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0" r:id="rId3"/>
    <p:sldId id="311" r:id="rId4"/>
    <p:sldId id="257" r:id="rId5"/>
    <p:sldId id="276" r:id="rId6"/>
    <p:sldId id="258" r:id="rId7"/>
    <p:sldId id="268" r:id="rId8"/>
    <p:sldId id="265" r:id="rId9"/>
    <p:sldId id="266" r:id="rId10"/>
    <p:sldId id="267" r:id="rId11"/>
    <p:sldId id="277" r:id="rId12"/>
    <p:sldId id="278" r:id="rId13"/>
    <p:sldId id="352" r:id="rId14"/>
    <p:sldId id="279" r:id="rId15"/>
    <p:sldId id="259" r:id="rId16"/>
    <p:sldId id="269" r:id="rId17"/>
    <p:sldId id="260" r:id="rId18"/>
    <p:sldId id="325" r:id="rId19"/>
    <p:sldId id="330" r:id="rId20"/>
    <p:sldId id="331" r:id="rId21"/>
    <p:sldId id="332" r:id="rId22"/>
    <p:sldId id="333" r:id="rId23"/>
    <p:sldId id="334" r:id="rId24"/>
    <p:sldId id="326" r:id="rId25"/>
    <p:sldId id="274" r:id="rId26"/>
    <p:sldId id="261" r:id="rId27"/>
    <p:sldId id="273" r:id="rId28"/>
    <p:sldId id="264" r:id="rId29"/>
    <p:sldId id="282" r:id="rId30"/>
    <p:sldId id="280" r:id="rId31"/>
    <p:sldId id="281" r:id="rId32"/>
    <p:sldId id="335" r:id="rId33"/>
    <p:sldId id="336" r:id="rId34"/>
    <p:sldId id="283" r:id="rId35"/>
    <p:sldId id="284" r:id="rId36"/>
    <p:sldId id="285" r:id="rId37"/>
    <p:sldId id="287" r:id="rId38"/>
    <p:sldId id="304" r:id="rId39"/>
    <p:sldId id="323" r:id="rId40"/>
    <p:sldId id="262" r:id="rId41"/>
    <p:sldId id="356" r:id="rId42"/>
    <p:sldId id="275" r:id="rId43"/>
    <p:sldId id="308" r:id="rId44"/>
    <p:sldId id="306" r:id="rId45"/>
    <p:sldId id="307" r:id="rId46"/>
    <p:sldId id="263" r:id="rId47"/>
    <p:sldId id="270" r:id="rId48"/>
    <p:sldId id="271" r:id="rId49"/>
    <p:sldId id="272" r:id="rId50"/>
    <p:sldId id="350" r:id="rId51"/>
    <p:sldId id="357" r:id="rId52"/>
    <p:sldId id="288" r:id="rId53"/>
    <p:sldId id="289" r:id="rId54"/>
    <p:sldId id="290" r:id="rId55"/>
    <p:sldId id="300" r:id="rId56"/>
    <p:sldId id="291" r:id="rId57"/>
    <p:sldId id="371" r:id="rId58"/>
    <p:sldId id="372" r:id="rId59"/>
    <p:sldId id="373" r:id="rId60"/>
    <p:sldId id="292" r:id="rId61"/>
    <p:sldId id="293" r:id="rId62"/>
    <p:sldId id="294" r:id="rId63"/>
    <p:sldId id="295" r:id="rId64"/>
    <p:sldId id="297" r:id="rId65"/>
    <p:sldId id="296" r:id="rId66"/>
    <p:sldId id="298" r:id="rId67"/>
    <p:sldId id="299" r:id="rId68"/>
    <p:sldId id="370" r:id="rId69"/>
    <p:sldId id="309" r:id="rId70"/>
    <p:sldId id="324" r:id="rId71"/>
    <p:sldId id="301" r:id="rId72"/>
    <p:sldId id="302" r:id="rId73"/>
    <p:sldId id="303" r:id="rId74"/>
    <p:sldId id="305" r:id="rId75"/>
    <p:sldId id="358" r:id="rId7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5" d="100"/>
          <a:sy n="75" d="100"/>
        </p:scale>
        <p:origin x="90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F2CF45-DE5F-42E8-A8EE-34AF1DFFD821}"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IN"/>
        </a:p>
      </dgm:t>
    </dgm:pt>
    <dgm:pt modelId="{CF71319F-BDF3-47A2-8403-EFA10EADB6D2}">
      <dgm:prSet phldrT="[Text]" phldr="0" custT="1"/>
      <dgm:spPr/>
      <dgm:t>
        <a:bodyPr/>
        <a:lstStyle/>
        <a:p>
          <a:r>
            <a:rPr lang="en-US" sz="2000" dirty="0">
              <a:latin typeface="Times New Roman" panose="02020603050405020304" pitchFamily="18" charset="0"/>
              <a:cs typeface="Times New Roman" panose="02020603050405020304" pitchFamily="18" charset="0"/>
            </a:rPr>
            <a:t>Multiprogramming</a:t>
          </a:r>
          <a:endParaRPr lang="en-IN" sz="2000" dirty="0">
            <a:latin typeface="Times New Roman" panose="02020603050405020304" pitchFamily="18" charset="0"/>
            <a:cs typeface="Times New Roman" panose="02020603050405020304" pitchFamily="18" charset="0"/>
          </a:endParaRPr>
        </a:p>
      </dgm:t>
    </dgm:pt>
    <dgm:pt modelId="{CFA61887-7A9B-4B24-8FB5-03E4EA006D68}" type="parTrans" cxnId="{81A46984-0DF3-4D0C-8A85-17956CBD5706}">
      <dgm:prSet/>
      <dgm:spPr/>
      <dgm:t>
        <a:bodyPr/>
        <a:lstStyle/>
        <a:p>
          <a:endParaRPr lang="en-IN" sz="2000">
            <a:latin typeface="Times New Roman" panose="02020603050405020304" pitchFamily="18" charset="0"/>
            <a:cs typeface="Times New Roman" panose="02020603050405020304" pitchFamily="18" charset="0"/>
          </a:endParaRPr>
        </a:p>
      </dgm:t>
    </dgm:pt>
    <dgm:pt modelId="{6BEDDD08-CECA-46EE-8215-2E4A6E180DB4}" type="sibTrans" cxnId="{81A46984-0DF3-4D0C-8A85-17956CBD5706}">
      <dgm:prSet/>
      <dgm:spPr/>
      <dgm:t>
        <a:bodyPr/>
        <a:lstStyle/>
        <a:p>
          <a:endParaRPr lang="en-IN" sz="2000">
            <a:latin typeface="Times New Roman" panose="02020603050405020304" pitchFamily="18" charset="0"/>
            <a:cs typeface="Times New Roman" panose="02020603050405020304" pitchFamily="18" charset="0"/>
          </a:endParaRPr>
        </a:p>
      </dgm:t>
    </dgm:pt>
    <dgm:pt modelId="{74FFF5B2-5A6E-4409-B1E0-503AD6CE6324}">
      <dgm:prSet phldrT="[Text]" phldr="0" custT="1"/>
      <dgm:spPr/>
      <dgm:t>
        <a:bodyPr/>
        <a:lstStyle/>
        <a:p>
          <a:r>
            <a:rPr lang="en-US" sz="2000" dirty="0">
              <a:latin typeface="Times New Roman" panose="02020603050405020304" pitchFamily="18" charset="0"/>
              <a:cs typeface="Times New Roman" panose="02020603050405020304" pitchFamily="18" charset="0"/>
            </a:rPr>
            <a:t>Contiguous Memory allocation</a:t>
          </a:r>
          <a:endParaRPr lang="en-IN" sz="2000" dirty="0">
            <a:latin typeface="Times New Roman" panose="02020603050405020304" pitchFamily="18" charset="0"/>
            <a:cs typeface="Times New Roman" panose="02020603050405020304" pitchFamily="18" charset="0"/>
          </a:endParaRPr>
        </a:p>
      </dgm:t>
    </dgm:pt>
    <dgm:pt modelId="{EB7A17F9-8D60-4945-AAE1-90C35856F28B}" type="parTrans" cxnId="{3C6F2364-175F-45B6-BBA7-DCCD387CA158}">
      <dgm:prSet/>
      <dgm:spPr/>
      <dgm:t>
        <a:bodyPr/>
        <a:lstStyle/>
        <a:p>
          <a:endParaRPr lang="en-IN" sz="2000">
            <a:latin typeface="Times New Roman" panose="02020603050405020304" pitchFamily="18" charset="0"/>
            <a:cs typeface="Times New Roman" panose="02020603050405020304" pitchFamily="18" charset="0"/>
          </a:endParaRPr>
        </a:p>
      </dgm:t>
    </dgm:pt>
    <dgm:pt modelId="{B6AF025A-852E-4D6E-BE63-5D3156F63699}" type="sibTrans" cxnId="{3C6F2364-175F-45B6-BBA7-DCCD387CA158}">
      <dgm:prSet/>
      <dgm:spPr/>
      <dgm:t>
        <a:bodyPr/>
        <a:lstStyle/>
        <a:p>
          <a:endParaRPr lang="en-IN" sz="2000">
            <a:latin typeface="Times New Roman" panose="02020603050405020304" pitchFamily="18" charset="0"/>
            <a:cs typeface="Times New Roman" panose="02020603050405020304" pitchFamily="18" charset="0"/>
          </a:endParaRPr>
        </a:p>
      </dgm:t>
    </dgm:pt>
    <dgm:pt modelId="{1C2AC12B-4D53-4CCA-89F4-DF4A074A18C9}">
      <dgm:prSet phldrT="[Text]" phldr="0" custT="1"/>
      <dgm:spPr/>
      <dgm:t>
        <a:bodyPr/>
        <a:lstStyle/>
        <a:p>
          <a:r>
            <a:rPr lang="en-US" sz="2000" dirty="0">
              <a:latin typeface="Times New Roman" panose="02020603050405020304" pitchFamily="18" charset="0"/>
              <a:cs typeface="Times New Roman" panose="02020603050405020304" pitchFamily="18" charset="0"/>
            </a:rPr>
            <a:t>MFT</a:t>
          </a:r>
          <a:endParaRPr lang="en-IN" sz="2000" dirty="0">
            <a:latin typeface="Times New Roman" panose="02020603050405020304" pitchFamily="18" charset="0"/>
            <a:cs typeface="Times New Roman" panose="02020603050405020304" pitchFamily="18" charset="0"/>
          </a:endParaRPr>
        </a:p>
      </dgm:t>
    </dgm:pt>
    <dgm:pt modelId="{31790FE5-9CA0-4902-B9E1-C3F5C2C1C441}" type="parTrans" cxnId="{E89313E5-9992-4826-B1F8-A7BA1AABFAC4}">
      <dgm:prSet/>
      <dgm:spPr/>
      <dgm:t>
        <a:bodyPr/>
        <a:lstStyle/>
        <a:p>
          <a:endParaRPr lang="en-IN" sz="2000">
            <a:latin typeface="Times New Roman" panose="02020603050405020304" pitchFamily="18" charset="0"/>
            <a:cs typeface="Times New Roman" panose="02020603050405020304" pitchFamily="18" charset="0"/>
          </a:endParaRPr>
        </a:p>
      </dgm:t>
    </dgm:pt>
    <dgm:pt modelId="{8DC81871-677A-4119-92C6-A111DFAED6C0}" type="sibTrans" cxnId="{E89313E5-9992-4826-B1F8-A7BA1AABFAC4}">
      <dgm:prSet/>
      <dgm:spPr/>
      <dgm:t>
        <a:bodyPr/>
        <a:lstStyle/>
        <a:p>
          <a:endParaRPr lang="en-IN" sz="2000">
            <a:latin typeface="Times New Roman" panose="02020603050405020304" pitchFamily="18" charset="0"/>
            <a:cs typeface="Times New Roman" panose="02020603050405020304" pitchFamily="18" charset="0"/>
          </a:endParaRPr>
        </a:p>
      </dgm:t>
    </dgm:pt>
    <dgm:pt modelId="{2E300E91-0A5A-48EF-A06A-67935415563A}">
      <dgm:prSet phldrT="[Text]" phldr="0" custT="1"/>
      <dgm:spPr/>
      <dgm:t>
        <a:bodyPr/>
        <a:lstStyle/>
        <a:p>
          <a:r>
            <a:rPr lang="en-US" sz="2000" dirty="0">
              <a:latin typeface="Times New Roman" panose="02020603050405020304" pitchFamily="18" charset="0"/>
              <a:cs typeface="Times New Roman" panose="02020603050405020304" pitchFamily="18" charset="0"/>
            </a:rPr>
            <a:t>MVT</a:t>
          </a:r>
          <a:endParaRPr lang="en-IN" sz="2000" dirty="0">
            <a:latin typeface="Times New Roman" panose="02020603050405020304" pitchFamily="18" charset="0"/>
            <a:cs typeface="Times New Roman" panose="02020603050405020304" pitchFamily="18" charset="0"/>
          </a:endParaRPr>
        </a:p>
      </dgm:t>
    </dgm:pt>
    <dgm:pt modelId="{2251B14B-1ED9-43A5-911A-96BF70FB3A42}" type="parTrans" cxnId="{9C6B1D2E-5F44-48BF-8013-E540B32CE250}">
      <dgm:prSet/>
      <dgm:spPr/>
      <dgm:t>
        <a:bodyPr/>
        <a:lstStyle/>
        <a:p>
          <a:endParaRPr lang="en-IN" sz="2000">
            <a:latin typeface="Times New Roman" panose="02020603050405020304" pitchFamily="18" charset="0"/>
            <a:cs typeface="Times New Roman" panose="02020603050405020304" pitchFamily="18" charset="0"/>
          </a:endParaRPr>
        </a:p>
      </dgm:t>
    </dgm:pt>
    <dgm:pt modelId="{1F0F0846-E7E7-4BDF-A350-195183322EE0}" type="sibTrans" cxnId="{9C6B1D2E-5F44-48BF-8013-E540B32CE250}">
      <dgm:prSet/>
      <dgm:spPr/>
      <dgm:t>
        <a:bodyPr/>
        <a:lstStyle/>
        <a:p>
          <a:endParaRPr lang="en-IN" sz="2000">
            <a:latin typeface="Times New Roman" panose="02020603050405020304" pitchFamily="18" charset="0"/>
            <a:cs typeface="Times New Roman" panose="02020603050405020304" pitchFamily="18" charset="0"/>
          </a:endParaRPr>
        </a:p>
      </dgm:t>
    </dgm:pt>
    <dgm:pt modelId="{F568DC7B-FDC4-4D48-8642-1864F4C1B63A}">
      <dgm:prSet phldrT="[Text]" phldr="0" custT="1"/>
      <dgm:spPr/>
      <dgm:t>
        <a:bodyPr/>
        <a:lstStyle/>
        <a:p>
          <a:r>
            <a:rPr lang="en-US" sz="2000" dirty="0">
              <a:latin typeface="Times New Roman" panose="02020603050405020304" pitchFamily="18" charset="0"/>
              <a:cs typeface="Times New Roman" panose="02020603050405020304" pitchFamily="18" charset="0"/>
            </a:rPr>
            <a:t>Non contiguous Memory allocation</a:t>
          </a:r>
          <a:endParaRPr lang="en-IN" sz="2000" dirty="0">
            <a:latin typeface="Times New Roman" panose="02020603050405020304" pitchFamily="18" charset="0"/>
            <a:cs typeface="Times New Roman" panose="02020603050405020304" pitchFamily="18" charset="0"/>
          </a:endParaRPr>
        </a:p>
      </dgm:t>
    </dgm:pt>
    <dgm:pt modelId="{7951EE28-5330-46DC-97CF-3B4466FABD8C}" type="parTrans" cxnId="{B055131A-3BF3-4B83-B347-92919B10C2CF}">
      <dgm:prSet/>
      <dgm:spPr/>
      <dgm:t>
        <a:bodyPr/>
        <a:lstStyle/>
        <a:p>
          <a:endParaRPr lang="en-IN" sz="2000">
            <a:latin typeface="Times New Roman" panose="02020603050405020304" pitchFamily="18" charset="0"/>
            <a:cs typeface="Times New Roman" panose="02020603050405020304" pitchFamily="18" charset="0"/>
          </a:endParaRPr>
        </a:p>
      </dgm:t>
    </dgm:pt>
    <dgm:pt modelId="{00845EC0-041B-4F29-90C1-B1CFEB97FAF1}" type="sibTrans" cxnId="{B055131A-3BF3-4B83-B347-92919B10C2CF}">
      <dgm:prSet/>
      <dgm:spPr/>
      <dgm:t>
        <a:bodyPr/>
        <a:lstStyle/>
        <a:p>
          <a:endParaRPr lang="en-IN" sz="2000">
            <a:latin typeface="Times New Roman" panose="02020603050405020304" pitchFamily="18" charset="0"/>
            <a:cs typeface="Times New Roman" panose="02020603050405020304" pitchFamily="18" charset="0"/>
          </a:endParaRPr>
        </a:p>
      </dgm:t>
    </dgm:pt>
    <dgm:pt modelId="{8052327F-A734-4A8F-BC0C-5FC756D222FD}">
      <dgm:prSet phldrT="[Text]" phldr="0" custT="1"/>
      <dgm:spPr/>
      <dgm:t>
        <a:bodyPr/>
        <a:lstStyle/>
        <a:p>
          <a:r>
            <a:rPr lang="en-US" sz="2000" dirty="0">
              <a:latin typeface="Times New Roman" panose="02020603050405020304" pitchFamily="18" charset="0"/>
              <a:cs typeface="Times New Roman" panose="02020603050405020304" pitchFamily="18" charset="0"/>
            </a:rPr>
            <a:t>Paging</a:t>
          </a:r>
          <a:endParaRPr lang="en-IN" sz="2000" dirty="0">
            <a:latin typeface="Times New Roman" panose="02020603050405020304" pitchFamily="18" charset="0"/>
            <a:cs typeface="Times New Roman" panose="02020603050405020304" pitchFamily="18" charset="0"/>
          </a:endParaRPr>
        </a:p>
      </dgm:t>
    </dgm:pt>
    <dgm:pt modelId="{41DD5B77-E161-40E5-8881-12A18EAA5BE1}" type="parTrans" cxnId="{CE3E48FE-B844-4875-B011-D4756B7243C4}">
      <dgm:prSet/>
      <dgm:spPr/>
      <dgm:t>
        <a:bodyPr/>
        <a:lstStyle/>
        <a:p>
          <a:endParaRPr lang="en-IN" sz="2000">
            <a:latin typeface="Times New Roman" panose="02020603050405020304" pitchFamily="18" charset="0"/>
            <a:cs typeface="Times New Roman" panose="02020603050405020304" pitchFamily="18" charset="0"/>
          </a:endParaRPr>
        </a:p>
      </dgm:t>
    </dgm:pt>
    <dgm:pt modelId="{69C811F7-BAF1-41F0-83D1-3BFECFEBEC71}" type="sibTrans" cxnId="{CE3E48FE-B844-4875-B011-D4756B7243C4}">
      <dgm:prSet/>
      <dgm:spPr/>
      <dgm:t>
        <a:bodyPr/>
        <a:lstStyle/>
        <a:p>
          <a:endParaRPr lang="en-IN" sz="2000">
            <a:latin typeface="Times New Roman" panose="02020603050405020304" pitchFamily="18" charset="0"/>
            <a:cs typeface="Times New Roman" panose="02020603050405020304" pitchFamily="18" charset="0"/>
          </a:endParaRPr>
        </a:p>
      </dgm:t>
    </dgm:pt>
    <dgm:pt modelId="{4B29AD50-5394-49D7-963D-41BCB3B45772}">
      <dgm:prSet phldrT="[Text]" phldr="0" custT="1"/>
      <dgm:spPr/>
      <dgm:t>
        <a:bodyPr/>
        <a:lstStyle/>
        <a:p>
          <a:r>
            <a:rPr lang="en-US" sz="2000">
              <a:latin typeface="Times New Roman" panose="02020603050405020304" pitchFamily="18" charset="0"/>
              <a:cs typeface="Times New Roman" panose="02020603050405020304" pitchFamily="18" charset="0"/>
            </a:rPr>
            <a:t>Segmentation</a:t>
          </a:r>
          <a:endParaRPr lang="en-IN" sz="2000" dirty="0">
            <a:latin typeface="Times New Roman" panose="02020603050405020304" pitchFamily="18" charset="0"/>
            <a:cs typeface="Times New Roman" panose="02020603050405020304" pitchFamily="18" charset="0"/>
          </a:endParaRPr>
        </a:p>
      </dgm:t>
    </dgm:pt>
    <dgm:pt modelId="{2579552C-76A7-4BA0-ACBB-6C47DB11531E}" type="parTrans" cxnId="{21998750-2D91-431B-9218-81AA3B87034E}">
      <dgm:prSet/>
      <dgm:spPr/>
      <dgm:t>
        <a:bodyPr/>
        <a:lstStyle/>
        <a:p>
          <a:endParaRPr lang="en-IN" sz="2000">
            <a:latin typeface="Times New Roman" panose="02020603050405020304" pitchFamily="18" charset="0"/>
            <a:cs typeface="Times New Roman" panose="02020603050405020304" pitchFamily="18" charset="0"/>
          </a:endParaRPr>
        </a:p>
      </dgm:t>
    </dgm:pt>
    <dgm:pt modelId="{CA7B7E0C-5342-4902-A3A3-3DD19F4EDDEA}" type="sibTrans" cxnId="{21998750-2D91-431B-9218-81AA3B87034E}">
      <dgm:prSet/>
      <dgm:spPr/>
      <dgm:t>
        <a:bodyPr/>
        <a:lstStyle/>
        <a:p>
          <a:endParaRPr lang="en-IN" sz="2000">
            <a:latin typeface="Times New Roman" panose="02020603050405020304" pitchFamily="18" charset="0"/>
            <a:cs typeface="Times New Roman" panose="02020603050405020304" pitchFamily="18" charset="0"/>
          </a:endParaRPr>
        </a:p>
      </dgm:t>
    </dgm:pt>
    <dgm:pt modelId="{DBEA852E-2F7D-40A2-B54C-92906A71123A}">
      <dgm:prSet phldrT="[Text]" phldr="0" custT="1"/>
      <dgm:spPr/>
      <dgm:t>
        <a:bodyPr/>
        <a:lstStyle/>
        <a:p>
          <a:r>
            <a:rPr lang="en-US" sz="2000">
              <a:latin typeface="Times New Roman" panose="02020603050405020304" pitchFamily="18" charset="0"/>
              <a:cs typeface="Times New Roman" panose="02020603050405020304" pitchFamily="18" charset="0"/>
            </a:rPr>
            <a:t>Paging and Segmentation</a:t>
          </a:r>
          <a:endParaRPr lang="en-IN" sz="2000" dirty="0">
            <a:latin typeface="Times New Roman" panose="02020603050405020304" pitchFamily="18" charset="0"/>
            <a:cs typeface="Times New Roman" panose="02020603050405020304" pitchFamily="18" charset="0"/>
          </a:endParaRPr>
        </a:p>
      </dgm:t>
    </dgm:pt>
    <dgm:pt modelId="{E861F4F2-056C-4C7F-9791-0113F8AD64F0}" type="parTrans" cxnId="{D7121FAE-B1C8-4370-AB4D-3790B99E0AF2}">
      <dgm:prSet/>
      <dgm:spPr/>
      <dgm:t>
        <a:bodyPr/>
        <a:lstStyle/>
        <a:p>
          <a:endParaRPr lang="en-IN" sz="2000">
            <a:latin typeface="Times New Roman" panose="02020603050405020304" pitchFamily="18" charset="0"/>
            <a:cs typeface="Times New Roman" panose="02020603050405020304" pitchFamily="18" charset="0"/>
          </a:endParaRPr>
        </a:p>
      </dgm:t>
    </dgm:pt>
    <dgm:pt modelId="{52EF99E3-F841-4DD8-AECF-DAB8E3B77BAE}" type="sibTrans" cxnId="{D7121FAE-B1C8-4370-AB4D-3790B99E0AF2}">
      <dgm:prSet/>
      <dgm:spPr/>
      <dgm:t>
        <a:bodyPr/>
        <a:lstStyle/>
        <a:p>
          <a:endParaRPr lang="en-IN" sz="2000">
            <a:latin typeface="Times New Roman" panose="02020603050405020304" pitchFamily="18" charset="0"/>
            <a:cs typeface="Times New Roman" panose="02020603050405020304" pitchFamily="18" charset="0"/>
          </a:endParaRPr>
        </a:p>
      </dgm:t>
    </dgm:pt>
    <dgm:pt modelId="{B50292ED-688E-422C-B7FC-C6F30188D8A7}" type="pres">
      <dgm:prSet presAssocID="{ABF2CF45-DE5F-42E8-A8EE-34AF1DFFD821}" presName="hierChild1" presStyleCnt="0">
        <dgm:presLayoutVars>
          <dgm:chPref val="1"/>
          <dgm:dir/>
          <dgm:animOne val="branch"/>
          <dgm:animLvl val="lvl"/>
          <dgm:resizeHandles/>
        </dgm:presLayoutVars>
      </dgm:prSet>
      <dgm:spPr/>
    </dgm:pt>
    <dgm:pt modelId="{7604C5BA-47DD-430A-8CE8-4314F8E47532}" type="pres">
      <dgm:prSet presAssocID="{CF71319F-BDF3-47A2-8403-EFA10EADB6D2}" presName="hierRoot1" presStyleCnt="0"/>
      <dgm:spPr/>
    </dgm:pt>
    <dgm:pt modelId="{FFF79475-69AA-4293-8B31-2252D103565A}" type="pres">
      <dgm:prSet presAssocID="{CF71319F-BDF3-47A2-8403-EFA10EADB6D2}" presName="composite" presStyleCnt="0"/>
      <dgm:spPr/>
    </dgm:pt>
    <dgm:pt modelId="{4259C3A8-355F-4D4B-97A9-485182FA97BF}" type="pres">
      <dgm:prSet presAssocID="{CF71319F-BDF3-47A2-8403-EFA10EADB6D2}" presName="background" presStyleLbl="node0" presStyleIdx="0" presStyleCnt="1"/>
      <dgm:spPr>
        <a:noFill/>
      </dgm:spPr>
    </dgm:pt>
    <dgm:pt modelId="{651FB010-B0BC-4C22-A709-0ACC97D08636}" type="pres">
      <dgm:prSet presAssocID="{CF71319F-BDF3-47A2-8403-EFA10EADB6D2}" presName="text" presStyleLbl="fgAcc0" presStyleIdx="0" presStyleCnt="1" custScaleX="160990" custLinFactNeighborY="-47085">
        <dgm:presLayoutVars>
          <dgm:chPref val="3"/>
        </dgm:presLayoutVars>
      </dgm:prSet>
      <dgm:spPr/>
    </dgm:pt>
    <dgm:pt modelId="{E60230E9-7421-4463-9FFA-036B5EF921AC}" type="pres">
      <dgm:prSet presAssocID="{CF71319F-BDF3-47A2-8403-EFA10EADB6D2}" presName="hierChild2" presStyleCnt="0"/>
      <dgm:spPr/>
    </dgm:pt>
    <dgm:pt modelId="{5336AB1F-C588-4726-89DB-C8FA0E00E2AA}" type="pres">
      <dgm:prSet presAssocID="{EB7A17F9-8D60-4945-AAE1-90C35856F28B}" presName="Name10" presStyleLbl="parChTrans1D2" presStyleIdx="0" presStyleCnt="2"/>
      <dgm:spPr/>
    </dgm:pt>
    <dgm:pt modelId="{1E70FADB-9A19-4FC7-90BF-F5BF56813F54}" type="pres">
      <dgm:prSet presAssocID="{74FFF5B2-5A6E-4409-B1E0-503AD6CE6324}" presName="hierRoot2" presStyleCnt="0"/>
      <dgm:spPr/>
    </dgm:pt>
    <dgm:pt modelId="{8D2A28AF-5F92-4D26-87B3-C6FC7BF23209}" type="pres">
      <dgm:prSet presAssocID="{74FFF5B2-5A6E-4409-B1E0-503AD6CE6324}" presName="composite2" presStyleCnt="0"/>
      <dgm:spPr/>
    </dgm:pt>
    <dgm:pt modelId="{FE0CBEB3-6F37-4BF4-9475-C928D228EF9D}" type="pres">
      <dgm:prSet presAssocID="{74FFF5B2-5A6E-4409-B1E0-503AD6CE6324}" presName="background2" presStyleLbl="node2" presStyleIdx="0" presStyleCnt="2"/>
      <dgm:spPr>
        <a:noFill/>
      </dgm:spPr>
    </dgm:pt>
    <dgm:pt modelId="{80CEECB6-54EE-467A-B000-F44BE5AEBD44}" type="pres">
      <dgm:prSet presAssocID="{74FFF5B2-5A6E-4409-B1E0-503AD6CE6324}" presName="text2" presStyleLbl="fgAcc2" presStyleIdx="0" presStyleCnt="2" custScaleX="142938">
        <dgm:presLayoutVars>
          <dgm:chPref val="3"/>
        </dgm:presLayoutVars>
      </dgm:prSet>
      <dgm:spPr/>
    </dgm:pt>
    <dgm:pt modelId="{A8E4578F-7B9E-48FB-8890-36CB0BCDACEA}" type="pres">
      <dgm:prSet presAssocID="{74FFF5B2-5A6E-4409-B1E0-503AD6CE6324}" presName="hierChild3" presStyleCnt="0"/>
      <dgm:spPr/>
    </dgm:pt>
    <dgm:pt modelId="{945FCBB2-1A40-42A0-944D-B9D4E0670C7A}" type="pres">
      <dgm:prSet presAssocID="{31790FE5-9CA0-4902-B9E1-C3F5C2C1C441}" presName="Name17" presStyleLbl="parChTrans1D3" presStyleIdx="0" presStyleCnt="5"/>
      <dgm:spPr/>
    </dgm:pt>
    <dgm:pt modelId="{6FD449F8-4CF2-4E34-9F40-544A56B6FE85}" type="pres">
      <dgm:prSet presAssocID="{1C2AC12B-4D53-4CCA-89F4-DF4A074A18C9}" presName="hierRoot3" presStyleCnt="0"/>
      <dgm:spPr/>
    </dgm:pt>
    <dgm:pt modelId="{EE29C812-A34A-479D-B9F0-A7E607CAE71E}" type="pres">
      <dgm:prSet presAssocID="{1C2AC12B-4D53-4CCA-89F4-DF4A074A18C9}" presName="composite3" presStyleCnt="0"/>
      <dgm:spPr/>
    </dgm:pt>
    <dgm:pt modelId="{62BFBF24-0562-4080-8CB8-4B89BE72A528}" type="pres">
      <dgm:prSet presAssocID="{1C2AC12B-4D53-4CCA-89F4-DF4A074A18C9}" presName="background3" presStyleLbl="node3" presStyleIdx="0" presStyleCnt="5"/>
      <dgm:spPr>
        <a:noFill/>
      </dgm:spPr>
    </dgm:pt>
    <dgm:pt modelId="{B7554468-9A2F-4ED3-83F6-FDACD1DE6ED6}" type="pres">
      <dgm:prSet presAssocID="{1C2AC12B-4D53-4CCA-89F4-DF4A074A18C9}" presName="text3" presStyleLbl="fgAcc3" presStyleIdx="0" presStyleCnt="5" custLinFactNeighborY="8760">
        <dgm:presLayoutVars>
          <dgm:chPref val="3"/>
        </dgm:presLayoutVars>
      </dgm:prSet>
      <dgm:spPr/>
    </dgm:pt>
    <dgm:pt modelId="{C023A65B-B1D9-4D81-9016-773B5C6AE882}" type="pres">
      <dgm:prSet presAssocID="{1C2AC12B-4D53-4CCA-89F4-DF4A074A18C9}" presName="hierChild4" presStyleCnt="0"/>
      <dgm:spPr/>
    </dgm:pt>
    <dgm:pt modelId="{DB0EECAA-EF98-44E0-84AD-408236E63EB7}" type="pres">
      <dgm:prSet presAssocID="{2251B14B-1ED9-43A5-911A-96BF70FB3A42}" presName="Name17" presStyleLbl="parChTrans1D3" presStyleIdx="1" presStyleCnt="5"/>
      <dgm:spPr/>
    </dgm:pt>
    <dgm:pt modelId="{A74E901C-C836-41F2-A11C-1A692FB67E90}" type="pres">
      <dgm:prSet presAssocID="{2E300E91-0A5A-48EF-A06A-67935415563A}" presName="hierRoot3" presStyleCnt="0"/>
      <dgm:spPr/>
    </dgm:pt>
    <dgm:pt modelId="{94BCD752-AFDD-4C44-9F90-C776A3D0586E}" type="pres">
      <dgm:prSet presAssocID="{2E300E91-0A5A-48EF-A06A-67935415563A}" presName="composite3" presStyleCnt="0"/>
      <dgm:spPr/>
    </dgm:pt>
    <dgm:pt modelId="{9410E4FF-E663-4D03-98DE-7875683F8DBA}" type="pres">
      <dgm:prSet presAssocID="{2E300E91-0A5A-48EF-A06A-67935415563A}" presName="background3" presStyleLbl="node3" presStyleIdx="1" presStyleCnt="5"/>
      <dgm:spPr>
        <a:noFill/>
      </dgm:spPr>
    </dgm:pt>
    <dgm:pt modelId="{AAE59B79-498B-45C1-B3DC-0CA2CDA955A5}" type="pres">
      <dgm:prSet presAssocID="{2E300E91-0A5A-48EF-A06A-67935415563A}" presName="text3" presStyleLbl="fgAcc3" presStyleIdx="1" presStyleCnt="5" custLinFactNeighborY="8760">
        <dgm:presLayoutVars>
          <dgm:chPref val="3"/>
        </dgm:presLayoutVars>
      </dgm:prSet>
      <dgm:spPr/>
    </dgm:pt>
    <dgm:pt modelId="{91205183-2C1A-4F08-9DAC-1F5C965DCD3B}" type="pres">
      <dgm:prSet presAssocID="{2E300E91-0A5A-48EF-A06A-67935415563A}" presName="hierChild4" presStyleCnt="0"/>
      <dgm:spPr/>
    </dgm:pt>
    <dgm:pt modelId="{075F485F-76B8-40AB-B12A-CC261A4D0028}" type="pres">
      <dgm:prSet presAssocID="{7951EE28-5330-46DC-97CF-3B4466FABD8C}" presName="Name10" presStyleLbl="parChTrans1D2" presStyleIdx="1" presStyleCnt="2"/>
      <dgm:spPr/>
    </dgm:pt>
    <dgm:pt modelId="{F27D9D41-3AD1-4FEC-881C-53939861B96C}" type="pres">
      <dgm:prSet presAssocID="{F568DC7B-FDC4-4D48-8642-1864F4C1B63A}" presName="hierRoot2" presStyleCnt="0"/>
      <dgm:spPr/>
    </dgm:pt>
    <dgm:pt modelId="{CC94547C-24C6-4DE1-A592-C945B002FBB6}" type="pres">
      <dgm:prSet presAssocID="{F568DC7B-FDC4-4D48-8642-1864F4C1B63A}" presName="composite2" presStyleCnt="0"/>
      <dgm:spPr/>
    </dgm:pt>
    <dgm:pt modelId="{AA5BFF88-C33F-48AD-8533-3F19EC3AFCF2}" type="pres">
      <dgm:prSet presAssocID="{F568DC7B-FDC4-4D48-8642-1864F4C1B63A}" presName="background2" presStyleLbl="node2" presStyleIdx="1" presStyleCnt="2"/>
      <dgm:spPr>
        <a:noFill/>
      </dgm:spPr>
    </dgm:pt>
    <dgm:pt modelId="{6507D5E4-E7C5-4FA0-B828-AFC0858A672B}" type="pres">
      <dgm:prSet presAssocID="{F568DC7B-FDC4-4D48-8642-1864F4C1B63A}" presName="text2" presStyleLbl="fgAcc2" presStyleIdx="1" presStyleCnt="2" custScaleX="156308">
        <dgm:presLayoutVars>
          <dgm:chPref val="3"/>
        </dgm:presLayoutVars>
      </dgm:prSet>
      <dgm:spPr/>
    </dgm:pt>
    <dgm:pt modelId="{9727218A-97BA-4259-899A-D452B060CBE2}" type="pres">
      <dgm:prSet presAssocID="{F568DC7B-FDC4-4D48-8642-1864F4C1B63A}" presName="hierChild3" presStyleCnt="0"/>
      <dgm:spPr/>
    </dgm:pt>
    <dgm:pt modelId="{824E9F00-D009-4305-89AC-916A5AE317F7}" type="pres">
      <dgm:prSet presAssocID="{41DD5B77-E161-40E5-8881-12A18EAA5BE1}" presName="Name17" presStyleLbl="parChTrans1D3" presStyleIdx="2" presStyleCnt="5"/>
      <dgm:spPr/>
    </dgm:pt>
    <dgm:pt modelId="{98BEFAB5-1230-43F9-BEEC-21C6601389FD}" type="pres">
      <dgm:prSet presAssocID="{8052327F-A734-4A8F-BC0C-5FC756D222FD}" presName="hierRoot3" presStyleCnt="0"/>
      <dgm:spPr/>
    </dgm:pt>
    <dgm:pt modelId="{0E487F11-07B7-4122-A416-BC4FFCA76CCB}" type="pres">
      <dgm:prSet presAssocID="{8052327F-A734-4A8F-BC0C-5FC756D222FD}" presName="composite3" presStyleCnt="0"/>
      <dgm:spPr/>
    </dgm:pt>
    <dgm:pt modelId="{B8690000-E3B2-443C-9442-2BAAAD01C0B0}" type="pres">
      <dgm:prSet presAssocID="{8052327F-A734-4A8F-BC0C-5FC756D222FD}" presName="background3" presStyleLbl="node3" presStyleIdx="2" presStyleCnt="5"/>
      <dgm:spPr>
        <a:noFill/>
      </dgm:spPr>
    </dgm:pt>
    <dgm:pt modelId="{268A37D6-15A0-4C46-B40F-F3C106E28404}" type="pres">
      <dgm:prSet presAssocID="{8052327F-A734-4A8F-BC0C-5FC756D222FD}" presName="text3" presStyleLbl="fgAcc3" presStyleIdx="2" presStyleCnt="5" custLinFactNeighborY="7665">
        <dgm:presLayoutVars>
          <dgm:chPref val="3"/>
        </dgm:presLayoutVars>
      </dgm:prSet>
      <dgm:spPr/>
    </dgm:pt>
    <dgm:pt modelId="{20D70E0E-9B90-48AF-9CE2-F5262A9817F6}" type="pres">
      <dgm:prSet presAssocID="{8052327F-A734-4A8F-BC0C-5FC756D222FD}" presName="hierChild4" presStyleCnt="0"/>
      <dgm:spPr/>
    </dgm:pt>
    <dgm:pt modelId="{48AA4643-9AA9-40C2-BB1E-F1FA1F068180}" type="pres">
      <dgm:prSet presAssocID="{2579552C-76A7-4BA0-ACBB-6C47DB11531E}" presName="Name17" presStyleLbl="parChTrans1D3" presStyleIdx="3" presStyleCnt="5"/>
      <dgm:spPr/>
    </dgm:pt>
    <dgm:pt modelId="{2D3E70A2-E288-48F4-854E-ECCCA1F992A3}" type="pres">
      <dgm:prSet presAssocID="{4B29AD50-5394-49D7-963D-41BCB3B45772}" presName="hierRoot3" presStyleCnt="0"/>
      <dgm:spPr/>
    </dgm:pt>
    <dgm:pt modelId="{1FB18A0C-76FD-4942-8BA0-E08DA864DF02}" type="pres">
      <dgm:prSet presAssocID="{4B29AD50-5394-49D7-963D-41BCB3B45772}" presName="composite3" presStyleCnt="0"/>
      <dgm:spPr/>
    </dgm:pt>
    <dgm:pt modelId="{47A4F648-8E88-4CB6-92F6-6B8C2DA64EE5}" type="pres">
      <dgm:prSet presAssocID="{4B29AD50-5394-49D7-963D-41BCB3B45772}" presName="background3" presStyleLbl="node3" presStyleIdx="3" presStyleCnt="5"/>
      <dgm:spPr>
        <a:noFill/>
      </dgm:spPr>
    </dgm:pt>
    <dgm:pt modelId="{5C7B893C-CC00-4F61-8F9F-418B7FE08027}" type="pres">
      <dgm:prSet presAssocID="{4B29AD50-5394-49D7-963D-41BCB3B45772}" presName="text3" presStyleLbl="fgAcc3" presStyleIdx="3" presStyleCnt="5" custScaleX="112473" custLinFactNeighborX="5560" custLinFactNeighborY="7665">
        <dgm:presLayoutVars>
          <dgm:chPref val="3"/>
        </dgm:presLayoutVars>
      </dgm:prSet>
      <dgm:spPr/>
    </dgm:pt>
    <dgm:pt modelId="{8380F39A-7D0B-4467-8796-E5E3B829C02C}" type="pres">
      <dgm:prSet presAssocID="{4B29AD50-5394-49D7-963D-41BCB3B45772}" presName="hierChild4" presStyleCnt="0"/>
      <dgm:spPr/>
    </dgm:pt>
    <dgm:pt modelId="{A4CC811D-A6D7-4E65-B138-C560A1AB0514}" type="pres">
      <dgm:prSet presAssocID="{E861F4F2-056C-4C7F-9791-0113F8AD64F0}" presName="Name17" presStyleLbl="parChTrans1D3" presStyleIdx="4" presStyleCnt="5"/>
      <dgm:spPr/>
    </dgm:pt>
    <dgm:pt modelId="{CD6EEC8B-8BF2-4D0A-880A-E357B192231B}" type="pres">
      <dgm:prSet presAssocID="{DBEA852E-2F7D-40A2-B54C-92906A71123A}" presName="hierRoot3" presStyleCnt="0"/>
      <dgm:spPr/>
    </dgm:pt>
    <dgm:pt modelId="{55461662-B9A7-435F-B9A7-2A7304D79411}" type="pres">
      <dgm:prSet presAssocID="{DBEA852E-2F7D-40A2-B54C-92906A71123A}" presName="composite3" presStyleCnt="0"/>
      <dgm:spPr/>
    </dgm:pt>
    <dgm:pt modelId="{49B563E5-6F76-442F-AC0D-99F098C38B7F}" type="pres">
      <dgm:prSet presAssocID="{DBEA852E-2F7D-40A2-B54C-92906A71123A}" presName="background3" presStyleLbl="node3" presStyleIdx="4" presStyleCnt="5"/>
      <dgm:spPr>
        <a:noFill/>
      </dgm:spPr>
    </dgm:pt>
    <dgm:pt modelId="{28433BD0-27AE-4060-B043-1492E894EFE0}" type="pres">
      <dgm:prSet presAssocID="{DBEA852E-2F7D-40A2-B54C-92906A71123A}" presName="text3" presStyleLbl="fgAcc3" presStyleIdx="4" presStyleCnt="5" custScaleX="111394" custLinFactNeighborY="7665">
        <dgm:presLayoutVars>
          <dgm:chPref val="3"/>
        </dgm:presLayoutVars>
      </dgm:prSet>
      <dgm:spPr/>
    </dgm:pt>
    <dgm:pt modelId="{420BD7AD-237C-4EA4-B4EA-DEF283016B78}" type="pres">
      <dgm:prSet presAssocID="{DBEA852E-2F7D-40A2-B54C-92906A71123A}" presName="hierChild4" presStyleCnt="0"/>
      <dgm:spPr/>
    </dgm:pt>
  </dgm:ptLst>
  <dgm:cxnLst>
    <dgm:cxn modelId="{72689E0C-36AE-4CF3-BBF6-17646B41F1E3}" type="presOf" srcId="{2251B14B-1ED9-43A5-911A-96BF70FB3A42}" destId="{DB0EECAA-EF98-44E0-84AD-408236E63EB7}" srcOrd="0" destOrd="0" presId="urn:microsoft.com/office/officeart/2005/8/layout/hierarchy1"/>
    <dgm:cxn modelId="{B055131A-3BF3-4B83-B347-92919B10C2CF}" srcId="{CF71319F-BDF3-47A2-8403-EFA10EADB6D2}" destId="{F568DC7B-FDC4-4D48-8642-1864F4C1B63A}" srcOrd="1" destOrd="0" parTransId="{7951EE28-5330-46DC-97CF-3B4466FABD8C}" sibTransId="{00845EC0-041B-4F29-90C1-B1CFEB97FAF1}"/>
    <dgm:cxn modelId="{DE040326-5E89-4C40-A476-E13561FD90FA}" type="presOf" srcId="{4B29AD50-5394-49D7-963D-41BCB3B45772}" destId="{5C7B893C-CC00-4F61-8F9F-418B7FE08027}" srcOrd="0" destOrd="0" presId="urn:microsoft.com/office/officeart/2005/8/layout/hierarchy1"/>
    <dgm:cxn modelId="{9C6B1D2E-5F44-48BF-8013-E540B32CE250}" srcId="{74FFF5B2-5A6E-4409-B1E0-503AD6CE6324}" destId="{2E300E91-0A5A-48EF-A06A-67935415563A}" srcOrd="1" destOrd="0" parTransId="{2251B14B-1ED9-43A5-911A-96BF70FB3A42}" sibTransId="{1F0F0846-E7E7-4BDF-A350-195183322EE0}"/>
    <dgm:cxn modelId="{D43E063B-3913-4184-8BE6-6ADA83D53773}" type="presOf" srcId="{41DD5B77-E161-40E5-8881-12A18EAA5BE1}" destId="{824E9F00-D009-4305-89AC-916A5AE317F7}" srcOrd="0" destOrd="0" presId="urn:microsoft.com/office/officeart/2005/8/layout/hierarchy1"/>
    <dgm:cxn modelId="{3C6F2364-175F-45B6-BBA7-DCCD387CA158}" srcId="{CF71319F-BDF3-47A2-8403-EFA10EADB6D2}" destId="{74FFF5B2-5A6E-4409-B1E0-503AD6CE6324}" srcOrd="0" destOrd="0" parTransId="{EB7A17F9-8D60-4945-AAE1-90C35856F28B}" sibTransId="{B6AF025A-852E-4D6E-BE63-5D3156F63699}"/>
    <dgm:cxn modelId="{21998750-2D91-431B-9218-81AA3B87034E}" srcId="{F568DC7B-FDC4-4D48-8642-1864F4C1B63A}" destId="{4B29AD50-5394-49D7-963D-41BCB3B45772}" srcOrd="1" destOrd="0" parTransId="{2579552C-76A7-4BA0-ACBB-6C47DB11531E}" sibTransId="{CA7B7E0C-5342-4902-A3A3-3DD19F4EDDEA}"/>
    <dgm:cxn modelId="{F0B1F952-3E6B-455B-A292-BBA43CC257BF}" type="presOf" srcId="{ABF2CF45-DE5F-42E8-A8EE-34AF1DFFD821}" destId="{B50292ED-688E-422C-B7FC-C6F30188D8A7}" srcOrd="0" destOrd="0" presId="urn:microsoft.com/office/officeart/2005/8/layout/hierarchy1"/>
    <dgm:cxn modelId="{81A46984-0DF3-4D0C-8A85-17956CBD5706}" srcId="{ABF2CF45-DE5F-42E8-A8EE-34AF1DFFD821}" destId="{CF71319F-BDF3-47A2-8403-EFA10EADB6D2}" srcOrd="0" destOrd="0" parTransId="{CFA61887-7A9B-4B24-8FB5-03E4EA006D68}" sibTransId="{6BEDDD08-CECA-46EE-8215-2E4A6E180DB4}"/>
    <dgm:cxn modelId="{368DBE91-B28C-43FA-AFA9-EE2BDAA7679B}" type="presOf" srcId="{1C2AC12B-4D53-4CCA-89F4-DF4A074A18C9}" destId="{B7554468-9A2F-4ED3-83F6-FDACD1DE6ED6}" srcOrd="0" destOrd="0" presId="urn:microsoft.com/office/officeart/2005/8/layout/hierarchy1"/>
    <dgm:cxn modelId="{4A019EA1-B96C-4419-9F65-FDDB61A36F8C}" type="presOf" srcId="{74FFF5B2-5A6E-4409-B1E0-503AD6CE6324}" destId="{80CEECB6-54EE-467A-B000-F44BE5AEBD44}" srcOrd="0" destOrd="0" presId="urn:microsoft.com/office/officeart/2005/8/layout/hierarchy1"/>
    <dgm:cxn modelId="{017B3DA8-F55D-4437-8BFD-5BA686D7A534}" type="presOf" srcId="{DBEA852E-2F7D-40A2-B54C-92906A71123A}" destId="{28433BD0-27AE-4060-B043-1492E894EFE0}" srcOrd="0" destOrd="0" presId="urn:microsoft.com/office/officeart/2005/8/layout/hierarchy1"/>
    <dgm:cxn modelId="{D7121FAE-B1C8-4370-AB4D-3790B99E0AF2}" srcId="{F568DC7B-FDC4-4D48-8642-1864F4C1B63A}" destId="{DBEA852E-2F7D-40A2-B54C-92906A71123A}" srcOrd="2" destOrd="0" parTransId="{E861F4F2-056C-4C7F-9791-0113F8AD64F0}" sibTransId="{52EF99E3-F841-4DD8-AECF-DAB8E3B77BAE}"/>
    <dgm:cxn modelId="{0EC2A1B3-EB7C-4097-B815-D4C42566706F}" type="presOf" srcId="{CF71319F-BDF3-47A2-8403-EFA10EADB6D2}" destId="{651FB010-B0BC-4C22-A709-0ACC97D08636}" srcOrd="0" destOrd="0" presId="urn:microsoft.com/office/officeart/2005/8/layout/hierarchy1"/>
    <dgm:cxn modelId="{061580B6-2A1F-4821-B823-DD67EF44F0B8}" type="presOf" srcId="{2E300E91-0A5A-48EF-A06A-67935415563A}" destId="{AAE59B79-498B-45C1-B3DC-0CA2CDA955A5}" srcOrd="0" destOrd="0" presId="urn:microsoft.com/office/officeart/2005/8/layout/hierarchy1"/>
    <dgm:cxn modelId="{09965CCA-2531-4C8B-89E6-6F43F38AC08A}" type="presOf" srcId="{8052327F-A734-4A8F-BC0C-5FC756D222FD}" destId="{268A37D6-15A0-4C46-B40F-F3C106E28404}" srcOrd="0" destOrd="0" presId="urn:microsoft.com/office/officeart/2005/8/layout/hierarchy1"/>
    <dgm:cxn modelId="{81AE5DD1-9B41-42D1-826F-B85CF32B190E}" type="presOf" srcId="{EB7A17F9-8D60-4945-AAE1-90C35856F28B}" destId="{5336AB1F-C588-4726-89DB-C8FA0E00E2AA}" srcOrd="0" destOrd="0" presId="urn:microsoft.com/office/officeart/2005/8/layout/hierarchy1"/>
    <dgm:cxn modelId="{14C470D6-C59E-482D-BD38-035C1A6C38E0}" type="presOf" srcId="{7951EE28-5330-46DC-97CF-3B4466FABD8C}" destId="{075F485F-76B8-40AB-B12A-CC261A4D0028}" srcOrd="0" destOrd="0" presId="urn:microsoft.com/office/officeart/2005/8/layout/hierarchy1"/>
    <dgm:cxn modelId="{E89313E5-9992-4826-B1F8-A7BA1AABFAC4}" srcId="{74FFF5B2-5A6E-4409-B1E0-503AD6CE6324}" destId="{1C2AC12B-4D53-4CCA-89F4-DF4A074A18C9}" srcOrd="0" destOrd="0" parTransId="{31790FE5-9CA0-4902-B9E1-C3F5C2C1C441}" sibTransId="{8DC81871-677A-4119-92C6-A111DFAED6C0}"/>
    <dgm:cxn modelId="{0CFB3CEC-BE1D-4FCF-911E-5500A25B239D}" type="presOf" srcId="{F568DC7B-FDC4-4D48-8642-1864F4C1B63A}" destId="{6507D5E4-E7C5-4FA0-B828-AFC0858A672B}" srcOrd="0" destOrd="0" presId="urn:microsoft.com/office/officeart/2005/8/layout/hierarchy1"/>
    <dgm:cxn modelId="{3CD8F8ED-AC2E-4AB1-9B0D-87D8C63E8375}" type="presOf" srcId="{2579552C-76A7-4BA0-ACBB-6C47DB11531E}" destId="{48AA4643-9AA9-40C2-BB1E-F1FA1F068180}" srcOrd="0" destOrd="0" presId="urn:microsoft.com/office/officeart/2005/8/layout/hierarchy1"/>
    <dgm:cxn modelId="{693AD5FA-AC8D-4E5E-8CE9-88A2B3089E92}" type="presOf" srcId="{E861F4F2-056C-4C7F-9791-0113F8AD64F0}" destId="{A4CC811D-A6D7-4E65-B138-C560A1AB0514}" srcOrd="0" destOrd="0" presId="urn:microsoft.com/office/officeart/2005/8/layout/hierarchy1"/>
    <dgm:cxn modelId="{CE3E48FE-B844-4875-B011-D4756B7243C4}" srcId="{F568DC7B-FDC4-4D48-8642-1864F4C1B63A}" destId="{8052327F-A734-4A8F-BC0C-5FC756D222FD}" srcOrd="0" destOrd="0" parTransId="{41DD5B77-E161-40E5-8881-12A18EAA5BE1}" sibTransId="{69C811F7-BAF1-41F0-83D1-3BFECFEBEC71}"/>
    <dgm:cxn modelId="{721AB0FF-522B-4EAF-A1E3-77B7DD0CD99B}" type="presOf" srcId="{31790FE5-9CA0-4902-B9E1-C3F5C2C1C441}" destId="{945FCBB2-1A40-42A0-944D-B9D4E0670C7A}" srcOrd="0" destOrd="0" presId="urn:microsoft.com/office/officeart/2005/8/layout/hierarchy1"/>
    <dgm:cxn modelId="{96641808-CE34-4716-864F-AC3EEAC0139D}" type="presParOf" srcId="{B50292ED-688E-422C-B7FC-C6F30188D8A7}" destId="{7604C5BA-47DD-430A-8CE8-4314F8E47532}" srcOrd="0" destOrd="0" presId="urn:microsoft.com/office/officeart/2005/8/layout/hierarchy1"/>
    <dgm:cxn modelId="{6C23FFF7-DF00-4721-A6A2-75FB79F03E24}" type="presParOf" srcId="{7604C5BA-47DD-430A-8CE8-4314F8E47532}" destId="{FFF79475-69AA-4293-8B31-2252D103565A}" srcOrd="0" destOrd="0" presId="urn:microsoft.com/office/officeart/2005/8/layout/hierarchy1"/>
    <dgm:cxn modelId="{567E364A-CCD9-49D5-A228-2ACEC5F17E8F}" type="presParOf" srcId="{FFF79475-69AA-4293-8B31-2252D103565A}" destId="{4259C3A8-355F-4D4B-97A9-485182FA97BF}" srcOrd="0" destOrd="0" presId="urn:microsoft.com/office/officeart/2005/8/layout/hierarchy1"/>
    <dgm:cxn modelId="{DA5CC73E-6D8E-4A3B-B908-C660B802C047}" type="presParOf" srcId="{FFF79475-69AA-4293-8B31-2252D103565A}" destId="{651FB010-B0BC-4C22-A709-0ACC97D08636}" srcOrd="1" destOrd="0" presId="urn:microsoft.com/office/officeart/2005/8/layout/hierarchy1"/>
    <dgm:cxn modelId="{5752D981-DAF3-4CE5-A611-F13BFDA5EA18}" type="presParOf" srcId="{7604C5BA-47DD-430A-8CE8-4314F8E47532}" destId="{E60230E9-7421-4463-9FFA-036B5EF921AC}" srcOrd="1" destOrd="0" presId="urn:microsoft.com/office/officeart/2005/8/layout/hierarchy1"/>
    <dgm:cxn modelId="{0782B185-F4CA-41DE-B7EE-46876C00DCFE}" type="presParOf" srcId="{E60230E9-7421-4463-9FFA-036B5EF921AC}" destId="{5336AB1F-C588-4726-89DB-C8FA0E00E2AA}" srcOrd="0" destOrd="0" presId="urn:microsoft.com/office/officeart/2005/8/layout/hierarchy1"/>
    <dgm:cxn modelId="{3FB79ABB-5864-4A69-B3E7-5C4CCFF12464}" type="presParOf" srcId="{E60230E9-7421-4463-9FFA-036B5EF921AC}" destId="{1E70FADB-9A19-4FC7-90BF-F5BF56813F54}" srcOrd="1" destOrd="0" presId="urn:microsoft.com/office/officeart/2005/8/layout/hierarchy1"/>
    <dgm:cxn modelId="{4E8A41AA-A708-47CE-8EFE-9C578CE2FC46}" type="presParOf" srcId="{1E70FADB-9A19-4FC7-90BF-F5BF56813F54}" destId="{8D2A28AF-5F92-4D26-87B3-C6FC7BF23209}" srcOrd="0" destOrd="0" presId="urn:microsoft.com/office/officeart/2005/8/layout/hierarchy1"/>
    <dgm:cxn modelId="{DF8BA8CC-A163-44D7-9C2B-F26E4F2B2727}" type="presParOf" srcId="{8D2A28AF-5F92-4D26-87B3-C6FC7BF23209}" destId="{FE0CBEB3-6F37-4BF4-9475-C928D228EF9D}" srcOrd="0" destOrd="0" presId="urn:microsoft.com/office/officeart/2005/8/layout/hierarchy1"/>
    <dgm:cxn modelId="{E772715B-5A12-4DC4-ADB0-6548C50F3C05}" type="presParOf" srcId="{8D2A28AF-5F92-4D26-87B3-C6FC7BF23209}" destId="{80CEECB6-54EE-467A-B000-F44BE5AEBD44}" srcOrd="1" destOrd="0" presId="urn:microsoft.com/office/officeart/2005/8/layout/hierarchy1"/>
    <dgm:cxn modelId="{9A9DA5F8-BBB3-4825-A6B3-08B0F29A3937}" type="presParOf" srcId="{1E70FADB-9A19-4FC7-90BF-F5BF56813F54}" destId="{A8E4578F-7B9E-48FB-8890-36CB0BCDACEA}" srcOrd="1" destOrd="0" presId="urn:microsoft.com/office/officeart/2005/8/layout/hierarchy1"/>
    <dgm:cxn modelId="{558B1499-3902-43C3-9657-0E58D907333B}" type="presParOf" srcId="{A8E4578F-7B9E-48FB-8890-36CB0BCDACEA}" destId="{945FCBB2-1A40-42A0-944D-B9D4E0670C7A}" srcOrd="0" destOrd="0" presId="urn:microsoft.com/office/officeart/2005/8/layout/hierarchy1"/>
    <dgm:cxn modelId="{AEE08D38-006D-43E4-A049-043A77161C93}" type="presParOf" srcId="{A8E4578F-7B9E-48FB-8890-36CB0BCDACEA}" destId="{6FD449F8-4CF2-4E34-9F40-544A56B6FE85}" srcOrd="1" destOrd="0" presId="urn:microsoft.com/office/officeart/2005/8/layout/hierarchy1"/>
    <dgm:cxn modelId="{34658985-06FD-4B60-88F6-74FA63F48BED}" type="presParOf" srcId="{6FD449F8-4CF2-4E34-9F40-544A56B6FE85}" destId="{EE29C812-A34A-479D-B9F0-A7E607CAE71E}" srcOrd="0" destOrd="0" presId="urn:microsoft.com/office/officeart/2005/8/layout/hierarchy1"/>
    <dgm:cxn modelId="{2C2C46D3-9167-4EBB-87C0-2B623901DA01}" type="presParOf" srcId="{EE29C812-A34A-479D-B9F0-A7E607CAE71E}" destId="{62BFBF24-0562-4080-8CB8-4B89BE72A528}" srcOrd="0" destOrd="0" presId="urn:microsoft.com/office/officeart/2005/8/layout/hierarchy1"/>
    <dgm:cxn modelId="{04FEFDFC-7470-45D7-9F56-CAE469E1C63E}" type="presParOf" srcId="{EE29C812-A34A-479D-B9F0-A7E607CAE71E}" destId="{B7554468-9A2F-4ED3-83F6-FDACD1DE6ED6}" srcOrd="1" destOrd="0" presId="urn:microsoft.com/office/officeart/2005/8/layout/hierarchy1"/>
    <dgm:cxn modelId="{6E17E4C3-C3D1-4A14-BF9D-BF2C79308EDE}" type="presParOf" srcId="{6FD449F8-4CF2-4E34-9F40-544A56B6FE85}" destId="{C023A65B-B1D9-4D81-9016-773B5C6AE882}" srcOrd="1" destOrd="0" presId="urn:microsoft.com/office/officeart/2005/8/layout/hierarchy1"/>
    <dgm:cxn modelId="{6E60C569-9A61-47D6-8236-20FC231D79DE}" type="presParOf" srcId="{A8E4578F-7B9E-48FB-8890-36CB0BCDACEA}" destId="{DB0EECAA-EF98-44E0-84AD-408236E63EB7}" srcOrd="2" destOrd="0" presId="urn:microsoft.com/office/officeart/2005/8/layout/hierarchy1"/>
    <dgm:cxn modelId="{5F97A91C-09E9-43B4-A085-8B9C19A946AD}" type="presParOf" srcId="{A8E4578F-7B9E-48FB-8890-36CB0BCDACEA}" destId="{A74E901C-C836-41F2-A11C-1A692FB67E90}" srcOrd="3" destOrd="0" presId="urn:microsoft.com/office/officeart/2005/8/layout/hierarchy1"/>
    <dgm:cxn modelId="{7C3462B0-D44F-4692-BD6D-A1D97CA9F10A}" type="presParOf" srcId="{A74E901C-C836-41F2-A11C-1A692FB67E90}" destId="{94BCD752-AFDD-4C44-9F90-C776A3D0586E}" srcOrd="0" destOrd="0" presId="urn:microsoft.com/office/officeart/2005/8/layout/hierarchy1"/>
    <dgm:cxn modelId="{55E3C08F-5D0C-4C33-B3C1-05B127AD042A}" type="presParOf" srcId="{94BCD752-AFDD-4C44-9F90-C776A3D0586E}" destId="{9410E4FF-E663-4D03-98DE-7875683F8DBA}" srcOrd="0" destOrd="0" presId="urn:microsoft.com/office/officeart/2005/8/layout/hierarchy1"/>
    <dgm:cxn modelId="{43708D14-F962-4A21-ADC6-0ABC7AE4FEAA}" type="presParOf" srcId="{94BCD752-AFDD-4C44-9F90-C776A3D0586E}" destId="{AAE59B79-498B-45C1-B3DC-0CA2CDA955A5}" srcOrd="1" destOrd="0" presId="urn:microsoft.com/office/officeart/2005/8/layout/hierarchy1"/>
    <dgm:cxn modelId="{6BD66C75-5C9E-480E-87A3-0C1162706120}" type="presParOf" srcId="{A74E901C-C836-41F2-A11C-1A692FB67E90}" destId="{91205183-2C1A-4F08-9DAC-1F5C965DCD3B}" srcOrd="1" destOrd="0" presId="urn:microsoft.com/office/officeart/2005/8/layout/hierarchy1"/>
    <dgm:cxn modelId="{3F6AAD51-490A-487B-9B22-5AD40ADB65DD}" type="presParOf" srcId="{E60230E9-7421-4463-9FFA-036B5EF921AC}" destId="{075F485F-76B8-40AB-B12A-CC261A4D0028}" srcOrd="2" destOrd="0" presId="urn:microsoft.com/office/officeart/2005/8/layout/hierarchy1"/>
    <dgm:cxn modelId="{FDA19951-2366-4CBD-936F-C5184A95047E}" type="presParOf" srcId="{E60230E9-7421-4463-9FFA-036B5EF921AC}" destId="{F27D9D41-3AD1-4FEC-881C-53939861B96C}" srcOrd="3" destOrd="0" presId="urn:microsoft.com/office/officeart/2005/8/layout/hierarchy1"/>
    <dgm:cxn modelId="{65BC38D9-CF79-4C8D-971A-60CDA707D4D4}" type="presParOf" srcId="{F27D9D41-3AD1-4FEC-881C-53939861B96C}" destId="{CC94547C-24C6-4DE1-A592-C945B002FBB6}" srcOrd="0" destOrd="0" presId="urn:microsoft.com/office/officeart/2005/8/layout/hierarchy1"/>
    <dgm:cxn modelId="{C26E7D99-8405-4E36-8E7D-11C686951406}" type="presParOf" srcId="{CC94547C-24C6-4DE1-A592-C945B002FBB6}" destId="{AA5BFF88-C33F-48AD-8533-3F19EC3AFCF2}" srcOrd="0" destOrd="0" presId="urn:microsoft.com/office/officeart/2005/8/layout/hierarchy1"/>
    <dgm:cxn modelId="{6871EA43-0CC0-4798-B829-E297FD6D416E}" type="presParOf" srcId="{CC94547C-24C6-4DE1-A592-C945B002FBB6}" destId="{6507D5E4-E7C5-4FA0-B828-AFC0858A672B}" srcOrd="1" destOrd="0" presId="urn:microsoft.com/office/officeart/2005/8/layout/hierarchy1"/>
    <dgm:cxn modelId="{21C8E2F3-E84E-4486-BD16-87EBF3855EC9}" type="presParOf" srcId="{F27D9D41-3AD1-4FEC-881C-53939861B96C}" destId="{9727218A-97BA-4259-899A-D452B060CBE2}" srcOrd="1" destOrd="0" presId="urn:microsoft.com/office/officeart/2005/8/layout/hierarchy1"/>
    <dgm:cxn modelId="{A2A31D2C-9177-41A4-8846-6A52AAE3DA49}" type="presParOf" srcId="{9727218A-97BA-4259-899A-D452B060CBE2}" destId="{824E9F00-D009-4305-89AC-916A5AE317F7}" srcOrd="0" destOrd="0" presId="urn:microsoft.com/office/officeart/2005/8/layout/hierarchy1"/>
    <dgm:cxn modelId="{6D696B93-148A-42C5-9EA8-D6011F3FD2A0}" type="presParOf" srcId="{9727218A-97BA-4259-899A-D452B060CBE2}" destId="{98BEFAB5-1230-43F9-BEEC-21C6601389FD}" srcOrd="1" destOrd="0" presId="urn:microsoft.com/office/officeart/2005/8/layout/hierarchy1"/>
    <dgm:cxn modelId="{344AE8BE-2EDE-41D5-8EAC-896D53D3A8AF}" type="presParOf" srcId="{98BEFAB5-1230-43F9-BEEC-21C6601389FD}" destId="{0E487F11-07B7-4122-A416-BC4FFCA76CCB}" srcOrd="0" destOrd="0" presId="urn:microsoft.com/office/officeart/2005/8/layout/hierarchy1"/>
    <dgm:cxn modelId="{A50628E5-FB6C-455B-92FC-C52E0FD59A9C}" type="presParOf" srcId="{0E487F11-07B7-4122-A416-BC4FFCA76CCB}" destId="{B8690000-E3B2-443C-9442-2BAAAD01C0B0}" srcOrd="0" destOrd="0" presId="urn:microsoft.com/office/officeart/2005/8/layout/hierarchy1"/>
    <dgm:cxn modelId="{7BC290E9-6501-437A-BEB7-F37A2A765DFC}" type="presParOf" srcId="{0E487F11-07B7-4122-A416-BC4FFCA76CCB}" destId="{268A37D6-15A0-4C46-B40F-F3C106E28404}" srcOrd="1" destOrd="0" presId="urn:microsoft.com/office/officeart/2005/8/layout/hierarchy1"/>
    <dgm:cxn modelId="{5D2E79E6-6D9F-486C-9B88-69374B941930}" type="presParOf" srcId="{98BEFAB5-1230-43F9-BEEC-21C6601389FD}" destId="{20D70E0E-9B90-48AF-9CE2-F5262A9817F6}" srcOrd="1" destOrd="0" presId="urn:microsoft.com/office/officeart/2005/8/layout/hierarchy1"/>
    <dgm:cxn modelId="{C0E8AE94-4879-4EE7-9265-9218BF0BB593}" type="presParOf" srcId="{9727218A-97BA-4259-899A-D452B060CBE2}" destId="{48AA4643-9AA9-40C2-BB1E-F1FA1F068180}" srcOrd="2" destOrd="0" presId="urn:microsoft.com/office/officeart/2005/8/layout/hierarchy1"/>
    <dgm:cxn modelId="{1ACFE393-64D8-44B1-8D05-9D477002C7D6}" type="presParOf" srcId="{9727218A-97BA-4259-899A-D452B060CBE2}" destId="{2D3E70A2-E288-48F4-854E-ECCCA1F992A3}" srcOrd="3" destOrd="0" presId="urn:microsoft.com/office/officeart/2005/8/layout/hierarchy1"/>
    <dgm:cxn modelId="{38D74E2D-9912-4714-BA46-752235192B1F}" type="presParOf" srcId="{2D3E70A2-E288-48F4-854E-ECCCA1F992A3}" destId="{1FB18A0C-76FD-4942-8BA0-E08DA864DF02}" srcOrd="0" destOrd="0" presId="urn:microsoft.com/office/officeart/2005/8/layout/hierarchy1"/>
    <dgm:cxn modelId="{216CD4FC-A7DE-4321-8493-E1082BF9858F}" type="presParOf" srcId="{1FB18A0C-76FD-4942-8BA0-E08DA864DF02}" destId="{47A4F648-8E88-4CB6-92F6-6B8C2DA64EE5}" srcOrd="0" destOrd="0" presId="urn:microsoft.com/office/officeart/2005/8/layout/hierarchy1"/>
    <dgm:cxn modelId="{37EEA361-8F84-4F27-B30F-03C07468CDDA}" type="presParOf" srcId="{1FB18A0C-76FD-4942-8BA0-E08DA864DF02}" destId="{5C7B893C-CC00-4F61-8F9F-418B7FE08027}" srcOrd="1" destOrd="0" presId="urn:microsoft.com/office/officeart/2005/8/layout/hierarchy1"/>
    <dgm:cxn modelId="{EEFDD17B-A7C9-4BFA-9AF7-CD08596BE4B3}" type="presParOf" srcId="{2D3E70A2-E288-48F4-854E-ECCCA1F992A3}" destId="{8380F39A-7D0B-4467-8796-E5E3B829C02C}" srcOrd="1" destOrd="0" presId="urn:microsoft.com/office/officeart/2005/8/layout/hierarchy1"/>
    <dgm:cxn modelId="{2F4B7791-F002-41B1-BD84-DD3358C432B3}" type="presParOf" srcId="{9727218A-97BA-4259-899A-D452B060CBE2}" destId="{A4CC811D-A6D7-4E65-B138-C560A1AB0514}" srcOrd="4" destOrd="0" presId="urn:microsoft.com/office/officeart/2005/8/layout/hierarchy1"/>
    <dgm:cxn modelId="{B03DA9B6-D98A-410E-BF58-3F5004B00B82}" type="presParOf" srcId="{9727218A-97BA-4259-899A-D452B060CBE2}" destId="{CD6EEC8B-8BF2-4D0A-880A-E357B192231B}" srcOrd="5" destOrd="0" presId="urn:microsoft.com/office/officeart/2005/8/layout/hierarchy1"/>
    <dgm:cxn modelId="{CDDF1720-0A9B-4F21-B086-F49F1A530646}" type="presParOf" srcId="{CD6EEC8B-8BF2-4D0A-880A-E357B192231B}" destId="{55461662-B9A7-435F-B9A7-2A7304D79411}" srcOrd="0" destOrd="0" presId="urn:microsoft.com/office/officeart/2005/8/layout/hierarchy1"/>
    <dgm:cxn modelId="{472ABB75-C22A-4C7C-8469-584B155C829B}" type="presParOf" srcId="{55461662-B9A7-435F-B9A7-2A7304D79411}" destId="{49B563E5-6F76-442F-AC0D-99F098C38B7F}" srcOrd="0" destOrd="0" presId="urn:microsoft.com/office/officeart/2005/8/layout/hierarchy1"/>
    <dgm:cxn modelId="{FDA231BC-5A83-49DD-AF79-B2E12CD12150}" type="presParOf" srcId="{55461662-B9A7-435F-B9A7-2A7304D79411}" destId="{28433BD0-27AE-4060-B043-1492E894EFE0}" srcOrd="1" destOrd="0" presId="urn:microsoft.com/office/officeart/2005/8/layout/hierarchy1"/>
    <dgm:cxn modelId="{A0ABDE38-2E1F-45D0-A6E2-790D748A4360}" type="presParOf" srcId="{CD6EEC8B-8BF2-4D0A-880A-E357B192231B}" destId="{420BD7AD-237C-4EA4-B4EA-DEF283016B7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C811D-A6D7-4E65-B138-C560A1AB0514}">
      <dsp:nvSpPr>
        <dsp:cNvPr id="0" name=""/>
        <dsp:cNvSpPr/>
      </dsp:nvSpPr>
      <dsp:spPr>
        <a:xfrm>
          <a:off x="6266849" y="3130921"/>
          <a:ext cx="1877343" cy="496166"/>
        </a:xfrm>
        <a:custGeom>
          <a:avLst/>
          <a:gdLst/>
          <a:ahLst/>
          <a:cxnLst/>
          <a:rect l="0" t="0" r="0" b="0"/>
          <a:pathLst>
            <a:path>
              <a:moveTo>
                <a:pt x="0" y="0"/>
              </a:moveTo>
              <a:lnTo>
                <a:pt x="0" y="360780"/>
              </a:lnTo>
              <a:lnTo>
                <a:pt x="1877343" y="360780"/>
              </a:lnTo>
              <a:lnTo>
                <a:pt x="1877343" y="49616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AA4643-9AA9-40C2-BB1E-F1FA1F068180}">
      <dsp:nvSpPr>
        <dsp:cNvPr id="0" name=""/>
        <dsp:cNvSpPr/>
      </dsp:nvSpPr>
      <dsp:spPr>
        <a:xfrm>
          <a:off x="6219127" y="3130921"/>
          <a:ext cx="91440" cy="496166"/>
        </a:xfrm>
        <a:custGeom>
          <a:avLst/>
          <a:gdLst/>
          <a:ahLst/>
          <a:cxnLst/>
          <a:rect l="0" t="0" r="0" b="0"/>
          <a:pathLst>
            <a:path>
              <a:moveTo>
                <a:pt x="47722" y="0"/>
              </a:moveTo>
              <a:lnTo>
                <a:pt x="47722" y="360780"/>
              </a:lnTo>
              <a:lnTo>
                <a:pt x="45720" y="360780"/>
              </a:lnTo>
              <a:lnTo>
                <a:pt x="45720" y="49616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24E9F00-D009-4305-89AC-916A5AE317F7}">
      <dsp:nvSpPr>
        <dsp:cNvPr id="0" name=""/>
        <dsp:cNvSpPr/>
      </dsp:nvSpPr>
      <dsp:spPr>
        <a:xfrm>
          <a:off x="4306248" y="3130921"/>
          <a:ext cx="1960601" cy="496166"/>
        </a:xfrm>
        <a:custGeom>
          <a:avLst/>
          <a:gdLst/>
          <a:ahLst/>
          <a:cxnLst/>
          <a:rect l="0" t="0" r="0" b="0"/>
          <a:pathLst>
            <a:path>
              <a:moveTo>
                <a:pt x="1960601" y="0"/>
              </a:moveTo>
              <a:lnTo>
                <a:pt x="1960601" y="360780"/>
              </a:lnTo>
              <a:lnTo>
                <a:pt x="0" y="360780"/>
              </a:lnTo>
              <a:lnTo>
                <a:pt x="0" y="49616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75F485F-76B8-40AB-B12A-CC261A4D0028}">
      <dsp:nvSpPr>
        <dsp:cNvPr id="0" name=""/>
        <dsp:cNvSpPr/>
      </dsp:nvSpPr>
      <dsp:spPr>
        <a:xfrm>
          <a:off x="3995747" y="1340919"/>
          <a:ext cx="2271102" cy="861989"/>
        </a:xfrm>
        <a:custGeom>
          <a:avLst/>
          <a:gdLst/>
          <a:ahLst/>
          <a:cxnLst/>
          <a:rect l="0" t="0" r="0" b="0"/>
          <a:pathLst>
            <a:path>
              <a:moveTo>
                <a:pt x="0" y="0"/>
              </a:moveTo>
              <a:lnTo>
                <a:pt x="0" y="726603"/>
              </a:lnTo>
              <a:lnTo>
                <a:pt x="2271102" y="726603"/>
              </a:lnTo>
              <a:lnTo>
                <a:pt x="2271102" y="86198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B0EECAA-EF98-44E0-84AD-408236E63EB7}">
      <dsp:nvSpPr>
        <dsp:cNvPr id="0" name=""/>
        <dsp:cNvSpPr/>
      </dsp:nvSpPr>
      <dsp:spPr>
        <a:xfrm>
          <a:off x="1626947" y="3130921"/>
          <a:ext cx="893100" cy="506328"/>
        </a:xfrm>
        <a:custGeom>
          <a:avLst/>
          <a:gdLst/>
          <a:ahLst/>
          <a:cxnLst/>
          <a:rect l="0" t="0" r="0" b="0"/>
          <a:pathLst>
            <a:path>
              <a:moveTo>
                <a:pt x="0" y="0"/>
              </a:moveTo>
              <a:lnTo>
                <a:pt x="0" y="370942"/>
              </a:lnTo>
              <a:lnTo>
                <a:pt x="893100" y="370942"/>
              </a:lnTo>
              <a:lnTo>
                <a:pt x="893100" y="50632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45FCBB2-1A40-42A0-944D-B9D4E0670C7A}">
      <dsp:nvSpPr>
        <dsp:cNvPr id="0" name=""/>
        <dsp:cNvSpPr/>
      </dsp:nvSpPr>
      <dsp:spPr>
        <a:xfrm>
          <a:off x="733846" y="3130921"/>
          <a:ext cx="893100" cy="506328"/>
        </a:xfrm>
        <a:custGeom>
          <a:avLst/>
          <a:gdLst/>
          <a:ahLst/>
          <a:cxnLst/>
          <a:rect l="0" t="0" r="0" b="0"/>
          <a:pathLst>
            <a:path>
              <a:moveTo>
                <a:pt x="893100" y="0"/>
              </a:moveTo>
              <a:lnTo>
                <a:pt x="893100" y="370942"/>
              </a:lnTo>
              <a:lnTo>
                <a:pt x="0" y="370942"/>
              </a:lnTo>
              <a:lnTo>
                <a:pt x="0" y="50632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336AB1F-C588-4726-89DB-C8FA0E00E2AA}">
      <dsp:nvSpPr>
        <dsp:cNvPr id="0" name=""/>
        <dsp:cNvSpPr/>
      </dsp:nvSpPr>
      <dsp:spPr>
        <a:xfrm>
          <a:off x="1626947" y="1340919"/>
          <a:ext cx="2368799" cy="861989"/>
        </a:xfrm>
        <a:custGeom>
          <a:avLst/>
          <a:gdLst/>
          <a:ahLst/>
          <a:cxnLst/>
          <a:rect l="0" t="0" r="0" b="0"/>
          <a:pathLst>
            <a:path>
              <a:moveTo>
                <a:pt x="2368799" y="0"/>
              </a:moveTo>
              <a:lnTo>
                <a:pt x="2368799" y="726603"/>
              </a:lnTo>
              <a:lnTo>
                <a:pt x="0" y="726603"/>
              </a:lnTo>
              <a:lnTo>
                <a:pt x="0" y="86198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59C3A8-355F-4D4B-97A9-485182FA97BF}">
      <dsp:nvSpPr>
        <dsp:cNvPr id="0" name=""/>
        <dsp:cNvSpPr/>
      </dsp:nvSpPr>
      <dsp:spPr>
        <a:xfrm>
          <a:off x="2819363" y="412907"/>
          <a:ext cx="2352767" cy="928012"/>
        </a:xfrm>
        <a:prstGeom prst="roundRect">
          <a:avLst>
            <a:gd name="adj" fmla="val 10000"/>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1FB010-B0BC-4C22-A709-0ACC97D08636}">
      <dsp:nvSpPr>
        <dsp:cNvPr id="0" name=""/>
        <dsp:cNvSpPr/>
      </dsp:nvSpPr>
      <dsp:spPr>
        <a:xfrm>
          <a:off x="2981745" y="567170"/>
          <a:ext cx="2352767" cy="92801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Multiprogramming</a:t>
          </a:r>
          <a:endParaRPr lang="en-IN" sz="2000" kern="1200" dirty="0">
            <a:latin typeface="Times New Roman" panose="02020603050405020304" pitchFamily="18" charset="0"/>
            <a:cs typeface="Times New Roman" panose="02020603050405020304" pitchFamily="18" charset="0"/>
          </a:endParaRPr>
        </a:p>
      </dsp:txBody>
      <dsp:txXfrm>
        <a:off x="3008926" y="594351"/>
        <a:ext cx="2298405" cy="873650"/>
      </dsp:txXfrm>
    </dsp:sp>
    <dsp:sp modelId="{FE0CBEB3-6F37-4BF4-9475-C928D228EF9D}">
      <dsp:nvSpPr>
        <dsp:cNvPr id="0" name=""/>
        <dsp:cNvSpPr/>
      </dsp:nvSpPr>
      <dsp:spPr>
        <a:xfrm>
          <a:off x="582472" y="2202909"/>
          <a:ext cx="2088948" cy="928012"/>
        </a:xfrm>
        <a:prstGeom prst="roundRect">
          <a:avLst>
            <a:gd name="adj" fmla="val 10000"/>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CEECB6-54EE-467A-B000-F44BE5AEBD44}">
      <dsp:nvSpPr>
        <dsp:cNvPr id="0" name=""/>
        <dsp:cNvSpPr/>
      </dsp:nvSpPr>
      <dsp:spPr>
        <a:xfrm>
          <a:off x="744854" y="2357172"/>
          <a:ext cx="2088948" cy="92801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Contiguous Memory allocation</a:t>
          </a:r>
          <a:endParaRPr lang="en-IN" sz="2000" kern="1200" dirty="0">
            <a:latin typeface="Times New Roman" panose="02020603050405020304" pitchFamily="18" charset="0"/>
            <a:cs typeface="Times New Roman" panose="02020603050405020304" pitchFamily="18" charset="0"/>
          </a:endParaRPr>
        </a:p>
      </dsp:txBody>
      <dsp:txXfrm>
        <a:off x="772035" y="2384353"/>
        <a:ext cx="2034586" cy="873650"/>
      </dsp:txXfrm>
    </dsp:sp>
    <dsp:sp modelId="{62BFBF24-0562-4080-8CB8-4B89BE72A528}">
      <dsp:nvSpPr>
        <dsp:cNvPr id="0" name=""/>
        <dsp:cNvSpPr/>
      </dsp:nvSpPr>
      <dsp:spPr>
        <a:xfrm>
          <a:off x="3128" y="3637250"/>
          <a:ext cx="1461437" cy="928012"/>
        </a:xfrm>
        <a:prstGeom prst="roundRect">
          <a:avLst>
            <a:gd name="adj" fmla="val 10000"/>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554468-9A2F-4ED3-83F6-FDACD1DE6ED6}">
      <dsp:nvSpPr>
        <dsp:cNvPr id="0" name=""/>
        <dsp:cNvSpPr/>
      </dsp:nvSpPr>
      <dsp:spPr>
        <a:xfrm>
          <a:off x="165509" y="3791513"/>
          <a:ext cx="1461437" cy="92801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MFT</a:t>
          </a:r>
          <a:endParaRPr lang="en-IN" sz="2000" kern="1200" dirty="0">
            <a:latin typeface="Times New Roman" panose="02020603050405020304" pitchFamily="18" charset="0"/>
            <a:cs typeface="Times New Roman" panose="02020603050405020304" pitchFamily="18" charset="0"/>
          </a:endParaRPr>
        </a:p>
      </dsp:txBody>
      <dsp:txXfrm>
        <a:off x="192690" y="3818694"/>
        <a:ext cx="1407075" cy="873650"/>
      </dsp:txXfrm>
    </dsp:sp>
    <dsp:sp modelId="{9410E4FF-E663-4D03-98DE-7875683F8DBA}">
      <dsp:nvSpPr>
        <dsp:cNvPr id="0" name=""/>
        <dsp:cNvSpPr/>
      </dsp:nvSpPr>
      <dsp:spPr>
        <a:xfrm>
          <a:off x="1789328" y="3637250"/>
          <a:ext cx="1461437" cy="928012"/>
        </a:xfrm>
        <a:prstGeom prst="roundRect">
          <a:avLst>
            <a:gd name="adj" fmla="val 10000"/>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E59B79-498B-45C1-B3DC-0CA2CDA955A5}">
      <dsp:nvSpPr>
        <dsp:cNvPr id="0" name=""/>
        <dsp:cNvSpPr/>
      </dsp:nvSpPr>
      <dsp:spPr>
        <a:xfrm>
          <a:off x="1951710" y="3791513"/>
          <a:ext cx="1461437" cy="92801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MVT</a:t>
          </a:r>
          <a:endParaRPr lang="en-IN" sz="2000" kern="1200" dirty="0">
            <a:latin typeface="Times New Roman" panose="02020603050405020304" pitchFamily="18" charset="0"/>
            <a:cs typeface="Times New Roman" panose="02020603050405020304" pitchFamily="18" charset="0"/>
          </a:endParaRPr>
        </a:p>
      </dsp:txBody>
      <dsp:txXfrm>
        <a:off x="1978891" y="3818694"/>
        <a:ext cx="1407075" cy="873650"/>
      </dsp:txXfrm>
    </dsp:sp>
    <dsp:sp modelId="{AA5BFF88-C33F-48AD-8533-3F19EC3AFCF2}">
      <dsp:nvSpPr>
        <dsp:cNvPr id="0" name=""/>
        <dsp:cNvSpPr/>
      </dsp:nvSpPr>
      <dsp:spPr>
        <a:xfrm>
          <a:off x="5124678" y="2202909"/>
          <a:ext cx="2284343" cy="928012"/>
        </a:xfrm>
        <a:prstGeom prst="roundRect">
          <a:avLst>
            <a:gd name="adj" fmla="val 10000"/>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07D5E4-E7C5-4FA0-B828-AFC0858A672B}">
      <dsp:nvSpPr>
        <dsp:cNvPr id="0" name=""/>
        <dsp:cNvSpPr/>
      </dsp:nvSpPr>
      <dsp:spPr>
        <a:xfrm>
          <a:off x="5287060" y="2357172"/>
          <a:ext cx="2284343" cy="92801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Non contiguous Memory allocation</a:t>
          </a:r>
          <a:endParaRPr lang="en-IN" sz="2000" kern="1200" dirty="0">
            <a:latin typeface="Times New Roman" panose="02020603050405020304" pitchFamily="18" charset="0"/>
            <a:cs typeface="Times New Roman" panose="02020603050405020304" pitchFamily="18" charset="0"/>
          </a:endParaRPr>
        </a:p>
      </dsp:txBody>
      <dsp:txXfrm>
        <a:off x="5314241" y="2384353"/>
        <a:ext cx="2229981" cy="873650"/>
      </dsp:txXfrm>
    </dsp:sp>
    <dsp:sp modelId="{B8690000-E3B2-443C-9442-2BAAAD01C0B0}">
      <dsp:nvSpPr>
        <dsp:cNvPr id="0" name=""/>
        <dsp:cNvSpPr/>
      </dsp:nvSpPr>
      <dsp:spPr>
        <a:xfrm>
          <a:off x="3575529" y="3627088"/>
          <a:ext cx="1461437" cy="928012"/>
        </a:xfrm>
        <a:prstGeom prst="roundRect">
          <a:avLst>
            <a:gd name="adj" fmla="val 10000"/>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8A37D6-15A0-4C46-B40F-F3C106E28404}">
      <dsp:nvSpPr>
        <dsp:cNvPr id="0" name=""/>
        <dsp:cNvSpPr/>
      </dsp:nvSpPr>
      <dsp:spPr>
        <a:xfrm>
          <a:off x="3737911" y="3781351"/>
          <a:ext cx="1461437" cy="92801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Paging</a:t>
          </a:r>
          <a:endParaRPr lang="en-IN" sz="2000" kern="1200" dirty="0">
            <a:latin typeface="Times New Roman" panose="02020603050405020304" pitchFamily="18" charset="0"/>
            <a:cs typeface="Times New Roman" panose="02020603050405020304" pitchFamily="18" charset="0"/>
          </a:endParaRPr>
        </a:p>
      </dsp:txBody>
      <dsp:txXfrm>
        <a:off x="3765092" y="3808532"/>
        <a:ext cx="1407075" cy="873650"/>
      </dsp:txXfrm>
    </dsp:sp>
    <dsp:sp modelId="{47A4F648-8E88-4CB6-92F6-6B8C2DA64EE5}">
      <dsp:nvSpPr>
        <dsp:cNvPr id="0" name=""/>
        <dsp:cNvSpPr/>
      </dsp:nvSpPr>
      <dsp:spPr>
        <a:xfrm>
          <a:off x="5442986" y="3627088"/>
          <a:ext cx="1643722" cy="928012"/>
        </a:xfrm>
        <a:prstGeom prst="roundRect">
          <a:avLst>
            <a:gd name="adj" fmla="val 10000"/>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7B893C-CC00-4F61-8F9F-418B7FE08027}">
      <dsp:nvSpPr>
        <dsp:cNvPr id="0" name=""/>
        <dsp:cNvSpPr/>
      </dsp:nvSpPr>
      <dsp:spPr>
        <a:xfrm>
          <a:off x="5605368" y="3781351"/>
          <a:ext cx="1643722" cy="92801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latin typeface="Times New Roman" panose="02020603050405020304" pitchFamily="18" charset="0"/>
              <a:cs typeface="Times New Roman" panose="02020603050405020304" pitchFamily="18" charset="0"/>
            </a:rPr>
            <a:t>Segmentation</a:t>
          </a:r>
          <a:endParaRPr lang="en-IN" sz="2000" kern="1200" dirty="0">
            <a:latin typeface="Times New Roman" panose="02020603050405020304" pitchFamily="18" charset="0"/>
            <a:cs typeface="Times New Roman" panose="02020603050405020304" pitchFamily="18" charset="0"/>
          </a:endParaRPr>
        </a:p>
      </dsp:txBody>
      <dsp:txXfrm>
        <a:off x="5632549" y="3808532"/>
        <a:ext cx="1589360" cy="873650"/>
      </dsp:txXfrm>
    </dsp:sp>
    <dsp:sp modelId="{49B563E5-6F76-442F-AC0D-99F098C38B7F}">
      <dsp:nvSpPr>
        <dsp:cNvPr id="0" name=""/>
        <dsp:cNvSpPr/>
      </dsp:nvSpPr>
      <dsp:spPr>
        <a:xfrm>
          <a:off x="7330216" y="3627088"/>
          <a:ext cx="1627953" cy="928012"/>
        </a:xfrm>
        <a:prstGeom prst="roundRect">
          <a:avLst>
            <a:gd name="adj" fmla="val 10000"/>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433BD0-27AE-4060-B043-1492E894EFE0}">
      <dsp:nvSpPr>
        <dsp:cNvPr id="0" name=""/>
        <dsp:cNvSpPr/>
      </dsp:nvSpPr>
      <dsp:spPr>
        <a:xfrm>
          <a:off x="7492598" y="3781351"/>
          <a:ext cx="1627953" cy="92801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latin typeface="Times New Roman" panose="02020603050405020304" pitchFamily="18" charset="0"/>
              <a:cs typeface="Times New Roman" panose="02020603050405020304" pitchFamily="18" charset="0"/>
            </a:rPr>
            <a:t>Paging and Segmentation</a:t>
          </a:r>
          <a:endParaRPr lang="en-IN" sz="2000" kern="1200" dirty="0">
            <a:latin typeface="Times New Roman" panose="02020603050405020304" pitchFamily="18" charset="0"/>
            <a:cs typeface="Times New Roman" panose="02020603050405020304" pitchFamily="18" charset="0"/>
          </a:endParaRPr>
        </a:p>
      </dsp:txBody>
      <dsp:txXfrm>
        <a:off x="7519779" y="3808532"/>
        <a:ext cx="1573591" cy="87365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1T05:17:27.910"/>
    </inkml:context>
    <inkml:brush xml:id="br0">
      <inkml:brushProperty name="width" value="0.05292" units="cm"/>
      <inkml:brushProperty name="height" value="0.05292" units="cm"/>
      <inkml:brushProperty name="color" value="#FF0000"/>
    </inkml:brush>
  </inkml:definitions>
  <inkml:trace contextRef="#ctx0" brushRef="#br0">15970 6909 307 0,'0'0'138'0,"0"0"28"15,3-6-7-15,-3 6-21 0,0 0-10 16,3-3-13-16,-3 3-28 0,0 0 6 0,4-4-12 15,-4 4 4-15,0 0 15 0,13 0-3 16,-13 0-13-16,17 2 4 0,-7-2-9 0,5 2-18 16,1-2-4-16,5 0 14 0,0 1-14 0,-1 1-98 15,7-2 10-15,0 0 90 0,1 0-11 16,6 0 9-16,0 0-11 0,0 0-8 0,0 0-5 16,0 0 1-16,8-2 7 0,-4 2-8 0,2 0 11 15,2-1-11-15,-1 1-10 0,2-2-5 16,-1 0 7-16,-1 0 3 0,0 0-2 0,0 2-16 15,-3-1 16-15,-4-4-8 0,3 5 5 0,2-2-13 16,-5 0 8-16,-3-1 3 0,3 2-6 0,0-2-5 16,3-3 11-16,0 4-1 15,2-4 13-15,-10 4-7 0,7-4-6 0,1-1-2 0,-9 3-2 16,5-2-9-16,-2-2 16 0,0 5-20 16,-4-5 7-16,1 1 11 0,0 0-14 0,1-3 4 15,2 1 22-15,-4 1-15 0,1 0 30 16,-4 1-32-16,3-1 2 0,-6-1-3 0,2 0 6 15,1 2 2-15,-3-3-16 0,-4 3 9 0,1 0-4 16,-2 3 11-16,-2-4-40 0,0 2 22 0,-4 4-28 16,1-4 17-16,-2 1 1 0,-1 1-71 15,-1 2 30-15,-1 1 30 0,1-4 34 0,-1 4-13 16,-6 1-5-16,8-3 0 0,-8 3-2 0,7-4-1 16,-4 1-17-16,-3 3 20 0,7-2 10 0,-7 2 10 15,0 0-4-15,6-4-14 0,-6 4 6 16,0 0-18-16,8-2-16 0,-8 2 36 15,0 0-25-15,0 0 23 0,6-1-31 0,-6 1-16 16,0 0 3-16,4-5 21 0,-4 5-29 0,0 0 14 16,0 0 22-16,0 0-10 0,0-7 8 0,0 7 0 15,0-4-11-15,0 4 21 0,0-8-13 16,0 2-4-16,0 6 19 0,0-11 3 0,0 3 54 16,3 1-8-16,-3 0-2 0,0-4 2 0,3 1 3 15,-3-3-21-15,3 3 3 0,-2-5-5 0,-1 3-3 16,3-3 0-16,-3-2 3 0,4 3-13 15,-4-4-13-15,0 1 5 0,0 0-5 16,0-1-5-16,-4-2 21 0,4 2-11 0,-3-1 0 16,3-4-10-16,-4 4 10 0,1 0-5 0,0-1-10 15,0 1 8-15,2-2 2 0,-5 0-5 0,2 0-3 16,-3 3 9-16,0-1 6 0,1 2-4 16,-1-2 5-16,-1 3-6 0,2 0-1 0,-1 0 9 15,1 0-23-15,-1 0 31 0,-1 2-18 0,2 2 3 16,-1-2-3-16,0 2 0 0,-3-1 3 0,3 2 0 15,3-2-13-15,-5 4 7 0,5-1 8 16,-6 0-20-16,6 1 10 0,-3-3 0 0,1 4-2 16,-2-2 9-16,2 2-4 0,-1 1-1 0,1-1 4 15,2 2-6-15,-4-3 0 0,2 2-8 16,-1 0 5-16,1-2 8 0,-1 1-5 0,0 0 13 16,0-1 0-16,3 1 0 0,-5 0-13 15,5 0 10-15,-6-1-13 0,3 1 6 0,0-1 2 16,0 0 5-16,-4-3-12 0,2 4 2 0,-1-2 0 15,-1 0-5-15,1 0 7 0,0 1 3 0,-4-2-7 16,4 1 7-16,-4-1-8 0,0 2-2 16,0-3 3-16,-2 3-3 0,1-2 7 0,-4-1 6 15,1 1-11-15,-2 3 11 0,2-3 5 0,-2 1-31 16,0-1-3-16,-1 1 16 0,-3 2 8 0,0-3 2 16,1 3 8-16,-2-1-18 0,-2 0 5 15,-4-3 0-15,4 5-6 0,-4 1 14 16,3-1-10-16,-6-2-6 0,0 1 16 0,3 1-6 15,1 1-2-15,-4-1 10 0,3 2-5 0,0-1-10 16,1 2 5-16,-5-3 0 0,5 3 0 0,-1 0-2 16,0 0 12-16,0 0-5 0,-3-1-15 15,4 2 0-15,-4 2 7 0,3-4 8 0,-3 2-2 16,3 2-3-16,-8-4-8 0,5 4 6 0,0 0-1 16,0-1 8-16,-3 2-7 0,3-4-11 0,-5 4 18 15,5-2-5-15,0 1 5 0,0 1-13 0,-3 0-2 16,3 0 25-16,0 0-12 0,0 0 2 15,-1 0-7-15,0 0-6 0,1 0 13 16,0 0 0-16,-3 0-10 0,3 0 8 0,0 0-3 16,0 1 0-16,-2 1-3 0,2-2 3 0,-3 0 5 15,3 1-7-15,0 2 12 0,-4-1 3 16,-3-1-11-16,3 0 1 0,-2 4-1 0,-2-3 3 16,5 2 6-16,-4-1-19 0,1 0 13 0,1 1-5 15,1-2 5-15,-2 0-10 0,2 4-3 0,0-5 16 16,4 2-16-16,-3 1 6 0,-1-3 4 0,1 2 4 15,-2 2-6-15,2-4 0 0,-3 2-11 16,5 1 22-16,-6 0-9 0,4 0 8 0,5-1-2 16,-5 1-8-16,-3-1-5 0,4 0 7 0,-4 2-4 15,2-1-6-15,-2 0 1 0,1-1 4 0,2 2-2 16,-1-3 2-16,-2 4 6 16,2-2-8-16,0 0 5 0,4 0 0 0,0 1 2 15,3-3-2-15,0 4 8 0,0-3-13 0,1 2 5 16,-1-4 10-16,3 2-5 0,-5 2 3 0,5-3-16 15,1 3-2-15,-1-3 18 0,1 1-8 0,-1 1 10 16,2-1-8-16,1 1-4 0,1-2 10 16,0 0-1-16,-3 3 1 0,4-4-8 0,-5 2-3 15,1 2 3-15,3-5-7 0,0 3 2 0,4-2 2 16,-5 4 11-16,2-4 4 0,1 0-14 0,3 1-6 16,-2 2 3-16,-3-3 3 0,4 2 2 15,-1-2 5-15,0 2-5 0,1 0-8 16,0-3 5-16,-1 6-7 0,4-5 15 0,-4 0-10 15,1 4 15-15,3-4-12 0,-4 2-6 0,1-1-2 16,2 1-3-16,-2 0 16 0,3-2-16 0,0 4 3 16,0-3 10-16,0-2-11 0,3 5 6 15,-3-4-2-15,0 0 17 0,0 1-15 0,-1 0 5 16,-1 1 2-16,4 0-7 0,-1-3-5 0,1 1 10 16,2 2-3-16,-4-1 11 0,3-2 2 0,0 2-17 15,-2-2 12-15,1 2 2 0,2 1-7 16,0-2-7-16,-4-1 7 0,3 1-10 0,0 1 17 15,1-1 1-15,-1 0-13 0,3 2 0 0,-3-3-6 16,1 3 9-16,0-3 10 0,-1 1-8 0,0 2 10 16,0-1-8-16,1-1-9 0,-4 0 9 15,6 1 14-15,-3 1-22 0,1-2-1 16,3 0 2-16,-4 1 7 0,4-1 6 0,0 0-6 16,2 2-7-16,-2-3 0 0,1 1 10 0,1 1 0 15,1-1-7-15,-2 2 4 0,2-1-25 0,-1-1 18 16,1 0 3-16,-2 1-1 0,2 2 3 15,7-4-15-15,-11 3 17 0,4-1 1 0,1 2-6 16,2-2 9-16,-2 2 1 0,-1-1-14 0,3 3 4 16,-2-4 6-16,2 5-9 0,-2-4 12 0,5 3 1 15,-6 1-12-15,4 0 3 0,-1 2 14 0,1 0-17 16,0 0 10-16,-1 0 3 16,-2 2-21-16,2 3 11 0,-3-3-6 0,3 3 11 15,-2 0-6-15,2 1 11 0,-2 0-16 0,-1-1 3 16,0 3-3-16,3-1 6 0,-2-3 2 0,2 2-6 15,-2 2 9-15,-2-1 0 0,2 1 2 16,2 1-10-16,-2-1 5 0,2 2-3 0,-3-1-2 16,3-1-18-16,1 1 23 0,0 0-3 0,-1-2 21 15,1 1-13-15,0 1-5 0,-3 1-5 0,5-4 8 16,-3 4 7-16,1-3-7 0,0-1-1 0,2 1-7 16,-2-1 5-16,3 2-15 15,-3-3 10-15,3-1-11 0,0 0 16 0,-3-1-2 0,3 1-9 16,-1-3 9-16,1 4-3 0,1-4-3 15,-2-1 5-15,1 0 3 0,0-1-2 0,0 2 2 16,0-3-10-16,0 0 10 0,0 0 0 16,1 1-11-16,-1-5 9 0,0 4-1 0,3 0-12 15,-3-5 12-15,0-2-9 0,0 9 9 0,3-3 8 16,-3-6-13-16,0 4 3 0,0-4-2 0,0 6 7 16,0-6-11-16,0 7 9 0,0-7 4 0,0 6 6 15,0-6-13-15,0 0-3 0,3 4 6 16,-3-4-8-16,0 6 15 0,0-6-5 0,4 6 5 15,-4-6-10-15,3 5-6 0,-3-5 1 0,4 7 8 16,-3-6 2-16,2 5 0 0,0-4-11 16,-3-2 14-16,6 9-8 0,-5-5 20 0,5-2-10 15,-3 2-2-15,5 0-8 0,-4 2 7 16,5-1 1-16,-2-1-3 0,4 0-10 0,-1 2 12 16,0-2 6-16,1 0 0 0,2 0-11 0,-3 2 3 15,7 0-3-15,-3-3 1 0,6 3 12 0,-6-3-7 16,6 3 2-16,-2-4-10 0,-2 4 7 15,2-2 6-15,-1 0-8 0,3-1-3 0,-2 3 6 16,-2-4-16-16,2 3 23 0,-1-3-10 0,3 1 0 16,-3 1 5-16,0-1-5 0,1-2 8 0,2 4-8 15,-3-3 3-15,3 2-6 0,-2-2 18 16,-1-2-4-16,0 2-4 0,0 2-19 0,0-2 17 16,1-2-8-16,-2 1 1 0,2 1-6 15,-2-1-2-15,2 2 10 0,-1-1-8 0,0-2 11 16,0 1 4-16,-3 0-4 0,3-1-3 0,0 4 7 15,0-3-14-15,0 0 2 0,0-1 5 16,0 0 2-16,3 1 1 0,1 0 4 0,-1 1-1 16,-2-2 1-16,0 2-7 0,1-2 3 0,-1 2-1 15,2-2-2-15,0 0 0 0,1 0 8 0,-4 1 0 16,1 1-1-16,2-2-14 0,-3 0 2 0,0 1 5 16,0 2-3-16,0-1 6 0,-4-1-1 15,5 0 1-15,-5-1-6 0,5 5 3 16,-5-4 0-16,2-1 3 0,1 2-8 0,-2 0-6 15,-1 2 14-15,2-4 0 0,1 1 7 0,-1 1-3 16,1-2 6-16,1 1 0 0,0-1-16 16,1 3-2-16,1-3 10 0,-1 0-15 0,3 0 5 15,-1 0 10-15,1-3-15 0,2 3 10 0,-2-1 5 16,3 1-7-16,0 0 2 0,0 0 2 0,-1-2-7 16,1 2 10-16,0-1-5 0,0 1-2 0,-4 0 17 15,5 0-13-15,-1 0-2 0,0 0 8 16,0 0-8-16,-1 0 0 0,1 0 3 0,1 1 2 15,2-1 3-15,3 0-8 0,-5 0-6 16,1 0 12-16,-2 2 4 0,4-2-13 0,-1 0 1 16,1 0-1-16,2-2-2 0,-2 4 2 15,0-2 1-15,-1-2-1 0,-1 4-2 0,-1-2 3 16,-1 0-4-16,3 0 6 0,-3 0 0 0,-1 0 3 16,2 0-3-16,-1 1 8 0,0 2-13 0,0-1-6 15,-1-2 9-15,-2 1 12 0,3 0-5 0,0 3-2 16,-4-3-1-16,4 0 3 0,-3 1 3 15,-1 2-8-15,4-2 5 0,-3-1 5 0,3 1-4 16,-1 4-6-16,-2-5-8 0,3 0 21 0,0 4-11 16,0-4-9-16,0 1 1 0,0 2 14 0,3-1-8 15,-3-1 5-15,0 4-7 0,-3-5-3 16,3 0-6-16,0 4 6 0,-4-3 0 0,4 1 3 16,0 1 12-16,-4-1-5 0,4 1 0 15,0-2-20-15,0 0 12 0,4 4-12 0,-1-5 10 16,0 2-6-16,0 1 11 0,1-1 3 0,-1 1 5 15,1-2-11-15,2 0 0 0,-2 2 9 16,2-2-12-16,-2-1-1 0,-1 2 7 0,1 1 7 16,-2-4-9-16,-1 3 10 0,-1-3-16 0,3 4 0 15,-3-2 18-15,-4-2-10 0,4 1 6 0,0-1-1 16,-3 1 5-16,2-1-5 0,-2 0-5 16,0 0 0-16,2 0 3 0,-5 4-3 15,2-4 7-15,-3-4-7 0,1 4 0 0,-5 0 8 0,4 0-13 16,-6 0 7-16,3-1-7 0,-4 1 10 15,-1-1-2-15,-9 1 5 0,18 0-11 0,-11 0 8 16,-7 0-5-16,13 0 3 0,-13 0 2 16,14 0-8-16,-14 0 6 0,7 0-6 0,-7 0-22 15,10-2-47-15,-6 2-43 0,-4 0-172 0,7-3-570 16,-7 3 79-16,0 0 89 0,0 0 62 0</inkml:trace>
  <inkml:trace contextRef="#ctx0" brushRef="#br0" timeOffset="4859.84">12239 6784 240 0,'0'0'164'16,"0"0"-18"-16,0 0-13 0,-6-2-5 0,6 2-18 15,0 0-20-15,0 0-3 0,0 0-16 16,0 0 1-16,0 0-5 0,0 0-9 0,0 0-1 16,0 0-11-16,0 0-16 0,0 0 4 0,0 0 4 15,0 0 11-15,0 0-3 0,0 0-5 0,0 0 2 16,17 10-4-16,-17-10 27 16,10 0-17-16,-3 1 7 0,-7-1-10 0,17 0-5 15,-10 0 3-15,3-1-75 0,1 1 16 0,-1-1 15 16,4 0 7-16,-1-3 9 0,0 2-3 15,-1 0-24-15,1-2 22 0,1 2-22 0,-1 1 14 16,1-1-11-16,0-2-7 0,-1 2 17 0,4 1 3 16,-4 0 1-16,5-3-6 0,0 2 2 0,-2 0-7 15,1-1 5-15,-3 2-13 0,4 1 6 16,-2-2 4-16,1 1 11 0,0-1-8 0,0 2 0 16,-3-2-21-16,3 2 31 0,-3-2-10 0,3 2 8 15,-4-1-8-15,2 1 13 0,-2 0-16 16,4 0 8-16,-4 0-2 0,-1 0 46 15,4 0-54-15,-2 1-3 0,-1-1-5 0,1 0 18 16,0 0-2-16,-1 2-21 0,1 0 26 0,0-2-6 16,0 0 1-16,-1 0-1 0,4 2 8 0,-3-2 6 15,0 0-32-15,2 0 27 0,-5 0 7 16,6 0-13-16,-4 0-8 0,2 1 6 0,1-1 10 16,-2-1-13-16,3 2 5 0,-3-1-3 0,2 0 11 15,-1 0-10-15,-2 0 2 0,4 0 2 16,-3 0-7-16,0 0 0 0,2 2-10 0,-1-2 15 15,1 0 0-15,-1 0 26 0,1 0-44 0,2 1 21 16,-2 2-18-16,-1-3-8 0,4 2 20 0,-4-2 1 16,5 0-26-16,-3 1 31 15,1-1 2-15,4 0-3 0,-4 1 1 0,3-1-16 16,2 0 6-16,-2 0 15 0,3-1-13 0,-3 1 5 16,2 0 20-16,1 0-25 0,0-1 29 0,0 1-27 15,-3 0 19-15,6 0-9 0,-3 0-6 16,0 0-4-16,4 0-4 0,-5 0 4 0,4 0-17 15,1 0 17-15,-4 0-4 0,7 0-14 0,0 0 4 16,2 1 4-16,-5 0 8 0,3-1 2 0,-1 4 11 16,1-3-5-16,0-1-3 0,-3 1-13 15,2 0-2-15,-2 0 10 0,-4 1-2 16,2 0 14-16,-2 0-17 0,1-2 13 0,-1 1-23 0,0 1 7 16,-1-1 13-16,-2 2-10 0,3-1 13 15,0-1 56-15,-4 0-13 0,4 4 8 16,1-3-16-16,2 1 8 0,0 1-17 0,0-1 4 15,-3-2-7-15,3 4 10 0,1-3-11 0,-4 2-12 16,3-2 10-16,-3-1-4 0,0 2-7 0,0 1 1 16,3-3 11-16,-3 2-22 0,0 0 1 15,0-1 5-15,-3 0-3 0,0 2-5 0,2-2 0 16,-3-1 5-16,1 2-7 0,-4-1-6 0,0 0 1 16,0-1-1-16,0-1 11 0,-3 2 2 0,0-1-5 15,-1 4 6-15,1-5-4 16,-1 1-7-16,-3 0 0 0,1-1 8 0,-4 4-16 15,3-3 3-15,-2-1 3 0,1 1-4 0,-2 0 4 16,0 0 4-16,-7-1 9 0,17 4-1 0,-13-2-13 16,5-1 3-16,-1 1-5 0,-1-1 15 15,0 2-12-15,2-1 17 0,-1 0-15 0,2 2-2 16,-4-2 9-16,4 0-7 0,-2 4-2 0,2-3 4 16,0 3-12-16,-2 0 2 0,1-3 14 0,1 4-4 15,-3 0 1-15,4 1-6 0,-4-2-7 16,2 7 5-16,2-5-5 0,-1 3-1 0,-3 1 16 15,0-1-2-15,3 3-3 0,0-4-15 0,-3 5 20 16,1-2-10-16,1 1 5 0,-2-2-62 0,0 3 3 16,0 1-2-16,0-1 5 15,-4 0 12-15,1-1-12 0,2 1 22 0,-3 0 6 16,-2 0-5-16,2-3 7 0,-3 1 9 0,4-1 14 16,-4 2-10-16,3-3-15 0,-3 3 10 0,-3-3 13 15,3 3-5-15,0-3-11 0,0 3 8 16,-4-3 6-16,4 2 9 0,0-4 1 0,-3 2 15 15,3 2-13-15,-1-3 13 0,1-1-26 0,-3 1 16 16,3 3-21-16,-3-4 26 0,3 1-8 0,-3 0-5 16,2-2-10-16,1 2 10 0,-3-2-3 0,3-1 3 15,-3 1-5-15,3 1 33 16,-3-4-25-16,3 3-6 0,-4-3 1 0,4 0 7 16,-4 2-8-16,1 0 1 0,-1-3 2 0,1 2 0 15,0 2 10-15,-4-1 0 0,1-3-5 0,1 3 5 16,-5 0 3-16,0 1 5 0,0-3-18 15,-1 2 0-15,-5 1-13 0,-1-1 26 0,3 1-8 16,-7-1 18-16,-3 3-20 0,0-3 7 0,1-1 0 16,-4-1 3-16,2 2 10 0,-2 0-30 0,-1-1 17 15,1-2-8-15,-1 1-4 0,-2-1 9 16,2 2-12-16,2-3 5 0,-2 1-7 0,4-3 9 16,0 1-12-16,-3-1 20 0,2-1-30 0,2 0 17 15,-4 0-4-15,3 0 32 0,-1 0-35 0,1 0 15 16,-6-1-5-16,3-1-8 0,-1 2 6 15,-2-1-1-15,3 0-2 0,-1-2 10 16,0 3-12-16,-2-2 9 0,-1 1-12 0,7 1 10 16,-7-1 10-16,3-2-18 0,1 1-2 0,4 2 5 15,-5-1 10-15,4 1-15 0,-3 0 12 0,-1-2 1 16,1 2-11-16,0-1 8 0,0-3 3 16,3 3-1-16,-7-1-14 0,7 2 24 0,-7-1-19 15,1 0 2-15,2 1 7 0,0-3 11 0,-2 3-16 16,5-2 21-16,-5 1-18 0,4 1 6 0,1 0-14 15,1-1 3-15,0 2 5 0,0-2 13 16,4 1-6-16,-1-3-2 0,0 1-10 16,1 1 3-16,-1 1 4 0,-3 0 16 0,4 0-23 15,-4-2 15-15,0 1 8 0,-7-3-5 0,4 3-8 16,-4-1 5-16,0 1-15 0,-2 0 8 0,2-2-6 16,0 1 8-16,0 1 0 0,0 1 1 15,1-1-12-15,2-2 12 0,1 1-1 0,3 1 7 16,0 1-24-16,-3 0 1 0,3 0 4 0,0 0 7 15,4 0 0-15,-4 0-10 0,3 0 7 0,1 0 8 16,2 0-15-16,-3 0 25 0,2 0-22 16,1 0 9-16,-2 0 6 0,-1 0-16 15,0 0 18-15,-3 0-20 0,5 1 13 0,-5 1-1 0,3-2-9 16,1 3 22-16,-4-2-10 0,3-1-2 16,1 1-1-16,2 1 1 0,-3-2-8 0,5 3 2 15,-2-2 11-15,2 0-19 0,-1-1 42 16,3 2-26-16,-3-2-10 0,3 1 8 0,0-1 2 15,1 0-15-15,2 0 7 0,1 0 11 0,0 0-16 16,-1 0 8-16,11 0 5 0,-16-3-7 0,6 3 27 16,2 0-12-16,-2-1 0 0,10 1 15 15,-17-4-31-15,7 1 16 0,3-1-3 0,-3 1-4 16,-1-4 9-16,2 4-13 0,-1-2-2 0,-1 1 6 16,1-2-17-16,0-2 27 0,-1 1-11 0,1 3-5 15,0-3-8-15,-1 0 18 0,1 0 3 16,0 0 13-16,2 2-11 0,-4-1 6 15,5-1 4-15,-4 0-7 0,4 2-23 0,0-3 10 16,-2 1 13-16,1-2-8 0,1 2 24 0,-2 0-6 16,2-3 18-16,2 3-16 0,-4-3-9 0,5 1-1 15,-6-4-4-15,3 1-1 0,0-1 3 16,1 1-13-16,2-4-12 0,-2 0-14 0,-2-1 13 16,1 0 6-16,1-1 15 0,2 2-1 0,-2-1-4 15,2-4 0-15,0 3-6 0,-2 1-12 0,3 1 15 16,2-1-7-16,-2 2-3 0,3 1-3 15,-3-1 28-15,0 2-30 0,3 1 10 16,-1-2 0-16,2 3-13 0,-1-2 11 0,0 2-11 16,3 2 5-16,0-1-2 0,-3-3 5 0,3 5 2 15,1-2 11-15,-1 1-5 0,4 1-11 0,-3-1-2 16,-1 1-8-16,4 0 15 0,-1 0 11 16,1 1-16-16,1-1 6 0,-2 4 2 0,4-3-3 15,-3 0 0-15,4 0-4 0,-1 2 7 0,-1-1-8 16,2 0 11-16,-1 2-1 0,0 0 3 0,1-1-5 15,2 0-5-15,-2 2 8 0,-1-2-3 16,3 4-13-16,-2-5 8 0,3 3 5 0,-4 1 2 16,4-3-7-16,-4 4 10 0,4-1 1 0,-4-2-9 15,3 2 6-15,-2-3-16 0,-1 4 13 0,0-1 5 16,1 1-5-16,-4-1 2 16,2 0-7-16,-1 0-7 0,-2 1 14 0,-2 0-12 15,2 1 5-15,-6 0-3 0,10-1 5 0,-5 0-7 16,-5 1 18-16,6-4 10 0,-6 4-5 0,7 0-16 15,-7 0-2-15,0 0-5 0,0 0-16 0,7 6-63 16,-7-6-47-16,0 0-171 0,-4 11-482 16,1-4 119-16,0 0 35 0</inkml:trace>
  <inkml:trace contextRef="#ctx0" brushRef="#br0" timeOffset="15707.51">22198 1963 458 0,'0'0'153'0,"0"-8"-20"15,0 8-5-15,0-7-38 0,0 7 33 0,0-6 18 16,0 6-16-16,-3-6-20 0,3 6-13 16,0 0 16-16,0-6-29 0,0 6 18 0,0 0-40 15,0 0-1-15,0 0-8 0,0 0-12 0,0 0 23 16,0 0-2-16,0 0-14 0,0 0-12 0,0 26 12 15,-3-9-2-15,3 2-18 0,-5 6 5 16,-1 6-22-16,-1 4 24 0,0 13-7 16,-4 1 0-16,2 2 0 0,-1-3-10 0,-1 1 0 15,7-7 30-15,-2-9-27 0,-1 2-6 0,1-3 0 16,2-1-7-16,-3-4 28 0,6-2-26 16,-2-1 0-16,0-1 0 0,0-4-18 0,2 0 11 15,-2-3-50-15,3 1-1 0,0-3-45 0,-3-3-7 16,3 1-20-16,0-4 12 0,0-1-86 15,0-2-531-15,0-2 77 0</inkml:trace>
  <inkml:trace contextRef="#ctx0" brushRef="#br0" timeOffset="16113.76">22201 1926 550 0,'0'-7'138'0,"0"7"-18"0,0-6-4 16,0 6 1-16,0 0-30 0,3-7-7 15,-3 7-14-15,10-3 8 0,-2 2-4 0,-8 1-6 16,20 0-8-16,-6 1-25 0,-1 1 22 0,5 1-19 15,-1-1-1-15,0 1 0 0,3 1-20 16,-2 2 15-16,-1-1-7 0,0 2 12 0,3-1-15 16,-3-1-8-16,0 2 23 0,-6 1-25 0,6 0 23 15,-7-2-11-15,0 0 70 0,-2 2-11 0,-2-1 13 16,0 5-5-16,-6-3-20 0,-3 1-1 16,-3 2-25-16,-1 2 21 0,-7 2-11 0,1-2 3 15,-5-1-29-15,1 1 14 0,-7 1-11 0,0-2 10 16,4-5-20-16,-1 2 8 0,4-3 5 0,1 0-11 15,1-2-20-15,5-2-38 0,0 0-44 16,3-1-85-16,7-2-89 0,-4 0-522 0,4 0 100 16,0 0 53-16</inkml:trace>
  <inkml:trace contextRef="#ctx0" brushRef="#br0" timeOffset="16550.02">22693 2023 655 0,'0'-6'235'0,"0"6"-17"16,0 0-24-16,7-3-17 15,-7 3-23-15,0 0-11 0,15 3-10 0,-15-3-15 16,16 6-13-16,-6 1-16 0,-2-1-2 0,2 0-18 15,2 4-7-15,-1 1 7 0,0-1-10 0,-2 2-5 16,2-1-8-16,-1 3 5 0,-3-3-8 16,4 3 6-16,-4-3-5 0,-1 1-19 0,0-3 3 15,-2 1-10-15,0-1-5 0,0-1 15 0,-4-1-25 16,0 0 7-16,0-2 3 0,0 1 7 0,0-6-10 16,-8 6-4-16,5-4 12 0,3-2-11 15,0 0 6-15,0 0-13 0,0 0-3 16,-10-13 14-16,10 7 9 0,0-2-15 0,3-3 11 15,2 2-4-15,-3-2-9 0,5 0 17 0,-3-1-12 16,6 1 2-16,-1-1-2 0,-1 2-10 0,2 0 4 16,0 2-10-16,-3 1 8 0,4 0-5 15,-2 1 5-15,1 1 5 0,1 1-20 0,-1 1 20 16,0 1-20-16,1 1-24 0,-4 1-32 0,3 1-14 16,1 2 6-16,-2 0-72 0,1 1-120 0,-2 2-520 15,2 0 74-15,-3 0 103 0</inkml:trace>
  <inkml:trace contextRef="#ctx0" brushRef="#br0" timeOffset="16891.56">23257 2095 773 0,'0'-4'276'0,"0"4"-48"0,3-5-64 0,-3 5-11 15,1-6-20-15,-1 6-10 0,0 0 0 0,0 0-21 16,0 0-9-16,0 0-9 0,-20 8-5 0,12 0-15 15,-2 2 3-15,0 1-18 0,0 2 2 0,3 1 0 16,0 0-28-16,0-1 0 0,1 1-10 16,-2 1 7-16,5-4-33 0,0-1 19 0,3 0-12 15,0-2 14-15,0-1-8 0,3-3-5 16,3-1 26-16,-1-2-16 0,-5-1 5 0,17-4-13 16,-7-1 6-16,4-4-8 0,-1 0 0 15,-2-2 15-15,2-2 5 0,-6 1-15 0,4-1 8 16,-2-2 10-16,-2 2-13 0,-3-1-5 0,3-1 0 15,-4 5-13-15,0-3 13 0,-2 3 18 0,-1 0-8 16,-1 1-2-16,-2-2-3 0,-4 4-2 16,3 1-6-16,-2 2-12 0,-1 1 7 0,0 1-23 15,-3 1-2-15,10 1 0 0,-17 4-70 0,9 1-7 16,-1 1-143-16,5 2-162 0,-2 0-319 0,6-1 89 16</inkml:trace>
  <inkml:trace contextRef="#ctx0" brushRef="#br0" timeOffset="17484.07">23654 2010 732 0,'-6'-4'212'0,"2"0"-5"16,-4 0-4-16,-1 2-29 0,-1-2-34 0,0 3-12 15,-4 1-10-15,0 1-18 0,0 1 5 0,-2 0 0 16,1 3-28-16,-1 2-11 0,2-1-2 15,0 3-13-15,3 1-15 0,1 2-2 0,0 1-19 16,0-1-5-16,6-2 5 0,1 1-9 16,0-2-22-16,2-1 1 0,1 0 2 0,1-3 0 15,2 1 8-15,4 0 8 0,0-6-8 0,0 2 10 16,-7-2-8-16,24-7-2 0,-14 2-5 16,3-2 23-16,1-1-1 0,0-4 1 0,-3 2 13 15,-1-3-6-15,-1 1 14 0,2-1-1 0,-4 1 3 16,0 1 5-16,-1 0 25 0,-2 2-17 0,0 0-11 15,-1 1 6-15,0 3-26 0,1-2 20 16,-1 2-7-16,-3 0-3 0,3 2-23 0,-3 3-5 16,0 0 10-16,0 0 8 0,0 0-8 0,4 20 16 15,-5-3-13-15,-2 4-11 0,3 6 1 0,-3 8-1 16,0 3 6-16,2 19 5 16,-5 3 5-16,3-2-13 0,-1 0 3 0,0 1 10 15,1-6-16-15,0-2 14 0,2-10-11 0,-2-4-5 16,3-7 7-16,-3-2-2 0,0 0-12 0,-1-1-1 15,-3-6 18-15,3 2-20 0,-2-5 8 16,-1 0-6-16,-4-4-2 0,1-2 17 0,0-1-12 16,-4-7-5-16,4 0 5 0,-3-1-5 0,2-4 7 15,-2-5 11-15,3 0-19 0,-1-4 11 0,4-2 3 16,1-3 0-16,3-2-1 0,-1-2-2 16,4-3 0-16,4-2 0 0,-1 1 5 0,3-2-12 15,4-3 4-15,1 2 16 0,3 0-3 0,0 1-2 16,2-1-21-16,2 3 8 0,1 0-3 15,-1 4-17-15,3 0-29 0,-4 4-72 16,0-1-66-16,-7 4-181 0,11 0-375 0,-5-3 55 16,2 2 60-16</inkml:trace>
  <inkml:trace contextRef="#ctx0" brushRef="#br0" timeOffset="17840.49">23827 1981 665 0,'2'-6'166'0,"-2"6"-4"0,3-4-11 0,-3 4-13 0,0 0-10 15,0 0-13-15,13 6-18 0,-5-2 6 16,-1 3-26-16,-1 0 17 0,1 1-32 0,2 3-3 16,-1 5 58-16,-4-2-9 0,5 0-8 15,-5 3-16-15,-1-1-5 0,0-1-7 0,1 0-21 16,-4 0-15-16,0-3 5 0,0 0-20 0,-1-1 2 15,-5-1-3-15,3-3-7 0,0 0 5 0,-1-2-5 16,1-2-6-16,3-3 14 0,0 0-11 16,0 0 13-16,-4-15-13 0,5 3 1 15,2-3 6-15,3 0 19 0,-2-1 10 0,6 0 3 0,-6 0-36 16,6-2 0-16,-3 2 4 0,4 2 17 0,-2 0-11 16,-2-1 2-16,0 5-2 0,4 0 6 15,-2 1-11-15,-2 2-3 0,4 0 13 16,-1 0-5-16,0 5-13 0,-2-3-10 0,3 4-20 15,-3 1-6-15,-1 3-35 0,7 0-16 0,-7 1-56 16,3 3-77-16,-3 1-394 0,3 2-161 0,-3 3 79 16,0-3 107-16</inkml:trace>
  <inkml:trace contextRef="#ctx0" brushRef="#br0" timeOffset="18716.39">24461 1953 824 0,'0'-7'253'0,"0"-1"-99"0,-4 1 99 16,4 2 13-16,-3 0-51 0,0-2-12 0,1 4-29 15,-6 0-26-15,8 3 8 0,-14 0-15 0,0 0-23 16,3 5-11-16,-5 1-2 0,2 1-15 16,0 5-8-16,-3 1-16 0,4 2 3 0,2 2-28 15,-2 1-25-15,3 0 2 0,3-4 0 0,2 1-26 16,-1 0 13-16,6-3 3 0,-3-1-6 0,6-1-9 15,0-3 24-15,5-2-4 16,2 0-15-16,0-5-1 0,4-2-5 0,3-1 8 0,3-3 8 16,-3 0 20-16,4-2-7 0,-1 1-24 15,-6-1 24-15,3 1 40 0,-4-1-25 0,-1 2-44 16,-2 0 21-16,2 1 20 0,-4 0-15 16,2 2 10-16,-6-2 6 0,2 3-1 0,1-3-13 15,0 5-4-15,-3-4-49 0,-4 4-14 0,9-3 17 16,-9 3-16-16,0 0-16 0,10 5 6 0,-5 1-39 15,-2-3-17-15,1 2-47 0,-4 3-84 16,3-3-72-16,3 2-59 0,-3 0 8 0,4-3 41 16,-2 1 120-16,4-5 121 0,-9 0 15 0,14-3 120 15,-4 0 36-15,-3-2-15 0,3-2-26 16,1 0 13-16,-4-1 33 0,3-1-26 16,0-1 26-16,1 1 18 0,-5 1 8 0,1 0 0 15,3 1-28-15,-6-1-6 0,2 2 0 0,-2 4 16 16,-1-4-15-16,1 3-8 0,-1-1-21 0,-3 4 13 15,11-3-26-15,-11 3 16 0,0 0-13 0,10 5-5 16,-4-2-7-16,-2 2 1 0,-1 0-4 16,5 4 0-16,-5-1-8 0,3 0-13 0,-2-1-2 15,-1 3 2-15,0-3-28 0,1 1 8 0,0-1-3 16,-1-3 3-16,1 2-5 0,-1-1-1 0,0-2 19 16,4-1-8-16,-7-2 10 0,14 0-3 15,-14 0 1-15,16-7-1 0,-9 4 34 0,4-3-18 16,-4 0 18-16,2 0-23 0,-1 0 7 0,-1 1 8 15,0-1-5-15,-1 2-7 0,0 0-1 16,-1 2-2-16,1-2 18 0,-6 4-24 16,10-4 14-16,-10 4-21 0,11-1 0 0,-11 1 0 15,12 5-8-15,-10-3-2 0,4 2 2 0,-2 0-5 16,-1 1 8-16,4 0 3 0,-6 0-16 0,5 1 5 16,-2 0-7-16,-1-1 12 0,0-1-18 15,2 0 3-15,-3 0 5 0,1-1 18 0,-3-3 0 16,7 5-2-16,-7-5-3 0,0 0 0 0,21-6 7 15,-9 0 1-15,0 1-6 0,2-3-5 0,-1-2 14 16,-3 1 4-16,7 3 23 0,-6-1 8 16,-1 0-8-16,0 1-12 0,-3 1-1 15,0-1-17-15,0 2 35 0,0 2-30 0,-4 0 12 16,4 0-25-16,-7 2 21 0,14 2 4 0,-8 0-17 16,-2 4 7-16,3 0-2 0,-1 2 4 0,2 1 1 15,-2 4-8-15,1 0-7 0,0 2-14 16,4 2-2-16,2 2 1 0,8 4-37 0,9 7-79 15,4-4-136-15,4 1-581 0,3-5 85 0,4-4 92 16,-2-5 43-16</inkml:trace>
  <inkml:trace contextRef="#ctx0" brushRef="#br0" timeOffset="19276.28">28852 1971 837 0,'-5'-4'304'0,"5"4"-27"0,0-4-60 16,0 4-12-16,0 0-11 0,0 0-17 0,0 0-8 15,0 0-21-15,0 18-4 0,0-5-16 0,3 3-18 16,-1 4-10-16,-2 6-16 0,-5 7-2 15,5 4-5-15,-3 3 0 0,-1 14-13 0,0-1-3 16,-2 2 8-16,4-4-18 0,-6 3-28 0,4-8-2 16,-3-5-21-16,7-7-28 0,-1-5-46 0,0-1-72 15,-4-1-77-15,5-7-30 16,-3-1-556-16,3 0 66 0,0-7 50 0,0-3 73 16</inkml:trace>
  <inkml:trace contextRef="#ctx0" brushRef="#br0" timeOffset="19574.02">28836 1983 624 0,'0'0'225'16,"0"-7"-25"-16,0 7-21 0,0-6-30 0,0 6-9 15,8-4-1-15,-8 4-24 0,13 0-15 0,-3 1-3 16,4 1 5-16,3 0-17 0,7 3-8 0,3 2-6 15,-2-1-9-15,5 1-3 16,1 3-11-16,-3 1-17 0,-1-2 12 0,-4 0-4 16,1 1 4-16,-3 1-15 0,-4-3-10 0,0 4-5 15,-1-3 10-15,-5 0-20 0,-1 0 4 0,-6 1 14 16,-4-2-3-16,-3 4-10 0,-4 1-1 16,-7 1 3-16,-3 1-10 0,-7-2-33 0,-3 2-3 15,-1-1-17-15,1 0-14 0,4-4 3 0,0 0-51 16,1-3-21-16,8-7-112 0,0 2-492 0,9-2 57 15,-3-2 84-15</inkml:trace>
  <inkml:trace contextRef="#ctx0" brushRef="#br0" timeOffset="19931.39">29424 2038 790 0,'0'0'249'0,"0"0"-34"0,11 3-3 15,-5 1-30-15,-2-1-82 0,-1 1-8 0,1 2-10 16,3 3-16-16,0 0 11 0,-1 1-10 16,-2 2-1-16,5 1-32 0,-4 1 24 0,1-3-22 15,-2 3 5-15,2-1-10 0,-2-1 12 0,-1-2-7 16,2 0-18-16,-2 0 3 0,0-2 4 16,0 0 16-16,-1-2-20 0,-1 0-8 15,0-3-8-15,-1-3 7 0,0 5 1 0,0-5 5 16,0 0-3-16,0 0 3 0,0 0-15 0,0-20 7 15,3 10 8-15,-3 0-8 0,3-3-33 0,4 0 95 16,0-4-5-16,0 3 14 0,0 1 12 16,1-1-32-16,1 0-2 0,1 2 13 0,0 1-34 15,4 1 0-15,-4 0 1 0,5 2-3 0,-3 2-3 16,2 1-10-16,0 0-3 0,-1 4-38 0,0-1-7 16,-1 2-26-16,1 0-47 0,-2 5-63 0,2-2-77 15,1 6-581-15,-4-1 74 0,0 0 64 16</inkml:trace>
  <inkml:trace contextRef="#ctx0" brushRef="#br0" timeOffset="20288.74">30009 2096 854 0,'0'-5'297'0,"0"5"-36"0,0-8-99 15,0 2 9-15,0 6-22 0,0-6-6 0,0 6-20 16,-2-5-3-16,2 5-12 0,0 0-14 15,-22 5 24-15,10 5-41 0,0-2-11 0,-5 4-7 16,4 1-18-16,-2 3-2 0,2 0-1 0,0 1-23 16,2 0 3-16,6-2-25 0,-3 0-6 15,7-4 8-15,0 1 0 0,2-3 5 16,0-3 20-16,8-1-15 0,0-2 0 0,4-5 8 16,8 0-13-16,-2-6 18 0,7-3-3 0,-3-1 3 15,0-1 0-15,1-6 3 0,-3 1 17 0,0-1-10 16,-2 0-2-16,-4 3-6 0,-5 1 1 15,2 1-3-15,-4 1 25 0,-1 1-25 0,-2 0 5 16,-3 2 0-16,1 2-12 0,-3 0-11 0,0 2-3 16,-3 0-2-16,-1 1 5 0,-2 3 13 0,6 2-44 15,-13 0-7-15,13 0-1 0,-15 5-58 16,8 0-36-16,0 2 0 0,4 0 0 16,3-7-152-16,3 9-495 0,8-2 50 0,2 0 90 15</inkml:trace>
  <inkml:trace contextRef="#ctx0" brushRef="#br0" timeOffset="20504.59">30624 1971 744 0,'3'-5'287'0,"-3"5"-3"0,-3-8 11 16,0 5-50-16,1-1-7 0,-6 1-30 0,1 1-14 16,7 2-22-16,-19 0-16 0,7 4-10 15,-5-1-29-15,2 7-1 0,-4-2-14 16,1 6-23-16,1-3 8 0,0 7-15 0,0 4-31 0,3 5-5 15,1-2 2-15,6-2-68 0,1 4 19 16,6-2-22-16,7 0 7 0,2-5-114 16,6 3-52-16,1-6-90 0,5 1-69 0,7-6-406 15,2-2 17-15,-2-3 131 0</inkml:trace>
  <inkml:trace contextRef="#ctx0" brushRef="#br0" timeOffset="21437.47">30833 2278 401 0,'14'-9'108'0,"1"-2"161"0,-7 5-39 15,0-2-56-15,1 0 15 0,-5-1 34 0,-1 1-46 16,0 2-16-16,-2-4-20 0,2 3 20 0,-3-1-23 15,3 3-7-15,-3-3-16 0,0 4-7 16,0 4-55-16,0-10 11 0,0 7-18 16,0 3 8-16,0-10 8 0,0 10-37 0,0-4 6 15,4-1-8-15,-4 5 13 0,1-6-29 0,-1 6-17 16,0-5 0-16,0 5 2 0,6-3-2 0,-6 3 7 16,7-4 3-16,-1 2-7 0,-2-4 4 15,6 1-10-15,-3-3 8 0,3-3 5 0,1 3-2 16,-4-3 9-16,3-1-19 0,-1 0 22 0,-1 1 10 15,-2 1 3-15,-2-1-10 0,1 2-3 0,-3-1 6 16,1 0-6-16,-3 2-15 0,0 1 13 16,0 0-3-16,-3 2 10 0,3-1-15 0,-4 2 5 15,4 4-7-15,-10-2 9 0,1 2 4 16,-2 4-9-16,4 1 3 0,-3 1-7 0,2 2-3 16,-5 3-3-16,6 1 18 0,-3 2-15 15,3 1 8-15,0 2-6 0,1-2 0 0,3 2 6 16,-2-2 7-16,5-2-10 0,0 0 0 0,5-1 0 15,-2-2-5-15,5-1 18 0,2 0-11 0,3-2 4 16,0-2-1-16,1-5 5 0,3 0-10 16,3-2 8-16,-3-4 4 0,7-1-9 0,-3-2 5 15,-1 0-19-15,0-1 27 0,1-2-9 0,-4 0 16 16,1 2-12-16,-5 1-6 0,1-1 15 0,-4 3-9 16,-3 0 4-16,4 2 5 0,-5-1-7 15,1 2-3-15,1-1-12 0,-2 2 22 0,-1 0-30 16,-5 3 13-16,5-2-8 0,-5 2 5 15,0 0 7-15,0 0-2 0,6 11 0 0,-6-3-2 16,0 0-6-16,0 3-7 0,-3-1 0 16,3 3-3-16,0-3-10 0,0 2-2 0,3-1 12 15,-2-2-8-15,2 1-2 0,-3-2 10 0,3-2 11 16,5 0-11-16,-5-1-5 0,4-2 23 0,2-2 6 16,-9-1-11-16,18-4-3 0,-5-1-5 15,-2-2 8-15,-1 1 23 0,3-3-30 0,-2 0 17 16,-4 2-8-16,3-3 37 0,-3 2-29 0,3 0 5 15,-6-1-4-15,4 1 19 0,-3 2-4 0,1 1-11 16,-4 0-2-16,1 0 8 0,0 1 2 16,1 0-16-16,-1 1-9 0,-3 3 12 15,0 0 3-15,9-4-16 0,-9 4 3 0,0 0 0 16,0 0-2-16,12 11 4 0,-9-5-15 0,3-1 8 16,1-1 3-16,0 0-14 0,3 2 9 0,-1 0-11 15,2-6 0-15,0 3 15 0,2-4 8 16,-1-1-15-16,4-4 5 0,1 0 0 0,-3-2 10 15,5-4-20-15,-4-1 17 0,-1-2 6 0,1 0-11 16,-4 3 11-16,-1-1-5 0,-2-1 15 0,-1 1-24 16,-4 2 17-16,5 1-4 0,-5 0 11 15,3 1-5-15,-2 1-3 0,-1 0-17 0,0 2-1 16,-2 1 5-16,-1 5 21 0,7-3-36 0,-7 3 44 16,0 0-34-16,4 10 6 0,-4 2-3 15,3 0-6-15,-3 6-4 0,3 0 13 16,0 2 9-16,0 2-9 0,-2 1 7 0,5 2-10 15,-2-2 0-15,3 0 2 0,-3-2 3 0,4 2-3 16,-3-3-4-16,-2-3-1 0,4-1 8 0,-3 1-3 16,-1-2 9-16,-1-3-1 0,0-1 0 15,-2-1-5-15,-1 0 2 0,-5 2 6 0,-5 0-10 16,-5 0 12-16,-2 1-5 0,1-1-15 0,-5-1-16 16,-7-1-66-16,4 2-49 0,1-6-66 15,-9 5-233-15,12-3-334 0,1-6 88 0,6-1 34 16</inkml:trace>
  <inkml:trace contextRef="#ctx0" brushRef="#br0" timeOffset="23452.54">22061 3144 650 0,'3'-6'204'15,"1"3"6"-15,0-3-28 0,-4 6-10 0,3-8 9 16,-3 4-19-16,3 0-4 0,-3 4-27 0,3-10-8 16,-3 10-8-16,-3-7-15 0,0 3-6 15,-4 1-4-15,0 2-11 0,-6-2-17 0,-2 4-8 16,-1 1-11-16,-5-2-5 0,1 4 1 0,-4 4-6 15,0-5-10-15,0 4 16 0,7-1-24 0,-1-1-2 16,2 3-11-16,-1 1-20 0,6-1 16 16,-3 4-8-16,4-1 10 0,1-1-16 0,1 3 1 15,4-3-1-15,1 1 9 0,0 2-24 0,6-1 18 16,-3 0 13-16,4 1 3 0,6 1-6 16,-3 1-2-16,0-1 3 0,2 1-4 15,2-2-22-15,-4-1 21 0,3 1-1 0,1-2-2 16,-1 0 15-16,0 0-5 0,-3-1 0 0,3-1-3 15,-3 0 11-15,-1-2-3 0,-2 1 18 16,-1-4-13-16,2 3-10 0,-2 0 18 0,-3 1-23 16,-3-1 15-16,-5 2 16 0,1 2-18 0,-6-3 7 15,-4 2 0-15,3-3-17 0,-7 5 9 0,1-6 9 16,0-1-14-16,2-2 11 0,-3 0-15 16,2 0 2-16,4-3 10 0,-1 0-25 0,2 0 2 15,3-2-5-15,-2 1 8 0,3-2-39 0,6 0 5 16,-2 1-14-16,6-4-12 0,0 6-17 0,3-8-10 15,3 1-59-15,1 3-26 16,7-5-81-16,-4 5-457 0,8-3 39 0</inkml:trace>
  <inkml:trace contextRef="#ctx0" brushRef="#br0" timeOffset="23863.88">22229 3364 826 0,'3'-5'282'0,"-3"-1"28"0,0 3-57 16,3-3-25-16,-3 0-16 0,0 6-30 0,-3-11-13 15,0 5-21-15,0 4 1 0,-1-4-34 0,-3 4 21 16,-3 1-34-16,0 1-10 0,-4 1-7 0,0 1-16 16,-6 4 2-16,3 0-19 0,-1 3-9 15,1-1-17-15,4 0-3 0,-1 3-13 0,0-1 0 16,4 3-38-16,-1-1-5 0,5 1-6 0,2-4 22 15,-2 0-6-15,6 2 10 0,0-3-8 16,3-1 3-16,0-1 11 0,1-2-14 0,6 0 11 16,0-4 12-16,0 0 9 0,4 0 4 0,-3 0 26 15,-1-4-13-15,1 4 41 0,1-3-20 0,-5 2-36 16,4-2 58-16,-4 1-40 16,0 1 15-16,2-1-2 0,-9 2-19 0,11-1 9 15,-11 1 1-15,10-4-9 0,-10 4 7 0,7 0-22 16,-7 0-17-16,0 0-24 0,0 0 12 0,14 0 5 15,-8 4-33-15,-6-4-28 0,4 6-8 16,2 1-100-16,-5-3-146 0,2 0-524 0,1 2 89 16,0 1 59-16,-1-5 95 0</inkml:trace>
  <inkml:trace contextRef="#ctx0" brushRef="#br0" timeOffset="24515.04">22383 3371 739 0,'3'-4'228'15,"-3"4"-15"-15,3-4-22 0,-3 4-16 0,0 0-35 16,3-4-12-16,-3 4 11 0,0 0-42 16,0 0 5-16,0 0-20 0,0 0-8 0,0 0 6 15,0 0-24-15,1 16-15 0,-1-10-13 0,0 1-38 16,3-1 0-16,-3 0-34 0,3 0-15 0,-3 1 11 16,3-3 14-16,-2 0 1 0,3 2-5 15,-1-2 2-15,-3-4 20 0,7 3-12 0,-7-3 8 16,9 0 20-16,-9 0 13 0,11-5 5 0,-7 2 15 15,-4 3 13-15,10-5-3 0,-4 2-12 16,-2-1 0-16,3 3 0 0,-7 1-14 16,10-4 14-16,-6 1-5 0,-4 3-3 0,10-3-13 15,-3 2 0-15,-7 1 11 0,10 0-14 0,-10 0 1 16,10 1 10-16,-4 2-23 0,-6-3 10 16,8 4-5-16,-4-1-2 0,2 1-9 0,-6-4-2 15,10 4 1-15,-7 0 1 0,2-2-17 0,-5-2 0 16,9 7 8-16,-8-6-3 0,5 2 5 0,-6-3 2 15,7 4 6-15,-7-4 0 0,7 3 20 16,-7-3 13-16,7 1-15 0,-7-1 28 0,7 4-41 16,-7-4 7-16,9 0 19 0,-9 0-32 0,0 0 32 15,15 0-19-15,-15 0 11 0,10 0-3 16,-4 0-4-16,-6 0-4 0,14 1 1 16,-7 0-3-16,-7-1 10 0,17 0-5 0,-17 0-5 15,11 1 18-15,-1-1-13 0,-10 0 5 0,17-2-12 16,-10 1 9-16,3-3-14 0,1 0 9 15,2 0-7-15,-3 0 21 0,4-4-6 0,-4 2-15 16,1-1 30-16,-2 3-9 0,-2-4 25 0,0 2-11 16,1 0 9-16,-2 1-14 0,-2-2 26 0,2 5-12 15,-1-4 9-15,-3 1-27 0,5 2 5 16,-7 3-16-16,4-2 8 0,-4 2-3 0,0 0 8 16,0 0-15-16,13 4 5 0,-10 2 4 0,-3 3 4 15,4 1-21-15,-4 4-10 0,0 2 12 16,3 2-2-16,-3 2 8 0,0 1 5 15,-3 4-16-15,3-2 11 0,0 2 0 0,0 0-14 16,-1 0 24-16,-2 0-48 0,3 0-6 0,-3-4-36 16,3 0-20-16,-3-4-23 0,3-5-3 15,0 3 13-15,-1-6 26 0,1-2-136 0,-6 0-136 16,6-6-373-16,0-1 79 0</inkml:trace>
  <inkml:trace contextRef="#ctx0" brushRef="#br0" timeOffset="24780.51">23008 3304 596 0,'0'-8'225'0,"0"4"-15"16,0-2 8-16,0 6-19 0,0-8 1 15,0 8-31-15,0-7-26 0,0 7-10 0,0-4-20 16,0 4-29-16,3-4 16 0,-3 4-13 16,0 0-20-16,4-3-16 0,-4 3 18 0,0 0-7 15,17 3-16-15,-17-3-8 0,16 4 3 0,-8-4 0 16,2 2-3-16,-3 0 1 0,4 2-29 0,-1-4 13 15,0 2 10-15,1 0-20 0,-5 3-5 16,4-5 20-16,-3 2-23 0,0 0-10 0,-7-2 5 16,10 4-3-16,-6-2-22 0,-4-2 9 0,3 7 16 15,-3-4-5-15,-3 4-2 0,-1-1-11 16,-3 2-39-16,-3 1-25 0,0-1-30 16,0 0-6-16,-1 1-28 0,4-1-51 0,1-5 10 15,2 3-573-15,1-3 89 0,3-1 72 0</inkml:trace>
  <inkml:trace contextRef="#ctx0" brushRef="#br0" timeOffset="25001.03">23340 2986 798 0,'3'-5'225'0,"-3"5"-17"15,0 0-24-15,0 0-15 0,0 0-10 0,0 0-24 16,6 11-12-16,-5-3-3 0,-1 2-4 0,0 5-4 15,0 1-25-15,0 4-23 0,-1 5-5 0,-2 9-15 16,-3-2-37-16,-1 4-45 0,0 14-52 16,0 0-117-16,0-12-62 0,4-1-473 0,0 0 71 15,3-12 126-15</inkml:trace>
  <inkml:trace contextRef="#ctx0" brushRef="#br0" timeOffset="25361.54">23487 3388 775 0,'0'0'225'0,"6"-4"-22"16,-5-2 6-16,-1 6-27 0,3-3 15 0,-3 3-48 15,3-6-1-15,-3 6-10 0,3-5-28 16,-3 5-17-16,1-4-11 0,-1 4-1 0,0 0-17 16,0 0-38-16,6-6 0 0,-6 6 22 0,0 0-27 15,5-4 7-15,1-1-8 0,-3 2-9 0,4-4-1 16,0 0 8-16,-1-1-5 0,2 1-1 15,-1-3-12-15,-1 1 18 0,0 0 8 0,-1-1 7 16,2-1-12-16,-4 3 25 0,3-2-23 0,-5 2-3 16,2 1 14-16,0 1-9 0,-3 0 11 15,0 0-13-15,0 6-3 0,-6-9-2 16,5 6-7-16,1 3-6 0,-10-1-3 0,10 1 3 16,-20 4-7-16,10 3 4 0,-1 1 1 0,1 0-6 15,0 4 14-15,2 2-11 0,-1 2 12 16,-1 1-22-16,3 3 15 0,2 1-12 0,-1 2-9 15,3-3-32-15,3 2-21 0,3-4-42 0,3 1-29 16,2-6-86-16,5 6-590 0,2-4 122 0,4-3 42 16</inkml:trace>
  <inkml:trace contextRef="#ctx0" brushRef="#br0" timeOffset="25564.42">23828 3467 1028 0,'0'0'328'0,"1"-4"-77"0,-1 4-3 0,0 0-107 16,0 0-3-16,0 0-20 0,0-4-10 0,0 4-9 15,0 0-1-15,6-5-34 0,-6 5 25 0,13-1 1 16,-5 0-29-16,-1 0-2 0,3 0 3 16,1 1-32-16,2 0-12 0,0-4-31 0,1 4-22 15,0 0-19-15,0-1-54 0,-4-1-63 0,3 1-221 16,5 1-376-16,-4-4 85 0,-1 4 99 15</inkml:trace>
  <inkml:trace contextRef="#ctx0" brushRef="#br0" timeOffset="25799.62">24334 3106 491 0,'0'0'230'0,"0"0"-56"16,0 0 23-16,0 0-35 0,0 0-45 16,-6 20 37-16,6-8-31 0,-1 0 13 0,-2 4-26 15,0 3 5-15,-1 5-20 0,-3 1-1 16,1 0-14-16,2 4-14 0,-2-3 3 0,2 6-15 16,-3 3-33-16,0-5-37 0,4-3-53 15,1-1-51-15,0-4-82 0,2-2-538 0,2-1 61 16,0-6 119-16</inkml:trace>
  <inkml:trace contextRef="#ctx0" brushRef="#br0" timeOffset="25952.3">24533 3459 637 0,'0'0'235'0,"0"0"3"0,-4-9-2 16,4 9-31-16,0 0-29 0,0 0-30 0,4-4-100 15,-4 4-15-15,0 0-5 0,0 0-96 16,0 0-98-16,0 0-544 0,0 0 54 0</inkml:trace>
  <inkml:trace contextRef="#ctx0" brushRef="#br0" timeOffset="26304.58">25083 3209 783 0,'0'-8'243'16,"4"3"-8"-16,-1 1-37 0,-3 4 1 0,3-8-35 15,-2 2 15-15,-1 6-15 0,3-7-44 0,-3 3 8 16,0 4-15-16,-3-9-11 0,-1 7 1 0,-3-1-19 15,0 1-15-15,-3 1-10 0,0 1 0 16,-4 2-8-16,1 2 6 0,0 3-22 0,-2 1-6 16,-3 7-6-16,2 1 15 0,-5 3-23 0,4 4 6 15,7-3-26-15,0 2 23 0,6 1-18 16,1-6 2-16,3 3 1 0,7 1-6 16,6-2 3-16,8 1-2 0,19 1-16 0,9-5-64 15,9-6-100-15,3-2-146 0,11-5-475 0,11-4 71 16,12-8 74-16</inkml:trace>
  <inkml:trace contextRef="#ctx0" brushRef="#br0" timeOffset="28162.03">29893 3276 844 0,'-7'-6'236'0,"5"0"-11"16,-3 3-15-16,5 3 0 0,-3-8-29 0,3 5-17 0,0 3-20 15,-1-6-11-15,1 6-18 0,4-6-18 16,1 3 11-16,1 2-8 0,4-4-26 16,3 3 3-16,1 1-8 0,0 0-8 0,3 1-7 15,0 1 0-15,5 0-6 0,-6 0-14 0,4 2-6 16,-1 1-10-16,-4-1-6 0,4 1 11 0,-7 0 3 16,5 3-11-16,-4 1-4 0,-5-2 1 15,2 2 4-15,-4 1-1 0,-5-1-10 0,-1 1 5 16,-1 1 1-16,-8 4 2 0,-2-3-11 0,1 4 6 15,-5 1-3-15,-4-2 10 0,6 1-5 16,0-1-2-16,-2 1-3 0,1-4-5 16,4 3 11-16,3-4-22 0,-1 1 9 0,5 2-1 15,0-2 1-15,3 0-14 0,3 0 1 0,1 0 2 16,5-3-18-16,-1 6-22 0,7-5-68 16,-2-1-104-16,-4 3-141 0,6 4-412 0,-2-5 36 15,1 1 99-15</inkml:trace>
  <inkml:trace contextRef="#ctx0" brushRef="#br0" timeOffset="28541.6">30217 3931 473 0,'0'0'174'0,"0"0"-23"0,0 0-18 0,4 10-7 16,-4-10-3-16,0 5-24 0,3 0 1 16,-3-5-26-16,0 9 8 0,0-6-7 0,0-3-19 15,4 8 0-15,-4-8-15 0,2 5 0 0,-2-5-3 16,2 3-2-16,-2-3-5 16,0 0 15-16,0 0-25 0,13-8 4 0,-13 8-4 0,7-5 27 15,-4 0-22-15,1 0 7 0,-4 0 0 0,3 0 14 16,-3 5-24-16,2-8 74 0,-1 4-5 15,-1 4-13-15,-3-6 11 0,3 6-16 16,-7-3-7-16,7 3-11 0,0 0 3 0,0 0-16 16,-15 6 3-16,10-1-7 0,1 1-11 0,1-2-23 15,-1 3-23-15,0 0 16 0,3 0-21 16,1-3-6-16,0 3-6 0,0 0-75 0,1-1-16 16,-1-6-66-16,8 4-596 0,-1-3 102 0,0-1 38 15</inkml:trace>
  <inkml:trace contextRef="#ctx0" brushRef="#br0" timeOffset="36032.33">22396 2620 604 0,'-13'-7'145'16,"9"5"1"-16,4 2-7 0,-10-5-9 0,6 1-12 15,4 4 33-15,-7-4-61 0,1 2 12 0,6 2-10 16,-4-5-10-16,4 5 2 0,-7-3-9 16,7 3 4-16,-7-5-10 0,7 5-25 0,0 0 9 15,0 0-19-15,0 0 17 0,0 0-10 0,21-5-8 16,-4 4 11-16,4-1-19 0,9-2 11 15,8 0-18-15,4 0 5 0,1-1-5 16,16-3-3-16,-1 2-10 0,0-3 6 0,0 1 9 16,-10 2-12-16,-7 2 7 0,-3 0-12 0,2-1 12 15,-9-1-20-15,-3 4-8 0,-1-2-7 16,-3 3-37-16,-4-3 27 0,1 1-68 0,-4 3-7 16,-3 0-5-16,-1-2 11 0,-2 4-24 0,-1-2-26 15,-4-2-107-15,2 4-437 0,-1-2 88 0</inkml:trace>
  <inkml:trace contextRef="#ctx0" brushRef="#br0" timeOffset="36498.65">23897 2485 665 0,'0'0'228'0,"0"0"-18"0,-7-2-82 0,7 2-11 16,0 0-14-16,0 0 9 0,-11-2-9 0,11 2-8 16,0 0-24-16,0 0 1 0,0 0-16 15,0 0-2-15,0 0 13 0,28 2-14 0,-8-4 4 16,5 0-11-16,6 1-13 0,13 0 0 0,1-1-10 16,23-3-5-16,-3-1 21 0,3 2-11 0,0-3 2 15,-3 2-4-15,4-1 5 16,-4 2-11-16,0-1-2 0,3-2 0 0,-3 2-3 15,2 1 11-15,0 0-23 0,0-1 2 0,-2 1-16 16,-3 1-32-16,-11 0-13 0,-10 1-72 0,-3 1-59 16,-8 1-97-16,-5-1-454 0,-4 1 86 15</inkml:trace>
  <inkml:trace contextRef="#ctx0" brushRef="#br0" timeOffset="37435.43">29097 2588 394 0,'0'0'151'16,"-4"-2"-23"-16,4 2-21 0,0 0 11 16,0 0-34-16,0 0 3 0,0 0 6 0,0 0-27 15,34 2 8-15,-14-1 8 0,8 1 8 0,15 1-41 16,3-2 99-16,26-1-35 0,11-1-19 15,29 1 11-15,10 0-20 0,1-2-11 0,1-1 10 16,9 2-30-16,9-2 5 0,-1 6-10 0,-3-6 15 16,-2-3 18-16,-2 4-11 0,-6 0-35 0,-4-2 23 15,-7 2-13-15,-1-1 3 0,-7 1-3 16,-6 1-13-16,-4-1-7 0,-20 2 7 0,-5 0-36 16,-5 0-32-16,-7-1-47 0,-12 4-87 0,-11-10-90 15,-8 9-527-15,-8 1 88 0,-5-1 88 0</inkml:trace>
  <inkml:trace contextRef="#ctx0" brushRef="#br0" timeOffset="45367.87">17703 6279 314 0,'0'0'121'0,"0"0"-37"0,0 0 1 0,0 0-11 15,0 0-10-15,0 0 0 0,0 0 7 16,-11-1-9-16,11 1-19 0,0 0 11 0,0 0-5 16,0 0-6-16,0 0-17 0,0 0 43 0,0 0-18 15,0 0-5-15,0 0-5 0,0 0-13 16,0 0 1-16,0 0-9 0,0 0 1 0,0 0-6 15,0 0 8-15,0 0 5 0,0 0-10 0,0 0-3 16,0 0 6-16,0 0 61 0,0 0 15 16,38 6 8-16,-21-6-5 0,4 0-8 15,9-2-13-15,4-2 6 0,7 4-24 0,17-7 6 16,1 2-3-16,6-2-3 0,3 1-15 0,7-3 13 16,-3 1-8-16,4 6-7 0,-2-7-13 0,-2 1 9 15,0 2-11-15,-4-1 1 0,1 3-1 16,-1-4-14-16,-2 2-5 0,-2 2 16 0,1-3-8 15,-3 1-3-15,-4 3 5 0,3-3-12 0,-13 5-5 16,-7-5 7-16,-10 3 18 0,3 1-10 16,-3 0-15-16,-4 0 7 0,-4 1-10 0,-1 0 13 15,-2 1 7-15,-3 0-25 0,0-1 2 16,-3-2 9-16,0 3-4 0,-1-2 6 0,-3 2-3 16,-2 0 23-16,2 0-2 0,-10 0-16 15,13 0-5-15,-13 0 10 0,11-1 3 0,-11 1 5 16,0 0-15-16,9 0 7 0,-9 0-20 0,0 0 0 15,0 0 0-15,0 0 0 0,0 0 5 0,0 0-13 16,0 0-20-16,0 0 0 0,0 0-31 16,0 0-44-16,0 0-99 0,0 0-90 0,0 0-479 15,-20-7 90-15,13 7 36 0</inkml:trace>
  <inkml:trace contextRef="#ctx0" brushRef="#br0" timeOffset="45893.65">19306 5936 422 0,'-7'-2'179'0,"7"2"-10"16,0 0-15-16,-3-6-29 0,3 6 8 0,0 0-38 16,0 0-3-16,0 0-18 0,0 0 23 15,0 0-33-15,0 0-12 0,0 0 4 0,0 0-2 16,0 0-13-16,0 0 5 0,17 13-8 16,-8-9 1-16,2 1-1 0,-4-1 0 0,6 3-15 15,1-1 8-15,0 0-13 0,0 0-5 0,3 1 7 16,0 0-7-16,0 1 2 0,0 0 19 15,1-1-27-15,1-2 6 0,-4 2-5 0,4 0 17 16,-4 0-12-16,1 1-8 0,-1-5 6 0,-2 3 14 16,1-2-2-16,-4 1-13 0,0 0 3 0,1-2-10 15,-2 0 20-15,-5 2-10 16,3-4 17-16,0 2 1 0,0 1-18 0,-1-4-3 0,-6 0 0 16,7 6-22-16,-1-4 17 0,-6-2 31 15,8 1-16-15,-8-1 6 0,0 0 7 0,4 3 5 16,-4-3 6-16,0 0-14 0,0 0-19 15,3 6 12-15,-3-6 0 0,-14 8-13 0,1-1 13 16,-1 3-8-16,-7 1-2 0,-3 4-10 0,-7 2 30 16,-6 6-33-16,-1 1-2 0,-3 2-45 0,0 2-27 15,7 2-56-15,0-3-44 0,7 5-272 16,6-7-306-16,4-1 119 0</inkml:trace>
  <inkml:trace contextRef="#ctx0" brushRef="#br0" timeOffset="48891.57">20468 5988 312 0,'0'0'205'0,"0"0"10"15,0 0-18-15,0 0-23 0,0 0-8 16,0 0-5-16,-4-10-10 0,4 10 23 0,0 0-46 15,-3-7 3-15,3 7-70 0,0-4 32 0,0 4-47 16,-3-7-39-16,3 7 21 0,-4-7 29 0,1 4-11 16,3 3 5-16,-3-7 0 15,-1 5-10-15,-2-3-13 0,6 5 16 0,-11-2-8 16,4 2-8-16,7 0-5 0,-21 1 2 0,8 5-7 16,0-2-7-16,-2 4 1 0,-2 0 11 0,1 6-15 15,1-1-8-15,2 2 10 0,0 2-7 16,2-1 10-16,1 1-16 0,3-2 13 0,-3 2-4 15,6-2-9-15,4-4 11 0,-3 3-11 0,3-3 8 16,0 3-2-16,3-5-1 0,5 0 14 0,-2 1-9 16,4-4 1-16,3 1 5 0,2-5-11 15,1-1 14-15,-1-1-6 0,8-2 11 0,-3-2-11 16,4-2-3-16,-2-3 11 0,2-3-15 0,-4 1 2 16,0-4-8-16,-3 1-32 0,1-4 19 15,-1 1 14-15,-4-1 4 0,0 1 1 16,-5-2-11-16,-1 3 0 0,-1 0-2 0,-3 0 5 15,-2 0-20-15,-2 1 19 0,-5 4-1 0,-1 1-1 16,-2-2 11-16,-3 3-19 0,-1 2 9 16,-4 3 35-16,4-3-59 0,-2 6-13 0,5 0-20 15,-4-4-12-15,4 7-47 0,0 1 5 0,10-3-53 16,-11 1-42-16,8 3-516 0,3 0 86 0,0-4 42 16</inkml:trace>
  <inkml:trace contextRef="#ctx0" brushRef="#br0" timeOffset="49172.78">20749 5688 732 0,'0'0'296'16,"0"-9"-22"-16,0 9-13 0,0-4-30 0,0 4-14 15,0-7-32-15,0 7-16 0,0 0-16 0,0 0-22 16,0 0-1-16,0 0-14 0,0 0-17 16,0 0-9-16,0 25-16 0,0-11-7 0,0 0-6 15,0 3-15-15,0 4 0 0,-1-2-15 16,-2 6-3-16,3 0-23 0,-4 0-7 0,4 4-29 16,0-2-46-16,-3-1-48 0,3-1-72 0,0 0-87 15,-3-1-487-15,3-5 36 0,0-1 108 16</inkml:trace>
  <inkml:trace contextRef="#ctx0" brushRef="#br0" timeOffset="49483">20769 5975 586 0,'0'0'271'0,"3"-8"-15"0,-3 4-21 0,0 4-32 15,0-4-1-15,0 4-23 0,8-6-23 16,-8 6-15-16,9 0-3 0,-2-2-12 0,-7 2-16 16,18 2 5-16,-9 2-23 0,1-2-15 0,1 2-6 15,-1 1-4-15,4 2-6 0,-4-3-14 0,4 3-6 16,-3-1 10-16,-1 2-10 0,-1-4-13 16,-1 3-3-16,-1-1-2 0,2 0-2 0,-5-1 2 15,2 1 0-15,-4-2-5 0,1 1 8 0,-6 2-9 16,-2 0 1-16,-1-1-10 0,-4 0 2 15,-5 3 3-15,2-2-13 0,-4 0 0 16,0 1-2-16,0-1-19 0,3-3-2 0,-3 2-23 16,4-2-13-16,1 0-10 0,2-3-105 0,-2 1-144 15,8-2-490-15,-3 0 60 0,7 0 75 0</inkml:trace>
  <inkml:trace contextRef="#ctx0" brushRef="#br0" timeOffset="49842.85">21097 5988 591 0,'6'-2'243'0,"-6"2"-31"0,0 0-2 0,4-2-28 16,-4 2-8-16,0 0-18 0,7-5-33 15,-7 5 0-15,0 0-13 0,0 0-28 0,0 0-5 16,4 12 5-16,-1-8-8 0,-3 4-8 0,0-1-14 15,0 4-4-15,0 2 11 0,0-4-8 0,0 5-15 16,0-3-20-16,0 3 14 0,0-2-2 16,-3 3 3-16,3-6-5 0,0 5 20 0,-3-4-21 15,2 1-7-15,-3-3 3 0,1 4-8 0,0-3 15 16,2 0-5-16,-5-4-18 0,3 2 0 0,-1-1 15 16,1-4-4-16,-5 4 4 15,-1-5-4-15,2 2-1 0,0-1-10 0,-4-2-7 16,2 0-16-16,-1-4-23 0,-1 2-26 0,-2-2-40 15,3 0-6-15,-5-13-158 0,5 11-536 0,-1-2 114 16,5-4 53-16</inkml:trace>
  <inkml:trace contextRef="#ctx0" brushRef="#br0" timeOffset="49996.99">21084 5754 412 0,'0'0'156'0,"7"-1"-136"0,-7 1-114 15</inkml:trace>
  <inkml:trace contextRef="#ctx0" brushRef="#br0" timeOffset="50373.75">21237 6069 844 0,'0'0'302'0,"4"-6"-48"0,-4 6-24 16,3-2-30-16,-3 2-13 0,3-4-11 0,-3 4-17 15,0 0-21-15,4-4-12 0,-4 4-22 0,7-3-1 16,-1-1-34-16,-6 4-15 0,11-4-13 15,-4 3-8-15,-1-4-13 0,1 3-14 0,1-3-1 16,1 1-8-16,-2 0-2 0,0 0 5 0,3-2-5 16,-3 4 7-16,-3-4 11 0,2 3 0 0,2-2 5 15,-5 2 46-15,3-3-26 0,-5 4 6 16,2-4-3-16,-3 6 5 0,6-7 5 16,-5 4-87-16,-1 3 8 0,-1-7 0 0,1 7 0 15,-3-4 15-15,3 4-10 0,-7-4-13 0,7 4 10 16,-13 0 19-16,13 0 9 0,-10 4-25 15,3-1 23-15,0 3-10 0,-4-1-13 0,5 2-15 16,-1 3-34-16,1 2 21 0,2-1-64 0,-3 1-21 16,6 0-48-16,-2 1-62 0,0-2-33 15,6-1-430-15,1 0 43 0</inkml:trace>
  <inkml:trace contextRef="#ctx0" brushRef="#br0" timeOffset="50620.63">21490 6026 757 0,'0'-5'284'0,"0"5"3"16,0-10-18-16,-3 8-21 0,0-4-36 0,3 6-12 15,-4-7-13-15,0 4-26 0,4 3 1 0,-7-1-27 16,7 1-12-16,-10 0-21 0,10 0 3 16,-10 6-33-16,6-1-5 0,-2 1 12 0,3 2-18 15,-1 1-2-15,1 1-25 0,3 2-24 0,0-1 5 16,3-2-2-16,-3 1-8 0,4 0-13 0,2 0 1 15,-2 1-16-15,3-4 0 16,3 0-31-16,-3-2-25 0,2-4-42 0,2 2-40 0,-7-1-272 16,9-7-375-16,-2 4 86 0,2-6 59 15</inkml:trace>
  <inkml:trace contextRef="#ctx0" brushRef="#br0" timeOffset="50859.93">21685 5704 724 0,'0'-4'269'0,"0"4"-34"0,0 0-7 0,3-7-26 16,-3 7-7-16,0 0-29 0,0 0-23 15,0 0-17-15,0 0-1 0,-3 23-12 0,0-13-31 16,3 0 10-16,0 5-8 0,0 2 9 0,0 1-17 16,-1 5-22-16,-2-4 18 0,3 6-16 15,-3 0-17-15,-1-2 12 0,1 2-21 16,3 2 9-16,-4-4-1 0,1-1 3 0,3-2-20 15,0-2-9-15,0 0-4 0,3 1 5 0,1-6-13 16,0 4-21-16,-1-7-2 0,3 2-10 0,-2-2-26 16,3-2-97-16,4-1-74 0,-2-4-577 15,-2 1 63-15,4-2 55 0,-1-7 77 0</inkml:trace>
  <inkml:trace contextRef="#ctx0" brushRef="#br0" timeOffset="51089.53">21706 5892 634 0,'-7'-6'279'0,"7"6"-23"0,0 0-18 16,0 0-20-16,0 0-41 0,0 0 12 16,0 0-20-16,0 0-21 0,17-2-15 0,-3-3-7 15,-1 4-3-15,5-2-31 0,-2 1-3 0,8-1-9 16,0 1-24-16,7 0-56 0,6-5-176 0,-2 7-651 15,-1 0 82-15,-3 1 72 0</inkml:trace>
  <inkml:trace contextRef="#ctx0" brushRef="#br0" timeOffset="51544.08">22715 5791 762 0,'-1'-6'310'0,"-3"3"-26"0,-2-1-2 0,2 1-47 16,1-2-30-16,3 5 0 0,-14-3-31 15,4 4-26-15,-3 1-27 0,2 3-9 16,-6 2-9-16,3 3-24 0,0 1 8 0,-3 3-18 16,1 3 10-16,1 2-30 0,-1 4 10 0,2 1-26 15,4 2 6-15,0-2-24 0,6 1-20 0,-3-2-23 16,4-1-24-16,3 0 6 0,0-4-10 16,3 0-49-16,8-2-5 0,2 0-54 0,4-5-51 15,0 0-507-15,1-7 36 0,4 2 21 0</inkml:trace>
  <inkml:trace contextRef="#ctx0" brushRef="#br0" timeOffset="51901.09">22956 5979 555 0,'-3'-9'228'0,"-1"6"-23"0,-2-3-31 16,0 4 69-16,-1 0-18 0,-1-1-13 0,-2 3-27 15,-3 0-16-15,-1 5-31 0,-3-3 5 16,0 5-28-16,-4 3-7 0,4-2-3 0,-3 6-13 15,3-3-5-15,0 4-15 0,-1 1-1 0,5 1-17 16,0-3-15-16,5-1-9 0,1-1 4 16,4-1-32-16,3-2 16 0,0-1 5 0,3 1 21 15,4-3-24-15,1-4 1 0,5 1-1 0,0-3 6 16,4-2 4-16,-3 0-12 0,6-4 0 16,-2 2 21-16,-1-5-4 0,4-3-4 0,-5 1-16 15,1-3 1-15,-6 4 15 0,3-5 35 16,-4 4-17-16,-1-3-1 0,-4 3-14 0,1-3 9 15,-2 6-7-15,-4-2-8 0,3 2 13 0,-6-1-23 16,0 0-5-16,2 3-11 0,-5-1 4 16,2 4-30-16,-3 0-4 0,3 0-64 0,4 3-46 15,-10-2-8-15,10 2-43 0,-14 7-172 0,11-6-474 16,3-1 62-16,0 0 92 0,0 0 59 0</inkml:trace>
  <inkml:trace contextRef="#ctx0" brushRef="#br0" timeOffset="52508.88">23356 5653 847 0,'0'0'251'0,"3"-6"-18"0,-3 6-21 0,5-4-51 16,-5 4 8-16,0 0-13 0,0 0-17 0,0 0-37 15,-3 20 13-15,1-8-23 0,-1 5-7 0,-3 2-6 16,-1 5 0-16,4 0-7 0,-7 5-16 15,2 1-7-15,2-3-3 0,2 3 5 16,-2-5-5-16,5 0-10 0,-2 0-8 0,0-8-7 16,-1 1-16-16,4-2-2 0,0 0-3 0,-3-5-6 15,3 3-1-15,0-5 12 0,-1 0 0 16,1-2 5-16,-3 1-2 0,3-5 7 0,0-3 3 16,-6 4-13-16,6-4 8 0,0 0 2 0,0 0 3 15,-11-14-15-15,8 9 7 0,-4 1 26 16,3-2-10-16,-5-1-11 0,5 3 11 0,-2-3-11 15,-2 1 13-15,1 3-20 0,1 0-6 0,-1 0 1 16,0 0-8-16,7 3 12 0,-14 0 11 0,14 0-20 16,-13 8 9-16,5-4-12 0,-1 3-7 15,5 3 6-15,-2 1 1 0,5-1-10 0,-2 1 0 16,3-1 9-16,4 2-1 0,-1-3-9 0,3 0 19 16,1-1 2-16,0 0 5 0,7 0-10 15,-1-4 0-15,4 0-12 0,-3-3 6 16,4-1 27-16,2-1-21 0,3-5 5 0,2 0-8 15,-1-3 16-15,-3 1-2 0,-1-3 6 0,0-1 6 16,1-2-28-16,-4-1 5 0,0 0 31 16,-3-3-26-16,-5 7 8 0,2-3 5 0,-1 1-8 15,-6 1-2-15,2 1 0 0,-1 2 4 0,-2 0-17 16,-3 2 18-16,0-1-5 0,-3 4-8 0,-2 1-8 16,5 3 11-16,-10 0-9 15,10 0 4-15,-16 8-3 0,8 0-3 0,-2 2 11 16,3 4-1-16,-4-1-7 0,5 3-8 0,-4 5 21 15,4-3-23-15,2 0 15 0,0-1-11 0,1-1-1 16,6 1-1-16,4 0-13 0,0-3-2 16,3-2-3-16,7 2-30 0,0 0-36 0,4-4-47 15,3-4-71-15,4-1-230 0,-1 1-346 0,4-4 100 16,0 0 33-16</inkml:trace>
  <inkml:trace contextRef="#ctx0" brushRef="#br0" timeOffset="52980.57">24195 5960 650 0,'-5'-15'286'0,"2"2"-22"15,-1-1-36-15,1 5-11 0,0 0-22 0,0 0-6 16,0 0-27-16,2 2 7 0,-2-1-21 16,3 2-15-16,0-1-13 0,-3 3-7 0,3 4-8 15,6-12-15-15,-5 9-6 0,5 0-17 0,1-1-14 16,-1 2 16-16,5 2-22 0,-1 0 1 16,0 2-17-16,4-1 2 0,-4 4 6 0,5-3 4 15,-2 5-38-15,1 1 5 0,2 0 6 16,-2 0 4-16,-3 0-10 0,-2 1 6 0,-2-1 2 15,-2 1-3-15,1 1-2 0,-6 2-3 0,0 0 8 16,-3 1-10-16,-5 0-1 0,-2 1 9 16,0 3-3-16,-4-2-8 0,1 1 2 0,-1-3 6 15,3 1-5-15,-1-3 0 0,4 1-8 0,-2-1 2 16,3-3 6-16,1 0-6 0,2 1 3 0,-3-1 6 16,7 0-11-16,-3 1 2 0,6-5 1 15,4 4-6-15,0-1-7 0,6 1-8 0,2-2-10 16,1 2-39-16,5 1-7 0,-1-1-67 15,-6 0-28-15,3 1-69 0,-4-1-41 0,-2 1-286 16,3 1-206-16,-7 4 90 0,2-3 49 16</inkml:trace>
  <inkml:trace contextRef="#ctx0" brushRef="#br0" timeOffset="53335.36">24294 6709 819 0,'0'0'314'0,"0"0"-40"16,3-6-20-16,0 3-24 0,-3 3-17 0,7-8-37 16,-1 6-7-16,-1-4 10 0,1 1-35 0,1 1-14 15,0-2-22-15,-1 4-8 0,5-4-8 0,-5 4-3 16,1-4-17-16,0 3-11 0,1-3-9 16,-5 4 14-16,3-4-12 0,-2 5-8 0,2 0-10 15,-3-5-8-15,-3 6 8 0,5-5 0 0,-5 5-3 16,0-6-5-16,0 6-15 0,-5-6 7 0,-4 5 1 15,2 0-3-15,-7-1-11 0,7-1 4 16,-6 6-6-16,6-6-8 0,-4 6 16 0,-2-1-21 16,2-1 8-16,2 0-2 0,-1 4-32 0,3-4 6 15,-1 3 13-15,2 0-31 0,4-1 13 16,-3 3 20-16,2-2-3 0,3-4-9 16,0 8 7-16,0-8 8 0,3 7-13 0,0-3 7 15,1-1 3-15,-4-3 3 0,6 6-5 0,-2-5 2 16,-4-1-41-16,7 2-104 0,-7-2-298 0,0 0-396 15,0 0 84-15,-11 6 110 0,11-6 49 16</inkml:trace>
  <inkml:trace contextRef="#ctx0" brushRef="#br0" timeOffset="56516.43">17353 7367 453 0,'-10'-1'151'0,"10"1"-23"16,-9-1 20-16,9 1-12 0,0 0-3 0,-7-4-23 16,7 4-10-16,0 0-3 0,0 0-5 15,0 0-20-15,-8-1 2 0,8 1 0 0,0 0-12 16,0 0-3-16,21-3-3 0,-4-1 10 16,4 2-30-16,9 0 10 0,8-4-20 0,23 3-6 15,5-4 16-15,2 2-10 0,4 2 15 16,-1 2 5-16,5-4-28 0,2 3-8 0,1 0 21 15,17-2-24-15,3 1 34 0,4 3-15 0,-22 0-8 16,2-1-8-16,-4 2 8 0,-5-1 5 0,-2-1-15 16,3 2 12-16,-9-2-25 0,1 2 15 15,-5-1 1-15,-7 0 1 0,-11 0-6 0,4 2-9 16,-7-2 6-16,-4-2 9 0,-1 2-12 0,-2 2 11 16,-1-1-4-16,-5-2-2 0,-5 1 8 0,1 1-10 15,-3-1-3-15,-7 0 18 16,3 0-13-16,-1 0 8 0,-4 0 4 0,1 0-11 0,-2 0-1 15,-2 4-10-15,-2-4 30 0,-7 0-20 16,17 0 34-16,-17 0-11 0,11 0-26 0,-11 0-2 16,6-4 3-16,-6 4 10 0,0 0 5 15,0 0-16-15,0 0-7 0,0 0-38 0,7-1 14 16,-7 1-37-16,0 0-8 0,0 0-113 0,0 0-51 16,-14-7-520-16,11 4 103 0,-3-1 38 0</inkml:trace>
  <inkml:trace contextRef="#ctx0" brushRef="#br0" timeOffset="56960.31">19319 7085 898 0,'0'0'243'0,"-3"-3"0"0,3 3-23 0,0 0-12 16,0 0-47-16,0 0-23 0,0 0 0 0,0 0-25 16,0 0-18-16,0 0-3 0,0 0-2 15,0 0-6-15,0 0-20 0,14 17-3 16,-7-13-2-16,3 4-8 0,1-1-4 0,2 3 4 16,-3-2-15-16,4 0-3 0,-1 1-5 0,1-1 8 15,0 5-13-15,0-5-5 0,2 2 7 16,-1-2-12-16,-2 1 0 0,4-1-5 0,-7 0 7 15,4 0 8-15,-3 0-5 0,2-3-5 0,-3 2-6 16,0-2 4-16,-3 2 2 0,0-5-11 0,-1 2 1 16,2 0 7-16,-2 0 3 0,-2 0-13 15,-1-1 0-15,0 2 28 0,-3-5-23 0,-6 9 5 16,2-6-7-16,-6 5-8 0,-7-1 20 16,-4 3-2-16,1 2-6 0,-4-2-4 0,-6 1 2 15,-1 3 5-15,3-3-12 0,-2 3-3 16,-1 1-18-16,6-2-29 0,-2 1-47 0,7-2-63 15,0 1-78-15,2 3-602 0,5-3 97 0,3-1 89 16,2-2 65-16</inkml:trace>
  <inkml:trace contextRef="#ctx0" brushRef="#br0" timeOffset="58182">20506 7526 614 0,'0'0'217'0,"0"0"-20"15,0 0-17-15,0 0-9 16,0 0-22-16,0 0-6 0,0 0-20 0,0 0-26 15,0 0 16-15,0 0-6 0,0 0-43 0,0 0 18 16,0 0-8-16,0 0 8 0,0 0 3 0,0 0-24 16,0 0 6-16,0 0-6 0,24-1 11 15,-18-6-13-15,1 0-18 0,0-1 2 0,1-4 11 16,1-3-3-16,-2 0-10 0,3-4-13 0,-2-2-2 16,-2 0 17-16,1-3-7 0,2 1-10 15,-1-2-6-15,-4 1-4 0,-1 2 7 0,0-2 7 16,0 7 1-16,-3-3-5 0,-3 2-6 0,0 1-4 15,-1 6 12-15,-6-3-23 0,3 6 8 16,-6-2-11-16,-1 3 8 0,-3 5-4 16,-1-3-9-16,-3 8 3 0,2-1-8 0,-2 0 1 15,4 4 1-15,-4 5 1 0,1-3 8 0,7 6-1 16,1-3-4-16,3 3-8 0,2-3 17 0,1 3-2 16,6-3-7-16,3 2-1 0,0-5 3 15,7 2 5-15,1-2-7 0,6-4-3 0,0 0 7 16,6-1-4-16,1-3 9 0,1-1-19 0,2-2 12 15,4-1 7-15,-1 0 1 0,-2-3-8 16,-1 1 10-16,-2-1 6 0,-2 3 2 0,-2-4 5 16,-5 6-67-16,-2-3-5 0,-1 2 8 0,-1-1-12 15,-3 4 14-15,1-3-7 0,1 3 3 16,-7-4 12-16,5 2-2 0,-9 2 15 16,0 0 13-16,14 2-11 0,-14-2-9 0,1 7 22 15,-1-2-15-15,-1 4-5 0,-3-1 3 0,1 2 4 16,3-1 1-16,0 1 12 0,0 3 1 0,3-4-13 15,-3 1-14-15,5 4 1 0,-2-6 3 16,3 2-1-16,1 0 3 0,0-5 3 0,4 3-9 16,2-6 6-16,1 1 3 0,-1 0-1 0,1-3 11 15,7-6 0-15,-4 4 0 0,0-6-1 16,3 3 4-16,-3-2 2 0,-3 1 10 0,-1-2 5 16,1 1 36-16,-4-1-28 0,-3 1 18 0,1 0 2 15,-1 3-12-15,-1-3-3 0,-3 5 8 16,1-5-19-16,-4 7 9 0,0-4-21 0,0 4 10 15,0 0-10-15,0 0-5 0,0 0 2 16,-25 13-20-16,16-9 18 0,5 3-2 0,-2 5 17 16,-1-3-15-16,3 0 0 0,0 4 5 0,4-1-13 15,-3-1 5-15,6 2 16 0,1-3-8 16,0 1 13-16,6 1-8 0,0-3-10 0,4-4 10 16,3 1 2-16,3-1 1 0,1-4-3 0,2-1-2 15,1-5-1-15,1 2 16 0,2-4-5 0,-3-1 2 16,-1 0-15-16,-2-1-10 0,0 0 36 15,-4 2-3-15,-3-2-10 0,-1 2 7 0,-6-1-2 16,4 4 2-16,-4-3-7 0,2 0 3 16,-5 4-14-16,3-4-4 0,-4 3-9 0,-2 1 19 15,-1 3-23-15,0 0 15 0,0 0-26 16,0 0-2-16,0 0-36 0,0 0 13 0,0 0-18 16,0 0 0-16,-4 17-36 0,4-10-26 0,-4 1-61 15,4 1-31-15,0-1-53 0,0 0-446 0,0-1 69 16</inkml:trace>
  <inkml:trace contextRef="#ctx0" brushRef="#br0" timeOffset="59280.25">21470 7342 642 0,'0'-7'307'0,"0"1"-59"16,0 6-40-16,0-8 22 15,0 8-17-15,0-4-19 0,3-2-17 0,-3 6-39 16,0 0-7-16,0-4-14 0,0 4-17 0,0 0-10 15,0 0-6-15,0 0 8 0,0 0-23 0,0 0-7 16,0 19 2-16,0-12-10 0,0 2-16 16,0-1 3-16,0 0 2 0,-3 2 4 0,3 0-22 15,0-2 21-15,3 0-10 0,-3 1-18 0,0-2 2 16,0 0-4-16,0 0-16 0,0-3-3 0,3 1-2 16,-3 2 28-16,0-7 3 15,3 4-21-15,-3-4 10 0,0 0 3 0,8 0 0 0,-8 0-3 16,13-3-7-16,-9-2 2 0,2 1 8 15,2-3-8-15,-2 0 1 0,-2 0 4 0,5 3-10 16,-5-3-7-16,4-1 7 0,-2-1 8 16,1 4-6-16,0-2-4 0,0 3-3 0,-1-3 13 15,-2 1-13-15,-1 3 2 0,1 1-10 0,-1-4-2 16,-3 6 3-16,7-3-6 0,-3-1 5 0,-4 4 6 16,7-1-9-16,-7 1 4 0,0 0 9 15,13 1-15-15,-13-1 6 0,6 6 2 0,-1-5 15 16,-5-1-8-16,9 7-7 0,-5-3-10 0,-1 2-8 15,1 0 5-15,-1-1-41 0,0 2 16 16,4-2-24-16,-6 3-46 0,2-3-35 0,0 0-6 16,0 2-43-16,-2 0 33 0,2-5-20 15,0 5 25-15,-3-7 29 0,4 4 4 0,-4-4 16 16,0 0 31-16,7 0 12 0,-7 0 37 0,0 0 4 16,10-9 54-16,-7 6 29 0,-3-3-1 0,4 0 28 15,-1 2-43-15,-3-4 16 0,3 2 53 16,0-1-21-16,-2 3 21 0,-1-2 8 0,0 6-13 15,4-8-8-15,-4 5-20 0,3-2-8 0,-3 5-7 16,3-4-6-16,-3 4-5 0,0 0-7 0,1-6-8 16,-1 6-24-16,0 0 14 0,0 0 2 15,0 0 3-15,6 14-16 0,-6-14 16 16,0 10-13-16,3-3 7 0,-3-3-7 0,1 4-13 16,-1-2 11-16,0 2-14 0,3-4-9 0,-3 2 9 15,0 1-12-15,0-3-3 0,3 0-10 16,-3-4 10-16,0 8-7 0,0-8 7 0,3 3 3 15,-3-3 12-15,0 0-14 0,0 0 7 0,0 0-6 16,21-8 16-16,-14 5-2 0,0-3 5 0,-3 3-1 16,2-3-4-16,-2 3-8 0,2-3 2 15,1 4-15-15,0-4 8 0,-3 5-3 0,3-1 16 16,-7 2-6-16,12-4 3 0,-12 4 3 0,12 4-6 16,-12-4-2-16,10 2 5 0,-4-1 3 0,-2 2-3 15,3 1-5-15,0-1-3 0,-1 2 3 16,-2-2 7-16,2 3 1 0,-1-4-8 15,1 4 7-15,-2-3-2 0,2 2-5 0,-3-3 10 16,4 3 3-16,0-4-3 0,-3 0-7 0,-4-1 14 16,16 0-12-16,-8-1-2 0,2-4 15 15,3 4-1-15,-2-2 9 0,-1-1 12 0,0 0-5 16,1-3-10-16,-1 5 15 0,0-5-15 0,0 2-5 16,-3 2 18-16,-3-1 5 0,2 0-3 0,1 3-7 15,-3-4-6-15,0 2 3 0,-4 3-10 16,9-1 7-16,-9 1-12 0,7-3-10 0,-7 3-6 15,0 0 5-15,11 7 11 0,-8-2-11 16,0-3 3-16,-3-2 18 0,4 10-7 0,-1-5-9 0,0-2 13 16,-2 3-20-16,2-4 8 15,0 4-1-15,0-3 4 0,-3-3-4 0,8 4 6 16,-5-3-6-16,-3-1-2 0,13 0 13 0,-13 0-13 16,15-4 10-16,-6 0 6 0,-2 0 7 0,0 0-15 15,1-2-3-15,2 2 0 0,-4-3 43 16,1 1-25-16,0 3 16 0,-3-2-11 0,-1 2-5 15,3-1 8-15,-6 4-6 0,7-4 11 0,-7 4-33 16,8-4 7-16,-8 4-2 0,6-3 7 0,-6 3-5 16,0 0-10-16,0 0 18 0,0 0-5 15,10 7-21-15,-7-4-5 0,-2 2-25 16,2-2-11-16,-3 4 6 0,0 1-67 0,0-1-16 16,0 2-50-16,0-5-108 0,-3 4-569 0,2-1 114 15,-2 0 32-15,0 0 70 0</inkml:trace>
  <inkml:trace contextRef="#ctx0" brushRef="#br0" timeOffset="60209.74">22399 7286 588 0,'3'-3'167'0,"-3"3"-24"0,0 0 26 15,0 0-67-15,0 0 1 0,5 13-16 0,-5-6 2 16,3 0 11-16,-3 2-28 0,0 1-1 15,0 3-27-15,0-2 17 0,3 2-25 0,-2-3 8 16,-1 0-3-16,0 3-21 0,3-5-4 16,-3 1 7-16,0-4 2 0,3 2 6 0,-3-2-3 15,3-2-15-15,0 2 23 0,-3-5-11 0,0 0-14 16,12-1-4-16,-12 1 11 0,10-8 3 16,-4 1-3-16,1-1-13 0,0 1 97 0,0-2-5 15,0 0-12-15,-1 2-6 0,1-2 0 0,1 1-20 16,1 1 8-16,-5 3-13 0,5-3-1 0,-4 3-4 15,2 0-5-15,-1 3-16 0,-6 1 8 16,10-5-11-16,-2 5-7 0,-8 0 5 0,13 6 5 16,-6-5-18-16,3 5 14 0,-3-2-9 15,0 1 13-15,2 2-10 0,-1-3-3 0,-1 2-4 16,2 1-9-16,-2-3 19 0,4 2-6 16,-4-4 5-16,3 3-2 0,1-4 0 0,-1-1 10 15,3 0-20-15,1-6-16 0,-1 3-2 0,2-5-3 16,1 0-7-16,1-1 2 0,-3-3 3 0,0 0-8 15,-4-2 7-15,0 3 11 0,-2-3 0 16,1 2 0-16,-5-1-3 0,-4 2 8 0,0-2-5 16,0 3 0-16,-3 2 5 0,-1 0 3 0,-2-1-3 15,-2 6-6-15,1-3 12 0,-3 5-1 0,-1-1-3 16,-2 4 6-16,3-1-11 0,-4 0 21 16,1 5-18-16,-1 2 3 0,3 0 4 15,-1 1-7-15,0 0-7 0,2 1 7 0,1 4 13 16,-2-4-6-16,7-1-14 0,-2 0-14 0,3-1 6 15,3-1-3-15,0 1 10 0,0-2 8 16,3-5-5-16,-3-1 8 0,10 3 4 0,-10-3-9 16,17-4 12-16,-7 0 0 0,0 0-5 0,1-5-7 15,-1-2 17-15,0 1 0 0,1 2 1 0,-4-3 4 16,2 3-2-16,-1-1 23 0,-1 1-5 16,-4 0-16-16,3 2 1 0,-2 3 5 15,-1-2-19-15,1 1-2 0,-4 4 3 0,4-5 5 16,-4 5-13-16,0 0 2 0,0 0 1 0,-4 23 12 15,0-7-10-15,1 1 6 0,0 7-6 16,2 2-5-16,-5 6 13 0,3 4-3 0,-1 14 10 16,1 3-9-16,-1 0-4 0,3-10-2 0,-2-2 8 15,0 11-5-15,3-6 5 0,3-9-3 0,-1 2-5 16,-1-3-5-16,0-3-3 0,-1-3 11 16,0-5-8-16,0-5-5 0,0 0 13 0,0-1 4 15,-4-3-6-15,-5-4-4 0,2 1 13 0,-7-3-7 16,3-5-10-16,-6-1 2 0,1-4 15 0,-2-6-5 15,-2-2-5-15,-1-2-5 0,1-5 13 16,0-3-8-16,2-1 5 0,2-5 6 0,2-1-14 16,7 3 6-16,3 1-5 0,1-1 4 15,6-2-14-15,-2-1 4 0,12-3 6 0,1 1-6 16,16-10-12-16,1 9 15 0,4-2 10 16,-1 5-10-16,6 5 5 0,5 0 0 0,-7 7-5 15,-4 1-7-15,3 2 1 0,-3 2-19 0,0 1-32 16,-3 5-22-16,-4 1-80 0,-9 7-250 0,3-5-443 15,-4 3 94-15,-3 2 74 0,-5 1 88 16</inkml:trace>
  <inkml:trace contextRef="#ctx0" brushRef="#br0" timeOffset="97647.79">20485 7958 547 0,'0'0'182'0,"0"0"0"0,0 0-8 16,0 0-23-16,0 0-18 15,0 0 0-15,0 0 21 0,0 0-49 0,0 0 5 16,10 0-64-16,-10 0-8 0,0 0 52 0,0 0-1 15,0 0 1-15,0 0 2 0,0 0-18 0,0 0 11 16,0 0-3-16,0 0-6 0,0 0 6 16,-17-8-28-16,17 8 31 0,-9-6-27 0,4 5 6 15,5 1-7-15,-10-3-4 0,7-1-29 0,3 4 1 16,-7-3 6-16,7 3-26 0,-11-1 23 16,11 1-10-16,-6-4 0 0,6 4-3 15,0 0-12-15,0 0-6 0,0 0 6 0,0 0 20 16,0 0-15-16,24-4-8 0,-6 4 12 0,5-3 4 15,12 0-9-15,5 3 4 0,22-7 4 0,6 4-7 16,4 3-3-16,3 0-5 0,0 0 0 16,4-1 0-16,-1 2-16 0,-2 1 9 0,2-1 9 15,1 4-7-15,-4-3 8 0,1 5 12 0,1-4-15 16,-1 4-2-16,-4-1 12 0,3-1 5 0,-9-1-12 16,1-1-1-16,-8 2-2 0,-1 2 0 15,-11-4 3-15,-9-3-6 0,-3 3-2 0,-5 0 8 16,-3-1-8-16,-3-2 2 0,0 2 13 0,-10-2-2 15,3 4-8-15,1-3-3 0,-5-1-7 16,-3 0 23-16,1 0-13 0,-1 2 5 16,-1-2-2-16,-9 0-6 0,12-2-25 0,-12 2-3 15,10-1-30-15,-10 1-8 0,0 0-80 0,0 0-50 16,3 0-162-16,-3 0-441 0,0 0 78 0,0 0 148 16</inkml:trace>
  <inkml:trace contextRef="#ctx0" brushRef="#br0" timeOffset="98655.48">15624 7433 632 0,'0'0'181'0,"-7"-4"60"0,7 4-3 16,0 0-23-16,0 0 3 0,0 0-44 0,-10-1-10 16,10 1-11-16,0 0-30 0,0 0 2 0,0 0-7 15,0 0-18-15,-3-3-8 0,3 3-5 0,0 0-5 16,0 0-20-16,20-1-6 0,-9-2 0 16,5 3-7-16,2 0-11 0,2-2 11 0,7 2-1 15,7-1-19-15,4 1-14 0,7 0 16 16,19 0-6-16,1 1-12 0,8-1 8 0,1 2-6 15,5-2 0-15,0 4 1 0,19-4 2 16,2 1 0-16,-1 1-8 0,-3-1-3 0,0 3 4 16,-17-1 1-16,2 1-12 0,-2-2-2 0,2-1-3 15,-2 2 7-15,1 1 6 0,-2-1-8 0,4 1 3 16,-7-3 7-16,1 1-5 0,-5-1 5 16,0-1-5-16,-9 0-12 0,-7 0-1 0,-10 0 8 15,-4 0 8-15,-4 4-13 0,-6-4 12 0,0-4-4 16,-4 4 4-16,-6 0-1 0,-1 0-1 0,-3 0 13 15,0 0 10-15,-3 0-10 0,-4 0 15 16,1 0-10-16,-11 0 10 0,13-1-12 0,-10-1-1 16,-3 2-4-16,7-1-9 0,-7 1 6 15,0 0-5-15,3-4-1 0,-3 4-4 0,0 0-24 16,0 0 11-16,0 0-23 0,-3-10-18 16,3 10-44-16,0 0-51 0,0 0-110 0,-7-7-573 15,7 4 40-15,0 3 78 0,-6-5 84 0</inkml:trace>
  <inkml:trace contextRef="#ctx0" brushRef="#br0" timeOffset="99080.4">17774 7125 655 0,'0'0'253'0,"0"0"-30"0,4-7-18 16,-4 7-18-16,0 0-11 0,17 8-27 16,-7-2-21-16,4 2-6 0,-1-2-19 15,5 7 7-15,2-4-13 0,1 5-23 0,6-2-94 0,0 4 15 16,-3-1 5-16,3 2 10 0,1-2-5 15,2-1-13-15,-2 0 19 0,-1 1-6 16,1 0 8-16,-7-5-3 0,2 0-8 0,-2 1 39 16,-1 0-38-16,-3-3 12 0,0 1-27 0,-3-4 22 15,-3 1 31-15,2-1-18 0,-3-2 25 0,1 4 14 16,-5-4 40-16,1 2-120 0,-1-2 108 16,-5 2-36-16,2-2-11 0,-6 4 8 0,-4 2 16 15,-6 6-24-15,-2 2-12 0,-22 12 0 0,-18 16-3 16,-16 6-10-16,-36 25-39 0,-12 6-194 0,-21 19-601 15,-20 6 58-15,-70 35 93 0,-20-9 130 16</inkml:trace>
  <inkml:trace contextRef="#ctx0" brushRef="#br0" timeOffset="107123.39">17692 6451 511 0,'0'0'141'0,"-4"-3"5"15,4 3 3-15,-6-6-39 0,6 6 20 0,-3-4 8 16,3 4-35-16,0 0 12 0,-7-3-36 15,7 3-4-15,-3-3-1 0,3 3 5 0,0 0-7 16,0 0-8-16,-8-4-8 0,8 4 0 0,0 0-7 16,0 0-5-16,0 0-6 0,0 0-23 0,0 0 16 15,0 0-13-15,0 0 8 0,0 0-6 16,18-2 1-16,-18 2-16 0,27 2 20 0,-11-2-7 16,5-2 0-16,10 1 5 0,0-3 0 0,9 0-7 15,2-2-22-15,16-2 12 0,-3-1 14 16,6 0-5-16,5-1-10 0,2 2-5 15,0-2 13-15,0 3-18 0,-3-5 21 0,0 3-22 16,1 3 14-16,-5-1 7 0,-3 0-4 0,0 1-14 16,-10 1 16-16,-7 0-23 0,0 4 15 15,-3-5-8-15,-7 5 6 0,0 0-1 0,-1-4 3 16,-2 4 11-16,-5-1-16 0,-2 1 15 0,-1-1-12 16,-3 0-6-16,-3 0 1 0,0 1 9 0,0 1 1 15,-4-1-3-15,-1 1 3 0,-1 0-6 16,2 0 6-16,-10 0-3 0,13-4-5 0,-5 4 26 15,-8 0-8-15,10-2-13 0,-10 2-8 16,7 0 24-16,-7 0-1 0,9-2-17 0,-9 2 17 16,4-5-22-16,-4 5-11 0,0 0-33 15,0 0-3-15,0 0-33 0,0 0-53 0,-7-11-132 16,7 11-488-16,-6-1 92 0,2 0 72 0</inkml:trace>
  <inkml:trace contextRef="#ctx0" brushRef="#br0" timeOffset="107563.71">18899 5984 432 0,'0'0'166'0,"0"0"-20"16,0 0 0-16,0 0-20 0,0 0-21 0,0 0-11 16,14 16-4-16,-5-12-13 0,-1 3 2 15,5 3-5-15,2-2-30 0,1 1 17 0,2 3-10 16,1-2-2-16,2 1-16 0,0 0 3 0,-1-1-10 16,1 1 10-16,0-3-1 0,-1 2 17 0,0-2-29 15,-2-1-21-15,-1 1 19 0,0-1 2 16,0 1-18-16,0-4 5 0,-7 1 5 15,4 0 3-15,-4 0-7 0,0-1 9 0,1-1 1 16,-4 0-19-16,2 1 19 0,-5-2 4 0,2 2-4 16,-1-2 30-16,1 1-10 0,-6 3 10 15,0-6-18-15,0 9 6 0,-6 1-14 0,-2 0 1 16,-5 3 5-16,-1 4-13 0,-6 6 7 0,-11 4 65 16,-3 5-16-16,-8 2-18 0,-8 7-10 0,-5 2-7 15,-3 0-26-15,-4 5-39 0,0-4-25 16,-2-1-154-16,2 3-596 0,4-4 79 0,17-9 85 15</inkml:trace>
  <inkml:trace contextRef="#ctx0" brushRef="#br0" timeOffset="109434.38">21251 5047 555 0,'0'0'187'0,"0"0"-11"16,0 0-25-16,0 0-25 0,0 0 7 16,0 0-13-16,0 0-2 0,0 0-5 0,0 0-26 15,0 0-5-15,13 14-8 0,-9-9 8 0,3-3-13 16,0 5-15-16,2-4-1 0,-1 3-4 0,2-5-16 16,0 0-66-16,1 1-13 0,-1-2 41 15,0 0 0-15,4-2-6 0,-1 0 11 0,2-4 54 16,-2-1-13-16,0-3 21 0,4 2 27 0,-3-3-38 15,0-3 24-15,2 2-14 0,-5-1 8 16,3-2 21-16,-3 2-49 0,-2-1 12 0,-2 4 9 16,0-3-21-16,0 4-8 0,-3 1-12 15,-1-2 35-15,3 3-2 0,-5 3 17 0,2-3-7 16,0 2-2-16,-3 5-14 0,0 0-4 0,0 0 15 16,0 0-21-16,0 0-5 0,0 23 1 15,0-6-1-15,0 5-18 0,0 3 16 0,3 3-8 16,-3 5 8-16,1 2-26 0,2 3 26 0,1-1-16 15,-1 2-15-15,1-3 13 0,-1 0 0 0,0-1-1 16,1-9-9-16,-4 2 10 0,0-3-16 16,3-4 26-16,-3-3-23 0,-3 0-5 0,-1 1 5 15,1 0 3-15,-4-6-14 0,-4 3 6 16,-2-4-5-16,-1-2 13 0,-2-2-8 0,-2-1-3 16,-2-4 5-16,-1-2 21 0,0-1-23 15,-2-1 8-15,2-2-1 0,-3-4 14 0,0-1-11 16,1 0-3-16,2-1 16 0,3 0-20 0,-1-3 17 15,5 3-15-15,0 0 15 0,7 2-25 0,-3 0 10 16,3-2 10-16,4 3 1 0,0-1-14 16,3-1-17-16,3 0 9 0,3 0 16 0,1 0 3 15,1 1-10-15,5 3 7 0,4-3 2 0,0 0-7 16,0 5-12-16,0-3-1 0,1 3-3 0,1 2-2 16,-1 0-28-16,0 0-46 0,1 0-10 15,-1 2-29-15,-2 0-94 0,2 2-46 0,-2 4-541 16,-1-1 60-16,-2-1 76 0,1-1 74 0</inkml:trace>
  <inkml:trace contextRef="#ctx0" brushRef="#br0" timeOffset="110838.31">21737 5345 693 0,'0'0'297'0,"0"0"-38"0,0 0-16 15,0 0-44-15,3-4-12 0,-3 4-25 0,0 0-19 16,0 0-5-16,0 0-15 0,3 18 8 15,0-11-42-15,-3 2-33 0,-3 1-30 0,3 1-90 16,0 0-5-16,-3 0-28 0,3 0-3 0,0 2 15 16,0-4-12-16,0 0-21 0,0-2 29 15,3 1 15-15,-3-4-16 0,4 1 59 16,-4-5-25-16,6 2 28 0,-6-2 12 0,0 0 19 16,18-10-8-16,-9 2 107 0,-2 1-61 0,1-1 13 15,2 1 0-15,-1-1-16 0,-5 2-7 0,7-1 23 16,-4-1-26-16,-1 2 0 0,5 2 5 15,-4 0 23-15,-1 2-20 0,1 1-28 0,4 1 25 16,-11 0-10-16,16 1-7 0,-9 2 14 0,4 4-12 16,-4-1 8-16,-1 2-11 0,1 1-5 0,3-2 3 15,-6-1 3-15,3 1-27 16,-1 0-7-16,-2 0 13 0,3 0-2 0,0 0 12 16,-4-4-21-16,4 0 9 0,-1 1-11 0,2-4 20 15,-8 0-12-15,13-6-5 0,-6 4 43 0,3-4-28 16,-3 0 23-16,0 1-10 0,0-1 28 15,-1-2 2-15,2 2-7 0,-5 1-10 0,4 1 10 16,-4 0-3-16,0-1-10 0,-3 5 2 0,7-4 11 16,0 0-2-16,-7 4-19 0,7-1 13 15,-7 1-10-15,0 0 5 0,16 5-8 0,-11-2 14 16,2 3-12-16,2-2-11 0,-2 3-4 0,1-1 3 16,2 2 5-16,0 0 3 0,1-3 0 0,-2 2-10 15,1 0 2-15,1-1 20 16,2-1-27-16,0-1-3 0,-1-2 0 0,1-2 20 15,1 0-18-15,-1 0 11 0,-3-3-18 0,5-1 10 16,-2-1 0-16,4-2-3 0,-7-1-10 0,4 0 13 16,-4 0 6-16,0-2 1 0,1 1-4 15,-4 0 38-15,-1-1-36 0,-2 1 10 0,-1 0-10 16,-3 2 21-16,0-2 5 0,0 3 2 0,0-1-13 16,-3 2-2-16,-1 1-2 0,1-1-14 0,-4 3 34 15,7 2-21-15,-14 0-7 0,14 0-3 16,-20 7-7-16,10-5-3 0,0 5 10 0,0 2-10 15,2-2-6-15,1 2-32 0,-2-2-1 0,5 2-9 16,-2 0-24-16,5 1 3 0,-3-3-16 16,4 1-10-16,4 1 5 0,-3-7 16 15,2 4-11-15,4-5 16 0,-1 1 5 0,-6-2 0 16,18-2 13-16,-8 1-3 0,0-5 56 0,4 4 1 16,-4-4 22-16,0 0-2 0,1 1 21 0,1-2 17 15,-1 1 8-15,-4 2-5 0,0 0 25 16,-1 0 6-16,-2 4-1 0,3-6-50 0,-7 6 40 15,10-2-23-15,-6-3-12 0,-4 5 12 0,6-3 3 16,-6 3-8-16,0 0-12 0,4-1-1 16,-4 1-17-16,0 0-4 0,10 7 1 0,-10-7-5 15,4 9 3-15,-4-4-32 0,3 2 9 16,3-1 17-16,-2 1-20 0,3-2 2 0,3 0 3 0,-3-2 10 16,3 2-8-16,1-4 1 15,2 0-3-15,1-2-16 0,-1-2-10 0,1-3 16 16,3-3-5-16,1 1 7 0,-1-5 10 0,3 1-10 15,-3-4 11-15,0 2 2 0,-3 1 8 0,3-3-11 16,-7 2 3-16,1 0 0 0,-1 1-8 16,-3 1 44-16,-1 0-21 0,-2 2-7 0,3 2 8 15,-4 0-4-15,-1-1 6 0,-2 1-18 0,0 2 16 16,0 6-6-16,-5-7-10 0,-2 6 10 0,7 1 5 16,0 0-4-16,0 0-9 0,-17 7 19 15,14-1-29-15,-1 0 8 0,1 6-8 0,-1-4 16 16,4 7-16-16,-1 0-4 0,1 4 17 15,0-1 10-15,1 1-15 0,-1 0 0 0,4 1 8 16,3-1-1-16,-1 4-4 0,1-3-3 16,-1 1 0-16,2 0-13 0,-1 0 8 0,-4-4 8 15,4-1-14-15,-4 1 1 0,4-2-8 0,-6-2 13 16,-1 1 10-16,0-2-15 0,-1 1-11 16,-3-1-17-16,1 1 10 0,-4-4-18 0,1 2 5 15,-1 1 5-15,0-6 0 0,0 0 11 0,0 1 2 16,1-4-8-16,-1 1 13 0,2-4 5 0,5 0 8 15,0 0-13-15,-13-7 5 0,13 0-10 16,0 0 10-16,1-4 6 0,2 1-1 16,5-6 13-16,-2-1 0 0,4-3-12 0,3-1-4 15,3-2 1-15,-1-2 3 0,2 1 7 0,0-1-3 16,10-7 11-16,-2 2-3 0,-1 1-5 16,-3 8 13-16,-1-1-3 0,0 2 0 0,-3-2-7 15,0 5 15-15,-4 1 2 0,-1 0 13 0,-2 4 18 16,-1 2 11-16,-4 0-19 0,1 1-14 0,-2 0 9 15,2 1 11-15,-6 0-26 0,3 4 20 16,-6-4-27-16,3 2 12 0,-6 2-13 0,2-2-2 16,1 3 10-16,-5-1-21 0,8 4 9 0,-13 0 9 15,13 0-5-15,-13 1-9 0,5 4 1 0,2-3 9 16,5 5-14-16,-2 3 1 16,3-2-8-16,3 6 12 0,4-1 4 0,4 8-19 15,3-5-13-15,6 5 6 0,0-1-11 0,8-2-45 16,-1-6-29-16,7-1-20 0,0-5-8 0,5-1-136 15,-5-5-120-15,6-1-384 0,4-3 82 16,11-6 72-16</inkml:trace>
  <inkml:trace contextRef="#ctx0" brushRef="#br0" timeOffset="111747.73">20198 4920 985 0,'0'0'299'0,"-6"-2"-20"0,6 2-38 15,0 0 0-15,0 0-39 0,-11-1-15 0,11 1-18 16,0 0-16-16,0 0-17 16,0 0 0-16,0 0-34 0,0 0 6 0,17-13-14 15,-10 9-7-15,7-3 5 0,2 0-17 0,-5-1-17 16,6-2-1-16,1 1-21 0,-2-5-3 0,1 1 5 15,-3-2-22-15,-1 1 9 0,-2-3-4 16,-1 6-6-16,-3-3 6 0,0 0 2 0,-3 3-18 16,-1 0 8-16,-3 2-6 0,-3-3 1 0,-1 5-13 15,-3 2 5-15,-3-1 2 0,0 6 3 16,-5 2-2-16,-4 3-3 0,-2 5-10 0,-3 0 7 16,-4 6 8-16,5 2-2 0,-4 2 5 15,6-1-6-15,0 6 3 0,-2 10-5 0,5-3 5 0,8-3 8 16,3 0-13-16,3 1 5 15,7-4-10-15,2-1-5 0,2 0-8 0,6-1-2 16,4-4 12-16,3-5-13 0,1-5 9 0,7 0-1 16,-1-5-5-16,1-3-10 0,2-5-13 15,1-4-13-15,3-1-18 0,-3-5-35 0,3 0-19 16,-4-1 9-16,-2-3 17 0,-4-1 10 0,-4 0 13 16,-2 2 21-16,-5 0 15 0,1-2 10 0,-4 2-9 15,-4 1 37-15,-2-1-12 0,-1 0 35 16,2 4 3-16,-5-1 26 0,0 2 2 0,-5 2 10 15,2 0 14-15,0 0-14 0,-1 2 16 0,-2-2-8 16,2 1 5-16,-2 2-10 0,1 4 0 16,-1-4-15-16,3 3 5 0,-1-2-1 15,1 2-19-15,3 3 1 0,-4-6-4 0,4 6-10 16,0 0 4-16,0 0-2 0,0 0 8 0,0 0-8 16,0 0-15-16,0 0 15 0,20 0-8 15,-20 0 3-15,18 5-10 0,-5-4 4 0,1 2 1 16,-4-1-15-16,5 1 9 0,-5 0-2 0,0-2-7 15,3 4 20-15,-3-3-3 0,-3 3-7 0,1-1 2 16,-1 2-12-16,-4 2-6 0,-3 0-36 16,0 1-68-16,-3 1-42 0,-1 4-86 0,-2 2-16 15,-2 0-3-15,1-3-115 0,1 1-424 0,-1 2 76 16,-1-5 64-16</inkml:trace>
  <inkml:trace contextRef="#ctx0" brushRef="#br0" timeOffset="112880.49">20636 4913 470 0,'9'-12'200'0,"-1"3"-10"0,-5 1 35 0,4-1-49 16,-1 1-7-16,-2 2-18 0,2-1-15 0,-1 3-5 15,-2-3-9-15,1 2-19 0,-1 2-24 16,0 0 11-16,-3 3-6 0,6-7-7 0,-5 3-10 16,-1 4-1-16,3-4-2 0,-3 4-18 0,3-6-25 15,-3 6 9-15,5-2-4 16,-5 2-6-16,3-5 9 0,-3 5-9 0,3-4-12 0,1 0-6 15,-1 0 6-15,3-2 10 0,-2-2-10 16,6 0 10-16,-3-2-13 0,3 0 7 0,1 1-4 16,-1-3-5-16,-3 4 15 0,2-2 2 15,-4 3-7-15,2 3 2 0,-1-4 11 0,1 2 7 16,-4 4-12-16,5-6 7 0,-5 4 10 0,-3 4 16 16,0-5 5-16,0 5-16 0,0 0 3 0,0 0-12 15,0 0-1-15,-21 8-5 0,11-5-13 16,-1 5 8-16,-2 2-10 0,3 3-2 0,-4-2 1 15,4 3-7-15,-4 2 18 0,4 1-7 16,3 1-8-16,1 1-3 0,1 2-13 0,2-4 0 16,3 2 1-16,3 2-1 0,2 0-15 15,4-2-3-15,1 0-12 0,5-3-24 0,1-2 9 16,2-1-19-16,2-5-15 0,1-4-18 0,3-3-20 16,0 2-34-16,3-8-43 0,4-2 15 15,0-2-28-15,0 0 10 0,2-2 57 0,-5-3 12 16,-5-2 39-16,1 3 12 0,-3-3 57 0,-7 1 28 15,0-2 23-15,-1 2 18 0,-6 0 15 0,0 2 34 16,-3-1 2-16,-1 3 21 0,0 2 12 16,-3-3-15-16,0 1 26 0,-3 2-16 0,-4 1-17 15,0 3 7-15,0 1-23 0,-3-2 7 0,3 6-12 16,-7 0-31-16,1 5 3 0,-1-1 5 16,0 2 5-16,-3 3-26 0,0 2 11 15,0 2-5-15,3-1 2 0,0 3-18 0,4 2 5 16,1 1-10-16,1-3-15 0,5 3-3 0,-1-1-8 15,4-3-12-15,3 1-5 0,-2-4 4 16,5 3 1-16,2-5-8 0,2-2 7 0,0-2-7 16,4-4 0-16,2 2-5 0,2-3 5 0,-1-5-5 15,3 2 15-15,1-3-12 0,3-1 2 0,-4-1 28 16,1 0-18-16,0-2 3 16,-5 3 10-16,2-3 20 0,-5 6 13 0,1-3-15 0,-4 2 0 15,0 1 5-15,1-2-5 0,-1 0 5 0,-6 5 0 16,2-2 11-16,1-2-19 0,0 3-7 15,-7 2-8-15,7-1 7 0,-7 1 1 16,0 0 2-16,0 0-10 0,10 8 0 0,-7-5-41 16,0 1 5-16,-3-4-2 0,5 4-16 0,-2 1-28 15,0-3-5-15,-3-2 21 0,10 3-14 0,-10-3 16 16,10-1 13-16,-10 1 10 0,14-3-12 16,-7-3 12-16,0 4 20 0,3-4 49 0,-3 0-10 15,0 1 13-15,0-1-13 0,0 2 13 0,0 0 15 16,-4-2-5-16,3 2 0 0,-2 2-1 15,-1-3-11-15,-3 5 1 0,8-4 11 0,-5 0-20 16,3 1-6-16,-6 3 18 0,4-3-35 0,-4 3 7 16,0 0 5-16,0 0 6 0,17 4-14 15,-13-1 21-15,-1 2-7 0,4-3-14 16,-4 5 1-16,4 0-6 0,3-3-7 0,-3 3 10 16,0-1-21-16,3 2 9 0,1-5 4 0,-1 3 3 15,0-6-8-15,4 0 16 0,-1 0-9 0,1-5 6 16,3 1-12-16,0-4-6 0,4-6 5 15,2-3 28-15,-2-6-20 0,7-6 0 0,-4-9 8 16,-1 1 7-16,-5-4-15 0,-5 8 15 0,-2 2 18 16,-2-2-7-16,-2 0 35 0,-3 4-10 15,0-1-15-15,-4 4 17 0,0 2 27 16,0 4-40-16,-4 3 1 0,4 0 15 0,-1 2-5 16,-2 1-5-16,0 4-20 0,-1 2 17 0,1 5-30 15,-3-1 5-15,6 4 12 0,-12 8-17 16,3 4-3-16,5 0 21 0,-2 2-16 0,2 5-2 15,-3 5 2-15,4 2-2 0,3 4-16 0,0 4 8 16,0 0-23-16,3 0 13 0,-3 1-18 0,7-2-44 16,-6 2-18-16,2-6-30 0,0-4-67 15,1-4-74-15,-1-4-36 0,0-1-458 0,3 0 31 16,-5-7 102-16</inkml:trace>
  <inkml:trace contextRef="#ctx0" brushRef="#br0" timeOffset="113815.26">21848 4800 447 0,'-6'-7'192'0,"3"0"31"15,0 3 13-15,2 0-16 0,-2-3-62 16,3 7 6-16,-6-10-26 0,6 8 8 16,0 2-28-16,-1-6-23 0,1 6-6 0,0-6-22 15,0 6-8-15,7-5-3 0,0 1-5 0,-1 2 3 16,8 0 2-16,0-4 3 0,3 3-15 0,0-4-6 16,7 0-7-16,3 0 5 0,-2 0-13 15,2-4 20-15,0 4-25 0,-3-2 5 0,0 0 3 16,-3 2-11-16,-2 0 13 0,-4 2-12 0,-2-1-6 15,1 4-2-15,-4-4 4 0,0 3 29 16,-2-2-12-16,-2 2 12 0,-3-1-16 0,-3 4 8 16,0 0-12-16,0 0-13 0,0 0 27 15,0 0-6-15,0 0-12 0,-33 8-1 0,23-1 4 16,-4 1-17-16,0 1 7 0,3 0-7 16,-2 3-21-16,3-2-8 0,-1 0-22 0,4 0-9 15,1-2-4-15,2 1-8 0,1-1 12 0,3-1-4 16,0-1 7-16,0-6-12 0,4 7 12 0,2-7 31 15,-6 0-10-15,0 0-3 0,28-7 10 16,-18 1 8-16,0 3 23 0,1-5 16 0,-1 1 7 16,3 0 13-16,-6 1 23 0,0 1 0 0,3-1 8 15,-3 4-16-15,-3-4 0 0,2 3 13 0,-2-1 11 16,-1 0-37-16,3 3-4 16,-6 1-1-16,4-6 11 0,-4 6-14 0,8-4-12 15,-5 1-5-15,-3 3 11 0,0 0-17 0,0 0 4 16,0 0-4-16,10 8 4 0,-4-3-6 0,-3-1-7 15,2 2 2-15,-2-1-10 0,1 0-3 16,2 1 18-16,-2-2-23 0,2 0 19 0,-2 0-17 16,0 1 9-16,2-4-3 0,1 0 7 0,-7-1-2 15,10-5 3-15,-2-1-14 0,1-3 14 0,-2-6 5 16,0-2-6-16,0-6 3 0,0 3 11 16,-1-5-11-16,-2-7 10 0,-1 1-12 0,1-5 7 15,-1 3-15-15,1-8 5 0,-4 7-8 16,3-4 16-16,-3 10 2 0,-3 2-2 0,3 4 10 15,-4 2-3-15,4 1 0 0,0 4-22 16,-3 0 4-16,3 5 11 0,-1 3-13 0,-2 1 18 16,3 6-24-16,0 0 9 0,0 0 2 0,-16 22-13 15,8-5 10-15,5 7-4 0,-1 2 9 16,1 8-4-16,3 3-1 0,0 3-7 0,0 0 2 16,3 12 13-16,1-2-12 0,6-9 17 0,-6-6-10 15,3-3-5-15,2-1-18 0,-1-4 0 0,2-3 15 16,0-5 6-16,1-1 4 0,-4-4-20 15,2-3 13-15,5-1 8 0,-3-6-6 0,-1-4-2 16,4 0 10-16,-1-1-2 0,-3-5-1 16,4-2 6-16,-4-2 10 0,1 0-23 0,-4-3 5 15,2 1 10-15,-5-1-15 0,2 1-5 16,-2 2 2-16,-3-3 5 0,-1 3 6 0,0 1-16 16,-5 0 3-16,2 2 5 0,0 0-21 0,-1 5 11 15,-2-1-11-15,6 3-12 0,-10-3 20 0,10 3-44 16,-8 0 21-16,8 0-20 0,0 0 25 15,0 0 3-15,-6-3 2 0,6 3 8 0,0 0 13 16,14-7 15-16,-4 0-8 0,0 2 24 0,7-4-11 16,-3-2 6-16,6 0 7 0,4-1 2 15,-4 2 14-15,8-5-16 0,-1 2-16 0,1-1 6 16,2 4 10-16,-6 1-10 0,1 1-16 16,-2-1-20-16,-2 2-28 0,-1 2-72 0,-3 1-20 15,-1 4-47-15,-4-3-117 0,-3 6-471 0,-1-1 87 16,-4 4 54-16</inkml:trace>
  <inkml:trace contextRef="#ctx0" brushRef="#br0" timeOffset="114375.81">22762 4775 883 0,'-3'1'279'0,"3"-1"-18"15,0 0-36-15,-4 3-13 0,4-3-32 0,0 0-14 16,0 0-15-16,0 0-13 0,0 0-20 0,0 0-3 15,16 5-15-15,-16-5-8 0,11 0-33 16,-11 0 31-16,11 0-47 0,-11 0 24 0,10-6-11 16,2 3 0-16,-4-4-5 0,6-2-10 0,-3-3-7 15,2-4 4-15,1-4-5 0,-1-5-4 0,1-2-1 16,-1-4-5-16,-6 3-8 0,4-6 0 16,-7-3-2-16,5-11 3 0,-5 8-1 0,-1 0 11 15,0 5 22-15,-3 4-9 0,4 0-16 0,-8 3 59 16,4 3-29-16,0 8 6 0,0-6 3 15,-3 8-16-15,0 3-8 0,3-1-12 0,-4 4 2 16,1 6-5-16,-3 0-3 0,6 3 3 16,-11 11 0-16,1 0-2 0,3 4 2 0,2 5-21 15,-4 3 6-15,5 2 10 0,1 5-13 16,0-1 5-16,6 5 1 0,0 3-16 0,1-7 7 16,5 2-2-16,-1-1-2 0,2-4 4 0,-2-4 3 15,2-3 0-15,3-2-10 0,1-2 0 0,-1-1 18 16,-2-5-13-16,3-2 0 0,-1-4 15 15,1-3-30-15,-4-2 17 0,4-4-2 0,0-4 3 16,-2 1 10-16,-1-3-16 0,-1 0 8 0,-3-3-7 16,1 0 2-16,-2-1 13 0,-2 2-16 15,-4-2 6-15,3 1 7 0,-3 2-15 16,-3 0 12-16,3 1-12 0,-4 3 0 0,-2-2 8 16,-2 5-19-16,2 3 14 0,-1 1-6 0,7 1 0 15,-18 7 19-15,9 2-24 0,2 3 10 16,3 6-15-16,-2 4 16 0,2 3-3 0,8 0-13 15,-1 0 13-15,4 6-6 0,6-4 6 0,1 3 3 16,14 0-3-16,-1-6-24 0,14 2-32 16,-7-11-136-16,3-6-284 0,22-4-382 0,5-9 77 15,1-11 64-15,14-13 57 0</inkml:trace>
  <inkml:trace contextRef="#ctx0" brushRef="#br0" timeOffset="169664.6">25527 11231 593 0,'0'0'208'0,"0"-6"-4"0,0 6-1 16,-3-7-4-16,3 7-53 0,-3-3-100 0,3 3 18 15,-3-7 11-15,3 7-14 0,0-7 67 0,0 7-18 16,0 0-18-16,-5-4-2 16,5 4 22-16,0 0-12 0,0-4-5 0,0 4-13 15,0 0-3-15,0 0-25 0,0 0-5 0,-3-7 7 0,3 7-13 16,0 0-14-16,0 0 11 0,0 0-16 15,0 20 6-15,0-8 4 0,-3 2-4 16,3 5-4-16,0 6-11 0,-1 4 6 0,0 7-6 16,-4 16 8-16,2 6-2 0,0-1-11 0,-4 7 0 15,3-2 0-15,-3 19 1 0,0-15-9 0,1 0 26 16,2 1-12-16,-3-5-4 0,0 3-1 16,1-1-14-16,6-4 8 0,-4 0-2 0,1-2 4 15,0 0 1-15,3-6-10 0,0 3 4 0,-1-12 6 16,1-3-11-16,1-5-2 0,-1 1 5 0,0-1-2 15,3-6 9-15,0-4-4 16,-3 2-1-16,3-2-4 0,-2-2 12 0,2-2-13 16,0-3 14-16,-3-1-9 0,4-5 14 0,-4 2-19 15,0-3 8-15,3 2 0 0,-3-4-15 0,0 0 5 16,4-2 2-16,-4 1-30 0,0-4 13 16,0 3-98-16,0-7-66 0,3 6-221 0,0-5-404 15,-3-1 82-15,10-7 90 0</inkml:trace>
  <inkml:trace contextRef="#ctx0" brushRef="#br0" timeOffset="170304.48">27903 11251 348 0,'0'0'151'16,"-3"-4"-23"-16,3 4 5 0,0 0-13 15,0 0 21-15,0 0-39 0,-3-4-5 0,3 4-25 16,0 0 13-16,0 0-19 0,0 0-12 16,0 0 5-16,0 0 7 0,0 15 1 0,0-4-1 15,0 3 24-15,-1 4 0 0,0 4-21 16,-4 11-16-16,1 2 27 0,-3 15-44 0,0 6 66 16,-2 2-10-16,-2 2-7 0,1 1-6 0,3 3-23 15,-4 11 3-15,1-15 3 0,3-2-9 0,-2-2-14 16,4-4 7-16,-1 0 0 0,3-2-20 15,2-4 2-15,-5-9 5 0,6 2-10 0,-3-2 21 16,3 2-14-16,-1-4-4 0,-2-2-1 0,3-2-12 16,0-5-8-16,-3-1 13 0,3-1-10 0,0-6-13 15,0 0 25-15,0-3 1 0,0 0-11 16,0-5-5-16,0 4-10 0,0-3 8 0,0-2-9 16,0-1 1-16,0-1 0 0,0-1-13 15,0-1-71-15,0-5-73 0,0 0-160 0,0 0-474 16,0 0 82-16,6-21 69 0</inkml:trace>
  <inkml:trace contextRef="#ctx0" brushRef="#br0" timeOffset="172096.41">25616 11218 322 0,'0'0'195'0,"-10"0"-6"0,10 0-10 0,-7-3-15 16,7 3-8-16,-5-6-51 0,5 6-26 0,-8-1 16 15,8 1-39-15,-7-3 21 0,7 3 26 16,-7-4-14-16,7 4-9 0,0 0-4 0,-7-1 22 16,7 1-42-16,0 0 3 0,0 0 2 0,0 0-25 15,-7-3 8-15,7 3-3 0,0 0-8 0,0 0 0 16,0 0-7-16,0 0 2 0,0 0-8 16,0 0-4-16,0 0 12 0,28 4-5 0,-20-4-13 15,-3 5 3-15,2-4 18 0,4 0-13 0,2 5-8 16,-2-4-10-16,-1 0 10 0,3-1 3 0,1 3 0 15,-1-1-3-15,2 2-2 16,1-3-24-16,2 4 39 0,-2-2-48 0,2 0 30 16,-2 0 5-16,5 0 21 0,-3-1 5 0,5 0-42 15,-2 4 14-15,0-6-10 0,6 3 4 0,3-1 16 16,-2 3 8-16,-1-4-14 0,5 4-17 16,-3-3 36-16,2-2-34 0,4 3 11 0,-4-2 7 15,3-1-9-15,6 3 1 0,-6-3-9 0,0 1 27 16,1-2-14-16,-1 3-1 0,1 1-8 0,-1-3-7 15,0 1 33-15,-3-2-5 0,0 4-20 16,2-3 2-16,-5 1 5 0,0-1-2 0,4-1 10 16,-6 4-16-16,5-3 4 0,-1 1 6 0,-3-2-4 15,3 3 2-15,1 1 1 0,0-1-4 0,0-3-2 16,0 4 18-16,4-3-17 16,-1 2-6-16,0-3-3 0,0 0 8 0,0 5-5 15,-3-4-5-15,3 0 15 0,-3-1-15 0,1 1 0 16,-3 1-5-16,-1-2-8 0,-1 0 25 0,0 0-7 15,-4 0 8-15,-1 0-5 0,2-2 2 16,-3 1-18-16,2 1 8 0,-2-2 23 0,3 1-8 16,-3-3-12-16,2 3 14 0,-2-1-12 0,3-3-5 15,-4 5 10-15,3-3-12 0,-1-3-11 0,1 3 15 16,-6-2 13-16,4 4 8 0,-4-5-7 16,3 3-6-16,-2-4-10 0,-1 5-6 0,0-4 22 15,-4-2-19-15,1 6 59 0,-2-5-36 16,0-1 6-16,-1 5 5 0,2-4-24 0,-3-2 21 15,1 0-5-15,-2 2-5 0,1-2 7 16,-2 0 3-16,-1 1 8 0,-1-1-10 0,1-3 7 16,0 4 13-16,-3-2-31 0,2 2 15 0,-5-1-9 15,5 1-16-15,-3 0-3 0,0-2 75 0,-3 0-21 16,1-2-20-16,-1 2 17 0,-1 2-4 16,-2-2-3-16,0 0-15 0,-3-2-6 0,-1 2 16 15,-4 0 7-15,1-1-14 0,0-1-14 0,-7 2 13 16,5 2-15-16,-10-6 7 0,1 4 6 15,1 2-16-15,-1-2-2 0,-3 3 0 16,0-1 4-16,1 1-12 0,-5 3 8 0,4-2 2 0,-2 4-2 16,-3-4-8-16,1 4 5 0,-2 0 10 15,-1-1-12-15,0 1 7 0,0 1-2 0,-1 1 2 16,-1-1-7-16,0 1-14 0,0 0 11 16,-1-1 0-16,-2 2 13 0,2-1-10 0,0 1 20 15,-1-1-23-15,1 0-16 0,0 0 14 0,0 0 4 16,0 0-2-16,0 0-7 0,0 0 4 0,0-1 13 15,0 1-12-15,-5-1 7 0,5 1-2 16,-5-5 7-16,-3 5-13 0,8 0 1 0,-5 0 7 16,5 0-3-16,-5-1-4 0,3 1-3 0,-1-1 12 15,2 1 4-15,1-2-9 0,0 4-7 0,3-2 10 16,0-2-5-16,0 4-7 16,1-1-9-16,2 0 11 0,5-1-21 0,-4 0 26 15,6 4-5-15,-3-2-5 0,3-1 5 0,-2 2 10 16,2 1-15-16,4-1-11 0,-4 4 19 0,0-2-14 15,2-2 11-15,-2 5 3 0,3-2 4 16,1 2-7-16,-6-2 3 0,2 5 14 0,1-1-12 16,-1-1 0-16,-3 1-15 0,4-2 25 0,-4 5-12 15,0-3 7-15,-4 1 0 0,4 1-10 0,1-2 7 16,-1 1-12-16,0-4 3 0,3 3-1 16,-2 2 16-16,2-2-8 0,3-2 5 0,2 0-3 15,1 0-2-15,-1 0-18 0,2 1 11 16,4 0-1-16,0-2-2 0,-1 2-6 0,1 0 6 15,4-1 5-15,2 1-16 0,-3 2 4 16,6-3 11-16,-2 2 1 0,3 2-2 0,0-2 4 16,3 1 1-16,-2 2 2 0,6-2 2 0,-3 2 1 15,2-1-8-15,1 1 2 0,3-1 3 0,-3 0 3 16,0-1 9-16,3-1-9 0,1-2-6 16,-2 2 3-16,1 2 13 0,-2-3-21 0,2-2 6 15,-3 1-6-15,3-4 11 0,0 5-8 0,0-4-11 16,-3 2 4-16,4-3-29 0,-1 3-3 0,0-5-30 15,-2 6-26-15,4-4-59 0,-5-8-173 16,4 11-516-16,-4-4 98 0,0 1 64 16,-4-1 59-16</inkml:trace>
  <inkml:trace contextRef="#ctx0" brushRef="#br0" timeOffset="173796.45">25452 12741 532 0,'-3'-7'212'0,"3"7"-96"0,-4-3 27 0,4 3-25 15,0 0-13-15,0-5 33 16,0 5-26-16,0 0 9 0,0 0-24 0,0 0-7 16,-3-5-29-16,3 5 0 0,0 0-7 0,0 0-5 15,0 0-1-15,0 0 11 0,0 0-13 0,0 0-23 16,6 20 3-16,-5-10 7 0,2 1-2 15,-3 0 7-15,0 3-7 0,4 0 8 0,-4 1-19 16,-4 2 11-16,4 2-3 0,-4 5-2 0,1 0-3 16,-3 1-6-16,2-3 14 0,-2 4-21 0,2-1 13 15,0 0-10-15,0 0-2 0,-2-1 4 16,0 0-13-16,2-4 14 0,-2 5-6 16,1 0-5-16,2-7 3 0,0 6 5 0,-1-6-11 15,1 2-2-15,0-2-5 0,1 1 15 0,-3-4 6 16,5 3-9-16,-3-3 1 0,3-3-8 15,-4 3 3-15,4-7 2 0,0 6-16 0,0-4 19 16,0-2 5-16,0 0 0 0,0 1-6 0,0-2-4 16,0-1 0-16,0-1-3 0,4 2 7 0,-4-1 3 15,0-6-4-15,0 9 6 0,3-6-1 16,-3 3 9-16,5-4-15 0,-5-2-7 0,8 7 7 16,-1-4 18-16,1 1-28 0,2-1 0 15,3-3 2-15,1 1-2 0,-1 2 20 0,5-1-17 16,2-1-6-16,2-1 3 0,0 1-5 15,2-1 15-15,4 0 0 0,3 0 13 0,-1 0-13 16,2 0 18-16,1 0-10 0,2 2 10 0,-1 1-23 16,0-3-3-16,6 2 11 0,2 0 30 0,-1-1-35 15,0 1 17-15,4 1-4 0,-1-1-11 16,0-1 13-16,0 4-18 0,1-4 15 0,0 0-25 16,-1-1 12-16,1 0 1 0,-1 2 5 0,1-2 10 15,-2 0-13-15,-1-2-3 0,2 2 6 0,-6 0 2 16,3-2-10-16,0-3 10 0,-1 4 19 15,-2-4-14-15,-3 3-15 0,3-1-13 16,2-2 18-16,-6 3 0 0,-3 1-2 0,3-2 5 16,0-1-6-16,-3 4-2 0,4-3 8 0,-4-1-8 15,0 3-3-15,-2-1 3 0,-1 0-2 16,3-1 7-16,-7 1 0 0,0 2 0 0,0 0 0 16,-4-1-5-16,4 1-10 0,-3-1 10 0,0-1 0 15,-1-1-10-15,0 2 20 0,-6 1-18 0,3 0 8 16,0 0-2-16,-3-2-1 0,-1 2 3 15,1-1-2-15,-1-1 7 0,-6 2-3 0,4-2-2 16,-1 2 5-16,-10 0 1 0,17 0-17 0,-10-1 14 16,-7 1-1-16,13 0 1 0,-13 0 0 0,13-3 2 15,-8 2-3-15,-5 1 1 0,10 0 12 16,-10 0-7-16,7-3-8 0,-7 3 15 0,12-2-17 16,-12 2-29-16,8 0-5 0,-8 0 33 15,7-2 16-15,-4-3-20 0,-3 5 25 0,8-4 33 16,-5 0-28-16,-3 0 10 0,7-2-5 15,-4-1-25-15,0 1 2 0,1-4 10 0,-1 0-2 16,3-1-18-16,-4-3 5 0,1-3 13 0,0-1 76 16,1 0-14-16,-1-4-9 0,-3 1-7 0,6-2 2 15,-5 0-7-15,2-2-3 0,0 0 1 16,-3 6-32-16,6-5 8 0,-4 2 23 0,-2 1-17 16,3-1-4-16,0-3 22 0,-1 7-19 0,-1-6-20 15,0 8 10-15,2-4-18 0,-3-2-8 16,3 3-4-16,-3-4 24 0,3 7-17 15,-3-4-5-15,0-1 16 0,0 3-1 0,0 3 5 16,0-2 8-16,0 4 0 0,0-6-2 0,-3 7-6 16,3-2-5-16,0 2-2 0,0-1-5 0,0 1 14 15,0-1-4-15,0 2-5 0,0 2-8 16,-3-4 5-16,3 3-2 0,-3 2 4 0,3-1-4 16,0 1 2-16,0 1-10 0,0-3 2 0,-1 6 16 15,1-2-5-15,-1 0-11 0,1-1 3 0,0 7 21 16,-2-10-16-16,2 7-8 0,0 3 6 15,0-9-21-15,-3 4 20 0,3 5 1 16,0-8-6-16,0 8-7 0,0 0 5 0,0-7 20 0,0 7-7 16,0 0 0-16,0-5-16 0,0 5 11 15,0 0-1-15,0 0-2 0,0-6 13 16,0 6-13-16,0 0 0 0,0-7-10 0,0 7 0 16,0 0 2-16,0 0 5 0,0 0 1 0,0 0 7 15,0 0-3-15,0 0-2 0,0-6-7 0,0 6 9 16,0 0-7-16,0 0-2 0,0 0 1 15,0 0 12-15,0 0-6 0,0 0 5 0,0 0-5 16,0 0 5-16,0-5-8 0,0 5 8 0,0 0-2 16,0 0-3-16,-3-6 0 0,3 6 13 0,0 0 2 15,0 0-23-15,0 0 6 0,0 0 12 16,0 0-10-16,0 0-10 0,-1-4-11 16,1 4-32-16,0 0 6 0,0 0-34 0,-10 13-32 15,6-5-235-15,-5 6-343 0,-2-3-162 0,-9 4 57 16,2-4 172-16,-9 5 30 0</inkml:trace>
  <inkml:trace contextRef="#ctx0" brushRef="#br0" timeOffset="175166.9">26430 10003 598 0,'0'0'180'15,"0"0"1"-15,0 0-50 0,0 23 12 0,0-11-30 16,-1 0-8-16,1 3-8 0,-1 2 5 0,-4 1-27 16,5 0-6-16,-3 4 18 15,-1-1-36-15,1 1 13 0,0 1-18 0,3-3-25 16,-4 1-9-16,4 0-32 0,0-5-26 0,-1 1-80 16,-2-2 1-16,3-3-87 0,-6 3-14 0,6-7-444 15,3 0 76-15</inkml:trace>
  <inkml:trace contextRef="#ctx0" brushRef="#br0" timeOffset="175604.33">26410 9928 837 0,'0'-10'184'16,"0"8"-8"-16,0 2-22 0,0-8-26 15,6 3 8-15,1 3-8 0,0 0-26 0,7-3-20 16,2 5 5-16,2 0-15 0,2 3-6 0,1 1 11 16,6 3-13-16,0 3-21 0,1-2-7 0,3 9-5 15,-1-3 2-15,-2 3 16 0,-5-1-18 16,1 2-21-16,-3 0 18 0,0 5-5 0,-5 0 64 16,-5-2-8-16,-1 1-17 0,-6-1-6 0,-4 1 1 15,0-4 4-15,-4 7-20 0,-6 0 18 0,-2 0-31 16,-7 0 8-16,-12 6-3 15,-3-5 0-15,-4-1-7 0,-2-5 7 0,3-4 3 16,4-4-23-16,-1-3 18 0,4-6-14 0,5 1 7 16,-1-4-4-16,7-4 3 0,-3 2-2 0,8-6-16 15,1 1 7-15,2-4-4 0,8-3-8 16,3 4 8-16,6-5-1 0,2 2-1 0,7-3-12 16,4 1-4-16,4-1 8 0,2 1 2 0,2 2-5 15,-3 3-16-15,0 0-17 0,1 5-3 0,-3 1-13 16,-4 3-7-16,-1-1-16 0,0 3 13 15,0 0-26-15,-3 6-63 0,2-3-50 16,-15 3-124-16,13 3-464 0,-1 1 84 0,-2 0 113 16</inkml:trace>
  <inkml:trace contextRef="#ctx0" brushRef="#br0" timeOffset="175852.6">27213 10168 732 0,'7'-3'294'16,"-7"3"-15"-16,0 0-21 0,0-6-17 15,0 6-21-15,0 0-25 0,0 0-19 0,0 0-9 0,0 0-37 16,-2 17 3-16,0-10-10 0,-1 3-20 16,-4-2-6-16,6 6-10 0,-2-4-5 15,0-1-10-15,0 4-11 0,2-2-12 0,1-1-6 16,-3-2-25-16,3 4-15 0,-3-6-21 0,3 1-39 15,0 1-40-15,0 1-92 0,-11-2-152 0,15-4-498 16,-2 1 89-16,-2-4 135 0,0 0-2 16</inkml:trace>
  <inkml:trace contextRef="#ctx0" brushRef="#br0" timeOffset="176005.96">27241 9776 852 0,'0'0'258'0,"-2"-8"-17"0,2 8-44 16,0 0-23-16,8 0-18 0,-8 0-41 0,15 8-40 16,-4 4-75-16,0 1-13 0,0 4-64 0,1 5-99 15,-2 4 1-15,-9 1-121 0,9 5-355 16,-2-1 58-16</inkml:trace>
  <inkml:trace contextRef="#ctx0" brushRef="#br0" timeOffset="176725.55">27398 10266 724 0,'0'0'192'0,"-5"2"28"0,5-2-13 0,0 0 1 16,0 0-32-16,0 0 3 16,0 0-28-16,-9-11-12 0,9 11-14 0,0-6-17 15,0 6-6-15,0-8-25 0,6 1 0 0,1 2 7 16,-3-2-22-16,6-1-6 0,0-2-23 0,4-2 13 16,-4 2-10-16,4 1-5 0,-1-1-16 15,0-4-2-15,-1 6 7 0,-2-7-15 0,1 5 16 16,0 0-11-16,-6 1-7 0,2 0 27 0,-1 0-22 15,-1 2-8-15,-2 1-2 0,0-1 4 0,-3 2 3 16,0 0-5-16,0 5-2 0,-3-8 2 16,-1 5 7-16,-3-1-22 0,7 4 12 15,-10-2 6-15,10 2-13 0,-16 2 10 0,8 0 0 0,1 1 2 16,-1-1-7-16,-1 2 3 0,2 0 4 16,0-2-7-16,1 3-3 0,3 2-7 15,-1-4 15-15,0 4-23 0,4-1 20 0,0-1 1 16,4 2 12-16,-1 1-12 0,1-1 2 0,3 0-8 15,5-4 5-15,-1 5 6 0,0-3 2 16,3 0 3-16,-1 2-3 0,0-3-13 0,1 0 3 16,-2 1 8-16,0-2 15 0,-1 3-8 0,-1-3 3 15,0 1-21-15,0 0 10 0,-3 1-9 0,-1-3-3 16,-1 6 20-16,-2-5-20 0,-3 4 7 16,-3 0 13-16,-5 3-10 0,2-2-31 0,-5-1 16 15,-3 3 5-15,1-3-5 0,-1-1-3 16,-2-1 20-16,6 0-10 0,-1-2 3 0,1 2 0 15,3-3-33-15,1-2-24 0,6 0-25 16,0 0-48-16,0 0-32 0,-2-10-22 0,2 10-39 16,15-15 26-16,-5 7 18 0,4-2 27 0,5-1 12 15,-1-3 14-15,3 3 59 0,-1-3 16 0,1-1 53 16,0 0 27-16,2-2-42 0,-2-1 89 16,-4 6 32-16,0-4 4 0,0 2 21 0,-3 1-20 15,0 1 25-15,-4 2 23 0,0 1 3 0,-4 1-39 16,2-1-7-16,1 1-62 0,-2 2 43 15,-3-2-7-15,3 3-5 0,-3 0-2 0,-1 3-24 16,3-3 13-16,-6 5-25 0,4-4 2 0,-4 4-10 16,0 0-8-16,0 0 15 0,10 12-12 15,-10-2-5-15,4 3-1 0,-4 4 1 16,-4 0-3-16,4 3-10 0,0 7 63 0,-1 0-12 16,0 1-15-16,-1-3 0 0,-1 4-24 0,6-2-30 15,-3 0-36-15,2-3 5 0,0 0-23 0,2-5-2 16,2-4-13-16,1 1 5 0,0-6-59 15,0 3-23-15,5-9-149 0,-4-2-53 0,6-2-394 16,-3-2 81-16,2-5 49 0</inkml:trace>
  <inkml:trace contextRef="#ctx0" brushRef="#br0" timeOffset="177035.79">28196 10119 706 0,'5'-18'246'0,"2"8"-21"0,-4-5-15 16,0 7 2-16,1 3-2 0,-4-1-10 0,0 0-26 15,0 6-18-15,-4-8-23 0,1 3-5 0,-4 1 3 16,0 3-21-16,-6 1-13 0,2 0-13 15,-6 3-2-15,0 4-15 0,-3-1-29 0,-1 2 3 16,1 1-18-16,-1 1-18 0,0 5-12 0,3-5-37 16,-1 7-35-16,2-4 17 0,0-1-30 15,3 3-15-15,3-5-26 0,1 0 20 0,1 0 44 16,5-1-3-16,0-5 21 0,1 2-5 0,3-2 28 16,0-4 12-16,0 7-2 0,0-7 16 0,6 6 12 15,-6-6 18-15,8 2 8 16,-8-2 2-16,13 0-7 0,-6 0 20 0,-7 0-15 15,18 0 10-15,-9 2-7 0,2 1 4 0,-1-1-20 16,0 1-7-16,4 2-6 0,-2-2 13 0,0 4-10 16,-1 0 15-16,5 3-10 0,-2-2-8 15,3 6 8-15,0-3 13 0,-3 4-37 0,3 1-27 16,0-1-67-16,3 4-43 0,-5-9-159 0,8 8-456 16,-3-4 62-16,-2 0 72 0</inkml:trace>
  <inkml:trace contextRef="#ctx0" brushRef="#br0" timeOffset="177144.45">28562 10415 675 0,'0'0'174'0,"0"0"-94"0,0 0-170 16,-6-2-529-16</inkml:trace>
  <inkml:trace contextRef="#ctx0" brushRef="#br0" timeOffset="178009.51">18765 10647 563 0,'0'0'197'0,"-13"-3"-26"0,13 3 24 16,0 0-47-16,-10-1-15 0,10 1-5 0,0 0-15 15,0 0 2-15,26-3-23 0,-5-1 6 0,10 1-11 16,27-4-16-16,7 5-27 0,11-3 4 16,26 4 1-16,4-2 0 0,7 1-14 0,0 4 9 15,3-1-29-15,6 1 11 0,2 2 2 0,-1-1 28 16,0-2-38-16,-7 4 3 0,-2-3-1 0,-3-2 1 16,-4 1-11-16,-5 3 8 15,-19-4-5-15,-1 2-3 0,-4-2-7 0,-6 0 17 16,-6 1-7-16,-13-1-11 0,-8 0 9 0,-10 2-11 15,-1-2-3-15,-4 0-5 0,-5 0 8 0,-2 0 8 16,-6 0 7-16,-3 0-27 0,-4 0-14 16,-3 0-15-16,-7 0-25 0,7 0-50 0,-7 0-22 15,0 0-82-15,-24 6-494 0,4-4 30 0,-5-2 85 16</inkml:trace>
  <inkml:trace contextRef="#ctx0" brushRef="#br0" timeOffset="179100.34">18804 10775 414 0,'0'0'144'0,"-8"-3"-6"0,8 3 77 16,0 0-21-16,-6-4 3 0,6 4-20 15,-7-2-31-15,7 2-3 0,0 0 1 0,0 0 1 16,-7-2-29-16,7 2 1 0,0 0-9 0,0 0-16 16,0 0-7-16,0 0-14 0,0 0-4 15,0 0-21-15,0 0 0 0,0 0 0 0,10 17-8 16,-6-7-4-16,2 0 1 0,-2 7 1 0,3 8-10 16,0 0-29-16,-1 8 44 0,1 16-30 0,-4 2 6 15,2 4 17-15,-2 0-19 16,0 6 6-16,-3-1-1 0,0 1 6 0,-3 4-19 15,0 3-2-15,-2 2-17 0,2 10 24 0,-4 2-14 16,1-1-1-16,2-4 19 0,-2-10-11 0,-2 9 5 16,2-9 8-16,-1-2-13 0,0 16 3 15,-1-2 7-15,2 3-15 0,-1-3 3 0,-2-1 2 16,1-13 2-16,4-2-9 0,-2 2 17 0,-1 0-2 16,-3 12-3-16,0-13-7 0,0-2-1 15,3 1-2-15,-7 12 6 0,7-13-9 0,-3 2-5 16,-1-3 8-16,1 3 3 0,1-3 2 0,-2 2-8 15,1-2 9-15,0 1-1 0,2-3 0 0,-2-4 0 16,3 2-8-16,-2-3 11 16,1-2-16-16,4-2 8 0,-2-9 11 0,3-5-17 15,-1 1 6-15,-2 1 24 0,6-1-32 0,-4 0 3 16,3-1 2-16,1-4 11 0,-3 1-16 0,3-3 24 16,0-3-6-16,0-1-10 0,-3 1-5 15,6-2 15-15,-3 0-2 0,0 0-11 0,0 0 6 16,0-3 4-16,0 0-2 0,0-1-17 0,3 2 4 15,-3-4 5-15,1 2-9 0,-1-3 9 0,0 0-7 16,4-2 10-16,-4-2 5 0,0-1 15 16,0-1-22-16,0-1 7 0,3-1 5 0,-3-3 5 15,3 1-7-15,-3 0 2 0,0-2 34 16,0 0-8-16,0-1-8 0,0 1-13 0,0-6 16 16,1 9-26-16,-1-6-7 0,0 3 9 15,0-6-4-15,3 9-3 0,0-7 7 0,0 4 1 16,-3-2 0-16,4 1-6 0,-1-2-4 0,0 4 12 15,2-3 11-15,1 0-21 0,1 2 12 16,0-3-12-16,6 4 11 0,-2-6 6 0,2 5-4 16,4-2-15-16,1 1 15 0,2-3-1 0,11 2-9 15,-1-1 10-15,4-2 7 0,8-1-7 0,5 0-13 16,15 0 15-16,3 0-30 0,7 0 28 16,-1-3-11-16,1-1 1 0,1 3 7 0,4 1-10 15,-1-2 0-15,2-3 5 0,2 3-33 0,-2 0 33 16,17-4-2-16,2-1-11 0,-2 6 18 0,1-6-5 15,-1 2-2-15,-20 0-6 16,18 1 11-16,-14 0 0 0,16 1-16 0,-15-1 8 16,15-1 0-16,-17 0-13 0,-6 5 11 0,3-1 7 15,-6-2-8-15,-5-1 11 0,-12 4-26 0,-8 0 13 16,-2-3-13-16,-8 3 3 0,-3-1 17 16,-7-2-7-16,-1 3 10 0,-2-2 5 0,-4 1-10 15,0 0 21-15,-3-5-21 0,-1 5 26 0,-3-6-11 16,1 4-15-16,-4-4 0 15,-1 0-59-15,-3-1-5 0,-2-4-28 0,-1-1-98 16,-7-6-122-16,0 4-553 0,1-5 95 0,-5-8 73 16,-6-14 86-16</inkml:trace>
  <inkml:trace contextRef="#ctx0" brushRef="#br0" timeOffset="180405.31">21291 10701 483 0,'4'-8'192'0,"0"8"-13"16,-4 0-5-16,0 0-10 0,3-7-13 15,-3 7-18-15,0 0-20 0,1-4-11 0,-1 4-7 16,0 0-3-16,6-6-28 0,-6 6 21 0,7-2-16 16,-1-3-15-16,-2 4-3 0,3-2 5 0,3-3 3 15,-3 4-3-15,0 0-15 0,3-3 3 16,0-1-31-16,-3 5 12 0,1-2-4 0,-2-3-6 15,1 4 8-15,2-4 8 0,-1 6-13 0,-4-4 10 16,2 0-13-16,-6 4 3 0,7-3 5 16,-1-1-31-16,-6 4 8 0,8-3-10 0,-8 3-5 15,0 0 20-15,0 0 15 0,10 5-4 0,-10-5-11 16,6 6 3-16,-5 1-3 0,2 1 2 16,-3 2 14-16,3 4-6 0,-3 0 16 15,0 2-26-15,3 3 10 0,-3 0 3 0,0 6-12 16,0 6-4-16,-3 3 8 0,0 1-2 0,0 4-8 15,2 12 5-15,-2 1 0 0,0-1 16 0,0 5 7 16,-1-5-8-16,1 5-4 0,-4-2-9 16,3 3 6-16,4 0 20 0,-3 1-43 0,3 2 33 15,-3-2-15-15,6 5 18 0,-3-2-16 0,0 3 3 16,3-2-24-16,-3 2 16 0,3-3 11 0,-3 2-11 16,1-4 18-16,2 1-23 15,-3 3 8-15,0-1-6 0,0-2-4 0,0 5-1 16,-4-7 24-16,4 3-19 0,-3-4-2 0,0 0 23 0,0-1-20 15,2-3 4-15,-2-10-9 0,0 7 15 16,0-4-8-16,3-9 0 0,-1 3-8 16,-2-1-2-16,6-3-13 0,-6 4 16 0,3-3 4 15,0 3 11-15,0-1-10 0,0 1-8 0,0-1 5 16,-4 1-6-16,4 2 17 0,-3-7-9 0,2 5 14 16,-2-2-11-16,3-1 2 0,-3-4 4 15,0 4-14-15,-1-1-10 0,1-3 18 0,0 1-7 16,0-6 2-16,3 2 13 0,-5-3-24 0,5 3 4 15,-3-3 2-15,0 1 2 0,3-3 3 16,0 2 3-16,-1-2 4 0,1 2-7 16,0-6-5-16,0 0 3 0,0-2-1 0,0 4 11 15,0-4-16-15,1-1 16 0,-1 2-3 0,3-2-8 16,-3-1 1-16,3 1-3 0,-3-1 10 16,0 0 5-16,4 1-8 0,-3-1-2 0,-1 4-2 15,0-4 28-15,3 1-19 0,-3-1-12 0,3 1-3 16,-3 3 14-16,0-3-1 0,3 0-5 0,-3-1-13 15,0-2 15-15,0 2 1 0,0-2-6 16,1 1 9-16,2-3 6 0,-3 2-12 0,0 0 8 16,3-3-11-16,-3 2 9 0,0-1-9 0,3-1 3 15,-3-1 0-15,3 3 3 0,-2-3-9 16,-1 2-70-16,3-1 4 0,-3-1 18 16,4 1-5-16,-4-2 21 0,4 4-13 0,-4-3 7 15,3 3 8-15,0-3 3 0,0 2 15 0,-2-2-15 16,2-3 23-16,0 5-13 0,-3-5 10 0,3 1-3 15,-3-4 6-15,0 2 23 0,1-1 13 16,6 0 45-16,-7-2 9 0,0-4-65 0,3 9-25 16,-3-5 71-16,0-4-4 0,0 0 7 0,0 0-3 15,0 0-7-15,0 0-34 0,0 0-86 0,-14-11-52 16,4 5-118-16,-4-2-555 0,-6-3 44 16,-7-1 69-16</inkml:trace>
  <inkml:trace contextRef="#ctx0" brushRef="#br0" timeOffset="181320.57">19124 9883 711 0,'0'0'248'0,"-3"-2"-27"0,3 2-35 0,0 0-29 16,0 0 1-16,0 0-25 0,0 0-15 15,0 0-5-15,0 0-16 0,0 0-7 0,0 18-21 16,0-10-3-16,3 3 3 0,-3 2-15 0,1-1-16 16,-1 4 3-16,0 3 3 0,0 2-6 0,0-2 1 15,-1 3-21-15,1-3 2 16,-3 5 47-16,0 0-14 0,0-5-4 0,0 2-39 16,2 0-35-16,-3-6 4 0,1 2-43 0,-1-2-15 15,4-4 15-15,0-1-5 0,-3-3-3 0,3-1-84 16,-3-4-41-16,3-2-10 0,-7 0-42 15,7 0-444-15,4-13 42 0</inkml:trace>
  <inkml:trace contextRef="#ctx0" brushRef="#br0" timeOffset="182208.2">19107 9847 732 0,'0'-11'309'0,"-3"6"-27"0,3-1-13 16,0 0-49-16,0 6-5 0,0-4-31 15,0 4-35-15,0 0-1 0,0-7-7 16,0 7-41-16,0 0-1 0,0 0-6 0,0 0-19 15,7 16-3-15,-3-9 6 0,-1 2-18 0,0 0-3 16,4 0 1-16,-1 1-9 0,-2-2 1 0,4 2-23 16,1-2 22-16,-2-1-9 0,4 1-3 15,-1-1-19-15,0-4 4 0,4 2 4 0,-4-4-25 16,3-2-12-16,4-4 14 0,-3 2-7 0,0-5 13 16,3-1-8-16,0-7 18 0,-3 2-29 0,3 1 9 15,0 0 4-15,-6-4 22 0,2 2-7 16,-2 5-6-16,-2-1 12 0,-2-1-3 0,0 6 19 15,0-3-11-15,0 3-13 0,-4 0-5 0,1-1 3 16,-1 6-10-16,-3 1 10 0,0 0-8 16,0 0 0-16,0 0 28 0,0 0-25 15,-7 23-3-15,1-8 8 0,2 1 5 0,-3 2-16 16,3 2-7-16,1 3 15 0,0 2-2 0,0 0-8 16,3 0 5-16,0 0-8 0,3 0 1 0,0 0-3 15,4 0 0-15,3-5 15 0,-3 1-5 16,7-2 5-16,0-5-15 0,2-2 8 0,2 0 7 15,3-7-20-15,-5 0 17 0,8-3-9 0,-3-5 15 16,-1-3-24-16,4 0 9 0,-3-3 7 0,-1-2-3 16,1 2 9-16,-1-7 4 15,-6 1-23-15,0-2 14 0,-4 0-4 0,-3 2-2 0,3 2 18 16,-6 0-15-16,-4 3 4 0,0 2-25 16,-3-1 11-16,-5 1 2 0,1 3 2 0,-6 3-2 15,-1 2 5-15,-3 5-8 0,-3-2 13 16,-1 6-15-16,1-1 2 0,-4 2 19 0,6 1-14 15,-2 1-2-15,3 3-5 0,4-1-1 0,2-1 9 16,1 1-19-16,6-3 9 0,1 3-11 0,0-3 2 16,6-3 11-16,0 1 10 0,4-1-10 15,3-3-1-15,1-3 6 0,2-1-2 0,1-1 1 16,0-1 1-16,6-1 13 0,-3-4-11 0,0-1-4 16,-3 2 7-16,3-2 23 0,-1 1-8 0,-1-1 6 15,-5 4-6-15,1-4 18 16,-2 2-20-16,-2 3 13 0,0-2-16 0,0 0-8 15,-3 4-17-15,2-3 10 0,-6 3 20 0,0 0-15 16,10-2 0-16,-10 2 0 0,0 0 18 0,7 5-13 16,-7-5 1-16,0 8-17 0,4-1-2 15,-1-2 3-15,-2 0-10 0,2 2 15 0,3-4-6 16,-2 2-1-16,2 0-6 0,-2 0 23 0,7-4-18 16,-2 2 3-16,-2-1-16 0,4-2 13 0,2-2 8 15,-3-1 0-15,1 2 26 0,-1-2-9 16,0-3-9-16,1 5 10 0,-4-6 10 0,2 6-5 15,-5-2-3-15,3-1 21 0,0 1-26 0,-4-3-2 16,1 5 5-16,-4 1 15 0,10-7-10 16,-6 7-8-16,-4 0-13 0,0 0 11 15,7-1 2-15,-7 1-2 0,0 0 10 0,0 0-10 16,3 8-14-16,-3-3 4 0,0 0 15 0,-3 3-16 16,3-1-5-16,0 3-15 0,0 0 6 0,-1 2-14 15,1-1-2-15,1-1-62 0,-2 4-43 16,1-6-83-16,-3-1-137 0,3 2-510 0,3-2 75 15,-6-4 94-15,3 3 67 0</inkml:trace>
  <inkml:trace contextRef="#ctx0" brushRef="#br0" timeOffset="182341.89">19969 9768 901 0,'-1'-5'263'0,"1"5"-20"0,0-6-28 0,0 6-41 15,0 0-12-15,0 0-27 0,0 0-22 16,0 0-36-16,8 17-54 0,-5-8-149 0,-2 2-101 16,-1 8-508-16,3 0 51 0</inkml:trace>
  <inkml:trace contextRef="#ctx0" brushRef="#br0" timeOffset="182732.78">20065 10018 634 0,'0'-3'259'0,"0"3"-29"16,3-8-5-16,-3 8-22 0,0-6-34 15,0 6-18-15,1-4-8 0,-1 4-12 0,0 0-9 16,0 0-24-16,0 0-16 0,0 0 15 0,3 16-20 16,-3-11-19-16,0 3-4 0,0 0-5 0,3 1-18 15,-3-1-13-15,0 0 5 0,0 1-23 16,3-1 10-16,-3-2-13 0,0 0 6 0,0-6 30 15,1 9-7-15,2-6-8 0,-3-3-13 16,0 0 13-16,14-3-13 0,-7-4 5 0,3-2 31 16,4-3-5-16,-4 4-3 0,0-2 13 15,1-1-20-15,2-1 25 0,-3 3-13 0,0 3 3 16,-3-1-15-16,0 2 15 0,-1-3-28 0,2 6 10 16,-2-3 7-16,1 2-7 0,0 2-10 0,-7 1 3 15,17 0 4-15,-17 0-23 0,17 4 11 16,-6 3 15-16,-4-1-20 0,2 1 2 0,1 3-26 15,1 0-25-15,-4 4-25 0,3-3-50 0,1 6-53 16,-8-9-184-16,4 9-466 0,-1-2 133 16,2-1 33-16</inkml:trace>
  <inkml:trace contextRef="#ctx0" brushRef="#br0" timeOffset="183888.33">20660 9958 742 0,'0'0'281'0,"3"-7"-20"0,-3 7 3 0,0 0-39 16,3-2-30-16,-3 2-16 0,0 0-13 0,0 0-25 15,0 0-15-15,0 0-3 0,4 12-8 16,-4-5-23-16,0 1 5 0,0 4-20 0,0-1-8 16,0-2-13-16,0 2 3 0,0 3-31 15,0-4-10-15,0-2-2 0,0 2-21 0,0-3 12 16,0 1-9-16,0-2 12 0,0-4 10 15,0-2-25-15,6 4 23 0,-6-4-13 0,0 0 3 16,15-12 12-16,-6 4 11 0,-2-3-3 0,4-3-5 16,-1 2 16-16,0-1-1 0,0 1-10 0,0-1-79 15,-3 2 18-15,0-2-8 0,1 7 26 16,-2-4 2-16,1 4-3 0,2 2-4 0,-1-1 5 16,-1 0 9-16,0 4-6 0,-1 1 4 0,-6 0-13 15,18 2 19-15,-12 5-11 0,4-4 0 0,-5 4 11 16,4 0 2-16,-5 3-5 0,2-2-13 15,1 2 0-15,0 1 2 0,-3-2 14 16,2-2-26-16,-2 2 2 0,-1-5-10 0,0 3 18 16,1 0-5-16,3-4 8 0,-3-2-6 0,-4-1 14 15,9 0-11-15,-9 0 8 0,10-3 12 16,-2-4 11-16,-1 1 0 0,-1 2 18 0,1-4-21 16,4 0 3-16,-5 1 2 0,1 3 3 0,0-2-5 15,0 1-8-15,-3 1-5 0,2-2 2 16,-2 6 1-16,2-2 5 0,-2-3-8 0,-4 5 5 15,14-1 0-15,-14 1 8 0,13 1-11 0,-6 4-25 16,0-3 36-16,0-2-11 0,2 6 6 0,-5-4-13 16,4 4 10-16,2-3-23 0,-1 3 3 15,-5-4-6-15,6 3 3 0,-3-3 8 0,0-2 18 16,0 0-18-16,-7 0-6 0,20-5 4 16,-10 3 14-16,-2-6-12 0,2-2 10 0,-3 2 0 15,2-4-3-15,-1-1 3 0,-1-1 13 16,-4 2 2-16,3-3 1 0,-5 5-14 0,-1-3 21 15,3 3 3-15,-3 2-11 0,0-2 19 0,0 3-1 16,0-1-8-16,-3 5-9 0,3 3-8 0,-10-4-1 16,10 4 3-16,0 0-12 0,-18 8 10 15,8-1-14-15,4 5 9 0,-5 1 2 0,4 1 0 16,3-1-23-16,-5 2 18 0,5 0-2 0,1 2-3 16,3-4 5-16,0 0-13 0,0-1 10 15,4 0-2-15,2-4 0 0,1 2-10 16,3-2 2-16,1-2 15 0,-1-2-4 0,4 1 4 15,-1-3-9-15,4-2 9 0,-3-3-17 0,3-3 7 16,0 3 8-16,0-2 0 0,0-3 16 16,-3 1-4-16,-1-3-9 0,2 3 10 0,-5 3-11 15,2-3 14-15,-4 0-3 0,2 5 10 0,-6-4-26 16,2 4 16-16,1-3-8 0,-3 2-3 0,-4 3-2 16,10 0-7-16,-10 0 7 0,0 0 0 15,7 8 5-15,-4-2-5 0,-3 0 8 0,3 2-21 16,-3 3 5-16,0-1 3 0,3 1-3 0,-2-1-7 15,3 3-3-15,-4-3-13 0,3-3-10 0,0 3 11 16,1-2 12-16,-1-1-3 16,0-2 3-16,1 0-10 0,2-5 8 0,2 1 9 15,-8-1-1-15,13-1-1 0,-3-1 31 0,-2-5-26 16,1 4 6-16,-2-3 4 0,0-1 8 0,3-2-10 16,-3 1 13-16,0 4-5 0,0-2 5 15,0-2-8-15,-3 3-5 0,2 3 10 0,-3-5-7 16,1 6-1-16,2-1-17 0,-6 2-1 0,11-3 27 15,-11 3-6-15,10 2 0 0,-10-2-5 0,10 3-13 16,-6 1-2-16,3 0 10 0,-4 1 2 16,4 0 3-16,-4 2 5 0,1-6-5 0,3 6-5 15,-3-5-3-15,-1 3 16 0,0-2-18 0,3 1 23 16,-6-4 7-16,7 3-12 0,-7-3 15 16,11-2-3-16,-11 2 3 0,10-7 8 15,-6 5 0-15,2-2 12 0,1 2-9 0,-3-2-1 16,-1 0 3-16,1 1-29 0,-4 3 16 0,9-7-5 15,-8 6 10-15,2-5-5 0,-3 6 8 16,8-1-23-16,-8 1-13 0,0 0 7 0,9-3 1 16,-9 3-29-16,0 0-12 0,7 6-1 0,-1-1-1 15,-2 0-42-15,0 0-44 0,-1 2-9 0,-2 0-47 16,2-1-77-16,0 0-58 0,1 3-469 16,-1-3 69-16,3 3 108 0</inkml:trace>
  <inkml:trace contextRef="#ctx0" brushRef="#br0" timeOffset="185109.2">21941 10047 655 0,'0'0'222'0,"4"-6"4"0,-4 1 4 15,0 5-25-15,0 0-16 0,0-5-17 16,0 5-3-16,0 0-44 0,0 0-15 0,0 0-2 16,0 0-6-16,-21 9-12 0,12-6-16 0,1 5-5 15,1-2-10-15,0 2-18 0,1 1 5 16,-2-1-20-16,2 3 12 0,2-3-36 0,-2 0-17 15,2 2-10-15,1-1 14 0,0-1 6 0,3-1-5 16,0 1 5-16,3-3-11 0,0-3 4 16,-3-2 12-16,7 5 2 0,0-3-9 15,-7-2 7-15,0 0 2 0,21-7-12 0,-15 2 20 16,4 2-7-16,-2-4-16 0,-1 2 23 0,-1-2 0 16,1 0 1-16,0-1 12 0,-4 0 18 0,1 1-13 15,-4-1-15-15,0 1 27 0,0 2-4 16,0-2-15-16,-3 1 7 0,-1-1 0 0,0 2-15 15,1-1 15-15,-1-1-18 0,-2 4-2 0,-1-4-8 16,1 2 15-16,1 2-4 0,-1-4 17 0,-1 4-15 16,4-3-1-16,-1 4 1 15,-2-4 0-15,2 4-13 0,0-4 2 0,1-1-4 16,0-1-1-16,3 2-7 0,3-5 2 0,-3 1-7 16,3 0 15-16,-3-3 0 0,4 3 0 0,0-2-5 15,-1-1 8-15,-3 2 7 0,3-2 10 16,-3 2-4-16,-3 3 9 0,3-4-22 0,-3 2 17 15,-5 1-17-15,2 1-1 0,-1 0 3 0,-3 4 3 16,-1-2-5-16,-2 1-6 0,-1 2 11 0,0 3-13 16,-3-2 10-16,3 5 15 0,-6 1-27 15,0-1 9-15,2 3-2 0,1-2-7 0,3 4 4 16,-3-1 3-16,7 1-5 0,-3 1 2 0,2 0-2 16,7-2 0-16,1 3-5 0,3-2 0 0,0-1 22 15,7 0-22-15,1 0 10 16,5-4-10-16,0-2 5 0,5 2 15 0,-1-3-18 15,3-3 26-15,4 2-18 0,-3-1-2 0,-1-1 14 16,4-2 14-16,-3 0-44 0,-5 3 28 0,2 1-7 16,-2-5 2-16,-2 5 13 0,-3 1-23 15,0-3 2-15,-1 3-4 0,-1 1-9 0,-2 1 1 16,1-2 12-16,-2 6 16 0,-2-2-15 0,-1 2-6 16,0 3 10-16,0-1-7 0,-2 4 5 0,-1-3-2 15,0 1-6-15,3-1 6 0,-3 1 14 16,0-2-19-16,4 1 7 0,-4-1-3 0,3-1-10 15,0 3 8-15,1-3 3 0,-1-4-11 0,4 2 18 16,0-2 0-16,3 1-10 16,0-3 25-16,0-2-14 0,4-1-9 0,-3-3 3 15,3-2 13-15,-1 3-13 0,-3-5 2 0,4 2 14 16,-1-2-19-16,-2 2 8 0,-1 0-7 0,0 0 2 16,-2 3 7-16,-2 0-12 0,1-3 21 15,0 4-32-15,-1 1 1 0,-1-3-3 0,-5 5 0 16,9 0 13-16,-9 0-8 0,10 5-10 0,-6-3 18 15,3 3 8-15,-3 0-21 0,-1 3 0 0,3-2 13 16,-2 2 0-16,-1-1 2 0,3-1-2 16,-1 2 7-16,-2-1-22 0,4 0 28 0,-4-4-14 15,4 2 4-15,-1-4-3 0,-6-1 12 0,14 0-9 16,-7-2-3-16,3-4 5 0,-2-1-5 16,-1-3-3-16,2 0 13 0,2-6-7 15,-4 1 14-15,0-2 9 0,2 4-1 0,-5 1-4 16,6-1 37-16,-6 1-40 0,-1 4-8 0,1-2-15 15,2 3 8-15,-2 5-4 0,0 0-1 0,-4 2-1 16,0 0 3-16,7 14 0 0,-4 1 15 16,0 2-2-16,0 8-3 0,0 1-5 0,-2 11 20 15,-1 0-22-15,0 19 4 0,0 1 9 0,-1 3-14 16,-2 0 3-16,0 2 5 0,0-6-10 16,-1 1 15-16,-2-2-2 0,1-5 5 0,-1-12 7 15,-1-6-25-15,1 0 0 0,-1-7 10 0,0-1 8 16,-3-5-11-16,-1-2 11 0,-3-2-10 15,-2-4 17-15,-5 0-12 0,3-8 0 16,-1-3 2-16,-2-3-13 0,-3-8 6 0,4-1 2 16,-1-11 5-16,3-3-23 0,9-6 8 0,-5-11 0 15,11 3-5-15,3 3-5 0,6-1-3 0,1-8-5 16,10 0 12-16,-3 13-1 0,-1 8 4 16,4 0 10-16,1 0-4 0,5 7-1 0,1 0 3 15,0 4-12-15,1 4-4 0,2 2 11 0,-3 1-5 16,6 2 10-16,-2 3 5 0,-4 0-15 0,3 8-34 15,-2-3-58-15,-2 5-34 16,-3-2-89-16,-10 3-187 0,8-1-377 0,-5 0 86 16,1 0 65-16</inkml:trace>
  <inkml:trace contextRef="#ctx0" brushRef="#br0" timeOffset="185172.8">22676 10236 240 0</inkml:trace>
  <inkml:trace contextRef="#ctx0" brushRef="#br0" timeOffset="185983.96">11392 11725 509 0,'10'0'159'16,"-10"0"-19"-16,6 6-17 0,-5 2 33 16,3 3-43-16,-1 3 35 0,0 2-30 0,-2 5 15 15,2 4-23-15,0 7-2 0,-3 1-11 0,0 9-10 16,0 9 5-16,-3 6-5 0,0-1 0 0,2 3-23 16,-2 1-7-16,0 1 4 0,-1 3-43 15,3-4 13-15,1-2-13 0,0 1 7 16,0-2-25-16,5-6-15 0,-2-11-11 0,0-5-7 15,-3-5-13-15,4-3-8 0,-1-2-25 0,0-6-41 16,-2 0-16-16,2-3 0 0,0-10-104 16,0 3-454-16,2-3 64 0</inkml:trace>
  <inkml:trace contextRef="#ctx0" brushRef="#br0" timeOffset="186296.06">11300 11786 645 0,'-4'-14'256'0,"1"1"-29"0,0 5-7 16,-2 4-33-16,5 0 3 15,0 4-39-15,5-10-21 0,1 7-15 0,1-1-12 16,6 3-8-16,8-1-6 0,3 2-4 0,7 2-14 16,6-1-17-16,1 6 23 0,3 1-21 15,13 2-23-15,-5 0 1 0,-9 2-1 0,-5-2-7 16,0 3-1-16,-4-1-2 0,2-2-2 0,-9 5 2 15,0-7-13-15,-4 6-15 0,-3-3 10 0,-3-1 5 16,-7 5 8-16,-1-1 3 0,-6-1-16 16,-3 2-3-16,-7 3 14 0,-7 2-16 0,-3-1 10 15,-19 5 3-15,-1-5-8 0,-4-1 8 0,2-5 5 16,8-5 5-16,-3 0-26 0,9-5 8 0,-2-2-2 16,9-2-26-16,-2 1 12 15,8-6-119-15,2 2-29 0,6-3 3 0,7-1-100 16,1 1-517-16,8-1 77 0,1-2 35 0</inkml:trace>
  <inkml:trace contextRef="#ctx0" brushRef="#br0" timeOffset="186671.26">12001 11843 829 0,'0'0'289'0,"0"0"-23"0,7-2-30 15,-7 2-19-15,0 0-12 16,0 0-33-16,0 0-19 0,13 0-9 0,-10 6-24 15,-3-6-13-15,11 11-17 0,-5-3 0 0,1 2-3 16,4 0-13-16,-4 5 5 0,2-1-7 0,-2-3-13 16,1 6-8-16,-1-2-15 0,-1 0 10 15,1 1-8-15,-1-4-7 0,-2 3-23 0,0-5-1 16,-1 4 6-16,-3-4 10 0,0-2-18 0,0 0 16 16,-3-2-11-16,0-2 10 0,2 1-7 0,1-5 5 15,0 0-5-15,0 0-5 0,0 0 15 16,-17-15-11-16,17 7 4 0,0-3-9 0,0-3 1 15,3-1 5-15,1-2-18 0,2 0 15 16,2-1-15-16,2 2 2 0,0-1 9 16,1 0-14-16,2 6 13 0,-3-3 3 0,4 6-11 15,-1-3 6-15,1 3-19 0,-3-1-4 0,3 4-29 16,-1 1-46-16,-3-1 16 0,1 5-92 0,-1 2-216 16,-1 3-450-16,3-2 79 0,-3 4 83 15,1-1 83-15</inkml:trace>
  <inkml:trace contextRef="#ctx0" brushRef="#br0" timeOffset="187041.58">12465 11876 685 0,'-3'-5'341'0,"3"5"-24"0,-3-7-22 0,3 1-29 15,0 6-25-15,-4-7-14 0,4 7-22 16,-3-1-33-16,3 1-9 0,0 0-17 0,0 0-15 15,-14 11-16-15,8-4-10 0,2 6-21 0,0-3 6 16,4 7-29-16,-3 1-9 0,6-3-4 16,1 3-9-16,-1-1-14 0,4 3 3 0,0-7 8 15,0 1-13-15,7-3 6 0,-4 1-4 0,7-7-12 16,-7 2 28-16,7-7-8 0,-3 0-7 0,-1-2-16 16,4-4 18-16,1-5-5 0,-2-3-5 15,-1-3 0-15,-2 0-18 0,-3-1 10 16,1-4 0-16,-4 4-2 0,-1 1 13 0,-3 1-11 0,-2-1 0 15,-1 6-2-15,-1-3-16 0,-2 6 18 16,-4-1-12-16,-2 1 7 0,-2 5-8 16,-2-1 1-16,1 4 4 0,-1 0-12 0,0 4-8 15,-4-1-13-15,6 5-9 0,-2 2-17 0,3 5-25 16,6-5-20-16,-2 5-34 0,5 0-92 16,5-5-212-16,2 5-387 0,4-5 57 0,1 0 102 15,6-5 41-15</inkml:trace>
  <inkml:trace contextRef="#ctx0" brushRef="#br0" timeOffset="187246.13">13036 11746 954 0,'0'-5'351'0,"-6"0"-29"0,6 5-17 0,-10-5-36 16,6 4-39-16,4 1-2 0,-18 1-33 15,5 1-27-15,-1 8-6 0,1-2-19 0,-5 6-20 16,2 1-16-16,-5 5-20 0,4 5-10 0,3 1-26 15,-3 4 3-15,4 11-54 0,3-5-51 0,2-3-62 16,5 2-48-16,-1-3-202 0,7-7-477 16,1 0 93-16,4-6 50 0,2 0 116 0</inkml:trace>
  <inkml:trace contextRef="#ctx0" brushRef="#br0" timeOffset="188041.22">13176 12064 783 0,'0'-6'263'15,"1"-2"4"-15,-1-1-37 0,-1 7-23 0,1-4 1 16,-3-1-1-16,0 2-56 0,0 0-5 0,-1-2-16 16,3 4-14-16,1 3-14 0,-3-8-7 15,3 8-26-15,-3-7-5 0,3 2-16 0,0 5-1 16,-3-3-17-16,3 3-40 0,3-8-28 0,0 1-26 16,0 0-46-16,2-3-16 0,1 0 8 15,1-1 11-15,-1-3 69 0,-2 3-11 0,2-3 26 16,-1 4 20-16,-2-3 29 0,0 4 20 0,-2 1 28 15,2-2-10-15,-3 2 10 0,0 1-15 16,0 3-2-16,0-2-1 0,0 6-2 16,-4-8-16-16,1 8-5 0,3 0-5 0,0 0 21 15,0 0-18-15,-27 8-8 0,20 2 2 0,-4-2 6 16,1 6-5-16,3 2 20 0,-4 1-36 16,2 2-2-16,2-1-3 0,4 3 0 0,-1-2 8 15,4-1-18-15,0-1 10 0,4 4 2 0,-1-5 1 16,7 0-10-16,1-4 4 0,2 2 3 15,5-3 18-15,1-3-2 0,2-3-6 0,3-4-20 16,-4-5 8-16,8 2-6 0,3-6-2 16,-1-7 10-16,-2 5-2 0,-1-7-14 0,-3 1 16 15,-1-1 3-15,-1-1 8 0,-2 3-1 16,-7-2-18-16,2 2 6 0,-5 5 28 0,-1-2-19 16,-1 0 14-16,2 4-3 0,-6 3-2 0,2-2-6 15,0 1-5-15,-4 3-2 0,1-1-1 16,-3 4-9-16,0 0 12 0,0 0-10 0,0 0 13 15,3 15-3-15,-3-9-10 0,0 3 0 0,0 1 10 16,0 4-20-16,0-3 10 0,3 3-13 0,-2-3-2 16,2-1 12-16,0 4 1 0,1-3-11 15,2-3 18-15,-1 4-10 0,4-7-3 16,-2 2 26-16,0 0-25 0,3-6 7 0,0-1-8 0,0 0 13 16,1-5-5-16,2-1 8 15,2-6-24-15,-5 2 14 0,3-2 15 0,-2-4-3 16,-1 0-5-16,0-5 10 0,0 4 3 0,-6 5 0 15,2-4-10-15,-2 1 7 0,-1 0-7 0,0 5 5 16,-2-1 0-16,2-2-3 0,-3 9-5 16,0-5-3-16,3 4 4 0,-3-3 4 0,0 8-15 15,0-7 7-15,0 7-9 0,0 0-1 0,0 0 13 16,0 0-18-16,0 0 18 0,0 25-15 16,0-12 13-16,4-2-3 0,0 0-11 0,-1 4 4 15,3 0 2-15,1 0 5 0,0 0 10 0,0-2-10 16,0 3-10-16,0-1 12 0,2-4-4 15,2 4-1-15,-4 0 13 0,0-5-17 16,3 4 4-16,-6-4 31 0,2-2-20 0,1 2-18 16,-4-3 12-16,1 0-4 0,-4 1-1 0,0-2 1 15,0 4 2-15,-7-1-16 0,1 1-12 16,-1 0-33-16,-4-1-49 0,1 3-52 0,-3-2-99 16,-1-1-87-16,4-1-456 0,-1-1 59 0,4-4 116 15</inkml:trace>
  <inkml:trace contextRef="#ctx0" brushRef="#br0" timeOffset="188755.39">14212 11883 1141 0,'0'-7'297'0,"0"7"-5"0,0 0-29 15,0 0-17-15,-14 0-10 0,14 0-44 0,-17 7-3 16,7-4-28-16,-3 7-7 0,-5 2-31 0,2 1-5 15,1 0-21-15,-1 8-10 0,2-3-8 16,4 0 6-16,-1 5-24 0,4-4 11 0,1-1-21 16,2-1-5-16,4-1 15 0,0 0-14 0,1-5-22 15,5 1 16-15,1-2-23 0,7-2 8 16,-1-1-3-16,5-4 0 0,-2-3-11 16,5-3 14-16,-3-4-8 0,5-1-10 0,-3-2 15 15,1-5-5-15,-4-2 2 0,0 2-10 16,-3-3 6-16,-3 1-11 0,-1-2 8 0,-1 3 10 15,-5 0-21-15,-1 1 19 0,1-1-19 0,-4 5-4 16,-4-3-1-16,1 5-5 0,-4-1 21 0,0 3-13 16,-2-1 8-16,-2-1-11 0,-2 8 16 15,1-5-10-15,-1 5-19 0,0-1 19 0,-1-3-8 16,1 5-5-16,2 0-1 0,1 0-4 0,3-1-26 16,7 1-15-16,-14-2 22 0,14 2-4 15,-7-2-5-15,7 2 14 0,0 0-1 0,10-13-1 16,-2 6-7-16,2-4 4 0,3-4 9 15,1-2-9-15,-1 1 4 0,-1 0 17 0,0-2 15 16,-2 3 29-16,-2-2-8 0,-1 5 13 16,-1-2-5-16,-5 0-3 0,2 4-8 0,-6 2 14 15,2-2-19-15,-8 3 0 0,2 2 14 0,-4 2-12 16,-2 0-17-16,-1 2 18 0,0 1-7 16,-7 2 1-16,2 0 4 0,-2 5-14 0,3 1 11 15,-2-1-3-15,-1 1 1 0,4 2-4 0,4-2 4 16,0-1-6-16,2 3-3 0,7-3 11 15,-2 0-16-15,6-3 6 0,3 3 10 16,3-4-16-16,6 1 1 0,4-3 12 0,5-2-23 16,-1-3 8-16,7 1 2 0,1-4-9 0,-1 4 12 15,1-4-3-15,2-1 3 0,-6 1-2 16,1 3 9-16,-2-2-12 0,-2 1 15 0,-4 2-20 16,0-4 0-16,-3 7-3 0,-1 0 13 0,0 0-5 15,-2 4 0-15,-1-1 2 0,4 5 1 16,-7 2-6-16,3 4 11 0,-3 1-3 0,3 5-8 15,-6 1 10-15,3 4 24 0,-1 1-5 0,-2 7-27 16,3 1 9-16,-1 2-21 0,1 15-2 0,0-11-70 16,-4-1-230-16,0 12-612 0,5-1 103 15,-5-10 71-15,1-10 83 0,-1-4 111 0</inkml:trace>
  <inkml:trace contextRef="#ctx0" brushRef="#br0" timeOffset="190240.55">10670 11300 703 0,'-3'-6'269'16,"-1"5"-38"-16,1-3-27 0,3 4-22 16,-6-6-18-16,6 6-49 0,0 0 26 0,0 0-18 15,9-7-16-15,-9 7 1 0,21 0-19 0,-4 0-4 16,7 4-6-16,3-1-15 0,11 0 8 15,20 4-6-15,4 0-20 0,13 1-20 0,21 2 33 16,9-2-3-16,5 0 11 0,7-1 2 0,2-1-10 16,12-2-13-16,39 3 0 0,4 0 8 0,-34-4-3 15,1 2 5-15,36-2-23 16,-3-3-2-16,-30 4 8 0,0-2 2 0,-1-1-3 16,-5-1-10-16,-2 3-2 0,-2 0 2 0,-1-1-8 15,-10-2 1-15,-4 2 12 0,-10-2-28 0,-6 0 8 16,-25 1 15-16,-2 2-20 0,-8-3-6 15,-3 1 6-15,-16-1-16 0,-5 2 13 0,-10-2-2 16,0-2 5-16,0 2-6 0,-6-1-7 0,-1-2 3 16,-3 2 4-16,0 1-2 0,-4-2 5 0,1 1 8 15,-1-3-10-15,-3 1-3 0,1 1 10 16,-2-3-18-16,-2 4 6 0,0-5 12 16,0 5 0-16,-4-2-7 0,0 2 15 0,1-4-18 0,-2 4 20 15,-5 1-7-15,-4 0-5 16,14-2 4-16,-10 1 9 0,-4 1 7 0,10-4-13 15,-10 4-12-15,0 0 5 0,0 0-6 0,12 5 13 16,-11-3-4-16,-1-2 12 0,0 14-26 0,0-4 3 16,-4 1 5-16,1 4 3 0,-3 3-5 15,-1 4 7-15,3 3-5 0,-6 3 5 0,-1 18-12 16,-2 0 9-16,3 4-4 0,0 3-8 0,-1 2 12 16,1 2-19-16,0 1-6 0,0 2 33 0,2-2-10 15,2 1-20-15,-1 0 17 0,0 0-7 16,0 1 10-16,3 0-7 0,1 0-3 0,0-1 5 15,3-3 2-15,0-4-4 0,0-5 7 0,0-11-5 16,0 0 2-16,3 1 3 0,-3-10 1 16,0 0-6-16,3 1-6 0,-3-8 12 15,0-2-1-15,0 3-5 0,0-10 5 0,1 6 5 16,-1-7-2-16,3 3-1 0,-3-3-7 0,0-1 18 16,-3-1-5-16,2-1 3 0,-5-1-11 15,-1-1 15-15,1 0-12 0,-2-3-3 0,-2-1-3 16,-3 2 6-16,-1-1 7 0,-3-2-2 0,-7 0-2 15,0-2 1-15,-10-1-12 0,-10 2 3 0,-18 1-3 16,-7-6 15-16,-2 5-25 0,-9 0 18 16,-18-2-8-16,-4 4-11 0,-8-1 6 0,-3 3 18 15,-16-2-18-15,1 5 23 0,2-2-31 16,-4 0 11-16,-3 2 7 0,-4-1-3 0,-3 1 3 16,0 2 3-16,10-1-3 0,7 0-7 15,3-4-1-15,4 4-5 0,7-4 6 0,2 4 4 16,8-6 1-16,17 3 7 0,4-3-12 0,2 1 12 15,5-2 0-15,6 1 0 0,10 2-7 16,11-1 2-16,2-2-5 0,8 0 0 0,0 0 10 16,3 1-17-16,4-2 27 0,4 1-20 0,-1 0-8 15,0 0 16-15,3-2-3 0,4 2-13 0,-3 0 14 16,6 0-1-16,-3-3-10 0,3 3 10 16,0-1 0-16,1 1-3 0,-4 0 6 15,6 0-13-15,-3-2 5 0,-2 1-3 0,2-2 1 16,3 2 7-16,-5 1-13 0,2-1 29 0,1-2-16 15,1 2 5-15,-1-2-7 0,3 1-6 16,-4 1 36-16,4-2-51 0,-4-1 24 0,4-2-1 16,3 1 10-16,-4-2 8 0,5-3-2 0,-1-4-14 15,1-1-7-15,2-2 18 0,1-3-10 16,-1-5 7-16,4-5-10 0,0-4 16 0,4-7-6 16,0-10-20-16,2-6 0 0,1-1 2 0,2-2 8 15,2-14 8-15,0-2-8 0,3-6 1 0,-1 2 4 16,0-2-5-16,1 1-10 0,-1 6 12 15,-5 15-7-15,2 1 3 0,-3 3-3 0,-1 6-5 16,5 0-3-16,-7 14 11 0,2 7 17 0,-3 7-20 16,-2 2-5-16,2 3 26 15,-3 5-50-15,3-2 12 0,0 3-7 0,-3-2-1 16,1 5-16-16,3 0-10 0,-4 1 0 0,0 2 10 16,3 0 5-16,-3 5 2 0,0-5-4 0,0 5 2 15,0 0 21-15,0 0-11 0,0 0 6 16,0 0-21-16,0 0-3 0,0 0 14 0,10 12-52 15,-10-6 13-15,0-2-41 0,0-4 12 0,3 12-40 16,-3-9 8-16,3 5 14 0,-3-3-37 16,4 0-62-16,-1 0-72 0,2 0-519 0,1 0 92 15,1-3 48-15</inkml:trace>
  <inkml:trace contextRef="#ctx0" brushRef="#br0" timeOffset="190364.73">11184 11526 655 0,'0'0'199'0,"0"-4"-14"0,0 4-65 0,0 0-74 16,0 0-146-16,0 0-570 0</inkml:trace>
  <inkml:trace contextRef="#ctx0" brushRef="#br0" timeOffset="192448.43">14188 13051 363 0,'1'-4'156'0,"-1"4"54"16,3-6-21-16,-3 6 16 0,0 0-26 0,0 0-22 0,6-1-19 15,-6 1-5-15,0 0-21 0,0 0-7 16,0 0-5-16,0 0-20 0,0 0-1 16,0 0-10-16,0 0-8 0,10 8-25 0,-6-4 21 15,0 3-1-15,-1 0-20 0,1 4 2 0,-1 2-5 16,4-1-4-16,-1 2-1 0,-2 3-18 0,3 1 23 16,0 2-12-16,-1 0 2 0,1 1 0 15,1 0 0-15,-2 4-5 0,-2 0-3 0,2 0 3 16,1 1-10-16,0 6 22 0,0 2-9 0,0-1-16 15,2-1 13-15,-1 1-10 0,5 10 2 16,1 0 8-16,0 4-13 0,-1-4 3 16,4 1-1-16,-3 4 9 0,3-5-27 0,0 6 9 15,7-2 12-15,-3-1-7 0,3 4 2 0,7 11 8 16,0-5-8-16,6 2 15 0,-3-1-25 16,3 0 2-16,1-6-2 0,0 5-7 0,3-2 6 15,0-2 14-15,4-2-5 0,-1 2 2 0,7-3 15 16,-4 1-7-16,2-3 2 0,2 3-7 15,-3 0 2-15,6-3-5 0,-2 2 1 0,2-5 9 16,4 3-18-16,1-2 1 0,2 3 4 0,1 0 11 16,2-4-20-16,2-1 9 0,6 6-2 0,-1-6 10 15,-3 3 1-15,5-2-11 16,-2-1 5-16,4 4 38 0,1-5-25 0,6 1 10 16,0-4-7-16,3 0 7 0,4 1 0 0,4-2-25 15,-1-1 15-15,-3-2-8 0,3 1-8 0,1-6 3 16,2 2-15-16,4 0-5 0,3-1 12 15,1-5 6-15,0 3 17 0,2-1-9 0,-2-3-22 16,0 0-4-16,-1-3 20 0,8 2-18 0,-1-2 24 16,0 0 1-16,-2-1 6 0,-1-3-25 15,3 0 22-15,-6-2 5 0,2 0-9 0,2-3-9 16,1 2 29-16,2-1 7 0,-1-6 3 0,1-1-5 16,-4 3-3-16,3-3 3 0,4-4-13 0,-4 0 0 15,5-3 26-15,-1 0-16 16,-4-3-12-16,3 0 2 0,-6-3 20 0,4 0-35 15,-1-3 7-15,1-1 13 0,-1 1-10 0,0-1-7 16,-3-3 9-16,0-1-2 0,-3-1-8 0,-4-1 3 16,1-1-8-16,-2 0 5 0,1-2 8 15,0-1 0-15,0-1 18 0,-2-1-28 0,-5 2 20 16,-4-4-13-16,1 0-5 0,-3-2 14 0,0-3-22 16,3 1 13-16,-4-3-4 0,3 0-1 0,-2-4 21 15,0 0-26-15,-1-2 10 0,-3-4-15 16,-3-1 8-16,6 0-8 0,-4-4-5 0,2 4 15 15,0-3 3-15,-5-2-18 0,4-1 12 0,-3-2-4 16,-4 7 12-16,4-4 24 0,-5-1-34 16,-2 1-3-16,-4 2-4 0,5-3 14 15,-2-1-4-15,-3 1-16 0,4 2 6 0,-6-1-1 16,2 2-12-16,-3-2 30 0,2 1-12 0,-1 0-13 16,-5 2 5-16,1 1-3 0,3-3 10 15,-3 3-4-15,-5 1 2 0,1 0 13 0,0-2-18 16,-2 0-8-16,-1 1 13 0,-5 1 13 0,-5 10-8 15,-4-1 2-15,1-2-7 0,-2 3 8 0,-2 3-3 16,-1-4 5-16,-3 2-4 0,-6 2-12 16,2 0-6-16,-6 4 22 0,-6 4-18 0,-2 2 0 15,-1 2 11-15,-2-1 18 0,-3 1-24 16,1 2 31-16,-2 1-25 0,-2 0 22 0,1 0 3 16,-1 3-15-16,-1 0 5 0,-2 2-15 15,2-3 20-15,-3 4-26 0,1 1-7 0,-3-1-5 16,2 4 12-16,0-2-2 0,0-1-5 0,-2 3 12 15,2-2-4-15,0 2 2 0,0 0 2 16,-3 4-9-16,1-7 1 0,-1 7 14 0,3-8 7 16,-3 8-22-16,3-3 2 0,-3 3 17 0,4-6-9 15,-4 6-18-15,0 0 2 0,0 0 3 0,0 0-19 16,0 0 14-16,0 0 2 0,0 0-25 16,0 0 5-16,10 14-52 0,-10-14-17 0,-3 10 7 15,6-9-94-15,-3-1-95 0,-10 12-175 16,6-7-403-16,1 2 132 0,-1-6 39 0,-2 5 84 15</inkml:trace>
  <inkml:trace contextRef="#ctx0" brushRef="#br0" timeOffset="192808.54">25367 13676 885 0,'0'0'256'0,"3"-10"-10"0,-3 10-62 16,4 0 3-16,-4 0-18 0,13-1-18 16,-13 1-3-16,14 0-38 0,-4 1 8 0,4-1 0 15,0 2-18-15,3 1-11 0,0-2-27 0,4 1-19 16,-2 0 26-16,5-2-15 0,-3 0 8 0,4 0-9 16,-2-2 14-16,1 1-24 0,0 0 32 15,0-3-27-15,-4 2-7 0,4 1 8 0,-6-2-8 16,2-1 2-16,-3 2 16 0,0 1-15 0,-6-3-11 15,2 4 21-15,-2-1-8 0,-1-1-15 16,0 2-24-16,-10 0 4 0,14 2-4 0,-5-1 3 16,-5 6-2-16,3-1 15 0,0 2-10 0,-4 3-13 15,-2 4 8-15,2 3 2 0,-3 3-13 0,0 6 24 16,0 0-14-16,-3 10-4 16,-1 1 5-16,-3 18-1 0,3 3-60 0,-2 0-57 15,-1-3-251-15,0 21-489 0,-3-13 67 0,0-3 43 16,0-3 138-16</inkml:trace>
  <inkml:trace contextRef="#ctx0" brushRef="#br0" timeOffset="193668.37">18257 15812 486 0,'0'-7'197'0,"0"7"-84"0,0-7 22 16,-1 0 42-16,1 7-70 0,-6-5 49 0,6 0-30 15,0 5-19-15,-4-5 44 0,4 5-25 0,0-10-21 16,0 10 7-16,-1-4-17 0,1 4-21 16,0 0-10-16,0-6-7 0,0 6 7 0,0 0-23 15,0 0 7-15,0 0-12 0,0 0-15 0,12 15 14 16,-3-5-12-16,6 7-5 0,5 1 13 15,7 15-8-15,7-1-2 0,0 4 4 0,0 3-20 16,1-3 13-16,2 3-8 0,4 11 1 16,0 0-1-16,-6-7-2 0,-4 0-13 0,9 7 5 0,-9-5-47 15,0-2-6-15,0-6-29 16,-1 2-21-16,-2-5-14 0,-4-7-78 0,-10-6 34 16,6-1-23-16,-3-4-42 0,-11-2-25 0,5-3-414 15,2 0 63-15</inkml:trace>
  <inkml:trace contextRef="#ctx0" brushRef="#br0" timeOffset="193920.29">18906 15940 870 0,'0'0'212'0,"0"0"-12"16,-21 9 15-16,5 7-23 0,-15 11-23 15,-8 11 56-15,-22 13-43 0,-4 16 17 0,-24 21-12 16,-3 6-36-16,-10 11-87 0,-25 5-146 16,1 15-734-16,-7-3 94 0,-8-1 72 0,-3-10 105 15</inkml:trace>
  <inkml:trace contextRef="#ctx0" brushRef="#br0" timeOffset="-198806.97">31431 11169 537 0,'0'0'177'16,"0"0"-8"-16,0 0-13 0,0 0 2 0,0 0-1 15,0 0-22-15,0 0 16 0,0 0-5 16,0 0-20-16,0 0-24 0,0 0-15 0,0 0 23 15,0 0-23-15,0 0 5 0,0 0-25 0,0 0-65 16,0 0 19-16,0 0-21 0,0 0 13 16,0 0 20-16,0 0 5 0,0 0-4 0,0 0-6 15,-10-11-15-15,10 11 30 0,0 0-22 16,0 0 22-16,-7-3-22 0,7 3 2 0,-4-4-6 0,4 4 9 16,0 0-18-16,-13-3 5 0,9-1 7 15,4 4 3-15,-10-1-10 0,3 1-3 16,-3-3-5-16,0 2 8 0,-3-2-8 0,2 1 10 15,-1 1-7-15,-7 1 8 0,4 0-4 0,-4 0-1 16,-1-1-11-16,-1 1 10 0,0 0 0 0,-3-1-5 16,6 2-10-16,-8 0 8 0,2-1 9 15,0 1-4-15,1 1-5 0,-1 2 9 0,1-3-12 16,-6 1 3-16,4 2-3 0,3-1-13 0,-1-2 18 16,0 3-2-16,2-2 5 0,-2-1-16 0,1 5 18 15,0-5-5-15,1 0-7 0,-3 1-9 16,2-1 11-16,-2 2 6 0,2-2 1 0,-2 1-37 15,0-1 45-15,3-1-28 0,-2 0 16 16,2 0 4-16,-3 0-9 0,4 4 12 0,-1-3-18 16,0 0 19-16,-1 0-14 0,1 0 16 15,3-1-18-15,-2 2 7 0,1 1-4 0,-3-2 2 16,2 0 5-16,-1 1 2 0,0-2-1 0,1 0 17 16,-4 0-36-16,3 1 18 0,-3-1-5 0,4 3 13 15,-4-3-18-15,0 1 10 0,4 1 2 16,-4-2 1-16,0 1 0 0,0-1-8 0,4 4-5 15,-4-3 2-15,3 0-5 0,0 0 16 0,-2 0-5 16,2 4-11-16,0-3 11 0,4 0-19 0,-3-1 26 16,3 2-10-16,-1 1 29 0,1-4-29 15,1 4 7-15,-2-1 4 0,1-2-11 0,-3 5 5 16,3-3-16-16,-1 2-4 0,-2-2 25 16,3 3-15-16,-1-2 3 0,-1 3 2 0,1-2-6 15,1 2 9-15,0-3-11 0,-1 5 11 16,-1-1-11-16,1-2 18 0,2 1-10 0,-5-2-7 15,6 2 12-15,-4 1-3 0,1 1 1 0,2-1 7 16,-2-2-12-16,2 2-1 0,-2-1 11 0,1-3-6 16,3 3-7-16,-3 3 5 0,4-5 13 15,-1 2-21-15,0-3 8 0,1 3 11 0,2-1-16 16,1-2 5-16,-3 3-3 0,2-4 3 0,1 4 10 16,3-4-15-16,-2 2 3 0,-2 0-4 0,4-3-1 15,-4 5 9-15,6-4-7 16,-3 2 0-16,1 2 2 0,1-4-12 0,-2 4 23 15,1-4-11-15,1 4 3 0,2-2 5 0,-2-1-7 16,-2 5-14-16,2-5 24 0,2 0-16 0,1 3 3 16,-1 0 10-16,1-4 3 0,-4 4-21 15,6-1 3-15,-2-1 2 0,0 2-4 0,0-2 9 16,1-2-15-16,0 4 21 0,-1 0-1 0,3-4-4 16,-3 4-1-16,3-1 3 0,0-1-2 0,-3 2 2 15,3-2 2-15,3-2 24 0,-3 4-19 16,0-1-1-16,0-2-1 0,3 1 2 0,-3-2 16 15,3 4-25-15,-3-7 4 0,4 8-9 0,-1-2 14 16,3-2-2-16,-1 1-7 0,-2-3 22 0,1 4-22 16,2-2 10-16,1 0-11 15,-4 0 6-15,5-4-1 0,0 7 13 0,0-6-22 16,-4 5 4-16,7-3 3 0,-2 0 0 0,-2 1 0 16,0-3 0-16,4 3 8 0,-2-1 0 0,1-2-8 15,3 4-6-15,-5-3-4 0,5 0 13 16,0 2-1-16,-2-3 1 0,1 2 2 0,-2-3-2 15,3 5-1-15,1-3 13 0,-4-2-17 0,4 0 10 16,-4 1 10-16,3 1-16 0,-2-2-4 0,-1 3 9 16,0-2 1-16,1-1-16 0,2 1 3 15,-3 0 20-15,1-1-9 0,-1 0 1 0,4 1-7 16,-4-1-2-16,3-1 7 0,-2 2-5 0,2-1-5 16,1 0 12-16,-3 0-7 0,2 3 3 15,1-3-6-15,1-3 24 0,-2 3-29 16,3-1 13-16,0 2-15 0,-4-1 0 0,5-1 10 15,-2 1 7-15,1 0-4 0,0 0-3 0,-1 0 10 16,1 0-15-16,2 0 26 0,-2 0-16 0,1 0 2 16,-3 0 4-16,4 0-14 0,5 0 3 15,-6-1-2-15,1 1-1 0,2 0 8 0,3 0-7 16,-3-1 7-16,-2 1 7 0,3 0 4 0,0 0-16 16,-1-1 2-16,4-2-7 0,-3 3 3 15,0-2-3-15,1 1 2 0,-1 1 3 16,2 0 5-16,-5 0 5 0,3 0-15 0,0-2 23 0,-1 2-23 15,1-1 0-15,3 1 20 0,-4-4-12 16,3 4-11-16,-1 0 29 0,1 0-21 0,-3 0-3 16,4 0-2-16,-2 0 8 0,0 0-9 15,0 0 6-15,2 0 3 0,0 0 2 0,0 0-2 16,2 0 4-16,-1 0-7 0,-1 0-2 0,3 0-1 16,-3 0 3-16,0-1-5 0,0-1 0 0,0 2 8 15,0-1 9-15,-1 1-14 0,3-1-6 16,-2 1 13-16,-1-3 0 0,0 3-10 0,-2-2 5 15,3 1-5-15,-3 0 8 0,1-2 4 16,0 3-9-16,0-2-11 0,-4 1 10 0,3 1 6 16,-3-2 5-16,1 2-1 0,-1-5 6 15,-1 5-10-15,3 0 7 0,-5 0-5 0,4-1-10 16,-4 1 5-16,4-2 15 0,-4 2-10 0,4-1-10 16,-1-3-2-16,3 4 17 0,-4-2-15 0,3 0 15 15,1-1-15-15,-4 0 5 0,4 3-18 0,-2 0 8 16,2-3 7-16,-3-1 3 0,2 4 5 15,1-3 3-15,-1 1-18 0,0-1 10 0,-2 3 2 16,3-3-2-16,2-1-2 0,-2 1 12 0,-1 3-2 16,0-2 7-16,-2-3-5 0,3 4-2 0,-2-1-26 15,-4-3 26-15,4 5-11 0,-4-3 3 16,3-1-10-16,-5 1 15 0,0 3-8 16,1-3 14-16,-4-1-16 0,6 4 15 0,-8-3 3 15,2 2-11-15,-3 0 8 0,4-2-7 0,-3 1 15 16,0 0-21-16,-1-4-2 0,3 6 8 0,-6-7 17 15,6 6-25-15,-4-3 23 0,-1 1-18 16,4-4-3-16,-5 4 3 0,3-4 13 0,-4 3-3 16,4 0-7-16,-3-5 12 0,3 1-7 0,-4 5-39 15,0-4 39-15,4-1-11 0,-4 0-2 0,1 1 8 16,0-3 15-16,-4 3-36 0,3-1 18 16,2-1 0-16,-3 1-10 0,-2 3 33 15,3-2-26-15,-3 1 16 0,0-4-16 0,0 3 3 16,3-1-15-16,-3 0 25 0,-3 1-10 0,3-3-2 15,-3 3-1-15,2-3-2 0,-2 2 0 0,-3 0 0 16,4-1 5-16,-4 0-8 0,2 2 18 16,-2 0-15-16,-1-3 3 0,1 3-3 0,-2-1 5 15,0 4 17-15,0-3-24 0,-2 1-1 0,-1-2 6 16,-2-1 7-16,2 6 7 0,1-5-12 0,-4 3 3 16,0-5 5-16,-2 3-1 0,2 3-19 15,-3-2 6-15,0-2 4 0,0 1 10 0,1 4-3 16,-3-2 0-16,-1-4-18 0,2 6 18 0,-2-2-20 15,-4-2 22-15,-3 4-4 0,0-4 0 0,-1 4-6 16,0-2-2-16,-2 2 7 0,-1-1-2 16,2 3-7-16,-5 1 12 0,-2-2 5 15,-1 2-12-15,-5 2 7 0,-5-2-13 0,-1 0 16 16,-14 1-13-16,1 5 10 0,-1-5-3 0,3 5 1 16,-2-2-6-16,4 3-15 0,-1 1-12 15,3-1-32-15,-4 1-25 0,4 2-59 0,-9-2-97 16,-17 8-182-16,24-5-361 0,-6 0 57 0,4-2 79 15</inkml:trace>
  <inkml:trace contextRef="#ctx0" brushRef="#br0" timeOffset="-196303.66">31697 12251 596 0,'4'-3'228'0,"-4"3"-16"0,0 0-4 0,0 0-22 16,0 0 27-16,3-5-34 0,-3 5-36 15,0 0 13-15,0 0-12 0,0 0 4 16,0 0-25-16,0 0-15 0,0 0-16 0,0 0-87 16,0 0 15-16,0 0 3 0,0 0 13 0,0 0-5 15,0 0-16-15,-8-4 16 0,8 4-8 0,-8-5-2 16,8 5-21-16,-10-1 17 0,2 1-9 15,1-2 5-15,7 2 2 0,-20-1 11 0,9-2-13 16,-5 3-3-16,2-1 3 0,-1 1-6 0,-4 0 6 16,-5 0-18-16,4 0 10 0,-1 0-10 15,-3 0 15-15,3-1-10 0,1 1 8 16,-4 0 5-16,3 0 5 0,-2-2-13 0,2 2-5 16,0 0-8-16,1 0 11 0,-1 0 12 0,-2 0-12 15,2 2 4-15,1-4-4 0,-1 4 2 0,0-4 0 16,3 2-7-16,-3 0 9 0,-1 0-4 15,2 0 5-15,-1 0-14 0,0 0 14 0,-2-1-8 16,2 1-5-16,-3-1-3 0,4-4 3 0,-1 5 8 16,-3 0-1-16,3 0-9 0,1-2 12 0,-2 2 8 15,-1-3-11-15,2 0 3 0,-5 3-10 16,5-2-5-16,-3 1 10 0,1-2 10 0,-1 2-10 16,0-2-2-16,3 2 7 0,-3-3-13 0,2 2 18 15,-1 2-17-15,-1-2 22 0,3-1-30 16,-2 0 17-16,-1 3-7 0,0-2 0 15,6 1-5-15,-4-3 7 0,1 4 3 0,-2-3 3 16,5 3 4-16,-3-2-9 0,3-1 12 0,-2 1-13 16,4 2 14-16,-5 0-22 0,1 0 14 0,3 0 15 15,-4-1-23-15,3 1 23 0,-2-1-13 16,-3 1-13-16,2 0 13 0,-2 0 3 0,2 0-21 16,-3 0 18-16,2 1-7 0,-1 0-9 0,-1-1 6 15,0 2-2-15,-6 2 2 0,5-1 2 0,2-2-2 16,-4 4 0-16,2-3 7 0,3 1 11 15,1 2-15-15,0-5 12 0,0 5-15 0,1-1 2 16,-1-3 11-16,2 4-1 0,-2-3-14 16,0-1 4-16,3 4 21 0,0-3-20 0,-2 3-4 15,0-3 1-15,0 1 23 0,2 1-25 16,-2-1 9-16,0-2 8 0,-1 4 1 0,1-3-14 16,1 3-10-16,-1-3 23 0,-2 1-10 0,4-2-5 15,0 5 5-15,2-6 0 0,-1 3 0 16,3 1-2-16,0-3 2 0,1-1-5 0,3 5 0 15,-4-4 5-15,4 0-11 0,3 2 14 0,-1-3-3 16,-1 1-10-16,2 2 12 0,0 0-15 0,7-3 8 16,-14 1 8-16,8 4 2 0,-1-3-15 15,3 4 7-15,-6-2 3 0,8 3-18 16,-6-4 5-16,1 2 11 0,4 1 2 0,-1-2-5 16,-3 3 12-16,3 1-7 0,1-3-2 0,-3 0 12 15,5 2-18-15,-2-1 8 0,-3-4-5 16,5 7 8-16,-3-4-6 0,1-2-9 0,0 3 12 15,3-6-3-15,-3 8 6 0,3-4-24 0,0-4 24 16,-4 7-1-16,4-1-2 0,0-6 3 0,-3 8 10 16,3-4-8-16,0-4-10 0,0 7 12 15,0-3 3-15,0-4 1 0,0 4-4 0,0-4-7 16,3 9 16-16,-3-9-14 0,4 6 11 0,-1-4 2 16,0 4-9-16,2-4-6 0,1 0-8 0,-1 5 21 15,0-5-13-15,2 4 2 16,3-2 6-16,-3 0 5 0,3-2-8 0,0 5 8 15,4-5 10-15,-1 4-34 0,1-5 27 0,0 6-9 16,3-2-1-16,-3 0-14 0,3-1 10 0,3-1 14 16,-2 1 9-16,4 0-7 0,-4-2 5 15,3 3 6-15,0-2-19 0,-1-2 0 0,4 3 0 16,3-2-10-16,-3 2 13 0,0-1 0 0,-3-2 2 16,6 1-7-16,0 1 5 0,1-1 10 15,1 0-21-15,0-1 14 0,-1 3-4 0,2-3-1 16,-2 1-19-16,3-2 13 0,-1 1 16 0,-3 2-14 15,4 0 9-15,3-2-14 0,-7-1-9 0,4 0 12 16,0 2 10-16,-1 1 5 16,-2-3-25-16,3 2 8 0,-1 0 17 0,-5-1-35 15,5-1 10-15,-2 4 5 0,2-3 2 0,-2 1-2 16,-4-2 6-16,7 0-14 0,-1 1 3 0,-2 2 7 16,-1-3 3-16,3 2 1 0,-2 0-6 15,3-2-3-15,-1 2 3 0,1 1 18 0,-3-2-16 16,5-1-2-16,-2 1 8 0,2-1-10 0,-4 2 2 15,2-1-3-15,0-1 11 0,1 0 7 0,-3 0-7 16,-1 1-16-16,4-1 26 0,-3 0-21 16,-5 0-4-16,4 0 17 0,2 0-15 0,-5 0 0 15,1 0 0-15,1 0 5 0,1-1 10 16,3 1-31-16,-4 0 29 0,1 0 7 0,-1 0-9 16,4-1-9-16,-7 1 18 0,4-2-17 15,-2 1-8-15,-2 0 2 0,3-2 8 0,-2 1-5 16,-1 2 7-16,-1 0-12 0,4-1 2 0,-3-2 6 15,-2 3 2-15,2-4-3 0,-1 4 14 0,1-2-11 16,-3-3 7-16,-1 5-12 0,4-4 5 16,-4 0 5-16,1 2 3 0,-4 1 2 0,1-2-12 15,1-1 4-15,-4 4-10 0,1-3 8 0,0-1 0 16,-4 3 29-16,2-2-32 0,-1-1 21 0,1 2-28 16,-1 1 17-16,-1-5-1 0,0 5 14 15,-1-5-7-15,-1 4-16 0,4-2-7 16,-4-1 2-16,1 1 8 0,-1 0-2 0,1-3-6 15,0 3 8-15,-1-2 3 0,0 2 7 0,-1 0-13 16,-2-3 1-16,3-1 2 0,0 2 5 0,0 0-3 16,-3-2-2-16,3 1 11 0,-2-1-9 15,0 1-4-15,-3-1-9 0,2 2 17 0,-1-4 4 16,1 4 5-16,-3-1-2 0,1-2-18 0,-3 1 41 16,1 0-21-16,3 0 13 0,-5-1-18 0,2 2-25 15,3-2-3-15,-6 1-2 0,0 0 12 16,0 1-5-16,-2-3 6 0,-2 1-9 0,1-3 6 15,-4 1 10-15,3 3-18 0,-6-3 15 0,-3-3-12 16,-4 3 2-16,-4-2 11 0,-6 1 4 16,-4-2 11-16,-13-3 2 0,-4 2-12 15,-7 0 7-15,0 2-23 0,-4 1 13 0,-6 2 13 16,-3 0-28-16,-3 2 5 0,-8 1-1 0,-17 3-27 16,-6 4-13-16,-5 1-5 0,-4 6-111 0,4 2-63 15,-8 3-152-15,11 1-429 0,-3-1 104 16,-4 3 68-16,5-4 47 0</inkml:trace>
  <inkml:trace contextRef="#ctx0" brushRef="#br0" timeOffset="-194248.08">31858 13101 829 0,'0'0'240'0,"6"-4"-12"16,-6 4 0-16,0 0-33 0,2-6-3 0,-2 6-21 16,0 0-33-16,3-1-7 15,-3 1-1-15,0 0-12 0,0 0 5 0,0 0-13 16,0 0 0-16,-3-7-20 0,3 7-8 0,0 0-18 15,-11-7 20-15,4 6-25 0,2-1-3 0,-6 1 1 16,0-5-1-16,-1 6-10 0,-4-1-2 16,3 0-14-16,-3-4-2 0,-5 4 1 0,3-1-4 15,-3-2-2-15,4 3-18 0,-5-2 26 0,0 1-11 16,0-3 19-16,-1 5-29 0,0-2-15 16,3-3 18-16,-4 4 2 0,3 1 1 0,-3-3-4 15,4-1-14-15,-1 1 7 0,0 1 15 0,1-3-9 16,-4 4-1-16,6-2-2 0,-2-1-6 15,-1 2 8-15,-2-3-5 0,6 2 3 0,-4 1-3 16,2-3 13-16,-2 3-13 0,0-3 5 16,0 4-10-16,1-2 11 0,-1-1 2 0,0 3-1 15,-2-2-17-15,2-1 8 0,-3 2 2 0,0 2-10 16,1-2 12-16,-2 0-9 0,-2-2-3 16,3 4 7-16,0 0 3 0,1-3 11 0,2 0-6 15,-3 2-25-15,3 1 22 0,-2 0 1 0,2-3-18 16,0 3 17-16,-2-1 1 0,5 0-13 0,-3 1 13 15,5-3-8-15,-5 1 2 0,0 2-2 16,1 0-7-16,0 0 7 0,-2 0-3 0,0 0 6 16,1-1-11-16,-3 1 0 0,1-1 6 0,1 1 2 15,-5-2-3-15,0 2 13 0,-1-3-7 0,-3 6-3 16,0-3-3-16,-2 0 8 16,2 0-7-16,-3 0 2 0,3 2 5 0,2-1-8 15,-3-1-2-15,1 1-2 0,0-1 7 0,4 0-5 16,-4 2-3-16,5 1 5 0,-6 1 11 0,4-3-5 15,5 0-1-15,2 2 3 0,-3 0-5 16,0-3 3-16,4 4 2 0,-1 0-5 0,0-4-8 16,3 6-5-16,-1-2-2 0,4 1 15 0,-4-3-8 15,1 5 19-15,2-6-22 0,1 6 14 0,2-3-3 16,-4 2 5-16,6 1-13 0,-2-4 8 16,-1 5 13-16,1-1-23 0,-1 0 20 15,1-1-7-15,3-1-1 0,-1 2-14 0,1-1 17 0,-4 1-5 16,4-2-3-16,0 2 1 0,-4 1 12 15,4 2-18-15,-1-3 6 0,-3 1-4 16,1 2 19-16,2 1-18 0,-2-2-3 0,3-3 11 16,-4 4 0-16,4 0-21 0,0-2 20 0,-4-1 6 15,4 2-8-15,3-4-8 0,-2 2 0 16,1 1 3-16,-2-1-5 0,2-3 8 0,2 2 7 16,2 0-10-16,-2-4-1 0,2 5-6 0,-2-4 12 15,2 2-8-15,0-2 13 0,1 4-2 0,0-2-1 16,3 0-2-16,-1 0 5 15,1-5-5-15,0 10-2 0,0-4-14 0,1-2 14 0,-1 3 4 16,3-1 9-16,3-4-9 0,-1 8 11 0,1-3-10 16,-2-1 7-16,6 1 5 0,-4-2-17 15,5 2 9-15,-1 0 1 0,0 0 5 16,1-1-6-16,2 0 1 0,1 1 5 0,-2 0 0 16,0 0 5-16,2-3 2 0,-1 3-12 0,5 0-3 15,-5 0 3-15,6-3 2 0,-4 3 0 0,4-1-10 16,0-2 5-16,-2 3 16 0,3-3-3 15,3 0-13-15,-5 5 18 0,3-4-28 0,0-2 25 16,-1 3-15-16,4-4-2 0,5 4-1 0,-6-2 3 16,4 0 13-16,0-1-20 0,3-3 2 0,1 6 10 15,0-4-20-15,0-2 15 16,4 5-10-16,-2-3 18 0,-1 1-24 0,0-1 1 16,0 1-3-16,-1-1 21 0,0-1-21 0,0 4 16 15,2-3-1-15,-5-2-7 0,3 2 15 0,3 1-20 16,-3-2 5-16,3 0 5 0,0 1 3 15,-3-1 9-15,3-1-12 0,0 0 0 0,0 0 0 16,4 0-12-16,-2 0 17 0,-2 0-8 0,-1-1 16 16,1 1-3-16,3-2-10 0,3 0 0 0,-5-1 8 15,-3 1-8-15,5 2 5 0,-6 0-2 16,3-2-1-16,0 0 11 0,0-2-10 0,0 4 2 16,-3-2-3-16,0-1-2 0,3 1-10 0,-4-1 10 15,1 1-13-15,-3-3 16 0,4 4-1 0,-3-5 1 16,-1 5-3-16,4-4-3 15,-3 3 14-15,-1-3-14 0,-1 0-2 0,4 3 18 16,-1-4-8-16,-2 3-15 0,0-2 22 0,4-2-12 16,-3 5 3-16,2-5-8 0,-1 4 7 0,-2-2-2 15,2 1 18-15,-2-2-18 0,-2 2 5 16,-1 0-15-16,2-3 10 0,-1 4-15 0,-5-4 12 16,-3 6 8-16,3-6-12 0,-4 7 12 0,0-7-3 15,1 4-4-15,1-4 2 0,-4 6-3 0,1-6 19 16,-2 4-1-16,-1-1-20 0,2-1 5 15,-5 0-13-15,3 3 18 0,-2-4-7 16,-1 1-6-16,0 0 13 0,4-2 0 0,-4 3-13 16,-3-3-12-16,4-1 30 0,-2 1 0 0,-2 0-4 15,4-1 9-15,-4-2-28 0,1-3 36 16,-3 4 0-16,1 0-15 0,-1 1 38 0,1-2 18 16,-2 2-23-16,-1-3-33 0,-3 1 4 0,3-1-1 15,-3 1-6-15,0-1-10 0,-3-3 28 0,-1 4-21 16,-2-5-4-16,-5 4 12 0,-2-5 8 15,-8-2-8-15,-6 2-13 0,-17-6-4 0,-11 5 17 16,-23-2-25-16,-11 3 12 0,-4 1-12 0,-13 4-49 16,-14 4-18-16,-7 0-26 0,-12 7-40 0,0 0-67 15,-37-4-192-15,8 17-466 0,-9-1 110 16,3 2 31-16,2 1 95 0</inkml:trace>
  <inkml:trace contextRef="#ctx0" brushRef="#br0" timeOffset="-192161.14">31913 13822 819 0,'0'0'220'0,"6"-6"13"15,-6 6 0-15,0 0-54 0,1-2-5 0,-1 2-3 16,0 0-32-16,0 0 37 0,0 0-38 16,-1-6 6-16,1 6-1 0,0 0-10 0,-6-7-33 15,6 7 15-15,-5-2-12 0,5 2-19 0,-12-3-7 16,3 0-5-16,-3 1-16 0,1 2 10 0,-5 0-7 15,-2-2-10-15,-3-3-8 16,-2 4 2-16,-1 1-22 0,-6-5 15 0,2 3-8 0,0-2 0 16,-5 0-5-16,2 2 8 0,-6-5-18 15,6 6-1-15,0-2 4 0,0-1-11 0,0 0 10 16,-1-2 16-16,-1 6-8 0,-1-2-13 16,2-4-5-16,-1 6 0 0,-7-7 8 0,2 4-15 15,7 1 14-15,-7-3-1 0,-2 4-16 0,5-2 17 16,2-1-17-16,-1 4 18 0,-5-5-5 0,5 3-3 15,0 0 0-15,0 1-13 0,0 0 13 16,-8-3 3-16,8 2-10 0,0 2-6 0,0 0 10 16,0 0-17-16,3 0 12 0,-3 0-7 0,3 0 15 15,-3 0-7-15,0-1 9 0,0 2-9 16,0-1-1-16,-4 0 8 0,0 0-2 16,-3 0-3-16,0 2 10 0,6 1-10 0,0-2-15 15,-1-1 15-15,2 2 0 0,-3 0 5 0,-2-2-10 16,5 4 0-16,2-1 5 0,-1-3 2 0,1 4-20 15,0-1 8-15,1-2 13 0,0 5 2 16,4-2 0-16,-1 1-13 0,1-2 8 0,3 4 0 16,2-2-7-16,0-2-6 0,-1 4 18 0,2-1-10 15,3-2 0-15,2 4 0 0,-2-2 5 0,3 1-6 16,-4-1 4-16,3 2-1 0,-2 3 14 16,-3-2-11-16,4 3-8 0,-3-4 8 0,-1 4 2 15,1 0 1-15,-1-1 2 0,-3 2 0 0,4-3-10 16,-1 0-8-16,0 3 18 0,2-2-5 15,-2-1 0-15,3 2 0 0,2-3-7 16,1-1 14-16,2 0-14 0,-1 1 2 0,1-2 10 16,3 0-23-16,-4 2 15 0,4-3 1 0,3 2 4 15,-1-1-9-15,-1 1 7 0,5-1-5 16,-2 1 10-16,2 1-10 0,1-1-3 0,-1 2 5 16,3-3 3-16,-2 1-2 0,3 0 15 0,0 1-3 15,0-2-8-15,2 2 19 0,0 0 12 0,5-1-30 16,-3 2 2-16,2-2 13 0,1 2-16 15,4-3 11-15,2 3-23 0,0 0 12 0,5-4 3 16,2 6 3-16,-3-2 10 0,4-1-26 16,3-2 8-16,-4 1 8 0,1 1 7 0,3-2-7 15,0-2-5-15,-4 2 7 0,4 0-10 16,0-2 2-16,2 1 14 0,-4-1-29 0,5-2 16 16,0 3 7-16,1-5 5 0,1 5 11 0,0-2-1 15,2 0-22-15,0-1 2 0,3-3-2 0,3 6 4 16,1-4 4-16,6-2 4 0,-6 4 0 15,3-1-7-15,2 0-6 0,-4-3 4 0,1 4-1 16,-6-3 10-16,-1 1-20 0,1-2 20 0,0 0-17 16,0 0 7-16,-3 4 8 0,2-4-16 0,0 2 18 15,1-1-15-15,-2 0 16 16,1-1-34-16,-1 0 18 0,-1 4-5 0,3-3 7 16,4 0 6-16,0 0-8 0,3 2 5 0,4-3-2 15,-1 2 7-15,-1 1-10 0,2-1 5 0,-2-2-10 16,0 1 13-16,-2 2-16 0,0-1 0 15,2 0 3-15,-4-2 0 0,-5 0 2 0,7 4 1 16,0-2-3-16,-6-1-5 0,-1-1 2 0,0 0 16 16,6 1-8-16,-4 1 2 0,-2-2-2 0,0 2 0 15,3-2 5-15,-6 2-5 0,3-1-2 16,0-1 9-16,-3 0-7 0,0 0 21 0,2-1-19 16,-2-1-2-16,0 0-5 0,-3 2 3 0,5-2-9 15,-5 1 6-15,0-1 5 0,2-3-7 0,-3 5 19 16,1-1-22-16,-1-6 15 15,-2 7-10-15,1-7 5 0,0 4-5 0,-4-4-8 16,1 6 24-16,-3-5-11 0,-1 3 2 0,2-2-7 16,-1 0 8-16,0 0 7 0,0-2-10 0,-5 3 0 15,5-2-21-15,-6 2 44 0,6-2-23 16,-6 0 8-16,3-1-13 0,-3-3 5 0,3 6 8 16,-2-2-8-16,-2-2 5 0,0 1-10 0,1-1 5 15,1 1-3-15,-2-1 13 0,0-1-2 0,-3 3-3 16,1-4 3-16,-1 1-18 0,0 1 17 15,2-2-4-15,-7 2 20 0,5 1-23 0,-4-3 2 16,-1 0-7-16,1 0 21 0,-2-2-1 0,-1 4 8 16,3-2-23-16,-5-1 3 0,2-3 12 15,0 6-13-15,1-7 6 0,-3 3 18 0,-1-3-1 16,0 2-12-16,3 0-8 0,-6-1 11 16,3 0 2-16,0 0 7 0,0 0-17 0,-1 2 15 15,-1-2-8-15,-3-3-5 0,1 6-17 0,-2-3 20 16,0-1-3-16,-1 1 3 0,-4 1-3 0,-2-3-8 15,2-1-2-15,-3 4 11 0,-6 0-11 16,5-3-11-16,-11 0 11 0,2-1 6 0,-4 7 1 16,-3-5-7-16,-3 5 8 0,-13-5-6 0,-6 2-2 15,-7 1 0-15,-1 4-2 0,-4 0 17 16,-3-1-20-16,-2 2 8 0,-4 6-1 16,4-6-17-16,-7 6 20 0,2-1-20 0,-4 1 20 15,1 1-23-15,-2 0-18 0,4 3 10 0,2 0-7 16,3 0-36-16,6-1-120 0,6 4-83 15,1-12-153-15,10 13-463 0,14-4 79 0,3 2 75 16,8-3 66-16,2-2 79 0</inkml:trace>
  <inkml:trace contextRef="#ctx0" brushRef="#br0" timeOffset="-186222.31">30464 11369 309 0,'0'0'205'0,"0"0"-18"0,0 0-13 15,0 0-15-15,0 0 7 0,0 0-23 0,0 0-112 16,0 0 28-16,0 0 7 16,0 0 9-16,0 0-14 0,0 0 11 0,-1-4-24 15,1 4 14-15,0 0 2 0,0 0-18 0,0 0 10 16,0 0-10-16,0 0-5 0,0 0-5 0,0 0-21 15,0 0-9-15,0 0 45 0,0 0-36 16,0 0 18-16,0 0-10 0,0 0 16 0,0 0-14 16,0 0-4-16,0 0-8 0,0 0-11 0,15 10 26 15,-15-10-25-15,3 5 0 0,-3-5-9 0,3 4 19 16,0 2-8-16,-3-6 6 0,4 7 9 16,-4-3-33-16,5 0 31 0,-4-1 10 0,0 3-15 15,2-2-10-15,-3 1 12 0,3-2-15 0,-3-3 5 16,5 8 0-16,-5-1-2 0,3-1-1 15,-3-2 9-15,3 3-1 0,-3-1 0 16,3-2-20-16,-3 4 30 0,2-3-14 0,-2 0-6 16,1 2-16-16,-1 1 29 0,1-1-3 0,-1-1-12 15,0 1 2-15,0-2-16 0,0 2 11 16,3 1 18-16,-3-1-3 0,0 1-12 0,0 0 4 16,3-4-7-16,-1 4 13 0,-2-1 5 0,1 1-11 15,0-2 3-15,-1-2-10 0,0 3 51 0,0 1-61 16,4-2 17-16,-4-2-14 0,0 4 19 15,3 1 21-15,-3-4-45 0,0 3 19 16,0-3 6-16,2 5-11 0,-2-5 8 0,1 3 11 16,0 1-27-16,-1-1-1 0,0-1 14 0,0 3 6 15,0-2-3-15,3-1 13 0,-3 3-16 16,0-2-32-16,0 0 22 0,0 1 16 0,3 4-3 16,-3-3 3-16,2 0 7 0,-2-2-20 0,0 4 0 15,1-2-6-15,0 0 1 0,-1 0 20 0,0 3-4 16,0-2 17-16,3 0-3 0,-3 1-20 15,0-1 10-15,0 3-2 0,0-4-8 0,0 4 3 16,0-3 4-16,3 3-7 0,-3-3 3 0,0 4-3 16,0-4 5-16,0 3 0 0,0-1 3 0,0 2 7 15,3-1-18-15,-3-2 3 16,2 2 3-16,-2 0-11 0,0-1 16 0,0 2-8 16,0-2 0-16,0-1-5 0,1 5 13 0,-1-3-14 15,0-2 22-15,2 3-11 0,-2-1 3 0,0-1-3 16,0 2-10-16,0 0 5 0,0 1-3 15,0 0-7-15,0-5 12 0,0 6 1 0,0-4-3 16,0-1-10-16,0 2 10 0,0-3 2 0,0 4-2 16,3-4 13-16,-3 3-13 0,0-3 8 0,0 2-24 15,3-2 16-15,-3 3 6 0,0-3 1 16,2 2 9-16,-2-1-16 0,1 1-6 16,-1-1 6-16,0 1 11 0,0-1-11 0,0-2-3 0,0 3 1 15,0-1 2-15,1 3-8 0,-1-7-15 16,-1 7 46-16,2-5-31 0,-1 5 11 15,0-5-1-15,0 5 19 0,0-3-26 0,0 3-3 16,0-1 16-16,0-2 7 0,0 4-15 0,0-2 3 16,0-2-11-16,0 3 18 0,0-1-10 0,0-1 8 15,0 2 2-15,0-1-12 0,0-2-16 16,0 5 23-16,3-2-3 0,-3 2-4 0,0-3-6 16,0 3 5-16,0 0 6 0,0-1-6 0,0 1 21 15,0 2-10-15,0-1-18 0,0 2-3 0,0-1 21 16,0-1-11-16,0 1-5 0,0 1 3 15,0-1 3-15,0-1 4 0,3 4-7 0,-3-3-5 16,0-1 13-16,0 4 9 0,0-4 14 16,2 0-23-16,-2 3 4 0,0-2-9 0,0 2 7 15,0 0 15-15,0-3-22 0,0 3-14 16,1-2 19-16,-1 2-11 0,0 0 21 0,1-3 23 16,-1 2-44-16,0-1-7 0,0-1 10 0,0 0 5 15,3-1-11-15,-3 2 19 0,0-1-5 0,0-2 2 16,0-3-31-16,0 4 36 0,3-2-10 15,-3 2-2-15,0-1 2 0,2 1 10 0,-2 0-20 16,0 1 12-16,0 2-2 0,0-2 0 0,-2 1 3 16,2-1-6-16,-3-1 11 0,3 4-16 0,-3-2 6 15,2-1 4-15,0-1-7 0,1 2 5 16,-2 0-18-16,-1-3 21 0,3 3 0 16,-3-2-1-16,2-1-10 0,1 0 8 0,-1 2 29 15,-1-2-29-15,-1 1 10 0,3 0-8 0,-3 1 11 16,3-3-21-16,-2 2 19 0,1-3-29 15,1-2 13-15,-2 7-3 0,2-6 11 0,-3 4-11 16,3-3 5-16,0 1 11 0,-3-1-16 0,3 1-4 16,0 2 17-16,0 1 0 0,0 1-5 0,-3-6 10 15,3 5-15-15,0-3 7 0,0 2-4 16,-1-2-3-16,1 1 12 0,0-2-9 0,-1 4 2 16,1-5 5-16,-2 2-2 0,2 0-1 0,-3-1 1 15,3-1-8-15,0 4-8 0,0-5 20 16,0 1 1-16,0 0-8 0,0-1 3 15,-3 1 2-15,3-1 5 0,0 0-13 0,0-1 6 16,0-1 2-16,0 0 3 0,3-2-13 0,-6 3 7 16,3-2 1-16,3-4-16 0,-3 6 18 0,0-5 5 15,0 1-2-15,0 0 2 0,0 0-5 16,0 0-5-16,3-3-2 0,-3 3-6 0,2-1 16 16,-2-1-3-16,0-5-8 0,0 7 1 0,0 0-3 15,1-6 5-15,-1-1 7 0,0 10-1 0,1-6-4 16,-1-4 3-16,0 7-10 0,0-7-10 15,3 4 17-15,-3-4 14 0,0 7 2 16,0-7-8-16,0 0-5 0,0 6-13 0,0-6-5 16,0 0 19-16,6 4 11 0,-6-4-42 0,0 0 33 15,0 0-14-15,0 0 17 0,0 0-4 16,0 0 14-16,0 0-8 0,5 1 17 0,-5-1-1 16,0 0-22-16,0 0 16 0,0 0-5 0,0 0-2 15,0 0 1-15,0 0-4 0,0 0 15 0,0 0 1 16,0 0 4-16,0 0-8 0,0 0 21 15,0 0-35-15,0 0 4 0,0 0-5 0,0 0 11 16,0 0-11-16,0 0 5 0,0 0 6 0,0 0-3 16,0 0-5-16,19-5-6 0,-15 2 1 15,4 0-5-15,-2 1-6 0,4-3 3 0,-3 4 15 16,4-5-20-16,-1 5 15 0,2-1 11 16,0-3-24-16,-2 3 29 0,0 0-26 0,4 0 10 15,-4-2-28-15,1 2 23 0,2-3-5 0,-3 4-2 16,1 1 12-16,-2-2 16 0,0 0-26 15,-4-1-13-15,6 3 8 0,-5-2 2 0,-6 2 6 16,13-1-16-16,-13 1 28 0,11-2-10 0,-11 2-12 16,7-1 20-16,-7 1-19 0,7-4 6 0,-7 4 0 15,9 0 0-15,-9 0 0 0,0 0 11 16,0 0-16-16,10 0 12 0,-10 0-2 16,0 0-7-16,0 0 9 0,5-1-12 0,-5 1 21 0,0 0 2 15,0 0-8-15,0 0-10 0,0 0 13 16,0 0-1-16,7-3-6 0,-7 3 1 0,0 0 3 15,0 0-2-15,0 0-8 0,0 0-10 16,0 0 7-16,0 0 16 0,0 0 10 0,0 0-33 16,0 0-13-16,0 0 20 0,0 0-9 0,0 0 12 15,0 0-16-15,0 0 19 0,0 0-6 16,3-4 3-16,-3 4 39 0,0 0-42 0,-3-7 29 16,3 7-19-16,0 0-12 0,0-10 21 0,-1 3-22 15,-2 6 14-15,3 1 10 0,-3-10-18 0,0 3 13 16,3-1-23-16,0 1 35 0,-1-3-9 15,1 2-1-15,-1 1-10 0,1-4-8 0,-2 0 27 16,-1-2 6-16,3 5-2 0,0-9-10 0,0 9 10 16,0-9-22-16,0 6-4 0,0-3 6 15,0-1-11-15,0-2 14 0,0 5-9 16,-3-5-2-16,6-1 3 0,-6-3 30 0,3 6-18 16,-2-3-20-16,2-1 13 0,-1-4 5 0,-1 8-24 15,-1-3 29-15,3-1-10 0,-3 1 0 0,2 0-11 16,1-1 1-16,-1 3 12 0,-4-1-8 15,5-1 19-15,0 1-24 0,0 2-2 0,0-3 13 16,-3 1-6-16,3-1-4 0,0 3-6 0,0-2 3 16,0 0 15-16,0-1-20 0,0 3 5 0,3-3-3 15,-3 3 16-15,0-2 0 0,0 2-6 16,3 3-2-16,-3-4-2 0,0 1 4 0,2 4-12 16,-2-3 12-16,1 3-9 0,0-3 4 15,-1 3-12-15,0-3 25 0,0 3-15 0,3-3 18 16,-3 3-21-16,3-3 13 0,0 2-15 15,-1-4 13-15,1 2-9 0,-3-1 14 0,5-3-8 16,-3 1 5-16,1-2-12 0,3 2 4 0,-5-4 8 16,2 3 3-16,3 2-11 0,-2-3 13 0,-3 0-2 15,5 0-5-15,-3 2 2 0,-2-1-5 16,2 1-3-16,2 2-2 0,-4-2 10 0,0 4 0 16,2 0 6-16,-3-4-9 0,3 7 1 0,-3-5-1 15,4 2-4-15,-3 1 2 0,-1-3 0 16,3 3 13-16,-3-4-13 0,0 1 15 15,0 3-10-15,3-3-10 0,-3 0 7 0,0 0-7 16,0 3 13-16,0-2-26 0,0-2 5 0,3 4 24 16,-3-2-9-16,0 3 6 0,0-3-11 0,0 3 16 15,0-2-13-15,2 5 0 0,-4-3 0 16,4 1-13-16,-2 1 6 0,-2-3 9 0,2 4 3 16,0-2-10-16,0 2 0 0,0 0-10 0,0-1 17 15,0 1 3-15,-3-3-5 0,3 3 5 16,0-4 6-16,0 1-16 0,0 3-6 15,3-4 11-15,-6-1-2 0,6 3 4 0,-3-1 3 0,0 0-7 16,2-1-1-16,-2-1 6 0,0-1 2 16,0-1 5-16,0 1-7 0,0-4-16 0,1 0 0 15,-2 1 11-15,2 2 7 0,-2 0-8 16,1-2 8-16,0 2-5 0,-2 2-2 0,2-1-9 16,0 0 1-16,-3 2 3 0,3-2 12 0,0 3 2 15,0-2 6-15,-3 2-23 0,3-3 25 16,-3 3-10-16,3-4-7 0,0 3 10 0,0-1-6 15,-1-1 11-15,-3 0-13 0,4-1 5 0,0 3 5 16,-3-1-15-16,3-2 13 0,0 3-13 0,-3-3-11 16,3 5 1-16,-1-5 5 0,1 5 15 15,-1-3-10-15,-1 3 0 0,-1-2 2 0,3-1-7 16,-3 5 23-16,3-2-21 0,0-3-2 16,-1 2 5-16,0 3-1 0,1 0 12 0,-2-3-12 15,-1-1 9-15,3 1-8 0,-3 3 5 16,3-3-10-16,-1-2 22 0,0 4-1 0,1-2-16 15,-3-2 5-15,0-2 10 0,3 4-18 0,-3-3 13 16,3 1-12-16,-3-2 1 0,3 3 27 0,-1-1-19 16,0-4 4-16,1 3-1 0,-2 3-13 15,-1-4 5-15,3 3 6 0,-3-1-6 0,3 1 9 16,-1-1-6-16,1 2 20 0,-1 1-22 0,1-4 4 16,-2 6-12-16,2-3 15 0,0 0-10 0,-3 1 2 15,3 0 8-15,0 2-2 16,-3 0-13-16,3-1 2 0,0 1-7 0,0-2 4 0,0 3 9 15,0-3-1-15,-3 0 6 0,3 3-13 16,-2-6 2-16,-1 3-2 0,3 2 5 0,0-2 2 16,-3-2-10-16,3 2 16 0,0 0-16 15,-1 0 8-15,0 0 10 0,-1-2-8 0,-1 4 3 16,3-2-7-16,-3 0 7 0,3 1-8 0,0 1 0 16,-3-5 3-16,3 5 3 0,0-1 7 15,-1 1-10-15,0 0 0 0,1-2 0 0,-2 3 2 16,-2-1 3-16,4-2 3 0,0 3-3 0,0-1 2 15,-3-2-17-15,3 3 10 0,0-1 5 16,0-2 0-16,-1 3 0 0,0-1 0 0,1-1 0 16,0 1-6-16,-2 0-1 0,2 1 17 0,-3-3-7 15,3 2-1-15,0 1 3 0,-3-3-5 16,3 2 8-16,-1-2-8 0,1 2 3 0,-1-2-11 16,-1 1 10-16,2 0-2 0,-3 1-10 15,3 0 15-15,-3-2-20 0,3-2 15 0,-1 4 5 16,0-2-5-16,-5-1 5 0,6-1-7 0,-3 2 2 15,3-1 5-15,-3 0-3 0,2 1-4 0,0 0-3 16,-1 0 12-16,2-2-9 0,-3 4 4 16,3-2-4-16,0 2 2 0,-3-2 5 0,3 2-15 15,0-1 7-15,0 0 3 0,-1 2-5 0,1-2 10 16,0 0-15-16,0 2 0 0,-1 0 7 16,1-3-2-16,0 3 13 0,0-1-8 15,-2 1-6-15,2 1 4 0,-3-1 4 0,3 2-17 16,0-4 33-16,0 5-23 0,0-3 2 0,0 7 6 15,-3-12-6-15,3 6-2 0,0-1 0 0,0-1 3 16,-1 0 2-16,1 1-3 0,0 0 3 16,-1-3 0-16,1 2 10 0,-3-2-15 0,0-4 0 15,3 4-3-15,0-1-2 0,0-1 13 0,-3 2-6 16,3 1 0-16,0-1 1 0,0 1-8 0,-1-3 20 16,1 3-5-16,-1 1 3 15,1 0-1-15,0 1-22 0,-2 1 18 0,2-2-14 16,0 1 4-16,0-1 12 0,0 2-10 0,0-2 12 15,0 4-14-15,0-3 12 0,0 7-13 16,2-13 6-16,-2 10 19 0,0 3-14 0,-2-8-8 16,2 1 18-16,0 7-11 0,0-4 1 0,0 4-8 15,2-6 18-15,-2 6-26 0,0-8 8 0,0 8 2 16,0 0 6-16,0 0-9 0,0-7 12 16,0 7-6-16,0 0-8 0,0 0 21 0,0-7-8 15,0 7-3-15,0 0 1 0,0 0-6 0,0 0 1 16,0 0 2-16,0 0-8 0,-2-4-7 0,2 4-1 15,0 0 6-15,0 0-5 16,0 0 7-16,0 0-5 0,0 0 8 0,0 0 0 16,-6-4-18-16,6 4 10 0,0 0 13 0,-21 7-18 15,11-3 6-15,-3 0-4 0,2 0 19 0,-2-2-21 16,0 0 2-16,1 5 27 0,-2-5-14 16,1 4 1-16,0-4-27 0,-1 3 19 0,3-2-5 15,-3 3 5-15,4-3-6 0,0 1 14 0,0-1-6 16,6-2-2-16,-3 3 7 0,-2-3-7 0,5 1 10 15,4-2-3-15,-10 1 3 0,6 4-15 16,4-5 13-16,-7 4 2 0,7-4-8 0,-6 0 10 16,6 0-9-16,0 0 2 0,-8 1-11 0,8-1 21 15,0 0 3-15,-6 5-5 0,6-5-3 0,0 0-8 16,-5 2 3-16,5-2-11 16,0 0 4-16,-8 0 7 0,8 0 7 0,0 0-7 15,0 0 5-15,-2 6-8 0,2-6-2 0,0 0 10 16,-8 1-10-16,8-1 0 0,0 0 10 0,0 0-3 15,-5 7-5-15,5-7 6 0,-3 3 2 16,3-3-16-16,-3 8 9 0,3-3-1 0,0-5-5 16,-3 5 11-16,3 0 9 0,0-5-7 0,-1 10 0 15,1-5-5-15,0 0 5 0,-3 2 3 0,3 0-11 16,0 0 16-16,0 2-6 0,-3 1-9 16,3 3 12-16,0-2-13 0,0 3 16 0,0-2 2 15,0 9-18-15,0 0 6 0,-3 0-1 16,3-2-7-16,-1 6 25 0,1 0-27 0,-3 1 12 15,0 1 7-15,3-2-2 0,-4 3 16 16,3-2-34-16,-2-1 10 0,0 0 9 0,3-4-19 16,-3 4 10-16,3-3-2 0,-1-4 20 0,0 4-20 15,-1-2 10-15,2 1-10 0,-3-2 8 0,3-1-3 16,0 2-5-16,0-2 0 0,-3-1 10 16,3 0-10-16,0-1 2 0,0-4 3 0,0 5-10 15,0-4 10-15,3-1-8 0,-3 1 1 0,0-1 7 16,0-4 7-16,0 5 6 0,0-5-13 0,0 1 13 15,0-1-3-15,0-1-5 16,0-2-7-16,0 2 12 0,0-1-13 0,0-4 14 16,0 5-14-16,0-7-2 0,0 8 18 0,0-8-8 15,0 8-3-15,0-8 9 0,0 4 1 0,0-4 4 16,0 0-9-16,0 8-1 0,0-8 9 16,0 4-2-16,0-4 5 0,0 0-11 0,0 0 16 15,0 0-10-15,0 4 2 0,0-4-12 0,0 0 0 16,0 0 9-16,0 0-6 0,0 0-9 0,3 7 11 15,-3-7-3-15,0 0 10 0,0 0-17 16,0 0-6-16,0 0 10 0,0 0-4 0,0 0-6 16,0 0-2-16,0 0-26 0,0 0-18 0,0 0-12 15,3 2-24-15,-3-2-66 0,0 0-38 16,0 0-147-16,0 0-7 0,0 0-425 16,0 0 72-16,0 0 48 0</inkml:trace>
  <inkml:trace contextRef="#ctx0" brushRef="#br0" timeOffset="-185878.36">30501 11551 596 0,'0'0'177'0,"0"0"7"0,0 0-13 15,0 0-7-15,8 10-41 0,-5-3 15 0,0 6-7 0,-3-1-16 16,5 3-84-16,-3 2-42 0,-2 1 1 16,3 0-33-16,0 7-32 0,0-2-119 15,-2 2-490-15,3 0 62 0</inkml:trace>
  <inkml:trace contextRef="#ctx0" brushRef="#br0" timeOffset="-182011.45">31445 11368 442 0,'0'0'131'0,"0"0"-8"0,0 0 64 0,0 0-18 16,0 0-18-16,0 0-21 0,0-7 8 15,0 7-17-15,0 0 1 0,0 0-4 0,0 0-18 16,0 0 0-16,0 0 0 0,0 0-23 0,0 0 15 16,0 0-8-16,-3-4-7 0,3 4-39 0,0 0 19 15,0 0-1-15,-7-6-5 0,7 6-12 16,-4-1 12-16,4 1-15 0,-10-3-8 15,10 3 0-15,-7-4 0 0,2 4-13 0,5 0 6 16,-13-4 10-16,7 1-8 0,1 0-16 0,5 3 16 16,-15-2-12-16,9 1-11 0,-2-3 5 15,-2 4 2-15,3-4-12 0,-4 0 5 0,1 4 5 16,1-2 11-16,-2 0-1 0,1-3-5 0,0 4 1 16,-4-1-6-16,4 1-10 0,-1-3 22 0,0 4-6 15,-2-3 27-15,1-1-12 0,-3 3-21 16,1 1 15-16,1-2-9 0,1 0 6 0,-4 2-9 15,3-5 10-15,-2 4-18 0,-1 1-5 0,2-1-3 16,0-1-2-16,-3 2 20 0,4-4 6 16,-2 4-16-16,2 0 5 0,-4 0-5 15,4 0 2-15,0-3 1 0,-2 3-1 0,1-1-4 16,1 1 15-16,0-3-3 0,0 2-13 0,-2 1 16 16,1 0-21-16,1 0 11 0,1 0 2 15,-1 0 0-15,0 0-7 0,-4 0 4 0,6 0-4 16,-4 0-6-16,0 0 13 0,1-2 5 0,0 1-20 15,-3 0-46-15,3-2 2 0,-1 1 13 0,0 1 3 16,1 1-16-16,0 0 8 0,0-1 7 16,-2 0 11-16,3 0-15 0,1-3 33 0,-1 4-3 15,-1 0-20-15,1 0 17 0,-1 0-7 0,4-1 18 16,0 1-15-16,-4-2 43 0,4 1-39 16,3-2 11-16,-4 3 0 0,3-1-3 15,8 1 21-15,-18 0-8 0,7 0 28 0,1 0-27 16,0 0-9-16,10 0 8 0,-18 0 0 0,8 0-10 15,-2 0 3-15,-3 1 2 0,1 2 7 0,4-3-12 16,-5 1 5-16,2 2 0 0,-3-3 5 16,1 0-2-16,-1 5-6 0,-1-4 6 0,-1 0 15 15,1 2-21-15,-3 2 3 0,3-3 8 0,-1-1-3 16,-2 3 0-16,3-1-13 0,-2 1-9 0,1-2 22 16,2 0 0-16,-2 4-8 15,3-3 13-15,-1-3-12 0,2 4-3 0,1-1 7 16,-2-2 1-16,2 4-1 0,-4-3-14 0,6 1 17 15,-3 2 2-15,1-3-9 0,0-1-16 0,-1 5 28 16,2-5-17-16,-1 5-4 0,2-5 16 16,-5 5-7-16,6-2-1 0,-3-3 11 0,-1 5-3 15,0-5-5-15,0 6 3 0,1-4-8 0,-1 2 15 16,1-3-13-16,2 3-12 0,-1-2 23 0,0 3-8 16,2-4-3-16,-2 4 0 0,3-3 6 15,0 1-6-15,-2-1 1 0,4-2 2 0,0 6-10 16,1-6 15-16,0 5-3 0,-2-3-17 0,4-2 23 15,-2 5-1-15,2-5-20 0,-3 4 19 0,4-2-19 16,-1 3 8-16,-2-3 10 0,5 4-8 16,-2-2-7-16,0-2 13 0,0 4-3 15,1-4 2-15,0 5 11 0,-2-3 13 0,1-3-32 16,3 5 24-16,0-7-7 0,0 10-9 0,0-5-10 16,0-5 16-16,0 10-3 0,3-7 21 15,-3 4-18-15,6-2 38 0,-4-2-34 0,1 3 1 16,2-2 20-16,0 0-25 0,0 0 20 0,-3 1-12 15,8-2-4-15,-6 4-6 0,5-2-1 0,-2-1 15 16,1-3-4-16,2 6-6 0,-3-6-20 16,6 5 27-16,-3-3 14 0,0 0-23 0,-3 1 0 15,7-3 15-15,-4 4-21 0,3-3 1 0,-2 1-1 16,2 2 8-16,-1-3-7 0,1 1 7 16,1 1-7-16,-1-3-11 0,2 4 8 15,-2-3 8-15,6-1-6 0,-7 4 9 0,8-3-22 16,-3 0 29-16,0 1-33 0,0-1 20 0,1 1-10 15,4-3 2-15,-7 5 32 0,3-3-17 0,3-2-9 16,-2 0-6-16,-1 3-4 0,2 0 7 16,-3-2 2-16,0 0 19 0,0-1-11 0,-1 2-5 15,-1-2 3-15,2 0 10 0,0 0-11 0,1 0 14 16,-2 3-1-16,1-2-27 0,-3-1 14 0,3 1 1 16,-3-1-3-16,3 0 8 0,-1 2-8 15,-1-2-2-15,2 0-11 0,-3 0 3 16,4 0 20-16,-2 1-7 0,2-1-1 0,-2 0-14 15,2 0 4-15,-2 0 11 0,0 0 10 0,-1 0-13 16,5 4-15-16,-6-4 5 0,5 1-8 16,-4-1 5-16,6 0 16 0,0 2-13 0,1-2 0 15,-2-2 10-15,-2 2-5 0,3 2 10 0,0-2-2 16,0 0-6-16,2 0-4 0,-2 0 9 0,2 0-2 16,-2 0-7-16,1 0 10 0,0 0-8 15,-5 0 7-15,1 0-14 0,2 1 9 0,-3-1 16 16,0 2-13-16,-3-2-5 0,5 0 13 0,-4 3-5 15,-1-3-6-15,3 1 6 0,0-1-18 0,-2-1 2 16,1 2 5-16,-3-1 3 16,3 0-2-16,-4 1-6 0,5-2 8 0,-2 1 5 15,-2 0-7-15,3 0-3 0,0-1-3 0,-1 1 8 16,2 0-5-16,-3-3 12 0,7 1 9 0,-2 1-14 16,-1-1-4-16,0 1-6 0,-2-3 18 15,0 4 8-15,-4-1-2 0,5-2-11 0,-2-1 8 16,1 4-16-16,0-4 16 0,-1-1 0 0,-2 4-21 15,4-1 28-15,-3-3-14 0,-4 4-12 0,4-2-6 16,-1-1 35-16,1 2-8 0,-4 0 0 16,3-4-2-16,0 6 0 0,-1-3-18 0,1-1 18 15,-2 1-11-15,2-2-10 0,-2 3 6 16,2 0 10-16,-2-4-16 0,-1 6 5 0,0-3 14 16,1-1-4-16,-2 3 4 0,0-2-4 0,-4-1 1 15,5 2-3-15,-6 0 3 0,3-3-3 16,-1 4 8-16,-2-1-21 0,3-3-10 0,-7 5 23 15,7-4 18-15,-4 0 0 0,0 1-7 0,0-3-6 16,-3 6 5-16,4-8 16 0,-4 3-21 0,0 0-7 16,0-3 15-16,-3 1-18 0,2 2 18 15,-5-1-13-15,0-1-10 0,-2-1 17 0,1 1 9 16,-6-3-16-16,-1 2-15 0,-1-1 5 0,-6 1 17 16,-3-2-7-16,-8 1-7 0,-2 0 4 0,-4-2 1 15,-14 0-16-15,-6 4 13 16,-3-1 0-16,-4-1-2 0,-7 5 14 0,-4-3-32 15,-19 2 30-15,14 1-23 0,2-2 6 0,-17 5-14 16,15-1 8-16,0 3-17 0,-18 1-24 0,-1 1-84 16,0 1-136-16,1-8-131 0,3 19-401 15,7 0 59-15,5-1 79 0,14-4 69 0</inkml:trace>
  <inkml:trace contextRef="#ctx0" brushRef="#br0" timeOffset="-179747.69">31667 12358 340 0,'0'0'125'0,"9"-2"-7"0,-9 2-3 0,5-4-10 16,-5 4-10-16,7-1 10 0,-7 1-23 0,0 0 74 16,9-1 26-16,-9 1-29 15,0 0-4-15,0 0 12 0,4-3 5 0,-4 3-43 0,0 0-10 16,0 0-8-16,7-4 0 0,-7 4 5 0,0 0-8 16,0 0-10-16,0 0 6 0,0 0-11 15,0 0 7-15,0 0-22 0,0 0-11 16,-20-2 3-16,20 2-5 0,-11-2-15 0,1 2-3 15,3-3-8-15,7 3 21 0,-18-2-29 0,7 1 6 16,-1 1-10-16,-2 0-1 0,1-3 3 0,-4 0 10 16,5 3-12-16,-7-2-8 0,6 2-1 15,-5-3 4-15,1 2-3 0,-3-4-16 0,2 4 13 16,2 0-2-16,1-2 2 0,-2 0-7 0,-3 3 2 16,3-3 26-16,-3-1-26 0,2 3 0 0,1-3 3 15,-3-1-8-15,3 5 7 16,0-5 6-16,-4 2 10 0,4 3-15 0,0-6-3 15,-3 5-8-15,2-3 11 0,2-2-5 0,-5 6 4 16,5-5 1-16,-2 2-3 0,0 1 8 0,1-3-18 16,-3 2 15-16,7 1-18 0,-2-3 8 15,-1 4 3-15,2-3-6 0,-3 1 1 0,3 3 15 16,0-2 7-16,-3 1-20 0,4-3-3 0,-2 4 6 16,2-1 0-16,-4-2-19 0,4 2 21 0,-2-4 6 15,2 5-4-15,-4-1 1 0,6-3-18 16,-6 2 10-16,4 2-21 0,0-1 34 0,-2 1-5 15,2-2-6-15,-1 1-7 0,1-2 26 0,-1 2-27 16,0 1-4-16,0-1 15 0,1-1 3 16,-1 1-11-16,-3 0-2 0,4 1-2 15,-1-3 9-15,2 1-7 0,-4 2-3 0,3 0 16 16,-2-1-3-16,2 1-10 0,-4-1 10 0,4 1 8 16,0-3-21-16,0 3 6 0,-2-2-1 15,1 2-4-15,1 0-1 0,0-1 3 0,1 1 10 16,-1 1-8-16,-1-2 8 0,4 2-2 0,-1-1-3 15,1 0 0-15,-3 0-10 0,5 2 0 0,-2-2 12 16,0 3-12-16,0-3 23 0,0 0-16 16,0 1 1-16,-1 0 2 0,-2-1 0 0,3 0-8 15,-2 0-2-15,-1 2 15 0,-4 1 2 16,4-1 9-16,-5 0-16 0,2-1-8 0,-2-1-7 16,1 1 17-16,-3 3 3 0,6-2-5 15,-6-2-5-15,5 1 8 0,-1 1-1 0,1 1-2 16,-1-2-5-16,2 0 8 0,1-1 2 0,3 2 0 15,-4 1-5-15,4-2 5 0,0 0-18 0,2 1 8 16,1-1 8-16,7-1-8 0,-16 1 0 16,11-1-3-16,5 0 0 0,-11 6 1 0,3-6 1 15,6 1 12-15,2-1-14 0,-12 7 13 0,8-7 0 16,-2 6-7-16,2-3-1 0,-2-1 6 0,4 4-1 16,-4-5-2-16,2 5-10 0,4-6 18 15,-9 6-8-15,6-1-26 0,-1-1 18 0,1-1 19 16,0 0-9-16,0 2-10 0,-2 0 6 15,2-1-1-15,2 1-17 0,1-5 33 0,-6 6 5 16,3-1-34-16,3-5 19 0,-1 9-1 16,0-8 3-16,-1 6-5 0,2-7 6 0,-3 8 1 15,3-8-2-15,0 7-5 0,0-7 0 0,0 10 0 16,3-9 0-16,-1 6 11 0,-1-2-4 16,-1-5-2-16,1 9-7 0,2-6 12 0,0 4-5 15,0-4 0-15,-2 5-2 0,2-1-8 0,2-3 7 16,-2 0-4-16,0 3 9 0,0 0 6 0,4-3-23 15,-1 3 7-15,-2 0 16 0,6 0-10 16,-1 0-1-16,-1-3 6 0,3 5 5 16,-1-4-11-16,3 2 11 0,1-3-5 0,0 3-11 15,3 1 3-15,-3-5 5 0,3 4 0 0,0-1 3 16,0-1-16-16,0 1 14 0,0-2-6 16,1 0 2-16,0 2 6 0,-2-2-13 0,3 3 5 15,-4-6-5-15,3 5 15 0,-2-3-10 0,1 4-3 16,0-2 8-16,-1-2-5 0,-1 1 0 0,-2-1 6 15,4-2-4-15,-3 4 3 0,0-3-5 16,2 0 13-16,-1-1-8 0,3 0-2 0,1 3 7 16,-1-2 5-16,2-2-15 0,2 0-2 0,-1 0 7 15,-3 0 13-15,3 0-23 0,0 0 7 0,-1 0 11 16,3 0-5-16,-2 0-3 0,1 0 5 16,1 0-5-16,1-2-7 0,0 1 4 15,-1 1 11-15,3 0-16 0,-2-3 3 0,-1 3 8 16,4-1-10-16,0 1 12 0,-3 0-5 0,0-1 18 15,5 2-18-15,-5-2-5 0,-1 1-8 16,0 0 1-16,1 0 9 0,0 0-2 0,-3-2 5 16,2 2-2-16,-2 0-1 0,3-1 11 0,-4 1-13 15,1-1 3-15,-4 2-8 0,0-2 10 16,3 1-8-16,-3 0 6 0,1 0-6 0,-1-3 11 16,0 3 0-16,0-2-19 0,-3 2 22 0,3 0-14 15,-1 0-2-15,-1 0-5 0,-2-1 12 0,5 0 3 16,-2-1-15-16,1-2 13 0,0 4 4 15,1-2-1-15,1 1 1 0,-4-2-9 16,4 2 7-16,-4-2-13 0,6 1 3 0,-8-1 5 16,5 1 0-16,1 2-5 0,-1-2 2 0,-1 0 6 15,-3-2 2-15,3 4 0 0,-2-2-5 0,-3 1-8 16,5-3 24-16,-1 4-16 0,-4-3 2 16,1 1-7-16,4-3-2 0,-3 5 17 0,0-2-18 15,-1-4 26-15,3 6-18 0,-4-3-3 0,2-1-2 16,-1 0 21-16,3 0-11 0,-5 2-5 0,1 0-8 15,0-4 13-15,-1 6-10 0,0-6 13 16,0 4-3-16,-3-1 13 0,-1-3-31 0,4 5 5 16,-3-2 19-16,-3-1-14 0,2 4-15 15,-1-3-43-15,-1-1-11 0,-5 4 36 0,10-4-41 16,-4 0 21-16,-1 2 15 0,-3-2 18 16,1 0 5-16,3-2 41 0,-6 6-59 0,2-6 36 15,1 1-10-15,-3-2 20 0,0 7-2 0,0-9-39 16,-3 0 29-16,1 1-8 0,-7 1 38 0,-1-3-33 15,-4 2 7-15,-8-3-4 0,-10-2 14 16,-20 0-17-16,-3 0 3 0,-8 1-6 0,-10 0 0 16,-20 5-22-16,-7 3-16 0,-12-1-72 0,-9 5-41 15,-10 3-240-15,4 3-157 0,-7 0-217 16,-41 2 57-16,-3 1 78 0</inkml:trace>
  <inkml:trace contextRef="#ctx0" brushRef="#br0" timeOffset="-177638.25">31643 13275 432 0,'0'0'110'16,"4"-7"5"-16,-4 7-20 0,0 0 7 15,0 0 83-15,0 0-1 0,3-3-23 0,-3 3-15 16,0 0-8-16,3-7-4 0,-3 7-32 16,0 0 18-16,1-3-25 0,-1 3 28 0,0 0-5 15,0-8 2-15,0 8-25 0,0 0-1 16,0-6-2-16,0 6 13 0,0 0-25 0,0-8 9 16,0 8-7-16,-1-3 3 0,1 3 7 0,0 0-10 15,-6-7-18-15,2 5 0 0,4 2-8 0,-7-5-5 16,3 3 6-16,-2-3-29 0,6 5 18 15,-14-1-10-15,4-6 7 0,0 6-12 0,-1-2-3 16,1-3 0-16,-3 5-15 0,-1-5 7 0,0 5 1 16,0-2-3-16,-3-1-5 0,-3 1 7 15,6-2-15-15,-6 3 13 0,5 0-15 16,-4-4 12-16,1 6-5 0,1-6 3 0,0 5-10 16,0-2 9-16,-3 1 6 0,2-3-18 0,1 4 13 15,0-5-18-15,0 5 15 0,0-1-12 16,1-2 9-16,1 3-7 0,-1 0-2 0,-2-2 2 15,5-1 8-15,-3 2 2 0,-2 1 0 0,4-2-10 16,-3 0 8-16,3 2-11 0,-7-1-5 0,8-2-4 16,-8 3 17-16,6-2 15 0,-7 2-22 15,5-3 7-15,-4 2-3 0,2 0-9 0,-2 0 2 16,0-2 5-16,0 4 2 0,4-2-7 0,-4-2 20 16,1 3-17-16,3 0 2 0,-2-1 7 0,1 1-7 15,0 0 3-15,2 1-8 16,-2-3-3-16,1 3-15 0,3-2 26 0,-3 4-13 15,4-2 10-15,-2-2 0 0,-1 4-11 0,3-2 9 16,-5 3 4-16,5-3 1 0,-2 1-13 0,-1 0 12 16,2-1 1-16,0 2-16 0,-3-2 13 15,4 1 8-15,-3-1-11 0,-2 1-10 0,0 3 11 16,1-2 7-16,0-2-8 0,0 4-2 0,0-2 3 16,0-1-4-16,0 0 1 0,3 1 18 15,0 2-8-15,-3-1-12 0,7-2 7 0,-4 3 10 16,1-1-18-16,3-3 0 0,-1 4 14 0,1-1-14 15,0-2-7-15,-1 5 12 0,1-3-2 0,3-1 7 16,-3 4-4-16,0-2 17 16,3 0-20-16,0 1 10 0,-2 0-15 0,-2 0 10 15,4-2-5-15,2 4-3 0,-5-2 8 0,4-1 3 16,-4 1-6-16,3-2-2 0,-3 5 8 0,3-6 9 16,0 6-9-16,-1-3 12 0,-1-2-20 15,5 4 10-15,-5-1 3 0,2-2-16 0,1 3 8 16,-2-3 0-16,4 0 5 0,-2 3-17 0,-1-3 4 15,0 2 21-15,3 2-8 0,-2-2-10 0,2-2-3 16,1 3 3-16,-2 0 2 0,-1-1 9 16,3-1 14-16,0 2-25 0,-1-1 5 0,4-2 2 15,-3 4 1-15,3-1 2 0,0-3-7 0,0 0 7 16,0 5-5-16,0-4 7 0,0-5 9 16,3 10-21-16,0-4-3 0,1-1-2 15,-1 2 20-15,5-1-2 0,-2-4-1 0,-2 7 4 16,6-3 12-16,0-3-3 0,0 4-23 0,2-2 19 15,1 0-11-15,0 2 3 0,4-3-13 16,-3 0 5-16,3 3 2 0,-1-4 3 0,-1 4-7 16,3-6 22-16,-2 6-2 0,0-5-23 0,2 3 0 15,-2-2-3-15,2 2 0 0,0-3 19 0,1 4-14 16,-1-4 8-16,3 0-25 16,-2 3 15-16,2-2-11 0,-1 1 27 0,1-1-11 0,0-3 2 15,0 4 3-15,-1-2-2 0,1 0-8 16,0-2 12-16,1 2 4 0,1 2 1 0,-1-3-14 15,0 2 2-15,1-1-3 0,1 0-10 16,0 1 19-16,3-3-12 0,-3 0-1 0,0 0 9 16,3 0 9-16,4 0-6 0,0 0 7 0,-4 0-6 15,1 0 1-15,-1 0-20 0,0 0 21 0,-3 0 10 16,6 0-15-16,-6 0 2 0,0-2 10 16,-2 1-15-16,1 1-2 0,1-2-4 0,-3 0 17 15,3 2-11-15,-4-1 10 0,1 1-15 0,3-3 0 16,-5 2-8-16,2-2 31 0,0 1-8 15,-1 1-7-15,-2 0-16 0,3-5 10 16,0 6 13-16,-2-5-7 0,2 2-13 0,-1-1 10 0,1-1-3 16,0 1 16-16,0 0-10 0,0-3 12 15,-2 4-7-15,1-4-3 0,1 0 2 0,0 4 9 16,-5-2-32-16,5 0 11 0,-4-1 3 16,0-1 12-16,-1 2-7 0,-1 0 7 0,-2-2-3 15,3 5-1-15,-4-4-4 0,1-1 11 0,-3 3 5 16,-1-2-5-16,2 2-16 0,-3 0 6 0,-1-3 17 15,3 2-25-15,-1-1 5 0,-4-1 5 16,2 0 16-16,-1-1-3 0,1 4-21 0,-6-2 23 16,2-2-22-16,0-1-16 0,0 5 49 0,-2-2-19 15,2 0 9-15,-3-3-16 0,0 2 26 16,-3 0-18-16,3-4 4 0,-4 3-9 16,-4 0 5-16,-5-3-5 0,-3-2 2 0,-5 1 3 15,-6-2 5-15,-4 1-18 0,-17-6 2 0,-6 3-7 16,-4 3 0-16,-4-1-5 0,-6 1-8 0,-21 1 0 15,-3 3-21-15,-4 5-60 0,-4-7-114 16,-6 6-186-16,4 6-535 0,-4 3 94 0,-3 1 75 16,-1-3 122-16,5 2 85 0</inkml:trace>
  <inkml:trace contextRef="#ctx0" brushRef="#br0" timeOffset="-175468.28">31743 13841 611 0,'0'0'251'0,"0"0"-21"16,0 0-27-16,0 0 4 0,0 0-7 0,0 0-31 15,0 0 7-15,0 0-35 0,0 0-5 0,0 0-13 16,0 0-8-16,0 0-21 0,0 0-1 15,0 0-6-15,0 0-5 0,0 0-8 0,-15-10-13 16,15 10-22-16,-8-3 7 0,3 1 18 0,5 2-21 16,-14-3 3-16,10 1-7 0,-5-1-4 15,9 3 6-15,-15-2-7 0,7 1-6 16,-3 0 3-16,0-1-21 0,1-2 3 0,-1 4 7 16,-2-2-2-16,2-1 0 0,-2 1 2 0,-1 0 14 15,1 1-27-15,-1-1 4 0,1-1-6 0,0 3 15 16,-2-2-17-16,1 2 22 0,1-1-27 15,1 0 2-15,-4-4 2 0,0 4 6 0,1 1 0 16,-1 0-16-16,2-2 8 0,0-1 26 0,-3 1-14 16,4 0-9-16,-5 0-6 0,5 1 16 15,-8-4-3-15,6 5-7 0,-4-2 0 16,-2-3 2-16,5 4 2 0,-2 1 1 0,-3-3 7 16,8-1-12-16,-2 4 5 0,-1-3-1 0,-1 2-7 15,5 0 18-15,-3-2-7 0,1 1-6 16,0 2 5-16,0 0 3 0,-2 0-3 0,1-1-10 15,-1 1 0-15,-1 0-5 0,5-1 7 0,-7 1-4 16,5 0 17-16,-3 0-10 0,4 1-5 0,-5-1 3 16,2 0-1-16,0 1 6 0,-2-1-3 15,3 0-7-15,-2 0 14 0,2 2-17 0,-4-2 0 16,6 3-2-16,-5-2 1 0,1-1 4 0,-3 2-11 16,3 0 16-16,-2 0-1 0,-1 1-2 15,1-1-5-15,-2-2-5 0,5 1 10 16,1 2 18-16,-1 0-23 0,1-2-1 0,-1-1 6 15,2 5 0-15,0-4-5 0,-3 1 0 0,4 0 18 16,-1 2-8-16,2-3 0 0,-1 1 3 0,0-2 7 16,0 4-20-16,2-1-2 0,-2-2 4 15,2 1 13-15,1 2-20 0,-3-2 13 0,-1 2 7 16,4-1-15-16,-3-1 2 0,1 4 6 0,-1-4-6 16,-1 0 1-16,4 3-4 0,-4 0 17 15,1 0-16-15,2-4 5 0,-3 5-6 0,-2-3 4 16,2 2-3-16,2-2 0 0,-4 2 5 0,3-3-8 15,-3 5 13-15,1-6-5 0,1 5-5 0,-1-2 15 16,-1 3-7-16,3-6 2 16,-3 6-5-16,1-1-3 0,-2-2 6 0,7 3-8 15,-3-7 20-15,1 7-28 0,1-6 8 0,-1 6 0 16,-2-2 8-16,6 0 7 0,-3 1-15 0,1-4 0 16,-1 5 5-16,0-2-6 0,4 0-1 15,-3 2 7-15,3-1 5 0,-3-1-18 0,0 2 13 16,3 0 13-16,-4-1-23 0,4 1 7 0,-2-1-2 15,2 1 2-15,-1 1 9 0,1-1-9 0,-2 1 11 16,5-4-13-16,-6 4-1 0,6-1 9 16,-2 0-6-16,2-1-2 0,-2-1 0 15,4 2 10-15,-3-3-7 0,1 0 7 0,3 4 10 16,0-1-7-16,-4-1-11 0,5-2 11 0,0 6 2 16,0-3-2-16,0 1-3 0,5-1 3 15,-3 1-8-15,2 1-10 0,2-1-3 0,1 0 23 16,0 1-2-16,0-1 2 0,5 2 0 0,0-3-35 15,2 1 40-15,2 0-7 0,-1 0 12 16,5-1-17-16,4 0-11 0,-3-1 26 0,6 1-31 16,-4 1 13-16,1-1 3 0,2-4-9 0,-3 4 6 15,1-1 3-15,2 0-8 0,-5-1 18 0,0-4 2 16,-1 6-5-16,1-3-7 0,1-1-8 16,-4 0 15-16,3 2-10 0,0-3-3 0,-4 4 9 15,5-4-4-15,-3 3 6 0,1-2-11 16,1-1 8-16,3 3-7 0,-4-3 7 0,1 2-3 15,3 0 11-15,0 0-15 0,4-2 14 16,-2 2-1-16,-2-2-6 0,-3 1 10 0,3-1-15 16,1-2-5-16,-1 6 10 0,-2-5 11 0,2 0-6 15,-3 3-8-15,3-3 16 0,0 1 0 16,0 1-2-16,-4-1-6 0,4 0-13 0,0 1 13 16,-3-3 6-16,2 4-29 0,1-1 26 0,-3-2-8 15,3 3-10-15,-4-3 2 0,4 0 19 0,-3 0-4 16,2 2-4-16,-2-3 0 15,3 2 2-15,-3-2-5 0,4 0 10 0,-1 0-4 0,-1 0-19 16,1 0 39-16,-1-2-11 0,4 0-17 16,-2 1 7-16,2-1-18 0,-3 1 24 0,3-3-14 15,-4 4 11-15,-1-1 0 0,5-2 18 16,-3 0-13-16,4 2-6 0,-5-1-1 0,-2-1-1 16,3 1 5-16,0 0-20 0,-1 0 5 0,-2 0-3 15,3-2 19-15,-3 3-16 0,-1-5 8 0,1 5-11 16,1-2 11-16,-4-3 4 0,3 3-4 15,-4-2-10-15,3-2 19 0,-2 3-4 0,-2-3-2 16,-1 0-22-16,1-1 1 0,-1 3 18 0,1-2-1 16,-2 0-4-16,0-1-24 0,0-1 1 0,-4 2 30 15,3 0 6-15,-2-3-16 16,-1 3 2-16,0 0-12 0,0 1 10 0,-1-1 8 0,-4-2-1 16,2 3 4-16,3-1-11 0,-6-1-8 15,5 0 13-15,-5 3-5 0,2-1-10 0,-1-1 23 16,2 0 7-16,-1 0-23 0,-3 2 3 15,1-2 6-15,-1 1-4 0,3-1-4 0,-4 2 7 16,1-1-3-16,3-1-9 0,-5 2 17 0,2-1 13 16,0 0-36-16,-1-2 33 0,-1 1-20 15,0-1 39-15,-1 4-37 0,3-2-12 16,-6-4 20-16,3 3 6 0,0-4-6 0,0 2 0 0,0 0 8 16,-1-2-2-16,-2 1-6 0,0 2 15 0,0-3-19 15,2 1 1-15,-2-1 1 0,-3 1-11 16,4 0 3-16,-7-3-10 0,-1 3 23 15,3-1-21-15,-7-2 13 0,-1 2-7 0,-7-3 4 16,-6 3-4-16,-1-3 20 0,-20 1-11 0,-1 0-14 16,-8-2 2-16,-2 5-1 0,-2 1 14 15,-6 1-26-15,-7 1-10 0,-3 6 0 0,-23 1-5 16,-9 4-44-16,-1 0-84 0,-5 3-101 0,0 1-188 16,6 2-474-16,-2 5 105 0,-2-6 107 0,-2-2 77 15,10-1 57-15</inkml:trace>
  <inkml:trace contextRef="#ctx0" brushRef="#br0" timeOffset="-173756.62">30632 5653 762 0,'0'0'246'0,"3"-6"-13"0,-3 6-21 15,0-6 1-15,0 6-19 0,-4-7-37 0,-3 1-4 16,4 3-15-16,-4-5-10 0,-3 2-5 0,-4-1-15 16,1 3-3-16,-5-4-29 0,-5 0-6 15,-4 0-6-15,-7-1 7 0,-2-1-7 16,-21-4-15-16,-6 3-1 0,-4 0-12 0,-2 0 3 16,-5 2-14-16,1 0 3 0,-19 1 3 0,17 2-8 15,-1 3 3-15,-21-1-8 0,-7 4-3 0,2 4 16 16,-1-1-16-16,4 5 6 0,-3 2-14 15,2 1-2-15,-1 0 3 0,1 6-5 0,-1 1 12 16,-1 0-12-16,-3 6 4 0,3-1-9 0,2 1-1 16,4 2 11-16,1 3-77 0,2 2-8 15,7 4 21-15,-2 2 2 0,3-1 10 16,-1 4-27-16,2 5 27 0,0 1 8 0,9 4 13 0,1 0-7 16,4 2 17-16,6 2-5 0,10 1 0 15,5 3-13-15,4 0 11 0,11 1-6 16,11-9 16-16,6 4 15 0,7 0-2 0,6 2-14 15,8 3 11-15,12-1 26 0,8 8-21 0,12 0 18 16,9-4-8-16,7 1 8 0,7-4-28 0,8 0 26 16,3-7 12-16,8 3-15 0,31 7 0 15,0-4 28-15,13-2-18 0,3-6-15 0,9-1 5 16,5-7 15-16,5-4-15 0,10-2-10 0,7-7 15 16,-4 1-10-16,0-3 25 0,0-5-33 0,4-2 8 15,3-2-5-15,-34-3-8 16,-1-1 18-16,-1-5-16 0,0 0 1 0,0-2-3 15,1-3 7-15,-2-4 4 0,-1 4-11 0,-9-8 12 16,2 1-7-16,-5-5 8 0,-6-1-15 0,-5-6 9 16,-3-1-19-16,-3-4 12 0,-6-9 18 15,-4 1-11-15,-7-6 9 0,-2-7 1 0,-9-1-19 16,-1-7 7-16,-6-8-8 0,-7-2 6 0,1-6 0 16,-10-4 7-16,-1-6-10 0,-5 0 8 0,-5-6-1 15,-3 4-4-15,-6-6-1 0,-6 1 3 16,-6 5 6-16,-3-2 1 0,-5 16 1 0,-9-3-2 15,-5 1-6-15,-8-8-3 0,-5 3-2 16,-13 4 3-16,-3 2-11 0,-8 4 26 0,-9 2-21 0,-11 5 6 16,-5-1 5-16,-7 6-3 15,-3 1 0-15,-5 5-3 0,-7 0-2 0,-4 3-10 16,-31-5 0-16,19 10 15 0,1 1-20 0,-26-6-16 16,28 7 13-16,4 2-2 0,-7 0-6 0,1 3 0 15,-2 2 3-15,0 2 3 0,0 4-6 16,4 3 8-16,4 1 0 0,3 8 6 0,-1 4-14 15,-1 5 16-15,-1 2-3 0,1 6-18 0,7 1-53 16,4 7-34-16,4 2-28 0,2 0-110 0,8 5-547 16,7 5 78-16,15-10 57 0</inkml:trace>
  <inkml:trace contextRef="#ctx0" brushRef="#br0" timeOffset="-171900.4">30943 6178 437 0,'0'0'195'0,"0"-7"-34"15,0 7-13-15,0-5 11 16,0-1-18-16,0 6 0 0,-2-7 17 0,2 7-37 16,-6-9-9-16,6 6 1 0,-3-3 18 0,1 0-27 15,-3 2 1-15,2-3 5 0,-4 0-15 0,0 3-13 16,-3-3-8-16,-1-1-22 0,0 0 4 15,-5-1-20-15,0 1 5 0,1 0 7 0,-5-1-17 16,0 0 7-16,-1 0-9 0,0-2-1 0,-2 1-8 16,-2 2 3-16,0-2 5 0,-1 2-17 15,-3-2 14-15,0-4-9 0,4 6-9 0,-1 1 3 16,-4-3 8-16,5 2-10 0,-2 1 28 0,-7-3-44 16,3 3 21-16,-3-1-13 0,0 3 0 0,-4-2 5 15,3-1 0-15,-5 2 8 0,4-1-5 16,-3 3-1-16,0-2 1 0,-1 3 0 15,2-2-18-15,-3 2 89 0,4-1-25 0,4 2 7 16,0 0-15-16,-1 2 10 0,1 0-20 16,1 0-5-16,-1 1 5 0,-1 0 0 0,0-1-8 15,3 5-13-15,-4-4-5 0,1 2 6 0,-1 2 9 16,3-2-12-16,-7 1-3 0,2 0 11 0,-2 1 5 16,2-3-14-16,-1 3-7 0,1 0 11 15,0-1-9-15,2-2-1 0,4 0-1 0,0 0 10 16,0 2-10-16,-1 0-5 0,0 0 3 0,-2-1 2 15,3-2-3-15,-4 4 6 0,-2-1 0 16,0 1-6-16,3 2-2 0,3-4 0 16,3 3-5-16,-2-2 13 0,4 3-3 0,-3 1-8 15,5-2-2-15,-2 1 3 0,0-2 2 0,3 2 2 16,-4 0 6-16,6 1-3 0,-3 2-10 16,3-3 5-16,-2 1 8 0,1 2-6 0,-1-2 3 15,1 2-2-15,-4-2 0 0,2 5-6 0,0-4 3 16,1 1-5-16,-3 4 2 0,3-3 11 0,-1 1-8 15,0-1-3-15,1 1 9 0,2 1-9 16,2 1-7-16,-2-2 5 0,3 3 10 0,1-4-10 16,-3 3 7-16,2-1-7 0,5 0-5 0,-5 2 7 15,5-2 6-15,3 0 7 16,-4 4-28-16,4-3 26 0,-1 1 7 0,4 0-17 0,-2 0 2 16,2 3 7-16,-1-1-20 0,1-1 3 15,1 0 5-15,1 2 5 0,-3-3 3 0,4 3 12 16,0-1-12-16,1 1-9 0,0-1 9 15,3-1 7-15,-1 1-10 0,-2 0 18 0,3-2-2 16,3 1-19-16,-2 0-5 0,2 2 11 0,3-3-11 16,-1 2 36-16,5 1-35 0,-1 2 17 15,-2-2-8-15,4 0 1 0,-1-1 0 0,6-1-14 16,-4 1 29-16,1-1-13 0,1 0 18 0,3-3-5 16,-3 2 3-16,5 0-8 0,-4 1-8 0,5-5 2 15,-3 4 16-15,4-1-17 0,-4-1 1 16,7 0 1-16,-3-1 2 0,6 2 8 15,0 1-3-15,-3-3-9 0,6 3-4 0,-2-3-7 16,3 1 15-16,2-1-5 0,-1 1 0 0,3-3 6 16,2 0-24-16,7 5 31 0,-3 0-8 15,-6-7-10-15,-1 1 5 0,0 1-2 0,0 0-6 16,0-2 6-16,0-1 2 0,3 3 5 0,-1-3-12 16,4 0 2-16,8 7 7 0,-4-5-4 15,-9-2-3-15,5-3 5 0,-2 3 3 0,-3 0-8 16,2 1 7-16,1-3-2 0,-1 2-5 0,-3-2 5 15,4 2 19-15,-7-4-37 0,3 4 8 0,-3-4 5 16,8 1-3-16,-10-1 3 16,5 2 8-16,-3-3-6 0,3 2 1 0,3 0 5 15,2-3 7-15,2 1-15 0,-1 2 10 0,-4-7-2 16,1 3-1-16,5 0-7 0,-7 3-2 0,7-6 20 16,-7 2-13-16,-1 1 0 0,0-2 26 15,6 1-31-15,-6 1 5 0,-3-6-3 0,0 5-4 16,0 0 4-16,3 0-4 0,-3-4 2 0,-1 5-5 15,-2-1 0-15,2-1 15 0,-5 2 5 16,-1 0-15-16,0-4 8 0,2 1-3 0,-2 2-2 16,0 0 2-16,1-5 2 0,-1 5 6 0,4-5-15 15,-2 3 2-15,3-4 12 0,-3 5 6 0,1-5-7 16,4-2-4-16,0 1-12 16,3-6 15-16,-4 4 8 0,1 0-5 0,0-5-13 15,0 4-10-15,-3-4 20 0,4 0-15 0,-3-1 2 16,-1 0 16-16,-1 3-5 0,2-3 15 15,-7 1-18-15,5-3-2 0,0 1-6 0,-3-3 16 16,-3 2-16-16,1-1-2 0,-3 2 21 0,2-5-14 16,-4 3 6-16,3-4 10 0,-3 2-16 0,0-2-7 15,-3 0 0-15,0 2 46 0,-1-1-31 16,1 3-12-16,-4-2-1 0,0 1 8 0,1-3 0 16,-4 5-7-16,2-4-3 0,-1 3 2 0,-4-2 13 15,-1 2-10-15,2 3 18 0,-3-3-33 0,-2 1 25 16,0-2-15-16,0 2 23 15,-2-1-23-15,-3 1 10 0,-2-5 8 0,-2 3-16 16,-3-2 6-16,-5-1 17 0,0-2-10 0,-4 0-4 16,-12-5-14-16,0-1 8 0,-6 0-3 0,-1 2 8 15,-9 0-12-15,-12-3 25 0,-4 3-23 16,-5 3 7-16,-4 2 6 0,-4 0-13 0,-2 6 0 16,-2 2-16-16,-10 2-4 0,-7 4 4 0,-10 3-10 15,-1 2 11-15,-3 3-29 0,6 1-15 0,-4-2-28 16,8 4-23-16,-3 6-39 0,3-4-143 15,3 3-133-15,3 2-409 0,24-4 22 16,2 3 111-16,6-3 63 0</inkml:trace>
  <inkml:trace contextRef="#ctx0" brushRef="#br0" timeOffset="-170544.02">30296 6438 693 0,'-6'-3'210'0,"-2"-3"-15"16,2 3-1-16,-1-2-20 0,2 1-15 0,-4-2-16 15,-1 2-28-15,3-3 3 0,-1 1 0 16,-2 0-3-16,-2 2-13 0,2-2-17 0,-3-1-11 15,-2 2 3-15,1-2-3 0,-1 1-12 0,-4-1-11 16,2 3 15-16,-2-3-7 0,-3 1 3 16,5 2-21-16,-7-3 2 0,0 5 1 15,0-4-6-15,0 0-15 0,-6 3 16 0,2 0-6 16,1-2-2-16,-4 3-8 0,3-3-16 0,-3 4 3 16,-2 0 16-16,5-4-23 0,-3 4 22 15,1-2 6-15,-1 3-18 0,0 0 2 0,0-4-2 16,0 4 7-16,-2 0-7 0,5 0-8 0,1 0-5 15,-4 2 5-15,7 0 3 0,0-2 10 0,0 1-15 16,0 2 7-16,3 0-5 0,-3-1 8 16,6 0-8-16,-4 3 3 0,5-3 2 0,-4 5 10 15,4-4-15-15,0 3-5 0,0-4 0 0,0 5 11 16,0 0-27-16,0 0 19 0,2-3 10 0,-1 4 10 16,-1 1-23-16,3-2 0 15,-3 1 5-15,4 2-8 0,-2-2 8 0,2 4-2 16,-1-1-13-16,1-2 7 0,-2 7-7 0,2-6 7 15,3 3 3-15,-1-2-5 0,1 5 3 0,-1-4-1 16,0 1 6-16,2 3-1 0,0-5 3 16,-2 4-10-16,7-3 18 0,-2 3-10 0,2-1 7 15,-2-3-8-15,2 3-2 0,4-3 5 0,-1 3-10 16,1-3 26-16,1 3-6 0,-1 1-5 16,4-3 24-16,1 3-11 0,-3 1 15 15,4-5-17-15,-2 6 4 0,5-3 3 0,-1-2 16 16,2 3-26-16,-3 0 15 0,7 1 0 0,-1-1-5 15,5-1-15-15,2 0 28 0,3 4-10 16,2-3-13-16,2 1-13 0,1-4 23 0,3 2-7 16,-4 2-16-16,4-1 20 0,0-4-7 0,-1 3-15 15,1-3-3-15,-4 0 2 0,3 0 16 0,-2-1-7 16,-1-1 4-16,1 1 18 0,4-2-30 16,-6 1 2-16,1-3 2 0,1 2-12 0,-1-4-2 15,1 1 27-15,2-3-20 0,-3 2 3 0,4-2 2 16,3-2 13-16,-3 1-5 0,0-1-3 0,0 0 8 15,0-1 10-15,3-4-23 16,-3 4 0-16,2-2-2 0,-5-3-1 0,3 4 1 16,0-4 22-16,-4-1-30 0,0 3 16 0,0-4-6 15,0 1 2-15,-3 0 6 0,-2-2 5 0,1 1 3 16,-2 0-11-16,-4 4 5 0,0-3-10 16,0-1-7-16,0 0 2 0,0 0 5 0,-4 1 10 15,2-1-10-15,-2 4 8 0,1-5 0 0,-1-2 12 16,-1 3-25-16,0-2 6 0,-1 0 27 15,1 0-31-15,-1-3 6 0,-1 2 7 0,1-2-17 16,-1 1-11-16,-3-1 13 0,7-1 3 0,-7-1-1 16,3 0 8-16,-1-1-12 0,1 1 10 0,0 1-19 15,-2-1 11-15,0-1 16 16,-2-1-21-16,1 3 5 0,-1-3 15 0,1 2-10 0,-2 1 5 16,-2-5-7-16,5 4-8 0,-6 1 12 15,-2-4-1-15,3 2 1 0,-3 1-14 0,0-1-11 16,0 1 28-16,-3 3-15 0,2-4 30 15,-2 0-22-15,-3 0-16 0,1 1 5 0,-4 3 8 16,-1-4 8-16,-3 0-8 0,-5 0 0 0,2 1 0 16,-9 2-5-16,-9-3 5 0,-17 0 8 0,-5-2 7 15,-11 3-10-15,-2 5-10 0,-23-3 18 16,0 4-13-16,-1 3-5 0,-7 4-11 0,-8 1 6 16,-9 2-16-16,0 5-4 0,2 2-19 0,-1 1-46 15,3-1-66-15,10 1-87 16,0 3-149-16,7 3-504 0,7-1 82 0,18-5 77 15,9 0 97-15</inkml:trace>
  <inkml:trace contextRef="#ctx0" brushRef="#br0" timeOffset="-169465.23">29223 7025 670 0,'0'0'246'0,"0"0"-16"0,-3-6 3 0,3 6-23 15,0 0 38-15,0 0-38 0,-2-4-36 0,2 4-10 16,-5-5 13-16,5 5-34 0,0 0-7 16,-6-6 10-16,1 5-31 0,5 1-10 0,-10-3 7 15,10 3-40-15,-14-4-16 0,9 2 3 0,-5 2-8 16,-1 0 3-16,-4 0-10 0,2 0 9 15,-8 5-12-15,3-3 6 0,-5 6-22 0,-4-2-4 16,0 3-1-16,-4 1 3 0,-3-1 3 0,-12 8-16 16,-1 1 10-16,-1 0-7 0,-2 2 0 15,1 0 0-15,1-2 12 0,1 3-12 0,2-3-3 16,1 0-2-16,0 0 2 0,5-3-10 16,10-1 11-16,-3-3-1 0,1 2-13 0,6-2 6 15,1-1 5-15,3-2-11 0,-2 5-2 0,3-5 7 16,0 0 11-16,5-2-8 0,-4 1-10 15,3 0 10-15,-2 0-15 0,3 1 10 0,-1-1 8 16,2-3-1-16,0 3 4 0,3 0-11 0,0-4 0 16,-1 2-3-16,-2-2 11 0,4 3-6 15,0-4-2-15,-1 4 0 0,1-5 8 0,1 1-3 16,-2 2 3-16,4-3-8 0,-3 1-3 0,3-1 1 16,-3 3-1-16,0-3 11 0,3 0-8 0,-4 0 8 15,1 0 2-15,4 1-10 16,-5-2-3-16,4 3-15 0,7-3 16 0,-13 1-1 15,9 0 8-15,4-1-2 0,-11 2-11 0,11-2 6 16,-9 0-6-16,9 0-2 0,0 0-8 0,0 0-3 16,0 0-2-16,0 0 10 0,0 0-7 15,0 0-16-15,0 0-38 0,0 0-18 0,27-9-59 16,-17 7-151-16,-4 2-103 0,9-2-419 0,2-2 66 16,3 1 101-16,-2-4 32 0</inkml:trace>
  <inkml:trace contextRef="#ctx0" brushRef="#br0" timeOffset="-168607.28">30132 7061 829 0,'0'0'223'0,"-1"-4"7"15,1 4-20-15,0 0-13 0,0 0-5 0,-6-4 28 16,6 4-28-16,0 0-28 0,-3-3-41 16,3 3 7-16,0 0-4 0,0 0-19 15,0 0-17-15,0 0-1 0,0 0-12 0,0 0-8 16,0 0-15-16,0 0 7 0,17 9 3 0,-7-3-20 16,3 3 12-16,2 3-20 0,3 2 8 15,1 1-9-15,7 4 4 0,9 6-8 0,0 1-11 16,5 0-12-16,2 4 10 0,-1-3 7 0,1 5-9 15,4-3-9-15,-2 3 6 0,1 1 0 0,9 6 10 16,-10-5-8-16,-2-1-10 0,0 0 16 16,2 1 2-16,-2-2-18 0,-5-3-5 0,4 0 23 15,-4-3-13-15,-6-6-2 0,-4-4 5 0,-2-2-8 16,-1 3-5-16,-4-7-5 0,0-1 28 16,-5 0-28-16,-2-2 15 0,4 1-8 15,-5-7 9-15,-2 5 4 0,-1-3-12 0,-2 2-70 16,1-5-7-16,-3 2 28 0,2-1 7 0,-7-1 11 15,0 0-15-15,14-3 9 0,-14 3 11 16,6-5-5-16,-6 5 18 0,1-3-41 0,-1 3-3 16,0-7-5-16,0 7-38 0,0-7-59 0,0 7-146 15,0-4-525-15,-1 0 62 0,-2 0 99 0,0-2 52 16</inkml:trace>
  <inkml:trace contextRef="#ctx0" brushRef="#br0" timeOffset="-167768.25">30512 6654 857 0,'0'0'235'0,"0"0"21"15,0 0-33-15,0 0-123 0,-5-3 36 0,5 3-13 16,0 0-6-16,0 0-43 0,-3-5 11 16,3 5-26-16,0 0 10 0,0 0-10 0,0 0 12 15,4-10-12-15,-4 10 3 0,4-4-1 0,2 0-22 16,-2 1-1-16,6-4-2 0,4 0-3 15,-1 3-5-15,5-3 3 0,9-1-8 16,1-6 3-16,6 4-6 0,16-5 1 0,-1 3 7 16,5-4-3-16,-3 0 3 0,9-1-15 0,-3-2 0 15,1 3 8-15,6-3-19 0,-2 2 6 16,14-4 30-16,-1-3-25 0,-4 2-13 0,-9 4-3 16,-1 0 9-16,-6 1 1 0,0 0 1 0,-3 0-6 15,-5 0-17-15,-8 5 25 0,-10 2 8 0,2-1-13 16,-7 3 1-16,-3 0 1 0,-1-1-4 0,0 3 7 15,-2-1 10-15,-3 3-2 0,-2-4-25 16,0 2 14-16,0 2 1 0,-2-2 2 16,-1-1 6-16,4 4-1 0,-4-3-10 0,3-1-2 15,-2 4 20-15,-1-4-31 0,0 0 8 0,1 3 8 16,-4-2 20-16,2 3-31 0,-2-1-4 16,1 2-16-16,-2-4 28 0,-2 5 2 0,-4 1 11 15,9-6 16-15,-5 5-11 0,-4 1 5 0,6-3-13 16,-6 3-7-16,0 0 12 0,1-7-17 0,-1 7-16 15,0 0 5-15,0 0-27 0,0 0-40 16,-21 7-83-16,12-3-101 0,-2 3-573 0,1-1 67 16,0 2 94-16,-4-5 85 0</inkml:trace>
  <inkml:trace contextRef="#ctx0" brushRef="#br0" timeOffset="-166785.15">29315 5411 606 0,'0'0'236'0,"0"0"-32"16,-3-2 1-16,3 2 43 0,0 0-56 0,-3-6 34 16,3 6-27-16,0 0-32 0,0 0-34 15,0 0 13-15,-2-3-21 0,2 3-17 16,0 0 2-16,0 0-16 0,0 0-9 0,0 0-19 15,0 0-2-15,0 0 8 0,0 0-28 0,0 0 9 16,0 0 1-16,5 11-8 0,1-2-12 16,-2 0-9-16,2 5 6 0,2 2-11 0,-1 3 8 15,1 3-2-15,0-2-11 0,3 7-4 0,-4 4 12 16,3 0-5-16,0 2-13 0,0 11 23 0,0 4-20 16,3-6-1-16,-5-2 3 0,2 5-4 15,-3-6 4-15,3-5-8 0,-3-1 11 0,0 0-3 16,0-1-20-16,3-1 15 0,-6-1-2 0,6 0-1 15,-4-3-2-15,2-2 8 0,-1-4-3 16,-1 0-5-16,1-3 16 0,0-2-4 16,-3 0-6-16,4-4 1 0,-6 1 3 0,4-2-4 15,-2-3 1-15,-1 2-14 0,1-3 35 0,0 1-8 16,-1-2-2-16,0-4-95 0,0 2 18 16,-3-4 6-16,0 0 17 0,7 2 5 0,-7-2-10 15,0 0 13-15,0 0-5 0,11-8-1 0,-8 4-1 16,-3 4-29-16,0 0 0 0,7-4-123 0,-7 4-138 15,3-5-489-15,-3 4 74 0,0 1 69 16,0 0 49-16</inkml:trace>
  <inkml:trace contextRef="#ctx0" brushRef="#br0" timeOffset="-165906.33">28980 6526 442 0,'0'0'169'15,"0"0"-7"-15,-10-1 22 0,10 1-38 0,0 0-16 16,0 0 72-16,0 0-7 0,0 0 12 0,-7-4-35 16,7 4-3-16,0 0-8 0,-4-3-30 0,4 3-1 15,0 0-15-15,-7-2-12 0,7 2 4 16,-9-5-35-16,9 5 7 0,-7-1 3 0,0 0-13 15,3-4-7-15,-3 4-9 0,-3-2 24 0,-2-3-36 16,-3 4 0-16,1 1 15 0,-6-5-9 0,-7 3-1 16,-4-3-5-16,-7 3 2 0,-6-3-5 15,-21-1-2-15,-3 0-8 0,-5 2 3 0,-2-1-8 16,-17-2-2-16,0 2-3 0,13 1-8 0,-14-1 0 16,12 0 11-16,2 4-4 0,1-4-9 0,2 1 2 15,4-1-2-15,1 0 0 16,5 4-13-16,5-4 5 0,16 4 10 0,8 1-5 15,3-1 3-15,4-2-3 0,7 3 5 0,1 0-20 16,2 1 10-16,5-1-8 0,2-4-7 0,-4 5 22 16,7 0-1-16,0-1 14 0,-1 0-30 15,4 1 5-15,7 0 12 0,-14-5-9 0,9 5-11 16,5 0 3-16,-12-1 5 0,12 1 2 0,0 0 11 16,-14 0-16-16,14 0 0 0,0 0-22 0,-8 0-1 15,8 0-7-15,0 0-8 0,-8 1 5 16,8-1-6-16,-4 6-32 0,1-3-64 0,3-3-8 15,-6 8-208-15,6-3-503 0,-2 1 94 0,-1-2 105 16,3-4 43-16</inkml:trace>
  <inkml:trace contextRef="#ctx0" brushRef="#br0" timeOffset="-160853.72">28867 6529 563 0,'0'0'161'0,"0"0"13"0,0 0 0 16,0 0-2-16,0 0-45 0,0 0 4 16,0 0-16-16,0 0 6 0,0 0-34 0,0 0 2 15,0 0-86-15,0 0 17 0,0 0 103 16,0 0-31-16,0 0 34 0,0 0-42 0,0 0 1 16,0 0-11-16,0 0-23 0,0 0 18 0,0 0-5 15,-7-4-10-15,7 4-6 0,0 0-1 0,0 0 1 16,-6-4-7-16,6 4-18 0,0 0 13 15,-4-4-10-15,4 4 4 0,0 0-2 0,-10-6-7 16,10 6-1-16,-10-1 1 0,6 0-6 0,4 1-7 16,-13-2 15-16,2-1 0 0,4 2-2 0,-4-1-16 15,-2 1 7-15,0 1-12 16,-1-4 23-16,1 4-5 0,-2-3-5 0,-4 2-13 16,1 0 13-16,-2 1-16 0,2-3 14 0,-5 1 1 15,3 1-12-15,-1 0 8 0,0-1-8 0,-3-2-2 16,4 2 9-16,-4 1 11 0,3-1-15 15,-2-2-6-15,-1 2 1 0,0 1 12 0,3-2-15 16,-2 0 10-16,1 3 5 0,-1-1-2 0,1-4-13 16,0 4 12-16,1 1-7 0,0 0 3 0,1-2-11 15,2 2 11-15,2-1 7 0,0 1-2 16,-3-2-8-16,6 2-3 0,1 0 8 0,-4 0-2 16,6 0 4-16,-1 0 1 0,3 0 0 0,8 0-11 15,-18 0 11-15,10 0-8 0,1-2-15 0,7 2 25 16,-16 0-2-16,16 0-1 15,-14-2-4-15,7 4-1 0,7-2 11 0,-14-2-8 16,14 2 13-16,-13-1-13 0,6 1-2 0,7 0 5 16,-17-1-16-16,10 1 28 0,7 0-15 0,-13 0 3 15,13 0-3-15,-11-1 11 0,11 1-11 16,-10 0 5-16,10 0-5 0,0 0-5 0,-14-3 5 16,14 3 11-16,0 0-11 0,0 0 5 0,-10 3-23 15,10-3-10-15,0 0 46 0,-10-3-15 0,10 3-6 16,0 0 16-16,-7-2 41 0,7 2-28 15,0 0 10-15,0 0-21 0,-8-2 8 0,8 2-2 16,0 0 7-16,0 0 8 0,0 0-30 16,-9 0 24-16,9 0-19 0,0 0-4 0,0 0 6 15,0 0-2-15,-10-2-1 0,10 2-2 16,0 0 5-16,0 0-8 0,0 0 13 0,0 0-8 16,0 0-9-16,0 0 19 0,0 0 11 0,0 0-23 15,-8-3-13-15,8 3 10 0,0 0 0 0,0 0-22 16,0 0 12-16,0 0 5 0,0 0-8 15,0 0 8-15,0 0-2 0,0 0 17 0,0 0-20 16,0 0-2-16,0 0 9 0,0 0-2 0,0 0-15 16,0 0 8-16,0 0 2 0,0 0-8 0,0 0 28 15,0 0-9-15,0 0-9 16,0 0-4-16,0 0 2 0,0 0 5 0,21 7-5 0,-16-2-8 16,-3-3 0-16,1 5 6 0,1-4 2 15,0 1 0-15,2 0-3 0,-3 2-4 0,1 2 2 16,2-1 10-16,-2-1-5 0,3 2 2 15,-3 0-9-15,2 1 4 0,-2 3 8 0,2-3 3 16,-2-1-1-16,3 3-12 0,-2-3 3 0,-3 4 2 16,4-1-18-16,-2-3 23 0,-1 3-2 0,0-3 9 15,2 6-12-15,1-5-5 0,-2 1 26 16,-1 0-14-16,0 3-7 0,3-4 8 0,-5 1-5 16,2 0 4-16,4 3 6 0,-3-5-15 0,-1 3-4 15,1-3 4-15,-1 4-1 0,0-1 6 0,1-3 10 16,-1 1-21-16,1 1 5 0,-1-2 3 15,1 1 0-15,-1-1-2 0,2 0 2 16,-3 1-8-16,1-1 11 0,3-1-8 0,-5 1 5 16,6 0-8-16,-4-1 0 0,1 0 16 0,-1-2 0 15,0 2-24-15,1-1 16 0,-1-1 0 0,3 2-2 16,-4-1 9-16,1 1-9 0,0-2 7 16,1 0-3-16,-1 3 11 0,0-2-18 0,1-3 15 15,-1 4 3-15,0 0-23 0,1-3 13 0,0 2-3 16,-1 1 5-16,2-3-18 0,-3 2 8 15,4-4 12-15,-3 4-4 0,1 2-16 16,0-5 18-16,3 3 0 0,-4 0-15 0,3-4 2 16,-2 5 6-16,2-5 7 0,-1 4-8 0,1-3 3 15,-2 2 6-15,2-3 6 0,-2 2-12 0,2 0 18 16,-1-1-20-16,1 1 4 0,-2-1-7 16,2-2 23-16,1 5-28 0,0-5-13 0,0 5 36 15,0-4-18-15,1 0-8 0,-3 2 18 0,6-1-3 16,-3-2-9-16,2 4 14 0,-1-4-9 0,-2 1-3 15,3 4-11-15,0-6 11 0,-3 3 15 16,0-3-7-16,3 4-6 0,-2-2 3 0,-2-1 3 16,1 0-13-16,2 4 7 0,-5-4 19 0,4 0-14 15,-8-1-12-15,13 6 23 0,-7-5-11 0,-2 0 6 16,-4-1-16-16,14 3 8 16,-9 0 8-16,0-1-8 0,-5-2 0 0,11 1 5 15,-5 0-2-15,-2 3-6 0,-4-4 1 0,10 2-1 16,-10-2-10-16,11 2 34 0,-5 0-32 0,-6-2 27 15,10 4-16-15,-3-4 13 0,-7 0-24 16,11 3 11-16,-3-3-7 0,-8 0 7 0,11 1-3 16,-11-1 6-16,13 3-11 0,-8-3 8 0,-5 0-13 15,10 0 26-15,-10 0-13 0,11 2 0 0,-5-2 10 16,-6 0-12-16,10 0-1 0,-10 0-2 16,10 0 18-16,-10 0-18 0,0 0-3 0,14 0 11 15,-14 0 2-15,7-2 0 0,-7 2-8 16,10-3 8-16,-10 3 6 0,8-1-6 0,-8 1-5 15,10-3 2-15,-10 3 1 0,10-4-1 16,-7 2 6-16,5 0 2 0,-8 2-7 0,12-1-6 16,-8-4 8-16,3 5-15 0,-7 0-10 0,11-2 20 15,-5-3 10-15,1 4-13 0,2-1 1 0,-9 2 2 16,12-2 5-16,-3-3-13 0,-2 3 6 16,4 0-3-16,-4-3 15 0,3 2-20 0,0-1 4 15,-3 1 6-15,3-3 16 0,-3 4-14 0,2-4 9 16,-1 4-11-16,-1-4 10 0,0 3-5 0,3-1-8 15,-3 0 3-15,-1-2 11 16,4 4-24-16,-5-4 13 0,5-1 5 0,-2 2-15 0,-3-1 15 16,6-1-3-16,-4 4 6 0,-1-5-23 0,1 2 17 15,3 4 19-15,-6-6-14 0,3 3 4 16,-1 0-1-16,2-1 3 0,-1 0-16 16,-1 2 6-16,-1-2 4 0,0 2-9 0,2-1 4 15,-3 2-2-15,-1-1 3 0,1 1-11 0,2-3-2 16,-2 4-3-16,-4 2 18 0,10-7 6 0,-7 6-11 15,1-5-3-15,2 3 16 0,-2 1-16 16,2-2 1-16,-2 2 7 0,0-4-3 0,-4 6 1 16,10-2-3-16,-5-3 3 0,0 4-6 0,-5 1 8 15,7-5-7-15,-3 0 2 0,2 4 10 16,-6 1 3-16,7-7-19 0,-3 6 4 16,-1-4-3-16,-3 5 0 0,8-3 15 0,-8 3-20 15,6-5 12-15,-6 5 1 0,6-4 2 0,-6 4 0 16,0 0-5-16,4-6 3 0,-4 6-11 0,0 0 23 15,0 0-20-15,0 0 28 0,3-2-41 16,-3 2 16-16,0 0 7 0,0 0 10 0,0 0-10 16,0 0 0-16,0 0-5 0,0 0 6 0,3-6-9 15,-3 6 16-15,0 0-18 0,0 0 12 0,0 0 1 16,0 0-16-16,0 0 24 0,0 0-16 16,0 0-5-16,0 0 5 0,0 0 0 0,0 0 17 15,0 0 7-15,0 0-30 0,0 0-1 16,0 0 7-16,0 0-3 0,0 0 11 0,0 0-11 15,0 0-7-15,0 0 2 0,0 0 24 16,0 0-16-16,0 0-13 0,0 0 3 0,0 0 10 16,0 0 5-16,0 0-3 0,0 0-2 0,0 0-12 15,0 0 14-15,0 0-7 0,0 0 18 0,0 0-23 16,0 0 7-16,0 0 3 0,0 0 10 16,0 0-12-16,0 0 2 0,0 0-3 0,0 0 6 15,0 0-11-15,0 0-2 0,0 0 15 0,0 0-15 16,0 0 7-16,0 0-2 0,0 0-5 0,0 0 15 15,0 0-13-15,0 0 13 16,0 0-7-16,0 0-1 0,0 0 6 0,0 0-1 0,0 0 16 16,0 0-18-16,0 0-10 0,0 0 7 15,0 0 11-15,0 0-13 0,-22 4 13 0,22-4-13 16,0 0-1-16,-11-3 14 0,11 3 0 16,-10-1-3-16,10 1-13 0,-7-2 31 0,1 1-28 15,6 1 8-15,-10-6-3 0,2 5 7 0,4-1 1 16,-6-3 0-16,6 3-6 0,-3-4-7 0,-2 3 3 15,1-4-1-15,2 0 13 0,-1 3-2 16,0-3-16-16,1-1 1 0,-2 0 14 0,4-1-4 16,-5 0 2-16,5 0 10 0,-2 0-15 15,-2-3 3-15,2 4-1 0,-1-2 6 0,3 1-13 0,-2 1 31 16,-1-1-29-16,0 1 8 16,4 0-10-16,-1 0 5 0,-2 1-3 0,2 0-12 15,-3 3 13-15,6-3 2 0,-2 2 15 0,0 1-20 16,0-2 12-16,0 3 1 0,-1-5-16 0,1 2 11 15,0 4-6-15,2-4 6 0,-3 1 2 16,1-1 3-16,0 2-11 0,3 4-10 0,-1-10 13 16,0 7 0-16,-1-4 31 0,-1 2-21 0,0 1-12 15,3-2 10-15,0 6 7 0,-2-7-2 0,0 3-18 16,2 4 12-16,-3-8-2 0,3 2-12 16,0 6 17-16,-7-5 0 0,7 0-2 15,0 5-11-15,-4-7 11 0,4 7-8 0,-3-7-3 0,3 7 1 16,0-4 17-16,0 4-20 0,-3-7 5 15,3 7-2-15,0 0 14 0,-2-7-7 16,2 7-10-16,0 0-2 0,-5-2 4 0,5 2-5 16,0 0-12-16,0-6 30 0,0 6-12 0,0 0-4 15,0 0 1-15,-3-5 3 0,3 5-6 0,0 0-2 16,0 0 12-16,0 0 4 0,0 0-9 16,-2-5-7-16,2 5 35 0,0 0-30 0,0 0-2 15,0 0 12-15,0 0-8 0,0 0 3 0,0 0-8 16,0 0 19-16,0 0-16 0,0 0 5 0,0 0 2 15,0 0 16-15,0 0-3 0,0 0-25 16,0 0 8-16,0 0-4 0,-9-2 14 0,9 2-13 16,0 0 5-16,0 0 0 0,-7-3 10 15,7 3-10-15,0 0-5 0,-10-3-8 0,4 2 11 16,6 1-6-16,-12 0-5 0,6-5 11 16,-4 4 7-16,-1 1-3 0,1-2-2 0,-3 2-10 15,-4-1 8-15,0 1-9 0,-4 0 4 0,-3-2 7 16,0 2 15-16,1 0-17 0,-5-2 2 0,0 2 2 15,-5 0 8-15,-1 0-10 0,3 2-2 16,-4-4 7-16,1 0 5 0,3 2-10 0,-3-1 8 16,8 2-1-16,1-2-14 0,-2 0-1 0,6 1 0 15,-3-1 1-15,4-2 7 0,5 1 2 0,-1 2 6 16,-1-1-5-16,5 0-14 16,-4-1 11-16,6-1 11 0,2 2-11 0,-3 1-3 15,3-2 0-15,-2 1 6 0,10 1-18 0,-14 0 20 16,7-2 2-16,2 0-17 0,5 2 10 0,-13-2 0 15,13 2 21-15,-10-1-32 0,10 1 19 16,-10-1-10-16,10 1 7 0,-10 0-8 16,10 0 8-16,0 0-5 0,-10-1 0 0,10 1-2 0,0 0 4 15,-7-3-2-15,7 3 3 0,0 0-8 0,0 0 0 16,0 0 10-16,-11-2-18 0,11 2 8 16,0 0 12-16,0 0-19 0,0 0-4 0,0 0 14 15,-10 0 7-15,10 0-10 0,0 0-6 16,0 0 24-16,0 0-20 0,-13 0-1 0,13 0 0 15,0 0 6-15,-11 2-14 0,11-2 16 16,-10 3-5-16,10-3 0 0,-10 1 8 0,3-1 2 16,7 0 2-16,-10 0-9 0,10 0-1 0,-10 1 21 15,10-1-15-15,0 0-3 0,0 0-3 0,-11 0 13 16,11 0-22-16,0 0 9 0,0 0-5 16,-10 0 21-16,10 0-10 0,0 0-8 0,0 0 17 15,0 0-1-15,0 0-16 0,0 0-8 0,0 0 15 16,0 0-7-16,-10 0 15 0,10 0-12 0,0 0 2 15,0 0-13-15,0 0 5 0,0 0 1 16,0 0 2-16,0 7-13 0,0-7 8 0,0 0 7 16,5 9 3-16,-4-7 0 0,0 4-3 15,2 0 3-15,0-1-5 0,0 3-8 0,-2-1 3 16,6 3 0-16,-3-2 7 0,-1 4-2 16,0-1 5-16,1-2 5 0,2 5-10 0,0-3 8 15,-1 5 5-15,2-4-1 0,-1 2-2 0,1 1-12 16,0 2-4-16,3-2 14 0,-3 1-3 0,0 3 13 15,4-2-11-15,-2 2 3 0,-2-1-10 16,3 3 13-16,-2-4-5 0,2 2 15 0,-1-1-1 16,2 1-17-16,-4-6 8 0,0 3-8 0,2 0-5 15,-1 0-8-15,-1 0 13 0,2-4-71 16,-2 2 4-16,1 2-5 0,-1-4 29 0,2 1-21 16,-5-3 20-16,6 5 3 0,-3-5 18 15,-3 3 3-15,2-4-3 0,1 0-3 0,0 1-7 16,-3-2 12-16,5 0 6 0,-5 0 5 15,3 0-18-15,0 0 5 0,-3-1-6 0,2 1-1 16,1-5 7-16,2 4 12 0,-4-4 11 0,0 3-20 16,0 0 7-16,-2-4 0 0,1 2 19 0,2 0-22 15,-2-1 14-15,-1 1 7 0,-3-4-8 16,4 4 3-16,1 0-10 0,-5-4 2 0,2 3 11 16,-2-3-1-16,6 6 1 0,-6-6 2 0,3 1-8 15,-3-1-4-15,0 0 2 0,4 3-6 0,-4-3 17 16,0 0-12-16,0 0-4 15,4 6 8-15,-4-6 9 0,0 0-9 0,4 2 4 16,-4-2-2-16,6 4 3 0,-6-4-18 0,0 0 7 16,7 3 21-16,-4 0-24 0,-3-3 6 0,5 4 16 15,-5-4-4-15,6 3-17 0,-6-3 2 16,5 4 8-16,-5-4 5 0,0 0 1 0,5 2-12 16,-5-2 22-16,6 2-19 0,-6-2 16 0,0 0-26 15,0 0 0-15,4 5 13 0,-4-5 8 0,0 0-3 16,0 0 0-16,6 1 0 0,-6-1 8 15,0 0 3-15,0 0 4 0,0 0-10 0,0 0-2 16,0 0-5-16,0 0 2 0,15-6-3 16,-15 6 1-16,6-2-3 0,-2 0 18 0,-4 2-5 15,6-4-8-15,-1 1-8 0,1-1 6 16,0 1-11-16,-2 1 18 0,2-3 6 0,-2 3-14 16,4-3-7-16,-2 2 2 0,1-2 11 0,2 1 2 15,1-2-10-15,0 4 8 0,-2-4-18 16,3 3 23-16,-1-4-8 0,0 5 2 0,4-4-14 15,-1 0 9-15,0 3-9 0,-1-2 4 0,5 1-2 16,0-2-3-16,0 2 16 0,0 0-11 0,0 1-2 16,-3-3 0-16,6 4-3 0,-6-4 3 15,3 4 3-15,-2 0 9 0,-2-2-17 16,3 1 5-16,1-1 10 0,-3 0-2 0,0-2-1 16,-1 5 3-16,0-2-2 0,-1-1-3 0,-1 1 0 15,1-1-3-15,-2 1-2 0,0 1 5 16,-2-3-2-16,2 4 9 0,-3 0 1 0,3-4-16 15,-3 4-2-15,3-2 13 0,-3-1-3 0,0 1 7 16,0 2-4-16,-7 1 0 0,13-6-1 0,-9 5 6 16,3 0-8-16,-7 1 5 0,10-5-5 15,-4 4 13-15,-6 1-13 0,7-3 2 0,-3 2 1 16,-4 1-6-16,10-5 6 0,-10 5-11 0,7-2 18 16,-7 2-12-16,6-2 4 0,-6 2-4 15,4-4-1-15,-4 4 14 0,8-2-17 0,-8 2 4 16,6-2 22-16,-6 2-25 0,0 0 10 15,7-4-12-15,-7 4 4 0,6-2-10 0,-6 2 13 16,0 0 0-16,0 0 3 0,4-1-1 16,-4 1-14-16,0 0 9 0,0 0 3 0,7-4-3 15,-7 4 16-15,0 0-13 0,0 0 23 0,0 0-5 16,0 0 0-16,0 0-3 0,0 0-20 0,0 0 13 16,0 0 2-16,0 0-7 0,0 0 12 15,0 0-20-15,0 0 10 0,0 0-18 0,0 0 16 16,0 0-16-16,0 0 11 0,0 0-11 0,0 0 18 15,0 0-5-15,0 0-26 0,0 0-9 16,0 0-14-16,0 0-7 0,0 0-3 0,0 0-31 16,0 0-28-16,0 0-56 0,0 0 10 15,0 0-43-15,0 0-108 0,0 0-33 0,-4 8-407 16,4-8 41-16,0 0 94 0</inkml:trace>
  <inkml:trace contextRef="#ctx0" brushRef="#br0" timeOffset="-157892.84">30877 6238 414 0,'0'0'149'15,"1"-4"9"-15,-1 4-17 0,0 0-33 0,0 0-6 16,0 0-10-16,0 0 0 0,0 0-23 16,0 0-5-16,0 0 3 0,0 0-26 0,0 0 5 15,0 0 10-15,0 0-10 0,0 0-2 0,0 0 2 16,0 0-8-16,0 0-2 0,0 0-36 15,0 0 0-15,0 0 0 0,0 0-54 16,0 0-68-16,0 0-65 0,0 0-492 0,0 0 83 16</inkml:trace>
  <inkml:trace contextRef="#ctx0" brushRef="#br0" timeOffset="-157752.22">30771 6203 353 0,'-6'-2'100'0,"6"2"-67"0,-10-1-31 15,-1-3-86-15</inkml:trace>
  <inkml:trace contextRef="#ctx0" brushRef="#br0" timeOffset="-157612.1">30522 6138 867 0,'-7'-2'208'0,"7"2"-111"0,-11-2-299 16,8-3-449-16</inkml:trace>
  <inkml:trace contextRef="#ctx0" brushRef="#br0" timeOffset="-143681.33">28407 6736 399 0,'0'0'151'0,"0"0"18"16,6-2-16-16,-6 2 16 0,0 0-36 0,0-6 3 15,0 6 10-15,0 0-36 0,0 0 8 0,5-5-13 16,-5 5 56-16,0 0-18 0,0 0-7 0,0 0-16 16,0 0-5-16,0 0 3 0,0 0-26 15,-5-6-7-15,5 6-11 0,0 0-5 0,0 0-10 16,-21 6 5-16,11-4-10 0,1 1-8 0,-3 3-10 15,-2-4 7-15,1 4-9 0,3 2 1 16,-1-5-17-16,1 4 8 0,0-1-1 16,-1-1-4-16,3 2-13 0,0-1 4 0,1 0-6 15,0-2-14-15,3 3 5 0,-2-1 16 0,6-2-3 16,-1 2-5-16,2 0-2 0,-1-6 0 0,8 9-9 16,-6-5 19-16,9 2-15 0,-5 0 7 15,4-1-15-15,1 1 4 0,-4 0 12 0,3-4 1 16,2 4-2-16,-4-1-12 0,-1 1 9 0,3-4-7 15,-2 4 3-15,1-2-1 0,-5 1 0 0,4-2 1 16,-6 3 7-16,1 0 3 0,3-3-8 16,-5 3-5-16,-1-2 25 0,-7 3-10 0,3 0-7 15,-5 1-8-15,-4 0 15 0,-2 0-15 0,-1 0 13 16,1-1 9-16,-1-3-9 0,1 3-5 16,-1 0 2-16,5-4 2 0,-2 3-9 0,2-5-21 15,5 0-49-15,-1 4-35 0,7-5-62 16,-10 0-62-16,7-5-78 0,3 5-469 0,0 0 115 15,0 0-11-15</inkml:trace>
  <inkml:trace contextRef="#ctx0" brushRef="#br0" timeOffset="-143446.22">28604 6775 870 0,'2'-6'266'0,"-2"6"26"0,2-4-41 0,-2 4-36 16,0-5-18-16,0 5-15 0,3-6-31 0,-3 6-13 16,0 0-26-16,0 0-7 0,0 0-5 0,0 0-5 15,0 0-18-15,0 0-3 0,-4 24-8 16,3-10-17-16,-4 3 10 0,2 0-13 0,2 7-18 16,-3 1-18-16,4 1-20 0,0 2-59 0,-3 2-82 15,3 4-243-15,7 1-425 0,2-4 79 0,2-5 85 16</inkml:trace>
  <inkml:trace contextRef="#ctx0" brushRef="#br0" timeOffset="-142773.22">29707 7140 696 0,'0'-8'307'0,"0"8"-43"0,0-7-11 0,0 7 0 16,-2-6-17-16,2 6-1 0,0 0-58 15,0 0 7-15,-7-3-10 0,7 3-12 16,-2-5-19-16,2 5-15 0,-9-1-23 0,9 1-23 16,-17 1 20-16,9-1-30 0,-2 5 15 0,1-4-15 15,-1 0-26-15,-3 5 12 0,6-5-14 0,-4 2-6 16,6 3-12-16,-3-4-6 0,1 3-4 16,-1-2 9-16,2 4-4 0,3 1-6 0,-1-6-2 15,1 4-16-15,0 2 24 0,3-4-11 0,0 3-5 16,0-1-7-16,3 2-3 0,-3-4 12 0,5 3-4 15,-3-1-13-15,1 3 7 0,2-2 24 16,0-4-21-16,-1 5-6 0,0-1 9 16,2 0 7-16,0 0-12 0,-2-3 2 0,1 2 10 15,-3-2-5-15,5 2 0 0,-4 0-5 0,-2-3-13 16,2 3 11-16,-3-2-11 0,0-4 8 0,-3 13 10 16,-4-6-5-16,1-3 0 0,-4 3-10 15,-2 0-3-15,0 0 23 0,0-3-12 0,-2 1-9 16,4-2-4-16,2 2-11 0,-3-4-22 0,2 1-49 15,3 3-26-15,0-4-100 0,6-1-74 0,-7 0-159 16,7 0-337-16,0 0 46 0,0 0 73 16</inkml:trace>
  <inkml:trace contextRef="#ctx0" brushRef="#br0" timeOffset="-142366.22">29951 7185 824 0,'0'0'258'0,"2"-7"-38"0,-2 7 8 0,1-7-31 16,-1 7 8-16,1-5-23 0,-1 5-18 0,0 0-16 15,3-7-28-15,-3 7-4 0,0-5-22 16,0 5-17-16,0 0 2 0,7-3-7 0,-7 3-3 16,9-1-18-16,-9 1-2 0,12 0 12 0,-3 0 3 15,-9 0-28-15,14 3-2 0,-5-2 4 16,-1 2-20-16,-1 0 0 0,-1-2-21 15,2 5-7-15,-3-4 2 0,-3 4 19 0,1-2-9 16,-3 2-2-16,0 1 0 0,-3 1-13 0,-4 1 18 16,-4-1-10-16,-2 3 16 0,-3-3-6 15,1 5-5-15,-2-4-3 0,6 0 13 0,0-1-5 16,-1-4-2-16,2 3 2 0,3-1-2 0,3-2-16 16,-3 0 28-16,4-1-7 0,1 2-11 0,2-5 3 15,0 0 3-15,16 8 23 0,1-8-34 16,6 0 23-16,2-1-10 0,6-4 0 0,2 3 1 15,0-3 4-15,3 3 5 0,1-3-17 16,0 1-34-16,-3 3-8 0,2-4-40 0,-2 2-54 0,-3 2-54 16,2-3-90-16,-5 4-540 15,-1 0 72-15,-2 0 87 0</inkml:trace>
  <inkml:trace contextRef="#ctx0" brushRef="#br0" timeOffset="-141856.65">30682 6896 665 0,'0'0'310'0,"0"0"40"0,-6-4-91 15,6 4-21-15,0 0-15 0,0-7-39 0,0 7-7 16,0 0-11-16,-2-3-12 0,2 3-19 0,0 0-2 16,0 0-5-16,0 0-33 0,0 0-3 15,0 0-7-15,0-7-1 0,0 7-12 0,0 0-1 16,0 0 4-16,0 0-32 0,0 0-10 0,0 0 6 16,0 0 4-16,0 0-9 0,0 0-16 0,-19 7 20 15,12-4-12-15,-1 3 9 16,-1-3-19-16,-2 4 7 0,1 1-5 0,1-2-3 0,-2-2 3 15,1 3 0-15,0 1-18 0,2 0 13 16,-1 0-11-16,5-1-7 0,-2 1 3 0,-1-4 4 16,3 5-12-16,2-3 0 0,0 1 10 15,2-4 0-15,0 4-8 0,2-1-2 0,0-2 10 16,2 2 0-16,2-2-3 0,-2 0 16 0,3 0-5 16,-1 1-3-16,2-3 8 0,-2 4-16 15,-2-4 6-15,4 4-3 0,-3-3 0 0,1 1-3 16,-1-1 6-16,-2 2 2 0,4-3-8 0,-4 5 1 15,2-3-1-15,-4 2-10 0,0 0 18 0,-2-3 6 16,-2 4 4-16,-4 2-18 16,-2-2-4-16,-2 2 4 0,-2 0 3 0,-2-1-36 15,-1 0 8-15,1 1-20 0,-4 0-24 0,1-1-71 16,2 0-37-16,0-2-234 0,4-4-431 0,-2 2 75 16,7-1 91-16,-2-6 55 0</inkml:trace>
  <inkml:trace contextRef="#ctx0" brushRef="#br0" timeOffset="-141397.86">30665 6925 785 0,'4'-6'338'0,"-1"3"-31"0,1-3 1 15,2 0-47-15,-2 2-5 0,3 0-36 16,-1 0-26-16,1-2-17 0,0 2-11 0,4 0-20 15,-1 1-5-15,0-4-36 0,1 6-10 0,2-1-1 16,-3-2-4-16,1 2-11 0,-1 2 6 0,3 0-24 16,-2 0-22-16,-2 0-29 0,0 1-13 15,-3 0-27-15,1 3 6 0,1-2 9 0,-6 0-21 16,1 4 21-16,-3-6-3 0,0 10 15 0,-4-4-12 16,-2 1 13-16,1-2 4 0,-3 3-10 15,-3-2 6-15,4 2-16 0,0-4 0 0,-3 2 15 16,3 1 6-16,3-5 10 0,-2 4-6 15,1-3 32-15,-1 3-11 0,3-4 3 0,0 3 10 16,3-5-3-16,-7 3-2 0,7-3-3 16,0 6-20-16,0-6 10 0,0 0 23 0,5 7-23 15,-3-4 3-15,4-2-8 0,1 4 2 0,-3-3 11 16,3 5-16-16,2-4-12 0,1 3 17 0,-5-4-15 16,4 5 3-16,-2 0-3 0,1 2 11 15,-2-2-9-15,-2 2 1 0,-4 1-6 0,0 1 11 16,-4 2-10-16,-5-1-1 0,-3 3-2 0,-11 8-35 15,2-4 4-15,-4-3-105 16,-7 1-89-16,-13 4-287 0,12-4-330 0,0-8 51 0,0 0 56 16,8-5 108-16</inkml:trace>
  <inkml:trace contextRef="#ctx0" brushRef="#br0" timeOffset="-140409.91">30293 6118 611 0,'0'0'213'0,"0"0"-16"15,0 0-33-15,0 0 20 0,0 0-2 16,0 0-39-16,0 0-30 0,0 0 10 16,0 0 4-16,0 0-6 0,0 0 2 0,0 0-6 15,0 0 4-15,0 0-11 0,0 0-108 0,0 0 52 16,0 0-26-16,0 0 8 0,0 0 15 0,0 0 16 15,0 0-26-15,0 0 2 0,0 0 3 16,0 0 3-16,-17-11-21 0,10 8 8 0,-3 3-8 16,-4 0 11-16,0 0-6 0,0 0-13 0,-2 3 8 15,2-3-5-15,2 2 13 0,-4-2-25 16,3 1 6-16,3 0-11 0,-1 4 4 0,4-3 10 16,-2 5-15-16,5-4 1 0,-3 3-12 0,7 1-4 15,0-2-3-15,0 2 31 0,3 1-25 16,5-1 7-16,-2 3-16 0,7-3 16 15,0 1 11-15,-3 2-11 0,2-3 0 0,2 0 10 16,-4 1-8-16,4 1 1 0,-4-5 5 0,0 2-16 16,0 0 3-16,-3-2 5 0,0 2 5 0,0 0-13 15,0-4-5-15,-2 5 6 0,-3-4 17 16,4 1-10-16,-6 0 10 0,2 2-17 0,-2-6 1 16,-8 11 1-16,1-5-8 0,-4-4-2 0,1 4-5 15,-7 2-3-15,4-5 0 0,1 1-18 0,1-1-39 16,-4-2 1-16,4-1-70 0,-2 0-73 15,6 0-39-15,-1-1-100 0,2 0-379 16,3-1 54-16,3 2 84 0</inkml:trace>
  <inkml:trace contextRef="#ctx0" brushRef="#br0" timeOffset="-139873.28">30521 6100 1052 0,'1'-4'340'0,"-1"4"-35"0,0 0-39 0,0 0-15 16,0 0-24-16,0 0-35 0,0 0-15 0,0 0 2 15,0 0-28-15,0 0-15 0,0 0-16 16,-7 20-20-16,4-11-13 0,-1 0-5 16,-3 1 8-16,3 5-26 0,-2-5-8 0,2 5-13 15,-2-3-17-15,3 1-21 0,-2-5 16 0,2 3-34 16,0-4-20-16,0 1 35 0,1-1 16 15,0-3 0-15,2 2 13 0,0-6-16 0,-3 6-7 16,3-6-1-16,0 0-4 0,0 0 2 0,0 0 3 16,0 0 10-16,0 0-3 0,18-13-5 0,-15 11 0 15,-3 2 3-15,8-7-8 0,-6 5 3 16,-2 2 5-16,3-4-8 0,-3 4 0 0,7-3 8 16,-7 3-3-16,10-1 0 0,-10 1 13 15,12-2-23-15,-7-1 0 0,6 3 6 0,-11 0-14 16,17 3 26-16,-6-1-18 0,-2-2-13 15,-2 2 21-15,3-2-24 0,1 2-4 0,-1-2-1 16,0 3 1-16,0-2-1 0,-3-1 1 0,-7 0 5 16,17-1-16-16,-8-4 8 0,-4 5 5 15,2-2 0-15,1-4 5 0,-2 3 23 0,0-3 6 16,-2 3 12-16,-1-4 3 0,0 1-1 0,0 1 14 16,-3-1-1-16,1 0 3 0,-1 4-12 0,0 2-9 15,0-9 1-15,0 9-8 0,0-8 0 16,0 8-5-16,0 0 17 0,0 0-22 0,0 0-6 15,-12 17 11-15,4-9-10 0,4 3 2 0,0 4 13 16,-2 1-8-16,5 1-25 0,-2 5 20 16,3 1 3-16,-3 2-47 0,3 2-35 15,0 1-41-15,-3-3-118 0,1 2-205 0,2-1-448 16,0-2 88-16,-2-4 53 0,2-2 90 0</inkml:trace>
  <inkml:trace contextRef="#ctx0" brushRef="#br0" timeOffset="-139020.96">28719 6003 524 0,'2'-7'208'0,"1"3"-6"0,-3 0 56 16,0 4 16-16,6-6-38 0,-5 2 15 0,-1 4-39 15,3-5-15-15,-3 5-28 0,0-6-15 16,0 6-21-16,0 0-5 0,0 0-11 0,0 0-17 16,0 0 10-16,0 0-23 0,0 0-10 15,0 0-10-15,-21 11 2 0,15-4-18 0,-4 1 13 0,3 0-15 16,-4 2-3-16,4 0-13 16,-2-2 13-16,1 1-15 0,3 1-18 0,-3-1 15 15,6 0-18-15,-3-2 3 0,2-1-3 0,2 1-5 16,0 1-5-16,-1 1 13 0,4-2-3 0,-1 0-7 15,0-1 7-15,5-1 10 0,-2 2-17 16,6 0 5-16,-3-1-1 0,3-1 4 0,0 1-14 16,-3-4 21-16,4 4-31 0,-1 0 13 0,-4-3 16 15,2 0-9-15,0 2-9 0,-3-3-9 0,0 0 4 16,-3 2 9-16,-2-4-4 0,3 8-3 16,-3-5 2-16,0 3 8 0,-5 2-7 0,-4 0-6 15,-1-1 0-15,-7 2-2 0,4 0-10 16,-3 0-32-16,-3-2 4 0,5 0-9 0,-3-1-30 15,1 1-10-15,5 0-44 0,-1-4-143 16,4 1-299-16,1-4-226 0,0-2 74 0,7 2 67 16</inkml:trace>
  <inkml:trace contextRef="#ctx0" brushRef="#br0" timeOffset="-138608.22">29014 6016 1082 0,'0'0'336'16,"0"0"-60"-16,0 0-7 0,3-5-18 15,-3 5-41-15,0 0-21 0,0 0 3 0,0 0-44 16,0 0-2-16,0 0-18 0,0 0-15 0,-19 9-3 16,16-4-18-16,-5-1-2 0,4 3-24 15,-2-1-4-15,-1 2 4 0,0 1-4 0,3-2-14 16,-2-2-17-16,2 2-3 0,-2 0-7 0,4 0 9 15,-3-3-4-15,1 1-8 0,1-2-8 0,3-3 8 16,-1 7 3-16,-2-2-4 0,3-5 1 16,0 0-18-16,0 0 11 0,4 7 1 0,-4-7-4 15,10 2 5-15,-10-2-5 0,12 0 2 0,-12 0-10 16,12-4 18-16,-2 2 2 16,-3 1-22-16,3 0 12 0,1 0 13 0,-4-2-23 15,3 3 15-15,2-2-5 0,-2 2 3 0,-2 0-8 16,3 2 8-16,-4 1 8 0,3-2-14 0,-1 3 1 15,-4 0 25-15,2-1-20 0,-1 3-18 16,-2 1 15-16,-1-2-17 0,-6 3 1 0,-1 4 14 16,-2-2-18-16,-6 2 28 0,-4 4-36 0,-1 1-18 15,-4-2-38-15,-2 3-41 0,2-5-62 16,-4 2-74-16,4-11-133 0,-1 10-450 0,8-7 27 16,-3-3 83-16,4-2 115 0</inkml:trace>
  <inkml:trace contextRef="#ctx0" brushRef="#br0" timeOffset="-138390.72">28963 6036 913 0,'7'-1'356'16,"-3"0"-69"-16,-1-5-52 0,0 3-63 15,3-2-3-15,1-2-21 0,1 3-17 0,5-5-3 16,8 2-16-16,3-1-27 0,7-2 12 15,6 2-53-15,18-6-32 0,-1 3-1 0,19-18-272 16,-2 23-553-16,21-6 87 0,4 1 61 16</inkml:trace>
  <inkml:trace contextRef="#ctx0" brushRef="#br0" timeOffset="-130232.45">30829 5184 668 0,'0'0'192'16,"0"0"-6"-16,0 0-9 0,0 0-8 0,0 0-18 15,0 0-18-15,0 0-15 0,0 0 10 16,-9-16-28-16,9 16 7 0,-4-2-15 0,4 2 6 16,-7-5-19-16,7 5 0 0,-4-4-17 0,4 4-1 15,-8-4 1-15,3 1-14 0,0 0 3 16,-4 1-12-16,2-1-1 0,-1 3 1 16,-2-6-11-16,-1 4 0 0,-1 0 0 0,0-2 0 15,2 1 5-15,-2-1-7 0,0 1-11 0,0 2 11 16,-2-5-82-16,4 4 12 0,-3-3-2 15,-1 4-2-15,3-5 14 0,-3 2-9 0,-2 3 12 16,1-5-2-16,-1 2 10 0,-1-2 0 0,0 1-3 16,0 1 36-16,3-2 1 0,-6 4-9 0,3-4 1 15,0 0 2-15,0 1-8 0,1-1 6 16,-3 4-1-16,-1-4 6 0,2 3-13 0,-1-2 25 16,-2 2-15-16,0-3-7 0,-3 4-1 15,0-4 6-15,-3 3 2 0,0-1-13 0,1 0 8 0,-3-2 13 16,1 5-13-16,1-2 23 15,4-1-13-15,-5 1-4 0,1 0 9 0,1-1 5 16,3 3-22-16,-1 0 10 0,-2 1-8 0,2-5-3 16,0 5 3-16,1-1 15 0,-1 1-2 0,-1-1-13 15,4 1-15-15,-3 0 15 0,4 0 10 16,-4 1 5-16,3-1-25 0,-3 0 13 0,1 1-1 16,-1-1 16-16,0 0-20 0,0 2 7 0,1-2 0 15,-9 4-10-15,5-4 12 0,-2 0 1 0,-3 3-5 16,1-1-6-16,0 1-2 0,3-2 15 15,-2 1 3-15,5-1-10 0,1 2-3 0,0-1-8 16,1 0 31-16,2 0-33 0,-3 1-1 0,5-2 1 16,-2 0 8-16,0 2-6 0,4-2 0 15,-2 2 6-15,-3-2 9 0,5 1-22 16,-4 2 25-16,3-2-10 0,-2-1 3 0,0 0 10 16,-1 5-29-16,4-6 27 0,-4 3-17 0,2-1 12 15,-2 2 1-15,3-2-17 0,-1 2 13 0,-2-1-3 16,0-2-3-16,1 5 13 0,2-3-15 15,-3 2 15-15,2-2-5 0,-2 1 8 0,0-1-3 16,3 3-7-16,-2-2 0 0,-4 2 2 0,5 0 5 16,-2-2-13-16,4 1 21 0,-4-1-13 15,1 1-5-15,0-2 0 0,2 3 3 0,-3-2 15 16,2 1-16-16,1 2-9 0,1-3 4 16,-3 2-4-16,-1 0 9 0,4-1 3 0,-2 2-10 15,-4-1-5-15,0 2 18 0,1 0-11 0,-1-4 23 16,-1 3-20-16,1 2 3 0,-1-1-3 15,0-1-5-15,0 0-8 0,0 2 13 0,0 0-2 16,-3-1-4-16,0 3 9 0,2-2-3 0,-2 0 8 16,3 1-3-16,1 0-8 0,-2-2 8 15,-2 1-7-15,6 0 12 0,-2 1-7 0,-1-2-6 16,3 2 8-16,-3 1-5 0,1-1 8 0,2-2-11 16,0 3 6-16,-3-1-1 0,4 1-4 0,-1-1 2 15,-3 1 10-15,4-1-7 16,-1 2-16-16,0-1 5 0,1-1 0 0,-1 3 14 0,-2-4 1 15,3 2-20-15,-1 2 29 0,3-2-6 16,-2-1-13-16,-1 3 6 0,-2-3 0 0,3 4-11 16,-1-3 18-16,0 3-2 0,1-3-11 15,-4 3 3-15,3 2 18 0,-6-3-20 0,10 1-16 16,-4 2 18-16,1-3-3 0,3 1 6 0,1 3-14 16,-2 0 6-16,0-1 16 0,2 1-17 0,2 0 6 15,0-1 3-15,-3 1-6 0,4 0 3 16,1-1 16-16,-1 2-19 0,0 1-2 0,-1 0-3 15,4-1 8-15,-4 0-2 0,1 2-13 0,-2 2 20 16,-1 0-8-16,1 2 11 0,-1-4-21 16,-1 3 3-16,0-3 12 0,2 4-2 15,-1-2 8-15,-1-1 10 0,6-1-26 0,-6 0 21 16,4 1-10-16,-1-2-9 0,4-1 17 0,0 4-1 16,-4-2-2-16,7 1-8 0,-3-2-13 0,-1 3-3 15,4-3 11-15,-2 2 0 0,2 1-5 16,-1-3 10-16,-1 3-3 0,2-2 6 0,3 1-3 15,-6-2 10-15,8 4-15 0,-6-3 5 0,6 1 3 16,-6-2-6-16,5 4 24 0,-1-5-19 16,-3 4 3-16,6-1 3 0,-2 1 5 0,0-5-16 15,0 2-4-15,1 2 19 0,-3-3-1 0,5 0-14 16,0 0 8-16,-3 3-20 0,3-3 12 16,0-1 13-16,3 0 1 0,-3 2 9 0,0-3-20 15,0 1 3-15,3 0-8 0,-1-1 23 16,0 0 5-16,1 0-13 0,-3 0-18 0,3 1 11 15,1-2-1-15,-1 1 3 0,4-2 0 0,-3 3 6 16,5-2-4-16,-5 2-4 0,7 4 10 16,-1-4-13-16,-3 1-5 0,7-2 5 0,-4 1 5 15,3 1-15-15,1 0 22 0,-1-3-17 0,1 3-2 16,-3-1 7-16,2-2-8 0,1 0 13 0,2 2-15 16,-2 0 12-16,-3-1-2 15,3 1-2-15,-4-1 2 0,3 0 15 0,1-2-20 16,0 1 10-16,-1 2-2 0,-2-2-11 0,3 0 23 15,-1 1 1-15,3-4-19 0,-4 5 3 0,4-3-13 16,2 2 29-16,2-3-14 0,0 1-9 16,1 2 17-16,6 1-10 0,-2-2 0 0,1 2 7 15,-2-1-4-15,1-1-13 0,2 0 15 0,2 0 5 16,-6 2-12-16,3-2 2 0,1 2-3 0,-2-2 8 16,-1 1-5-16,0-1-2 0,-4-3 4 15,1-2-7-15,-1 5 10 0,0-7-10 0,-2 2 13 16,3 3-11-16,-1-6-5 0,2 3 6 0,-3-2 7 15,4-4 0-15,1 3-20 0,1-1 30 16,-1-3-12-16,5 3 12 0,0-5 13 16,-3 4-33-16,-1-3 3 0,5 1 4 0,-2 1 3 15,-4-1-5-15,0-3 13 0,2 3-18 0,-4 0 10 16,2-1 5-16,0 3 0 0,-4-3 6 0,4 0-24 16,-3-1 21-16,0 4-8 0,0-3-7 15,-2-1-1-15,2 5 21 0,2-5-16 0,4 5-12 16,-2-3 13-16,4 3 2 0,-3-4 8 0,4 4-13 15,-2-4-5-15,6 3 5 0,-3-3-6 0,0 1 27 16,3 2-34-16,-1-3 16 0,-1 1-3 16,2 2-5-16,0-3-8 0,-2 3 15 0,-3-2-4 15,2 2-1-15,-1-3 21 0,-2 4-10 0,0-5-13 16,-1 2-16-16,-6 2 19 0,2-2-6 16,1 1 5-16,-3-1 1 0,5-2-3 15,-3 1 15-15,0 1-18 0,4-2 1 0,4-1-4 16,0 1 16-16,1-1-5 0,-3 0-5 0,5 0 18 15,-3 0-21-15,0 0 8 0,-1-1 6 0,-5 1 17 16,-1 0-23-16,-1 0-3 0,1 0 13 16,0 0-15-16,-3 0 13 0,-1 0-3 0,1-1 0 15,0 2 0-15,-5-1 0 0,2 0-10 0,1 0 0 16,-4 0 18-16,3 1-13 0,-2-1 13 16,1 0-18-16,0 2 10 0,0 1-13 0,-3-3 16 15,3 1-6-15,0 0 16 0,0-1-25 16,0 0 7-16,0 2-8 0,0-2 0 0,2 1 16 15,2-1-16-15,-6 0 11 0,6 0-16 0,0 0 26 16,2 0-18-16,-2 0 2 0,2 0 18 16,-2-1-9-16,6-1-12 0,-3 2 4 0,2 0 4 15,-2-1-7-15,-2 1 0 0,2 0 10 0,0-1-10 16,0-2 10-16,0 3-15 0,1 0 5 16,-2-2 0-16,1 2 7 0,0 0 9 0,-1 0-6 15,1-1 0-15,2 1-5 0,-2 0 2 0,-1-4-14 16,0 4 4-16,4-2-5 0,-1 1 16 0,-3 1 2 15,4 0 0-15,2-3-15 16,-7-1 17-16,5 4-2 0,-3 0-7 0,0-3 4 0,-1 3-7 16,1-2 10-16,-1-3-7 0,-1 4 17 15,-2 1-30-15,4-4 28 0,-1 2-16 0,3 1 6 16,-3-1 4-16,-2-3-7 0,8 2 11 16,-3 1-11-16,-2-3-3 0,-1 4 8 0,1-3-2 15,0 1-3-15,-3 1-10 0,-1-3 7 0,1 2-2 16,0-2 13-16,-1 2-3 0,1-1-8 0,1 1 3 15,-7 1-10-15,6-3 18 16,-1 2-6-16,-3 1-17 0,1-3 17 0,-2 3-4 0,2-4 9 16,-5 6 1-16,1-7-8 0,3 4-8 0,2-2 44 15,-7 3-33-15,8 0-8 0,-6-4-6 0,6 4 11 16,-6-4-5-16,7 2 8 16,-4-2-13-16,0 0-1 0,3 2 4 0,-3-1 2 15,1-2-13-15,2 4 23 0,-3-4 5 0,2 4 18 16,2-4-30-16,-3 0 12 0,0 2-13 0,2 2-4 15,2-4 4-15,-3 2 8 0,-2-1-5 0,4 0 3 16,3 2-8-16,-4-3 7 0,2 0 11 16,-3 0-10-16,1 3-11 0,-2-3 0 0,4 0 8 15,-7 0-2-15,3 4 4 0,1-5 3 0,-1 3-2 16,-2 1-6-16,-1-2 8 0,1-1-2 0,1 2-3 16,-3-1 13-16,3-1-16 15,-3-1 1-15,5 1 4 0,-7 3 1 0,8-2-11 0,-5-4 13 16,1 5 0-16,2-5-2 0,2 2-6 15,-3-1 8-15,0-1-2 0,5-3-3 0,-3 1 8 16,-2-1-13-16,4 1-13 0,0-3 23 16,0 0-10-16,-2 4-8 0,-1-4 13 0,5-2-3 15,-3 2 8-15,1 3 11 0,-4-4-3 0,4-2-21 16,-4 3 8-16,5-1 10 0,-3-2-7 0,-3 2 2 16,4-5 0-16,-8 4 3 0,5-1 7 15,-2 0-20-15,-2 0-3 0,0-3 11 0,1 3-16 16,1-7 33-16,-1 4-30 0,-3-4 13 0,0-4 10 15,3 3-6-15,-4-2 6 0,4-1-3 0,-4 0-12 16,3-3 15-16,-2 5-11 0,-1-4-17 16,0 0 33-16,-2 3-11 0,3-3 14 15,-6 6-1-15,2 0-15 0,0 0-5 0,-3-1 34 16,2 2-32-16,-3 1 47 0,1 0-21 0,-1 1-28 16,2-3 15-16,-4 2 6 0,0 2-13 0,3-2 7 15,-4 0-2-15,3 3-6 0,-1-4 4 16,-1 1 9-16,-1 2 1 0,1-4 2 0,-1 3-13 15,0-1-10-15,0 4 5 0,0-5 3 0,0 2-13 16,-1 1 12-16,0-4 6 0,-4 1-8 0,5 4 13 16,-4 0 3-16,3-1-24 15,-2-2 6-15,-3 0-3 0,3 4 12 0,1-4-14 16,-3 4 7-16,0-3-3 0,-4 4-2 0,7 0 3 16,-6 1 23-16,1-4-16 0,1 2-26 0,-2 2 14 15,4 2 2-15,-5-4 8 0,2 2-8 16,1 1 0-16,-5-1-16 0,4-4 19 0,0 3-6 15,-2 1 21-15,-1-1 0 0,2 3-23 0,-3-4 2 16,1 3 14-16,3 1-9 0,-1-2 11 0,-4 0-13 16,2 6 0-16,0-5-13 0,-2-1 21 15,0 1-3-15,-1 1-13 0,1 1 11 0,-1 1-6 16,-4-3 6-16,5 2 12 0,-4 1-15 0,-1-2 0 16,-3 0-2-16,4 1-1 0,-2 1 8 0,3-3-5 15,-4 1 26-15,4 0-29 16,-4-1 6-16,6 3-3 0,-5-3-3 0,4 1 6 0,0 3-3 15,-3-3 20-15,4 0-25 0,0 4 0 16,1-3 10-16,-5 3-10 0,7-3 2 0,-4 3 3 16,-3-4 8-16,4 1-16 0,-1 3 8 15,3 1-7-15,-2-2 14 0,1 0-12 0,-4 3 8 16,3-1-1-16,0-1-7 0,0 1 8 0,-2 0-11 16,-2 1 3-16,3 1 3 0,-3-4 4 0,4 3-2 15,-2-1-2-15,-1 3 7 0,2-3-13 16,0 3 0-16,-3-1 13 0,3 0-7 0,-3 2-1 15,1-5-2-15,1 3-2 0,-1-1-1 0,0 2 5 16,-2-2 8-16,0-1-12 0,0 2 22 0,-1-2-17 16,-2 0 7-16,0-2-8 0,1 2-2 15,-4 0 8-15,0 1-3 0,0 0-13 16,0 0 18-16,-6-4 8 0,5 3-11 0,-8 2-4 16,2-2 12-16,0 2-18 0,-3-2 3 0,-4 3-8 15,3-2 13-15,-18-4 5 0,11 6 1 16,-13-3 14-16,11 2-15 0,-11 1-7 0,0-3 2 15,8 6-8-15,8-2 13 0,-5 0-13 0,-12-1-7 16,7 3 2-16,4-1-2 0,1 4 10 16,-21-2-6-16,-3 3-1 0,-5 0 4 0,-4 3-41 15,-1 1-7-15,-22 2-5 0,7 1-149 0,-4 2-110 16,-1-4-57-16,-3 7-475 0,-6 3 115 0,-3 0 43 16,4 1 134-16</inkml:trace>
  <inkml:trace contextRef="#ctx0" brushRef="#br0" timeOffset="-129403.99">29312 5082 563 0,'-3'-4'194'0,"-1"1"-109"0,0-4 53 16,1 2-31-16,1 2 14 0,2 3 66 15,-8-9-24-15,5 4 32 0,2 0-11 0,-2-2-15 16,3 1-18-16,0 6 23 0,-3-8-51 0,0 1-15 15,3 7 20-15,-5-4-11 0,2-2 4 0,3 6-22 16,-3-7-24-16,2 3 32 0,1 4-22 16,-6-7-16-16,3 6 23 0,3 1-38 0,-4-8-6 15,4 8-4-15,-6-5 7 0,6 5 8 0,-4-4-16 16,4 4-2-16,0 0-2 0,-4-6-24 0,4 6-5 16,0 0 18-16,0 0-17 15,0 0-4-15,0 0-1 0,-6 17 6 0,6-9-9 16,-1 6 2-16,-2 2 10 0,0 2-22 0,3 7 7 15,-3 0 5-15,2 4 8 0,-2 8-3 0,0-1-2 16,-1 3-16-16,4-3 16 0,0 3 2 16,0-3-13-16,4 3 16 0,-1-3-5 0,0-1-3 15,1 1-15-15,3-2 2 0,-1-3 0 0,-2 0 6 16,3-2 2-16,-1-7 7 0,-2 2-4 0,1-2-3 16,-3-5 2-16,4 0-7 0,-2-1-2 15,0-3 19-15,-1 0-6 0,0-3-6 0,-2 2 7 16,2-3-9-16,0-3 2 0,0 1 2 0,-1 1-20 15,0-2 16-15,1-2-6 0,-3 0-51 0,0-4-107 16,4 6-269-16,0-6-464 0,2 0 83 16,1-5 137-16,-1 3 24 0</inkml:trace>
  <inkml:trace contextRef="#ctx0" brushRef="#br0" timeOffset="-128471.9">31619 6221 468 0,'3'4'228'0,"-3"-4"-36"0,0 0-16 0,0 0-43 16,0 0-17-16,0 0-11 0,0 0-44 0,0 0 75 15,0 0-16-15,0 0-7 0,0 0-16 0,11 0 5 16,-11 0-12-16,10 0-1 16,-10 0-19-16,17-4-4 0,-4 2-10 0,2 1 3 15,1 0-13-15,2-3-2 0,3 2 5 0,0 0-6 0,0-3 1 16,5 2-19-16,1-2 3 0,0 1 3 16,1-2-8-16,-1 4-2 0,11-6 2 15,-1 1-11-15,-1 1-4 0,0 2 10 0,5-2-3 16,-6-3-10-16,7 6 1 0,-3-4 4 0,2 1-18 15,-3 1 26-15,2-1 8 0,-2-1-24 16,0 1-4-16,-3 2-1 0,-1-4 11 0,-1 0 7 16,-5 2 3-16,0 3 5 0,-1-4-8 0,-2 2-12 15,-3 1 17-15,-4-1-22 0,2 1 25 0,-1 0-3 16,-3 0-14-16,2-2-1 16,-2 4 2-16,-6-3 1 0,3 2-8 0,1 2 23 0,-4-4-23 15,1 3-3-15,-4 1 9 0,1-3-9 16,-3 2 18-16,2 2-15 0,-7 0 18 15,14-2-23-15,-14 2 13 0,9 0-16 0,-9 0 21 16,9 0-16-16,-9 0 1 0,0 0 10 0,11 0-8 16,-11 0 5-16,0 0-3 0,5 2-9 0,-5-2 9 15,0 0-10-15,8 5 3 0,-8-5-31 16,2 4-33-16,-2 1-64 0,0-5-171 0,-7 4-498 16,4 2 83-16,-1 0 120 0</inkml:trace>
  <inkml:trace contextRef="#ctx0" brushRef="#br0" timeOffset="-127440.08">31195 7794 765 0,'0'0'251'16,"0"0"-23"-16,0-3-1 0,0 3-7 0,0 0-53 15,0 0 2-15,0 0-28 0,-3-8-21 0,3 8 13 16,0 0-13-16,0 0-5 0,0 0-12 0,0 0-6 15,0-5-18-15,0 5-2 0,0 0-18 16,0 0 10-16,0 0-7 0,0 0-19 0,10 13-2 16,-4-11-5-16,-2 5-16 0,4-1 14 0,-2-1-1 15,1 2-5-15,-1 0 0 0,2 1-12 0,2 2 14 16,0 0-7-16,1-2-12 0,2 0 9 16,0 5-4-16,-2-4 1 0,2 0-1 15,0-1 4-15,-2 2 1 0,1-3-3 0,-1 1-13 0,-3 0 10 16,-1-3 3-16,0 2-21 0,3 0 6 15,-3 1 0-15,-1-7-1 0,-2 5 6 16,2-3-3-16,-4 2 3 0,1-3 4 0,-3-2-9 16,7 6 10-16,-7-6-6 0,6 2 17 0,-6-2-19 15,6 7-5-15,-6-7 7 0,1 1-4 0,-1-1-13 16,9 5-8-16,-9-5-16 0,2 2-24 16,-2-2 1-16,3 7-73 0,-3-7-55 0,0 0-76 15,0 3-560-15,0 0 73 0,0-3 6 0,0 0 143 16</inkml:trace>
  <inkml:trace contextRef="#ctx0" brushRef="#br0" timeOffset="-126345.02">27947 7403 453 0,'0'0'194'15,"0"0"-20"-15,0 0-30 0,0 0-70 0,0 0 10 16,0 0 29-16,0-4-41 0,0 4 2 0,0 0-10 15,0 0 2-15,0 0-12 0,0 0 20 16,0 0 11-16,0 0-16 0,0 0-15 0,0 0 12 16,-16 11-17-16,9-6-1 0,0-1 6 0,-3 3 18 15,-1 0-41-15,-3 2 7 0,1 0 0 16,-4 1-4-16,-3 0-24 0,-1 2 33 0,0 1-12 16,-6 1-18-16,0 1 7 0,0 1 3 0,-4-4 23 15,-14 10-10-15,8-6-25 0,6-4 32 0,-16 9-20 16,5-4-5-16,-2 0 0 0,10-1-15 15,3-5 4-15,0 3 19 0,0-3-8 16,1 3 7-16,-1-3-17 0,3 0 5 0,4 0 5 16,0-2-3-16,3 0-2 0,4-2-29 0,0-3 34 15,4 3-7-15,0 0-1 0,2-4 0 16,1 2 11-16,0-3-6 0,4-1 49 0,-2 6-21 16,1-7-22-16,0 3 38 0,0 0-26 0,7-3-10 15,-7 2 33-15,1 0-17 0,6-2-21 0,-7 4 0 16,7-4 10-16,-6 1-8 0,6-1 8 15,0 0 3-15,-11 0-3 0,11 0-12 0,0 0 14 16,0 0-9-16,-11 0-6 0,11 0-12 16,0 0-6-16,-9-2 3 0,9 2-23 0,0 0-36 15,0 0-48-15,-8-3-62 0,8 3-46 0,-3-2-141 16,3 2-450-16,0 0 79 0,0 0 100 16</inkml:trace>
  <inkml:trace contextRef="#ctx0" brushRef="#br0" timeOffset="-125335.39">27233 6329 637 0,'0'0'230'0,"3"-3"-97"15,-3 3 21-15,0-5 20 0,0 5-26 0,0 0 1 16,0 0-26-16,0 0 2 0,0-10-2 16,0 10-8-16,0 0-33 0,0 0 28 15,-6-2-13-15,6 2-25 0,-7-5 13 0,7 5-3 16,-10-1-11-16,-1-1-9 0,1 1-11 0,-7 1-8 15,3-2 9-15,-6 0-14 0,-3 0 5 16,1 1-9-16,-8 1-14 0,-1-1 21 0,3 1-25 16,-5-1 1-16,-1 1 1 0,-8-3 0 0,1 1-2 15,0 2 4-15,4 0-17 0,-2 0 2 0,4-1 5 16,2 2 11-16,0-2-9 0,2 1-12 16,7 1 11-16,2-1-9 0,0-1-4 0,4 1-1 15,2 0-5-15,1 0 29 0,2 0-19 0,-1 0 6 16,4 0 2-16,0-1-17 0,10 1 9 15,-16 0 3-15,8 0-2 0,8 0-8 16,-15 0 10-16,6 0-8 0,9 0 6 0,-11 0-11 16,11 0 11-16,-14 0 27 0,5 0-30 0,9 0 3 15,-12 0-6-15,12 0 11 0,-16 0-18 0,9 0 10 16,7 0 8-16,-17 0-14 0,17 0 14 16,-10 0-13-16,10 0 13 0,-10 0-8 0,10 0 5 15,0 0 5-15,-11 0-2 0,11 0-1 0,0 0 1 16,0 0-3-16,-10-2-13 0,10 2 1 0,0 0 9 15,0 0-2-15,0 0-5 16,0 0 3-16,0 0 7 0,0 0-13 0,-8 0 11 16,8 0-16-16,0 0 5 0,0 0 1 0,0 0-19 15,0 0-43-15,0 0 0 0,0 0-13 0,0 0 8 16,-10 2-26-16,10-2-28 0,-3 4-23 16,3-4-59-16,-6 3-49 0,3-1-506 0,3-2 94 15,0 5 37-15</inkml:trace>
  <inkml:trace contextRef="#ctx0" brushRef="#br0" timeOffset="-115659.41">28562 6403 366 0,'0'0'120'15,"1"-7"-8"-15,-1 7 14 0,4-4 33 16,-4 4-11-16,0-6-2 0,0 6-5 0,0 0-18 15,0-8 7-15,0 8-4 0,0 0-16 0,0-3-26 16,0 3 29-16,0 0-21 0,3-7 0 16,-3 7-28-16,0 0-72 0,-3-7 11 0,3 7-1 15,0 0 16-15,-5-4-12 0,5 4 6 0,-1-4-37 16,1 4 40-16,-8-3 0 0,8 3 3 16,-4-6-13-16,4 6-17 0,-7-2 24 15,7 2-17-15,-13-6 13 0,9 6-13 0,4 0 5 16,-13-2 15-16,2 2-12 0,4-2 2 0,-2-1 10 15,-1 2-7-15,-1 1 7 0,1 0-7 0,0 0 2 16,10 0-15-16,-21 0 10 0,7 0-15 16,1 1 10-16,3 2-8 0,-3-1-4 0,1 0 1 15,-2-2 6-15,1 5 3 0,0-3-1 0,-1 3 13 16,2-2-7-16,-4 3 2 0,0-2 0 0,3 2-7 16,1-2-4-16,-5 3 9 15,4-1 2-15,2 1-15 0,-2-2 10 0,-1 2 8 16,0-1-8-16,4 1 0 0,-4-2-18 0,4 2 15 15,-3 1 6-15,2 2-6 0,1 1-15 0,-3-1 10 16,5 1 11-16,-2 2 10 0,0-1-8 16,-1 1-8-16,4-1 3 0,-2 1 0 0,-2-1 5 15,7 2-2-15,-5 1-3 0,5-3-8 0,-2 4 21 16,-2-1 5-16,5 2-23 0,-1-2 15 16,-2 1-5-16,3 2 16 0,2 0 38 0,-2-2-57 15,0 2 8-15,6-1 1 0,-3 1-6 0,0 0 0 16,0-3 8-16,3 3 33 0,-2-1-31 0,2-2-25 15,0 2 28-15,0-2 10 16,1 1-18-16,-1 0 8 0,5-1-10 0,-2-2 5 16,-2 0-13-16,2-1 10 0,1 1 10 0,2-3 3 15,-4 0 0-15,2 4-12 0,3-4 4 0,0-2-10 16,0 2 13-16,0 2 0 0,1-3 2 16,-1-1-2-16,4 2 11 0,-2-2-24 0,0-1 15 15,2 1 11-15,2 1 10 0,-1-5-44 0,1 4 24 16,1-2 9-16,0 1-1 0,1-3 4 0,-1 0-8 15,0-1-17-15,4 3 0 0,-5-4 10 16,2 4 2-16,2-5-2 0,-3 0 10 0,1 1-5 16,-2-1-18-16,2 4 31 0,-2-5-18 0,1 2 0 15,-3-2 3-15,3 0-6 0,-3 4-18 0,0-4-4 16,2 0 4-16,-1-4-5 16,3 4 39-16,-5 0-26 0,3-1 3 0,2 0-8 15,-2 1 13-15,2-5 2 0,-1 4-17 0,0-2 2 16,0-3 0-16,-3 3-3 0,0-4-2 15,2 1 7-15,-2-1 9 0,0 1-6 0,-1-5-8 16,1 3 8-16,-1-2 6 0,0-1 4 0,-1 1-18 16,-2-2 1-16,3 0 12 0,-2-3-5 0,0 0 3 15,-1 3 0-15,1-3-14 0,-6-2 27 16,3 3-29-16,1-3 3 0,-5 0 21 0,2 1-19 16,-2-1 16-16,0 0-3 0,1 1-13 15,-4-2 21-15,-1 0 11 0,1 1-12 0,-1 1-1 0,0 0 17 16,-1 1-12-16,1-2-11 15,-3 2-10-15,0 1 15 0,-4-1 11 0,6 1-16 16,-5 3 3-16,3-3-18 0,-4 2 17 0,3-1-9 16,-6 2-3-16,6-2 3 0,-5 2-1 0,5 2 11 15,-3 0-11-15,-3 0 9 0,3-3-16 16,-3 4 15-16,-1-2-18 0,1 2 3 0,-3 1 15 16,-1-1-7-16,-1 2 2 0,-1-3 3 0,0 2-16 15,-2 0 16-15,3 1-16 0,-7-3 23 0,4 3-15 16,2 2-7-16,-5-2 9 0,3 3-7 15,1-4 13-15,-3 2-8 0,0 1 2 0,2-1 6 16,1 2-13-16,0 0 5 0,0-1 0 16,3 2 5-16,0-2-10 0,-2 2 10 0,6 0-8 15,-4 0 6-15,3-2 10 0,-1 2-18 16,1 1 7-16,1 1-7 0,-1-4 0 0,1 4-3 16,3-3 19-16,7 3-17 0,-17-1 12 0,7 1-4 15,3 0-7-15,7 0 2 0,-14-1 6 0,14 1 0 16,-14 0-6-16,4 0-2 0,10 0 15 15,-11-3-20-15,5 1 12 0,6 2 6 0,-14 0-10 16,14 0 9-16,-10 0-7 0,10 0 13 0,-10 0-13 16,10 0 5-16,0 0-7 0,-11 0 9 15,11 0-4-15,0 0-6 0,0 0-2 16,-10-1 8-16,10 1-8 0,0 0 5 0,0 0-8 16,0 0 16-16,0 0-44 0,0 0 0 0,0 0-33 15,0 0-46-15,-8 1 33 0,8-1 0 16,0 0-5-16,0 0-74 0,0 0-21 0,0 0-128 15,5 7-266-15,-5-7-171 0,7 1 102 0,-7-1 28 16</inkml:trace>
  <inkml:trace contextRef="#ctx0" brushRef="#br0" timeOffset="-113092.3">31320 6636 294 0,'-5'-7'138'16,"5"7"-18"-16,0 0 60 0,0 0-1 0,0-4-26 15,0 4-4-15,-3-6-8 0,3 6-16 0,0 0 18 16,-3-8-4-16,3 8-83 0,0 0-61 0,0 0 89 16,-1-4 8-16,1 4-28 0,-4-4-2 15,4 4 2-15,-3-5-8 0,3 5-23 0,-5-6 24 16,0 2-6-16,5 4-8 0,-5-4 14 0,0-2-19 16,2 3-2-16,3 3-13 0,-11-6 18 15,8 4-8-15,3 2-12 0,-10-7 2 0,3 6 10 16,2-4 3-16,-4 2-18 0,2 2-8 0,1-5-2 15,-5 4-11-15,4 1 18 0,-3-4-7 0,3 3 2 16,-7-4 19-16,4 4-17 0,-4 1 9 16,1-3-29-16,-1 1 24 0,0 2-4 15,-3-5 6-15,0 5-8 0,-1 0-2 0,2-1-8 16,-1-1 0-16,0 3-5 0,0-1 10 0,0 2 34 16,-1-1-32-16,-2 0-4 0,3 5-16 0,-2-5 16 15,0 1-9-15,-1 0 4 0,-1 4-6 16,4-3 16-16,-3 3-11 0,-1-2 3 0,4 0 13 15,-1 2-13-15,-1-1-2 0,1 1 4 0,-2 2-4 16,3 0-4-16,2-3 12 0,-1 2-6 16,-1 0 12-16,0-1-4 0,0 3-11 15,3-1-7-15,-3 3 8 0,2-3 14 0,-1 0-17 16,0 2 21-16,3 1-14 0,-2 0 1 0,1 1 10 16,1-1-11-16,0 1 8 0,-2 2-15 0,2-1 3 15,-1 3 2-15,1 1 2 0,2 0 6 16,-1-1-11-16,2 2 3 0,-3-1-7 0,2 1 4 15,0 0-2-15,1 1 13 0,-1-1 7 0,4-2-5 16,-4-3 1-16,4 9-1 0,0-7 0 16,1 1-2-16,-1 2 12 0,0-3 1 0,4 2-11 15,-1 0-13-15,-2-2 1 0,5 1 7 0,-2 0 0 16,-1 0-18-16,4-3 6 0,-3 3 17 0,3-1-18 16,0-3-7-16,0 3 25 0,0-2-10 15,3 3-8-15,-3-3 11 0,6 1 15 16,-4 2-49-16,6-3 21 0,-3 2 7 0,2-3 8 15,5 3-2-15,-1 3 17 0,0-6-4 0,3 1-1 16,-1-1 1-16,5-1 1 0,-2 3 9 0,2-4-8 16,-1-1 2-16,0 0-30 0,4-4 36 15,-5 3-11-15,5 0 13 0,-3-5-17 0,5 4-17 16,-1-3-12-16,-1-2 36 0,-3 3-25 0,6-4 17 16,0 0-2-16,-1 0 12 0,0-1-12 15,0-3-1-15,4 2 4 0,0-3-1 0,-2 1-15 16,1-3 18-16,2 0-1 0,-4-2 1 0,5 1-5 15,-4 0-8-15,0-4 20 0,5-1-2 0,-6 0-7 16,0 1 9-16,0-1-12 16,0-3 2-16,0-1-7 0,-1 0-9 0,0-2 19 15,-4 1-3-15,1-1 3 0,-2 2-15 0,4-4-3 16,-7 1-3-16,6 1 13 0,-1-3 15 0,-3-2-9 16,1 5-1-16,0-4-2 0,-5 5 2 15,0-5-2-15,0 5-3 0,-2 0 13 0,-1-3-8 16,0 3-15-16,-1-1 17 0,-7 1-1 0,6 0-14 15,-6-1 24-15,-2 1-11 0,0 0-10 0,-1 0 23 16,0 2-18-16,-4-2 13 0,2 2-33 0,-4-6 27 16,1 5-19-16,-2 0 7 0,-2-1-3 15,-1 1 16-15,1 0-21 0,-3 1 11 0,-1 1 10 16,3 4-6-16,-3-5 9 0,-2 7-1 16,2-3-7-16,2 2-6 0,-3 1-2 0,1 1 5 15,-1 1-5-15,-1 1 16 0,3 1-19 16,-1 0 16-16,0 1-16 0,0-2-2 0,1 4 10 15,-1-1 3-15,1-1 10 0,2 2-18 0,-1 1 5 16,0-2 0-16,-2 3-10 0,6-2 15 16,8 2-33-16,-21 0 11 0,13 0-19 0,-2 2-25 15,5 2-39-15,-5-2-36 0,1 2-48 0,-1-1-241 16,-1 5-435-16,6-1 123 0,-4-2 59 0,0-1 87 16</inkml:trace>
  <inkml:trace contextRef="#ctx0" brushRef="#br0" timeOffset="-100795.79">28207 6553 483 0,'-1'-5'197'0,"1"5"-33"16,0 0-28-16,-2-6 15 0,2 6 15 0,0 0-20 15,-3-6 0-15,3 6-31 0,0 0-35 0,-3-2 12 16,3 2-15-16,0 0-3 0,0 0-5 16,-2-6-10-16,2 6 2 0,0 0-2 15,0 0-36-15,0 0 10 0,0 0 3 0,-9-3 0 16,9 3-5-16,0 0-8 0,0 0-3 0,0 0-15 16,0 0 13-16,0 0-2 0,0 0 14 15,0 0-24-15,0 0 17 0,0 0-11 0,0 0 4 16,0 0-9-16,0 0 1 0,0 0 15 0,0 0-23 15,0 0-2-15,0 0 4 0,0 0 1 0,11 11-1 16,-5-6 6-16,-6-5-3 16,0 0 3-16,14 1 2 0,-8-1-18 0,-6 0 18 15,14 0-22-15,-14 0 24 0,14 0-4 0,-7-1-5 16,0-2 7-16,2 1-2 0,-9 2-6 0,11-2 1 16,-2 0-3-16,-4-2 18 0,-2 1-23 15,4 1 33-15,-4-3-23 0,3 3 0 0,-4-3 0 16,-2 5 5-16,0-8 13 0,3 5-15 0,-3 3 18 15,-3-8-6-15,3 8-10 0,-5-6-20 0,5 6 13 16,-13-1-1-16,7 1-7 0,6 0 5 16,-18 1 5-16,11-1 16 0,-2 5-26 0,-2-4-6 15,1 3 6-15,3 0 0 0,0-1 8 0,-3 3-8 16,3-4 2-16,0 4-2 0,1-4 2 0,4 4 6 16,-4-2-1-16,0 1 6 0,5 2 2 15,-2-5-15-15,3-2-2 0,0 10-4 0,0-4 6 16,0-6 21-16,4 7-24 0,2-4 5 15,0 1 14-15,-1-1-34 0,2-1 25 0,3-1-17 16,2 2 17-16,-1-1-7 0,-1-2 10 16,2-2-5-16,0-1-7 0,-1 3 7 0,0-1-8 15,-1 1 16-15,3-3 2 0,-4-1-5 0,1 0 3 16,-2 0-3-16,0 1 2 0,0-3 4 0,-6 2-4 16,6-2 6-16,-7 4-10 0,0-4 7 15,2 2-5-15,-3 4-5 0,-3-9 5 0,3 9-7 16,-4-6 4-16,-2 0 3 0,-1 6-2 0,7 0-8 15,-17-2 2-15,7 2 6 0,-1 1 2 16,-2 0-15-16,2-1 10 0,0 6-3 0,1-4 1 16,-2 4-1-16,1-3-5 0,4 3 8 15,0-2-13-15,0 2 8 0,0 0 0 0,4-2 5 16,-1 3-5-16,1-1-18 0,0 0 13 16,3-6-6-16,0 9 1 0,3-5-10 0,0 1 12 15,-2-2 0-15,5 1-5 0,2-2 26 0,0 1-11 16,-8-3 6-16,12 0 2 0,-1 0 0 0,-11 0 8 15,16 0-11-15,-9-2-12 0,3 1 20 16,-3 1-10-16,0-4 11 0,-1 1 4 0,-1 1-15 16,1-3 5-16,-6 5 21 0,7-4-11 0,-2 0-5 15,-4 1 8-15,-1 3-3 0,1-7-9 0,-1 7 9 16,0 0-5-16,0-7 8 0,0 7-18 16,0 0 15-16,-10-4-9 0,10 4-12 15,-10 0 9-15,10 0 5 0,0 0-1 0,-14 2-12 16,14-2 0-16,-10 0 0 0,10 0-3 0,0 0 3 15,-11 2 8-15,11-2 2 0,-4 2-18 16,4-2 3-16,0 0 15 0,0 0-15 0,-7 4 10 16,7-4-5-16,-6 1 7 0,6-1-15 0,0 0 16 15,0 0-11-15,0 0 3 0,0 0-3 0,0 0 6 16,0 0-6-16,-6 3 16 16,6-3-8-16,0 0 0 0,0 0 10 0,0 0-15 0,0 0 5 15,0 0-10-15,0 0 7 0,0 0 3 0,0 0 5 16,0 0 3-16,0 0 2 0,-4 4-5 15,4-4-2-15,0 0 0 0,0 0 7 16,0 0 15-16,0 0-35 0,0 0 8 0,0 0 7 16,0 0 15-16,0 0-15 0,0 0 0 0,0 0-7 15,0 0-3-15,0 0 2 0,0 0 11 0,0 0-8 16,0 0-16-16,0 0 9 0,0 0-1 16,0 0 0-16,0 0 3 0,0 0-5 0,-4 3 20 15,4-3-17-15,0 0 9 0,0 0 3 0,0 0-17 16,0 0 22-16,0 0-15 0,0 0 2 0,0 0 13 15,0 0-15-15,0 0-2 0,0 0 7 16,0 0 0-16,0 0 2 0,0 0-2 16,0 0 0-16,0 0-8 0,0 0-4 0,0 0 9 15,0 0 0-15,7 8-12 0,-7-8 13 0,0 0-16 16,0 0-21-16,0 0 3 0,1 6-12 16,-1-6-9-16,0 0 6 0,0 0-10 0,0 0-11 15,0 0-5-15,3 2-30 0,-3-2-65 0,0 0-32 16,0 0-73-16,0 0-417 0,0 0 83 15</inkml:trace>
  <inkml:trace contextRef="#ctx0" brushRef="#br0" timeOffset="-50935.02">29674 11436 360 0,'0'0'98'0,"0"0"-4"16,-7-3-1-16,7 3-6 0,0 0 61 15,0 0-2-15,0 0-3 0,0 0-4 0,0 0-19 16,-3-7-72-16,3 7 22 0,0 0-27 0,0 0 8 16,0 0 6-16,0 0 9 0,-1-3-20 0,1 3 5 15,0 0-12-15,0 0 12 0,0 0-5 16,0 0 18-16,0 0-20 0,0 0 7 0,0 0-10 15,0 0 2-15,0 0-15 0,0 0 6 16,0 0-14-16,0 0-12 0,0 0-1 0,0 0 11 0,0 0-2 16,0 0-11-16,0 0 3 15,0 0-1-15,0 0 3 0,0 0-4 0,0 0 6 16,0 0 4-16,4 18-16 0,-1-13 2 0,-3 0 3 16,0 0 1-16,4 0-9 0,-3 2 3 0,-1 1 13 15,3-1-23-15,-3 3 12 0,3-2 8 16,-3 2-2-16,0 1 0 0,3 0-8 0,-1-1 7 15,-1 3 1-15,0-1 13 0,-1 0-16 0,3 1-13 16,-3-1 5-16,3 1 3 0,-1 2 13 0,-1-2-15 16,0-1 7-16,-1 3 0 0,3-2-13 15,-3 2 11-15,4 0 4 0,-2-1-9 16,-1-1-1-16,0 2-7 0,-1-1 5 0,0-2 5 0,3 4 0 16,-3-5-3-16,0 4 11 0,0-1-8 15,3-3-5-15,-3 3 18 0,0-3-6 0,0 4-12 16,0-5 8-16,0 5-1 0,0-5 4 15,0 5-9-15,0-5 18 0,0 3-7 0,0-2-10 16,0-2 2-16,0 4 5 0,0-2-10 0,0-3 10 16,0 2 7-16,0-2-9 0,0 1 17 15,0 0-20-15,3 0 0 0,-6 2 0 0,3-2 8 16,0-1 0-16,0 0-6 0,-3 0 4 0,3 1-14 16,0-2 23-16,-3 2-10 0,3 0-2 0,0-1-11 15,-1 0 18-15,0 1 13 0,-1-2-28 16,2 2 13-16,-4-3-3 0,1 1-13 15,3 1 8-15,-1-1 13 0,-2 1-13 0,0 1 3 16,3-1-1-16,-3-2 1 0,3 2-11 0,-1-3-2 16,0 2 2-16,-4 2 19 0,2-1-14 0,3-1 8 15,-3 1-2-15,3 2-8 0,-1-3 12 16,-3 1-14-16,4-1 4 0,-3 3 3 0,0-3-5 16,3 1-3-16,-2 2 3 0,2-2-5 0,-2 1 7 15,-1-1 11-15,3 0-5 0,-3 2-21 0,3-2 23 16,-1 1 8-16,-2 3-24 15,3-2 24-15,-3 1-10 0,0 0-3 0,3 0-3 16,-1 0 36-16,-1 1-35 0,-3 0 7 0,5 1 5 16,-3-1-18-16,0 1 14 0,3-1-1 0,-1 1-10 15,-2-1 5-15,3 1-13 0,-3-1 20 16,0 1-7-16,3-1 18 0,-1 1-10 0,0-1-13 16,-4 1 0-16,5-1-5 0,0 2 30 0,-4-3-28 15,4 4 8-15,0-4 6 0,-1 3-9 0,0-3-7 16,-1 2-3-16,-1-2 15 0,3 3-4 15,0-3-21-15,0 2 20 0,0-1 1 0,0-2-3 16,0 3 12-16,0-3-2 0,0 4-2 0,0-3-3 16,0 3-18-16,0-3 3 0,3 4 25 0,-3-5-5 15,0 7-5-15,0-4 5 16,0-1 0-16,2 5-15 0,-2-3 20 0,0-2 1 16,1 3 45-16,-1 0 16 0,1-5-11 0,-1 7 3 15,4-3-23-15,-4-2-3 0,0 5 8 0,0-3-12 16,0-2 4-16,0 2-17 0,0 0 17 15,0-1-20-15,0 2 10 0,3 2-5 0,-3-2-18 16,0 0-7-16,0 1 12 0,2 2-8 0,-2-1 14 16,0 0-3-16,1 0 4 0,-1 1 14 0,1-1-23 15,-1-2 2-15,0 1 8 0,0-1-8 16,0-3-5-16,3 3-5 0,-3-1 8 0,0 0-5 16,3-1 4-16,-3-2-2 0,3 1-7 0,-2 1 4 15,-1-4-7-15,0 3 3 0,0 0 4 16,3-4-2-16,-3 6 0 0,0-4-2 0,3 1 4 15,-3-3-2-15,0 5 0 0,3-2-2 16,-3-1 17-16,2 3-28 0,0-3 18 0,-2 2-7 16,0 0 7-16,0-1 0 0,0-3-7 0,0 5-1 15,0-2 6-15,1-1-1 0,-1 3 3 0,0-3-7 16,0 2 9-16,0 0-14 0,0-1 14 16,3 0-2-16,-3 0-10 0,3-1 3 0,-1 0 4 15,-1 2-14-15,0-2 6 0,-1 1-1 0,3-4 7 16,-3 1 7-16,3 4-9 0,-3-6-6 0,2 3 8 15,-2-1 0-15,0-1 5 16,1 1-2-16,-1 0-6 0,0-1 6 0,1-1-1 0,-1-2 4 16,0 6-12-16,0-5 14 0,0 1-13 15,0 0-5-15,0 0 10 0,0 1-3 0,0-4 8 16,0 4 3-16,3-1-8 0,-3-2-3 16,0-4 1-16,0 13-3 0,0-11 18 0,0 4-19 15,0-6 17-15,0 11-6 0,0-7 2 0,0 0-1 16,3 2-6-16,-3-6 7 0,0 9-12 0,0-7 5 15,0-2 3-15,0 8-6 0,0-2 1 0,0-6-4 16,4 8 4-16,-3-5-8 0,-1-3 20 16,0 8-5-16,3-6 8 0,-3-2-3 0,0 8-7 15,0-8 7-15,3 7-2 0,-3-7-1 16,3 7-12-16,-1-6 0 0,-2-1 13 0,1 7 4 16,-1-7-9-16,1 5 2 0,-1-5-15 15,0 0 5-15,3 5-3 0,-3-5 11 0,3 4 2 16,-3-4-13-16,0 0-10 0,4 4 18 0,-4-4-10 15,0 0 15-15,9 6 8 0,-9-6-13 0,2 4-5 16,-2-4 15-16,6 4-7 0,-6-4 7 16,4 3-5-16,-4-3 3 0,6 0 17 0,-6 0-27 15,6 6 9-15,-6-6 16 0,8 2-7 0,-8-2-14 16,7 2-2-16,-7-2 3 0,10 5-1 0,-4-4 29 16,-1 1 0-16,3 2-8 15,0-3-23-15,-1 1-16 0,1-2-1 0,1 0 11 0,-2 1-11 16,3 4 27-16,-2-4-3 0,2 0-9 15,0-1 12-15,3 2 8 0,-2 2-13 0,-1 0 3 16,1-4-11-16,2 4-2 0,-2-1 15 0,2-3 3 16,0 4-26-16,1-1 8 0,-1-2 0 15,-1-1 10-15,1 5 0 0,1-3-7 0,-1-1 7 16,0 1 5-16,2 0-15 0,-5 0-3 0,4-1 26 16,2 1 3-16,-2-2-6 0,-3 0-2 0,2 0-3 15,1 1-7-15,-1-1-6 0,1 5 6 16,-1-5 4-16,-3 1-1 0,2-1-9 0,0 1 13 15,-1-1-7-15,-1 0 7 0,1 2-2 0,-1 1-1 16,0-2 1-16,-3-1-3 0,4 1 0 16,-1 0-5-16,0 1 5 0,-1-2 1 15,3 4-14-15,-3-3 3 0,-2 1-3 0,4-2 13 16,-4 0-7-16,3 0-6 0,-3 1 21 0,3 2-16 16,-3-1-2-16,2-1 8 0,-1 0 7 0,-1-1-2 15,0 0-1-15,2 4-2 0,-1-3 3 16,-1 1-3-16,1-1 3 0,-3 1-18 0,6-2 4 15,-3 2 1-15,-3 0 5 0,-5-2 11 0,16 3-9 16,-8-3-7-16,-2 0-5 0,1 4 2 0,-7-4 23 16,14 3-30-16,-10-2 15 0,-4-1-8 15,13 0 24-15,-5 4-19 0,0-3-2 0,-3 0 10 16,5 0 3-16,-10-1-13 0,17 1 15 16,-10 1-7-16,3-2 7 0,-2 2-15 0,2 0-6 15,2 1 14-15,0-3 5 0,-2 0-8 0,4 1-3 16,-4 2-2-16,3-1 2 0,1-1 11 15,-4 0-28-15,6-1 25 0,-4 0-10 0,1 0 0 16,1 4 2-16,-1-3 8 0,2-1-18 0,-2 0 1 16,1 1 17-16,1-1 2 0,0 1-7 0,-4-1-12 15,5 1 14-15,-2-1 3 0,-1 2-7 16,-1-2-3-16,1 0 7 0,1 0 11 0,-4 0-21 16,3 0 16-16,-2 2-18 0,-1-2 15 0,0 0-13 15,4 2 8-15,-7-1 0 0,3-1 5 0,1 0-10 16,-2 2-3-16,-2-2 6 0,4 0 4 15,-1 0 4-15,0 0-1 0,1 1-5 16,-4-1 2-16,5 3 6 0,-2-1-16 0,0-1 6 16,-2 0 7-16,-1-1-10 0,4 0 2 0,-2 4-2 15,0-3 13-15,-4 0-8 0,3 0-5 0,3 0-1 16,-6 1 1-16,2 0 18 0,3 0-13 16,-3-1-5-16,0 1 5 0,2-2 8 0,-4 4-3 15,-5-4 0-15,15 3-18 0,-10-2 23 0,3-1-15 16,-8 0 3-16,13 4 4 0,-5-3 6 0,-3 0-16 15,-5-1 6-15,14 2 4 0,-7 0 3 16,-7-2-2-16,14 2 2 0,-7 0-5 0,-7-2 5 16,13 3-5-16,-6-3-2 0,-7 0-4 15,14 0 22-15,-8 1-11 0,-6-1-10 0,14 3 0 16,-10-1 2-16,3-1 8 0,-7-1 0 0,13 0-10 16,-6 1 8-16,-7-1-6 0,12 0 16 15,-12 0-18-15,12 4 0 0,-5-4 5 0,0 1 0 16,-7-1-8-16,13 1 16 0,-6 0-6 0,-7-1-4 15,14 1-1-15,-6-1 1 0,-8 0-6 0,13 2 3 16,-5-2 0-16,-3 2 7 0,-5-2-12 0,13 2 5 16,-5-2-3-16,-8 0 16 0,16 0-8 15,-9 0 0-15,-7 0 3 0,14 1 7 16,-4-2 0-16,-3 2-13 0,3-1 1 0,-10 0-8 16,17 0 7-16,-9 0 3 0,2-1-2 0,-1 1 4 15,-2 0-2-15,4 0-5 0,-11 0 0 0,17 0 13 16,-6-2-3-16,1 0 2 0,-1 2 1 15,0 0-5-15,-1-2-1 0,-1 2-12 0,-1-1 15 16,2 1-2-16,0-1-6 0,-2 0 6 0,1 0-6 16,-9 1 8-16,14 0-15 0,-5-4 18 0,-9 4-8 15,10 0-11-15,-10 0 19 0,11 0-8 0,-11 0 8 16,8-1-8-16,-8 1 2 16,0 0-4-16,10 0 4 0,-5-1-2 0,-5 1-10 15,0 0 23-15,0 0-6 0,0 0-12 0,11 0-5 0,-11 0 23 16,0 0-16-16,0 0 3 0,8-2 0 0,-8 2-7 15,0 0-9-15,0 0 19 0,7-3 7 16,-7 3-15-16,6 0 8 0,-6 0 2 16,0 0-3-16,0 0 3 0,0 0-7 0,7-1-3 15,-7 1 10-15,0 0-8 0,0 0-4 0,0 0 7 16,11 0-8-16,-11 0 21 0,0 0-6 0,0 0-12 16,0 0 0-16,7-3 18 0,-7 3-18 15,0 0 2-15,0 0 11 0,0 0-8 0,0 0 8 16,9-2-8-16,-9 2 2 0,0 0-10 0,4-2 8 15,-4 2 6-15,0 0-12 0,0 0 4 16,0 0 15-16,0 0-11 0,10-2-4 0,-10 2 12 16,0 0 0-16,0 0-7 0,4-2 4 15,-4 2-9-15,0 0 2 0,0 0-3 0,0 0 8 16,0 0-5-16,7-2 8 0,-7 2-10 0,0 0 2 16,0 0-11-16,0 0-9 0,3-4 17 0,-3 4 1 15,5-4-11-15,-5 4 8 0,0 0 5 0,2-4 7 16,-2 4-1-16,3-7 4 0,-3 7-18 15,4-4 0-15,-4 4 14 0,3-6-27 0,-3 6 13 16,0-8-7-16,0 8 10 0,2-7 15 0,-1 2 13 16,-1 5-15-16,0-9 10 0,0 3 2 0,1 1-4 15,-1 5-1-15,0-11 11 0,3 4-21 16,-3 0 23-16,0 2-3 0,3-1-25 16,-1-1 13-16,-2 0 5 0,1-3-13 0,0 3 3 15,-1 3 2-15,3-4 6 0,-3 1-4 0,3-2 9 16,-1 0-1-16,0 1-12 0,-2-1-5 0,4 1 2 15,-1 1 5-15,-1-3 3 0,0 1 0 16,1 2-6-16,-3-1 24 0,3 0-26 0,0-1-5 16,0 0-10-16,-2 0 10 0,2 3 18 0,0-3-18 15,0 1 2-15,-2 1 6 0,0-1 0 0,-1-1 2 16,3 1-5-16,-3 0-5 0,3-4 8 0,-1 0 2 16,-1 4 10-16,-1-2-30 0,1 0 28 15,-1-3-15-15,0 3-6 0,0-2 6 16,3-1-14-16,-3 2 9 0,0-3-3 0,0 2 23 15,3-1-23-15,-1-2 5 0,-4 5-6 0,4-2-6 16,-2-1 19-16,-2 1-12 0,2-1 5 0,-3 3 3 16,6-1 7-16,-6 0-7 0,6 1-16 15,-3 2 13-15,-3-3 5 0,3-2-3 0,0 5 9 16,0-2-1-16,0 2-15 0,0-3 5 0,-3 1-8 16,3-1 11-16,0 1-11 0,0-1 13 0,-1-3-10 15,1 6 8-15,-1-4-11 0,-1-1 8 0,2-4 5 16,0 7 18-16,-3-5-5 0,6 0-26 15,-3-2 13-15,0 4 0 0,0-2-7 0,2-1-11 16,-2-2 21-16,0 4-6 0,0-3 1 16,0 4 2-16,-2 0 5 0,2-2-7 0,0-1 5 15,0 4-3-15,-3-2-5 0,3 2 5 16,0-1-13-16,0 1 6 0,0-1 4 0,-3 2 3 16,3-3 21-16,0 4-3 0,-1-4-8 0,1 5-17 15,-1-1-1-15,1-4 8 0,-3 4-10 0,3 0-5 16,-3-5 12-16,3 7-9 0,-3-4 22 0,3 0-17 15,0 3 9-15,0-4-9 0,-1 2-1 16,0 1 8-16,-1 0 21 0,2 0-24 16,-3-3-4-16,0 6 9 0,3-3-4 0,0 0 2 0,-3 0-13 15,3 1-4-15,-1-1 12 0,0 1 7 0,-1 3-12 16,-1-4 0-16,3 1 20 0,0 0-4 16,-4 2-1-16,4 1-7 0,0-1 4 15,-1-1-2-15,1-1-2 0,-1 2-11 0,-1 0 13 16,2-1-10-16,-3-1 0 0,3 1 5 0,0 1-5 15,0-1 8-15,-3-1-6 0,3 2-2 0,0-2 10 16,-1 0-5-16,-2 1 8 0,0-2-13 16,3 2 2-16,-3 1 23 0,3-3-17 0,-1 2-3 15,1-2-3-15,-3 3 1 0,3-1 12 0,-3-3-30 16,-1 3 17-16,4-4 13 0,-3 1 1 0,3 3-27 16,-1 1 21-16,0-3-5 0,-1 2 11 15,-1-3-17-15,0 1 6 0,3 0-10 16,-1-1 18-16,-2 3-6 0,0-4 1 0,3 0-3 15,-3 3-3-15,3-1 6 0,-1-3 12 0,0 2 6 16,-1 3-26-16,-2-4 2 0,4 3 3 0,-3-2-10 16,3 1 12-16,-1 2-2 0,0 1 6 15,-1-3-17-15,2 2 11 0,-3-2 5 0,3 1-7 16,-3 0 4-16,3 0-9 0,0 2-1 0,-3-5 11 16,3 3 9-16,0 3-12 0,-2-5 6 0,2 1-12 15,-2 2 4-15,-1-3 2 0,0 1 8 16,3-1 4-16,-1 1-17 0,-3 2-5 0,1-3 15 15,0 0 0-15,3 1-5 0,-1 0-10 0,-2 2 2 16,0-3 6-16,0-2-1 0,2 4 11 0,0-1 2 16,-4 0-5-16,2-4-2 0,-1 6 2 15,3 0-10-15,0-2 25 0,-4 0-32 16,5-2 1-16,-3 3 11 0,2 1 13 0,-2-2-15 16,0 2 17-16,0-3-25 0,1 0 10 0,0 1 0 15,-1 0 7-15,-1 2-14 0,2-4 25 0,-3 0-11 16,5 3 11-16,-3-1-15 0,-1-3-1 15,3 2-12-15,-4 3 5 0,2-3 2 0,1-2-2 16,-4 5 5-16,6-2-13 0,-4-1 6 0,3-1 12 16,-4 3-18-16,2 1 13 0,2-2 3 0,-2 2 4 15,0 1-22-15,0-1 20 0,0 4-13 0,2-4 16 16,-3 2-18-16,1-3 12 16,0 2 1-16,3-1 10 0,-1 4-16 0,-2-2-4 15,0-2 12-15,0 5-8 0,3-4 3 0,-1 0-5 16,0 0 15-16,-4 3-5 0,5-1-7 0,-3-4 7 15,2 2-8-15,-3-1 1 0,1 4 4 16,0-2 1-16,3-2-1 0,-3 1-12 0,3 2 5 16,-1 0 5-16,0-3-5 0,-1 1-5 0,-1-1 17 15,3 4-19-15,-3-4 12 0,3 0-11 0,-1 1 14 16,0-1 2-16,1 1-2 0,-2-1-3 0,2 1 2 16,-3 1 6-16,3-1-3 15,0 0-8-15,-4-1 14 0,4 1-11 0,0 3 0 0,0-2-8 16,-1-1-7-16,1 7 9 0,-1-9 6 15,1 5 13-15,-2-1-15 0,2 5-14 0,0-8 6 16,-3 1 18-16,3 7-8 0,0-8-5 16,0 8 2-16,0-4-7 0,0 4 5 0,-3-8 7 15,3 3-9-15,0 5 2 0,0-8-3 0,0 8 18 16,0-7-12-16,0 7-6 0,-1-6 3 0,1 6 18 16,-1-8-19-16,1 4-4 0,0 4 8 0,-2-7 9 15,2 7 6-15,-3-5-10 0,3 5-8 16,-3-5 7-16,3 5 1 0,0-8 4 0,0 8-12 15,-3-3 5-15,3 3 3 0,-1-7-3 16,1 7 7-16,-1-7-9 0,1 7 10 0,0 0-6 16,-2-5 1-16,2 5-3 0,-4-5 12 15,4 5-17-15,0 0-5 0,-3-8 20 0,3 8-10 16,0 0-15-16,0-3 10 0,0 3 2 0,0 0 11 16,-2-4-11-16,2 4 11 0,0 0-28 0,0 0 17 15,0 0 3-15,-5-5-8 0,5 5 3 0,0 0 16 16,0 0-1-16,-4-3-10 0,4 3 5 15,0 0 3-15,0 0 2 0,-6-7 5 0,6 7-15 16,-3-3-5-16,3 3 8 0,0 0-11 0,-8-2-2 16,8 2 10-16,-6-5 0 0,6 5-5 15,0 0 7-15,-10-1-2 0,10 1 3 16,0 0-8-16,-10-3-1 0,10 3 12 0,-8-1-9 16,8 1 13-16,-10-3-15 0,10 3 5 0,-8 0 5 15,8 0-5-15,-11-2-2 0,11 2-3 0,-10-1-1 16,10 1 4-16,-9-4 4 0,9 4-9 0,-13-2 25 15,13 2-18-15,-7-1-13 0,7 1 10 16,-10 0-2-16,10 0 3 0,-7-2 2 0,7 2 2 16,-10-1 1-16,10 1-1 0,0 0 1 0,0 0-11 15,-12-4 16-15,12 4-16 0,-8 0 1 0,8 0 17 16,0 0-8-16,-11 0-4 0,11 0 2 16,-10-1-5-16,10 1-3 0,-10-3 13 15,10 3-5-15,-8-1 8 0,8 1-8 0,-13-3 0 16,13 3-5-16,-10 0 0 0,3-2 5 0,7 2 10 15,-10-2-15-15,3-1 2 0,7 3 8 0,-14-2-2 16,4 1-1-16,3 1 3 0,-1 0-5 16,-5-2 0-16,0 1-5 0,2-3 5 0,-2 4 5 15,-1 0-7-15,1 0 17 0,1-1-22 0,-4-1 7 16,3 1-6-16,-2 1-4 0,-1 0-23 0,-1 0-26 16,5 1-87-16,-8 1-48 0,-3-1-206 15,3 4-488-15,-4-3 95 0,3 1 53 0,-3-3 87 16</inkml:trace>
  <inkml:trace contextRef="#ctx0" brushRef="#br0" timeOffset="-48692.07">5704 12036 368 0,'0'0'113'0,"0"0"-13"0,0 0 4 15,0 0 1-15,0 0-12 0,6 20-11 0,-6-10 10 16,4 1-18-16,-4 3-20 0,1 3 92 0,1 5-8 15,-1 3-33-15,2 3-3 16,-3 3-23-16,0 7-96 0,0 18 60 0,-4 8-35 16,1 1 15-16,-1 0 7 0,-3 16-4 0,1 0 0 15,2 1-3-15,-2 2-13 0,2 0-13 0,0 0 37 16,1-16-19-16,-1 17-5 0,2 1 8 16,4-17 3-16,-2 0 25 0,1-1 10 0,2 17-15 15,0-4-3-15,1 1 6 0,0-1-6 0,2-2-2 16,1 3 10-16,-3 1 8 0,6-1-11 15,-3 0-32-15,-1-3 40 0,4 3-23 0,-2 3 13 16,-2-3-13-16,1 1-5 0,-4 2-2 0,4 1-14 16,-3-2 11-16,3 0 0 0,0 1-2 0,-1 1 1 15,-3 3 7-15,4-3 4 16,-3 4-33-16,0-5 17 0,-1-3-1 0,0 1 12 16,-3-16-18-16,0 1-10 0,0-3 0 0,0-1 15 15,0-2 13-15,-3 2-31 0,3-3 18 0,3 1-17 16,-3-4 14-16,0 1 29 0,0-4-26 15,0-8-10-15,0-7 8 0,-3 13 0 0,3-13 2 16,0-4 10-16,0-1-2 0,0-6 3 0,3-2-6 16,-3 1-2-16,0-2-5 0,0-3-16 0,0-2 23 15,1-1-12-15,-1 0 17 0,3-1 3 16,-3-3-10-16,0 1 10 0,3-2-7 0,-3-1 2 16,0 0 7-16,3-3-12 0,-3 2 5 0,1-4-5 15,-1 0 7-15,3 0-12 0,-3-2 5 16,3 0-11-16,-3-1-2 0,0-1 0 15,0 1-5-15,4 0-38 0,-4-6 50 0,0 9-9 16,0-9 9-16,1 7 39 0,-1-7-12 0,2 6-27 16,-2-6 4-16,1 4 1 0,-1-4 11 0,0 0-2 15,0 5-6-15,0-5 1 0,0 0-19 16,3 5 21-16,-3-5-8 0,0 0 13 0,0 0-28 16,3 2 3-16,-3-2-14 0,7 3 24 0,-7-3-5 15,14 0-11-15,-4 0 10 0,3 0 1 0,1 0-13 16,6 0 5-16,1 0-3 0,3-3 8 15,0 6 5-15,8-3-2 0,1 1-1 0,1 1-2 16,1-2 8-16,2 0-16 0,1 0 8 16,6 1 10-16,0 1-17 0,1-1 7 0,3 1 15 15,16-1-23-15,1 0-4 0,1 3 12 0,2-2-3 16,0-1-2-16,0 2 2 0,2-2 6 16,-5-1-3-16,3 4-18 0,-4-2 13 0,-12-2 2 15,-5 0 8-15,-2 1-7 0,-1-1-3 0,-3 2 5 16,-7-2-8-16,2-2 3 0,0 2 10 0,-1-1-13 15,-1 1 1-15,3-2 7 0,-3 1 0 16,0-2-5-16,1 3 23 0,-4-2-16 0,3-1-10 16,-3 2 19-16,-3-2-19 0,2 1 0 0,-3 0 13 15,-3-1-7-15,0 1-3 0,-3 1 5 16,-4-1-8-16,0 1-10 0,-1-2-5 16,-4 3-23-16,-2 0 10 0,2 0-28 0,-12 0-95 15,8-2-112-15,-8 2-154 0,0 0-361 0,0 0 90 16,-8-9 61-16</inkml:trace>
  <inkml:trace contextRef="#ctx0" brushRef="#br0" timeOffset="-47538.86">8186 11958 432 0,'0'0'213'16,"0"0"-29"-16,0 0-13 0,0 0-30 0,0 0 2 15,0 0 1-15,0 0-21 0,6 17 0 0,-6-11-21 16,0 3 5-16,0 1 6 0,3 4-23 0,-3 2-6 16,1 2-2-16,-1 0-15 15,3 7 38-15,-3 2-52 0,0 3 16 0,0 5-97 16,0 5 18-16,-3 14 2 0,2 5 21 0,-2 3 5 15,0 4-3-15,-3 0 6 0,2 0 15 0,4 3-8 16,-4-1-20-16,4 4 32 0,0 12-37 16,4-2 51-16,-1-2-21 0,-3-9-20 0,7 13-18 15,-4-1 7-15,1-6 16 0,2-9-13 0,-2 14-5 16,6 0 3-16,-9-14-6 0,8 12 14 16,-6-12-1-16,1 9 18 0,3 6-5 15,-3-2-26-15,2-14 16 0,-2 0 3 0,-1-3-6 0,1 3 0 16,-1-4-15-16,-3 5 15 0,0-4-12 0,3 0 9 15,-3-2 16-15,0 3-7 16,0-1-9-16,0-3 22 0,0-1-19 0,0-2-15 0,-3 1 2 16,3-2-2-16,0-1 10 0,-3-3 5 15,3 3 19-15,-1-3-22 0,1-7-12 0,0-9 5 16,-3 20 10-16,3-14-12 0,0-1 7 16,0-2-5-16,0-1 10 0,-3 0-15 0,3 0 0 15,0 1 2-15,0-4 19 0,0 2-11 0,0-2 0 16,0-2-8-16,0 2-4 0,0-5-1 0,0-1 11 15,0 0 9-15,0 0-12 0,-4 6 0 16,4-5 16-16,0 2-19 0,-3 2 1 0,3 0 22 16,-3 1-2-16,-1 0-5 0,0 3-3 0,1-2 5 15,-1 2-30-15,1 0 15 0,-3 10 8 0,3-8-11 16,-1-4 13-16,-4 10-10 0,5-7-2 16,0-5 4-16,-1-1-2 0,-2 1 11 15,3-3-19-15,-1 2 5 0,1 0 9 0,-1-2-14 16,0 1 13-16,4-5-5 0,-3 1 5 0,0-1 13 15,-1-2-5-15,4 1-8 0,-3-8-18 16,3 4 3-16,-3-5 10 0,3 1-3 0,-3-5-4 16,3 1 17-16,-1-4-31 0,1 1 29 0,0-3-5 15,0 1-6-15,0-2-17 0,0-2 17 0,0 0 18 16,0-1 57-16,0-5-23 0,0 8-19 16,0-8-7-16,0 0-15 0,0 0-5 15,0 0-11-15,0 0-2 0,-10-14-52 0,6 7-94 0,-2-5-174 16,2-3-223-16,-2-1-215 0,-5-2 90 15,1-2 56-15</inkml:trace>
  <inkml:trace contextRef="#ctx0" brushRef="#br0" timeOffset="-45415.28">5741 11950 381 0,'0'0'128'0,"-4"-4"-26"0,4 4 24 16,0 0-26-16,0 0-1 0,0 0-12 0,0 0-38 15,0 0 10-15,-3-5-3 0,3 5-23 0,0 0 11 16,0 0 5-16,0 0-21 0,0 0-3 15,0 0-7-15,0 0 21 0,0 0 35 0,0 0-54 16,0 0 6-16,0 0-18 0,7 15 12 0,-7-15-10 16,0 0-4-16,4 3 65 0,-4-3-66 0,3 7 0 15,-3-7 1-15,0 5-12 16,0-5 17-16,3 5-6 0,-3-5 0 0,4 5-15 16,-4-5 28-16,3 5-11 0,-3-5 3 0,4 5-10 15,-4-5 0-15,3 5 8 0,0-3 13 16,-3-2 2-16,4 3-13 0,-4-3 0 0,7 7 0 15,-4-6 19-15,1 4-29 0,-4-5 38 0,9 4 49 16,-5 1-3-16,0-2-17 0,3 1-11 0,0-1 16 16,2 0 0-16,-2 2 12 0,1-3-12 15,1 2-6-15,1 0 19 0,2 0-29 0,-2-1-7 16,2 0-13-16,0 1 12 0,1-3-22 0,1 4-3 16,2-1 5-16,-1-3-13 15,1 3 6-15,2-1-1 0,-5-2 8 0,5 4-30 16,1-3-1-16,-1 0 14 0,0 3-14 0,-2-2 13 15,1-3-10-15,0 4 13 0,-2-3 13 0,1 1-11 16,5-1-10-16,-5 1 21 0,2 2-8 16,-1-3-8-16,0 1-13 0,0 1 1 0,0-1 20 15,1 1-18-15,-2 1 13 0,1-3 2 0,-3 1-5 16,3-2-2-16,0 3-1 0,0 0 4 16,1-1 9-16,-1-2-7 0,3 2-8 0,-3 1 10 15,4-1-17-15,-3 0 10 0,-2-1 4 0,4-1-4 16,-3 1-13-16,4 2 13 0,-7-2 4 0,6-1 19 15,-2 2-33-15,2-2 7 16,3 0 15-16,-1 0 1 0,0 0-3 0,0 0-1 16,1 0 7-16,-1 0-1 0,1 0-13 0,1 1 23 15,0 1-20-15,0-2 2 0,-1-2-10 0,1 2 8 16,-3 0-5-16,3 2 2 0,-4-2-12 16,4 0 14-16,-3 0-4 0,3 0 5 0,-4 0 0 15,1-2-1-15,3 2-12 0,-4-1-2 0,4 1-8 16,-3 0 25-16,-1 0-7 0,1 0-19 15,0-2 4-15,-1 1 9 0,1-2-7 0,-1 2 8 16,0 1-11-16,1-1 11 0,-1-1-9 0,0 0 17 16,1-1-14-16,0 1 13 0,-1 1-2 0,1 0 10 15,-3-4-8-15,1 4-12 0,2-1 9 16,0-2-12-16,-5 3 23 0,5-2-15 16,-4 1-8-16,4-3 5 0,-4 5 0 0,3-5 7 15,-2 2-7-15,2 1 5 0,-3-2 3 16,1 2 0-16,-2-1 5 0,2-1-1 0,1 2-24 15,-4 0 4-15,-2-4 44 0,4 6-26 0,-3-6 0 16,0 4-10-16,2-2 10 0,-4-1-2 0,1 4 13 16,4-6-29-16,0 4-5 0,-3-2 11 15,2-2 7-15,-5 4 2 0,3-4 6 0,-1 0-10 16,1 2-6-16,-4 0 18 0,4-2-4 0,-4 3 4 16,0-1-10-16,-2-4 5 0,-1 4-7 15,2-1 20-15,-2-1 8 0,0 0-6 16,-3-1 1-16,2 1-18 0,-2-1 15 0,-1 1-8 15,0-3 5-15,-2 2 4 0,1 4-1 0,2-4 0 16,-4 0-11-16,4 1 1 0,-4-1-13 16,0 1 16-16,0 2 9 0,-4-2-22 0,1-2 35 15,2 2-33-15,-2 0 3 0,0-1 20 0,-3-2-13 16,2 3 52-16,-2-1-54 0,1 1 2 0,-2-2-12 16,-2 1 35-16,2 0-12 0,-1 3-19 15,-2-7 9-15,1 4-14 0,2 3 26 0,-7-2-20 16,4-1 7-16,-1 2 6 0,-5-1-18 0,5-2 12 15,-6 5-5-15,0-1-7 0,0-2 2 0,-4 3-3 16,-6-2-12-16,3 3 8 16,0-1-9-16,0 3 16 0,0-1 6 0,-3 1-14 15,3 1-2-15,-6-1 2 0,2 2 1 0,-3 0 2 16,0 1 5-16,-3-1-8 0,-1-1 24 16,1 0-26-16,-3 5 2 0,0-3 13 0,3-2-12 15,0 0-1-15,2 0 1 0,-2 0 15 0,4 0-24 16,-1 0 16-16,-4 0 8 0,8 0-13 0,-6 0-2 15,5 0 7-15,-3-2-10 0,1-3 5 16,2 5-5-16,0 0 5 0,-3-1 2 0,4-2 6 16,-3 2 2-16,2-2-15 0,-3 1 8 15,4 1 2-15,-1-3-10 0,1 1 5 0,1 3 0 16,2 0-3-16,2-2 6 0,-2 2-6 16,0-1-2-16,1 2 0 0,-1-1-3 0,3 0 11 15,1 0 2-15,-4 2 5 0,3-2-13 0,0 1 1 16,1 4-3-16,-1-3 0 0,2 0 15 15,1 1-10-15,-3 1-8 0,1-3 13 0,0 6-10 16,-1 0 0-16,1-4 0 0,-1 4 10 0,-3-1-13 16,4-3 6-16,-4 4-3 0,0-2-11 0,0 0 14 15,7 2 12-15,-4-4 0 0,0 4-15 16,1-3 15-16,0 0-22 0,2 1 17 0,-2-2-5 16,0 3 10-16,6-3-10 0,-6 2-3 0,6-2-4 15,-3 4 12-15,4-6-5 0,1 5 7 16,-1-4-4-16,2 3-6 0,-2-1-2 15,3 0-2-15,-1-1 7 0,1 0 2 0,0 2-4 16,0-3 4-16,3 3 11 0,0-2 8 0,1 1-32 16,-2-1 11-16,2-3-10 0,2 6 0 15,-2-4 0-15,6-2-1 0,-11 6 24 0,4-3-31 16,1-2 16-16,2 6 4 0,-3-4-7 0,-3 2 3 16,3-3 7-16,0 3-16 0,1-2 9 0,2 2-14 15,-3-3 11-15,3 1-7 0,-2 1-14 16,-1-3-28-16,4 5 21 0,-1-2-69 0,1 3-6 15,-1-6-84-15,4 6-192 0,4 3-514 0,-3-3 148 16,2-1 23-16,3-4 79 0</inkml:trace>
  <inkml:trace contextRef="#ctx0" brushRef="#br0" timeOffset="-43640.52">5844 16985 476 0,'3'-5'176'0,"-3"5"-12"0,-3-7 0 15,3 7 0-15,3-6-31 16,-3 6-3-16,0-5-20 0,0 5-2 0,0 0-103 15,0 0 18-15,0-7-5 0,0 7 5 0,0 0 3 16,0 0 7-16,0-6-10 0,0 6 3 16,0 0 4-16,0 0-17 0,0 0 5 0,0 0 20 15,0 0-27-15,0 0 22 0,0 0-2 0,0 0-1 16,0 0 4-16,0 0-19 0,3 18-10 0,-3-12 16 16,4 2-6-16,-4 1-2 0,3 0 25 15,1 2-20-15,-1-1 5 0,4 1-8 0,-6 0-9 16,8 2 24-16,-6-2-12 0,4 2-8 0,1 0 1 15,-2 0-29-15,1-1 43 16,0 2-7-16,4 1-8 0,-1-1 3 0,3 0 13 16,1 3-16-16,-1-2 0 0,1 0 3 0,3-1-8 15,0 0 18-15,0 0 3 0,1 2-3 0,3-3-3 16,-1 1-2-16,3-2 5 0,-1 3-5 16,5 0 13-16,-4-5-36 0,1 2 28 0,1-1-18 15,-1 0-2-15,-1-1-16 0,4-1 0 0,-3 0 3 16,0 1 5-16,0-4-6 0,0 1 11 15,3 2-7-15,-3-1 14 0,1-2-17 0,2 2 28 16,0-1-5-16,-4-2-16 0,2 1 11 0,5 0-3 16,-5 1-10-16,5-1 15 0,-5-1-12 15,5 0 7-15,-5 0 2 0,4 0 4 16,-2-1-6-16,1 0-10 0,-1 0 15 0,1 1-2 16,0-4-13-16,2 5 10 0,-3-3-3 0,4 2 11 15,-3-2 23-15,-1 1-41 0,0-1 2 16,1 0 21-16,2 1 8 0,-2-3-8 0,-4 1-34 15,6 2 26-15,-5-2-10 0,-1 1 8 0,-1-2 2 16,1 2-15-16,0-1 13 0,0-2-3 0,-1 1-10 16,-1-1 10-16,1 2 0 0,1-2-5 15,-3 1 0-15,0-2 0 0,3 2-5 0,-4-2 10 16,3-1 0-16,-1 2 0 0,1-1-15 0,-2-1 23 16,2 1 0-16,-1-2-8 15,1 0-3-15,-3 2 11 0,4-1 5 0,-3-1-23 16,-1 0 15-16,-2 0-2 0,2-1-5 0,0 1 4 15,-2 1-20-15,-1-2-5 0,3 0 42 0,-2 0-7 16,-2 0-6-16,-2 0 12 0,3-3-18 16,-2 2 28-16,1-1-2 0,1-1 5 0,-3 1-6 15,3-1-19-15,-4 2-6 0,2-2 8 0,-2 2 2 16,-3 0-36-16,4-2 47 0,-4 2-11 16,0 0 16-16,1 0-10 0,-1 0-1 0,0-1-5 15,-2-1-7-15,4 1 15 0,-5 0-15 0,4-1 7 16,-4 1 1-16,2-1 7 0,2 1-13 0,-4-2 20 15,0 2-32-15,0-2 25 0,3 1 3 16,-6 0-34-16,2 0 13 0,1 1-2 16,-1-1 17-16,-2-1-5 0,0 0-9 0,0 1 4 15,2-3 8-15,-3 2-26 0,-2 0 21 16,1-4-18-16,-2 2 23 0,0 0-11 0,0-3 1 16,-3 1 12-16,3 0-12 0,-3-1 33 0,-3-2-23 15,2 2-3-15,0-1-7 0,-3-1 2 0,-3 0 1 16,1 0-4-16,-3-1 29 0,-4 0-31 15,-1 0 3-15,0 1 2 0,-7-2-5 0,3 1-2 16,-7 0 2-16,-3 2 5 0,1 0 0 0,-1 1 1 16,-13-3-4-16,3 3 16 0,6 1-25 15,-2 1 12-15,0 3-2 0,2 0 10 0,-2 1-16 16,-5 0 3-16,5-2 5 0,-21 0-4 16,14 3 24-16,-14-4-30 0,9 6 18 0,-9-3-20 15,8 5 4-15,4-1 11 0,-1 1-18 16,-15 1-5-16,1 1-6 0,9 1-9 0,4-1-21 15,4 5 15-15,-17-1-23 0,6 4-2 0,8-1-8 16,8-1-8-16,-15 3-15 0,12-1-61 16,8 1-42-16,-3-2-145 0,0 2-57 0,12-4-381 15,-2 0 82-15,3-3 67 0</inkml:trace>
  <inkml:trace contextRef="#ctx0" brushRef="#br0" timeOffset="-41271.96">8267 12652 678 0,'0'0'240'15,"0"-4"-14"-15,0 4-126 0,0 0 48 16,0 0-38-16,0 0 46 0,0 0-12 0,-6-7-42 16,6 7-5-16,0 0 0 0,-4-4-4 0,4 4 1 15,-3-4-9-15,3 4-3 0,-7-2-21 16,7 2 6-16,-11-1-14 0,11 1 6 0,-9-4-25 16,2 3 4-16,7 1 13 0,-15-3-12 15,6 2 4-15,-2-2 1 0,-2 1 2 0,2 2-21 16,-2-1-12-16,-1 0 20 0,1-1-15 15,-5-1 10-15,2 2-28 0,-2 1 13 0,-2 0 8 16,3-2 2-16,-4 1 0 0,-3 1-5 0,4-3 12 16,-1 2-7-16,-3 1-12 0,0 0-14 0,4-1 13 15,-4 1 6-15,0 0-9 0,4 0 9 16,-4-2 2-16,3 2-18 0,0 0 20 0,1 0 13 16,-1 0-25-16,5 0-5 0,-5 0 2 0,0 0-8 15,1-1 13-15,-1 2 1 0,0-1-14 16,-3 2 8-16,1-1-5 0,-1-1 21 0,0 0-26 15,-3 1 15-15,2 2-13 0,-5-2 11 16,-1 1 2-16,0-2-7 0,0 1 17 0,0-1-22 0,0 5 4 16,1-3 14-16,-1-2-32 15,2 2 19-15,1 1 2 0,0-2-5 0,-2 2 0 16,2-2 5-16,4 0-5 0,3 2 5 0,-2-2 3 16,2 1 0-16,0-2-24 0,1 0 32 0,0 0-27 15,2 1 22-15,1-1-17 0,0 3 4 16,1-1 4-16,1-1 1 0,-4 0-6 0,1 1 9 15,-3 2-17-15,4-1 14 0,-3-2-1 0,3 3-7 16,-3-1 10-16,-1 1-2 0,1-1 12 16,-1-2-10-16,-4 8-10 0,1-4 8 0,1-2-6 15,-4 5 8-15,3-3-5 0,-3 0-2 0,2 2 4 16,-2-1-2-16,3-2 0 0,0 4-2 16,-3-1-3-16,3-1 12 0,0-2-14 15,7 3 4-15,-4-1 1 0,2 0 2 0,1-2 5 16,0 2-8-16,2-2-12 0,1 3 20 0,-1-1-5 15,2-4-5-15,1 5-3 0,-1-3 8 0,3 2 0 16,1 1-10-16,-7-1 7 0,3-1-7 16,0 2 8-16,1 1 2 0,-4 2 0 0,3-3 12 15,1 1-12-15,-4 2-2 0,3 1-3 0,-3-1 5 16,-1 1 2-16,2-3-9 0,-2 6 7 16,-1-3 10-16,1-1-10 0,1 1 2 15,-3-1-7-15,2 1 8 0,5-3 7 0,-2 1-13 0,2-1 11 16,0-1-5-16,2-1 10 0,4-1-6 15,-3 2-9-15,0-1 20 0,3-4-31 16,1 5 5-16,2 0 18 0,-3-4-15 0,3 4 15 16,1-4-20-16,-3 4 10 0,5-2-2 0,-5-2-19 15,5 3 19-15,-2-4 2 0,3 5-8 0,-3-3-2 16,3 2 5-16,-3 0 2 0,-1-4-12 16,4-2 20-16,-1 10-8 0,1-6-4 0,-3-1 17 15,3-3-23-15,0 8 5 0,0-8-10 0,0 9 11 16,3-4-11-16,-3-2-8 0,1 4 13 15,3-4-12-15,-1 5 9 0,0-3 9 0,1 1-6 16,2-2 5-16,1 6 3 0,0-3-13 0,3 0 13 16,-3 0 5-16,3 1-5 0,1 1 2 15,2-2 6-15,4-1 5 0,3 6-11 16,1-4 11-16,0 0-6 0,6-1 6 0,1-3 2 16,-1 5-12-16,11-3 9 0,-1-3-7 0,1 2 5 15,-4-3 13-15,7-2-28 0,0 0 18 0,0 0-13 16,-4 0 0-16,5 0 5 0,-2-1 0 15,1-2 12-15,1-1-1 0,-1 2-16 0,0-3 15 16,3 0-10-16,11-1-3 0,0-3 1 16,2 1 14-16,-1 0-4 0,-2-1-3 0,1-1 11 15,-11 3-4-15,-6-2-12 0,4 2-2 0,11-4 2 16,-11 1 2-16,-5 5 4 0,0-1-1 0,-2-2-16 16,-1 1 40-16,-4 4-32 0,-2-4 0 15,-1 3 6-15,-2 0-11 0,2-3 11 16,-7 4 2-16,1 1 5 0,-1-3-5 0,0 3-15 15,1-4 5-15,0 6 8 0,3-7-3 0,-4 4-8 16,5-2 3-16,2 2 5 0,0-3 5 0,-3 3-8 16,3-2 6-16,0 1-3 0,1-2 0 15,-1 4 2-15,-2-4 1 0,2 0-3 0,0 2 15 16,-3-3 1-16,3 5-24 0,-3-4 8 0,1-1-8 16,2 2 6-16,-3 0 4 0,-1-3 3 15,1 2 8-15,-6 2 3 0,1-3-19 0,-1 5 16 16,-2-4-21-16,-1 3-5 0,-2-2 24 15,1 1 9-15,-4-1-22 0,0 3 9 0,1-4 16 16,-1 3-7-16,-3-2 2 0,3-4 5 16,0 5-13-16,-3-2-10 0,0 0 13 0,1-3-18 15,1 1 20-15,-2 2-5 0,0 0 16 0,3-1-21 16,-3 1 2-16,0-2 9 0,3-1-26 0,-3 1 17 16,0 1-4-16,-1-1 7 0,1 2-25 15,-2 0 10-15,1 0 23 0,0-3-21 0,-2 5 16 16,2 0-8-16,-2-3-10 0,0 2 2 0,-1 0 11 15,1-2-11-15,-1 3 11 0,-3-3-23 16,3 0 10-16,-3-1 30 0,0 5-17 16,-3-5 7-16,3 2-15 0,-3-2-2 0,-1 1 22 15,-3-3-2-15,0 6-8 0,-3-3-7 0,0-2-3 16,-4 3 10-16,1-1 0 0,-2 0-5 0,2 2 8 16,-4 0-8-16,1-3 8 0,1 6-5 15,2-3-3-15,2 1 8 0,-2 0-16 0,3 2-7 16,2-2 7-16,-2 1-22 0,3 2-6 0,1-1-74 15,6 2-18-15,-11-1 3 0,11 1-69 16,-10 3-73-16,0-2-142 0,7 4-405 0,-1-3 92 16,4-2 60-16</inkml:trace>
  <inkml:trace contextRef="#ctx0" brushRef="#br0" timeOffset="-39435.24">8152 13822 383 0,'0'0'228'0,"0"-6"8"0,0 6-52 0,0 0 21 16,-1-8-103-16,1 8 24 0,0-7 7 0,0 7-10 16,-3-5 7-16,-1 0-20 0,4 5-2 15,-3-7-19-15,3 7-14 0,-3-4 4 0,3 4-13 16,-1-7 11-16,1 7 0 0,-3-7-28 0,3 3 4 15,0 4 9-15,0-7-6 0,0 7-12 0,-3-9-1 16,3 4-12-16,0 5-13 0,0-8 7 16,0 8 16-16,0-7-36 0,0 7 1 15,-3-10 52-15,2 8-22 0,1-4-23 0,0 6 10 16,-6-9 36-16,2 3-15 0,0 4 7 0,-3-2-18 16,-2 0-5-16,2-3 8 0,-4 4 10 15,1-4-18-15,-3 5-5 0,-1-4 18 0,-3 3-2 16,-1-1-24-16,-2 0 13 0,0-2-12 0,2 5 7 15,-3-2-16-15,-2-1-2 0,0 2 11 16,1-1-16-16,-1 1 0 0,2-1 18 0,-3 2-8 16,0-3-13-16,4 2 8 0,-4 2 13 0,0 0 5 15,0 0-25-15,-1 0 9 0,2 0-12 0,-4 0 16 16,0 0-17-16,-1 0 9 0,-2 0-6 16,-1 0 9-16,3 0 1 0,-3 0-4 15,0 0 7-15,1 0-12 0,-1 0 2 0,0 0-3 16,0 2 6-16,1-2-3 0,5 0 2 0,-2 0 6 0,1 0 12 15,1 0-7-15,-2-2-18 16,3 4 2-16,0-4 3 0,0 2-5 0,0 0 0 16,-3 0 10-16,3 0 3 0,0 0-6 0,0 0 6 15,0 0-10-15,0 2 2 0,0-2-3 0,0 3 6 16,4-2-16-16,-4-1 10 0,3 3 13 16,-2-2 3-16,2 1-13 0,0 0 5 0,2 1-7 15,-2-2-6-15,0 4 0 0,4-3 19 0,-4 0-6 16,0 3-8-16,1-2 3 0,0 2-5 15,-1-3 3-15,-2 5-1 0,-1-4 13 16,3 3-15-16,-3 0 5 0,1-2-8 0,-2 3 3 16,1 0 10-16,-3 3-15 0,3-4 15 0,0 1 3 15,0 2-13-15,-3-5 13 0,6 5-16 16,-2-1 13-16,-1-1-10 0,3 1-5 0,4 0 12 16,-3-1 1-16,5-1-8 0,-2 0-3 0,0 2 11 15,1-1-9-15,2-1-6 0,3-2 19 0,-2 4-9 16,2-3-1-16,1-2 6 0,-4 4-3 15,4-1-5-15,0 0 2 0,-1-1 11 0,1 3-6 16,0-2 3-16,0 0-15 0,3 0 3 0,-3 3 14 16,3-1-12-16,-3-1 0 0,3 1 2 0,0 2 6 15,-2-2-13-15,1 4 12 16,-2-2-4-16,3-1 2 0,-3 2 0 0,2 0 13 16,2-2-19-16,-1 3 1 0,-3-4 5 0,6 2-2 15,-3 1 7-15,1-2-5 0,0 0-18 0,2 0 18 16,-3-1-15-16,3 1 2 0,1-1 10 15,-1 0 6-15,1 1-11 0,0-1-2 0,-1-1 7 16,1 0-2-16,3-1 13 0,-4 1-11 0,4 3 1 16,0-3-9-16,-3 1-1 0,2-2 22 15,1-2-10-15,-2 3 0 0,2-1 2 0,-1-2-4 16,2 4-6-16,-1-3-2 0,2-2-5 0,-2 4-3 16,1-1 10-16,2 0 3 0,1-1 10 0,-1 3-10 15,4-1-5-15,-3 3 7 0,5-3 1 16,-1 2-4-16,2 0 9 0,3-1 5 15,1 2-3-15,-1-2-5 0,5 3-8 0,2-3 11 16,4 1 10-16,0-5-13 0,1 6-3 0,2-3 6 16,1-3 14-16,2 0-22 0,1 3 8 15,-4-4-11-15,7 2 8 0,-3-3 10 0,0-1-4 16,0 4 1-16,3-4-14 0,-3-1 4 0,3 1 13 16,0-1-5-16,0-1 23 0,0 0-22 15,0 1-1-15,0-5 5 0,0 4-7 0,0 1-3 16,1-2 0-16,3-3-3 0,-4 3 3 0,-3 0-5 15,6-4 10-15,-6 6-13 0,3-2 6 16,-4-4 17-16,1 6-12 0,-3-3-6 16,2-1 6-16,-2 0 2 0,-1 2-10 0,-2-2 7 15,-2 3 11-15,1-2-16 0,0-1 1 0,-3 4 15 16,2-3-6-16,1-1-7 0,0 2-2 16,0-1-1-16,1-2 1 0,-2 3-1 0,4-4 11 15,-3 3-11-15,-2-1 16 0,0 0-10 0,0-2 7 16,1 4-15-16,-2-4-11 0,2 3 14 0,-2-3-1 15,0 0 6-15,3 3-1 0,-1-3-4 16,-2 3 2-16,0-2 7 0,2 0-14 0,2 0 7 16,-1-2 0-16,3 3 0 0,0-2-13 15,-4 0 3-15,5 2 17 0,-3-2-4 0,5-1-6 16,-3-1 11-16,1 5-18 0,-1-4 7 16,1 2 3-16,-1-1-2 0,-3 0 7 0,3-1-8 15,-3 4-4-15,0-4 7 0,-4 1 10 0,1 4-5 16,-4-5 8-16,0 6-6 0,0-6-7 15,0 3 3-15,-6-2-6 0,2 5 11 0,1-5-13 16,-3 3 13-16,-1-2-8 0,3 0-11 0,-2 0 14 16,-2-2 10-16,2 3 0 0,2-2-16 0,-3-2 3 15,1 1 5-15,-1 1-7 0,-3 0 12 16,4-1-5-16,-4 0 0 0,2 0 5 0,-2 2 3 16,-2-1-10-16,1-1 15 0,0-2-13 15,-2 1 8-15,2 0-8 0,-2-2 10 0,0 2 3 16,-1-2-23-16,1 1 15 0,-4 0 3 15,3 2-13-15,-3-2-5 0,0 2 15 0,-3-1 0 16,3 0 3-16,0 0-8 0,-3 1-10 0,2 0 13 16,1-3 5-16,-3 3-6 0,-1 1 3 15,1 0-12-15,-1 0 7 0,1-2 15 0,-1 3-17 16,-2 0 2-16,0 0-2 0,-2 3-19 16,-2-2-2-16,0 1-7 0,-1 3-14 0,-2 3-60 0,-8 0-45 15,-3 0-81-15,0 7-159 16,-6 1-13-16,5-4-429 0,1 2 124 0,-3-2 34 0</inkml:trace>
  <inkml:trace contextRef="#ctx0" brushRef="#br0" timeOffset="-37730.32">8226 14616 570 0,'0'0'192'0,"0"0"-10"0,0 0 2 15,0 0-7-15,1-8 0 0,-1 8-37 0,0 0 6 16,3-2-10-16,-3 2-6 0,3-5-9 0,-3 5 20 16,0 0-52-16,0 0 11 0,0 0 13 0,0 0-26 15,0 0 12-15,0 0-32 0,0 0 58 16,0 0-17-16,0 0-6 0,0 0 3 0,0 0-20 15,-7-5 7-15,7 5-8 0,-10-5-20 0,10 5-10 16,-17 0-10-16,10 0 17 16,-6 0-12-16,2 0-13 0,-6 0 2 0,0 0-5 15,-4-1 11-15,-2 1-11 0,-1 1 3 0,-3-1-13 16,-4 0-8-16,0 0 8 0,0 0-7 0,1 4-9 16,-1-3 4-16,3-1 9 0,0 0-12 15,1 2-3-15,0-1 2 0,3-1-4 0,0 2 2 16,0-2-5-16,0 0 16 0,-3 0-16 0,4 3 2 15,-2-2 13-15,4-1-9 0,-6 0-6 0,4 1 15 16,-1-2-18-16,-1 1 8 0,1 0 1 16,0 0-4-16,-7 0 3 0,1 1 11 0,-1-1-11 15,4 0-3-15,-7 2 9 0,3-4-4 0,0 4-9 16,0-2-3-16,0 0 2 16,0 1 11-16,1-1-8 0,-1 5-5 0,0-4-1 15,2 0 1-15,-3-1 5 0,5 5 8 0,-4-2-8 16,1-1-5-16,2 3 2 0,-2-3-2 0,2 2 13 15,-2 0-18-15,2 0 20 0,-3-1-10 16,1 0 10-16,-1 4-7 0,0-3 7 0,-3 0-13 16,6 2-7-16,-2-2 2 0,2 3 8 0,-2-3 3 15,5 0-3-15,-3 2 3 0,5-2-6 0,-4 3 6 16,6-6-9-16,-3 6 14 0,4-3-8 16,-1-1 0-16,0 3 0 0,2-2 18 15,4-3-15-15,-4 5-11 0,4-1 3 0,2-2 0 16,-5 0 0-16,5 2-3 0,-1-3 13 15,1 4-15-15,2-4-3 0,-2 3 13 0,3 0-8 16,-5 2 1-16,5-1-6 0,-3-4-3 0,6 8 11 16,-7-3 10-16,3 0-12 0,2 0-1 0,2 1 13 15,-3-1-7-15,2 2-11 0,2 1 10 16,0 0 8-16,2 0-7 0,-2 2 4 0,1 1-7 16,-1 1 18-16,2 1-15 0,-3-4-6 0,1 6 5 15,-1-1 1-15,3 0 4 0,-3 0-4 0,4-1 15 16,-3 1-19-16,2-2 4 0,-4 1 2 15,5-1 0-15,-3-3 0 0,3 6 0 0,-1-5-8 16,1-1 11-16,0-1-6 0,2 3-7 16,-2-2 10-16,3-2-8 0,-4 0 11 15,4-1-1-15,0 5-2 0,0-4-5 0,4 2 0 16,-1-1-8-16,1 2 13 0,2 0-7 0,-2-4 9 16,2 5 6-16,2-2-11 0,2 0-4 0,-4 0-1 15,5 0 28-15,-1-1-30 0,3 2 13 16,-2-2-6-16,0 0 3 0,1-1 5 0,3 0-5 15,-2-1 5-15,1 5-2 0,0-6 7 0,3 3 8 16,-1-2-13-16,5 0-5 0,0 3 13 16,-1-4-15-16,4 0-1 0,0 1 13 0,1-2-15 15,1-1 0-15,1 1 15 0,1-2 3 0,-1 0-8 16,4-1-13-16,-3 0 16 0,6 0 5 16,-3-2 0-16,3 0-8 0,0 1 0 15,0-2-10-15,11 0 0 0,-8 0 10 0,4 0-10 16,0 0 5-16,3-2 5 0,-3 1 0 0,1-3-8 15,2 2 1-15,-3 1-3 0,3-1-3 0,-3-3 8 16,1 5 10-16,-2-4-7 0,-2 0-3 16,1 0 13-16,-2-2-21 0,0-1 8 0,-6 4 0 15,-1-2-8-15,5-2 8 0,-5 4 5 0,-2-4 3 16,-1-1-3-16,4 4-18 0,-4-2 11 16,1-2 4-16,3 1-4 0,0 0-14 0,0-3 16 15,2 2 3-15,-1 1-8 0,1-3 13 0,1 2-16 16,-3 1 5-16,3-3 3 0,0 2 11 15,-3-2-6-15,0 2-5 0,3-2 20 16,-3 0-15-16,-4 1 3 0,-2 2-8 0,2-2 8 16,0 0-8-16,-4 2 0 0,1-2 25 0,1-2-27 15,-1 6-1-15,-4-4 11 0,4-2-13 0,-3 3 5 16,-1 2 0-16,0-5-5 0,1 3 10 16,-4-2-10-16,-3 3 5 0,2 3 5 0,-1-4 0 15,-2 1-8-15,-2 0-2 0,2-2 10 0,-6 1 8 16,4 0 0-16,-2 1-16 0,-2 1 16 0,0-5 25 15,1 3-17-15,-2-2 2 0,-2 2 8 16,2-3-26-16,-2 1-5 0,3-1-5 0,-4 1 10 16,1-1-13-16,-1-3 11 0,0 6 10 15,1-4-13-15,-1-1-11 0,0 2 11 16,1-3-5-16,0 2 10 0,2-1 3 0,-3 0 5 16,1 1-16-16,-1 0 8 0,0-1 0 0,-3 0 6 15,1 1-19-15,-1-1 34 0,-1 1-32 0,1-1 6 16,-6-1-2-16,-1-1 2 0,-4 4-5 15,-5-3 2-15,-2 3 6 0,-2-3-11 0,-7 6-5 16,-4 1-7-16,-3 2-6 0,-4 0-33 0,7 4-30 16,-3 0-78-16,0-1-117 0,0-1-146 15,3 2-440-15,3 1 64 0,-2-2 79 16,2-6 89-16</inkml:trace>
  <inkml:trace contextRef="#ctx0" brushRef="#br0" timeOffset="-36405.04">8968 12534 578 0,'3'-4'238'0,"-6"-4"-31"15,3 2-35-15,0-1 10 0,0 7-1 16,-3-9-4-16,-1 2-21 0,4 4 16 0,-3-4-29 15,-3 5-38-15,2-2-5 0,-6 3-13 0,10 1-8 16,-17 0-10-16,2 1 0 0,-1 5 0 16,-2 1-22-16,-3 1-17 0,2 2 9 0,1 4 9 15,-1-3-20-15,4 4 1 0,-2 1-4 0,4-3-7 16,2 3 10-16,0 3-7 0,5-5-6 16,2 1-10-16,1 2 5 0,3-3 1 0,0-2 1 15,1 2-17-15,5-3-5 0,1 3 0 0,3-4-3 16,1-2-2-16,3 2-11 0,2-3 1 0,2-1-80 15,1-4-16-15,2 0-66 0,-3-2-84 16,2 3-441-16,4-6 34 0,-3 1 25 16</inkml:trace>
  <inkml:trace contextRef="#ctx0" brushRef="#br0" timeOffset="-35783.1">9167 12566 862 0,'-3'-4'205'16,"3"4"0"-16,-5-4-16 0,5 4-20 0,0 0-15 15,-6-3-39-15,6 3 5 0,0 0-10 16,0 0-15-16,0 0-3 0,0 0-5 0,0 0-18 16,-4 11-7-16,4-5-6 0,0-1-7 15,1 1 7-15,1 2-15 0,-1-1 2 0,2 3-27 16,0-4-21-16,1 1 5 0,0-2 10 0,-1 2-8 15,1-3-2-15,2-1 13 0,-2-2-21 0,2 4 6 16,1-4-11-16,-7-1 5 0,17 0 3 16,-10-6-10-16,1 4-3 0,2-4 21 0,-1-1-3 15,2-3-6-15,-1 2-4 0,0-3 0 0,-2 1 7 16,2-1-7-16,-1 1 10 0,-2 2 0 16,1 1 0-16,-2-1-5 0,-2 2 8 0,2 0-6 15,-2 1 6-15,-1 2-8 0,4 1-1 0,-7 2 17 16,0 0-1-16,0 0-15 0,0 0 23 15,14 12-18-15,-11 1 30 0,-3-1-7 16,0 7-10-16,3 1 5 0,-3 5-5 0,-3 3 2 16,3-2-2-16,-3 4 0 0,-1 3-5 0,1 0 10 15,0 0-1-15,0-1-9 0,-1-4 10 0,0-2-5 16,1-1 0-16,-1-1-6 0,1-6 4 16,0 0-4-16,-1-3-4 0,1 2-1 0,-3-3 29 15,1-3-18-15,-2-3 2 0,1 2-7 0,-1-3-3 16,-3-6 0-16,3 2-2 0,7-3 7 15,-14-4 3-15,4-2-8 0,3 0-3 0,1-1 1 16,2-6-6-16,1 3 6 0,-1-4 12 0,1 2-15 16,-1-2 5-16,4 2 13 0,0-1-20 15,0-1 7-15,4 2-20 0,-1 1 17 16,1-2-12-16,2 3-5 0,-3 0 17 0,4 1-4 16,-3 1-4-16,6-1-1 0,-3 1 14 0,0 2-4 15,0-2-11-15,3 5 6 0,-3-2-16 0,-1 1 8 16,5-1-39-16,-7 5-5 0,3-2-48 15,-7 2-26-15,12-5-44 0,-4 4-71 0,-8 1-108 16,7-2-368-16,-1-2 43 0</inkml:trace>
  <inkml:trace contextRef="#ctx0" brushRef="#br0" timeOffset="-33416.24">8740 12502 639 0,'-12'-1'226'0,"6"0"-16"0,6 1-31 16,-7-7-8-16,4 5-7 0,3 2 0 0,-6-8-5 15,5 1-11-15,-2 3-17 0,3 4-14 16,0-13-4-16,0 12-11 0,-4-6-22 0,4 7 7 16,0 0-5-16,0-10-23 0,0 10-6 15,0 0-19-15,0 0-4 0,0 0-4 0,0 0-6 16,0 0 21-16,0 0-10 0,8 25-5 0,-5-10 12 16,0 1-12-16,0 3-6 0,-2 6-17 0,-1 0 20 15,2 5-8-15,-2-3 11 0,0 1-16 16,-2 1 8-16,1-3-11 0,1-1 19 0,0-5-46 15,0 0-11-15,-3-1 3 0,3-4-29 0,0-4-7 16,0 4-5-16,0-5 8 0,0 0 12 0,0-3-15 16,0-1-15-16,0-6-24 0,0 2-7 15,0-2-20-15,0 0 40 0,0 0 62 16,3-15 10-16,-2 4-12 0,1-6-4 0,-1 2-4 16,2-3 17-16,0-4 24 0,-3 5-11 0,3-3 34 15,2-2 20-15,-2 4 13 0,0 0 15 16,-3 1 18-16,4 0 0 0,-4 0-2 0,3 1 12 15,0 1 11-15,-2 7 2 0,2-3-51 0,-3-2 13 16,3 5-18-16,-3-2-8 0,3 2 10 0,-3 2-4 16,1 0-9-16,3 1 4 0,-1-3-24 15,3 2 8-15,1 2 7 0,3-3-5 0,1 7-9 16,-1-2 1-16,7 2 4 0,0 0-11 0,1 1-5 16,2 0 5-16,4 8-3 0,3-1-15 0,-3-1 0 15,-3 1 11-15,2 2-11 16,-2-2 5-16,0 6 0 0,-5-3 6 0,-2-1-16 15,0-2 10-15,0 5-10 0,-4-2 5 0,-4-1 3 16,-2 2 10-16,-1-1-6 0,-3 0 14 0,-6 3-8 16,-1 1-10-16,-7 1-1 0,0-1 6 15,-6-1 0-15,0 1-8 0,-1 2 26 0,0-7-24 16,-2 2 9-16,2-1-11 0,0-2-5 0,5-1-3 16,-2-2 6-16,2-2-13 0,2 3 2 0,3-2-18 15,0-2-22-15,5-3-50 0,3 0-17 16,3 0-51-16,0 0-118 0,0 0-136 15,6-8-407-15,8-1 75 0,-3 1 68 0,9-3 85 0</inkml:trace>
  <inkml:trace contextRef="#ctx0" brushRef="#br0" timeOffset="-33197.46">9371 12490 688 0,'1'-7'300'0,"-1"7"2"15,0 0-16-15,2-6-25 0,-2 6-38 16,0-4-18-16,0 4-16 0,0 0-25 0,0 0-23 16,0 0 12-16,0 0-43 0,0 0-7 0,11 16-21 15,-11-9 20-15,4 5-25 0,-4-2-8 16,6 5-2-16,-2 3-6 0,-4-3-46 16,3 10-4-16,0-4-32 0,2 0-50 0,-5 1-65 15,0-4-230-15,0 0-497 0,3-1 82 0,-3-7 101 16,0-2 65-16</inkml:trace>
  <inkml:trace contextRef="#ctx0" brushRef="#br0" timeOffset="-33042.47">9505 12241 691 0,'0'0'174'16,"0"0"-41"-16,10 10-15 0,-7-2-14 0,1 6-70 15,-4 3-42-15,3 7-51 0,-3 3-71 0,-3 8-93 16,0 1-409-16</inkml:trace>
  <inkml:trace contextRef="#ctx0" brushRef="#br0" timeOffset="-32492.01">9498 12783 711 0,'0'0'266'0,"0"0"18"16,0 0-51-16,0 0 16 0,0 0 9 15,-10-12-35-15,7 6-31 0,2-4 10 0,1-4-46 16,1 4-10-16,2-5-15 0,0 0-19 0,0-3-9 15,1 1-4-15,4-6 9 16,1 3-39-16,1-2 23 0,-2 1-33 0,2-1-8 0,3 1 1 16,-5 0-14-16,2 5 3 0,-1-1-3 15,2 5-2-15,-4-1-3 0,-1-2-7 0,1 5-3 16,-4 2-18-16,1-1-10 0,0 1-31 16,-1 5 0-16,-2-2 1 0,2 1 4 0,-3 4 10 15,0 0 1-15,0 0 15 0,0 0-13 0,0 0 0 16,-24 10 10-16,17-4 1 0,1-2 4 15,1 6-7-15,-2-3 2 0,4 1 5 0,-3 3 6 16,2 1 23-16,1-3-16 0,3 1-5 0,0-2-2 16,0 6 2-16,0-7 10 0,3 3-2 0,0 1 2 15,1-3 3-15,2 2-13 16,1-3-2-16,0 1 4 0,0-1 9 0,0 0-8 16,0-3 7-16,3 3-5 0,-6-1-5 0,2-2 13 15,1 0-8-15,-4-1-17 0,0-2 19 0,2 4 32 16,-5-5-39-16,6 2 3 0,-6-2 10 15,0 0-13-15,0 0 3 0,0 0-3 0,1-15-8 16,-2 5 11-16,1 2-1 0,0-3-4 0,-3-3-11 16,3-3 1-16,0-1 14 0,3 0-9 15,1-4 4-15,-1 1 11 0,4 0-10 16,-4 2-6-16,3 2 8 0,2-1 0 0,-4 4 3 0,2-1-8 16,-2 4 5-16,2 0-5 0,-3 1-10 0,2 2 12 15,-2 1-9-15,0 4-6 0,4 0 3 16,-1-1 0-16,-6 4 4 0,0 0-9 15,18 7 18-15,-11 1-11 0,-1 2 13 0,-2 5 5 16,3 2-10-16,0 2 21 0,-4 6-19 16,0 3-20-16,-2 0 11 0,2-3-37 0,0 6-20 15,0 1-43-15,-3-6-121 0,5-14-177 0,1 12-465 16,1-7 82-16,-1-5 97 0,4-8 56 0</inkml:trace>
  <inkml:trace contextRef="#ctx0" brushRef="#br0" timeOffset="-32147.6">10066 12271 872 0,'0'0'231'0,"0"0"-24"0,0 0-7 16,-15 2-24-16,15-2-7 0,-19 10-20 0,5-2-34 16,0 2-8-16,-3 4-27 0,0 1-9 0,-4 3-37 15,0 2-37-15,2 2-12 0,-2 0 2 16,0 0-31-16,4 2 14 0,-4-1 17 0,8-6-15 15,2-3 2-15,1-1 11 0,4-5 23 0,-1 0 12 16,4 1 18-16,-1-4 16 0,8-2-18 16,-4-3 18-16,0 0 33 0,7 1-33 0,-7-1 4 15,10 0-14-15,-10 0 7 0,14-1-25 16,-14 1 27-16,16 0 1 0,-6-3-10 0,1 0-3 16,2 2 10-16,-3-2-2 0,4 2-26 15,-4 1 15-15,1-1-15 0,-1 1 18 0,3 0-21 16,-2 1 9-16,-1 0-37 0,3 1-13 0,-2 0-14 15,-1 4-50-15,0-5-51 0,1 6-71 16,-4-1-108-16,3-1-463 0,1 1 67 0,-5 1 76 16</inkml:trace>
  <inkml:trace contextRef="#ctx0" brushRef="#br0" timeOffset="-31940.89">10230 12300 801 0,'-1'-9'271'16,"1"9"-25"-16,0 0-34 0,0 0-33 0,-3-2-12 15,3 2-9-15,0 0-22 0,0 0 13 0,3 19-34 16,-3-5-15-16,1 5-16 0,2 6 6 16,-3 10-16-16,3 4-15 0,5 12 5 0,-5 1-3 15,1 6-15-15,2-3-23 0,0-3-82 0,-2 2-304 16,7-1-423-16,-5-16 103 0,1-5 68 0</inkml:trace>
  <inkml:trace contextRef="#ctx0" brushRef="#br0" timeOffset="-30102.66">10500 12996 581 0,'3'-6'284'16,"0"-1"-18"-16,-2 5-10 0,2-3-21 15,-3 5-20-15,3-10 0 0,-3 9-38 0,0 1 18 16,3-7-21-16,-3 7-29 0,0 0 7 0,0 0-30 15,-6-3-17-15,6 3 16 0,-14 7-24 16,-3 2 3-16,-3 3-18 0,-4 5-16 0,-18 8-15 16,1 5 6-16,1-2-19 0,-2 3-53 0,5-4-6 15,-1-2-58-15,11-1-67 0,-11-2-271 0,24-4-446 16,5-7 108-16,5-1 59 0,1-5 120 16</inkml:trace>
  <inkml:trace contextRef="#ctx0" brushRef="#br0" timeOffset="-29655.52">10824 13059 721 0,'0'-4'310'0,"0"-1"-39"0,0-4-22 15,0 2 2-15,0 3-19 16,0-3-57-16,0 0 4 0,0 7 15 0,-3-10-33 0,3 5-2 16,0 5-5-16,-3-10-6 0,2 9-22 15,1 1-27-15,-3-7 1 0,3 7-10 0,-10 0-3 16,10 0-13-16,-17 0-5 0,4 6-7 16,-2-4-21-16,-1 7 0 0,1-3-3 0,-1 2-12 15,2 1 7-15,0 1-13 0,4 0-12 0,-4 3 0 16,5-3-11-16,2 5 3 0,2-5-10 15,2 4 2-15,0-3-5 0,6 0 11 0,-3 3-11 16,3-4 16-16,5 4-8 0,-4-3 15 0,5 0-13 16,1 0-2-16,-2-1-5 0,2-2 0 0,3 2 22 15,-2-2 1-15,-1-1-15 16,-3 2 9-16,3-3-7 0,-3 0 16 0,-1-2-16 16,1 2 2-16,-4-2 14 0,2 1-6 0,-2-2-2 15,-3 4 4-15,-3 2-4 0,-5-1-8 0,-2 2-18 16,0 3-8-16,-7-3 14 0,0 5-27 15,-3-5-43-15,5 0-2 0,2-2-57 0,0-1-115 16,-8 2-159-16,11-3-437 0,2-4 74 0,2-1 100 16,6-1 45-16</inkml:trace>
  <inkml:trace contextRef="#ctx0" brushRef="#br0" timeOffset="-29287.34">10897 13284 796 0,'6'-1'245'16,"-6"1"-25"-16,0 0-20 0,4-6 7 0,-4 6-35 16,0 0-16-16,6-1-13 0,-6 1-12 0,0 0-41 15,4-4 9-15,-4 4-17 0,7-4-23 16,-1 2-23-16,-2 0-5 0,-1-4-19 0,4 3 9 16,0-4-16-16,-3 0-18 0,2-1 6 0,1 2-11 15,-4-3 7-15,1 0 17 0,3 5 9 0,-4-5 23 16,1 3 8-16,-1-1 26 0,0 0-23 15,-3 2 4-15,1-1-12 0,-1-1-12 16,0 7 24-16,-1-7 1 0,1 7-8 0,-3-5-10 16,3 5-16-16,-6-5 14 0,6 5-11 15,0 0 7-15,0 0-14 0,-24 10 12 0,17-5-18 16,-1 3 6-16,1 0-4 0,1 3 6 0,-1-3-7 16,1 7 6-16,1-3-14 0,2 3 10 15,0 3-54-15,0-3-3 0,6 2-12 0,-3-2-41 16,6 1 20-16,2-4-54 0,-2-1-122 0,1-2-64 15,7-2-477-15,-3-2 80 0,2-1 87 0</inkml:trace>
  <inkml:trace contextRef="#ctx0" brushRef="#br0" timeOffset="-29107.63">11252 13215 936 0,'-1'-7'308'0,"-2"4"-60"16,0-1-61-16,3 4-8 0,-7-10 10 15,1 9-35-15,6 1-1 0,-8-3-30 0,8 3-8 16,-13 3-10-16,13-3-10 0,-10 8-26 0,6-1 0 16,-3 3 3-16,1 0-31 0,5-1-8 0,-2 7-5 15,0-2-30-15,3-2-14 0,0 3-24 16,3 2-24-16,1 0-77 0,-1-2-230 0,7-2-415 16,-3-1 64-16,0-4 85 0</inkml:trace>
  <inkml:trace contextRef="#ctx0" brushRef="#br0" timeOffset="-28491.02">11512 12983 780 0,'0'-3'295'0,"0"3"-14"0,0-5-27 15,0 5-29-15,0 0-18 0,0 0-10 16,0 0-28-16,0 16-15 0,0-1-16 0,0 2-13 15,-3 1-4-15,2 9-16 0,-2 3 0 0,-1 5-16 16,0-2-15-16,1 6-7 0,-6 11-34 16,5-12-30-16,-2 0-65 0,5-4-30 0,-3-8-90 15,4-1-81-15,-3-4-47 0,3-2-414 0,3-7 35 16,1 1 59-16</inkml:trace>
  <inkml:trace contextRef="#ctx0" brushRef="#br0" timeOffset="-27665.07">11494 13318 857 0,'-3'-3'312'16,"3"3"-30"-16,-6-7-11 15,6 7-51-15,-1-7-12 0,1 7-29 0,0 0-20 16,0 0-6-16,4-4-27 0,-4 4-6 0,0 0-18 16,20 3-10-16,-10-2-2 0,1-1-11 0,6 0-12 15,-4 0 10-15,5 0-24 0,-2 0-9 16,2 0 2-16,-1-3-2 0,0 1-16 0,-3-1 5 15,2 1 8-15,-6 2-18 0,2-1 0 0,-2-2 8 16,3 0 2-16,-6 2 21 0,0 1-41 16,-7 0 2-16,13-2-5 0,-13 2 13 15,11-1-10-15,-11 1-3 0,0 0 11 0,0 0-14 16,10 3 1-16,-10-3 7 0,-3 8 1 0,2-1-11 16,-5 1 8-16,3 0 2 0,-1 1-12 15,0 1 2-15,1-2-13 0,-1 4 11 0,1 0-19 16,3-1 11-16,-3 0-3 0,3 2-7 0,3-4-8 15,0 3 18-15,-2-2-13 0,5-2 8 0,2-4 2 16,1 3-7-16,2-6-3 0,0 1 0 16,2-2 8-16,1-2 7 0,-1 1-12 0,-3-3 15 15,7-2-13-15,-7-1 13 0,1 0 8 0,-4-1-14 16,0 2 6-16,2-1 3 0,-5-2-11 16,3 0 16-16,-3 0-11 0,-1 2 3 15,-3 0 11-15,0 1-11 0,0-1 5 0,0-1-10 16,-3 5 7-16,-1-4 1 0,1 4-8 0,-5-1-6 15,2 1 24-15,-1 1-8 0,1-3-10 16,-5 5 3-16,11 0 15 0,-10-1-6 0,3 0-9 16,7 1 7-16,-6-5-13 0,6 5-15 0,-8-1 5 15,8 1 5-15,0 0-2 0,-3-6-13 0,3 6 20 16,0 0-20-16,6-11 25 0,-1 9-15 16,1-4-5-16,-2-1 13 0,5-3-13 0,-2 3 18 15,-2-1-10-15,1-2-1 0,-2 2-2 0,2-2 21 16,-3 1-3-16,0 0 20 0,-3-3-7 15,0 3 8-15,0 2 7 0,0-2-15 16,-3 3-1-16,-3 0 9 0,2-2-1 0,-2 1 3 16,2 5-5-16,-3-4 0 0,-3 3 3 0,3 0-1 15,-3 2 1-15,3 1-14 0,-3 0 4 16,10 0-9-16,-18 1-2 0,12 3 8 0,-1-1 5 16,0 3-21-16,4-3 3 0,-1 4 2 0,4-1 6 15,0-6-6-15,7 10-2 0,0-5 10 16,0-1-5-16,2-2-2 0,2 1-6 0,-1-3 0 15,5 0 1-15,-5 0-3 0,6 0 7 0,-5-3 0 16,2 3 6-16,-2 0-6 0,-1-1 9 0,0 1-4 16,1 0 11-16,-11 0-16 15,16 0 6-15,-9 1 5 0,1 2-1 0,-1 0 3 16,-1 3 1-16,1 1-1 0,3-1-2 0,-6 6 4 16,2 0 17-16,-2 3 1 0,2 0-17 0,1 1 5 15,0 2-5-15,-3 0-16 0,2 7-2 16,-2-5-26-16,2 3-33 0,-2-2-41 0,0-2-212 15,3 2-592-15,-4-3 141 0,0-2 72 0,0-4 56 16</inkml:trace>
  <inkml:trace contextRef="#ctx0" brushRef="#br0" timeOffset="-26436.34">2546 10183 575 0,'0'0'221'16,"0"0"-1"-16,0 0-41 0,6 14-20 0,-6-3-8 16,0 0 7-16,3 6-40 0,-3 5 10 15,3 3 0-15,-2 3 13 0,2 5-44 0,0 5-20 16,0-2-3-16,0 2-30 0,2-1-11 0,-2 1-2 16,-2-4-60-16,2-6-12 0,0-2-97 0,0-2-38 15,-3-4-42-15,1-3-25 0,2-3-484 16,0-2 95-16</inkml:trace>
  <inkml:trace contextRef="#ctx0" brushRef="#br0" timeOffset="-26127.54">2545 10232 550 0,'0'0'212'0,"7"-6"-12"0,-7 6-23 15,13 0-21-15,-13 0-21 0,21 2 4 0,-8 3-22 16,8 0-1-16,3 1-24 0,0 6-5 0,4 0-5 16,-2 1 15-16,2 0-28 0,-1 2-8 15,-3 2-17-15,0 0-6 0,-7-2 8 16,0 3 6-16,-3-1 4 0,-4-2-5 0,-2 3-20 16,-5 0 12-16,-3 1-20 0,-3-2 3 0,-4 3 23 15,-7-2-16-15,-3 2-2 0,-4 0-21 16,-6-2 8-16,-1 0 5 0,0-1-8 0,-2-2-15 15,-1-5 3-15,3-2-1 0,5-1 6 0,-1 0 0 16,4-4-21-16,3 1-46 0,3-4-20 0,4-2-195 16,0-3-80-16,10 3-403 0,3-4 66 15,1-1 71-15</inkml:trace>
  <inkml:trace contextRef="#ctx0" brushRef="#br0" timeOffset="-25924.32">3211 10408 775 0,'0'0'243'16,"0"0"-43"-16,0 0 20 0,0 0-31 0,0 0-45 15,0 0-6-15,0 0-25 0,8 8-1 16,-8-5-9-16,0 4 4 0,0-1-25 0,0 2 8 16,0 1-6-16,0 0-45 0,0 5-4 0,0-3-22 15,3 3-21-15,-3 4-30 0,3-7-128 0,-9 6-211 16,12-3-362-16,-5-3 55 15,5-4 88-15</inkml:trace>
  <inkml:trace contextRef="#ctx0" brushRef="#br0" timeOffset="-25782.76">3266 10078 609 0,'0'0'158'0,"0"0"-42"15,13 15-50-15,-11-2-166 0,-14 5-89 16,16 5-443-16</inkml:trace>
  <inkml:trace contextRef="#ctx0" brushRef="#br0" timeOffset="-25372.66">3358 10491 732 0,'1'-17'238'15,"1"0"7"-15,2 1-32 0,-4 1-21 0,3 2-21 16,2-1-22-16,-2-2-14 0,1 2-9 0,2 2-11 16,0-2-18-16,-2 4-20 0,2-4-10 15,5 3-11-15,-7 4-7 0,5-1-6 0,-2-2-28 16,1 2 16-16,-2 1 2 0,-2 0-27 0,2 3-1 16,-2-2-8-16,3 4-5 15,-4-4 3-15,1 6-10 0,-4 0-6 0,7-5 9 0,-7 5 9 16,0 0 1-16,0 0-16 0,0 0 28 15,0 0-18-15,6 9 16 0,-6-9-13 0,0 9 10 16,0-9 0-16,-3 12-2 0,3-8 7 16,0 0-15-16,3 3 10 0,-3 0 26 0,3-4-14 15,-2 5 9-15,3-3-16 0,-1-2 26 0,1 6-13 16,2-3 8-16,0-2 5 0,1 1 0 16,1 2-11-16,-2-3 11 0,1 2-21 0,3 0 8 15,-2-4-2-15,1 6-3 0,1-5-8 0,-3 4 8 16,1-2 5-16,-1 0-3 0,-1 2-20 0,0-1 23 15,-2-2-35-15,0 2 14 0,-1 3-4 16,-6-1 4-16,-1 4-17 0,0-1-26 16,-2-1-21-16,-1 5-12 0,-2-5 8 0,0 0-26 15,3 1-31-15,-4-7-62 0,3 2-145 0,3-3-412 16,1-3 74-16,3 0 41 0</inkml:trace>
  <inkml:trace contextRef="#ctx0" brushRef="#br0" timeOffset="-25171.61">3786 10159 816 0,'0'0'294'0,"3"-3"-40"0,-3 3-24 0,0 0-17 0,0 0-29 16,0 0-18-16,0 0 1 0,0 0-16 16,10 12-28-16,-7-4 15 0,-3 4-18 15,4 3-15-15,-3 4-15 0,2 2-24 0,0 4 3 16,-2 0-23-16,2 0-30 0,0 6-55 0,0-4-22 15,-2-2-187-15,5 0-584 0,1-2 84 0,-3-7 70 16,3-5 74-16</inkml:trace>
  <inkml:trace contextRef="#ctx0" brushRef="#br0" timeOffset="-24834.43">4056 10188 721 0,'3'-5'241'16,"-6"-2"-8"-16,3 7-28 0,0 0-31 15,0-8-16-15,0 8 4 0,0 0-42 0,0 0-2 16,0 0-18-16,-21 14-3 0,12-6-41 0,-2 1-15 16,4 0-15-16,-3 7-16 0,-1-6-10 15,1 6-13-15,0 0-7 0,-1-6 15 0,2 5-21 16,2-5 18-16,3-2 13 0,-2 1 29 0,1-1 12 16,2-3-5-16,0-3 2 0,3 3 3 0,0-5-15 15,-3 5 36-15,3-5-39 0,0 0-5 16,0 0 25-16,14 0-22 0,-14 0 0 0,0 0-3 15,10 1 0-15,-10-1 10 0,13 3-5 0,-6-3-7 16,3 2 2-16,-3-1-11 0,3 0 11 16,-2 4-5-16,2-3 8 0,3 6 0 15,-3-2-9-15,1 0-1 0,-1 4-21 0,4 1-3 16,-4-2-33-16,1 7-43 0,-1-6-62 0,0 5-113 16,3 1-557-16,-2 0 71 0,-1-4 92 15</inkml:trace>
  <inkml:trace contextRef="#ctx0" brushRef="#br0" timeOffset="-24664.06">4568 10476 821 0,'0'0'287'0,"0"0"-62"0,0-2-18 0,0 2-22 15,0 0-24-15,0 0 3 0,-20 9-13 0,6 1-3 16,-10 6-27-16,1 6-29 0,-11 5-67 15,-5-2-148-15,5 10-355 0,-3-6-285 0,3-1 113 16</inkml:trace>
  <inkml:trace contextRef="#ctx0" brushRef="#br0" timeOffset="-24025.12">5057 9886 796 0,'-6'-5'263'0,"6"5"-35"16,-3-5-28-16,3 5-24 0,0 0-4 0,0 0-26 16,0 0-18-16,-4 15-28 0,1-5 10 0,2 7-21 15,-2 1 8-15,-1 5-15 0,-2 11-2 0,2-1-29 16,-5 17 15-16,2 0 14 0,-1 0-42 16,4-8 16-16,1-4-11 0,0-3 1 0,3 0 5 15,0-8-31-15,3 1-3 0,4-3-18 16,0-5 1-16,4-3-29 0,2-1-20 0,4-7-44 15,0-2-84-15,1-6-118 0,3-1-499 16,1-4 54-16,0-5 109 0</inkml:trace>
  <inkml:trace contextRef="#ctx0" brushRef="#br0" timeOffset="-23865.32">5033 10226 852 0,'0'0'287'0,"-3"-7"-8"16,3 7-47-16,0 0-27 0,14-10-41 0,-7 7-59 15,6-2-49-15,1 3-94 0,-1-3-187 0,2 4-512 16,1 1 68-16</inkml:trace>
  <inkml:trace contextRef="#ctx0" brushRef="#br0" timeOffset="-23543.59">5351 10201 773 0,'0'0'255'0,"0"0"-24"16,4-4-24-16,-4 4-20 0,0 0-26 0,0 0-10 15,0 0-15-15,16 4-8 16,-8 1-5-16,-1-2-13 0,2 6-15 0,2-1-16 16,-3 2-2-16,4 1-26 0,-5 0-10 0,0 5 5 15,0-2-33-15,-3-1-13 0,-1 4-28 0,-3-2-3 16,0-1-5-16,0-3-23 0,-3 0 31 15,0 1 2-15,2-5 32 0,-2-2-1 0,-3-4 10 16,6-1-10-16,0 0 23 0,0 0 3 0,-15-8-8 16,12-2 8-16,0 2 25 0,2-4-15 15,1-1-8-15,1-4-17 0,5-1 14 0,1 3 1 16,0-2 5-16,3 2-10 0,0-2 2 0,1 6-15 16,2-3 33-16,0 2-28 0,2 2-8 0,-2 1 5 15,1 2-5-15,-3 2-17 16,3 3-14-16,-1-3-2 0,0 5-51 0,1 5-34 15,-1 2-35-15,-1-4-82 0,-3 7-103 0,1 2-470 16,4 0 109-16,-4-4 49 0</inkml:trace>
  <inkml:trace contextRef="#ctx0" brushRef="#br0" timeOffset="-23184.9">5806 10193 757 0,'-3'-10'338'16,"3"-1"-102"-16,0 0 2 0,0 7-23 15,3-2-29-15,-3 6-17 0,-3-8-28 16,3 8 5-16,-1-7-23 0,1 7-16 0,-3-3-7 16,3 3-10-16,0 0-13 0,0 0-3 0,0 0-10 15,-20 11-3-15,17-2-12 0,-5-1 10 16,5 3-26-16,-1 0-12 0,1-1 4 0,0 3-7 16,3-1-18-16,-3-4-5 0,6 2 15 0,-3-2-7 15,3-1-3-15,-3-2 2 0,4-3 6 0,2-1-8 16,-6-1 5-16,14-1 5 0,-7-1-2 15,3-3-3-15,-3-2 11 0,3 3 7 0,-3-2 2 16,0 0-12-16,1 2 13 0,1-2 7 0,-5 1-8 16,2 0 9-16,1-2-19 15,0 7-5-15,-6-4-7 0,5 0 10 0,-2 2-6 16,-4 2-2-16,9-7-2 0,-9 7 12 0,11 0-17 16,-11 0 7-16,13 4-3 0,-3-1-25 0,1 0 3 15,2 4-18-15,-2-2-52 0,2 0-41 16,1 3-35-16,0-1-57 0,-1 0-104 0,2-2-96 15,1 0-327-15,1-5 59 0,-3 0 59 0</inkml:trace>
  <inkml:trace contextRef="#ctx0" brushRef="#br0" timeOffset="-22999.95">6248 10109 675 0,'-1'-9'241'16,"1"0"5"-16,0 1 10 0,0 1-67 16,-3 3 6-16,3-2-6 0,-3-2-35 0,0 6 12 15,2-3-15-15,1 5-15 0,-7-8-14 0,3 8-29 16,4 0-4-16,0 0-7 0,-19 4-10 15,14 0-18-15,-2 3 4 0,1 3 4 16,3-2-44-16,-1 9 10 0,4-2-10 0,-3 3-18 16,7-1-21-16,-1 3-35 0,4 0-41 0,2-2-67 15,2-1-64-15,-1-4 8 0,5-1-584 0,1-2 75 16,1-2 109-16</inkml:trace>
  <inkml:trace contextRef="#ctx0" brushRef="#br0" timeOffset="-22792.37">6506 9951 780 0,'0'-4'348'0,"-2"0"-43"15,2 4-47-15,0 0-27 0,0 0-8 0,0 0-42 16,0 0-9-16,0 0-3 0,6 15-16 0,-3-5-20 16,-1 4-17-16,1 3-6 0,3 0-21 15,-3 5 6-15,4 1-23 0,-4 6-65 0,1-1-17 16,3 3-33-16,-7-4-42 0,1-2-99 0,2 5-681 15,0-10 150-15,1 1 9 0,2-9 127 16</inkml:trace>
  <inkml:trace contextRef="#ctx0" brushRef="#br0" timeOffset="-22497.59">6709 9931 780 0,'0'-12'346'16,"0"11"-70"-16,0-6-17 0,0 7-14 0,0-4-30 15,0 4-15-15,0 0-21 0,0 0-33 0,0 0-8 16,0 0-2-16,-15 11-36 0,9-3-3 0,0 2 0 16,-1 3-27-16,-1-3-9 0,-2 6-12 15,0-3-19-15,-1 0-1 0,5 2-12 0,-1-5-6 16,0 4-4-16,1-5-7 0,-1-2 16 0,3 0 2 16,1-2 15-16,0 2 10 15,3-4-20-15,-1 2-2 0,1-5 7 0,7 8 8 16,-4-6-5-16,2 4-11 0,1-4 8 0,1-2-5 15,0 6 5-15,2-5-4 0,2 4-12 0,-1-2 11 16,4-1-5-16,-4 5 3 0,1-4-6 16,3 3-17-16,-1 3-9 0,4-1-14 0,0 4-78 15,-3-1-99-15,-1-3-161 0,2 3-472 0,1 3 52 16,1-3 64-16,0-3 89 0</inkml:trace>
  <inkml:trace contextRef="#ctx0" brushRef="#br0" timeOffset="-22343.61">7225 10226 788 0,'0'0'276'0,"3"-2"-32"15,-3 2-19-15,0 0-23 0,0 0-18 0,0 0-15 16,-17 9-28-16,7 2-18 0,-11 4-31 0,0 8-59 16,-12 6-86-16,-5-2-165 0,7 4-519 0,0 1 99 15,7-7 19-15</inkml:trace>
  <inkml:trace contextRef="#ctx0" brushRef="#br0" timeOffset="-21483.09">7878 9768 816 0,'-4'-2'351'0,"4"2"-39"16,-3-8-15-16,-4 7-41 0,7 1-31 0,-10-4-20 15,10 4-21-15,-14 3-20 0,3-1-21 16,2 5-12-16,-6-3-8 0,2 8-26 0,-4 0-5 16,3 3 0-16,1 2-20 0,-4 1-5 0,4 0-9 15,1 3-9-15,2-2-5 0,1-2-11 0,1-1 0 16,2 1-12-16,5-3 4 0,-2-3 9 16,0-1-11-16,3 3-6 0,0-6 27 0,3 0-13 15,0-2-16-15,1 3 6 0,2-6-19 0,5 3 8 16,-1-4 13-16,0 5-15 0,1-3 2 15,2-3 3-15,-6 1 0 0,4 4-8 16,-4-4 10-16,2 0 1 0,-1 1-9 0,-2 1-1 0,1-1 9 16,-4 1-15-16,1 4-3 0,-1-1 3 15,-6-2 16-15,0 6-19 0,-1 1 18 16,-5-1-2-16,-2 6-100 0,0-1 8 0,-2-2 0 16,2 3-6-16,-2-1 1 0,2 1-60 0,-2-1-9 15,6-4-21-15,-4 4-87 0,5-5-70 16,2-3 52-16,1 0 0 0,3-4-20 0,0-3 22 15,0 0 39-15,7 1 31 0,-7-1 43 0,17-6 93 16,-4-1 12-16,2-2 51 0,2 0 80 0,0-3 2 16,3 4 0-16,0-3 3 0,-2-3 25 15,2 4 60-15,-2 2-37 0,-2-1-12 16,1 1 22-16,-3 1 6 0,3-1-16 0,-4-1-4 16,-1 3-11-16,1 3-21 0,-3-4-22 0,0 4 5 15,-3-1-1-15,3 1-14 0,-2-2 12 16,1 3-26-16,1 1 11 0,-2-2-23 0,2 0 7 15,-3 2-7-15,0 1-3 0,3 0-2 0,3-3-1 16,-3-1-38-16,1 0 16 0,2-2-6 0,-2-1 8 16,0 1-20-16,1-6 5 0,-1 4 2 15,-1-2 3-15,0 1 23 0,-2 0 15 0,-4-3-2 16,2 6 0-16,0 0 22 0,-5-2-6 0,2 1-22 16,-3 3 3-16,0 4 21 0,-3-7-21 15,3 7 10-15,-7-6-12 0,0 5-11 16,7 1-2-16,-20 3-3 0,9 1 1 0,-2-1-1 15,2 4 13-15,-6 1-13 0,4 2-12 0,-1-2-1 16,3 4 8-16,1 1-2 0,0 1-3 16,3-1-26-16,4 3-25 0,3-1-3 0,3 2-46 15,1-2-30-15,9-5-180 0,-3 5-366 0,8-7-94 16,-2-6 79-16,5 3 56 0</inkml:trace>
  <inkml:trace contextRef="#ctx0" brushRef="#br0" timeOffset="-21296.33">8506 9938 934 0,'0'-6'238'0,"0"0"-3"0,-6 2-7 16,2 0-10-16,1 1-21 0,3 3-23 0,-11-6-33 15,2 6 2-15,9 0-18 0,-14 6-15 16,3-3-28-16,1 4-2 0,1 0-11 0,-2 4 5 16,4-1-15-16,-3 5-10 0,3 0-16 0,0 3-8 15,3-1-9-15,4 3-11 0,0-1-10 0,1 0-21 16,5 2-43-16,2 0-3 0,-1-8-7 15,9 0-41-15,-2-1-59 0,0-7-85 0,6 2-519 16,-6-7 61-16,6-2 77 0</inkml:trace>
  <inkml:trace contextRef="#ctx0" brushRef="#br0" timeOffset="-21078.99">8756 9638 877 0,'0'-6'285'16,"-3"0"-37"-16,3-1-10 0,-4 6-28 0,4 1-13 15,0 0-23-15,0 0-15 0,0 0-21 0,-13 10-23 16,10 2-15-16,-2 4 0 0,2 4-16 16,0 5 11-16,-3 7-18 0,5 3-8 0,-2-2-13 15,0 9-12-15,-1 8-14 0,1 6-4 0,-1-4-49 16,0-2-13-16,4-4-66 0,-6-10-80 16,3-8-133-16,6 1-496 0,-3-10 71 15,3 0 80-15</inkml:trace>
  <inkml:trace contextRef="#ctx0" brushRef="#br0" timeOffset="-20295.88">8691 10078 629 0,'-3'-9'274'0,"0"5"-36"15,2-3 0-15,1 2-28 0,0 5-31 16,-3-9-25-16,3 8-26 0,0 1 2 0,0 0-30 16,4-7 8-16,-4 7-11 0,10 0-36 0,-10 0 16 15,20 0-21-15,-10 0-9 0,4 0 1 16,0-2-17-16,3 2-3 0,-3-1-10 0,6-1 5 15,-6-1 8-15,3 1-13 0,-4 1 7 16,1-2 26-16,-4 0 3 0,0 2-5 0,1-1 2 16,-4 2-2-16,-1-3-1 0,-6 3 16 15,11-4-5-15,-11 4-20 0,7-1 4 0,-7 1-10 16,0 0 8-16,0 0-13 0,-3 10-4 0,3-10-7 16,-4 13 9-16,0-4 0 0,-2 0-14 0,5 0 9 15,-5 5-6-15,2-2-7 0,1 3-8 16,3-5 5-16,-3 5-5 0,3-6 0 0,0 5 8 15,3-4-11-15,0 1-12 0,1-5 17 0,2 1-7 16,1-4 5-16,1 1 3 0,-2-2 2 16,4-2-3-16,-10 0 1 0,21-7 5 0,-11 2-11 15,-3-1-5-15,4-1 14 0,-2-2 6 16,-2 0-14-16,1-2 10 0,-2 1 2 0,-2 2-8 16,-1-2 1-16,0 1-6 0,-3 0 11 15,1 1-3-15,-1 2 0 0,-1-2-5 0,1 3-7 16,-3 0-6-16,3-2 15 0,-3 5 1 0,3 2-1 15,-4-6-19-15,4 6 14 0,-10-7 3 0,10 7-10 16,-4-3 23-16,4 3-13 0,-6-5-31 16,6 5 23-16,0 0 6 0,-4-2-11 0,4 2-8 15,0 0 19-15,0-8-11 0,0 8 0 0,3-7 8 16,-2 3 2-16,2-2 1 16,0-1-13-16,0 1 17 0,-2-1-4 0,3-5 4 0,-1 4 3 15,0-2-2-15,-2 0-1 0,1 0 6 16,-2-2 2-16,0 2-5 0,-3 2 6 0,0-3-9 15,0 2 26-15,-5-3-25 0,1 6 5 16,1-1-1-16,-4 0-2 0,-1 1 8 0,1 1-8 16,0 2 11-16,-4 1-21 0,1 2 2 0,-2 0 11 15,2 0-11-15,-1 3 8 0,4 1-7 16,0-1 4-16,-1 1-9 0,5 0 4 0,-1 2-10 16,4-2 11-16,3 3-6 0,0-1 18 0,3-4-12 15,1 5 14-15,5-2-12 0,2 0-2 0,2-5 10 16,-2 1-8-16,6-1-13 0,0-1 23 15,0 1 8-15,0-3-3 0,-3-1 1 0,0 1-16 16,-1 2 25-16,0 0-15 0,-2-4 8 0,-1 5 13 16,0 0-31-16,-2 0 5 0,-8 0 0 15,16 0-5-15,-9 0 0 0,0 2 8 16,3 3-3-16,-3 3 8 0,0 0-5 0,3 1 2 16,-3 2-13-16,3 3 6 0,1 2-6 0,-4-4-12 15,6 8-16-15,1-1-51 0,-1-3-79 16,2 1-131-16,4 1-422 0,2 3-87 0,-3-10 66 15,-2 3 75-15</inkml:trace>
  <inkml:trace contextRef="#ctx0" brushRef="#br0" timeOffset="-19983.17">9608 9757 831 0,'-4'-4'274'0,"4"4"-23"0,-3-2-28 15,3 2-18-15,0 0-21 0,0 0-36 16,0 0-4-16,0 0-37 0,0 0-10 0,0 0 14 16,20 17-30-16,-9-9-4 0,2 4 5 0,4 1 0 15,3-1-18-15,1 1-5 0,0 2 2 16,3-3-2-16,-1 1-13 0,1-3 3 0,-2-2-6 16,0 1 16-16,0-1-36 0,1-1 3 0,-2-2 0 15,-4 0-14-15,0 1 27 16,-4-4-24-16,-1 4 16 0,-2-5-11 0,0 4-2 15,-1 0-2-15,-4-1 22 0,-2 0-15 0,-9 4-10 0,-5 5 10 16,-11 5-26-16,-21 10 8 0,-16 7 13 16,-12 12-18-16,-5 4 23 0,-30 16-161 15,-6 8-760-15,-8 0 94 0,-7-7 87 0,-6 1 77 16</inkml:trace>
  <inkml:trace contextRef="#ctx0" brushRef="#br0" timeOffset="-19140.95">1922 10281 606 0,'8'-5'220'15,"-4"4"0"-15,-4 1-22 0,9-3-17 0,-9 3-22 16,0 0-8-16,7-4-13 0,-7 4-20 16,0 0 7-16,0 0 24 0,0 0-85 0,0 13 5 15,-7-4 26-15,-3 2-16 0,-8 4 31 0,-12 12-33 16,-4 6 20-16,-4-1-15 0,-3 3-18 0,-13 6-8 15,2 1-4-15,-3-3 12 0,11-10-21 16,-1 2 3-16,1-5-23 0,1-1 5 0,11-4 11 16,5-5-16-16,3-3 2 0,3-1-7 0,4-3 5 15,3-1-28-15,4-4-3 0,0 5-15 16,3-5-5-16,3-1 5 0,4-3-5 0,0 0 5 16,0 0 13-16,21 1 2 0,-7-5 13 15,6 0-23-15,1 0 3 0,2-2 10 0,5-1-16 16,2 3 6-16,1 0 20 0,0 1-18 15,0-1 11-15,3 2 12 0,1 2-13 0,3 6-4 16,2 1 14-16,12 4-127 0,-8-4-271 0,4 14-436 16,-1 1 107-16,2 0 98 0</inkml:trace>
  <inkml:trace contextRef="#ctx0" brushRef="#br0" timeOffset="-3402.38">6117 11846 330 0,'0'0'115'0,"0"0"-8"0,0 0 83 16,0 0-21-16,-2-5-16 0,2 5-2 0,0 0-79 15,0 0 0-15,0 0-6 0,0 0 14 16,0 0 2-16,0 0-34 0,0 0 24 0,0 0-11 15,0 0-25-15,0 0 15 0,0 0-12 0,0 0 7 16,0 0-18-16,0 0-5 0,0 0-5 0,0 0 13 16,0 0-16-16,0 0-13 0,0 0 19 15,0 0-3-15,0 0 0 0,0 0-21 0,0 0 19 16,-8 14 2-16,8-14-11 0,-1 4 11 0,-1 2-3 16,2-6-12-16,-1 6 12 0,1-6-2 0,0 5 31 15,0-5-31-15,0 7-11 16,0-7 1-16,0 0 2 0,0 0-8 0,0 7 6 15,0-7 7-15,-3 1-5 0,3-1 13 0,0 0-10 16,0 0-3-16,3 10 13 0,-3-10-8 0,0 4-5 16,0-4-7-16,0 0 4 0,1 4 8 15,-1-4 1-15,0 0 12 0,3 6-18 0,-3-6 2 16,0 0-4-16,0 0-3 0,0 0 13 0,3 3-3 16,-3-3-7-16,0 0-14 0,0 0 16 15,0 0-28-15,0 0-35 0,0 0-29 0,4 5 15 16,-4-5-13-16,0 0 1 0,0 0-21 0,0 7-49 15,0-7-7-15,0 3-46 0,1 0-479 0,1 1 66 16</inkml:trace>
  <inkml:trace contextRef="#ctx0" brushRef="#br0" timeOffset="-2871.19">6104 11951 593 0,'-4'-4'274'0,"4"4"-133"16,-7-6 36-16,7 6-42 0,-6-1 78 15,6 1-16-15,0 0-8 0,-4-6-4 0,4 6-32 16,0 0-33-16,-4-3-9 0,4 3-22 0,0 0-10 16,0 0 3-16,-3-5-15 0,3 5-3 0,0 0-10 15,0 0-1-15,0 0-7 16,0 0 6-16,0 0-11 0,0 0-16 0,0 0 6 16,0 0 2-16,0 0 1 0,0 0-6 0,0 0 7 15,0 0-11-15,0 0-9 0,0 0-2 0,0 0 2 16,0 0 11-16,0 0-14 0,0 0 1 15,0 0 5-15,0 0-10 0,0 0-8 0,0 0 13 16,0 0 5-16,0 0-6 0,17 0-12 0,-17 0 18 16,0 0-15-16,13 0 2 0,-5 4-10 0,-8-4 18 15,17 1-8-15,-3-1-5 0,0 2-3 16,6-2 8-16,0 0-5 0,4 0 0 0,3 0 0 16,4-3 18-16,3-1-13 0,4 3 11 0,3-3 2 15,3-1-16-15,11-3 16 0,3 1-8 16,-2 2-17-16,1-1 7 0,-9-1 5 15,-4 4-3-15,-2-2 6 0,-2-2-8 0,1 4 5 16,-3-3 3-16,0 3-1 0,-10-2 9 0,2 4-19 16,-7-2 3-16,-2-1 0 0,-3 2 11 0,1 1-1 15,-7 0-33-15,1-2 59 0,1 0-11 16,-4 3 11-16,-3 0-8 0,2-3 8 0,-4-1 20 16,-5 4-22-16,9-4-1 0,-5 0 8 0,-4 4-18 15,6-2 5-15,-6 2 0 0,4-5 11 16,-4 5-24-16,0 0 8 0,3-3-13 0,-3 3 3 15,0 0-18-15,0 0-39 0,5-7-48 0,-5 7-33 16,0 0-3-16,0 0 7 0,0 0-19 16,0 0-124-16,0 0-519 0,0 0-24 15,-12 15 93-15,9-15 80 0</inkml:trace>
  <inkml:trace contextRef="#ctx0" brushRef="#br0" timeOffset="-2055.14">6127 11961 862 0,'0'0'261'16,"0"0"-13"-16,-3-3-32 0,3 3-32 15,0 0-5-15,0 0-23 0,0 0-15 0,0 0-11 16,0 0-9-16,0 0-6 0,-18 7-18 0,15-4-15 15,-3 5 3-15,2-1-14 0,-2 1-7 16,2-1 8-16,0 3-16 0,1-3 6 16,-1 0-16-16,1 1 2 0,3-2-2 0,-3 1-20 15,3 1 0-15,0-1-3 0,3-4-11 0,-3 2-6 16,3 0 27-16,1-1-13 0,-4-4 3 16,17 1-15-16,-10-1 13 0,-7 0-1 0,21-8 11 15,-8 5-1-15,1-4-17 0,-3-1-5 0,2-2 5 16,1 0-6-16,-1-2 6 0,-2 3 0 0,-1 1 2 15,-3-2-12-15,3 2-3 0,-3 1 13 16,-4 3-3-16,0-2-5 0,1 1 0 0,-4 2-7 16,0 3 2-16,0 0-8 0,0 0 8 0,-13-2 0 15,13 2-5-15,-18 5 18 16,8 0-21-16,0 1-7 0,-1-2 12 0,2 3 0 16,-2 1-4-16,4-1 9 0,0-4 1 0,-2 4-11 15,5-1 3-15,-4-4 3 0,5 0 7 0,0 3 2 16,3-5 1-16,0 0-13 0,0 0 2 15,0 0-2-15,0 0-5 0,0 0 13 0,0 0 7 16,0 0-13-16,24-7 8 0,-21 5-2 0,0-4 5 16,-3 6-1-16,4-7 21 0,-1 4-17 15,-3 3-1-15,0-7-2 0,0 7-6 0,0-8 19 16,0 8-16-16,-6-3-10 0,6 3-11 0,-7-4 14 16,7 4-6-16,0 0-20 0,-14 7-8 0,7 0-64 15,1 0-128-15,5 2-291 16,1-1-300-16,0 0 74 0,0 0 82 0,1 1 66 15</inkml:trace>
  <inkml:trace contextRef="#ctx0" brushRef="#br0" timeOffset="-1411.52">6100 12758 752 0,'-7'-6'297'0,"7"6"-67"0,-9-4-84 16,4 2-5-16,5 2-10 16,-6-5-24-16,6 5-12 0,0 0-8 0,0 0-18 15,0 0 0-15,0 0-8 0,0 0 6 0,0 0 5 0,27 7-3 16,-6-5-3-16,3-1-2 0,3-1 41 15,11 0-25-15,2-3-45 0,22-4 17 16,0 0-9-16,3-1-10 0,2-2 1 0,3 2-9 16,1-2-14-16,-3-4 1 0,0 5 4 0,-3-2-24 15,-6-2 8-15,2 3 21 0,-16 2 14 0,-7 1-14 16,-4 3 27-16,-4-2-27 0,-6 4 5 16,-4-3-16-16,-2 4 3 0,-1-1 10 0,-4 1-21 15,1-3-2-15,-6 4 10 0,1 0-12 0,-9 0-42 16,0 0-43-16,4 5-5 0,-4-5-72 15,-14 3-156-15,-3 9-432 0,-4-3 45 16,-2 0 70-16</inkml:trace>
  <inkml:trace contextRef="#ctx0" brushRef="#br0" timeOffset="-800.71">6103 12823 883 0,'-6'-5'273'0,"6"5"-9"16,-4-2-36-16,4 2-13 0,0 0-23 15,-14 6-23-15,8-2-21 0,2 0-4 0,1-1-29 16,-1 5 5-16,1-1-10 0,0 1-20 0,0-2-13 16,3 3-1-16,0-4 1 0,0 2-13 15,0 1 3-15,3-1-11 0,0-3-12 0,-2 2-9 16,2 1-4-16,3-6 10 0,1 4-10 0,1-4 2 16,1-1 11-16,-9 0-9 0,21-6-19 0,-11 2 27 15,0-2-20-15,1 1 23 16,-1-5-15-16,-3 2-8 0,2 0-2 0,-4-1-9 15,1-1 14-15,-2 1-5 0,-1 1-14 0,0 0 6 16,-2 2-5-16,-1-3-3 0,-1 5 2 16,1 4-4-16,-6-6-6 0,2 2 11 0,4 4-28 15,0 0 12-15,-20 6 5 0,13-6-7 0,0 7 5 16,-3-1 0-16,3 0-5 0,3 1 7 0,-5 0 11 16,5 3-26-16,0-3 10 0,1 0-2 15,0-1 0-15,2-1-13 0,1 2 15 0,0-7-2 16,3 8 2-16,1-8 3 0,-4 0-3 0,11 0-4 15,-11 0 12-15,17-4 5 0,-6 0-8 16,-1-3 6-16,2-3 2 0,-1 2 2 0,-1-2-14 16,0 3 9-16,-2-1 3 0,-2-2 1 15,-2 2 17-15,2 1 5 0,-5-1 2 0,2-1-14 16,-3 5-6-16,0 4 3 0,-4-7-18 16,4 7-5-16,-10-3 7 0,10 3-7 0,-14 10-26 15,5-6 5-15,2 7-66 0,-3 2-52 0,2-2-265 16,5 4-469-16,-3 0 120 0,5-3 100 15,1 3 38-15</inkml:trace>
  <inkml:trace contextRef="#ctx0" brushRef="#br0" timeOffset="-212.15">6370 13847 668 0,'0'0'302'0,"7"-6"-36"15,3 4 8-15,1-3-52 0,6 1-19 0,7-4-37 16,9-2-23-16,13-5-79 0,8 1-7 15,10-3-16-15,9-2 12 0,8-2-14 0,1 3-9 16,-3-3 19-16,-3 0 0 0,-12 8-1 0,-5-1 4 16,-2 0-14-16,-5 3 11 0,-11 0-24 0,-7 4 11 15,-7 1-8-15,-2-1 0 16,-5 5 3-16,0-1-34 0,-5 1-17 0,-2 2-8 16,-3 5-39-16,-3-3-20 0,-6 6-20 0,-1-2-185 15,-5 5-499-15,-5 2 118 0,-10 3 64 0</inkml:trace>
  <inkml:trace contextRef="#ctx0" brushRef="#br0" timeOffset="444.87">6401 13906 826 0,'0'0'272'0,"0"0"-91"16,-7-5-1-16,7 5-35 0,-7 0 35 0,7 0-27 15,0 0-20-15,-7-3-10 0,7 3-5 16,0 0-23-16,0 0-6 0,-6-5-15 15,6 5-10-15,0 0 21 0,0 0-29 0,0 0-10 0,0 0-7 16,0 0 7-16,0 0-13 0,0 0 11 16,6 15-19-16,-6-15-4 0,7 7 2 15,-3-6-18-15,3 4 8 0,-1-3 4 0,1 1-9 16,-1-3 8-16,2 2 14 0,-8-2-25 0,14 0-7 16,-5 0 12-16,-9 0-18 0,14-4 6 15,-7 2-16-15,-3-2 5 0,2 2 18 0,2-2-15 16,-5 0 10-16,0-3 0 0,1 3 13 0,-4-2-26 15,0 6 26-15,0-8 0 0,0 8-13 0,-4-7 10 16,-2 4-3-16,1-2 9 0,5 5 2 16,-12-2-13-16,5 2 31 0,7 0-47 0,-14 0 17 15,14 0-9-15,-10 0 3 0,6 2-8 16,4-2 8-16,-9 6-7 0,9-6 14 0,-4 7-9 0,4-7-6 16,0 6 3-16,0-6-21 15,0 0 14-15,3 6-11 0,-3-6 17 0,7 4-1 16,-7-4-3-16,0 0 17 0,16-4-4 0,-16 4 2 15,8-4-8-15,-5-2 8 0,1 4 3 0,-4 2 15 16,3-9-10-16,0 3 7 0,-3 6 3 16,-3-7-5-16,3 7-7 0,-7-3 9 0,1-2 6 15,1 3-16-15,-4 1-2 0,9 1 12 0,-14-1-10 16,14 1-7-16,-17 2 5 16,10 0-34-16,1 2 3 0,2-1-10 0,-3 5-36 15,6-1-29-15,2 1-91 0,2 1-154 0,4 0-474 16,3 0 126-16,0-1 18 0</inkml:trace>
  <inkml:trace contextRef="#ctx0" brushRef="#br0" timeOffset="1023">6555 14897 711 0,'-6'-2'271'0,"2"-2"1"0,4 4-24 0,-11-4-10 16,11 4 0-16,-3-4-31 0,3 4-25 0,0 0-8 15,0 0-23-15,7-7-15 0,3 7-29 16,7-3 6-16,4 0-11 0,16-4-2 0,18-1-18 16,10-2-8-16,20-5-12 0,0 0 4 15,4-2-7-15,-3 2-2 0,-1-2-6 16,-2-1-10-16,-2 1-5 0,-2 1-67 0,-11 2 3 15,-2 2-8-15,-2-3 10 0,-5 6-2 0,-1 0-5 16,-14 2 15-16,-6 3 0 0,-10 0-5 0,-2 0 3 16,-2 0-9-16,-3 4-12 0,-8 0 23 15,-2 0-15-15,-4 6-51 0,-4 0-39 0,-6 0-56 16,-4 5-167-16,-4 0-463 0,-5 3 75 0,-5-2 66 16</inkml:trace>
  <inkml:trace contextRef="#ctx0" brushRef="#br0" timeOffset="1784.29">6534 14931 627 0,'-3'-2'256'15,"3"2"-16"-15,0 0-61 0,0 0 3 0,-4-5-10 16,4 5-29-16,0 0-20 0,0 0-23 0,0 0 2 15,0 0 3-15,0 0-10 0,0 0-29 16,0 0 8-16,0 0-4 0,0 0-14 0,0 0-5 16,4 16-7-16,2-15-9 0,-2 4-6 0,3-3 9 15,-3 1 16-15,2 0-26 0,-6-3 3 16,13 2-26-16,-5 0 10 0,-1-2 3 0,-7 0 10 16,13 0 11-16,-13 0-22 0,17-3-4 0,-10 2 74 15,0-2-2-15,-4-2-8 0,2 0-3 0,-2 2-13 16,0-2-4-16,-3 5-14 15,3-9-15-15,-6 5 8 0,3 4 2 0,-4-8-20 16,0 4 13-16,-2 2-13 0,6 2 2 0,-13-2-2 16,13 2-5-16,-18 4-8 0,8-3 13 0,0 6 23 15,-1-1-23-15,1 1-8 0,0 1 3 16,0 1 8-16,3 1-16 0,3 0 13 0,1 0-18 16,-3-2-11-16,3 4 14 0,3-2-8 0,0-1-5 15,0-1 12-15,2-1-9 0,2-3 4 16,-1 3 18-16,0-7-4 0,4 5-6 0,-7-5 5 15,14-5 5-15,-7 2-20 0,0-2 21 0,-1-2-4 16,2-3-9-16,-2 3-3 0,-2-1 23 16,-1-2-21-16,0 2 4 0,-3-2 14 15,0 3-5-15,0-1 8 0,0 1 13 0,-3 2-8 16,3 0-12-16,0 5 9 0,-7-8 6 0,4 6-5 16,3 2-13-16,0 0-6 0,0 0-2 15,-14 7-5-15,10-4-2 0,1 4-16 0,0 0-23 16,3 0 10-16,0 1-2 0,0-2-8 0,3 2 0 15,-3-1-5-15,4 1-18 0,2-1 8 0,-3-5 2 16,2 3 15-16,-5-5-2 0,6 3 6 16,-6-3 9-16,4 4-2 0,-4-4 18 0,0 0-13 15,0 0-75-15,0 0-50 0,0 0-152 16,0 0-537-16,0 0 64 0,0 0 77 16,-14-12 87-16</inkml:trace>
  <inkml:trace contextRef="#ctx0" brushRef="#br0" timeOffset="3687.58">1441 13523 596 0,'-7'-7'200'0,"7"3"-44"0,-7 0 72 0,6-1 30 15,1 5-35-15,-3-6-21 0,3 6-33 0,-3-6-28 16,3 6-16-16,0-7-10 0,0 7 13 16,14-1-36-16,0-4 8 0,9 3-18 0,8-3-8 15,31 0-2-15,10-2-13 0,23 4 7 0,8-2-9 16,6 2 2-16,7-4-67 0,11 7-12 15,9-4 20-15,1 0-31 0,0 1 36 16,4-2-8-16,-2-2-12 0,1 3 5 0,-7-7-11 16,-6 4 8-16,-11 0 1 0,-6-6 4 0,-14 3-2 15,-7 2 5-15,-21 1 2 0,-6 2-2 16,-15-1 0-16,-8 0-3 0,-6 5-12 0,-5-5 4 16,-5 5 6-16,-2-3-3 0,-3-2-38 0,-8 5-74 15,-1-5-106-15,-6 5-73 0,-2-5-477 0,-1 6 77 16,-7-5 97-16</inkml:trace>
  <inkml:trace contextRef="#ctx0" brushRef="#br0" timeOffset="4264.35">1335 13968 734 0,'2'-3'195'0,"-1"-3"-14"0,-1 6 29 16,4-6-66-16,-4 6-9 0,0-7-9 0,0 7-9 16,0-6-22-16,0 6-8 0,3-7-10 0,-3 7-10 15,3-2 9-15,-3 2 1 0,0 0-21 16,10-5 6-16,-3 5-16 0,7-2-5 0,-4 1-10 16,8 1 10-16,5-2-18 0,7-1 10 0,12 1-18 15,23-5 16-15,6 3-13 0,22-8 7 0,0 2-4 16,6 0-3-16,7-4-5 0,0 2-8 15,13-5 5-15,1 1 5 0,3-1-2 0,-4-2 3 16,1-1-14-16,0 3 11 0,-7-2 2 16,-1 2-4-16,-6 1-9 0,-3-1 1 0,-11 0 7 15,-6 1 5-15,-18 3-7 0,-6 3 5 16,-4 2-21-16,-14 0 18 0,-10-1-2 0,-3 8-16 16,-4-6 16-16,-6 5-3 0,-1-3 5 0,-3 2-7 15,-3 2 20-15,0 0-15 0,-4-4 12 16,1 5 18-16,-4-1-4 0,0-2-1 0,-1-1 13 15,0 4-2-15,-6 0-21 0,8-7 7 0,-8 7-4 16,4-3-3-16,-4 3 0 0,6-5-20 0,-6 5-85 16,0 0-69-16,6-2-77 0,-6 2-97 15,0 0-466-15,7 2 84 0,1-4 57 16</inkml:trace>
  <inkml:trace contextRef="#ctx0" brushRef="#br0" timeOffset="5113.76">6364 11998 849 0,'0'0'272'0,"0"0"2"0,0-5-31 16,0 5-23-16,0 0-28 0,0 0-13 0,-25 18-5 16,5-3-28-16,-17 7-8 0,-8 6-28 15,-16 12 5-15,-5 0-97 0,-6 5-2 0,-13 5-4 16,-31 15-12-16,-11 2 0 0,-9 8 6 15,-1 1-9-15,-7 2 8 0,-9-3 5 0,-1 0 6 16,6-4 22-16,2-2 16 0,9 0 30 0,10-7-4 16,15-6-3-16,29-14-3 0,9-5 0 0,12 1 13 15,14-11-43-15,7 2 2 0,7-7-5 16,6-1-8-16,8-4 0 0,6-6-2 0,4 2-6 16,0-1-14-16,6-5 9 0,1-1 3 0,3-2-18 15,0-4 31-15,7 6-13 0,3-6-7 16,-3 0-6-16,-7 0-13 0,17-5-7 0,-6 5-26 15,-1-3-36-15,-1 2-2 0,-1-3-123 16,-2 2-141-16,-2 1-529 0,-1-2 76 0,-3 3 102 16,0-6 54-16</inkml:trace>
  <inkml:trace contextRef="#ctx0" brushRef="#br0" timeOffset="5863.4">6325 12843 624 0,'0'0'220'16,"-6"-4"8"-16,-1-1-28 0,0 4-13 0,-6 1-24 15,-1 0-37-15,-7 0 15 0,-9 1 4 0,-5 6 1 16,-6 0-28-16,-20 3-39 0,-21 9 14 16,-7 2 9-16,-13 6-12 0,-9 0-16 0,-31 12-8 15,-2 1-17-15,-3 0 10 0,-7 7-5 16,3-6-24-16,-3 2-19 0,4-5-22 0,7-3 52 16,6-1-5-16,31-9-21 0,7 0 1 15,0-1 25-15,13-4-16 0,4-1-12 0,18-7 3 16,12 1 1-16,14-4 7 0,8-1-12 0,5-6 9 15,9 4-37-15,1-2-1 0,6 0 11 0,2-1 12 16,7 1 6-16,0-4-17 0,7 4-28 16,6 1-5-16,1-5-70 0,6 1-40 0,-3 3-267 15,8 1-379-15,2-2 88 0,-4 3 66 0</inkml:trace>
  <inkml:trace contextRef="#ctx0" brushRef="#br0" timeOffset="6648.74">6636 13968 721 0,'-16'-10'246'0,"-5"0"-44"0,-2 2-2 15,-1-1-11-15,-7 0-30 0,-20-5-5 0,-5-1-57 16,-9 5 18-16,-6-2 16 15,-15-1-3-15,-3 1-13 0,-6 3-10 0,-8 0-31 16,-3-1 5-16,-3 1-10 0,-7 1-5 0,3 0-20 16,3 2 5-16,-3-1-16 0,0-1 15 0,-5 1 14 15,4 0-29-15,4-4-5 0,8 3 8 16,3-5-15-16,4-1-24 0,10 0 34 0,5-3-18 16,18 2 5-16,5-3-3 0,6 0 16 0,3-4-11 15,7 3 3-15,10-4 5 0,7 8-10 16,0-2 13-16,7 4-13 0,3 0 2 0,7 1-9 15,-3-1-4-15,7 6-7 0,0-3-5 0,6 6-10 16,0-2-3-16,1 1-3 0,2 4-4 0,-6 1-32 16,21 1-27-16,-8 4-16 15,5 3-48-15,-2 3-139 0,-4 1-66 0,11 6-459 16,4-5 165-16,1 3 7 0</inkml:trace>
  <inkml:trace contextRef="#ctx0" brushRef="#br0" timeOffset="7443.42">6565 15109 767 0,'-6'-3'300'15,"2"1"-16"-15,-2-3 5 0,-2 1-20 0,4-1-54 16,-6-2-5-16,4 3-103 0,-2-5 1 0,-1 1 2 16,-1-3-36-16,3 1-5 0,-7 2 18 0,1-4-15 15,-2-3-5-15,-4 0-1 16,-6-3-20-16,-9-7 16 0,-5-1-19 0,-1 0-2 16,-7-4 36-16,-8-6-82 0,-4-3 0 0,-2 2 5 15,0-3 12-15,-5 2-24 0,-9-1-9 0,-7 1 14 16,-10-2 1-16,-6-3-4 0,-23-11-3 15,1-7 11-15,5-6 4 0,1 1 24 0,2 1-3 16,-1 1-13-16,21 16-12 0,-1 4 12 0,-2 3-8 16,-1 1-12-16,-3 0 15 0,2 3 24 0,-1-4-14 15,5 1 13-15,5 4-7 0,6 4-6 16,6 4-15-16,4 0-15 0,17 12-1 0,1 3-9 16,16-1 4-16,8 6 6 0,5 1 4 0,2-3-42 15,6 8-47-15,7-4-202 0,-5 4-87 16,13-3-384-16,2 1 105 0,2-2 43 15</inkml:trace>
  <inkml:trace contextRef="#ctx0" brushRef="#br0" timeOffset="16053.17">2715 11561 629 0,'0'0'310'0,"0"0"-26"0,0 0-20 0,0 0-37 15,0 0 1-15,-3-3-18 0,3 3-38 0,0 0-6 16,0 0-33-16,0 0-10 15,0 0-23-15,0 0-13 0,0 0-3 0,0 0-15 16,0 0 11-16,18 10-14 0,-12-5-12 0,1 3 18 16,3 2-21-16,1 0-5 0,-1 7-18 0,4-2 18 15,-1 3-5-15,-2-1 3 0,3 5-16 16,-1-4-13-16,4 5 6 0,-4-4-34 0,2-2-48 16,-2 0-70-16,1 0-51 0,-1-2-58 0,5 2-528 15,-8-7-5-15,3-2 76 0,1-1 91 16</inkml:trace>
  <inkml:trace contextRef="#ctx0" brushRef="#br0" timeOffset="16441.92">3183 11546 606 0,'-2'-5'266'16,"2"5"-56"-16,-4-8 5 0,4 8-15 15,-6-3-54-15,3-1 20 0,3 4-15 0,-10 0-18 16,10 0-12-16,-12 5-19 0,5-3-7 0,1 5-16 16,-4-1-7-16,6-1-6 0,-2 2 1 0,2 3-3 15,0-2-3-15,1 5-22 16,3-2 2-16,0-2-6 0,0 3 6 0,3 0-10 16,1-2 15-16,-1-2-20 0,4-1-8 0,-1 1-3 15,5-3 0-15,-4-3 14 0,3 0-22 16,1-2-9-16,2-2 12 0,1-3-5 0,-1 2-2 15,2-4-11-15,-2 0 11 0,-3-1-1 0,1-2 13 16,-4 3-15-16,2-3 0 0,-5 2 8 0,2-3 0 16,-4 3-3-16,-2-1 0 15,-2-3 3-15,-1 3 10 0,-4 1-18 0,1 0 23 0,-4 5-34 16,-1-3 4-16,1 5-9 0,0-1 16 0,-1 4-2 16,1-2-16-16,0 3-3 0,-1 4-25 0,5 0-48 15,-1 1-52-15,4 2-74 16,-1-2-98-16,4 7-470 0,4-5 94 0,0 4 49 15</inkml:trace>
  <inkml:trace contextRef="#ctx0" brushRef="#br0" timeOffset="16879.79">3481 11508 808 0,'-3'-7'300'16,"0"-1"-8"-16,3 1-11 15,-3-3-50-15,2 6 19 0,-1-3-42 0,1 0-16 16,1 0-21-16,0 3-4 0,0-2-24 0,0-1-7 0,3 3-24 16,1-3-4-16,2 2-14 0,4-2-6 15,-2 2-17-15,2 0-15 0,0 4 8 16,1-1-17-16,-2 1-12 0,1 2 1 0,2 1-13 16,1-1 0-16,-4 6 13 0,-1-1-21 0,-1 2 3 15,-1 3 0-15,-2-1-5 0,-1 2-31 16,-3 1 11-16,-6 2-22 0,2 3 17 0,-3-1-6 15,0-1 7-15,0 0-6 0,-2-2 11 0,5-5 6 16,-3 1 16-16,0-2-9 0,1-1 24 16,2 0-16-16,0-4 16 0,1 3 2 0,-3-4 1 15,6-2-6-15,0 0 10 0,0 0-12 0,0 0-8 16,0 0 7-16,0 0 4 0,0 0-12 16,0 0 7-16,16-15-22 0,-13 15 3 15,4-3-2-15,1 1-3 0,-2-1 0 0,4 3 0 16,-10 0 0-16,15-3 10 0,-6 3-15 0,1-1-3 15,-10 1-2-15,18 1 10 0,-8 0-31 16,1 1-28-16,-1-2-43 0,-3 3-85 0,2-2-84 16,-9 3-149-16,11-4-443 0,-7 5 55 0,2-3 127 15,-6-2 54-15</inkml:trace>
  <inkml:trace contextRef="#ctx0" brushRef="#br0" timeOffset="17391.57">3741 11383 616 0,'-3'-3'231'0,"3"3"-21"16,0 0-18-16,-1-8-18 0,1 8-16 16,0-4-19-16,0 4 1 0,0 0 4 0,0 0-29 15,0 0-25-15,0 0-3 0,0 0 2 0,21 13-20 16,-17-5 8-16,2 0-13 0,-3 3-5 0,2-1-16 16,-5 3-4-16,3-1-8 0,-2 3-16 15,-1 0-13-15,0 1-30 0,0-5 10 0,0 0-2 16,0 3 15-16,0-6 5 0,-1 0 18 0,1-1 2 15,0 0 11-15,-3-4 7 16,3-3-10-16,-4 8-2 0,4-8 10 0,0 0-8 16,0 0-5-16,0 0-2 0,0 0 4 0,0 0-10 15,0 0 1-15,0 0 17 0,0 0-30 16,14-16 7-16,-8 9 8 0,-2 5-3 0,2-3-15 16,2 2 5-16,2-4 8 0,0 4 2 0,-2-2-2 15,4 2 8-15,-2-4-19 0,2 5-12 0,1-3-28 16,1 1 17-16,-4 0-12 0,0 0-21 15,4-2 18-15,-4 6-15 0,-3-7 15 0,3 4 21 16,-3-2 0-16,-3 2-14 0,2-4 27 0,-2 0-6 16,-1 2 11-16,0-1 15 0,1-1 25 15,-4 0 26-15,0-1-35 0,0 1 1 16,-4 2-1-16,4-1 71 0,0-1-64 0,0 7 7 16,-3-10-20-16,3 10 1 0,0-7 1 15,0 7-4-15,-1-4-6 0,1 4 1 0,0 0-1 16,0 0-7-16,0 0 20 0,0 0-10 0,4 19-17 15,0-10-6-15,-1 2 10 0,4 3-13 16,0 1 8-16,-1-4-17 0,5 9-22 0,-1-5-2 16,4 4-5-16,3-3-46 0,1-4-15 0,1-2-192 15,2-2-546-15,-4-1 113 0,3-4 21 0,-1-3 107 16</inkml:trace>
  <inkml:trace contextRef="#ctx0" brushRef="#br0" timeOffset="17607.95">4500 10943 831 0,'-3'-3'244'16,"3"3"-24"-16,-3-7-31 0,3 7-20 0,0 0-23 16,0 0-8-16,0 0-18 0,0 0-9 15,10 25-19-15,-4-9-5 0,2 3 2 0,5 6 6 16,-3 7-21-16,7 11-7 0,-3 0-24 0,0 4-7 15,-1 0-46-15,2-1-77 0,-3-11-46 0,-5-3-650 16,4 0 71-16,-7-9 62 16</inkml:trace>
  <inkml:trace contextRef="#ctx0" brushRef="#br0" timeOffset="18081.75">4558 11172 1013 0,'0'-4'274'0,"0"4"-26"16,0-7-12-16,0 7-31 0,7-6-34 0,0 2-7 16,3 1-5-16,1-1-26 0,2 3-21 15,1-1-9-15,3-3 2 0,0 2-3 16,0 2-12-16,0-5-24 0,-2 5-2 0,1-5 5 16,-2 5-18-16,-1-2 6 0,1-3 2 0,-4 5-29 15,0-1 14-15,-3 1 2 0,1-3-13 16,1 4 21-16,-9 0-3 0,10-1-25 0,-10 1-1 15,8-2 4-15,-8 2-12 0,0 0 4 0,6 3 2 16,-6 4-10-16,0 0-6 0,-2 1 19 16,1 2-21-16,-6 0 3 0,4 5 7 0,2-4-17 15,-2 3 12-15,3 1-5 0,0 1 0 16,0-4 3-16,3 2-6 0,-2-3 3 0,2-1-5 16,5-2-10-16,-2 3 13 0,4-8-19 15,1 3 11-15,2-4-5 0,0-2 8 0,1-2-16 16,3-4 2-16,-2-1 14 0,5 0-9 0,-7-3 11 15,-2 1-10-15,3-1 13 0,-4-4 4 16,-1 4 4-16,-4-1 12 0,-2-1-8 0,0 2-7 16,-6 2 2-16,0-1 8 0,-2 0-10 0,-4 3-14 15,2-1 19-15,-3 6-10 0,-4 1-6 16,1-2 1-16,-2 4 9 0,-2-1-4 0,0 6-6 16,-3-1 1-16,3 3 7 0,-1 0-2 0,5-2-21 15,-1 0-36-15,7-3-46 0,4 3 18 16,0-6-161-16,6 4-333 0,-3-5-220 0,14 0 59 15,-4-5 66-15,3-3 41 0</inkml:trace>
  <inkml:trace contextRef="#ctx0" brushRef="#br0" timeOffset="18583.4">5426 10861 837 0,'0'-5'258'16,"0"5"-17"-16,0 0-21 0,0 0-21 0,0 0-17 15,-9-5-18-15,9 5-33 0,0 0 4 16,0 0-38-16,-11 18 24 0,7-6-19 0,1 0-20 16,-1 2-15-16,2 4-21 0,1 0-5 0,-2 3-13 15,3-3-18-15,-3 1-2 16,3-1-36-16,0 3 30 0,0-10-66 0,0 6 23 16,0-9 13-16,0 6 23 0,0-6 7 0,0-1-25 15,0-3 16-15,0 2 14 0,0-6 6 0,0 0 23 16,0 0-3-16,0 0-22 0,0 0 24 15,0 0 1-15,0 0-5 0,7-15 7 0,-5 9-20 16,2 3 21-16,-1-4-21 0,2 3 15 0,1-1-2 16,1-2-1-16,-1 3-7 0,5-3-10 15,-1 1-3-15,-3-1 1 0,3 6-9 0,1-6 1 16,2 3-6-16,-2-2-28 0,-1 4 3 0,3-4-15 16,-2 4-52-16,-5 0 36 0,2-3-2 0,1 3-6 15,-1-4 21-15,-2 5-15 16,-2-6-16-16,2 4 23 0,-3-4 21 0,1 4 33 15,0-3 23-15,-1 0 15 0,-2-1 29 0,-1 3-24 16,3-2 34-16,-3 6-20 0,0-7 17 0,0 7-10 16,-3-5-13-16,3 5-10 0,0 0-8 15,-3-7 23-15,3 7-30 0,0 0 7 0,0 0-15 16,0 0 10-16,0 0-15 0,-9 17 13 0,9-10-3 16,1 5-15-16,2-4 2 0,1 9-3 15,0-2 9-15,2 3-19 0,1 0-7 0,2 6-44 16,2-8 3-16,-1 6-72 0,0-9-138 0,1 4-113 15,0-2-437-15,3-7 110 0,-1 1 22 0</inkml:trace>
  <inkml:trace contextRef="#ctx0" brushRef="#br0" timeOffset="18942.75">5943 10851 691 0,'-4'-2'245'0,"2"-4"11"0,2 6-5 15,-4-3-38-15,4 3-34 0,-11-1-18 0,11 1-2 16,-16 4-21-16,9 2-10 0,-1 1-33 0,-2 5-3 16,0 0 3-16,3 1 4 0,0 2-27 15,0 3 2-15,4-1-2 0,0 4-13 16,0-3-26-16,3 1 5 0,3-2-14 0,0-2-1 16,4-4-3-16,-1 2-17 0,5-5 9 0,-1-5-1 15,1-2 7-15,6-1-11 0,-1-3 3 16,-1-5 1-16,5 0-1 0,-6-8-5 0,3 4 0 15,-4-3 3-15,-2-1 2 0,0-1 16 0,-2 0-6 16,-6 3 3-16,1-3 5 0,-4 5-2 0,-3-2-6 16,-1-2-2-16,-2 6-18 0,2 0 5 15,-7-3 8-15,1 6-13 0,0 3 16 0,-3-2-11 16,3 5-8-16,-1 0 1 0,0 1-6 0,-2 1 23 16,2 2-33-16,1 4-20 0,1-1-11 15,5 0-40-15,1 0-78 0,-1 1-19 0,-3 5-168 16,13-6-460-16,5 1 57 0,-1-3 119 15</inkml:trace>
  <inkml:trace contextRef="#ctx0" brushRef="#br0" timeOffset="19299.87">6333 10749 993 0,'0'-6'325'0,"0"1"7"0,0 5-17 0,-3-6-48 15,3 6-45-15,-5-6-2 0,2 2-17 0,3 4-17 16,-10-4-37-16,3 4 2 0,7 0-26 15,-21 6-15-15,12-4-7 0,-5 3-6 0,4 0-12 16,0 2-11-16,2 0-13 0,2 0-17 16,2 2 15-16,-2-1-31 0,2 0-23 0,4 0-15 15,3-5 7-15,-2 5-5 0,5-4 16 16,1-2-23-16,0-1 2 0,3-1 5 0,3-2-7 16,-2-3 15-16,0 3-3 0,2-4 21 0,1 2-5 15,-4-3 13-15,1 1-3 0,-1 2 7 16,-1 0-12-16,1 0 33 0,-2-2-17 0,-2 4-1 15,1-3 3-15,-4 5-13 0,-3 0 0 0,11-4-5 16,-11 4-8-16,7 0 8 0,-7 0-5 16,0 0 10-16,7 10-13 0,-4-2 5 0,0 1-7 15,-2 1-3-15,1 5 16 0,-1-3-16 0,3 3 8 16,-1 3-26-16,0 2 8 0,1-2-16 16,2 1-32-16,-2 4-29 0,2-7-44 15,2 0-27-15,2-4-73 0,-4-8-173 0,6 5-512 16,1-7 122-16,0-1 52 0,-2-2 105 0</inkml:trace>
  <inkml:trace contextRef="#ctx0" brushRef="#br0" timeOffset="19659.62">6790 10543 749 0,'0'-7'343'0,"-3"3"-51"0,-1-2-2 0,4 6-6 15,-3-4-23-15,3 4-110 0,-9-3-26 16,9 3-2-16,-12 7-15 0,3 0 4 15,-2 4-20-15,-2 4-7 0,2 7-11 0,1-2-13 16,-3 5 11-16,3 4-18 0,6-4-5 0,-3 4-6 16,3 0-17-16,1-2-6 0,3-1 6 15,0 1-19-15,3-4 11 0,2-3-15 0,1-1-6 16,-2-6-12-16,2 1 10 0,5-3 2 0,2-3 8 16,-3-4-10-16,4-2-8 0,-4-2 6 15,3-2 7-15,-2-3 2 0,-4-2 9 0,0-2-9 16,-1 1-2-16,-1 0 10 0,-2-2 6 0,-3 1 4 15,0-1 3-15,-3-3-15 0,2 5 2 16,-6-1 6-16,0 5-1 0,-2-2-10 16,2 1-2-16,-4 4-1 0,1 1 3 0,-3 0 3 15,2 7 0-15,-2-2 4 0,1 4-32 0,0 3-26 16,5 1-31-16,-4-1-66 0,7 5-221 0,1 1-450 16,3-3 49-16,0-1 105 0,3-3 32 15</inkml:trace>
  <inkml:trace contextRef="#ctx0" brushRef="#br0" timeOffset="37436.38">19986 16713 645 0,'3'-7'266'15,"-2"0"-28"-15,2-1-18 0,3-2-28 0,-1 2-13 16,-2-3-18-16,0 3 19 0,4-4-29 16,-4 1-18-16,4 3 18 0,-4-3-41 15,2 1-10-15,1 0 12 0,-3 3 24 0,0 1-8 16,-2 0-10-16,-1 0-6 0,3 2-17 0,-3 4-13 16,-3-7-5-16,3 7-8 0,-10 0-16 15,10 0 14-15,-24 7-23 0,6 3-3 0,-5-2-1 16,-1 6-4-16,-4 2-2 0,1 2 9 0,-1-1 16 15,-9 8-41-15,10-5 0 0,2 0 2 0,5-1 8 16,3-4-10-16,0 0-25 0,6-1 2 16,2 0 2-16,-2-3-2 0,7 0-3 0,1-1-5 15,3-3 3-15,0 1 5 0,6-1 2 16,2-1-4-16,2 1 14 0,0-2-12 0,1-2 0 16,2 1 8-16,2 0-3 0,1-2-16 15,-6 2 14-15,4-1 4 0,-1-2-7 0,-2 4-18 16,-1-1 21-16,-3-3 9 0,0 0-7 0,0 5-2 15,-3-3 20-15,2 1-13 0,-6 2-8 0,0 4 19 16,-3 0-9-16,-7 5-4 0,-4 2 5 16,-3 5-6-16,-7-2 8 0,-7 6-2 0,3-2 0 15,1-6 5-15,3-1-16 0,0-2 13 0,4-3-10 16,2 0-2-16,2-4 4 0,-1 0-35 0,7-1-16 16,-1-3-58-16,7-2-90 0,-2-2-110 15,6 0-203-15,0 0-352 0,6-12 145 16,5 3 39-16,3-5 127 0</inkml:trace>
  <inkml:trace contextRef="#ctx0" brushRef="#br0" timeOffset="37671.65">20253 16713 931 0,'3'-3'264'15,"-3"3"-57"-15,0 0-43 0,1-5 18 16,-1 5-41-16,0 0-11 0,0 0-2 0,0 0-20 15,0 0-16-15,-7 24-3 0,3-12-9 0,0 5 7 16,1 5-36-16,-1 3-5 0,-2 1 8 16,2 9-8-16,-2 1-10 0,2 0-1 15,0 0-9-15,-2 3 0 0,6-3-8 0,-3 0-26 16,6-4-18-16,-3-4-33 0,3-5-86 0,0 0-9 16,1-4-99-16,3-3-477 0,0-2 49 15,0-3 64-15</inkml:trace>
  <inkml:trace contextRef="#ctx0" brushRef="#br0" timeOffset="37967.94">20239 16704 798 0,'-3'-5'315'16,"3"5"-36"-16,0-4-23 0,0 4-33 0,0 0-24 15,3-7-4-15,0 4-29 0,5-1-7 0,5 3-18 16,0 0-21-16,2-2-13 0,1 1-9 0,1 1-1 16,0 1-12-16,0 0-6 0,1 0-10 15,-2 0-13-15,-1 0-2 0,-2 0-5 0,0 0-16 16,2 3-2-16,-6-2-1 0,-2 1-9 0,1 0 10 16,-5 3 2-16,0 1-5 0,-6 1-8 15,-4 5-4-15,-3 1-34 0,-7 3-46 0,-1 0-15 16,-6 7-47-16,1-3-15 0,-1 2-120 15,0-1-256-15,3 0-289 0,4-1 76 0,0-5 93 16</inkml:trace>
  <inkml:trace contextRef="#ctx0" brushRef="#br0" timeOffset="38535.24">20564 16827 967 0,'6'-4'220'0,"-2"1"8"15,-1 0-28-15,0-1 4 0,-3 4-30 0,4-3-10 16,-4 3-15-16,8-4-26 0,-8 4-21 0,3-2-5 16,-3 2-15-16,0 0-8 15,10-2-7-15,-10 2-11 0,10 0-10 0,-10 0-12 16,11-1-11-16,-5-2-5 0,1 1-21 0,0-2 8 16,3-1-20-16,0-1-3 0,-3-2-3 0,4 0 14 15,-4-1-4-15,-1 1-14 0,1 0 20 16,-1-1-8-16,-1 1 23 0,-2 2 13 0,0 0 5 15,1 0-5-15,-4 0 0 0,0 2-12 0,0 4 9 16,0 0-2-16,-4-8-5 0,4 8-3 16,-6-1-10-16,6 1 16 0,0 0-6 0,-21 9 5 15,14-3-10-15,1 1 5 0,1 1-10 16,-2 0 6-16,1 3 4 0,3-4-5 0,-1 6 13 16,4-2-16-16,0 2 9 0,0-4 1 15,4 2-9-15,2-2 23 0,-2 0-16 0,7-2-8 16,-1-2 6-16,3-3-5 0,4 2 7 0,0-4-5 15,4-2-5-15,3-1 8 0,-4-1-1 0,4-2 4 16,3-1-6-16,-3 0-8 0,1-1 6 16,-2-2 2-16,-2 2-5 0,-1-5 13 0,-3 4-8 15,-3 0 2-15,-4 0 16 0,4 0 13 0,-7 4-8 16,0-1-15-16,-4 1 3 16,0 0-11-16,-3 1 5 0,0 4 0 0,0 0 0 0,0 0-10 15,-16 0-5-15,16 0 10 0,-18 7 8 16,8 0-23-16,-1 0 5 0,1 2 5 0,3 3-5 15,-2-2 0-15,1 3-11 0,2-1 34 16,2 1-23-16,1-1 3 0,3 1-6 0,3-3 3 16,0 1-3-16,1-1-7 0,7 0-3 0,2-2-10 15,8-4-13-15,-2 1-77 0,9-3-31 0,-4-3-130 16,-3-2-81-16,13-1-437 0,4-7 124 16,-4 0 28-16</inkml:trace>
  <inkml:trace contextRef="#ctx0" brushRef="#br0" timeOffset="38890.78">21487 16417 583 0,'0'0'225'0,"-3"-5"-15"0,3 5-31 16,0 0-7-16,0 0-34 0,0 0 5 0,0 0-17 16,-8 15-1-16,8-4-7 0,0 3-10 15,-3 4-37-15,3 2 21 0,0 1-17 0,0 4-6 16,0 1 10-16,-3 0-20 0,6 2 10 0,-3-2-18 15,0-1-5-15,0-2-5 0,3-5-23 16,-3 0 0-16,4-2 8 0,-4-2 15 0,4-3-3 16,-4-2-7-16,0-4-3 0,3 0-10 0,-3-5-5 15,0 0 10-15,0 0-3 0,0 0-2 0,0 0 5 16,0-25-18-16,-3 15 8 16,-2 0 10-16,-1 0-28 0,3 2 10 0,-4-2 16 15,0 2-11-15,-4 1 21 0,2 1-16 0,-2 4-5 16,-3-1-10-16,-2 3 13 0,2 1-3 15,-3 2 3-15,-1 2-8 0,2 3-5 0,-2 3 0 16,1 1 10-16,4 2-15 0,0 1-2 0,5 2 9 16,4-2-2-16,4-1 3 0,1 1-21 0,5-1 15 15,5-3-7-15,9 2 0 0,1-3-26 16,9-4-59-16,1-4-122 0,-13 1-196 0,26-3-375 16,1-3 87-16,16-3 99 0</inkml:trace>
  <inkml:trace contextRef="#ctx0" brushRef="#br0" timeOffset="39649.42">22300 16631 709 0,'0'0'309'0,"4"-4"-32"16,-4 4-60-16,3-4-4 0,-3 4-21 0,0 0-26 16,0 0-17-16,0 0-11 0,8-2-3 15,-8 2-24-15,0 0-32 0,6 10 13 0,-6-4-10 16,0 2-5-16,0-1-18 0,3 2-11 0,-6 1-2 16,3 0-10-16,-3 1-21 0,0 1-27 0,2 0-4 15,-3-2-4-15,1 0-13 0,0-1-6 16,2-2 16-16,-2-1 0 0,3-1 15 0,-3-1 3 15,3-4-8-15,0 0 6 0,0 0 4 0,0 0 6 16,0 0 7-16,13-18-7 0,-5 11 20 16,-1-2-3-16,2-1 13 0,2-1 6 15,-4 4-21-15,3-3-5 0,-3 2 15 0,3 2 0 16,0-1-5-16,0 3-8 0,1-1-7 0,-4 1-8 16,3 3 23-16,1-1-18 0,-2 2 16 15,-9 0-14-15,14 3 3 0,-4 1-10 0,-3 2 8 16,0-1 5-16,-4 2-11 0,4 0 4 0,0 1 12 15,-3 0-29-15,-1-1 1 0,3 3-13 16,-5-4-26-16,5-2 24 0,-3 3 9 0,-2-5 16 16,6 2 11-16,-7-4-6 0,7 2-10 0,-7-2 2 15,13-6 1-15,-6 2 9 0,0-3 3 0,0 0 14 16,0 0-7-16,5 1 1 0,-7-1 8 16,5 1-3-16,-3-1 10 0,0 2 1 0,-3 0-14 15,2 1 0-15,1 1-17 0,-4 0 10 0,4-1 18 16,-7 4-29-16,7 0 1 0,-7 0 12 15,10 0-18-15,-10 0 14 0,7 6-11 16,-1-5 23-16,-2 4-18 0,0-3-5 0,-1 3 10 16,1-1-20-16,-1-2 10 0,3 2 5 0,-6-4-8 15,7 5 11-15,-2-2 5 0,-5-3-5 16,12-2-3-16,-5-1 18 0,4-1-23 0,-4-1 7 16,3-2 16-16,0 0-2 0,1 1 15 0,-1 1-29 15,-1-2 6-15,-1 3 15 0,-1-2-12 16,-4 3-1-16,4-1-17 0,-4 1-4 0,4 0 4 15,-7 3 12-15,4-4-5 0,-4 4-10 16,0 0 8-16,0 0-8 0,10 10 2 0,-10-3-2 16,0 0 7-16,0-1-4 0,0 3 7 15,-3 0-10-15,2 2-13 0,-2 0-43 0,0 0-14 16,3 0-37-16,-3-3-139 0,-2-2-138 0,5 2-374 16,-3-2 13-16,3-2 82 0,0-4 33 0</inkml:trace>
  <inkml:trace contextRef="#ctx0" brushRef="#br0" timeOffset="40145.84">22940 16363 598 0,'0'-7'259'16,"0"7"-31"-16,0 0-26 0,0 0-7 0,0 0-24 16,-7 17-53-16,4-3 0 0,-2 4-65 0,-4 6-22 15,2 1-5-15,2 4-47 0,-7 3 36 0,8-1-43 16,-2-1-10-16,2-5 15 0,1-3 5 15,0-3 23-15,2-1 18 0,-2-5 39 0,3 0 73 16,-4-3-22-16,4 0 12 0,4-4-35 0,-4-1-6 16,4-2-7-16,-4-3 15 0,0 0-2 15,16-7-16-15,-9 2-15 0,3-4-8 0,1 0 0 16,-1-2 16-16,7-5-26 0,-4 1-3 16,2-2 11-16,1 2 0 0,-2 0-16 0,0 0-5 15,-3 2-5-15,-2 1-5 0,-2 2 5 16,0 1-33-16,0 3-11 0,-3-1-30 0,-1 1 0 15,0 4 5-15,-3 2-3 0,0 0 8 0,0 0 31 16,0 0-23-16,0 0 5 0,-21 19-1 16,11-11 14-16,4 0 2 0,-5 2-5 0,4-2 26 15,1-1-16-15,2 2-5 0,-2-1 37 0,6-2-1 16,-1 0 12-16,2 0-1 0,2-1-9 16,0 0 24-16,4 0-3 0,0 0 10 0,4-1-35 15,-2 1 2-15,4-2 5 0,-2 3-8 0,-1-4 1 16,0 4 5-16,1-3-19 0,-1 2 9 0,0-2 12 15,-2 3-21-15,1-4 6 16,-5 5-8-16,3-3-5 0,0 3 13 0,-4 2-15 16,-2-1 22-16,-2 2-35 0,-2 2-19 0,-4 1-22 15,0 1-51-15,0 0-52 0,1-2-28 16,-5-1-107-16,4 0-484 0,0-1 51 0,-2-2 79 16</inkml:trace>
  <inkml:trace contextRef="#ctx0" brushRef="#br0" timeOffset="41168.45">23268 16580 936 0,'10'-10'228'0,"0"3"-33"15,-3 2-3-15,3 1-26 0,-3 2-15 0,-3 1-8 16,-4 1-12-16,14 1-6 0,-14-1-9 16,10 4-27-16,-7 1-9 0,3 0-11 15,-2 2-8-15,-1 1 0 0,2 1-9 0,-5 0 17 16,3 2-10-16,-3 0-13 0,0 1-3 0,0 1-43 15,-3-1-10-15,3 1 2 0,-2-3-22 16,-1 0 4-16,3 0 26 0,0-5 38 0,0 2 1 16,3-3-24-16,-3-4-7 0,0 0 7 0,0 0-20 15,0 0 26-15,15-9 7 0,-9 6-3 0,-2-4 19 16,2 1-11-16,-1 1-7 0,1-1 15 16,-2 4-31-16,2-3 5 0,-2 2 13 15,3-1-7-15,-3 2-13 0,-4 2 12 0,13-4-15 16,-13 4 11-16,14 0-14 0,-14 0 1 15,10 1 4-15,-3 3-2 0,-7-4-2 0,9 5-6 16,-4-2 6-16,1 2-8 0,-2-3 0 0,-1 3-11 16,4-1 4-16,-4-2-6 0,0 2 7 0,-3-4 19 15,11 3-28-15,-8 0 27 0,-3-3 14 16,7 2 7-16,-7-2-20 0,13-5 12 0,-8 4-15 16,4-5 41-16,-2 4-23 0,0-3-48 0,0 1 58 15,0 0-15-15,0 1 2 0,-1 0-7 16,-2-1-3-16,6 3 1 0,-10 1 2 0,13-3-8 15,-9 2 2-15,-4 1-4 0,14 1 2 0,-7 1 5 16,2-1-12-16,-2 0 9 0,4 3 4 16,-4-1-6-16,3 2 10 0,0-3-23 15,0 3 6-15,0-1-8 0,3-2 4 0,-2 2-1 16,1-2-1-16,-2-1 13 0,6-2-18 0,-2 1 3 16,3-6-8-16,0 2 3 0,1-3 7 15,-5 0 1-15,3-1-6 0,-4-2 8 0,1 2-11 16,-2-3 19-16,-2 3-6 0,-5 0-4 0,2 0 4 15,-5 3 0-15,-1 1-2 0,0 4 10 16,-4-6-2-16,4 6-11 0,-13 1 11 0,-1 4-3 16,4-1-5-16,-3 3 5 0,-2 1-8 15,2 0 3-15,-5 3-15 0,5 1 17 0,-1-3-25 16,4 1 12-16,3-2-37 0,-3 1 4 16,8-3-7-16,-3-1 7 0,8 0 26 0,-3-5-5 15,7 4 7-15,-7-4-2 0,21-4 36 0,-8 2-15 16,4-4-3-16,-2-1 10 0,4 1 10 15,-4-2 8-15,1 2 13 0,-1 0-5 0,-5-1-1 16,3 3-4-16,-2-1 7 0,-2 2-2 0,-2-1 5 16,0 0-11-16,0 2-7 0,0-1 8 0,-7 3-26 15,10-2 25-15,-4 2-17 0,-6 0 2 16,0 0 1-16,15 4-6 0,-12-2 8 0,4 1-13 16,-7-3 12-16,8 6-12 0,-2-1 16 0,1-1-16 15,-1-3 10-15,-2 4-8 0,6-3 6 16,-3 1-3-16,3-3 3 0,0-1-8 15,4-4-3-15,0-4 1 0,6-4 4 0,1-5 1 16,-1-6 7-16,8-14-12 0,-4-3 17 0,-3 0-12 16,-2-4 2-16,-1-5-5 0,-5 5 10 15,-2-1-2-15,-1 1-8 0,-4 6 15 0,-2 9 5 16,-4 8-12-16,0 1 5 0,0 1-3 0,0 5-5 16,-3 2-2-16,2 1-1 0,-2 5 6 15,0 3 10-15,-4 3-13 0,7 1-7 0,-11 12-6 16,2 0-8-16,2 4 14 0,-3 12-3 0,-1 3 7 15,4 15-2-15,-2 4-5 0,5 0 13 16,0 0-18-16,1-7 2 0,3-5 18 16,0-1-12-16,3 0-6 0,1-2 11 0,0-2-21 15,5-2-3-15,-2-3 1 0,7-6-21 0,-4-1-18 16,7-4-51-16,-3-3-26 0,-1-6-94 16,4-2-226-16,1-2-322 0,-1-4 41 0,3-4 89 15</inkml:trace>
  <inkml:trace contextRef="#ctx0" brushRef="#br0" timeOffset="41300.32">24331 16365 637 0,'0'0'171'0,"-3"9"65"0,3-3-6 15,3 2-35-15,0 0-29 0,4 2-51 0,4 1-71 16,2-4-221-16,4 5-493 0,3 0 45 0</inkml:trace>
  <inkml:trace contextRef="#ctx0" brushRef="#br0" timeOffset="41847.9">24748 16354 780 0,'-7'-6'328'0,"7"6"-39"0,-13 0-15 16,13 0-36-16,-15 7-31 0,5-1-12 15,0 0-24-15,-4 7-27 0,7-1-1 0,-5 2-28 16,4 1-30-16,-2 4 2 0,3-1-31 0,1 0 0 16,4-2-22-16,-4 2-9 0,6-1-25 15,0-2-2-15,4-1-6 0,-1 0-7 0,1-3 15 16,6 0-18-16,-3-4 5 0,7 0 3 0,-1-5-11 16,5-4 21-16,4 0 8 0,0-7 0 0,5-7 2 15,10-9 10-15,-3-5 24 0,-3-4-1 16,-3-4 26-16,-1 1-5 0,-6-2 0 0,-4-2 13 15,0 7-3-15,-7 6-7 0,4 0 17 0,-7 3-43 16,1 3-69-16,-6 5 28 0,5 1 23 16,-4 2-10-16,-2 3-10 0,-1 0-6 15,3 3 3-15,-3 3-15 0,0 5-8 0,-4-3 25 16,4 3-25-16,-10 13 13 0,6 1-3 0,-2 2-2 16,-1 9 23-16,1 5-14 0,-2 5 1 15,1 0-10-15,4 1 10 0,-1 2-3 0,1-5-7 16,0 2 7-16,3-6-7 0,0-2-16 0,-3-7 5 15,6 1 3-15,-3-5 0 0,0-3 21 0,5 0-14 16,-3-4 6-16,4-4 28 0,1-2-31 16,1-5 13-16,2-2-10 0,6-3 0 15,-2-3-3-15,3-4 3 0,3-1 12 0,-2 0-9 16,-2 1 14-16,-1 2 6 0,-5 2-10 0,0 1 2 16,1 0 8-16,-2 3-16 0,1 2 8 15,-2 1-10-15,2 3 8 0,3 1 9 0,-2 4 1 16,3 2-5-16,6 6 0 0,0 2-8 0,4 4 0 15,7 9-18-15,3 2-5 0,0 2-29 0,5 0 6 16,1-1-84-16,-4 6-180 0,-13-1-82 16,14-1-445-16,-3-3 126 0,-6-9 63 0</inkml:trace>
  <inkml:trace contextRef="#ctx0" brushRef="#br0" timeOffset="42659.12">18325 15888 696 0,'0'0'307'0,"-4"-5"21"0,4 5-49 16,-3-3-13-16,3 3-31 0,0 0-30 16,0 0-16-16,0 0-15 0,0 0-17 0,0 0-22 15,17 19-14-15,0-5-11 0,7 6-8 0,10 14-10 16,4 5 3-16,10 11-18 0,2 2-8 0,-1 6 13 15,2-1-31-15,0 3-2 16,-2-2-3-16,-5-3-8 0,1-3-7 0,-8-9 5 16,-3-3-1-16,0-4-14 0,-7-1 2 0,1-2-5 15,-4-10-8-15,-7-2 3 0,-3-8-5 0,-1 1-11 16,0 0-5-16,-2-3-2 0,-4-4 23 16,-1 1-80-16,1-6-99 0,-7-1-285 0,0-1-437 15,8-9 82-15,-8-4 102 0,0-4 85 0</inkml:trace>
  <inkml:trace contextRef="#ctx0" brushRef="#br0" timeOffset="42847.73">19118 15896 1031 0,'0'0'305'0,"0"0"20"16,0 0-74-16,-21 5-13 0,-3 11 0 0,-17 21-34 15,-33 20 4-15,-40 33-42 0,-15 21-10 16,-15 18-38-16,-62 65 2 0,-26 9-194 0,21 8-786 16,-5-4 97-16,-17-2 72 0,-5-12 125 0</inkml:trace>
  <inkml:trace contextRef="#ctx0" brushRef="#br0" timeOffset="50140.99">22402 9393 568 0,'-6'-2'189'0,"6"2"-30"0,-3-5 7 0,3 5-15 15,-7-5-94-15,4 0-9 0,-1 3 19 16,4 2 12-16,-3-8 29 0,-4 2-67 0,6 3 25 15,-5-3-2-15,2 4-8 0,-2-4-17 0,-1 0 4 16,0 1 6-16,3-1-21 0,-5-1 0 0,2 4 3 16,-4-3 5-16,1-1-13 0,0 3 0 15,-1-2-8-15,-2-2 8 0,-1 1-15 0,1 4 12 16,-5-4-9-16,4 0 2 0,-6 3 4 0,3-3 1 16,-3 4-5-16,-2-3 15 0,3 0-25 15,-2 2 10-15,-3-2 12 0,1 3-25 0,-1-3 13 16,-1 1-10-16,1 1-6 0,-3-2 8 15,4 4 8-15,-5-4-26 0,4 3 11 0,-4-4 32 16,1 2-17-16,-1 2 2 0,1 0-12 0,-1-1-8 16,-2-2 23-16,3 2 7 0,-3 2-30 15,2-3 5-15,-3 4-2 0,0-2 2 0,-2-1 2 16,2 4-4-16,0-2-11 0,0 1 16 0,0-2 4 16,-4 2-7-16,4 1-5 0,-3 0 10 15,1 1 13-15,-2 2-10 0,1-2-6 0,0 1-12 16,-6-2 8-16,1 4-11 0,5-1 13 0,3-2-13 15,-3 1 18-15,3 2 13 0,-2-1-13 16,2 2-7-16,0-2-1 0,-3 1 6 16,3-1 27-16,-3 3-43 0,3-2-10 0,0 1 39 15,-3-2-1-15,0 3-12 0,-4-4-8 0,7 5-1 16,0-4 6-16,-3 4 0 0,-3 0 3 0,3-1 2 16,6-1 5-16,-2 2-12 0,-5 0-6 15,2 0-15-15,-1 1 18 0,3-1 18 0,-3 2-13 16,3-3-21-16,0 6 21 0,0-4 8 0,0 3 0 15,-2-3-3-15,5 3-8 0,0 2-2 0,-2-3-5 16,-1 4 10-16,0-3-3 0,1 3-4 16,2-2 14-16,-3 3 4 0,1 0-14 0,2 1-2 15,-13 3 5-15,7 2 23 0,-7 0-23 16,3 1 10-16,-2 1-10 0,1-3-10 0,8 0 10 0,-6 3 2 16,0 2 4-16,2-1 1 15,-2 1-2-15,-1 1 3 0,4-1-21 0,0 2 8 16,-1 1 18-16,1-2-13 0,7-5 0 0,3 1 3 15,-13 4-14-15,12-3 9 0,-2-4 2 0,4 1 0 16,-2 0-3-16,4 0-2 0,-3 2-5 16,1-3 15-16,-7 11 5 0,5-5-25 0,1-5 15 15,-6 11 0-15,5-5-10 0,5-3 4 0,-10 4 1 16,6-2 18-16,-4 7-8 0,1 1 0 0,-1 0 6 16,8-6-11-16,-7 5 2 0,6-6-2 15,4 1 5-15,-3-2-23 0,5 4 13 16,-8 5 18-16,3-3-13 0,5-5-3 0,-1 1 6 15,1-1-3-15,2 5 3 0,0-3 2 0,-5 12-5 16,5-5 18-16,-1-6-18 0,-2 14 10 16,4-1-2-16,-1-6 4 0,2-3-4 0,1 9 2 15,0-3-12-15,0-5 4 0,3 0 6 0,0-1-13 16,1 2 13-16,-1-2-14 0,-1 5 12 0,2-4-19 16,-1 1 13-16,4 0-3 0,-4-2 6 15,0 17 25-15,0-8-33 0,1-9 12 0,2 17-7 16,-2 0 11-16,-2-8-14 0,1 8 3 0,1-1 15 15,-1 0-15-15,-1 1 0 0,-1 2 8 0,2 1-3 16,0-6-10-16,-3 1 31 16,3 2-21-16,0 0-15 0,1-8-11 0,-2 8 16 15,2 0 10-15,2 0-7 0,1-7 12 0,-1 11 5 16,4-11 1-16,-3-2-19 0,3-3 6 0,0 1 7 16,0 3-18-16,0-2 26 0,3 13-23 15,1-8 20-15,-1 6-12 0,0-1 10 0,1-6-8 16,3 6-5-16,0-1-5 0,-4-6 17 0,4 5 6 15,3 1 10-15,-3-3-25 0,3 4 7 0,-6-10-15 16,6 9 18-16,-3-9-16 0,3 6 3 16,0-1 16-16,1-8-14 0,-1-4-4 0,3 13 27 15,1-3-22-15,-4-7-6 0,4 6 24 0,-1 1-21 16,-2-5 18-16,6 1-3 0,-4-5 11 16,-2-5-13-16,2 4 15 0,5 8 5 15,-1-3-25-15,3 0 7 0,-6-5 3 0,7 5 18 16,-4-9-21-16,0-2 13 0,4 11-7 0,6-4-11 15,-3 0 13-15,-4-7 10 0,1-2-5 16,6 7-25-16,1 0 20 0,-8-7-2 0,3-3 2 16,-5-1 0-16,2 4-26 0,4-2-2 0,-3 1 2 15,-1 0 14-15,1-2-9 0,0 1 3 0,9 7 5 16,-6-5-22-16,-4-5 9 0,1 2 13 16,-4-2-7-16,4 3 2 0,3-4-5 0,-3 3 3 15,2-1-1-15,-2 0 8 0,0-2-17 16,2 3 7-16,1-2 0 0,0 2 2 0,0-3-9 15,0 3 14-15,-1-2-9 0,2-2 9 16,2 6-7-16,-3-6 0 0,4 2-5 0,-5 0 16 16,12 5-14-16,-5-3 13 0,-6-2-12 0,0-2 4 15,3-3-2-15,-3 7 0 0,1-4 8 0,1-1-13 16,1 1 10-16,-3 2 15 0,1-2-22 16,2 1 12-16,-2-2 0 0,1-1-10 0,1 1 0 15,-2 1-2-15,5-3-16 0,-2 2 5 0,2-3 16 16,-5 0-9-16,5 1 4 0,1 0-3 0,-3-5 7 15,2 5 3-15,4-5 8 0,-3 3-18 16,0-2 13-16,0-2 5 0,3 0-26 16,0-1 3-16,0 2-1 0,0-3 11 0,0 1-7 15,0-1 7-15,-6-1 0 0,3-4-5 0,-1 3 20 16,-2-1-20-16,3-3 18 0,-1 3-13 16,-2-1-3-16,3-3 6 0,-1 0-9 0,-3 0 9 15,4-3-3-15,0-1 0 0,7 0 5 0,-4-2-2 16,3-1-3-16,1-1-3 0,-3-1 8 0,12-3 11 15,1-3-19-15,-4-2 3 0,-5 2-8 16,5-7 8-16,-1 4-2 0,-4-3-1 0,2-3 6 16,-1 1-6-16,-1-2 3 0,1 0 0 0,-2-3 8 15,-1-1-6-15,1 1 1 0,-3-4-3 16,2 0-5-16,0-4 18 0,0-3-18 16,-2 3 5-16,3-3-8 0,-1-3 18 0,4-6-2 15,4-2-21-15,-4-2 8 0,0 2 20 0,0 0-20 16,0 0 8-16,-1-2 4 0,2 0-9 15,-1-3-11-15,-3-2 16 0,3 2-6 0,-3 0 0 16,-4-2 19-16,3 0-11 0,-6 3 3 0,3-4-8 16,-7 12-3-16,7-14-2 0,-9 12 5 0,8-11 5 15,-5 1-7-15,3-2 25 0,-7 10-16 16,4-13 3-16,-1 1 3 0,4-3-13 0,-5-2 28 16,5-1-12-16,-4 3 9 0,4-3-12 0,-3 0 0 15,2 0 0-15,1-2-11 0,-3 1 6 16,2-6 0-16,1 0 30 0,0 0-43 15,0 1 8-15,-1 4-9 0,1-3-1 0,0 3 20 16,-4-3-3-16,1 1-15 0,-1-3-6 0,-2 0 14 16,1-1 10-16,-5 1-13 0,3-4 5 0,-3-1-10 15,-5 5 10-15,-1-7-10 0,-2-1 12 16,-3-4 1-16,0-9 0 0,-6 1-6 0,-1-3-14 16,0-2 6-16,-6-3 4 0,0-3 7 0,-4-4 10 15,-4-3-4-15,-8-23-24 0,-9 5 10 0,-6 4 13 16,-14 0 16-16,-7 6-23 0,-7 3 2 15,-13 11-3-15,-17 3-4 0,-14 8-6 0,-17 10-7 16,-28 9 10-16,-16 13-11 0,-24 8-50 16,-28 13-42-16,-24 11-35 0,-20 8-290 0,-24 21-386 15,-107 12 79-15,1 10 83 0,-10 18 81 16</inkml:trace>
  <inkml:trace contextRef="#ctx0" brushRef="#br0" timeOffset="62863.74">18127 11141 427 0,'0'0'141'0,"0"0"15"0,-8-5-10 16,8 5-21-16,0 0 36 0,0 0-40 0,0 0-3 15,-3-3 2-15,3 3-33 0,0 0-8 0,0 0-20 16,0 0-10-16,0 0 2 16,0 0 28-16,0 0-35 0,0 0-1 0,0 0 32 15,0 0-45-15,27 0 70 0,-17 0-3 0,8-1-15 16,2-1-18-16,1-2 0 0,9 3 3 0,1-5-1 16,8 5-2-16,1-3 0 0,-2-2-15 15,2 3-8-15,-1-1 0 0,1 0-3 0,-6 0-4 16,0 1 1-16,0-3-19 0,-3 4 2 0,-3 1 5 15,-1-4-8-15,0 2-2 0,-6-1 7 0,-4 3 1 16,1 1-14-16,-2-3 6 0,-2 3-8 16,0-1 18-16,-3-4-10 0,-1 5-8 0,-1-1 6 15,2 1 4-15,-11 0 8 0,14-1-5 16,-8 0 18-16,-6 1-8 0,14-1 28 0,-14 1-58 16,7 0 50-16,-7 0-17 0,0 0-13 15,10-4 38-15,-10 4-25 0,0 0 10 0,7 0-13 16,-7 0 3-16,0 0-13 0,0 0 5 0,0 0-5 15,0 0-8-15,0 0-31 0,0 0-32 0,0 7-37 16,0-7-87-16,-7 8-260 0,4-2-387 16,-1-3 89-16,1-2 80 0,3-1 68 0</inkml:trace>
  <inkml:trace contextRef="#ctx0" brushRef="#br0" timeOffset="63991.97">18027 14734 363 0,'-4'-3'205'0,"4"3"-3"15,-3-5 18-15,3 5-64 0,0 0 3 0,-3-4 18 16,3 4-1-16,0 0-25 0,-3-6-15 0,3 6 5 15,0 0-11-15,0 0-25 0,0 0-5 16,0 0-10-16,-4-1-14 0,4 1-9 0,0 0-3 16,0 0 2-16,13-6-4 0,-6 5 4 0,7 1-22 15,0 0-42-15,7-2-19 0,6 0-22 0,7-1 1 16,3-1 30-16,18-3 18 0,-3 1-7 16,6 2 5-16,4-3-11 0,-8 0 8 15,-3 0-28-15,-10 4 8 0,1-2 17 0,-5 1-4 16,0 2-8-16,1-3 10 0,-7 2 7 0,-1-1-22 15,-5 2 20-15,-1 1 0 0,-3-3-15 16,-2 4 5-16,-1-2 2 0,-5 1-17 0,1 0-8 16,-4 0-24-16,0 2-32 0,-10-1-65 0,8 2-158 15,-2 3-468-15,-5-1 68 0,-1-4 126 0</inkml:trace>
  <inkml:trace contextRef="#ctx0" brushRef="#br0" timeOffset="74623.97">18670 11168 524 0,'-4'-4'197'0,"4"4"-20"15,-3-6 7-15,3 6 6 0,-3-7-52 0,3 7-64 16,-3-3 3-16,3 3 28 0,-4-5-62 0,4 5 16 15,0 0 0-15,-3-3-8 0,3 3-12 16,0 0-16-16,-4-7 13 0,4 7-13 0,0 0 10 16,0 0-25-16,0 0 7 0,0 0 23 0,0 0-38 15,0 0 13-15,27 8 2 0,-13-6 14 16,6 2-1-16,4 0 0 0,7-4-2 0,11 4-24 16,5-3 85-16,18 0 0 0,14-1-5 0,2-1-10 15,22 0-6-15,0-3-4 0,3 4-14 0,0 0 14 16,4 0-26-16,-2 0 7 15,2 0-15-15,-1 0 3 0,-2 0 13 0,-5 0-11 16,-17 0-10-16,-6 0 5 0,6 0-2 0,14-1-19 16,-16-2 6-16,-1-1-3 0,10 0-5 0,-14-2 11 15,-2-1-16-15,-4 0 7 0,-4 2 9 16,-3-3-11-16,-4 0-2 0,-6 0 4 0,-7 1-7 16,-13 0-5-16,-2 4 15 0,-5-2-20 0,-5 2 15 15,-2-3 0-15,-3 5-12 0,1-2 14 0,-4-1-4 16,-2 4-13-16,-6-1 7 0,7-1 16 15,-8-2-16-15,1 4-7 0,-7 0-8 0,0 0-10 16,11 0-31-16,-11 0-43 0,0 0-29 0,0 0-104 16,-14 11-554-16,4-8 44 0,0 3 77 15</inkml:trace>
  <inkml:trace contextRef="#ctx0" brushRef="#br0" timeOffset="75251.37">18588 11561 749 0,'0'-5'251'0,"0"5"-23"16,0 0 3-16,0 0-34 0,0 0-16 0,0 0-1 16,0-6-9-16,0 6-38 0,0 0-2 15,0 0-16-15,0 0-13 0,0 0-22 0,0 0-4 16,0 0-12-16,7-2-7 0,-7 2-4 0,20 0 1 16,-3 2 0-16,7-2-5 0,7 0-6 15,3-2 1-15,14 2-14 0,21-2-65 0,9-1-17 16,21 0 19-16,10-1 5 0,2 1-18 0,4 0 30 15,1-1-4-15,4 0-6 0,7 0 3 16,-1 1 16-16,-3-1 4 0,-6 1-17 16,-4 1 7-16,-4-3 18 0,0 2 0 0,-3-2 10 15,0 3-20-15,-7 0 0 0,-6-4-5 0,-15 6 2 16,-6-3 16-16,-1-1-8 0,-9 4 10 0,-10-3-15 16,-9 2 23-16,-8 1-10 0,-4-1-8 15,-4 1-3-15,-3 0 1 0,-3-3-6 0,-4 3-2 16,0 0 20-16,-1 0 5 0,-5 0-22 0,-1 0 4 15,0 0-23-15,-10 0 14 0,15 3-27 0,-15-3 11 16,3 1-21-16,-3-1-38 0,0 0-25 16,-18 9-65-16,8-7-84 0,-4 4-497 15,1-2 70-15,-5 0 68 0</inkml:trace>
  <inkml:trace contextRef="#ctx0" brushRef="#br0" timeOffset="75766.16">18697 12001 683 0,'0'0'246'0,"0"0"7"0,3-8-30 16,-3 8-31-16,4-2 7 0,-4 2-40 15,7-5 0-15,0 2-16 0,-1 3-38 0,1-3 5 16,4-1-7-16,2 4-16 0,1-3-6 15,7 2-9-15,2 0 0 0,5-4-1 0,6 5-86 0,7 0 20 16,21 0-10-16,10-5-5 16,6 3 2-16,21 1 1 0,10-1 17 0,1-3-31 15,6 4 6-15,4-3-6 0,3-3 32 0,3 1-4 16,-6 3-9-16,0-4 7 0,-4 0-2 0,-4-1-19 16,1 1 14-16,-10-1 7 0,0 1-10 15,-8 2 2-15,-5-3-15 0,-19 1 13 0,-3 5 36 16,-6-4-31-16,-8 4-5 0,-13-3 2 0,1 5-7 15,-11-1 7-15,-1 1-7 0,-7-2 2 0,-1 1-4 16,-5 0-9-16,0 1 16 0,-3 0-39 16,-4 0-20-16,0 0 0 0,-3 2 16 0,-7-2-16 15,3 3-54-15,-3-3-20 0,-30 14-197 16,22-8-385-16,-5-1 39 0</inkml:trace>
  <inkml:trace contextRef="#ctx0" brushRef="#br0" timeOffset="76250.87">18950 12197 591 0,'-10'-4'205'0,"10"4"-26"16,-10-2-8-16,10 2-4 0,-8 0-11 0,8 0-13 16,-6-2-17-16,6 2-14 0,0 0-22 0,0 0-1 15,0 0-14-15,0 0 4 0,0 0-7 16,0 0 4-16,0 0-24 0,24 2-1 0,-3 3 5 15,2-3 3-15,4 1-8 0,12 1-10 16,5-1-13-16,17-3-5 0,8 6 13 0,6-5-10 16,0 0 7-16,7-1 5 0,20-1-22 15,1 0 14-15,4-2-6 0,6 1-14 0,-5 1 5 16,2-5 8-16,-4 2-13 0,-4-3 3 0,-2 0 3 16,-1 3-4-16,-3-4-12 0,-4 2 16 0,-14-1-6 15,-2 3 5-15,-2 0-17 0,-5-1 2 16,-7-1 15-16,-5-1-2 0,-9 7-21 0,-10-3 21 15,-7-1-18-15,-4 3 15 0,0-2 8 0,-6 3-10 16,-4-4-11-16,1 2-7 0,-5 2-3 16,1 0-18-16,-4 0-25 0,-10 0-5 0,13 0-24 15,-9 5-15-15,-4-5-53 0,0 0-85 0,-24 12-546 16,3-4 78-16,-3 1 122 0</inkml:trace>
  <inkml:trace contextRef="#ctx0" brushRef="#br0" timeOffset="76720.87">18673 12527 665 0,'0'0'202'0,"0"0"-10"0,0 0-31 15,-7-1-22-15,7 1-22 0,0 0-1 16,0 0-9-16,0 0-12 0,0 0-8 0,0 0-5 16,0 0-3-16,38 0-23 0,-21 0 3 0,8 1 5 15,5-1 3-15,11 4-19 0,24-2 1 0,3-2-3 16,11 6 0-16,20-4-7 15,7-2-6-15,3 0 5 0,4 5-15 0,0-5 3 0,6 0-13 16,4 1 23-16,0-2-16 0,-6-2-17 16,-1 3 30-16,-7-2-10 0,-2 0-5 0,-5-4-3 15,-3 4-15-15,-20-2 10 0,-1 3-2 16,-2-3 5-16,-8 0-8 0,-6 4 8 0,-8-2-8 16,-13 2 3-16,-7 0-8 0,-3-2 10 0,0 0-2 15,-7 2-6-15,-3-3-22 0,-5 3-1 0,2-1-10 16,-8 1-25-16,1 1-49 0,-11-1-23 15,6 3-33-15,-6-3-121 0,0 0-452 16,-17 4 71-16,4-4 43 0</inkml:trace>
  <inkml:trace contextRef="#ctx0" brushRef="#br0" timeOffset="77171.92">18635 12830 737 0,'7'-3'202'0,"1"2"-5"0,2 1-20 16,0 0-26-16,4 0-16 0,-1 0 4 0,8 0-6 16,-1 1-11-16,10 3-6 0,1-1-19 0,11 4-10 15,16-2-3-15,10 4-9 0,4-2 14 0,24 2-4 16,7 0-21-16,2-5-3 0,5 5-12 16,2-2-75-16,5-2 1 0,6-2 25 0,-7-3-34 15,1 0 16-15,-5 0 29 0,-2-2 7 0,-5-3-18 16,-1 4 10-16,-6-8 15 0,-2 2-25 0,-1 3 6 15,-23-3 11-15,1 0-4 0,-5 5 8 16,-3-4-11-16,-4 3-2 0,-13-1-11 0,-7 1 8 16,-10 2 8-16,-1-3 5 0,-8 2 2 15,0 2-17-15,-4 0-6 0,-5 0-20 0,-2 0-18 16,-4 0-25-16,-4 5-44 0,-3-5-39 16,-18 12-268-16,5-5-325 0,-4 0 63 0,-6-2 45 15</inkml:trace>
  <inkml:trace contextRef="#ctx0" brushRef="#br0" timeOffset="77612.42">18800 13350 673 0,'0'0'240'0,"-4"-4"-22"0,4 4-26 0,0 0 20 15,0 0-50-15,14-5-6 0,-4 3-10 0,8-3-8 16,2 4-2-16,10 1-37 15,9-6-81-15,25 4 3 0,8-1 4 0,7-1 6 16,23 2-13-16,4 1-5 0,7 1 10 0,0 1-10 16,3-1 7-16,4 2-12 0,-1 2 10 0,-2-3 0 15,-4 1-16-15,-4-4 3 0,-3 1 13 16,-7-3-5-16,0 2-13 0,-20 1 20 0,-1-5 16 16,-2 5-18-16,-5-2-2 0,-3-2-19 0,-3 2-10 15,-3-3 21-15,-14 6-3 0,-7-4 21 16,-7 1-8-16,-3 2 17 0,-4 1-35 0,-3-2 16 15,-3 1-6-15,-4 1-2 0,0-3 2 0,-3 3-13 16,0 0-4-16,-5 0-11 0,-5 3-21 16,-4-3-58-16,3 3-62 0,-3-3-53 15,-27 8-57-15,17-2-486 0,-8-2 77 0</inkml:trace>
  <inkml:trace contextRef="#ctx0" brushRef="#br0" timeOffset="78075.85">18615 13751 634 0,'35'-3'249'16,"-19"2"4"-16,5-3-12 0,7 2-24 0,9 1-20 15,7-5-35-15,21 2-78 0,8 0-2 0,25-6-23 16,5 3-16-16,6 3 3 0,5-3 3 16,1 0-3-16,5 3 67 0,6 0-8 0,1-3-6 15,0 4-4-15,-8 1-15 0,0-3 1 16,-2 1-14-16,-4 0-16 0,-7-1 8 0,-4 0 18 15,-2-2-34-15,-22 7 1 0,1-4 2 0,-4 0-3 16,0-3-2-16,-3 4 11 0,-1 1-24 16,-6-3-8-16,-3 3 3 0,-11 0 11 0,-10-2-14 15,-3 4-10-15,-7-3-2 0,-3 1-8 0,-5 0 10 16,-2 2 13-16,-4 0-10 0,0-3-18 16,0 3-13-16,-7-2 13 0,0-1-16 0,-2 3-35 15,-8 0-33-15,0 0-78 0,0 0-63 0,0 0-630 16,0 0 97-16,-21-6 62 0,7 2 79 0</inkml:trace>
  <inkml:trace contextRef="#ctx0" brushRef="#br0" timeOffset="79626.08">18342 10776 394 0,'0'-4'164'16,"0"4"-16"-16,0 0 3 0,0-6 31 15,0 6-41-15,0 0 15 0,-4-8-26 0,4 8 6 16,-3-7 20-16,3 7-56 0,-4-1-8 16,4 1 51-16,-6-6 16 0,6 6-21 0,-7-1-25 15,7 1-21-15,-11-3-5 0,4 1 5 16,7 2-30-16,-19 0 12 0,5 3-18 0,3-1 3 15,-3-2-10-15,-2 6-11 0,1-4-20 0,-4 5 18 16,4 1-5-16,-4 2 4 0,1-2-19 16,0 7 9-16,2-6-9 0,2 5 7 0,4 0-5 15,0 1 10-15,3-1-23 0,0 1 8 0,4-2-8 16,3 0 8-16,3 0-3 0,4 1 5 0,0-3-2 16,6 2 8-16,1-4-4 0,3-1-14 15,4-6 7-15,0 3-10 0,2-3 8 0,7-3 7 16,-2-5 3-16,0 5 3 0,2-6-14 15,4-3 11-15,-6-1-28 0,3-2 10 0,-4 1 8 16,-3-2 7-16,-4-1 11 0,-2 2-14 0,-1-2 14 16,-7-1 5-16,0 0-11 0,-7 1-4 15,0 3 2-15,-6-1-8 0,-3-4 5 0,-1 6 6 16,-3-3-19-16,-7 6-2 0,-4-2 5 0,1 3-5 16,-5 0-2-16,-2 6-3 0,0 1 2 15,-4 0 3-15,3 1 3 0,-5 5 2 0,5-1 8 16,-3-1-11-16,4 5 3 0,4-1-18 0,-1 0 3 15,6 2-13-15,4 1-5 0,0 0-41 0,5-1 7 16,5-2-14-16,1 2-55 0,3 2-40 16,3-10-93-16,1 6-553 0,6 0 52 15,4-6 69-15,-1-2 87 0</inkml:trace>
  <inkml:trace contextRef="#ctx0" brushRef="#br0" timeOffset="80864.33">17057 14228 524 0,'0'0'208'0,"0"0"-19"0,0 0-10 15,0 0-33-15,0 0-5 0,0 0-3 16,13-7-33-16,-2 2 5 0,5-2-15 0,2 3 56 16,2-5-8-16,1-3-20 0,3 4-21 0,-3-3-9 15,5-3-1-15,1-4-18 0,-3 1-41 0,-2-1 26 16,0-4-8-16,-1 2-15 0,-3-3 0 15,-2 2-16-15,-4 0-4 0,0 2 9 0,-5 0 4 16,-3 3-9-16,-1 1-5 0,-3 1 6 0,-3 4-8 16,-1 2-6-16,-2 1 6 0,-4 2-5 15,-1 3-13-15,-2 2 25 0,-5 5-2 0,-2 4 0 16,-1 4 13-16,-3 7-8 0,-7 12 13 16,1 4-18-16,2 4-1 0,2 5 4 0,2 3-11 15,3 4 18-15,0 5 3 0,7-1 2 16,-3 0-10-16,7 0-15 0,0-1 2 0,2-3-5 15,2-4 3-15,3-9 2 0,0-8-12 0,2-2-16 16,1-3-46-16,-3-2-69 0,0-7-100 0,-1 6-609 16,-6-9 97-16,3 1 49 0,-3-5 97 15</inkml:trace>
  <inkml:trace contextRef="#ctx0" brushRef="#br0" timeOffset="81034.89">16642 14520 742 0,'31'-11'274'0,"0"3"-3"15,0-2-38-15,4 3-23 0,2 3-41 0,1-3-23 16,5 4-70-16,-4-1-37 0,-2 4-52 16,-3-1-164-16,0 2-373 0,0-1-138 0,0 0 73 15</inkml:trace>
  <inkml:trace contextRef="#ctx0" brushRef="#br0" timeOffset="81379.42">17405 14348 627 0,'0'-7'215'0,"0"-1"-26"0,0-1 70 0,3 1-29 16,-3 4-5-16,0-3-38 0,4 0 0 0,-1-1-26 16,4 1-5-16,0-3-30 0,3 2-6 0,4 1-30 15,-1-3-8-15,2 2-24 0,-2 1-1 16,0-2-11-16,2 0-3 0,1 0-9 15,-2 0-37-15,-1-1 16 0,2-1 0 0,-2 0-6 0,-2-1-4 16,-1 0 12-16,-1-1-17 0,-2 1 17 0,-2 2-2 16,-2 0 2-16,0-2 6 15,-3 6-14-15,0-4 9 0,0 4 17 0,-6 0-18 0,1-1 6 16,-5 4-6-16,1-2 3 0,-2 5-10 16,0 2-1-16,-5 3-9 0,-2 2 15 0,-2 4 7 15,0 3-7-15,-4 5-3 0,-1 15 3 16,-5-1 2-16,6 9-2 0,1 1-3 0,5 3-2 15,-3 4 5-15,5 1-21 0,1 2-20 0,2-1-13 16,3 0-38-16,-1-3-42 0,1-2-32 0,4-8-98 16,-12 1-153-16,15-12-387 0,0-3 107 15,2-9 62-15</inkml:trace>
  <inkml:trace contextRef="#ctx0" brushRef="#br0" timeOffset="82098">17279 14606 509 0,'3'-16'187'15,"0"2"2"-15,-3 4-2 0,3 2-3 16,1-2-25-16,0 3-23 0,3-1-11 0,-1 3 8 16,4-1-18-16,1-1-28 0,2 0 6 0,5-2-14 15,-2 5-10-15,5-4-5 0,4 2-3 0,2-3-12 16,-1 2 0-16,5-2 12 0,0-1-7 16,4-2 12-16,-4 2-22 0,3 0 5 0,-3-5-19 15,-1 0 11-15,-2 2-7 0,-2-3-11 0,-1 0-3 16,-1-2 1-16,-4-2 4 0,0 2-33 0,-5 0 16 15,-2 0 10-15,-2 1-5 16,-1 2-11-16,-4-1 14 0,-2 1 7 0,2 2-8 16,-6 0 21-16,4 3-3 0,-4 1-7 0,-4 1-1 15,1 0-7-15,0 1 0 0,-4 6 8 0,0-2-26 16,7 3-5-16,-14 3-3 0,4 0 8 16,0 9 10-16,-4 1-5 0,1 6-2 0,-5 6 0 15,5 4-1-15,-8 11-4 0,5 1 9 0,-2 3 1 16,1 2-16-16,3 0-25 0,1 4-16 0,-1-7-22 15,4-4-52-15,3-8-41 0,-4-1 16 16,5-5-16-16,2-3-21 0,-2-4 16 0,2-1 24 16,0-5 9-16,-2-1 5 0,2-3 9 15,1-6 9-15,0 4 10 0,3-6 22 0,0 0 55 16,0 0 18-16,0 0-22 0,-7-16 65 16,7 7-1-16,0 1-1 0,3-5 31 0,-3 1 31 15,0-1-1-15,4 2 14 0,-4 0-26 0,3-2 10 16,0 3 8-16,1-1-3 0,-1-1-12 0,4 5-9 15,-3-3-12-15,6 0-5 0,0 0-3 16,1 3 1-16,2-2-3 0,4 0-16 0,0 2-12 16,1-2 9-16,6 1-17 0,-1 0-7 0,1-1 19 15,0 0 1-15,0-3-8 0,4 4-10 0,-2-3 7 16,2-3-7-16,2 2-15 0,-2-5 9 16,14-7-45-16,-5-1 10 0,-3-1-3 0,-7 3 16 15,-3 0 4-15,-4 2-9 0,-2-3 5 0,-1 1-9 16,-3-2-1-16,-4 4 25 0,0-1 2 15,-3 0 11-15,-3 5 5 0,-1-1 18 16,-3 1-8-16,0 2 3 0,-3 4-6 0,-1-1 24 16,1 0-36-16,-5 4 15 0,1 3-2 0,1 1-1 15,-1 3-7-15,7 1-2 0,-17 8 7 16,7 0 2-16,-1 2 3 0,-2 7-20 0,3 8-3 16,-4 5-2-16,0 13 12 0,-3 1 0 0,4 6 3 15,-2 0-5-15,5 0 18 0,-3 0-13 0,2 1-11 16,1-1-17-16,1-1-5 15,1-11-3-15,1-4-49 0,1-2-7 0,2-5-44 0,-2-4-35 16,2-4-121-16,0-2-491 0,1 0 66 16,-4-3 46-16</inkml:trace>
  <inkml:trace contextRef="#ctx0" brushRef="#br0" timeOffset="82271.92">17860 14633 785 0,'0'0'226'15,"3"-9"-9"-15,0 6 6 0,7-2-6 0,4-3-68 16,0 1-16-16,10-3 10 0,0 2-27 16,10 1-17-16,0-3 14 0,18-1-23 0,9-3-29 15,4 10-43-15,3-3-110 0,11 0-709 16,-4 0 97-16,1 0 66 0</inkml:trace>
  <inkml:trace contextRef="#ctx0" brushRef="#br0" timeOffset="88047.77">21374 12608 606 0,'0'0'118'0,"0"-7"-23"15,0 7-1-15,0 0 6 0,-3-5 10 16,3 5-18-16,0-6 8 0,0 6-8 0,0-7-5 15,0 7-20-15,-4-6 5 0,4 6-3 0,-3-6 10 16,0 1-18-16,3 5-7 0,-5-7-8 0,5 6 21 16,-3-5-19-16,3 6 24 0,-7-6-16 15,1 1-9-15,2 1-9 0,-2 0 34 0,-5-3-26 16,4 3 0-16,-2-2-18 0,-2 5 10 0,1-5 1 16,0 3-24-16,-4-2 16 0,0 1-8 0,0-2-5 15,-2 4-3-15,-2-4 67 16,1 6-18-16,-3-6 10 0,2 5-5 0,-2-3-10 15,-1 0-5-15,-3 2-11 0,1 2-2 0,-1 0 8 16,0-1 0-16,0 0-24 0,1-1 14 0,1-2-14 16,-2 4 6-16,0-2-5 0,4 2-3 15,-4-1-3-15,4-2-5 0,-2 2 3 0,0 0 5 16,0-1-5-16,-2 0-2 0,-3-3 12 0,1 1-13 16,-2 0 8-16,-3 1-15 0,1-2 18 0,-4-4-24 15,-2 7 34-15,2-4-26 0,-3 0-2 16,0 1 10-16,3-1-5 0,-5 4-6 0,2-4-7 15,-1 4 10-15,-2-3-2 0,9 4-10 0,-11-2 4 16,8-1 14-16,-6 2-19 0,2 1-7 16,1-3 25-16,-2 1-5 0,5 1 8 15,-3-3-13-15,6 4-2 0,-3-3-8 0,0-1 2 16,-3 4 16-16,2-3 2 0,4 1 3 0,-7 1-15 16,7 1 2-16,-3-3-8 0,3 3 1 0,-2-2 10 15,2 2-8-15,0-2 0 0,3 1-3 16,-2 2 8-16,2 0 3 0,1 0-18 0,4-1 12 15,-1 2 3-15,0-1-10 0,3 0 8 0,-2 0 7 16,2 0-13-16,3 2 6 0,-2 1-13 0,-1 1 5 16,1-3 7-16,3 3-7 15,-4-1 8-15,4 3 2 0,-6-4-8 0,5 3-7 16,-2 0 23-16,-1 2-26 0,0-4 5 0,2 4 1 16,-6 1 4-16,4-1 6 0,-3 1-1 0,4 1 8 15,-4-1-22-15,3 0 14 0,-3 1-7 16,4-1 8-16,0-1-3 0,3 0-13 0,0 1 5 15,-1-1 3-15,2-3 5 0,1 6 8 0,2-3-1 16,0 0-12-16,-1-4-10 0,4 5 2 0,-1-1 8 16,1-1 10-16,0 1-18 0,3-2 6 15,-3 2 1-15,3 1 17 0,3-2-16 0,-5 3-8 16,4-1 0-16,2 0 10 0,-1 1 1 0,1 1-3 16,0 0 5-16,3 1-18 0,-3 2 18 0,3-1-10 15,0 1 27-15,0-1-27 16,3 1 5-16,-3-1 3 0,3 1 9 0,-3-1-7 15,3 1 13-15,-2-1-16 0,2-1 14 0,0 0-14 16,2 1 13-16,-2 0-2 0,0-4 0 0,4 2-19 16,-4-2 32-16,7 4-6 0,-2-2 3 15,2 0-8-15,3-1-4 0,1-1 1 0,2 0 9 16,-1 1-19-16,9-1 16 0,-4-1 5 0,7 0-16 16,-3 1 11-16,1-5-5 0,5 5-8 0,-2-3 10 15,3-1-5-15,2-3-7 16,2 6-3-16,5-7 15 0,-2 4 3 0,7-2-11 15,-1-2 6-15,4 1-16 0,-1 0 11 0,2-1 4 0,15 0-12 16,-9 0 18-16,7 0-8 0,-7 0-2 0,10 0 4 16,-11 0 11-16,-9-1-13 15,20 1-10-15,-11-1 3 0,-6 2 7 0,13-4 5 16,-6 0-18-16,-6 3 11 0,15-1-6 0,-12 1 3 16,-8 0-5-16,3 0 21 0,-2 0-24 0,-4 0 0 15,1 0 3-15,-5 0 10 0,4 1-5 16,-4-1-2-16,-3 0 7 0,1 0 3 0,2 0-16 15,-3 0-7-15,1 3 9 0,-1-3 1 0,-3 2-2 16,3-2 1-16,0 0 14 0,0-2-18 0,1-1 12 16,-1 3-7-16,0-1 18 0,-3 1-18 15,3 0 10-15,-3 0-5 0,3-2 0 16,-3 2-10-16,-1-4 15 0,-5 4 5 0,5-1-5 0,-2 0-7 16,-5-2 12-16,4-1-5 0,1 2 0 15,-4 0-2-15,0-3 2 0,0 4 3 16,-4-1-3-16,4-3-13 0,-3 4 13 0,-1-3 0 15,-2-1-7-15,2 4 2 0,0-5 15 0,-2 5-15 16,-2-2 3-16,1-1-1 0,-3 3 14 0,0-2-11 16,-1-3-3-16,1 6 6 0,-4-4-8 15,0 0 5-15,1 4-2 0,-1-3-6 0,0 0 31 16,1 1-25-16,-1-1 2 0,-3-1-5 0,3 2 15 16,-3 2-4-16,0-2-1 0,0-3 8 15,-1 4-11-15,1 1 1 0,-7 0-16 0,10-7-17 16,-6 3-14-16,-1-2 34 0,0 4 5 15,-2-4-25-15,2-2 55 0,-3-1-1 0,-3 1-22 16,-1-4 1-16,-3-1-34 0,-6-4 39 0,-4 2 2 16,-4-3-2-16,-16-7-3 0,-1 0-2 0,-7 0-3 15,-5 0 6-15,-5 0-6 0,-14-3-5 16,-6-1 2-16,-3 4-2 0,-5 1-25 0,-6 5 4 16,-6 0-17-16,-11 3-37 0,-14 5-6 0,-9 4-81 15,-36-7-150-15,-5 24-589 0,-8-2 90 0,-4 6 94 16,-6 2 80-16</inkml:trace>
  <inkml:trace contextRef="#ctx0" brushRef="#br0" timeOffset="91131.29">16807 12459 842 0,'3'-1'268'0,"-3"1"-17"16,0 0 10-16,0 0-28 0,-9-10-31 0,4 8-12 15,5 2-19-15,-13-5-30 0,6 5-15 0,-4-1-6 16,2 0-2-16,-2 2 2 16,-3 0-25-16,-2 4-16 0,-2 0-7 0,2 2-6 15,-2 1-9-15,-2 6-4 0,6-3-1 0,-3 6-9 0,4 1-17 16,2-3 4-16,0 3 6 0,2 3-10 15,5-5-3-15,1 2-5 0,0-2-5 16,3-5-3-16,3 6 3 0,0-7-6 0,1 3 9 16,5-3-4-16,-1 0-12 0,-1-3 6 0,3 0-1 15,4-6 7-15,-4 1-4 0,3-4 10 0,1 1 3 16,0-6-19-16,3 0 8 0,-4-3 6 0,1-1-1 16,-4-3-5-16,-3-1 6 0,0-3-9 15,0 3-2-15,-4-1 1 0,-2 4-1 0,-5-3-3 16,1-2 1-16,-5 2-6 0,2 5 1 0,-4-5 7 15,-1 5-10-15,1 3-6 0,0-3-19 16,2 8 4-16,-1-4-38 0,2 6-13 16,0 0-38-16,7 0-15 0,-14 6-42 0,11-6-107 15,3 7-571-15,3 3 67 0,-3-2 97 0,8 0 46 16</inkml:trace>
  <inkml:trace contextRef="#ctx0" brushRef="#br0" timeOffset="91332.08">16922 12551 622 0,'0'0'235'15,"0"0"-5"-15,8-4-20 0,-8 4-48 0,0 0 4 16,0 0-13-16,0 0-27 0,0 0-3 0,17 9-16 16,-14-7-12-16,5 6-8 0,-2 2-10 15,4-2 2-15,0 5-17 0,1-1-4 16,-1 5-14-16,1-2-11 0,-1 2 3 0,3 0-67 15,-2-1-22-15,2 1-11 0,-6-4-93 0,1-1-55 16,-5 2-116-16,6-3-378 0,-5-3 48 0</inkml:trace>
  <inkml:trace contextRef="#ctx0" brushRef="#br0" timeOffset="91521.95">17149 12526 619 0,'-3'-8'243'0,"3"8"-15"16,0 0-18-16,0 0-36 0,-21 8-8 0,11 0-10 15,-8 8-20-15,-3 2-23 0,-10 15-29 16,2-1-51-16,-6 1-94 0,1 2-131 0,6-2-535 16,-2-1 59-16</inkml:trace>
  <inkml:trace contextRef="#ctx0" brushRef="#br0" timeOffset="91925.59">17388 12316 652 0,'0'0'210'0,"0"0"10"0,0 0-30 16,0 0-29-16,0 0-13 0,0 0-17 0,0 0 2 16,0 0-10-16,1 25-31 0,2-8-2 15,-3-3-16-15,0 5-2 0,0-1 4 0,0 6-32 16,0 1 30-16,0 1-43 0,0 2-34 0,-3-1-7 16,3-1-23-16,0-1-72 0,0-7-41 0,-1 0-110 15,-3-1-463-15,4-2 76 16</inkml:trace>
  <inkml:trace contextRef="#ctx0" brushRef="#br0" timeOffset="92300.21">17330 12321 780 0,'0'-5'225'0,"0"5"-12"16,3-8-8-16,1 1-26 0,2 2-43 15,4 0 2-15,1-2 8 0,-1 4-36 16,4-2-8-16,0 2-10 0,3-2-23 0,-3 3 11 0,3 2-19 16,0 0 13-16,3 2-25 0,-3 1-13 15,1 1 0-15,2-3-11 0,-3 6-14 0,-3-4-4 16,-1 2-12-16,0 1-5 0,-5-1 7 16,-1 2 11-16,-1 0-11 0,-6 3-17 0,-3-2 12 15,-3 1-28-15,-1 3 11 0,-4-1-6 0,-2-1 16 16,-1 3-1-16,0-2 9 0,-3-3 4 0,3 0 8 15,0 2-12-15,1-3 17 0,0 1 8 16,2-3 0-16,1 0 25 0,0 2-38 0,2-3-2 16,2 0 7-16,2-2 0 0,-2 3 11 0,3-2-1 15,3-3 16-15,-1 8-15 16,1-8 7-16,7 7-8 0,-3 0-10 0,5 0 3 16,2-3 13-16,-4 3-13 0,3-1-8 0,1 2 5 15,-1-4 10-15,0 5-2 0,1-1 11 0,2 0-29 16</inkml:trace>
  <inkml:trace contextRef="#ctx0" brushRef="#br0" timeOffset="92659.45">17860 12281 885 0,'0'0'277'0,"0"0"-24"0,0 0-25 0,0 0-26 15,0 0-25-15,0 0-3 0,0 0-28 16,0 0-8-16,0 0-26 0,0 15-9 0,0-6-3 16,-3 1-3-16,3 2-18 0,0 4-15 0,-1 5 13 15,1-2-36-15,-3 6 8 0,0 0-21 16,3 1-8-16,0 4 6 0,0-3-11 0,0 0-81 16,0 3-32-16,0-5-12 0,3 2-33 0,-3-11-144 15,4 8-511-15,-1-2 63 0,3-4 85 0</inkml:trace>
  <inkml:trace contextRef="#ctx0" brushRef="#br0" timeOffset="93440.78">18079 12289 632 0,'0'0'197'0,"-4"-6"-26"15,4 6 3-15,0 0-43 0,0 0-3 0,0 0-5 16,10-7-13-16,-3 4-13 0,3 2-30 0,1-3 2 15,-1 2 2-15,4 2-22 0,-1 0 2 0,1 0 6 16,0 0-14-16,3 2-17 0,-4 2-3 16,2 0 2-16,1 3 4 0,1 0-1 0,-6 0-5 15,3 2 2-15,-1 1-14 0,-6 0 4 16,3 4 10-16,-6-2-4 0,-1 4-3 0,-3-1-10 16,-3 3-3-16,-1-3 5 0,-6 8-5 15,3-4 10-15,-6 0-7 0,-1 1-5 0,0-1 9 16,0-2-14-16,1 0 4 0,-2-3-2 0,-1-2 8 15,5 2 5-15,1-6-21 0,0 2 24 0,4-2-4 16,-2-1-14-16,1 1 12 0,1-2-5 16,2-2-2-16,4 1 7 0,0 0 8 0,0-5-10 15,7 7-1-15,3-7-4 0,4 1 10 0,3-1-26 16,4-1 15-16,9 1 16 0,11-3-20 0,17-4 17 16,4 2-20-16,-1 3-21 0,4-5-50 15,-3 6-96-15,-8 1-173 0,12 0-428 16,1 0 117-16</inkml:trace>
  <inkml:trace contextRef="#ctx0" brushRef="#br0" timeOffset="98215.99">21285 11651 368 0,'3'-1'159'0,"-3"1"7"0,0 0-115 0,0-7-17 15,0 7 81-15,0 0-56 0,0-10 71 0,-3 8-2 16,0-3-18-16,-1 1-61 0,1 0-36 0,-4-3 28 15,0 4-3-15,0-4 13 0,-3 2-15 16,-1-1 5-16,1-1 10 0,-3 0-33 0,-4 3 21 16,3-2 2-16,-6-1-36 0,6 4 25 0,-6-3 1 15,-1-1-21-15,1 4 13 0,-4-4 21 16,0 0-16-16,3 3 8 0,-7 0 0 0,5-5-18 16,-4 5-6-16,2-3 4 0,-2 0 9 15,0-1-14-15,2 1 17 0,-1 3-8 0,-1-2 1 16,-1-1 4-16,1 3-14 0,-1-1 4 0,-3-2 13 15,1 5-23-15,-4 0 11 0,-4-3 7 16,-4 4-18-16,2-1 5 0,-4 2 0 0,2-1-2 16,-2 1-26-16,-1 1 21 0,1 1 7 0,0-2-8 15,2 0 9-15,-5 1-22 0,2 1 11 16,1 1-15-16,-1-3 23 0,1 1-8 0,-4-1 0 16,4-1 2-16,3 1-4 0,-4 1 22 0,4-2-5 15,4 1-7-15,-1 0-13 0,4 0 13 0,-1 1-11 16,1-1-7-16,0 1 15 0,0 1-8 15,0 1 6-15,-4 1-11 0,7-3-4 16,4 6 17-16,-3-6 0 0,2 5-13 0,1-3 13 16,2 4-12-16,2-6 14 0,3 6-2 0,2-7-10 15,-3 7 0-15,5-4 3 0,-2 2-4 16,5-2 17-16,-1 1 4 0,4-1-23 0,-3-2 8 16,2 4 0-16,1-1-7 0,0-4 4 0,2 4-7 15,2-1 7-15,-1-2 14 0,0 4-6 0,-3-2 0 16,3 3-5-16,3 0-5 0,-5-1 17 15,5 2-9-15,-6 1-6 0,6 1 9 0,-2-1-27 16,2-1 19-16,-2 1 4 0,1 2-25 0,-1 0 18 16,2-2 0-16,1-1 2 0,0 3 3 0,-1-2-2 15,1-1 2-15,0 3-5 16,3-3 10-16,-4 1-16 0,4-1 4 0,-1 0 7 16,1-3 5-16,-3 4 5 0,3 1 6 0,3-2-9 15,-2-1 3-15,3 3-17 0,2-3 12 0,-2 3 3 16,5-3 2-16,-2 1-3 0,4 1 9 15,2 0-1-15,2 1-5 0,1-1-10 0,-1 0-2 16,7 1 10-16,-1-1 4 0,4 2-7 0,-1 1 1 16,-1-2-4-16,1 0 6 0,3-1-21 0,-2 0 36 15,-1 1-28-15,3-2 15 0,0 2 16 16,3 0-39-16,5-1 33 0,-1 0-4 0,1-3-6 16,2 2 13-16,0 1-10 0,5-1-11 0,-1-4 21 15,3 2-15-15,11 0 8 0,6 0-1 16,-9-5-10-16,9 5 21 0,4-3-24 15,-10-2-2-15,10 0 5 0,0 0 3 0,0-2-3 16,0 2 8-16,-1-5-5 0,-2 5 2 0,3-3-3 16,-1-2-14-16,-2 3 25 0,0 0 0 0,-1-4-3 15,1 4-2-15,-4-3-26 0,-6 2 18 16,6-2 10-16,-8 3-2 0,9-6-5 0,-11 1-11 16,7 2-2-16,-8-1 13 0,8-3 5 0,-11 1-3 15,-2 1-2-15,-5-1-3 0,4 1 8 0,-3-3-21 16,0 2 18-16,-4 1-23 0,0-1 13 15,-4 4 0-15,-2-4-12 0,-4 0 12 0,-1 1-3 16,-2 0 11-16,-3 6-6 0,1-6 14 16,-4 3-6-16,-2-1 5 0,-2 2-12 0,-1-3 4 15,0-1-7-15,1 4 13 0,-2-4 3 16,-2-1-9-16,0 1 9 0,0-1-27 0,-3 1 9 16,-1-3 22-16,-3 2-2 0,0-2-20 0,-3-2 7 15,0-1-8-15,-5-2 6 0,-5-2-8 0,-5 5-31 16,-5-6-5-16,-19-5-54 0,-2 5 8 15,-14-1-113-15,-24-2-120 0,-4 7-432 0,-6 6 92 16,-11 5 48-16</inkml:trace>
  <inkml:trace contextRef="#ctx0" brushRef="#br0" timeOffset="115845.06">27131 10144 366 0,'0'0'179'15,"0"0"-8"-15,0 0-10 0,0 0-89 0,-1-4 0 16,1 4 17-16,0 0-19 0,0 0-6 0,0 0-3 15,0 0-15-15,0 0 3 0,0 0-11 0,-1-7 6 16,1 7 9-16,0 0-12 0,0 0 3 16,0 0-6-16,0 0-2 0,-2-5 5 0,2 5-31 15,0 0 26-15,0 0 8 0,-3-3 9 0,3 3-30 16,0 0 67-16,0-9-57 0,0 9 11 16,0-8-29-16,0 8 6 0,0-7 20 15,0 3 7-15,-3 0-20 0,3 4-28 0,0-11 26 16,0 5-11-16,0-2 8 0,0 3-23 0,0-2 11 15,0-2-4-15,0 2 3 0,-3-7 3 0,3 6-15 16,0-3 9-16,0-3 9 0,-2 3-1 16,2-3 3-16,-3-3-18 0,3 0 18 0,-3 1-3 15,3-1-10-15,-3-1 11 0,2 3-6 0,-2-3 0 16,0 1-5-16,-1 0 11 0,-2 1-6 0,3-1 3 16,-5 0 2-16,2 0-15 0,2 0 8 15,-3 1-6-15,-3-1 14 0,0-1-9 0,0-2-4 16,-1 2 71-16,1 1-20 0,0 1 5 0,-1-1-11 15,1 0 9-15,-3 1-21 0,-1-1-1 0,4 0 1 16,-4 3 3-16,3 1-6 16,-2-3-7-16,-1 1 2 0,1-2-10 0,2 7 10 15,-5-6-8-15,3 2 8 0,1 3-7 0,-4-4-13 16,2 5 9-16,0-4 7 0,-3 2-24 0,2-2 17 16,-4 3-6-16,1-5-14 0,0 5 18 15,-4-1-7-15,5 1 2 0,-4-3 1 0,0 3-6 16,1-2 13-16,-2 2-8 0,-1-2-5 0,-4 1-2 15,3 2 12-15,0-5-20 0,-3 2 10 0,-3 1 0 16,2-1-10-16,-3 1 7 0,4-1 9 16,-4 1-24-16,0-1 15 0,1 1 9 0,-1 2-1 15,0-4-15-15,0 3 5 0,0-3 0 16,-1 4 0-16,-4-5 5 0,2 7 0 0,0-4-13 16,-14-4 8-16,0 1-7 0,3 0 9 15,5 5 6-15,2 1-3 0,3-4 3 0,-15 3-8 16,-2-7 0-16,12 9-3 0,5-2-2 0,-3 2 8 15,-10-5 2-15,4 2-10 0,10 3 10 0,-4-2-3 16,1 1 3-16,3 0-5 0,-2 1 11 16,-4 0-6-16,3 0-8 0,2 0-2 0,-2 0 3 15,-4 1 2-15,3 0 5 0,1 2-3 0,-4-1-4 16,2-1 9-16,-1 1-9 0,-1 2 12 0,0-3-7 16,0 5-6-16,3-4 6 0,-6 3-9 15,3-2 4-15,3 2-11 0,-6-1 11 0,3 2 4 16,0 1-10-16,1 0 14 0,-4 1-6 15,1 0 5-15,-2-2-10 0,1 2 5 0,-2 2 0 16,0-1 7-16,-2-1-17 0,1 1 15 16,-15 1-2-16,11 2-3 0,-11 0 7 0,1 1-2 15,5 1-2-15,5-3-26 0,7 0 23 0,-11 5-3 16,-3 0 9-16,4 1-12 0,-4 0 4 0,-1 4 10 16,-2-5-16-16,0 2 5 0,-1 5 11 15,0 1-3-15,1-5-13 0,-1 4 8 0,1 1 3 16,3 0 0-16,3-1-3 0,0 0-3 0,4 1 13 15,-1 5 0-15,1-4-10 0,4 0-2 16,-2 0-8-16,5 1 12 0,-4 1 3 16,1 2-2-16,2-3 2 0,0 3 0 0,0 0-5 15,1-4 3-15,0 4 2 0,-1-2-13 0,2 0 13 16,1 2-5-16,1-3 5 0,7 0-2 0,3-3 0 16,0 0-21-16,-2-2 15 0,5 3 0 15,-3-1-2-15,1-3 3 0,2 2 2 0,4-3 10 16,4 2-18-16,-1-3 11 0,0-1-3 0,5-2-8 15,2 2 8-15,1-1-5 0,1-2 15 16,2-4-7-16,1 4-1 0,2-2-4 0,-4 1 12 16,5-3-7-16,2 2 7 0,-2-1-18 15,6-3 8-15,-8 1-2 0,8-1-1 0,-10 5-2 16,10-5 8-16,-6 2-1 0,6-2 8 0,0 0-7 16,-4 3 0-16,4-3-6 0,0 0 18 15,-6 4-33-15,6-4 11 0,0 0-1 0,0 0-23 16,0 0-7-16,0 0-29 0,0 0-35 0,13 4-64 15,-13-4-88-15,10-1-429 0,-3 1-47 16,-7 0 31-16,13-3 75 0</inkml:trace>
  <inkml:trace contextRef="#ctx0" brushRef="#br0" timeOffset="116378.86">21682 9062 389 0,'-1'-5'125'0,"1"5"0"16,0 0-15-16,0 0-5 0,0 0-5 0,0 0-26 15,-13 11 1-15,6-4-19 0,0 1-5 0,1 6 21 16,-1-1-8-16,-1 2-26 0,-2 3 11 16,0 1-29-16,-1 2 26 0,-2 4-2 15,3-1 5-15,-4 1 30 0,4 1-64 0,-4 1-7 16,1-1-11-16,0 0 6 0,1-1 2 0,2-4 3 16,-3-3 17-16,6 3-25 0,-3-7 0 0,3 0 8 15,0-3 23-15,3 2-26 0,1-5-3 16,-3 1 9-16,2-1 2 0,1-4 17 0,3 1-20 15,-3 0 34-15,3-5-34 0,0 0-2 0,0 0 18 16,6 5-1-16,-6-5-25 0,13 0 10 0,-13 0 3 16,18-5 0-16,-5 0-11 0,1 3-2 15,3-3 8-15,4 5-8 0,3-4-8 16,0 0 6-16,-1 4 17 0,5 0-7 0,3 0-5 0,-1 0-14 16,-2 0 19-16,2 0-16 0,-2 4-2 15,3-1 5-15,-4-2 7 0,1 1 11 16,-8 1-13-16,4-1 13 0,-3 0-8 0,-1-1-10 15,0 1-5-15,-6 0 7 0,0 1 1 0,0-3 17 16,-4 0-10-16,-1 0 3 0,-2 0 12 0,1 1-17 16,-8-1 17-16,16 3-17 0,-12-1-11 15,-4-2-40-15,11 0-75 0,-11 0-33 0,10 2-13 16,-10-2-34-16,6 0-467 0,-2 0 38 0</inkml:trace>
  <inkml:trace contextRef="#ctx0" brushRef="#br0" timeOffset="121005.2">21244 9568 212 0,'0'0'110'15,"0"0"-36"-15,0 0-2 0,0 0 20 0,0 0 18 16,0 0-38-16,0 0-1 0,0 0-45 0,0 0 20 16,0 0-7-16,0 0 4 0,0 0 18 15,0 0 1-15,0 0 17 0,0 0-30 16,0 0 2-16,0 0 59 0,0 0-18 0,0 0 0 0,0 0-7 15,0 0-8-15,0 0-57 0,0 0-25 0,0 0 10 16,0 0 21-16,0 0 5 16,24-5 15-16,-14 3-59 0,-3-1 46 0,7 3-7 15,-1-2-3-15,5-3 10 0,2 1-15 0,4-2 0 16,4-2 0-16,6 1-3 0,3-1 8 0,18-9 3 16,3 7-1-16,7-5-4 0,6 5 2 15,15-5-10-15,6 1 10 0,-3 2 10 0,0-2 8 16,7 4-8-16,0 0-43 0,6-3 36 0,7 3-19 15,4 0-14-15,-3 2 19 0,6-2 11 0,0 3-7 16,4 0 9-16,6 3-14 0,1 0-11 16,3 4 10-16,2 0-8 0,-5 4-4 15,7 0-6-15,-1 5 8 0,-3 0-5 0,2 7-5 16,-7 0 25-16,-2 2-23 0,23 13 16 0,-33-6-16 16,0 1 14-16,-7 6 4 0,0 3-10 15,-4 4 28-15,-6 3-38 0,-3 2 23 0,-8 1-11 16,-3 3-7-16,-7-1 8 0,-7 1-1 0,-6-3 1 15,-4 1-6-15,-3 0 6 0,-14-13-3 16,0 4 0-16,-6-6 2 0,2 3 1 0,-6-4 2 16,-4 2-5-16,-1-9 10 0,-8-3-18 0,-3-2 11 15,-2-1-6-15,1-2 6 0,-1 1 2 0,-6-7 8 16,4 2 0-16,-3-2-3 0,-3-1 3 16,1-1-16-16,-2 1 29 0,-1-2-13 0,2-2-11 15,-2 1 3-15,0-3 11 0,-3-2-19 16,0 0-2-16,0 8 2 0,0-8 21 0,0 0-13 15,0 0 1-15,0 0-14 0,0 0 5 16,0 0-9-16,0 0-1 0,-18-4-15 0,18 4-31 16,0 0-26-16,-16-3-25 0,16 3-33 0,-14 0-31 15,7 3 2-15,0-7-81 0,1 4-449 0,-2 1 68 16</inkml:trace>
  <inkml:trace contextRef="#ctx0" brushRef="#br0" timeOffset="121580.54">25524 10193 406 0,'0'0'121'16,"0"0"7"-16,0 0-13 0,0 0-15 16,0 0-21-16,0 0 18 0,14 8-17 0,-4-3 20 15,0 0-21-15,0 2-20 0,1 0 10 0,4 1-10 16,-3 2 5-16,5-2-21 0,0 6-7 0,-3-3 20 15,4 3-7-15,-2-3-5 0,2 6-3 16,-2-7 0-16,1 5 20 0,-3-2-41 0,3 0-12 16,-4 1 0-16,-1-3 7 0,1 2 11 0,0-2-6 15,1-3-2-15,-4 6-8 0,6-5 3 0,-8-1 18 16,5 0-36-16,-1-1 18 0,-1-3 17 16,-3 3-27-16,3-4 17 0,-1 2-12 15,0-3-16-15,1-2 42 0,2 0-29 0,1-5 36 16,-1 0-8-16,5-4 5 0,-1-6-7 0,0 3 0 15,3-9-16-15,1 1 24 0,0-4-4 16,6-8 1-16,-4 6-8 0,-2 2-10 0,-6 0 41 16,4-1-3-16,-4 0 8 0,1 5-12 0,-5 0 12 15,2 3-16-15,-3 4-17 0,-2 0 10 0,1 2-13 16,-2 1 3-16,-3 1 5 0,2 2-26 16,-1 0-15-16,1 1 0 0,-2 1 7 0,-4 1-20 15,0 4 0-15,0 0-23 0,0 0-38 16,0 0-87-16,6 15-75 0,-6-7-555 0,0 3 105 0,-3-3 28 15</inkml:trace>
  <inkml:trace contextRef="#ctx0" brushRef="#br0" timeOffset="144788.79">28211 15215 327 0,'0'0'115'0,"0"0"-23"16,3-6 26-16,-3 6-5 0,0 0 2 0,3-4-7 15,-3 4-19-15,0 0-20 0,0 0 8 0,0-6-21 16,0 6 34-16,0 0-31 16,0 0 5-16,1-8-10 0,-1 8 12 0,0 0 6 0,0-3-18 15,0 3-11-15,0 0 16 0,3-5 2 16,-3 5-22-16,0 0 9 0,0-7-4 0,0 7-34 15,0 0 23-15,0-5 3 0,0 5-2 16,0 0 12-16,0-8-11 0,0 8 22 0,-3-5-39 16,3 5 30-16,-4-7-37 0,1 4 9 0,-2 0-5 15,-3-1 8-15,8 4-7 0,-21 0 12 16,7 0-23-16,-6 0 13 0,-1 7 56 0,-6 0-5 16,-4 1 6-16,-3 3-22 0,3 3 4 0,0-1-9 15,3 2-12-15,-12 9-10 0,12-3 4 0,1 1-7 16,6 0-2-16,1-1 2 15,0 2-3-15,3 2-2 0,2-1-13 0,3-2 6 16,4-1 4-16,1 1-7 0,4-2-13 0,0-2 17 16,3-3-17-16,3 2 10 0,4 1-10 0,3-3 16 15,2 0-11-15,-1-5 0 0,4 0-3 16,5 0 6-16,-3-5-1 0,4 2-7 0,3-4 13 16,-1 0-3-16,2-3 15 0,-1-3-20 0,0 3 8 15,-1 0 5-15,-2-2-13 0,0 1 15 0,-2-1-7 16,-1 1 10-16,-2-3-11 0,-4 4-2 15,1 0 6-15,-2 0-11 0,-1 0 18 0,-1-1-3 16,-9 1-2-16,15-2-3 0,-7 2 0 16,-8 0-15-16,8-2-5 0,-8 2-16 0,0 0 3 15,8-3-33-15,-8 3 23 0,0 0-29 16,0 0-20-16,0 0-48 0,0 0-49 0,7 5-21 16,-7-5-197-16,0 3-350 0,0-3 109 0,9 0 1 15</inkml:trace>
  <inkml:trace contextRef="#ctx0" brushRef="#br0" timeOffset="146355.46">28675 15516 573 0,'0'0'200'15,"0"0"9"-15,0 0-37 0,0 0-11 16,0 0-15-16,0 0-13 0,0 0-15 16,0 0-21-16,0 0 6 0,0 0-14 0,0 0-22 15,0 0 2-15,-6 17-10 0,3-12-8 0,3 2-5 16,-3 3 3-16,3 0-1 0,-1 1-22 0,-2 1 15 16,-1-1 7-16,4 1-17 0,-3 0-13 15,2-2 5-15,0 3 10 0,-4-3-15 0,5 0 3 16,0-2-3-16,-3 1 0 0,3-2 12 0,-1 1-7 15,1-2 3-15,-1-2-18 0,1 3 2 0,-2-2-8 16,2-5 16-16,-3 9 5 0,3-5 8 16,0-4-16-16,0 8-12 0,0-8 35 0,0 7-58 15,0-7 43-15,0 3 8 0,0-3 15 16,0 0-10-16,0 0-6 0,0 7-4 0,0-7 2 16,0 0 3-16,0 0 0 0,0 0 7 15,0 0 0-15,0 0-2 0,0 0 0 0,0 0-5 16,0 0-8-16,0 0 2 0,0 0-4 0,0 0 4 15,0 0-17-15,0 0 5 0,0-20-3 0,0 15 5 16,3-2-4-16,-1-3 2 0,-1 0-3 16,0-1-5-16,5-3-3 0,-3-2 16 0,1-1-10 15,3-5-3-15,-3 1 0 0,4-3 6 0,-3-1-14 16,2 0 3-16,0 0 10 0,-3 2 0 16,2-2-4-16,-2 5 1 0,2-2-2 0,1 5 0 15,-3 1-7-15,1-1 22 0,-3 5-9 16,1-1-6-16,-3 3 5 0,6 0 0 0,-5 1-12 15,2 1-1-15,-3 0 6 0,3 0 2 16,-3 3 0-16,4-2 3 0,-3 4 4 0,-1-4-4 16,0 7-16-16,3-8 19 0,-3 8-6 0,0-7-8 15,0 7 6-15,0-6 7 0,0 6-10 0,0-5 0 16,0 5 15-16,3-7-2 0,-3 7-8 16,0 0-2-16,3-3 2 0,-3 3-10 0,0 0 5 15,0-6 7-15,0 6-4 0,0 0-13 0,0 0 10 16,0 0 2-16,0 0-4 0,3-8-1 0,-3 8 1 15,0 0-3-15,0 0-8 0,0 0 26 16,0 0-11-16,0 0-7 0,1-3-8 16,-1 3 0-16,0 0 3 0,0 0 0 0,0 0-3 15,0 0 5-15,19 3-2 0,-19-3-5 0,11 0 10 16,-7 4 0-16,5-1-6 0,1-2 9 16,1 1-1-16,-1 2-10 0,1-1 11 0,1 2 2 15,1-2-3-15,-3 2 11 0,6 0-16 0,-2 2 13 16,-1 0-5-16,1-1 0 0,-3 2-2 0,3-4 4 15,-4 4-12-15,0-1 5 0,4 1 8 16,-7-2-6-16,3 3-7 0,3-4 12 0,-6 2-4 16,-3 1-8-16,5-1 2 0,-5 0 11 0,4 0-11 15,-2-3 13-15,0 6-2 0,-2-3-1 16,2 0-2-16,-1 1 5 0,-2 0-2 16,1-1-6-16,-1 1 6 0,0 2-1 0,0-1-2 15,-2 2-12-15,-1 0-1 0,0 3 20 0,0 0-1 16,0 0 4-16,-1 3-3 0,-2 3-1 15,0 0-6-15,3 2 5 0,-4 1-10 0,1 2 2 16,0-1 0-16,-1 0 3 0,3-5 16 0,-2 4-16 16,0-3-3-16,0 0 1 0,2-1-1 0,0-1-2 15,-1-1 5-15,-1-1-3 16,3-2 1-16,-3-1-1 0,0 0 11 0,3-3-11 0,-1 1 24 16,-2 1-34-16,-1-3 18 0,1 1 3 15,2-2-3-15,-5 1 3 0,3-1 2 0,-4-1-2 16,2-1 4-16,-4 0-6 0,-1 0-14 15,0-3 16-15,-4 2-11 0,1-5 21 0,-5 2-26 16,4 0 18-16,-6-2-4 0,-1-2-6 0,-2 0-13 16,2 1 20-16,0-3-4 0,1 2-6 0,-1-1-2 15,0-1 18-15,2 0-18 0,-2 2 2 16,6-3 14-16,-4 3-19 0,5-1 8 0,2 0 0 16,-3 0 15-16,4 0-12 0,1 1 10 0,0-1 0 15,0 1-13-15,3 0 7 0,2 0 1 0,5 2 10 16,-13-2-3-16,7-1-20 0,6 3 8 15,-7-3 2-15,1 0-13 0,6 3 21 16,-4-7-11-16,1 4-7 0,-1-1 8 0,4 4 2 0,-2-8 3 16,2 8-8-16,-5-7 5 0,5 1 5 15,-3 2-15-15,3 4 13 0,0-10-3 16,-1 5-3-16,1-3-7 0,0 8 10 0,0-9-5 16,0 5 3-16,0-3-3 0,0 7 0 0,1-12 7 15,-1 7-9-15,0 0 2 0,3-3 2 16,-3 4 11-16,3-2-13 0,-1-1-7 0,0 2-4 15,-2 0 14-15,4-2-13 0,-1 3 15 0,1-1-5 16,2-2-5-16,-1 3 15 0,-3-2-20 0,4-1 7 16,-1 4 3-16,1-2 8 0,-2 1-8 15,2-2-5-15,1-1 17 0,-4 3-12 16,5 0 3-16,2 0 0 0,-4-2-9 0,-2-1 4 16,6 6 10-16,-6-6-16 0,2 5 8 0,-2 0 8 15,-4 2-26-15,9-6 15 0,-4 3-2 16,-5 3-5-16,7-4 0 0,-7 4-19 0,6 0 1 15,-6 0-5-15,0 0-41 0,16 0-41 0,-11 5-70 16,1-5-145-16,3 3-520 0,-4-1 100 0,6 3 54 16,2-3 128-16</inkml:trace>
  <inkml:trace contextRef="#ctx0" brushRef="#br0" timeOffset="146977.56">29653 15821 263 0,'0'5'49'0,"0"-5"51"0,0 7-16 0,0-7-43 16,-1 7 13-16,1-7 10 16,0 8 0-16,-2-5-23 0,2-3 5 0,0 5 5 15,0-5-18-15,0 6-2 0,0-6-18 0,0 0 30 16,0 8-20-16,0-8-5 0,0 0 3 16,2 6 27-16,-2-6 37 0,0 0 61 0,1 5-16 15,-1-5-84-15,0 0 118 0,0 0 15 0,0 0-38 16,0 0 5-16,0 0-13 0,4-23-5 0,1 13-31 15,-3-8 6-15,4-6-3 0,-1-1-18 16,4-5-11-16,-2 0-2 0,0-1-12 0,3-1-6 16,-3 0-5-16,0 2-8 0,2 0-10 15,-4 5 1-15,2 0 6 0,2 0-1 0,-5 8-9 0,-1 1 14 16,1-1-21-16,0 2 5 16,2 4-5-16,-4 1-3 0,0-4-2 0,1 9 0 15,0-5-19-15,-1 4 6 0,0 2-2 0,1-1 4 16,-3 5 6-16,8-3-8 0,-8 3 10 0,10 8-2 15,-4-1-3-15,1 1-7 0,3 2-4 16,-1 5 6-16,-1-1-2 0,3 3 2 0,2 1-3 16,-3 0 3-16,1 4 0 0,5-1 16 0,-4 3-29 15,1-1 13-15,-3-3 0 0,4 1 2 16,-4-2 6-16,0-1-13 0,4 3 10 0,-4-3 0 16,-3 0-7-16,4-4 7 0,-1 0-8 15,-1 0 3-15,-1 0 3 0,-1-3 2 0,2 0-13 16,-5 0-2-16,4 0-3 0,-2-3-15 15,-1 1-26-15,0-1-33 0,0-2-77 0,-3-2-79 16,1 1-138-16,-3 2-402 0,4-4 81 0,-4-3 65 16</inkml:trace>
  <inkml:trace contextRef="#ctx0" brushRef="#br0" timeOffset="147302.94">29654 15641 488 0,'0'0'195'0,"-7"4"-6"16,7-4-15-16,0 0-23 0,0 0-5 0,0 0 8 15,0 0-103-15,0 0 49 0,0 0-67 16,17 6 3-16,-7-6-13 0,3-2-15 0,1 1 56 15,3-1-36-15,1-3 23 0,2 4-7 0,1-6 9 16,0 5-1-16,5-3-6 0,-5 3-11 0,0-1 9 16,-1-2-16-16,3 4 8 15,-3-2 2-15,-2-1-2 0,0 4-23 0,-1-2-5 16,-2 2-13-16,-3-1 2 0,2 1-33 0,-4 0-12 16,1 1-73-16,-5 4-12 0,-6-5-95 0,7 2-473 15,-7 1 69-15</inkml:trace>
  <inkml:trace contextRef="#ctx0" brushRef="#br0" timeOffset="147711.87">28177 16398 396 0,'0'0'213'0,"24"-6"-11"0,-11 2-2 16,5-1-42-16,0-1-4 0,14-4-90 0,5 3 18 15,12-8-13-15,12 0 0 16,4 0 3-16,15-5-39 0,9-2 26 0,11 5 15 16,1-2-25-16,2-1 15 0,-1 1-26 0,3 0-15 15,2-2 21-15,2 1-21 0,4 3 0 0,2-3-5 16,-5 4 25-16,-6-2-4 0,-2 0-1 16,-6 4-2-16,-4 0-23 0,0 1-1 0,-20 3-1 15,0 2 17-15,-7-1-10 0,-4 4-11 0,-13 2-19 16,-5 0-27-16,-14 0-56 0,-2 3-25 15,-7-1-33-15,-7 2-60 0,-12-1-53 0,0 4-346 16,-1-4-2-16</inkml:trace>
  <inkml:trace contextRef="#ctx0" brushRef="#br0" timeOffset="148117.84">28156 16585 430 0,'0'0'97'0,"28"-6"95"0,-11 3 2 15,10-3-27-15,7-3 4 0,4 0-22 16,20-5-11-16,20-3-79 0,3-2-11 15,3-2 11-15,11 1-15 0,8-1 2 0,-1-2 5 16,5 2-10-16,-2-2 18 0,5 1-31 16,6 0 18-16,0-1 0 0,4 2 23 0,1-1-46 15,-6 1 5-15,1 2 24 0,-2-2-6 0,-3 0-18 16,-1 5-18-16,-7-1 16 0,2 2-1 0,-10 3-4 16,-7 1 10-16,-17 2-6 0,-6 0-10 15,-4 3-2-15,-13 0-15 0,-11 0-11 0,-6 5 3 16,-1-2-11-16,-6 0-10 0,-6 1 14 0,-2 2-4 15,-4-2 6-15,-4 2-6 0,-8 0 8 0,5 0-7 16,-5 0-6-16,0 0-9 0,0 0-60 16,-13 10-51-16,2-7-31 0,1 2 6 15,0-1-369-15,-1 1-75 0</inkml:trace>
  <inkml:trace contextRef="#ctx0" brushRef="#br0" timeOffset="151788.79">16328 9724 335 0,'0'0'138'0,"0"-6"18"16,0 6 31-16,-3-8-15 0,3 8 9 0,0-7-25 15,0 7 24-15,-3-4-17 0,3 4-17 0,-1-6-10 16,-2 1-34-16,3 5 21 0,-6-5-20 0,2 3 2 16,-3-3-26-16,7 5-7 0,-13 0-3 15,13 0-18-15,-15 0-8 0,2 7 9 0,0-2-4 16,-5 1-4-16,1 7-8 0,-3 5-6 0,-1 0-4 16,0 7-3-16,1 0 13 0,0 0-21 15,6 0 8-15,-3 4-7 0,7-1 12 0,-1-2-18 16,7-1-2-16,-2 2 2 0,6-4 3 0,0 2 5 15,6 0-11-15,2-2-2 0,-1-4 6 16,6-1-6-16,1-3 8 0,-1 2-21 16,5-9 16-16,-1 0-1 0,6-2-12 0,-2-6 15 15,3-2-2-15,3-3-13 0,4-3 7 0,0-6-4 16,3 2-1-16,7-11 3 0,-3-3 18 0,-1-5-8 16,-6 0 1-16,0-1 2 0,-4-2-8 15,-3-2-3-15,-10 7-7 0,0 3 13 0,-7 2 10 16,-1 0-16-16,-3 2 11 0,-3 4 0 0,-3-1-18 15,-3-4 20-15,-5 8-7 0,-3 1-6 16,-5 2-73-16,-2 3-6 0,-3 1 8 0,-1 6 15 16,-2 1 8-16,3 1 0 0,-6 3 2 15,2-2 11-15,1 6 0 0,3-1-13 0,0 0 2 0,4 3-15 16,5 0-30-16,2-2-14 16,2 5-12-16,5-4-82 0,2 2-10 0,8-2-548 15,-1 1 92-15</inkml:trace>
  <inkml:trace contextRef="#ctx0" brushRef="#br0" timeOffset="152227.37">17012 9526 491 0,'4'0'194'0,"-4"0"-2"16,0 0-20-16,0 0-16 0,0 0-23 16,0 0 5-16,0 0-27 0,0 0-4 0,0 0-33 15,-27 10 6-15,15-2 4 0,-7 5-12 0,1-2-6 16,0 2-7-16,-1-1-10 0,-5 3-6 0,7 2 9 16,-1-4-14-16,-2 2 0 0,6 0 3 15,-3 3-18-15,7-3 16 0,0 0-21 0,2-3-3 16,2 3-5-16,3-2 13 0,3-1-10 0,3-4 13 15,0 4 4-15,5-3-17 16,2 0 5-16,3 0 3 0,4-5-4 0,-3 3-1 16,6-1-6-16,-2-3 3 0,2 2-3 0,1-2 3 15,0-2-18-15,-2 5 10 0,2-5-5 0,-4 5 13 16,0-4-3-16,1 5-5 0,-5-4 10 16,0 4 3-16,-5 0-2 0,2 4-4 0,-4 3-19 15,-5-3 7-15,-2 4 15 0,-5 2-5 0,-7 8-10 16,-8-1 3-16,-13 8 5 0,-1 1-13 0,-6-4-83 15,-3 3-27-15,2-1-5 0,-2-5-62 16,0 0-46-16,3-1-550 0,3-1 97 0,8-8 100 16</inkml:trace>
  <inkml:trace contextRef="#ctx0" brushRef="#br0" timeOffset="152615.51">15878 10663 601 0,'37'-12'218'0,"-3"-1"17"0,18-6-35 15,5 1-19-15,19-9-6 0,9-4-111 16,4-3 10-16,10 1-8 0,28-10-9 0,2 0 9 16,-22 4-12-16,-2 6 5 0,25-11-18 0,0-4-5 15,-24 15 17-15,-3-2-22 0,3 3 5 0,-4-3-16 16,-6 1 21-16,-4 1-15 0,-10 2-6 15,-10 1-22-15,-17 10-26 0,-8 3-8 0,-13 4-118 16,-6 3-7-16,-11 7-3 0,-4-3-23 0,-5 11-517 16,-8-3 54-16</inkml:trace>
  <inkml:trace contextRef="#ctx0" brushRef="#br0" timeOffset="152954.79">15891 10801 647 0,'27'-7'213'0,"1"4"12"0,3-5-31 0,6 0-25 0,18-8 31 0,6 0-23 15,17-9-11-15,15-9-5 0,5 1-17 16,9 0-22-16,29-13-22 0,-8-1-5 0,2-3-77 16,-1 1 54-16,-2 1-24 0,-1 1 24 0,-24 9-18 15,1 2 4-15,-7-3-6 0,0 4-1 0,-7 3 3 16,-7 0-21-16,-7 6 3 0,-17 7-3 16,-3-2 5-16,-5 4-22 0,-15 6 4 15,-8 2-25-15,-3 1-13 0,-7 1 0 0,-3 6-2 0,-4 0 10 16,-2 1-11-16,-8 0-10 0,6 2-43 15,-6-2-36-15,-7 15-87 0,-3-5-82 16,0 4-499-16,-4-3 56 0,-3 6 74 0</inkml:trace>
  <inkml:trace contextRef="#ctx0" brushRef="#br0" timeOffset="176659.86">12540 7671 478 0,'0'0'205'0,"0"0"-16"15,0 0-4-15,0 0-19 0,0 0-18 0,0 0-27 16,0 0 7-16,0 0-21 0,0 0 3 15,0 0-23-15,0 0-7 0,0 0-14 16,0 0 11-16,38 3 5 0,-11-6-18 0,15 0 5 16,23-4-13-16,30-1 6 0,14-4-3 0,11-1 5 15,6 0 10-15,39-6-31 0,6 2-58 16,6 3-11-16,-2 2 3 0,-8 0-10 0,-26 4 0 16,-2 3 53-16,2 1-32 0,-8-2-73 0,-17 7-289 15,14 1-394-15,-7-2 98 0,-6-2 56 0</inkml:trace>
  <inkml:trace contextRef="#ctx0" brushRef="#br0" timeOffset="-195672.8">13888 7678 460 0,'0'0'110'16,"0"0"52"-16,0 0 4 0,0 0-23 0,0 0-4 16,6 8 12-16,-6-8-23 0,3 10-16 0,-3-3 8 15,1 0-4-15,2 1-4 0,4 2-14 16,-3 5-27-16,2 0 21 0,1 3-33 0,3 5-72 16,1 2 3-16,2 2-36 0,5 13 51 0,1 1-12 15,2 2-1-15,0 0 18 0,-1 0 13 0,4 4-20 16,-3-4-11-16,3-1 5 0,-1 1 14 15,1-4-6-15,0-2 0 0,-6-6 13 0,-1-5-21 16,0 1 1-16,-3-2 17 0,0-2-17 0,-1-2 9 16,0-3 19-16,-2 0-16 0,-4-3-18 15,2-3 11-15,-1 3-6 0,-1-7 39 0,-1 2-38 16,1-2 4-16,-1-1 83 0,-1 2 22 16,-2-1-27-16,0-4 7 0,1 0-11 0,-1 1 1 15,0-1-8-15,-3-4-20 0,4 6-31 0,-4-6-77 16,0 0-84-16,0 0-78 0,0 0-569 15,0 0 60-15,3-15 82 0</inkml:trace>
  <inkml:trace contextRef="#ctx0" brushRef="#br0" timeOffset="-195060.99">13884 8131 588 0,'0'0'177'15,"-3"-5"-16"-15,3 5-33 0,0 0-5 0,0 0-8 16,0 0 11-16,0 0-29 0,0 0-25 15,0 0-9-15,0 0 1 0,0 0-20 16,0 0 17-16,0 0-20 0,3 18 11 0,-3-18-1 0,3 6 28 16,-3-6-43-16,0 0 13 0,0 0 12 15,4 1 49-15,-4-1-20 0,0 0-1 16,0 0-40-16,10-8 33 0,-10-2-23 0,3 1-13 16,2-7-10-16,-2 1 12 0,0-4-9 0,3-5-9 15,-2-2 6-15,-1-5-13 0,4-4 10 0,0 1-7 16,-3-4-11-16,3 3 16 0,-1 2-3 15,1-2-25-15,0 9 25 0,-4 0-15 0,1 2 25 16,-1 3-25-16,0 4-5 0,-2 1-16 0,2 6 11 16,0-5-9-16,0 6 27 0,-1 1-16 15,1 4-15-15,0 0 10 0,-3 4-5 0,0 0 0 16,13 8 5-16,-6-1 2 0,1 6 3 16,2-1-10-16,3 6 15 0,1 2 3 0,2 0-13 15,2 0 8-15,-1 2-8 0,6 1 2 0,-2-3-2 16,0 2 0-16,2-2 6 0,1 1-4 0,-2-2 6 15,2-4-6-15,-5 1 1 0,-1-4-6 16,-1 3 8-16,3-5-7 0,-6 3 2 0,0-4 10 16,-1 1-7-16,-2-3-3 0,-1-1 15 0,0-2-12 15,-2 4-1-15,1-7 6 0,-2 4 5 0,-1-4-11 16,-6-1-4-16,11 0-16 0,-11 0 8 16,0 0-24-16,11-4-20 0,-11 4-22 0,9-3-88 15,-9 0-146-15,0 3-84 0,1-5-382 16,-1 5 88-16,3-3 61 0</inkml:trace>
  <inkml:trace contextRef="#ctx0" brushRef="#br0" timeOffset="-143304.15">17504 9701 537 0,'0'0'179'0,"0"0"-20"0,0 0-85 15,0 0 3-15,0 0-13 0,0 0 15 0,0-18-22 16,0 18-4-16,3-7 1 0,-3 7-5 0,0-8 10 16,0 8-21-16,4-8 62 0,-4 4 5 15,0-2 2-15,0-1-2 0,0 2-5 16,1-1 15-16,2 0-25 0,-3-2 5 0,-3 3-37 15,3-1-1-15,0 0-27 0,0-2 14 0,0 1 7 16,-1-3-18-16,1 3-68 0,0-1 4 0,0-2-2 16,-4 2 7-16,4-3-2 0,-3 1 20 15,0-2-2-15,2 2 15 0,-2 0 3 0,0-4-16 16,-1 6 5-16,-2-4-2 0,3-1-5 0,-2 3 18 16,-4-1 20-16,5-1-20 0,-2 2-16 0,-5-3 11 15,4 2-3-15,-3 3 5 16,0-3-8-16,-4 3 18 0,4-1-20 0,-4 0 8 15,1 2 2-15,-2-1 0 0,-1 0 5 0,1 1 3 16,-1 3-5-16,-2-2-8 0,-1 0 0 0,-2 2 2 16,0-1 1-16,1 3 10 0,-1-3-26 15,-9 4 31-15,5-1 2 0,-5 1-25 0,2-2 5 16,-3 3-13-16,1 0-2 0,-1-1 10 0,-3 2 5 16,3 2 0-16,0-3 15 0,0 1-20 0,-3-1 3 15,4 2 7-15,-1-2-15 0,-3 1 17 16,6 2-7-16,-3 0 3 0,-2-2 4 0,5 1-4 15,0 2-6-15,-2 0-4 0,2 1 4 16,-2-2 6-16,3 3-11 0,-8 2 6 0,4 2-11 16,-3-2 20-16,0 3-1 0,-10 5-17 0,7-1 9 15,-11 7 7-15,7-4 0 0,-4 2-8 16,4 3 14-16,0 0-14 0,0-3 6 0,10 1-19 16,-7 0 19-16,1 3-1 0,6-2 4 0,-6 2-9 15,9-4-2-15,-6 7-5 0,0 3 2 0,3-2 13 16,7-3-8-16,-3 7 3 0,6-3 0 15,5-7-2-15,-2 6-3 0,1-1 12 0,3 0-7 16,1-2 8-16,-1 5-3 0,1-2-5 0,2 4-7 16,1-1 4-16,3 0-5 0,0 0 13 0,-3 3-10 15,6-1 5-15,-2 2 3 16,2-2 7-16,1 1-15 0,3 3-3 0,0-9 29 16,0 7-24-16,3 2 11 0,-2-3-5 0,5-2-3 15,0 2 10-15,1-2-18 0,1-3 13 0,2 3-15 16,3-2 15-16,5 8 3 0,-1-6-8 15,0-4-3-15,4 8 19 0,-2-7-19 0,2-4-5 16,3 7 6-16,0-7-26 0,-1-1 25 0,8 3 13 16,0 3-10-16,7-4 28 0,-3-2-7 0,5-5-6 15,1-1-2-15,1 3-5 0,-2-10 2 16,-5-1-7-16,19 3 27 0,-13-5 1 0,1-4-21 16,2 0-2-16,4-3-21 0,-4-2 8 0,21-3 28 15,-3 0-8-15,2-3 34 0,1-3-23 16,-3-3 2-16,-1 1 23 0,-2-4-20 0,-1-1-1 15,0-4 16-15,-3-3-23 0,0 4 44 16,-2-4-26-16,-1-2-26 0,6-8-12 0,-9 5 15 16,-2-1 5-16,8-11-3 0,-5 0 1 0,-1-7-8 15,-1 2 10-15,-4-8-3 0,0 4 1 0,-5-8-9 16,-2 5-9-16,-3-9 12 0,0 3 1 16,-10 8-9-16,0-10 9 0,-7 4 2 0,-3 0-8 15,-4-3-2-15,-6 3 12 0,-1-1-12 0,-3 3 10 16,-7 0-26-16,-6 5 28 0,-8 0-22 0,0 3 10 15,-9 4-1-15,-2 3 3 16,-18-3-4-16,5 11 6 0,-5 5-17 0,-20 1-10 16,-8 2 15-16,-8 9-3 0,-9 5 1 0,-4 8 20 15,-8 3-8-15,2 7-13 0,-8 6-9 0,-4 7 12 16,-33 11-34-16,4 8 34 0,-2 3-5 0,-2 9-8 16,6 7 6-16,-2 5 2 0,2 9-13 15,3-3 20-15,-2 11-7 0,6 5-49 0,10 2-38 16,8 5-95-16,10 1-125 0,13 6-312 0,8-7-103 15,12 1 64-15,25-23 64 0</inkml:trace>
  <inkml:trace contextRef="#ctx0" brushRef="#br0" timeOffset="-100818.03">26129 11839 437 0,'0'-6'195'0,"0"6"12"0,4-7-23 16,-4 7-4-16,0-5-19 0,0 5 0 15,0-6-43-15,0 6-59 0,0-7 28 0,0 7-44 16,0-7 21-16,0 7-23 0,0 0 8 0,-4-5 2 15,4 5-7-15,0 0-6 0,0 0-12 16,0 0-3-16,0 0-3 0,0 0 3 0,0 0 8 16,0 0-8-16,-4 15-8 0,1-4-5 0,0 0 13 15,2-3-5-15,-5 9 8 0,3-2-13 0,-4 2-8 16,0-1 10-16,3 1 1 0,-2 0 2 0,-1 1-11 16,3-3-9-16,-3 1 22 0,1 0-20 15,5-5 5-15,-5 3-10 0,3-4 10 0,2 0-12 16,-2-2 17-16,0 0 10 0,3-1-15 15,-3 0-2-15,2-4 0 0,-1 4 14 0,2-7-4 0,-2 7-8 16,2-7-10-16,0 0 15 16,4 4-2-16,-4-4-13 0,0 0 2 0,0 0 3 15,0 0 3-15,14-10-8 0,-14 10 13 0,7 0 2 16,-7 0-10-16,6-5 5 0,-6 5 5 0,6-3-7 16,-6 3-6-16,0 0 3 0,5 0 3 0,-5 0-1 15,0 0 16-15,10-3-23 0,-10 3 0 16,10 1 8-16,-10-1-1 0,14 2-4 0,-7-2-9 15,3 0 11-15,0 0 3 0,0 1 7 0,2 1-10 16,0 1 0-16,-1-2 5 0,3 0-7 0,-4-1-1 16,7 0 3-16,-7 2 13 0,5-2-5 15,-3 0-14-15,-2 3-6 0,0-3 19 16,-2 0-4-16,2-3 5 0,0 3-19 0,-2-2 22 16,2 2-24-16,-1-2 10 0,-2-3 6 0,1 4 4 15,-2-5-30-15,1 2 29 0,0-3-17 0,-4 5-1 16,4-4 6-16,-4 0-14 0,-2 1-3 15,-1-1 18-15,0 1-8 0,0 5-5 0,-2-10 0 16,-3 7 0-16,5-4-7 0,-7 6 22 0,3-5-12 16,1 5 17-16,-1-6 1 0,4 7-13 0,-10-4 17 15,3 0 1-15,7 4-18 0,-7-2 25 16,1 0-20-16,6 2 15 0,-7-6-2 0,7 6 0 16,-6-2 7-16,6 2 3 0,-5-5 2 0,5 5-2 15,0 0-2-15,-6-1 1 0,6 1-9 16,0 0 15-16,0 0-7 0,-4-4-6 0,4 4 0 15,0 0-2-15,0 0 2 0,0 0 0 16,0 0-17-16,0 0-1 0,-6 12 13 0,6-4-13 16,0-1 16-16,0 3-23 0,0 0 20 0,0 5-13 15,-1-2 11-15,0-1 9 0,1 1-12 0,0-1 6 16,0 3-1-16,0-2-10 0,-2 1 15 16,2-3-3-16,0 1-1 0,-3-2-6 0,3 3 7 15,0-3-12-15,0-2 15 0,0-1-20 0,0-2 18 16,0 2 2-16,3 0 16 0,-3-4-19 0,0 4 19 15,2-2-24-15,-2-5 16 16,0 6 8-16,0-6 5 0,0 5-11 0,0-5 3 16,1 7-13-16,-1-7-20 0,0 0 13 0,1 4-6 15,-1-4 8-15,0 0-7 0,0 0-1 0,6 4-28 16,-6-4 8-16,0 0-53 0,0 0-14 0,0 0-61 16,18-6-43-16,-11 4-60 0,-1 1-493 15,1-3 109-15,3 2 50 0</inkml:trace>
  <inkml:trace contextRef="#ctx0" brushRef="#br0" timeOffset="-99961.14">26775 11826 734 0,'-3'-5'236'0,"-1"0"-9"0,4 5-32 16,0 0-29-16,-6-2-10 0,6 2-17 0,-7-5-9 15,7 5-9-15,-5-1-9 0,5 1-12 0,0 0-10 16,-22 6-14-16,15-4-12 0,-4 4 0 16,1-2 8-16,0 4-11 0,-4 5-17 0,1-2-8 15,1 3 20-15,-1 3-20 0,0 0 7 0,-1-1-25 16,1 3 11-16,2-2-1 0,1 1-3 0,3-1-2 16,1-1-5-16,-2 1-10 0,2-2 0 15,2 0-19-15,1-5 19 0,0 4-10 0,3-3-11 16,0-2 2-16,0-1 6 0,3 0 13 15,0-1 2-15,1 1-23 0,-1-3 24 0,5 0 2 16,-2-3-6-16,1 2 19 0,2-3-16 16,2-1-5-16,-1 0 3 0,0-5 2 0,1 3 3 15,2 0-5-15,-3-4 12 0,3 0-7 0,-5 2 0 16,2-3-6-16,-2-1 11 0,2 2 3 0,-2 0-14 16,-3-1 6-16,1-1 0 0,-1 2 0 15,-2-3 2-15,1 4-5 0,-4 2-2 0,3-4 7 16,-3 7-15-16,3-10-2 0,-3 10-11 0,-3-7 21 15,3 7-1-15,-3-4-7 0,3 4 8 0,-4-5-18 16,4 5 12-16,-3-4-2 0,3 4-10 0,-3-5 5 16,3 5-5-16,0 0 12 0,0 0-7 15,-5-5 3-15,5 5-11 0,0 0 8 0,0 0 15 16,0 0-23-16,0 0 6 0,0 0 4 16,0 0 6-16,15-2 2 0,-15 2-5 0,0 0 7 15,12-1 9-15,-12 1-4 0,10 0-4 16,-5-3 5-16,-2-1-8 0,4 3-5 0,0-2 5 15,0-1-10-15,-1 2 15 0,-2 1 6 0,2-3-14 16,-6 4 8-16,10-3 6 0,-5 1-6 0,-5 2-18 16,7-5 11-16,-7 5 7 0,6-1 0 15,-6 1-4-15,6-3 1 0,-6 3 6 0,0 0-16 16,4-4 6-16,-4 4-8 0,0 0 13 16,0 0-11-16,0 0-2 0,5 8 5 0,-5-8 0 0,-2 13 5 15,-1-9-2-15,0 4-3 16,3-1 7-16,-2 3-2 0,0-2 8 0,-1 2-8 15,0 1 11-15,3-2-24 0,-3 1 11 0,3-1 12 16,-1-1-5-16,-2 0-15 0,3-1 5 0,0 0-8 16,0-1 3-16,0-1 0 0,0 4-15 0,0-3-19 15,4-3-38-15,-4 3-2 0,3-3-31 16,0 2-51-16,-3-5-64 0,7 3-108 0,-4-2-461 16,-3-1 75-16,11-1 87 0</inkml:trace>
  <inkml:trace contextRef="#ctx0" brushRef="#br0" timeOffset="-99585.95">27011 11875 522 0,'0'0'217'0,"0"0"-9"16,0 0-34-16,0 0-16 0,0-9 1 0,0 9-21 16,0 0-10-16,0 0-13 0,0 0-7 0,0 0-11 15,0 0-12-15,0 0-19 0,0 0-12 16,0 0 5-16,0 0 2 0,0 0-10 16,0 0-10-16,0 0-5 0,0 0 3 0,0 0-9 15,0 0-7-15,0 0-5 0,-5 17 5 0,3-11-12 16,-1-2 9-16,3 4 6 0,-3 0-1 0,0 1-14 15,1 3 1-15,-1-2 4 0,0 1 2 16,0-1 0-16,2 4-3 0,-2-3-7 0,0 3 2 16,0-5-10-16,-1 7 0 0,1-5 5 0,0 3-18 15,1-5-33-15,1 4-28 0,-1-2-39 0,-1-3-40 16,0 3-65-16,-7 1-84 0,10-4-407 0,-3 1 66 16</inkml:trace>
  <inkml:trace contextRef="#ctx0" brushRef="#br0" timeOffset="-98960.86">26961 11851 542 0,'0'-10'251'0,"0"10"-26"0,0-5-2 15,0 5-23-15,-2-3-14 0,2 3-17 0,0-7-7 16,0 7-27-16,3-5-14 0,-3 5-14 0,5-6-4 16,2 2-11-16,-4 1 0 0,4 3-21 0,4-3-1 15,-2-1-6-15,1 4-3 0,0 0-28 16,5-1 26-16,-2 2-15 0,1-1-16 0,-4 0-8 15,4 5 11-15,-1-3-5 0,-3-1-16 0,1 5 10 16,2-5 3-16,-6 6 3 0,1-4 0 0,2 4-21 16,-4 0 10-16,-3 0 0 15,0-3-4-15,-2 4-1 0,-2 1-2 0,0-1-3 16,-4 2-13-16,-1 1-2 0,-1-2-26 0,-4 1 15 16,1-1 14-16,0-1-9 0,-1 0 11 0,4 2-15 15,-2-3 12-15,-1 1 13 0,5-2-12 16,-1-2-6-16,-1 3 8 0,4-4 7 0,-1 2-12 15,-2-5-18-15,2 6 23 0,4-6-18 0,-2 4 10 16,2-4-13-16,0 7 16 0,0-7 2 0,2 7-4 16,2-6 6-16,-4-1 14 0,13 6-10 0,-6-3 4 15,0-2 6-15,3 3-16 0,-3-1 16 16,0-3-6-16,-1 1 3 0,5 5-10 0,-4-5 5 16,1 4 5-16,0-1 1 0,0-2 4 0,-1 4-20 15,-4 0 15-15,5-2 13 0,-6 3 5 16,1-1 0-16,1 2-18 0,-8-1 3 15,1 3-3-15,1-1 7 0,-6 1 6 0,-2-2 0 16,-1 5-7-16,-3-3 14 0,-6 0-10 0,0 1-12 16,-1 1 5-16,0-3-16 0,-3 1 8 0,-2-2-5 15,2-1 5-15,-1 1-10 0,-2-3-59 16,0 0-57-16,-1 1-97 0,0-2-173 0,6 1-398 16,-1-3 141-16,-3-2 39 0</inkml:trace>
  <inkml:trace contextRef="#ctx0" brushRef="#br0" timeOffset="-98576.74">26519 11758 716 0,'-1'-7'246'0,"1"7"-18"16,0 0-11-16,0 0-30 0,0 0-13 0,-20 13 0 16,7-4-25-16,-8 9-8 0,-13 7-16 0,-7 10-5 15,-14 7-5-15,-3 6-20 0,3 2-31 16,-2 0-5-16,2 5-51 0,-3-4-90 0,2-7-213 16,5 6-498-16,1-5 66 0,12-8 102 15</inkml:trace>
  <inkml:trace contextRef="#ctx0" brushRef="#br0" timeOffset="-34560.46">26041 11651 550 0,'0'0'87'0,"0"0"-13"0,0-8 16 0,0 8-24 15,0-3 16-15,0 3 8 0,0 0 10 0,0 0-34 16,0-7 1-16,0 7-21 0,0 0 23 16,-1-7-15-16,1 7-13 0,0 0-6 0,0 0 11 15,0 0 8-15,0 0-21 0,-2-5 8 0,2 5-12 16,0 0-14-16,0 0 11 0,0 0 2 0,0 0-13 15,0 0 3-15,-5 15 8 0,5-8 68 16,-3 5-14-16,1-1-4 0,-3-1 1 0,2 7-10 16,-1-2-11-16,-2 0 3 0,2 3-10 15,-3-1-1-15,4 1-20 0,-1-2 13 0,-2 7-5 0,-1-5-5 16,3 0 5-16,0 2-16 16,-2-1 3-16,3-1 0 0,-1-1-7 0,1-2 4 15,0 0-15-15,2-4 13 0,0 3-2 0,-5-4-4 16,6 0 1-16,-3-2 15 0,3 0-2 0,0-1-6 15,-3 0 3-15,3-3-5 0,0 3-2 16,-1-2 2-16,1-5-3 0,-3 6 8 0,3-6-15 16,3 6-8-16,-3-6 12 0,0 0-6 0,0 0-6 15,1 6 0-15,-1-6 5 0,0 0-13 0,0 0 5 16,0 0 3-16,0 0 3 0,0 0 2 16,0 0-5-16,3 2 5 0,-3-2 13 15,0 0-26-15,0 0 8 0,10 5 8 0,-10-5 2 16,10 2-10-16,-3-2-7 0,-7 0 7 0,18 2 10 15,-5-2-18-15,1 0 6 0,-1 1 12 0,2-1-5 16,1 0-2-16,2 0-6 0,-2 0 11 16,2 0-3-16,-2 0 3 0,2 1-6 0,-5-1 8 15,4 0 1-15,-6-1-27 0,3 1 21 0,-4 0-7 16,0 0-6-16,1 0 8 0,-1 0-5 0,-10 0 20 16,17 0-10-16,-10 0 6 0,-7 0-6 15,13 0 5-15,-13 0-7 0,11-1 2 0,-8-2-3 16,-3 3 6-16,10-6-3 0,-7 5-5 15,-3 1 3-15,4-7 4 0,-1 4-7 0,0-2 3 0,-3 5 2 16,0-9 3-16,0 2-3 16,0 7-5-16,-3-8 8 0,0 3-19 0,2-1 14 15,-2-1 7-15,0 0-15 0,-1 4 8 0,-2-4-6 16,3 5 3-16,-1-4 15 0,0 3-15 0,1-1 3 16,0 0 5-16,3 4 2 0,-4-6-13 15,1 1 6-15,3 5-6 0,-3-3 3 0,3 3-2 16,-4-7 7-16,4 7-5 0,-3-3-3 0,3 3-7 15,-4-5 2-15,4 5-10 0,0 0 11 0,0 0-4 16,0 0 4-16,0 0 9 0,0 0-4 16,-7 15-6-16,4-7 18 0,0 2-12 0,2 0-3 15,-2 2 5-15,0 1-3 0,0 2-10 0,2 0 3 16,-2 2-3-16,3 0 13 0,-4-2-7 0,4-3 4 16,0 2 3-16,0 3 10 0,-3-7-5 15,3 5-10-15,0-7 10 0,0 6-15 16,0-5 8-16,0-1 4 0,0 0-12 0,0-2 7 15,0-1-4-15,0 4 17 0,0-4-10 0,0-5 0 16,0 10-8-16,0-9 18 0,0-1 1 0,0 10-6 16,0-10 3-16,0 7-8 0,0-7 5 15,0 7 2-15,0-7-9 0,0 3-1 0,0-3-7 16,0 0 7-16,0 0-27 0,0 8-24 0,0-8-56 16,0 0 28-16,3 4-56 0,-3-4-141 0,0 0-497 15,0 0 72-15,14-7 67 16</inkml:trace>
  <inkml:trace contextRef="#ctx0" brushRef="#br0" timeOffset="-34420.44">26386 12196 465 0,'0'0'-66'0</inkml:trace>
  <inkml:trace contextRef="#ctx0" brushRef="#br0" timeOffset="-23707.7">14373 11848 496 0,'-3'-5'197'0,"3"5"-87"15,-8-3 3-15,5-1 81 0,3 4-17 16,-7-5-29-16,4 0 4 0,3 5-17 16,-6-3-7-16,6 3-20 0,-1-5 7 0,1 5-13 15,0 0-17-15,-7-3-11 0,7 3-5 0,0 0 3 16,0 0-24-16,0 0-2 0,11-7 6 0,-4 7-6 15,2-2-16-15,2 1-1 0,3-3 4 16,3 4 8-16,3-1-26 0,1-1 18 0,6 0-86 16,4-1-1-16,3 2 10 0,4 0 26 0,6-1-7 15,0-3-29-15,1 4 26 0,17-2 13 0,0-1-16 16,5 1 13-16,-5 1 3 0,0-2-3 16,2 4 2-16,-2-2 11 0,3-2-8 0,0 1 36 15,3 3-38-15,-3-2 10 0,4 1-5 16,-1-3 5-16,0 4 2 0,0 0-10 0,2 0 18 15,-2 0 1-15,0 0-14 0,-3 5 10 16,0-5-17-16,-1 2 25 0,-2 1-20 0,-1 1 15 16,-6-3-10-16,4 0 10 0,2 5-7 0,1-3 25 15,-4 2-49-15,-7-3 34 0,-6 1-1 0,3 0-17 16,13 0-3-16,-10-2 16 0,-3 3-6 0,-4-1 6 16,1-2-1-16,-1-1 6 0,0 0 0 15,-2 4-13-15,-1-4-3 0,-4 1 5 0,1-1 3 16,-4 0-2-16,0 0 7 0,0 0-2 0,0 2 7 15,0-4-5-15,-3 4 15 0,0-2-25 0,0 0 5 16,-3-2 5-16,-1 2-7 16,-3-1 10-16,-1 1 15 0,-2-4-16 0,3 4-9 15,-7 0-1-15,3 0 1 0,-5 0 4 0,1 0 16 16,-1 0-18-16,-2 0 8 0,0-1 10 0,1 1-13 16,-4 0 0-16,1-2 13 0,-4 2-10 0,-7 0 2 15,16-1 0-15,-8 1-2 0,-8 0 12 16,10-1-2-16,-10 1-20 0,10 0 25 0,-10 0 15 15,0 0-10-15,14 0-10 0,-14 0 2 0,0 0-2 16,0 0-2-16,10 0 2 0,-10 0 30 0,0 0-40 16,0 0 0-16,10 0 17 15,-10 0-27-15,0 0-6 0,0 0-18 0,8-3-22 16,-8 3-11-16,6-2-77 0,-6-6-194 0,3 8-448 16,-3-7 74-16,3 4 79 0</inkml:trace>
  <inkml:trace contextRef="#ctx0" brushRef="#br0" timeOffset="-23366.2">17696 11533 657 0,'0'0'231'16,"0"0"-21"-16,-4-7-16 0,4 7-15 15,0 0-7-15,0 0-31 0,0 0-11 16,0 0-7-16,0 0-15 0,21 14-21 0,-15-11 2 16,5 5-10-16,-1-1-12 0,7 1-8 0,-3 2-8 15,4 0 8-15,1 2-5 0,5-1-6 0,-3 2 21 16,-1-2-81-16,4-1-11 0,0 3 18 16,0-1-19-16,-4-4 17 0,1 2-3 0,3 1-3 15,-7 0-3-15,1-4 6 0,-2 0 10 0,1 1-15 16,-6-4-3-16,3 3 13 0,-4-2 7 0,0 0-2 15,0-1-10-15,-3 0 43 16,0 4-15-16,-7-2 0 0,0 2-2 0,-7 3-9 16,-10 5-14-16,-14 10-1 0,-16 5-36 0,-15 9-71 15,-14 5-59-15,-5-4 3 0,-8-6-90 0,0 11-474 16,-4-7 59-16</inkml:trace>
  <inkml:trace contextRef="#ctx0" brushRef="#br0" timeOffset="-17035.81">25636 12690 460 0,'0'-7'126'0,"-3"4"12"0,3-4 54 0,0 7 10 15,0-8-7-15,0 1-19 0,0 7-20 0,0-8-15 16,0 8-23-16,3-9 28 0,-3 7 2 15,0 2-33-15,0 0-2 0,0-8-23 0,0 8 2 16,0 0-15-16,0-5-6 0,0 5 6 0,0 0-23 16,0 0-3-16,0 0-10 0,2 15 8 0,-2-5-11 15,-2 5 8-15,-4 2 0 0,3 0-7 16,-1 5-9-16,-2-1-2 0,-1 2-10 0,-4 2 5 16,4 2-15-16,-2 3 13 0,1-6-6 0,1-5-41 15,1 6 19-15,-1-7-45 0,3 0-17 16,1-2-5-16,-1 0-28 0,4 0-29 0,-3-7-71 15,6 3-604-15,4-3 71 0,0-5 67 16</inkml:trace>
  <inkml:trace contextRef="#ctx0" brushRef="#br0" timeOffset="-16617.39">25938 12726 755 0,'0'-10'258'0,"0"6"-15"16,0 4-38-16,-4-7-21 0,1 3-10 0,3 4-17 16,-4-5-14-16,4 5-13 15,-9-3-14-15,9 3 1 0,-12 7-22 0,3-2-5 16,2-1-29-16,-4 5 6 0,4 4-3 0,-2-3-3 16,-2 4-7-16,4-3 2 0,0 4-12 0,1-3-8 15,-1 3 10-15,3-2-11 0,1-1-17 16,1-4 11-16,0 2-9 0,2-2 6 0,2 1-14 15,-1-1-1-15,3-1 1 0,0-1 4 0,6-4 2 16,-3 3 0-16,7-4-6 0,-1-1 11 0,-3-4 0 16,8 1 1-16,2-4-1 0,-6 0-3 15,7-3-7-15,-5 0 0 0,2-5 5 0,-2 5-16 16,-1-5 1-16,-4 1 12 0,-1 3-2 16,-1-4-18-16,-2 3 15 0,-1-1 3 0,-5 1-21 15,2-1 18-15,-3 3-15 0,-3 0 3 0,-4 1-9 16,3 2 17-16,-5 0-14 0,1 0 5 15,-2 2-2-15,0 0 3 0,2 5-14 0,-1 0 1 16,9 0-21-16,-14 5-7 0,4-1-29 0,3 4-28 16,3-1-89-16,-2-6-90 0,3 10-541 0,2 1 68 15,2-5 127-15</inkml:trace>
  <inkml:trace contextRef="#ctx0" brushRef="#br0" timeOffset="-15977.48">26559 12643 593 0,'2'-4'267'0,"-1"-2"-6"16,-1-1-18-16,0 7-31 0,-3-10-15 15,0 6 11-15,0 0-42 0,-4 1-10 16,1 0-5-16,-5 2-13 0,11 1-20 0,-23 7-13 0,8-1-25 15,2 2-4-15,-5 3 4 0,2 6-9 0,-5-1-22 16,4 1-6-16,5 2 1 16,-3 1 12-16,1-1-10 0,4-2 3 0,-1 1-26 15,6-3 5-15,-3 2-10 0,5-3-15 0,-1-3 17 16,4 3-10-16,0-3-2 0,3-3-16 0,1 2 14 16,2-3 4-16,1-1-5 0,4-4 5 15,2 3-12-15,1-3 9 0,0-2-14 0,0-1 14 16,4-3-4-16,-2 2-1 0,1 0 1 0,0-4-1 15,0-1 9-15,-3-1-11 0,-1 2-11 0,-2 0 4 16,-1 0-9-16,-3-3 27 0,-1 2-37 16,2 3 8-16,-5-3-7 0,0 0-9 0,-1 6 1 15,-2 1-5-15,-5-7 15 0,5 7-11 16,0 0 1-16,-8-6 5 0,8 6 0 0,-9 0 5 16,9 0 0-16,0 0 5 0,0 0 2 0,0 0-9 15,-10 6 2-15,10-6-3 0,0 0-10 16,-1 4 34-16,1-4-11 0,0 0 0 0,0 0 8 15,11 4-5-15,-11-4 23 0,14 0-11 0,-14 0-12 16,16-2 12-16,-6 0 9 0,1-2-6 0,-1 4 15 16,4-3 6-16,-4-1-11 0,0 3-5 15,1-2 3-15,-1-1-15 0,-3 2 20 0,2 2 2 16,-1-2-7-16,-1 0 7 0,-1-2 1 0,-6 4-16 16,10 0-2-16,-10 0 9 0,11 0-1 0,-11 0-1 15,0 0 8-15,7 4-11 0,-4 0 24 16,-3 1-21-16,3 0 3 0,-3 2 3 15,0 1-14-15,0 1 8 0,-3-1 3 0,3 2 0 16,-3 2 0-16,3-2 5 0,0 1-16 0,-3-3 8 16,3 1 8-16,0 3-13 0,0-2-17 0,0-3-19 15,0 1-41-15,0 1-40 0,3-5-50 16,-3 3-114-16,6-2-533 0,-2-2 51 0,3-3 111 16</inkml:trace>
  <inkml:trace contextRef="#ctx0" brushRef="#br0" timeOffset="-15758.63">26949 12741 785 0,'1'-7'267'16,"-1"7"-22"-16,0 0-35 0,0 0-8 0,0 0-22 16,0 0-17-16,0 0-6 0,-7 21-12 15,4-12-29-15,-1 0-1 0,1 1-13 0,-1 0-10 16,0 5-5-16,1 2 0 0,-2-1-20 0,-3 1-13 15,4 1-16-15,-6 2-23 0,3-1-71 0,0-1-54 16,-1-3-143-16,-1 3-528 0,2-1 57 16,1-2 50-16</inkml:trace>
  <inkml:trace contextRef="#ctx0" brushRef="#br0" timeOffset="-15300.67">26909 12730 875 0,'0'0'233'0,"3"-5"-8"15,-3 5-10-15,0 0-10 0,0-7-26 0,0 7-7 16,7-3-24-16,-1 0-10 16,2-1-20-16,2 2-5 0,3-2-24 0,4 3 11 0,-3-2-36 15,3 2 0-15,0 0-5 0,0 1 0 0,-3 0 7 16,3 1-9-16,-3 0-16 0,3 1-3 15,-4-1-2-15,1 3-16 0,-1-1-9 16,-2 1 4-16,-4 0-23 0,3 2-25 0,-5-1 2 16,-3 1 6-16,-2 2 4 0,-1 2 1 0,-5-3-14 15,-1 6 1-15,-3-1 8 0,0-4 7 0,-2 3-18 16,1 1 15-16,-4-4-4 0,9 0 2 16,-4-1-3-16,2-1 8 0,1 2-7 0,1-3-9 15,-1-2 16-15,0 4 13 0,6-5 0 0,-2 3 15 16,3-5-20-16,-3 10 28 0,3-9 3 0,0-1-6 15,5 7-2-15,-3 0 2 0,5-3-5 16,-3 2 11-16,6 0-1 0,-1-4-10 16,2 8 1-16,-4-5-4 0,6 1-12 0,-5 0 18 15,5 3 8-15,-6-2-4 0,-1 0 9 0,2 3-16 16,-2 1 21-16,-5-1-5 0,2 1-3 0,-6-1-5 16,-1 5 2-16,-3-1-12 0,-10 4-26 15,-4 0-8-15,-5 0-48 0,-2-1-44 0,-13 5-148 16,-3-4-535-16,-1 0 61 0,-3-3 110 0</inkml:trace>
  <inkml:trace contextRef="#ctx0" brushRef="#br0" timeOffset="-4374.57">19801 8828 537 0,'1'-3'172'0,"-1"3"-6"0,0 0-2 15,0 0-111-15,0 0 11 0,3-6-17 0,-3 6-6 16,0 0 12-16,0 0-4 16,0 0 71-16,0 0-17 0,0 0-16 0,0 0-11 15,-17 12-6-15,6-2 6 0,-5 0 6 0,-9 13-8 16,-15 4-2-16,-8 5-18 0,-11 10 2 0,-5 5-7 15,-5-1 10-15,-3 4-29 0,0 0 6 16,-2 4-23-16,-2-1 10 0,-5-2-20 0,-2 1 4 16,-3 1-9-16,-2-8 15 0,2 5-6 0,4-4-7 15,0-2 13-15,7-3-18 0,3-4 2 0,4 0 16 16,3-7 3-16,16-5-1 0,-1-3-2 16,5-4 10-16,11-1 0 0,7-7-16 0,6 0 14 15,1-4 7-15,7 1 0 0,-2 0-18 0,2 0-15 16,2-4-7-16,1 1-1 0,3 0-3 0,-3-2-12 15,6 3 13-15,-2-4 0 16,2 3 12-16,4-4-15 0,0 0 3 0,0 0-31 16,0 0-36-16,0 0-97 0,11 3-95 0,-1-4-461 15,0-3 54-15</inkml:trace>
  <inkml:trace contextRef="#ctx0" brushRef="#br0" timeOffset="-3821.07">18236 9456 460 0,'0'0'169'0,"0"0"-31"0,-14 10-20 0,7-1 2 0,0 2-17 15,-3 3-1-15,0 4-28 0,-4-1-7 16,-2 5 12-16,1 2-7 0,-5 1-18 0,3 1-11 15,-1 0 21-15,-5 9-15 0,2-9-8 16,1-2 5-16,6-1-15 0,0-6 12 0,1 1-7 16,3-1-3-16,-1-7-7 0,4 3-1 0,1-3-4 15,-1-3 15-15,0 3-18 0,3-3 18 0,-2-1 2 16,2-3 16-16,1 3-31 0,3-3 7 16,0-3-4-16,-3 6 5 0,3-6 7 0,0 0-5 15,0 0 8-15,0 0-25 0,0 0 7 0,31-9 13 16,-22 3-13-16,1 4 7 0,4-4-22 0,-3 4 2 15,3-4-17-15,-1 4 7 0,0-3 23 16,1 2-13-16,0 2 5 0,0 0-12 16,2 1 2-16,-1 0 0 0,1 0-13 0,-1 1 26 15,1-1-5-15,1 1-5 0,-6-1-6 0,6 3 1 16,-7-1-6-16,4 0-12 0,-4-1 10 0,0 1-10 16,-3-2-6-16,3 1-17 0,-3 4-24 15,-3-3-4-15,-4-2-21 0,14 5-52 0,-11-3-81 16,0 3-486-16,-3 0 48 0,3-4 69 0</inkml:trace>
  <inkml:trace contextRef="#ctx0" brushRef="#br0" timeOffset="738.21">26225 1357 534 0,'-4'4'190'0,"4"-4"-16"0,0 8-10 16,0-8-6-16,0 4-24 0,0-4-6 0,0 0-16 15,0 8-20-15,0-8-74 0,0 0 5 0,-3 4-7 16,3-4 60-16,0 0 1 0,0 0-23 0,0 0-21 16,0 0-17-16,0 0-6 15,0 0-36-15,7-22 19 0,-7 11 9 0,4-2-45 16,-1 0 22-16,0-3-20 0,1-2 13 0,2 1-3 15,0-5-45-15,-1 0-4 0,0-1 29 0,-3 0 28 16,4-1 36-16,-2 2-3 0,2 0 10 16,-2 0 19-16,0 3 2 0,-1-1-5 0,3 2 48 15,-2 0-17-15,-1 0-14 0,0 4 17 0,-2-1-17 16,2 5 86-16,-3-2-22 0,3 2-37 0,-3 1 12 16,4 2-15-16,-3-1-24 0,-1 2 6 15,3 0 0-15,-3 1-28 0,0 0 23 0,0 5 10 16,3-6-36-16,-3 6 2 0,0 0-1 0,0 0-1 15,0 0-3-15,-3 22-2 0,0-10 5 16,2 3 6-16,-6 4-11 0,4 4 5 16,-7 5-23-16,3 2-2 0,-4 3 15 0,5 1-11 15,-4-1-9-15,-1 11-55 0,1-6-9 0,0-6 4 16,3-1 29-16,0-1-5 0,0-5 2 0,2 0 3 16,-3 0 15-16,4-3 7 0,-3-1-6 15,4-4 4-15,-1-2 5 0,1-3-5 0,0-1 3 16,2-1-3-16,0-3-7 0,-1-2-8 0,-1 0-80 15,3-5-15-15,0 0-56 0,0 0-51 0,3-17-518 16,0 7 85-16,-2-6 46 0</inkml:trace>
  <inkml:trace contextRef="#ctx0" brushRef="#br0" timeOffset="3094.75">26297 941 611 0,'0'0'269'16,"3"-8"-8"-16,-3 8-51 0,0-7 15 0,0 7-25 16,0-5-29-16,0 5-14 0,0 0-19 0,3-7-5 15,-3 7-23-15,0 0-13 0,0 0-10 16,0 0-10-16,7 13 5 0,-4-7-15 0,2 3 2 16,1 1-16-16,-2 1-4 0,2 2 0 0,1 0-11 15,2 1-5-15,-4 0 16 0,5 1-16 16,-3-1 11-16,5-2-11 0,-2 1-10 15,-2-1-5-15,6 0-3 0,-2-1-2 0,-2-1 15 16,3-3-20-16,0 2 7 0,4-3 3 0,-4-3-5 16,2 0 13-16,1-3-11 0,-1 0 5 0,6-6-14 15,-2 1 4-15,5-5 0 0,-3 0-7 16,2-7 12-16,-2-2-10 0,0-2 0 0,-1-2-7 16,-2 0 14-16,2-1-4 0,-6 1-3 0,-1-2-2 15,1 6-3-15,-4 0-10 0,-3 2 15 0,0 3-3 16,0 1-7-16,-1-1 13 0,-3 4-3 15,1 1 15-15,-1 0-12 0,0 2-3 0,-3 1 11 16,0 1-9-16,0 5-2 0,0 0 3 16,0 0-5-16,0 0-9 0,-19 12 19 0,9 1-5 15,2 4 7-15,0 2 1 0,-2 7-21 16,-2 2-6-16,2 0 9 0,0 4 15 0,-1-1-13 16,4 2-3-16,0-2 0 0,1-1 1 0,1-1-3 15,2-1 15-15,0-1-15 0,3-2 20 0,0-4-10 16,0-1-2-16,3 1-3 0,0-2-8 15,2-3 16-15,2-1-11 0,4-1-17 0,-2-3 30 16,4-1-28-16,1-2 18 0,0-5-87 0,2 0 3 16,2-3 12-16,0 0 23 0,2-3-12 15,4-3 30-15,0-1-17 0,0-2 4 16,-4-1 16-16,4 0-13 0,-6-1 23 0,1-3 10 16,-1 1-7-16,0 0 0 0,-5-2-3 0,0 2 2 15,-6 2-4-15,5 0 17 0,-7-2-4 0,-2 4 7 16,1 0-8-16,-4 1 13 0,0 0-15 15,0 2 2-15,-4 2 18 0,-2-2-2 0,-1 2-23 16,0 2 20-16,-3-1-13 0,3 1 8 0,7 2-10 16,-21 4-3-16,11-1 8 0,-1 2 13 0,1 3-21 15,2 1 5-15,-3 2 6 0,0 1 4 16,4 3-7-16,4-1-8 0,-4 3 6 0,4-4-6 16,3 1 18-16,0 1-18 0,0-1 11 0,3-1-9 15,4-1 14-15,-1-1 2 0,1-1-8 16,4-1-4-16,5-3-9 0,-1-3 29 0,6 0 3 15,-2-1-16-15,7-5 0 0,-3 0 0 16,3-2-6-16,3-2 27 0,0-2-31 0,2-2 25 16,-2 0-17-16,-6 1 7 0,1-2-5 0,-4 2 0 15,0-1-3-15,-5 3 8 0,-2-1-2 0,0 1 15 16,1 1 12-16,-7 1-17 0,3 2 8 16,-3-1-6-16,-3 1-5 0,-1 1 24 0,-3 3-22 15,0 0-7-15,0 0-2 0,0 0 15 0,0 0-15 16,0 0 7-16,0 0-13 0,-17 18 11 0,13-11-16 15,1 1 18-15,0-1-20 0,2 0 3 16,0 0-17-16,-1 1 1 0,-1-4-2 16,3 3 2-16,0-1 13 0,0-6-8 0,5 6 5 15,-5-6 3-15,8 3-6 0,-8-3 14 0,14-3 2 16,-7 1 0-16,3-2 5 0,-3 0 8 0,4 1-8 16,-1-3 20-16,-1 5-12 0,-5-4-13 15,6 3 0-15,-6-1 18 0,3 1-10 0,-4-1-13 16,-3 3 5-16,14-3 7 0,-8 3-14 0,-6 0 12 15,10 0-3-15,-10 0-2 0,11 1 5 0,-7 1 1 16,3 1-4-16,-1-1 13 16,0 1-22-16,-2 1 35 0,4-1-38 0,-2 0-3 0,-2 0 5 15,2-1 3-15,1 0 0 0,-7-2 13 0,11 4-1 16,-11-4-4-16,10 0 2 0,-10 0 5 16,17-6-10-16,-7 2 10 0,-3 0 1 0,4-2-6 15,-1 0 15-15,-1 1-12 0,-2 0-13 16,1-1 20-16,2 2-12 0,-4-1-8 0,-2 2 12 15,3 0-12-15,-3 0 0 0,-4 3 10 0,12-3 0 16,-8 2-5-16,-4 1 16 0,11 3-9 0,-11-3-1 16,10 5 1-16,-3-3 3 0,-1 2-25 15,2 1 20-15,-2 1-18 0,1 0 8 0,0 0 13 16,-1 1-11-16,2-1-2 0,0-2-2 0,-3 2-1 16,2-1-5-16,3 0 3 0,-3 0-5 15,0-5-29-15,3 0 16 0,1 0-5 16,-1-3 4-16,4-1 17 0,-4 0-4 0,0-2-7 15,1-1 31-15,2 1-18 0,-3-1 25 0,1 0 13 16,-2-1-5-16,-2 2 8 0,4-1-18 0,-5 1-11 16,-2 2-12-16,3-2-10 0,-4 2 45 0,3-1-9 15,-5 2-4-15,-1 3 27 0,10-7 14 16,-9 5-19-16,-1 2-9 0,6-6-12 0,-6 6-8 16,0 0 21-16,0 0-6 0,0 0-15 0,0 0-2 15,0 0 2-15,-7 16 3 0,4-7-3 0,0 2-20 16,-1-1-6-16,0 2 6 15,4 1-6-15,0 0-25 0,0 0 8 0,3-1-1 16,2 0 6-16,-2 0 5 0,4-4-5 0,1 1-3 16,0-4 18-16,3-1-3 0,2 1-9 0,2-4 17 15,-2-1 8-15,5-3 5 0,1 0-8 16,-4-1 0-16,1-1 6 0,0 1-1 0,-8-1 8 16,2-2 1-16,1 3 9 0,-4-3 18 0,1 2-23 15,-6 1 13-15,1-1-10 0,-3 2 5 0,0 3-18 16,0 0 16-16,-10-6-6 0,3 4 0 0,7 2 5 15,-20 2-20-15,9-1 10 0,0 1-5 16,-1 1-2-16,1-1 17 0,-1 1-15 0,2 0-5 16,2-2 3-16,1 0 7 0,-1 1-18 0,8-2 13 15,-11 2 5-15,11-2 3 0,0 0 4 16,0 0-24-16,-8-6 1 0,8 6 22 16,9-13-11-16,-2 2 2 0,7-1 1 0,-4 0-3 15,2-3-5-15,1-2 7 0,0 3 3 0,-2-3-12 16,-1 4 19-16,-1-1 4 0,-2-1 9 0,1 1-19 15,-2 1 19-15,-3 1-7 0,-2 1-8 16,-1 1-5-16,-1 0 8 0,-5 2-15 0,2 1 14 16,-6 1-19-16,0 1 12 0,0 2-13 0,-7 0 11 15,3 3-1-15,-3 2 3 0,-4 1-2 0,1-1-3 16,2 3 0-16,-1 0 5 0,-2 0-5 0,6-2-2 16,-1 4-24-16,6-2 5 15,-1 0 6-15,4 0 18 0,1 0-24 0,3 0 8 0,2-1 8 16,2-1 0-16,2 1-13 0,4 0 34 15,3-2-29-15,4-1 10 0,2-1 1 0,8-1 7 16,1-1-15-16,2-1 15 0,4 0-13 16,-4-1 3-16,1-1 5 0,-2 1 10 0,2 0-20 15,-6-1 30-15,-3 3-9 0,-2-2-4 0,-3 2 9 16,1-2-14-16,-2 4 6 0,-2-2 5 0,-3 0-3 16,-1 2 13-16,0 2-15 0,-3-1 4 15,2 0-4-15,-5 4 0 0,-1 1-11 0,0 0 13 16,0 2-4-16,0-1 1 0,0 1-2 15,-4 1-12-15,4-1 12 0,-3 2 2 0,3 0-7 16,-3-2-5-16,3 0 0 0,0-1 0 0,0 0 0 16,3-2-3-16,0 0-2 0,1-1 5 15,2-1-5-15,1-2 20 0,2-1-2 0,-1-1 10 16,2-2-11-16,-2-1-14 0,2 2 1 0,0-3-1 16,0 1 17-16,-3 2 0 0,0-2-5 0,-1 3 3 15,-6 1 7-15,11-6-4 0,-7 5 1 16,-1-1-12-16,3 1 3 0,-6 1-8 0,4-2 7 15,-4 2 6-15,0 0-10 0,10 3 12 0,-10-3-10 16,4 5-5-16,-4-5 5 0,6 7 7 0,-5-3-12 16,2 1-10-16,0-1 15 0,0 1 0 15,-3-5 2-15,4 5-7 0,2-1 0 0,-6-4 8 16,11 1-8-16,-11-1 12 0,14-5-4 16,-3 3-18-16,2-7 22 0,0 0-9 0,-2-1 2 15,4-4 5-15,-2-2-10 0,0-1 2 0,1-2-2 16,-4 2 13-16,0 0-3 0,0 2 0 15,-3 2 10-15,0 2 1 0,-2 1-11 0,0 1 10 16,-2 2-15-16,2 1 3 0,-2 0-1 0,0 5-12 16,-3 1 2-16,0 0 13 0,0 12-12 0,-3 1 14 15,-1 4 1-15,-6 6-5 0,3 7 2 16,-6 14 0-16,2 5-8 0,-2 5 14 0,0 2-14 16,1 2-2-16,-5 1 2 0,4 1 16 0,2-6-3 15,-2 0-15-15,-1-2 8 0,0-4 10 16,-2-3-13-16,4-10-8 0,-1-5 13 0,-4-3 10 15,3 0-9-15,-6-4 1 0,0 2-2 16,-1-7 3-16,-3-2-3 0,-2-2 3 0,-3-6-24 16,3-1 14-16,-2-7 4 0,-1 0-4 0,0-4-8 15,1-3 20-15,-2-7-18 0,9-4 16 0,4-4-26 16,9-8 36-16,7-5-28 0,13-15 10 16,12 1-3-16,19-15 8 0,13 6-10 0,13 1-5 15,10 2-18-15,28-5-3 0,8 6-13 0,11 2-20 16,-22 13-17-16,1 3-53 0,1 1-1 0,0 1-47 15,-4 3-82-15,4 3-496 16,-6 3 41-16,-3 2 74 0</inkml:trace>
  <inkml:trace contextRef="#ctx0" brushRef="#br0" timeOffset="3466.39">29370 969 898 0,'-3'-6'351'0,"3"6"-93"15,0-8-25-15,-4 4 79 0,4 4-79 16,0-9 3-16,0 9-6 0,4-4-53 0,-4 4-1 16,0-6-35-16,0 6-10 0,0 0-26 0,0 0-18 15,0 0-8-15,0 0-7 0,0 0 10 16,-5 21-13-16,2-4-8 0,0-1-2 16,-2 6-26-16,0 2-10 0,-2 1 11 0,-3 4-24 0,3-1-15 15,0 2-16-15,0-1-27 0,-3-4-32 0,6-2-22 16,-2 1-54-16,2-8-16 15,1 0-40-15,0-5-60 0,0-3-124 0,6-3-403 16,0-5 49-16,-3 0 115 0</inkml:trace>
  <inkml:trace contextRef="#ctx0" brushRef="#br0" timeOffset="4616.19">29430 902 837 0,'2'-16'258'0,"1"1"59"0,0 7-50 0,-1 0-14 15,-1-1-20-15,-1 5-15 0,1 0-49 0,-1 4-18 16,0 0-16-16,0 0-12 0,0 0 5 15,0 0-31-15,9 12 1 0,-8-2-19 0,2 1 0 16,6 3 8-16,-4 1-15 0,2-1-8 16,-1 0-10-16,5-1-11 0,-1-2-4 0,3 0 2 15,1-4-3-15,0-2-7 0,0-3-3 16,3-2 3-16,3-6-14 0,1-1 9 0,-1-4-11 16,7-4 19-16,-4-2-27 0,-1-2 6 0,-2-1 5 15,-2 1-8-15,-1 2 8 0,-3 4 3 0,-1-1 4 16,-2 1-30-16,-4 2 28 0,4-1-7 15,-6 4 7-15,2 0 0 0,-6 2-21 0,2 2 19 16,-3 4-19-16,0 0-2 0,0 0 8 0,0 0-3 16,-21 20-7-16,15-5 2 0,-4 6 2 0,2 1 3 15,3 3 5-15,-3 4-15 0,4-1 8 16,1 1 2-16,3-2-8 0,5 0-2 16,0-2 8-16,5 1-6 0,1-4 3 0,5-1-7 15,5-2 9-15,0-7-2 0,6-1 3 0,0-5 2 16,7-3-5-16,-3-4 20 0,7-4-17 15,-2-4 12-15,-2-2 3 0,5-10-2 0,-1 0-24 16,-8 0 3-16,-6 3 12 0,-3-4-14 0,-7 4-3 16,0 1-3-16,-4-1 10 0,-2 5-12 0,-6 1-3 15,-2 4 8-15,-1-1-3 0,-5 5-10 16,-1 0 0-16,-3 4 15 0,-7 3 0 16,0 2-2-16,-7 4-3 0,0 2 13 0,-3 4-10 0,-1 2 2 15,1 2-17-15,3 2 10 0,2-2-1 0,-1 1 1 16,7-2-8-16,2-3-16 15,4-2-4-15,-1 0 17 0,8-3 6 0,1-3 2 16,2 0 5-16,2-4-5 0,8 0-7 0,0-2 4 16,2-2 1-16,1-2-9 0,8-3 12 0,0-3-4 15,-2-1 8-15,1-1-2 0,1-3 12 16,-1 2-4-16,-3-1 9 0,1-4 6 0,0 6 12 16,-6-1 6-16,1 2 12 0,-2-2 1 0,-2 5 7 15,-4-1-8-15,2 0-7 0,0 1 2 0,-1 0 3 16,-2 3-10-16,-1-1 2 15,0 1-5-15,-3 4-15 0,1-6 7 0,-1 6-7 16,0 0-1-16,0 0-2 0,0 0 11 0,0 0-3 16,-4 18-6-16,1-10 1 0,0 4 12 0,3 1-35 15,-2 4 12-15,-3 2 24 0,5 1-26 16,-4-1 10-16,4 8 10 0,0 2-7 0,0-1-13 16,-3-1 2-16,3 1 1 0,3 1 9 0,-3-1-12 15,0 1 15-15,-3 0 11 0,3-2-16 0,-1-1 3 16,-2 1-1-16,0-4 9 0,-1 1 2 15,-2-1-18-15,3-4-13 0,-5-2 10 0,4-2-2 16,-5 0 18-16,2-1 0 0,1-5-18 0,-5-2 2 16,4-1 1-16,-3-2 12 0,3-3-15 15,7-1 12-15,-14-5 1 0,8-1-10 16,2-2-6-16,1-3 5 0,6-3 14 0,0-3-17 16,4-4 4-16,3-4-8 0,6-4-1 0,5-9-1 15,3 1 17-15,1-2-13 0,4-1 0 0,0-1 6 16,9-12-6-16,6 1 21 0,-6 0-18 15,3 0 20-15,-1 1 3 0,-5 10-21 0,-4-1 16 16,-3 3 8-16,1 0-34 0,-3 4 31 0,-5 4-18 16,-5 6-10-16,-3 2 25 0,3-1 5 0,-5 5-22 15,-4 2 4-15,0 2 27 0,2 1-27 16,-7 4-17-16,6-1-6 0,-6 0 3 0,1 2 11 16,-3 1 4-16,5 1 11 0,-4 2 0 15,0-3-21-15,-1 3 10 0,3 0-7 0,-3 5-5 16,0-7 12-16,0 7 3 0,0 0 0 15,0 0-3-15,0 0 19 0,-13 17-24 0,3-4-12 16,5 4 17-16,-3 1-2 0,-3 4 0 0,1 6 0 16,-1 2 12-16,-6 15-17 0,0 0 8 0,6 0 7 15,-6 1 5-15,7 0-15 0,-7-3-8 16,10-4 16-16,-3-8-3 0,2 1-3 0,2-1-5 16,1 0 11-16,0-5-3 0,2-6-5 0,2 2-11 15,1-5 1-15,-1 1 2 0,2-3 1 0,0 0 17 16,5-4-21-16,1-2 9 0,1-2-14 15,5-4-27-15,3-3-42 0,2-1-30 16,2-5-226-16,1-3-417 0,6-7-74 0,2-4 80 16,0-11 122-16</inkml:trace>
  <inkml:trace contextRef="#ctx0" brushRef="#br0" timeOffset="4787.57">30518 896 683 0,'0'0'251'16,"0"0"-16"-16,0 0-4 0,0 0-44 16,18-8 2-16,-2 2-23 0,8 0-22 0,7-3-1 15,7 0-23-15,10-3 8 0,-1 4-33 16,5-2-5-16,-5 3-39 0,-5 3-8 0,-1 0-61 16,-1-1-61-16,2 2-64 0,-1-2-139 15,0 3-488-15,3 0 79 0,-3 0 71 0</inkml:trace>
  <inkml:trace contextRef="#ctx0" brushRef="#br0" timeOffset="31614.86">17635 9457 455 0,'-1'-8'138'0,"1"8"-2"16,-4-8-3-16,1 3-5 0,3 5 62 0,0-8-24 16,-3 5-25-16,3 3 2 0,-1-7-23 0,-2 0-12 15,3 7-6-15,-3-10-5 0,0 8-2 0,0-4-15 16,2-1 1-16,-2 3 9 0,0-3-41 16,-2 0 17-16,-1-1 16 0,-1-1-15 0,-6 1 9 15,2-2 6-15,-5 1-15 0,-2-3 7 0,-9 0-35 16,-1-2 2-16,-3 3-3 0,-16-6-5 0,-5 2 11 15,-3 5-1-15,-6 1-12 0,-10-3-5 16,-1 8 9-16,-1-3-9 0,-5 6-3 0,-1 1-5 16,1 0-5-16,-1 1 2 0,-16 6 3 0,2 3-8 15,1 0 8-15,3 5-10 0,0 2 0 16,4 6-1-16,3 2-2 0,0 3-10 16,4 4 10-16,5 7-20 0,-1-2 18 0,8 9 2 15,2 2 5-15,5 7-10 0,4 3 5 0,1 6-10 16,6 2 13-16,7 2-8 0,3 2-6 0,7 11 4 15,1 0 10-15,9 1-8 0,8-1 0 16,6 1 0-16,13-11 5 0,4 7 5 0,8-4 0 16,9-5-10-16,11-5 0 0,10-3 13 0,9-7-23 15,9-8 10-15,12-6 10 0,8-5 10 0,7-10-20 16,8-9-2-16,-1-3 17 0,9-9-10 16,1-8 16-16,6-7-8 0,0-3-3 15,1-7 13-15,-1 0 0 0,-7-8 3 0,-6 0-9 16,-1-3-19-16,-3-7 33 0,-7-3-16 0,1-4-12 15,-4-4 4-15,10-16 11 0,-7-6 13 16,-24 10-23-16,-3-2 12 0,-10-9 8 0,-3-4-12 16,-8-9 4-16,-10-2 8 0,-4-6-18 0,-9 1 3 15,-7-2-3-15,-14-1 6 0,-7 5 7 0,-7 0-18 16,-16 2 13-16,-11 7-5 0,-11 12-8 16,-16 4 13-16,-8 9-3 0,-16 14-15 0,-41 0-3 15,10 22 14-15,-45 10-16 0,25 15-8 0,-45 17 8 16,-14 14 0-16,-10 15 5 0,4 7-13 0,-59 33 8 15,12 13-11-15,21 14 14 0,60-20-98 16,13 6-15-16,11 9-70 0,13 9-196 16,24 4-497-16,18 0 105 0,23-7 92 0,21-4 64 15</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1T05:48:18.058"/>
    </inkml:context>
    <inkml:brush xml:id="br0">
      <inkml:brushProperty name="width" value="0.05292" units="cm"/>
      <inkml:brushProperty name="height" value="0.05292" units="cm"/>
      <inkml:brushProperty name="color" value="#FF0000"/>
    </inkml:brush>
  </inkml:definitions>
  <inkml:trace contextRef="#ctx0" brushRef="#br0">14885 3188 558 0,'0'0'184'16,"-3"-9"-18"-16,3 9-7 0,0-8-21 0,0 8-30 15,-3-5-11-15,3 5-8 16,0-5-9-16,0 5-1 0,0 0-7 0,-3-5-6 16,3 5-20-16,0 0-2 0,-1-6-8 0,1 6 0 15,0 0 15-15,0 0-20 0,0 0 7 0,0-6-7 16,0 6-3-16,0 0 3 0,0 0-6 15,0 0 6-15,0 0-13 0,0 0-8 0,0 0 3 16,0 0-5-16,0 0 2 0,0 0 0 0,0 0 3 16,0 0-3-16,0 22-7 0,0-10 9 15,0 4 4-15,0 3-14 0,0 6-2 0,-3 4 8 16,-3 5-69-16,2 15-1 0,-3 4 72 0,0 0 8 16,3 1 10-16,-5-1-7 0,5-2-11 0,-6 2 5 15,6-2 9-15,-2-6-19 0,2 3 7 16,-2-8 1-16,6-5-15 0,-5-3 2 15,2-4 18-15,3-3-21 0,-3 0 11 0,3 0 10 16,-3-4-13-16,2-2-10 0,1-2 0 0,-3 0 15 16,3-3 3-16,0-3 2 0,-3-2-10 15,3 3-2-15,0-3-11 0,-3-5-43 0,2 2-52 16,-2-4-66-16,3-2-120 0,0 0-415 0,0 0 54 16</inkml:trace>
  <inkml:trace contextRef="#ctx0" brushRef="#br0" timeOffset="419.8">14869 3139 537 0,'0'0'136'16,"0"-6"-1"-16,0 6-40 0,0-7 10 0,0 7 0 16,0-5-44-16,0 5 9 0,0 0-6 15,3-7-13-15,-3 7 5 0,7-1-15 0,3-1-10 16,0 2 12-16,1 0-15 0,9 0 8 0,-3 0-18 16,7 2 3-16,0-2-4 0,0 1 4 15,-1 1-6-15,5-1 1 0,-1 3 9 16,-3-4-9-16,-2 5 7 0,0-3 10 0,0 3-20 15,-2-3 5-15,-3 2-16 0,0 1 26 0,-4 1-12 16,-2-4-1-16,-1 4 0 0,-3 2-4 0,-4 1 9 16,0 0 3-16,-9-1-20 0,0 4 7 15,-5 1-5-15,-6 1 8 0,0 1-13 0,-7 2-5 16,0-4 15-16,-3 0 0 0,2 0-7 0,2-2-16 16,-1-3 92-16,3 2-12 0,5-3-16 15,-2-1-23-15,5 0-7 0,-1-3-34 0,4 3-74 16,3-4-5-16,3 0-67 0,0-1-74 15,4-1-458-15,0 0 61 0</inkml:trace>
  <inkml:trace contextRef="#ctx0" brushRef="#br0" timeOffset="832.75">15334 3313 524 0,'6'-3'220'0,"-6"3"-5"0,0 0-48 15,0 0 2-15,18 3-11 0,-12-3-27 0,1 4-13 16,0 0-1-16,3 3-12 0,0 1-110 0,0 2 18 16,1 3 46-16,-1-2 18 0,0 5-8 0,1 0-8 15,-1 3 1-15,-3-1-101 0,3 4 37 16,-6 1-29-16,2-6 11 0,-6 3-3 0,0-2 7 15,1 2-9-15,-2-4 12 0,-2 1-21 0,0 0 32 16,-1-5-39-16,0-2 23 0,1 1 13 0,-4-3 7 16,4-5-4-16,-4 3-11 0,4-6 13 15,3 0 0-15,0 0 3 0,-17-9-6 0,16 1-20 16,-2 0 31-16,3-6 2 0,0 0-2 0,3-3-19 16,-2 3 9-16,5-2 4 0,-2-1 1 15,3 1 7-15,0 0 11 0,-1 2-19 16,1 2-9-16,0-1-1 0,0 1 16 0,0-1-19 15,0 5 19-15,3-2-18 0,0 3 25 0,-3 0-25 16,-1 2 2-16,2 0-12 0,-4 2 2 0,2 2-64 16,1-3-33-16,-7 4-8 0,10 0-74 15,-6 4-164-15,2-2-274 0</inkml:trace>
  <inkml:trace contextRef="#ctx0" brushRef="#br0" timeOffset="1212.82">15811 3414 670 0,'0'0'233'0,"0"0"-20"16,-3-5-21-16,3 5-44 0,0 0 21 16,-6-5-33-16,6 5-1 0,0 0-14 0,-13 7-4 15,5-1-17-15,1 2-18 0,-3 3-10 0,0 3 4 16,-1 0-104-16,2 6 13 0,-1-3 10 0,2 2-23 15,1-3 17-15,4 0-6 0,-3-1 4 16,5-1 8-16,-2 0-6 0,3-3 4 0,0 0-11 16,3-1 33-16,1-2-33 0,2-1 18 0,4-4-7 15,-2-2-9-15,2-1 3 0,3-1 19 16,-2-2 1-16,2-4-12 0,1 0-3 16,-3 0 19-16,2-4-9 0,-2 1 3 0,-2-2 3 15,1-1-8-15,-5 1 13 0,1-1-8 0,-2 1 3 16,-4 1-3-16,3 1-21 0,-6-1 9 0,2 1-4 15,-5 2 4-15,3 1-3 0,-5 1-26 0,1-1 5 16,-2 3-10-16,2 3-15 16,-4 1-54-16,11 0-72 0,-17 1-102 0,10 3-402 0,4-1 89 15</inkml:trace>
  <inkml:trace contextRef="#ctx0" brushRef="#br0" timeOffset="2677.25">16143 3417 578 0,'0'0'154'0,"0"-6"9"0,0 6-24 15,0-7 68-15,0 7-33 0,-3-8-10 0,3 8 0 16,-6-4-21-16,5 0-10 0,1 4-25 16,-9-4-11-16,1 1-23 0,1 0-5 0,7 3-2 15,-20 0-6-15,13 0-10 0,-6 1 1 0,2 4-11 16,-2-5-3-16,3 4-2 0,-4 0 0 16,3 4-8-16,2-4-23 0,-2 5 13 15,4-4-21-15,-3 3-2 0,3 0-8 0,3 0 3 16,-2 0-3-16,5 1 0 0,1-5 6 0,0 3-11 15,1-1 10-15,5-1-2 0,2 0-8 0,-1-3 5 16,5 2 11-16,0-4-9 0,-2 0 9 16,3 0 4-16,4-3 6 0,-4 0-10 0,-2 1 4 15,3-5-12-15,-4 1 7 0,1 2 6 0,-2-2 5 16,1-1-14-16,-2-1 12 0,-1 4-4 0,-1-4 11 16,-3 1 10-16,1 1-8 0,-1 2 3 15,1-2-8-15,-4 1 6 0,4 0-3 16,-4 5-1-16,0-9-6 0,0 9-1 0,0 0 2 15,0 0 1-15,0 0-13 0,0 0 7 0,0 0-2 0,-8 21 6 16,8-9-6-16,-3 5 2 16,3 1-7-16,3 6 5 0,-3 1 0 0,0 1 3 15,4 3 4-15,-3 7-9 0,2-2 9 0,0 3-12 16,0 1 8-16,1-4 7 0,-1 1-7 0,3 0-6 16,-5-2 8-16,2-3-23 0,1-3 23 15,-4 1-5-15,3-5 11 0,-3 1-14 0,0-6 13 16,0 2-10-16,0-2 3 0,-3-6 5 0,-1 5-8 15,0-5 2-15,-2-1 1 0,-1-2 7 0,-3-1-5 16,-1-1 5-16,2-4-7 16,-2 0 15-16,-3-2-3 0,1-5-2 0,2 1 0 15,-2-4 15-15,-1 0-5 0,4-1-5 0,0-2-3 16,-1-1 11-16,5-2-8 0,2 1-6 0,1-1 4 16,3 1-1-16,3-5-2 0,0 2 2 15,4-2 1-15,4-1-11 0,2-1-15 0,5 1 7 16,-2-2-20-16,8 2-5 0,-3-3-44 0,-1 3-30 15,4-1-62-15,-3-2-102 0,3 2-502 0,-4 2 92 16,1 0 75-16</inkml:trace>
  <inkml:trace contextRef="#ctx0" brushRef="#br0" timeOffset="3084.31">16376 3450 391 0,'0'-11'169'16,"0"11"-13"-16,0-5-10 0,0 5 56 0,-3-6-25 16,3 6-3-16,0 0-20 0,0 0-19 0,3-7-12 15,-3 7-18-15,0 0 8 0,0 0-21 16,0 0-10-16,14 17-13 0,-8-13-13 0,2 4 0 16,-5 2 8-16,4-2-2 0,-1 5-16 0,1 1-8 15,1 0-2-15,-2-2-3 0,-2 3 6 0,-1-1-21 16,0-1 10-16,0-1-13 15,1-1 3-15,0-1-10 0,-4 3 10 0,3-5-18 16,-3 0 2-16,0-2 11 0,0 1-8 0,0-2 11 16,0-5-14-16,-3 7 1 0,3-7-11 0,0 0 18 15,0 0-10-15,0 0 0 0,-8-19 11 16,9 9-4-16,2-1 1 0,4-3-8 0,-3 2-3 16,2-1 1-16,-2 1-1 0,2-4 6 0,-2 4-1 15,6 1 14-15,-6 0-3 0,2 2-19 0,-2 1 12 16,5 0 4-16,-4-1-20 0,1 1 15 15,1 2 5-15,-3 4-2 0,2-5-6 0,2 5 3 16,-2-2-7-16,-6 4-19 0,13-1-48 0,-13 1-5 16,11 1-92-16,-7-1-90 0,2 5-484 0,-2 3 49 15,2-4 84-15</inkml:trace>
  <inkml:trace contextRef="#ctx0" brushRef="#br0" timeOffset="3489.26">16899 3454 511 0,'0'0'159'0,"1"-4"20"0,-1 4-28 0,-1-8-30 16,1 8-4-16,-10-4-19 0,6 1-6 15,-6 2-5-15,10 1-21 0,-24 2-2 0,11 0-2 16,-1 2-14-16,-3 0 1 0,0 3-18 0,3 3 10 15,-3 2-3-15,3 1 1 0,-3 0-24 0,4 3 0 16,2-2-17-16,1-2-1 0,3 4-7 16,1-7 15-16,1 1-5 0,2 0-3 0,3-2-9 15,3-1 4-15,-1 0 16 0,1-4-13 0,3 1 15 16,1-3-10-16,-7-1 7 0,18-1-4 16,-9 1 20-16,1-3-2 0,4 0 63 0,-4 1 21 15,-3-3-33-15,4 2-1 0,-4 2 29 0,-1-3-13 16,1 0-41-16,1 1 8 0,-5 0-5 15,-3 3-3-15,10-2-16 0,-4-1 14 16,-6 3-13-16,7-3-21 0,-7 3-13 0,8-2-12 16,-8 2-16-16,0 0-5 0,13 3-10 0,-10 2-10 15,4-3-87-15,0 0-126 0,3 3-468 0,0 2 43 16,-2-1 103-16</inkml:trace>
  <inkml:trace contextRef="#ctx0" brushRef="#br0" timeOffset="4077.53">17090 3588 821 0,'0'0'241'0,"1"-4"-16"0,-1 4 0 16,3-5-23-16,-3 5-22 0,0 0-27 0,0 0-2 15,3-3-25-15,-3 3-1 0,0 0-7 16,0 0-39-16,0 0 3 0,0 0-15 0,0 0-6 16,7 9-22-16,-7-9 7 0,7 7-18 0,-7-3-31 15,1 3-5-15,2-1-17 0,0-2-11 0,-3 1-13 16,3 2 14-16,-3-7 14 0,4 4-10 15,-1 1-2-15,-3-5 5 0,3 4 5 0,-3-4-8 16,7 0 8-16,-7 0 10 0,0 0-10 0,0 0 18 16,21-4 5-16,-18-2 13 0,5 3-8 0,-2-1-7 15,-2 0 14-15,2 0-6 0,1 1 9 16,-1 2-13-16,-6 1 1 0,11-6 10 0,-11 6-8 16,10-1-3-16,-10 1 6 0,0 0-8 15,14 2-5-15,-10 3-5 0,-1-3 12 0,-3-2 9 0,7 7-22 16,-4-4 22-16,0 3 12 0,1 1-16 15,-4-3-9-15,3 3 7 0,1-2-13 16,-1-2-2-16,-3-3 2 0,1 10 8 0,2-9 3 16,-3-1-11-16,6 4 8 0,-6-4-2 0,0 0 9 15,10-1-4-15,-10 1-3 0,11-7 7 0,-7 0 11 16,2 4-10-16,1-5-3 0,-1 2 11 16,-1 1 1-16,1-1-9 0,1 2 8 0,-4 0-4 15,1 0 4-15,2 0 2 0,-1 1-3 0,-5 3-10 16,6-3 0-16,-6 3 11 0,10-1 1 15,-10 1 1-15,0 0-15 0,10 7 7 16,-5-3-7-16,-2 0 12 0,0 0-17 0,0 1 22 16,1 0 0-16,-1 0-9 0,0 1-11 0,0-3-5 15,-2 2 15-15,2-3 0 0,1 2-20 0,-4-4 12 16,7 4 14-16,-1-3-9 0,-6-1-12 16,10 0 13-16,-10 0 0 0,11-2-16 0,-11 2 16 15,13-3-13-15,-6 0-6 0,1 1 11 0,-2 1-5 16,1-3-10-16,0 3-3 0,3-2-54 0,1 0-38 15,2 2-23-15,-2-2-64 16,-2 3-169-16,9-1-351 0,-2 1 54 0,2-3 75 16</inkml:trace>
  <inkml:trace contextRef="#ctx0" brushRef="#br0" timeOffset="4901.64">18472 3238 529 0,'0'0'213'16,"3"-9"-6"-16,-3 9-5 0,0 0-30 0,7-4-1 16,-1 0-12-16,-6 4-21 0,11-4-15 15,-7 0-10-15,6 0-26 0,0-1 5 0,1 1-8 16,2-4-12-16,1 2-8 0,2-1-13 0,-1-1 13 16,-2 0-2-16,1 1-32 0,2-3 9 15,-1-3-1-15,1 1 1 0,-2 1-16 0,-3-3 2 16,-1 1 3-16,0 1 11 0,0-1-24 0,-3 1 8 15,0 1-79-15,-4 1 17 0,1-2-19 16,-1 3 19-16,-3 1-2 0,-3 1-2 0,-4 3 12 16,-3 0-10-16,0 1 8 0,-5 3 10 15,-5 1-5-15,-7 5-3 0,0 1 23 0,-4 4 3 16,0 3-15-16,0 2-1 0,-10 7 11 0,7 2-5 16,0 2 2-16,10-2-8 0,7 0 19 15,2 1-9-15,2-4-4 0,4 0 20 0,1 0 8 16,5-5-41-16,3 1 53 0,3-2-53 0,5 0 13 15,1-5-6-15,1-1 1 0,5 2 10 16,1-9-13-16,5 3 15 0,0-4-7 0,-1 0 2 16,1-2 8-16,-4 0 5 0,0 0 13 0,0-2 43 15,-4 4-7-15,-3-4-14 0,4 1 73 0,-7 0-13 16,0-2-3-16,-7 3-5 16,11-3-21-16,-11 3 6 0,0 0 12 0,0 0-2 0,0 0-18 15,0 0 5-15,-28 16-22 0,14-9-1 16,-3 5-13-16,0 2 5 0,4 1 1 0,-2 2-9 15,-1 0-14-15,2 2 4 0,4 3-17 16,-3 3 17-16,5-4 1 0,1 2-8 0,4-3-1 16,0-1-12-16,3-2 16 0,3 0-11 0,3-1 8 15,1-3-11-15,7 2-2 0,0-1 0 0,3-4 5 16,-3-1-10-16,9 0-28 16,-2-4-21-16,-4-2-15 0,4-2-26 0,0 1-51 0,-1-2-66 15,-6-2-116-15,6-1-455 0,0-2 84 0,1-3 64 16</inkml:trace>
  <inkml:trace contextRef="#ctx0" brushRef="#br0" timeOffset="5212.57">18977 3471 895 0,'-3'-4'190'0,"3"4"-31"0,0 0-21 0,0 0 0 15,0 0 3-15,0 0-39 0,-3-4 6 0,3 4-19 16,0 0-25-16,0 0 3 0,0 0 4 16,0 0-7-16,0 0 0 0,0 0-10 15,0 0-18-15,0 0 18 0,21 12-16 0,-15-9-7 16,1 3 0-16,-1-1-3 0,2 1-3 0,2 1 4 16,-3 0-9-16,2-3 23 0,-1 3-30 0,-4-1 5 15,2 2-13-15,1-4 0 0,-4 1-33 0,4 2 26 16,-6-3-16-16,-1 3-13 0,0 0-7 15,-5 2-24-15,-1 0 9 0,-1 1-47 0,-3 3-5 16,-4-5-31-16,1 1 26 0,-1 3-67 0,0-4 49 16,-3 0-120-16,3 1-405 0,0-1 60 0</inkml:trace>
  <inkml:trace contextRef="#ctx0" brushRef="#br0" timeOffset="5494.92">19131 3459 901 0,'4'-6'253'0,"-4"6"-102"0,0 0 5 16,3-3-46-16,-3 3 33 0,0 0-30 0,4-4-10 16,-4 4-24-16,0 0 3 0,0 0-3 15,0 0-7-15,0 0-8 0,-14 15-3 0,11-6-4 16,-1-2-14-16,-2 4-5 0,2-3-12 15,0 5-8-15,-2-1-23 0,2 2-3 0,1-3-12 16,0 3 2-16,3-3-8 0,0 3-51 16,3-3-2-16,0 2-52 0,1-4 11 0,2 1-33 15,2 0-37-15,2-2 37 0,-1-1-42 0,2-1-56 16,-1-4-115-16,4 0-133 0</inkml:trace>
  <inkml:trace contextRef="#ctx0" brushRef="#br0" timeOffset="5849.8">19347 3601 427 0,'3'-9'113'0,"4"2"25"0,-6-1-20 0,2 2 20 15,3 2 8-15,-6 0 0 0,0 4 43 16,4-7 21-16,-4 7-28 0,0 0 10 0,3-5-8 16,-3 5-23-16,3-5-25 0,-3 5-6 0,0 0-14 15,3-4-22-15,-3 4-4 0,0 0 7 16,1-4-23-16,-1 4-10 0,0 0-5 0,10-3 3 16,-10 3-9-16,10-1-37 0,-6-2 2 15,6 1-8-15,-3-1-36 0,3-2-4 0,-3 2 9 16,4-2 11-16,-1 1-28 0,0-5 12 0,1 1-2 15,-2 1-8-15,-2-1 8 0,0-1 23 0,0 2 0 16,-3-2 38-16,2 2 3 0,-3 0-6 16,-2 3-4-16,2-4 2 0,-3 3 3 0,0 1-8 15,0 4 15-15,0-8-30 0,-3 3 7 0,3 5 1 16,-10-2-1-16,10 2 8 0,-14 2-18 0,14-2-2 16,-14 9 12-16,7-4-7 15,-3 3 10-15,0 1 2 0,0 1-7 0,2 4 0 16,2-2 2-16,-1 3-10 0,4 1 0 0,-1-1-2 15,1 2-18-15,3-5-19 0,3 5-4 0,0-3-26 16,1-2-56-16,6 0-101 0,1-4-60 16,8 3-495-16,-1-5 75 0,-1 2 41 0,4-6 61 15</inkml:trace>
  <inkml:trace contextRef="#ctx0" brushRef="#br0" timeOffset="6664.54">19949 3409 724 0,'3'-6'197'0,"-3"6"0"0,-3-7-36 0,3 7 26 16,-4-7-23-16,4 7-13 0,-10-3-13 0,10 3-25 15,-11 2-6-15,1 2-9 0,-3 0 4 0,3 3-30 16,0 1 10-16,-5 2-16 0,5 3-7 16,-7 3-5-16,4-3-6 0,2 3-4 0,1 1-13 15,0 0-8-15,3-3 2 0,0 1-4 0,3-4-8 16,4 3-8-16,0-5-10 0,0 1 2 0,4-1-5 15,3-2 3-15,3 0-5 0,0-3-16 16,1-4-15-16,5 0-20 0,-1-2 33 0,1 0-5 16,2-5-31-16,-2 1 28 0,2-2 10 15,-1 1 1-15,3-3-4 0,-6 2 32 0,0-1 12 16,-1 1 26-16,1 1 10 0,-7 3 11 16,0-3-19-16,2 4 16 0,-1-2-8 0,-1 2-7 15,-1-1-6-15,-2 1-17 0,-4 3 4 0,7-4 6 16,-7 4-18-16,7-2 5 0,-7 2 0 0,0 0 2 15,0 0-7-15,3 13-13 0,-3-5 10 16,0-4-22-16,0 5-19 0,0-4 0 0,0 3-23 16,0 0-5-16,3-4-10 0,1 4-2 0,-1-4-11 15,0 0 8-15,5 1 15 0,-2-5 7 0,-6 0-4 16,0 0 0-16,20-7 17 0,-9 1 6 16,-1 2 5-16,-3-3 23 0,7-2 10 15,-4 1 13-15,0 1 15 0,-2-1-12 0,2 1 48 16,-4 3-21-16,1-4-12 0,0 2-5 0,-3 3 7 15,2-4-15-15,-2 3 13 0,-1 1 13 16,0 1-16-16,-3 2-15 0,8-7 0 0,-8 7 10 16,3-2-10-16,-3 2 5 0,0 0-5 0,0 0-3 15,7 9-20-15,-7-4 16 0,3 6-9 0,3-2 6 16,-5 2 2-16,5-2-7 0,-1 4 7 16,1-4-3-16,-2 1 1 0,2 0-8 0,1-2 13 15,7 1-5-15,-4-2-11 0,0-2 11 16,4-4 15-16,2-1-18 0,2-5-8 0,3-3-7 0,-1-3 5 15,0-3-8-15,2-4 11 0,-3-2-6 16,-1-5 0-16,1-4 13 0,2-7-5 16,-3-3 16-16,-1-1-24 0,3 1 6 0,-10 6 17 15,1 2-20-15,-1 3 5 0,-3 3 7 0,-4 1 4 16,1 1 4-16,-1 3-2 0,1 3 0 0,-1 2 5 16,-3 2 10-16,0 1-16 0,3 0-9 15,-2 4 12-15,-1 2 21 0,-1 0-41 0,1 6 13 16,-3-5-11-16,3 5 13 0,0 0-4 0,-14 19 9 15,8-6-2-15,-1 5-3 0,0 6-7 0,-4 2-3 16,5 6 7-16,-1-1-2 0,4 3 6 16,-5 0-17-16,5-1 9 0,0 0-6 0,2-5 3 15,-2 2 0-15,3-3 11 0,-3 2-14 16,3-4 6-16,3-4-6 0,-3 0-43 0,0-2-13 16,4-2-7-16,-1 1-65 0,-3-3-10 15,0-1-86-15,3-5-37 0,-3 2-455 0,5-2 53 16,-5-2 47-16</inkml:trace>
  <inkml:trace contextRef="#ctx0" brushRef="#br0" timeOffset="6992.21">20561 3496 639 0,'0'0'282'0,"-3"-7"-41"0,3 7-32 15,-2-4-9-15,2 4-36 0,-3-6 0 0,3 6-16 16,0 0 1-16,8-8-26 0,-2 7-16 0,-6 1-15 15,14-3-2-15,-3-1-3 0,-1 2-21 16,3 0-12-16,1 2 5 0,-1-5-8 0,4 3-10 16,-6 0 5-16,6-2-12 0,-1 4 1 0,-1-3-4 15,-2-1-3-15,1 3 0 0,0-2-5 0,-4 2-2 16,1-2 5-16,-2 0-11 0,-2 2 18 16,4 0-15-16,-11 1 8 0,10-1-16 0,-3-3 5 15,-7 4-63-15,9 0-6 0,-9 0 0 0,8-1 13 16,-8 1 21-16,0 0-29 0,10-2 29 0,-10 2-6 15,0 0 3-15,6 7-3 16,-6-7 8-16,-3 9-7 0,3-5 20 0,-3 3-21 16,0 1 6-16,2 2 7 0,-2 2 3 0,0-2-3 15,3 0-15-15,-3-1-26 0,-2 4-8 0,5-2-9 16,-3 0-85-16,0 1-72 0,-7 0-92 16,10-4-374-16,0-1 36 0,0-1 67 0</inkml:trace>
  <inkml:trace contextRef="#ctx0" brushRef="#br0" timeOffset="7147.71">20958 3171 744 0,'0'0'203'0,"0"0"-24"15,0 0-33-15,0 0 0 0,0 0-113 0,12 13-82 16,-15-5-158-16,6 2-438 0</inkml:trace>
  <inkml:trace contextRef="#ctx0" brushRef="#br0" timeOffset="7536.42">21244 3351 770 0,'-3'-5'207'0,"3"5"6"0,-3-8-19 16,3 4-40-16,-5-1-18 0,5 5-32 0,-10-4 45 16,1 4-49-16,9 0 5 0,-18 2-3 0,5 2-40 15,-1 3 9-15,3 1-7 0,-2 5-23 0,-4-1 18 16,4 2-3-16,1 2-15 0,-1 0-15 16,3 1-3-16,3-1 54 0,3-3 5 0,-2 1-13 15,3-2 2-15,3 0-12 0,0-2-8 0,3 0-15 16,0-3 13-16,4-1-3 0,4-2-5 15,2-3-3-15,0-1-4 0,2-1-11 16,1-2-5-16,2-4 5 0,-1 0-3 0,0-1 1 16,-3-2 14-16,2 0-14 0,-1 1-8 0,-5-4 12 15,3 2-9-15,-2-3-4 0,-2 2-9 0,-2-1 2 16,-3 1 23-16,3 3-17 0,-3-3-9 16,-1 2 6-16,0 1-24 0,-3 1-7 0,0 1-18 15,0 3 8-15,-3-2-51 0,3 6 22 0,-3-5-91 16,3 5-67-16,0 0-70 0,0 0-513 0,-15 11 70 15,12-10 117-15</inkml:trace>
  <inkml:trace contextRef="#ctx0" brushRef="#br0" timeOffset="7880">21460 3392 629 0,'0'0'225'15,"0"0"-25"-15,0 0-5 0,0 0-11 0,10 4-38 16,-10 1 2-16,0-5-15 0,3 9-2 16,-3-5-31-16,0 2-8 0,0 0-20 0,0 2 9 15,0-4 4-15,0 3-24 0,0-2 6 0,0 1-29 16,0-6-12-16,0 11-6 0,0-7-2 0,0-4-15 16,0 7-3-16,0-7-5 15,6 3 20-15,-6-3-12 0,0 0 4 0,18-10-2 16,-8 3 1-16,4 2 22 0,-4-4-3 0,4-2 9 15,0 3-4-15,-1-2 1 0,-2 2 33 0,2-1-31 16,-2 5-94-16,-4-2 33 0,2 0 15 16,-2 2-2-16,1-2-26 0,-2 3 10 0,1-1 13 15,-7 4 8-15,10 0-3 0,-10 0 0 0,11 5-5 16,-1 0 16-16,-4 2-9 0,1 0 19 0,7 7-10 16,2 5-16-16,-1-2-220 0,16 14-525 15,6-1 74-15,-3-2 83 0</inkml:trace>
  <inkml:trace contextRef="#ctx0" brushRef="#br0" timeOffset="19798.25">16578 4428 368 0,'0'0'172'0,"0"0"2"15,0 0-54-15,0 0 0 0,0 0-51 16,0 0-20-16,0 0-23 0,0 0 30 15,3-3-23-15,-3 3 24 0,0 0-1 0,0 0 13 16,0 0-3-16,0 0-4 0,0 0-3 0,0 0 64 16,0 0-6-16,0 0-14 0,0 0-6 15,0 0-28-15,0 0 8 0,0 0 5 0,0 0-13 16,4-5-2-16,-4 5 2 0,0 0-10 0,0 0-19 16,0 0 7-16,0 0 1 0,0 0-9 0,0 0-1 15,-18 8-5-15,6-1-2 0,0 3 2 16,-4 4-23-16,-5 3 14 0,0 4-7 0,-13 11 1 15,0 0-7-15,-3 7 4 0,-4-3 5 16,-10 12-9-16,-4-4 4 0,0 3-10 0,-4 3 10 16,-2-3-27-16,-1 3 30 0,-3 0-16 0,-3 0 14 15,0 3-24-15,0-3 8 0,3 1 0 16,-1-1 10-16,5-1 0 0,-1-4-10 0,1-2 5 16,7-3 3-16,9-8-10 0,1-1 7 0,2-2-13 15,2-2 11-15,5-3-1 0,8-3-7 0,3-4 10 16,7-6-18-16,-1 3 11 0,5-6-1 15,-1 1-4-15,4 0-6 0,0-2 15 0,0-2-2 16,3 1-2-16,0 0-9 0,1-4 19 0,2 3 2 16,-3-1-4-16,3-2 6 0,1 2-1 0,-3-2 9 15,6-2-17-15,-7 6-3 0,3-4 0 16,4-2 5-16,-4 5 0 0,4-5 13 0,-6 2-13 16,6-2 5-16,0 0-10 0,-4 4-8 15,4-4-12-15,0 0-24 0,-6 3-60 0,6-3-9 16,0 0-51-16,-1 3-118 0,1-3-460 15,1 6 36-15,-1-6 122 0</inkml:trace>
  <inkml:trace contextRef="#ctx0" brushRef="#br0" timeOffset="20732.16">13590 6388 601 0,'0'0'192'0,"-3"-3"-5"0,3 3-21 15,0 0-20-15,0 0 46 0,-1-6-8 0,1 6-27 16,0 0-22-16,0 0-7 16,0 0-23-16,0 0 0 0,0 0-18 0,-3 15-13 15,3-5 11-15,0 3-26 0,-3 5 5 0,3 4-28 16,-4 5 12-16,1 5-4 0,0 3-6 0,-5 15-15 16,2 2 13-16,-1-2-8 0,0 1 10 15,4-9-7-15,-4-4-8 0,6-4 3 0,-2 1-16 16,0-4 8-16,3-4-3 0,-3 2-12 0,3-3 2 15,0-1 5-15,-3-5 1 0,3 1-11 0,0-3-3 16,0-2-7-16,0-4-24 0,3 2-14 16,-3-2-24-16,0 1-30 0,0-2 10 0,0-7-149 15,0 0-542-15,3 2 97 0,-3-6 79 0</inkml:trace>
  <inkml:trace contextRef="#ctx0" brushRef="#br0" timeOffset="21115.9">13596 6385 578 0,'0'-7'233'15,"0"7"-31"-15,0-7-7 0,0 7-34 0,8-4-2 16,-1 0-8-16,-1 2-11 0,4 2-83 16,4 0-19-16,0 0 18 0,0 2-17 0,2 1-1 15,5-1-15-15,3 3 11 0,0 0-6 0,0 1-10 16,0 1 7-16,0 0-9 0,0-1 12 0,-4 1-8 16,1 3-7-16,-4-3 8 0,-3 1-29 15,-1 2 26-15,-2-2-13 0,-4 4 0 0,-1-3 3 16,-6 2 17-16,-3 1-22 0,-1-1 4 0,-5 1 9 15,-3 2-16-15,-4 1-3 0,-1-4 11 0,0 4-5 16,-4-5 2-16,0 2-8 0,2-3 18 16,4-5 3-16,-1 2-25 0,-2-2-11 0,5 1-36 15,-1-3-46-15,7-2-69 0,-11 0-161 16,15 0-333-16,3 0 41 0</inkml:trace>
  <inkml:trace contextRef="#ctx0" brushRef="#br0" timeOffset="21568.62">14134 6523 632 0,'0'0'243'0,"0"0"-18"15,0 0-2-15,9-2-21 0,-9 2-41 16,11 0 1-16,-11 0-19 0,10 7 16 0,-3-3-31 15,0 0 15-15,3 2-33 0,-3 2-25 0,3 2-6 16,-3 3 5-16,4-2-9 0,-1 3-11 0,-4-1 2 16,5 2-17-16,-4 1-1 0,-1-1-9 15,-2-1 15-15,2 1-29 0,-1-1 6 0,1-4-16 16,-3-1-5-16,1 1 13 0,-1 1 11 0,0-3-16 16,1-3-11-16,-4 1 21 0,3-4-15 0,-3-2 15 15,4 5 8-15,-4-5 0 16,0 0-10-16,4-13-8 0,-1 6 2 0,3-3 6 15,1-1-11-15,0-5-12 0,1-1 4 0,2 0-4 16,-1-1 5-16,5 2-14 0,-4-2 6 0,-3 4 13 16,4-2-5-16,-1 2 0 0,-3 2-3 15,3 2 5-15,-3-3-2 0,0 5-14 0,-1 0 14 16,1-1-5-16,0 1-1 0,-3 4 3 0,2-2-7 16,-2 1-16-16,-1 2-18 0,0 1-2 0,-3 2-19 15,11-3 11-15,-11 3-20 0,0 0-21 16,0 0-8-16,10 10-69 0,-7-5 18 0,-3 1-61 15,1 1-49-15,2 0-491 0,-3 4 48 0,3-3 95 16</inkml:trace>
  <inkml:trace contextRef="#ctx0" brushRef="#br0" timeOffset="21973.46">14697 6586 675 0,'0'0'200'0,"1"-7"38"0,-1 7 18 0,3-4-38 15,-3 4-9-15,0-8-35 0,0 8 3 0,-4-6-23 16,4 6-31-16,-3-4-8 0,3 4-15 16,-7-4-3-16,7 4-13 0,0 0-2 0,0 0-15 15,-20 6 2-15,10-2-18 0,3 2 0 0,-1 3 0 16,-1-1-7-16,2 4-24 0,0 0 16 16,-3-1-10-16,6 2-6 0,-2-4-12 15,2 2-3-15,4 1 18 0,-3-3-5 0,6 0 0 16,-3-1 0-16,0-2-10 0,4-1-8 0,5 1 23 15,-1-5-11-15,2 0-9 0,3-2-8 0,2-2 13 16,4-3-1-16,-1-2 6 0,-1 1-5 0,0-4 2 16,1-3-15-16,-5 6 0 0,4-7 7 15,-7 3 1-15,0-3-1 0,-2 4-17 0,-2-3 20 16,-2 4 3-16,2 0-18 0,-6-2-3 0,0 4-3 16,-3-2 4-16,0 3 1 0,-1 1 9 0,-3 0-8 15,-3 0 7-15,0 4 0 0,3 2-14 16,-4-2 19-16,-2 4-38 0,3-2-12 15,-1 2 4-15,1 4-25 0,0 2-8 0,3-1-12 16,0 2-37-16,0 0-17 0,4 0-111 0,3-7-50 16,0 6-410-16,4 1 33 0,2-2 107 15</inkml:trace>
  <inkml:trace contextRef="#ctx0" brushRef="#br0" timeOffset="23178.34">15132 6478 829 0,'3'-5'297'0,"1"-1"-31"16,-4 6-5-16,3-6-36 0,-3 6-10 16,0-8-28-16,0 8 0 0,-3-7-21 0,3 7-9 15,-11-3-22-15,11 3-7 0,-13 1-23 0,2 3 10 16,-2 1-38-16,-1 2 10 0,-3 2-13 16,-1 4-20-16,2-2 20 0,-2 6-22 15,2-1-11-15,2 1-31 0,-3 6-20 0,6-4 20 16,1 3-36-16,0-1-30 0,0 1-8 0,6-1-23 15,-2-2-21-15,5-2-4 0,2-1 25 0,5-3-31 16,2 2-36-16,1-5 8 0,1-3-48 16,2 0-103-16,4-4 61 0,5-3-60 0,-4 0 4 15,3-2 79-15,1 1 85 0,-4-6 39 0,3 4 50 16,-6-3 37-16,3 0 109 0,-4-1 42 16,-2 2-60-16,-1-1 34 0,-3-1-43 15,4 2 24-15,-5-1 7 0,-2 0-12 0,2 2-12 16,-2-2 0-16,2 3-2 0,-2-3 10 0,-3 4-31 15,2-3 0-15,0 2 28 0,-3 3-5 16,4-7-8-16,-1 3 0 0,-3 4-2 0,3-5-15 16,-3 5 2-16,3-6-11 0,-3 6-1 0,4-3 7 15,-4 3-26-15,7-4 0 0,-7 4-5 0,4-3-5 16,2-1 3-16,-2 0-3 0,2 0-18 16,1 0-10-16,1-4 5 0,1 1-3 0,-2-1 11 15,0 0-5-15,3-1-21 0,-3 1 5 0,0 0 10 16,-1-3-7-16,-1 3 15 0,1 0-10 15,-2 0 28-15,-1 1 0 0,0 5-23 16,-3-4-8-16,3 1 19 0,-3 5-9 0,0 0-20 16,-9-6-5-16,9 6 21 0,0 0-16 0,-18 8 2 15,8-4-7-15,0 5 0 0,-1 3 11 0,1-2-1 16,-3 5 0-16,2-2 13 0,-2 3 23 16,2 3-28-16,1 0 0 0,3-1-11 0,1-3 9 15,-2 2 2-15,5-2-3 0,0-3 13 0,3 3 5 16,0-6-2-16,3 2 15 15,0 0 3-15,2-7-1 0,4 5 3 0,-2-5-7 0,7-2-19 16,-1-2 19-16,-2 0-21 0,9-6 5 0,-2 1 5 16,-2-1 8-16,5-2 3 0,-1-3-3 15,-2-1-11-15,-1 4 11 0,-4-3-18 16,1 3-2-16,3-1-11 0,-7 0 26 0,4 2-21 16,-4-1 18-16,-3 1-5 0,0 4-5 0,0-2 3 15,-4 3-1-15,4-4-9 0,-4 4-9 0,-3 2 6 16,7-1-3-16,-7 1-2 0,0 0 7 15,0 0 8-15,8 10 3 0,-8-3-6 0,3-1 1 16,-6 0-3-16,6 5-18 0,-3-5 7 0,0 2 11 16,0 3 3-16,3-5 9 0,-3 2-14 0,3 3-6 15,1-3-3-15,-1-3-2 0,0 1 13 16,5 0 5-16,-4-4-10 0,5-1-5 16,-2 0 2-16,-7-1-5 0,17-1 5 0,-10 0 21 15,0-1-13-15,3-2 15 0,-3 2 16 16,-3 0-11-16,2-2 18 0,-6 4-2 0,10-3 0 15,-10 3 2-15,8-2 0 0,-8 2-10 0,6-4-20 16,-6 4 7-16,0 0-7 0,7-2 12 0,-7 2-15 16,0 0-3-16,0 0 14 0,10 8-9 15,-3-7-17-15,-3 2 23 0,-1 2-11 0,1-3 11 16,2 4-11-16,-3-5 3 0,1 4-2 0,3-3 4 16,0-1-2-16,-7-1-5 0,16-1 8 0,-5-1-14 15,-1-4 1-15,4 0 5 0,-3-2-10 16,2-3 17-16,1 1-10 0,-1-5 6 0,1 2 7 15,-4 1-23-15,0-2 10 0,-2 2 6 16,-2-1 20-16,1 2 5 0,-1 3-31 0,-2-1 16 16,-1 1-11-16,1 0-10 0,-4 2 16 15,1 1-13-15,2-1 10 0,-3 6-18 0,0-7-3 16,0 7 1-16,0 0 2 0,0 0 8 0,0 0-6 16,0 0 39-16,0 0-43 0,0 0 15 15,0 0-13-15,-3 24 13 0,2-20 0 0,2 4 7 16,2 0-20-16,-3-1 23 0,3 3-12 0,0-2-6 15,-2 4 10-15,5-3 21 0,-3 1-2 0,1-1-1 16,3 1 6-16,-3 2-19 16,2-3 8-16,-2 1 6 0,2-2-6 0,-3 2-10 15,1-2 10-15,0 0 3 0,-1-1-23 0,-3 2 23 16,-3-1-13-16,-1 2 12 0,-6 3-7 0,-3 0 16 16,-2 1 5-16,-9 3-32 0,-2-1 1 15,-10 8-36-15,-4-3-43 0,3-6-59 0,-8 3-67 16,4 3-336-16,4-10-229 0,9 2 99 0,1-8 62 15</inkml:trace>
  <inkml:trace contextRef="#ctx0" brushRef="#br0" timeOffset="23752.42">16756 6560 655 0,'-7'-3'269'0,"7"3"-24"0,-17 0-32 0,6 2-16 16,-2-1-13-16,-4 6-25 0,-1-1 0 0,-2 3-21 15,-4 1-26-15,0 5 1 0,0 1-16 16,1 2-10-16,2 0-5 0,0 1 0 0,1 4-13 15,3 1-15-15,3 1 5 0,3-6-18 0,2 3 18 16,2-2-16-16,7-3-2 0,-3 1 8 16,9-3-18-16,1 2-19 0,3-4-14 0,10-3-29 15,1-1-46-15,4-2-58 0,-2-3-22 0,8-2-122 16,2 0-504-16,-1-4 69 0,6-3 82 0</inkml:trace>
  <inkml:trace contextRef="#ctx0" brushRef="#br0" timeOffset="24156.57">16944 6704 622 0,'0'0'158'0,"-1"-3"6"0,1 3-13 16,0 0-8-16,0 0-12 0,0 0-3 0,0 0-26 15,0 0 6-15,0 0-19 0,0 0-32 0,0 0 4 16,25 8 1-16,-16-2 2 0,2-3 12 15,-1 4-35-15,0-3 16 0,1 3-11 16,-1 1-10-16,0 1 12 0,1-1-15 0,-1 0 11 16,-4 1-16-16,1-2 3 0,1 0-3 0,-2 1-5 15,1-5-18-15,-4 4 0 0,1-1 6 16,-1-3 6-16,-3 3 12 0,0-2-19 0,0-4-10 16,-4 11 8-16,1-9-1 0,3-2-7 0,-10 4 8 15,10-4 10-15,0 0-16 0,0 0 21 16,-20-10-10-16,19 8 3 0,-2-7 9 0,6 1-7 15,-3 0 13-15,4-5-21 0,2 1-2 0,2-1-3 16,-1 1 2-16,3-5-4 0,1 3-11 0,-1 2 21 16,3-1-5-16,1 2 7 15,-4-2-7-15,4 3 74 0,-4 1-11 0,3 0-17 16,-2 2-8-16,-1-1-5 0,0 6-25 0,-2-4-39 16,1 4-44-16,-2 1-48 0,-7 1-67 0,0 0-48 15,14 7-513-15,-10-3 63 0,-4 2 40 16</inkml:trace>
  <inkml:trace contextRef="#ctx0" brushRef="#br0" timeOffset="24836.7">17282 6811 798 0,'3'-2'266'0,"-3"2"-28"15,7-6-10-15,-3 3-28 0,-1-3-24 0,-3 6-7 16,4-4-7-16,2-1-1 0,-3 2-41 0,-3 3 13 15,7-6-23-15,1 5-5 0,-2-3-10 16,-2 1-16-16,2 2 1 0,1-1-16 0,4-2-3 16,-4 3-20-16,2 0 3 0,2-1-14 0,-4-2 19 15,3 1-11-15,0-1-12 0,1 0-13 0,-1-2 2 16,0-1 3-16,4 1-15 0,-4-2-14 16,-2 0 9-16,4-3 15 0,-5 5-3 0,0-5-5 15,0 5-2-15,-3-6 20 0,2 5-3 0,-2 3-10 16,-1-4 13-16,-3 2-2 0,3-1-21 15,-3 3 7-15,-3-3-12 0,3 7-2 16,-7-5 9-16,7 5-2 0,-14 0 0 0,14 0 0 16,-16 4 3-16,6 4-13 0,-1-4 7 0,1 5-2 15,0 3 13-15,-4-1-11 0,4 3-12 0,3 1 7 16,-4-1 3-16,4 7 7 0,1-4-12 16,3 0-5-16,-1-1 23 0,4 0 12 0,4-4-5 15,-1 2 13-15,4-2-20 0,3 0 10 0,1-3-3 16,5-5 1-16,2 2-3 0,1-5 2 0,5-1 8 15,-2-1-10-15,8-6 10 16,-2 2-10-16,3-3-8 0,-1-4-10 0,1 1 17 0,-4-3-9 16,-4 4-11-16,-5 1 8 0,3-6 5 15,-5 5-25-15,-5 2 5 0,-1-2-29 0,-3-2-15 16,-4 8-15-16,-3-4-13 0,0 2 5 16,-6 4 36-16,2-4-8 0,-6 4-2 0,-1 1 18 15,2 1-9-15,-6 1 9 0,2 1 5 0,0-1-6 16,-1 4-12-16,0 1 20 0,0-3 3 0,4 4 5 15,-4-3-5-15,7 3 18 0,-3 0 0 16,4 1-11-16,-2 0 29 0,5-1 23 0,0-2 27 16,2 0-22-16,-2 1 18 0,3-6 2 0,4 8-7 15,-1-6-11-15,-3-2 3 0,8 6-2 0,-2-4-1 16,1-1 16-16,-1 1-8 0,-2 2-20 16,6-2 2-16,-10-2 8 0,14 1-13 0,-8-1 10 15,2 1-10-15,-8-1-15 0,16 0 7 16,-9 0 0-16,1 4 1 0,2-4 7 0,-3 1-3 15,2 0-2-15,2-1-13 0,-1 0-7 0,0 0 7 16,1 0-13-16,2 1-10 0,1-1-15 16,0-1-59-16,3 1-85 0,-4-1-89 0,2 1-267 15,1-1-237-15,-1-3 58 0,-2 2 83 0</inkml:trace>
  <inkml:trace contextRef="#ctx0" brushRef="#br0" timeOffset="25448.02">18000 6463 698 0,'0'0'272'0,"-1"-6"-9"0,1 6-27 15,-3-6-29-15,3 6-35 0,0-7-11 16,0 7-23-16,0 0-15 0,0 0-10 0,0 0-6 16,0 0-15-16,0 0-7 0,0 0-19 0,-3 22-7 15,3-13-61-15,0 2-11 0,0 4 5 0,-3 2-7 16,3 1 12-16,0 3-7 0,0 0-8 15,-1 4 15-15,-2 4-9 0,0-2 4 0,3 0 13 16,-4 3-61-16,1-4-11 0,0-1 16 0,-4 0-80 16,3 0 21-16,1-6 11 0,-1-2 12 15,1-1-11-15,0-1 19 0,0-6 12 16,2 1 1-16,-2-3 10 0,3 0 12 0,-4-5 0 16,4-2 98-16,0 0 10 0,0 0 13 0,0 0 13 15,0 0-14-15,-10-16 14 0,7 9 7 0,3 1-2 16,-3-2 25-16,3-1-15 0,0 2-18 15,-1 0 5-15,1 1 3 0,0-3 0 0,0 1 2 16,-3 4 0-16,3-3-22 0,0 0-22 0,3 4 1 16,1-3 0-16,2 0 2 0,1 1-12 0,4-1-8 15,2 4-8-15,1-4 23 16,3 0-28-16,0 1-5 0,0 0-16 0,1 2 9 0,2-2-6 16,-3-1 2-16,0 3 1 0,0 0 2 15,0-3-7-15,-3 4 10 0,0-3-3 0,-1 4 13 16,-3-5-10-16,1 4 17 0,-1-1-30 15,-3 1 16-15,-4-1 38 0,-3 3-42 0,14-1 11 16,-8 0 8-16,-6 1-23 0,7-5 12 0,-7 5-17 16,8 0 7-16,-8 0 3 0,0 0-13 0,0 0 5 15,0 0 3-15,3 10-1 0,-3-10 14 16,-7 13-13-16,3-5-16 0,1 1 18 0,0 1 0 16,-1 4-15-16,-2-3-8 0,6 3 6 0,-4 1 12 15,1-2-28-15,-1 2-16 0,1-1-12 0,3-2-28 16,0 3-39-16,0-3-12 0,0 1-65 0,0-6-84 15,0 2-527-15,3-5 63 16,1 1 86-16,-1-3 53 0</inkml:trace>
  <inkml:trace contextRef="#ctx0" brushRef="#br0" timeOffset="25600.12">18294 6551 796 0,'0'-7'230'0,"0"7"-12"0,0 0-21 16,0 0-62-16,0 0-45 0,7 16-39 15,-4-8-97-15,0 2-87 0,2 3-520 0,1 3 57 16</inkml:trace>
  <inkml:trace contextRef="#ctx0" brushRef="#br0" timeOffset="25975.57">18540 6703 739 0,'0'-3'284'0,"0"-4"1"0,0 7-35 15,0-7-19-15,0 3-9 0,0 4-12 16,-3-7-38-16,0 3-11 0,3 4 0 16,-7-4-22-16,7 4-17 0,-15 0-19 0,6 4-1 15,-2 0-20-15,-2 5 0 0,3-1-23 0,-1 3-3 16,-3 4-2-16,4 3-16 0,-1-1-4 0,2-1-9 15,2 1 1-15,0-2-11 0,3 0-5 16,4-3 16-16,0 1-18 0,3-4 12 0,2 0 8 16,1-2-17-16,4-4 9 0,0 3-2 0,4-6 15 15,-1 0-17-15,2-4 2 0,-2 0 10 0,4-4-5 16,-3-1-8-16,-3 1 6 0,2-5-4 16,-3 2 6-16,-2 0-5 0,-2-3 0 0,1 5-2 15,-4-4 4-15,0 3-12 0,-3 0-18 0,0 0 4 16,-3 1-22-16,0 2 0 0,0-1-10 15,-1 2-11-15,1 4-28 0,-5-4-10 16,2 6-5-16,6 0-43 0,0 0-34 0,-17 1-3 16,10 4-63-16,0 1-50 0,3 2-505 0,1-3 75 15,3 2 114-15</inkml:trace>
  <inkml:trace contextRef="#ctx0" brushRef="#br0" timeOffset="26347.48">18697 6746 852 0,'3'-4'281'0,"-3"4"-32"0,4-6-27 16,-1 4 16-16,-3 2-46 0,8-5-30 16,-8 5-6-16,3-3 0 0,-3 3-33 15,0 0-8-15,0 0 8 0,0 0-31 0,0 0 0 16,10 8-18-16,-7-6-2 0,-3 4-5 0,3 2-21 16,-3-4-5-16,1 3-8 0,-1 0-5 0,3 1-13 15,-3 0-20-15,0-2 3 0,4-2-6 16,-4 2-7-16,3-2-1 0,-3-4 22 0,1 7 1 15,2-3 1-15,-3-4 10 0,0 0-5 0,0 0-8 16,20-8-5-16,-10 1 7 0,-3-1 4 0,3 2 14 16,-2-2 11-16,2 1 2 0,-1 2 6 15,-2-2-26-15,1-1 2 0,-2 3-7 16,1 1 8-16,-1-2 22 0,-2 4-30 0,3 0 5 16,-7 2-16-16,7-4 11 0,-7 4-3 0,0 0 16 15,14 7-16-15,-7-1 13 0,-4-1-18 16,4 2 13-16,-4 1 3 0,1 2-13 0,2 3 9 15,-2-5-11-15,3 4 12 0,-3 2-16 0,2 2-2 16,0-2-41-16,-2-1-25 0,3 4-50 16,-3-3-86-16,-7 1-143 0,9-3-454 0,1-3 54 15,-1-1 69-15,5-1 47 0</inkml:trace>
  <inkml:trace contextRef="#ctx0" brushRef="#br0" timeOffset="26438.49">19241 6853 58 0</inkml:trace>
  <inkml:trace contextRef="#ctx0" brushRef="#br0" timeOffset="29415.35">5583 3292 552 0,'1'-6'169'16,"2"-1"-25"-16,-3 3-9 0,0-2-35 0,0 0 23 15,4 2 20-15,-4-3-10 16,0 7-45-16,0-8-7 0,0 8 24 0,0-6 16 0,0 6-37 16,0-4 16-16,0 4 10 0,0 0-33 15,0 0 5-15,-4-8-21 0,4 8-12 0,0 0 7 16,0 0-12-16,0 0-9 0,-3 24-6 15,0-13 9-15,-1 5 13 0,0 2-20 0,1 4-8 16,-7 7-3-16,0 2 6 0,3 2-3 0,-7 10-8 16,4-7-7-16,0-4 0 0,3-2 5 0,0-4-3 15,3-1 10-15,-3-1-7 0,1 0-21 16,3-3 8-16,-1-4-23 0,1 1-10 0,-1-3-33 16,1 0-11-16,3-1 3 0,-1-1-54 0,1-5-49 15,1 2-43-15,2-6-92 0,4 3-344 16,-3-3 14-16</inkml:trace>
  <inkml:trace contextRef="#ctx0" brushRef="#br0" timeOffset="29676.3">5823 3242 616 0,'0'-4'228'0,"0"4"-13"0,0 0-10 0,0 0-28 16,0 0-8-16,0 0-36 0,0 0-23 0,0 0-10 16,0 0-6-16,-7 14-4 0,4-3 2 0,0 1-5 15,-4 2-5-15,3 6-8 16,0-4-23-16,-2 5-2 0,3 3 7 0,-4 1-7 16,4 0-13-16,-5 1-6 0,5-2 1 0,-4-1-3 15,4 1 6-15,-3-2-14 0,5-1 6 0,-2-2-26 16,-1 2-11-16,1-7-53 0,2 3-28 15,-2-2-20-15,0-1-124 0,-1 1-102 0,1-4-373 16,-3-1 89-16,3 0 30 0</inkml:trace>
  <inkml:trace contextRef="#ctx0" brushRef="#br0" timeOffset="29960.04">5430 3620 488 0,'11'-7'164'0,"-4"4"-18"0,5-1 90 16,3-1-29-16,-2 0-20 0,2 1 5 0,4 0-44 16,-1 0 16-16,6-4-21 0,3 2-30 0,-4-1-8 15,2 0-13-15,2 1-2 0,0-2-3 0,1 2-10 16,-1-1-16-16,1 3 0 0,-5-1-38 15,1 2-10-15,-3-1-28 0,-1 1-18 0,-2 2-57 16,-1-2-66-16,-4-1-69 0,1 4-461 16,-3 0 5-16,-2 0 72 0</inkml:trace>
  <inkml:trace contextRef="#ctx0" brushRef="#br0" timeOffset="30315.68">6476 3095 680 0,'0'0'244'0,"0"0"-27"16,0 0-17-16,0 0-24 0,0 0-25 15,0 0-12-15,0 0-16 0,0 0-6 0,-20 13 1 16,9-2-18-16,-2 3 5 0,-5 6-26 0,-2 4-2 16,-7 10-21-16,-3 1 8 0,-1 4-10 15,3 1-8-15,-6 4 0 0,-3 8-25 0,-2 2 14 16,-2-1 19-16,4 3-36 0,6-11 23 16,-3 10-26-16,3-11 1 0,4-1-6 0,-1 3 13 15,4-4-2-15,1-5-21 0,6-4-29 16,3-6 4-16,3-2-83 0,1-3 3 0,3-7-48 15,1 1-154-15,5 0-431 0,1-6 50 0,0-3 63 16</inkml:trace>
  <inkml:trace contextRef="#ctx0" brushRef="#br0" timeOffset="30892.49">6281 3736 670 0,'0'0'195'0,"0"0"71"16,0 0-23-16,0 0-28 0,0 0-26 0,0 0-2 15,0 0-25-15,0 0-16 0,0 0-13 16,-6 17 2-16,2-9-30 0,1 1-2 0,-1 0-16 16,1 1-21-16,-1 1-7 0,4 0-8 0,-3-1-7 15,-1 0-8-15,4 0-18 0,-2-1-1 0,1-3-27 16,1 1 13-16,0-2 7 0,1 2-10 15,-1-7 26-15,3 6-11 0,-3-6 11 0,9 3-19 16,-9-3 19-16,11-8-21 0,-4 2 10 0,3-1 6 16,-4 0-6-16,5-3 8 0,-1-1-2 15,-3 2-3-15,1 0 5 0,-1 2-5 16,2-2-11-16,-5 1 16 0,2 3 0 0,2 1-5 16,-5-2-8-16,1 4-2 0,2 1-8 0,-6 1 15 15,10-4-12-15,-10 4 15 0,11 5-13 0,-5-3 3 16,-2 5 7-16,-1 0-2 0,3 1 13 15,-1 1-24-15,1-1 13 0,-2 1-7 0,2 0 7 16,1 1-15-16,-3-2 8 0,6 0 13 0,-3 1-11 16,-3-3 10-16,5 2-9 0,2-6 1 15,-4 0 1-15,3 1 0 0,4-6-8 0,-1-1-5 16,2-2 10-16,1-2-15 0,-2-1 8 0,0-2-21 16,-2-1 28-16,3-1 0 0,-2-3-15 0,-2-4 15 15,-1 2 6-15,0 1-21 16,-2-1 5-16,-2 2-8 0,-2 0 5 0,-1 1 3 15,0 2 6-15,-3 1-27 0,-3 0 21 0,2 2 5 16,-2-1-7-16,0 1 9 0,0 2 1 0,-1-2-5 16,0 3-6-16,1-1-10 0,-1 4 11 15,-2-2-6-15,3 3 5 0,0-1-12 0,3 4-5 16,0 0-9-16,-10-1-63 0,10 1-23 0,0 0-131 16,-12 9-181-16,12-3-385 0,0 1 91 0,0-3 142 15,0-4-20-15</inkml:trace>
  <inkml:trace contextRef="#ctx0" brushRef="#br0" timeOffset="30984.39">6702 3650 222 0,'0'0'-18'0</inkml:trace>
  <inkml:trace contextRef="#ctx0" brushRef="#br0" timeOffset="32136.06">5605 5975 496 0,'0'-8'197'0,"-1"2"-5"0,1-2 15 16,0 1 80-16,-3 2-64 0,0-2-18 0,3-1-16 16,-4 0 6-16,2 3-29 0,-3 1-25 0,1-4-11 15,-2 3-22-15,-1 1 4 0,-3 3-22 0,-3-2 0 16,-1 6-14-16,-4-1-14 15,-9 5 7-15,3 2-15 0,-7 2 7 0,0 3-15 0,-9 6-2 16,3 5-26-16,5 0 17 0,-2 5-4 16,3-3 2-16,8 0-22 0,5-4-4 0,2 2 22 15,5 0-14-15,0-2-18 0,5-3 1 16,6 1 9-16,0-4 1 0,3 0-8 0,4-1 8 16,4-3 7-16,2-1-2 0,2-3 5 0,4-2-5 15,5-6 7-15,0 1-15 0,0 0 13 16,7-5-15-16,0 2 10 0,0-5-6 0,-1 2 6 15,-3-2-8-15,0-1 18 0,-2 4-20 0,-4-2-11 16,-2 1 18-16,-4 0-7 0,-2 1-6 0,1-1 1 16,-4 1-29-16,-3 2-10 15,1-3-15-15,-2 2-65 0,-6 2-32 0,10 0-16 16,-10 0-51-16,6-2-67 0,-6 2-488 0,8 2 66 16,-5 0 71-16,-3-2 78 0</inkml:trace>
  <inkml:trace contextRef="#ctx0" brushRef="#br0" timeOffset="32447.84">5960 6003 947 0,'0'0'302'0,"0"0"-49"15,-4-7-15-15,4 7-31 0,0 0-35 0,0 0-6 16,-3-4-30-16,3 4 12 0,0 0-32 0,0 0-6 16,0 0-18-16,-4 18 0 0,1-8-2 0,3 4-19 15,-3 0 6-15,0 4-21 0,-1 1-4 16,1 5-1-16,-1 1-10 0,0 0 5 0,1 1-21 16,0 2 21-16,-1 5-12 0,-2 0-9 0,2 1-7 15,1-1-2-15,0-3 7 0,3-3 2 0,-4-1 8 16,3 4-27-16,-1-5-19 15,1-5-5-15,-2 1-23 0,3-3-8 0,0-2-53 0,0-2 0 16,0-3-70-16,0-3-56 0,-4 3-135 16,4-4-410-16,1-1 66 0,2-5 80 0</inkml:trace>
  <inkml:trace contextRef="#ctx0" brushRef="#br0" timeOffset="32852.47">5933 6078 813 0,'-3'-7'277'0,"3"7"30"0,0 0-110 16,-4-5-7-16,4 5-1 0,0-6-30 0,0 6 7 15,7-7-28-15,-4 5-10 0,1-1-10 0,2-1-5 16,4 1-16-16,-2-2-20 0,2 4 7 0,0-2-17 15,4 0-3-15,-1 2 0 0,-2 1-21 16,5-2 3-16,-5 2-2 0,6 2-16 0,-4-1-2 16,1 4 2-16,0-3 0 0,3 4 3 15,-4 0-8-15,1-1 0 0,0 3-3 0,-3-2-2 0,-4 2 5 16,2-4-15-16,-2 3-1 16,-1 1 11-16,-1 1-7 0,-2-2-4 0,-6 1-14 0,0 2 17 15,-2 0-8-15,-5 2 1 0,0-1 0 16,-7 3-1-16,3-4-7 0,0-1 10 0,-5 4-5 15,4-4-20-15,-1 0-9 0,-1-2 14 16,3-1-33-16,0-2-6 0,4 0-69 0,0 0-46 16,-1-1-69-16,1-2-184 0,4 4-331 0,6-5 34 15,0 0 104-15</inkml:trace>
  <inkml:trace contextRef="#ctx0" brushRef="#br0" timeOffset="33301.68">6425 6069 688 0,'0'0'294'0,"7"-2"-7"0,-7 2-28 0,3-6-62 16,-3 6 2-16,0 0-2 0,3-2-22 0,-3 2-30 16,0 0-11-16,0 0-4 0,0 0-22 15,0 0-19-15,0 0 3 0,0 0-12 0,0 0-16 16,0 0 0-16,1 16-8 0,-1-9-2 0,-1 3-6 15,1 1-2-15,0 3-2 0,1-3-8 0,-1 3-5 16,3 3 2-16,-3-5 13 16,3 3-21-16,0 0 4 0,2-3-9 0,-2 3-5 15,0-2 14-15,1-3-24 0,2 0 10 0,-2 0-12 16,2-3-11-16,-1 1 11 0,4-2-6 0,-2-2 8 16,0-2-5-16,3-2-8 0,-10 0 1 15,20-7-6-15,-8 0 3 0,1-6-8 0,1-1-5 16,-1-2 23-16,0-2-18 0,1-2 15 0,-4 1-7 15,0-2 5-15,1 2 2 0,-1 1-9 0,-6 3 9 16,6 4 3-16,-6-4 28 0,2 6-23 16,-3 0 13-16,1 1 10 0,-4 2-15 0,3-1-23 15,-2 3 18-15,-1 4-19 0,0 0-1 0,0 0 17 16,0 0-5-16,0 0 10 0,0 0-5 0,-1 25-2 16,1-14 7-16,0 2-13 15,0-1 6-15,0 3 2 0,1 3-5 0,2-1 5 16,4-1-2-16,3 3-9 0,3 2-32 0,5-4-57 15,0-5-66-15,15 3-704 0,1-7 79 0,4 0 69 16,-1-2 116-16</inkml:trace>
  <inkml:trace contextRef="#ctx0" brushRef="#br0" timeOffset="39563.24">7385 6250 110 0,'-6'-6'12'16,"6"6"17"-16,0 0 63 0,-4-2 2 0,4 2 19 15,0 0-44-15,0 0 46 0,-4-6 0 16,4 6-30-16,0 0 2 0,-6-2-15 0,6 2-3 0,0 0-21 16,0 0 11-16,0 0 0 15,0 0-20-15,-4-5 9 0,4 5-2 0,0 0-12 16,0 0-9-16,0 0-53 0,0 0-8 0,0 0 36 15,0 0 15-15,0 0 11 0,0 0-8 16,0 0 61-16,0 0 11 0,-3-4-26 0,3 4 0 16,0 0 13-16,0 0-13 0,0 0-8 0,0 0-7 15,0 0 10-15,0 0-19 0,7-8 12 0,-7 8-6 16,6-1 0-16,-2-4-13 0,3 3-2 16,0 0-3-16,-3-2 3 0,5 1-6 0,-1-3-4 15,2 4-8-15,-1-4 2 0,-1 4-7 0,5-4-3 16,-2 3 5-16,0-1 3 15,2 0-80-15,0-2 16 0,1 4 2 0,-1-3 6 0,1 2 2 16,-3 0 15-16,3-2-17 0,2 4 30 16,-2-3 8-16,0 2-8 0,3 0 5 0,-4 2 3 15,5-2 3-15,-1 2-1 0,3 0 13 16,4 2-7-16,-3-1-11 0,3 0-7 0,-1 4 10 16,2-4 2-16,1 3 16 0,2 0-5 0,2-1-3 15,-5 3-13-15,2 1 8 0,0-2-10 0,1 0 12 16,-4 1 1-16,0-2 7 0,0 3 6 15,-1 0-21-15,-1 0 28 0,-3-3-16 0,-1 3 3 16,2 0-10-16,-3 0 16 0,4-1-1 0,-7 0-5 16,6 3-12-16,-3-1 10 0,0 2-26 15,0 1 28-15,0-1-2 0,1 1 73 16,-2 2-17-16,-2-3 13 0,3 0-8 0,-3 7 0 0,0-3-2 16,3 1-8-16,-4 1-10 0,1-3-11 15,3 4 3-15,-3-2-5 0,3 1 10 16,0 0-18-16,0 1 8 0,0-2-13 0,-3 1 5 15,3-1-2-15,0 0 9 0,1 0-6 0,1 1-14 16,-1-2 8-16,6 4 8 0,0-5-11 0,-1 4 8 16,5-2-12-16,-1-1-1 0,0-3-2 15,4 4 10-15,0-1-10 0,0-3 10 0,3-1-18 16,3 0-3-16,12 3 16 0,5-4-20 0,0 1 17 16,5-2 3-16,5-2-21 0,2 2 1 15,2-5-16-15,4 3 26 0,-1-4 2 16,2 4 3-16,2-5-8 0,-3 2 15 0,-1 1-17 15,4-1 5-15,-5-2-14 0,5 2 22 0,2-1-11 16,2-1-13-16,0-1 18 0,-4 1 8 0,4-1-7 16,-7 0-1-16,-1 0-8 0,-1-1 21 15,-3 0-17-15,-2 1-6 0,-3-6 7 0,-1 3-14 16,-10-1 7-16,-6 1 2 0,-1 2-2 0,-2-5-5 16,-1 5 18-16,-1-2-3 0,-2-1-25 0,-6 2 10 15,-2-1 7-15,-4 1 8 16,-1-1-15-16,-5 2 21 0,1 1-14 0,-4-1-12 15,-3 0 7-15,-1-3-2 0,0 3 10 0,-2 1 21 16,-1 0-29-16,0-1 14 0,-2 1-4 0,-1-2 37 16,-7 2-34-16,13-3 16 0,-6 2 15 15,-7 1 10-15,10 0-3 0,-10 0-17 0,0 0-8 16,10-2-10-16,-10 2 5 0,0 0 8 0,4-1-9 16,-4 1-17-16,0 0 8 0,0 0 10 0,3-6-31 15,-3 6-12-15,0 0 9 0,0 0-53 16,0 0-38-16,0 0-42 0,0 0-68 0,0 0-44 15,0 0-571-15,0 0 110 0,0 0 51 0,-20 4 82 16</inkml:trace>
  <inkml:trace contextRef="#ctx0" brushRef="#br0" timeOffset="39976.04">11307 6584 675 0,'0'0'251'0,"0"-6"-21"0,0 6-17 16,0 0-16-16,0 0-15 0,0-7-29 0,0 7-20 15,0 0-5-15,0 0-30 0,0 0 4 16,0 0-5-16,0 0-10 0,0 0-10 15,17 8-3-15,-10-3-10 0,3-1-2 0,1 1-1 16,5 2-7-16,1 0 0 0,0-3-13 0,7 6 2 16,0-3 1-16,0 1-11 0,0-1 0 0,3 1 3 15,0 0 13-15,-2-1-34 0,2-2 16 16,-3 2-8-16,-1-1-5 0,1 0 0 0,-2-3 0 16,-3 2 10-16,-1-2-21 0,0 3 4 0,-5-4 7 15,0 0-8-15,1 3 5 0,-4-3 8 0,1 1-12 16,-4-1-4-16,2 0-12 15,-2-1 20-15,-3 1-25 0,-4-2 43 0,10 6 3 16,-6-5-15-16,-4-1 9 0,-1 7-27 0,-2 1 20 16,-11 1-15-16,-3 5 2 0,-24 13-15 0,-17 14-5 15,-17 0-26-15,-8 2-141 0,-26 24-703 16,-4 1 91-16,-16-4 88 0,-12-4 81 0</inkml:trace>
  <inkml:trace contextRef="#ctx0" brushRef="#br0" timeOffset="50570.45">13330 7761 332 0,'0'0'195'0,"0"0"-21"0,0 0 26 0,0 0-32 16,0 0-6-16,0 0-29 0,0 0-21 0,0 0 9 16,0 0-14-16,0 0-7 15,0 0-13-15,0 0-8 0,0 0 8 0,0 0-12 16,0 0-9-16,0 0-2 0,0 0-15 0,0 0 7 16,0 0-12-16,0 0-1 0,0 0-2 0,0 0-5 15,0 0-13-15,0 0-15 0,0 0 17 16,0 0-14-16,0 0 4 0,0 0-2 0,0 0-3 15,0 0 3-15,28-4 2 0,-18 3-10 0,4-2 0 16,-1 3-5-16,1-2 8 0,6 1-5 16,-2 0 4-16,5-4 4 0,-2 4-9 0,3 1 8 15,4-7 8-15,2 7-15 0,1-3-1 0,0 2 6 16,9-3-26-16,-2 1 21 0,3 2 2 16,3-2 8-16,0 0-1 0,1 1-4 0,17-3 2 15,-4 2-7-15,-7 2-1 0,-6 0 4 16,16-4-1-16,-9 4 0 0,-8-3 2 0,18 1 9 15,-1 1-24-15,1-3 8 0,2 2 5 0,1 2 0 16,0-3-5-16,4 1 8 0,-1-1 2 16,1 1-10-16,-1-4 3 0,-3 4-3 0,4-2 5 15,2 2 0-15,-3-4-2 0,4 0-8 0,0 2 10 16,0-2-8-16,3-1 13 0,-3 0-17 16,3 1 9-16,0-1 3 0,0 1-2 0,-2 0-1 15,1 3-2-15,-2-4 6 0,-3-1-12 16,-1 2-68-16,1 0 3 0,-1 3 19 0,0-3-6 15,1 2 11-15,-1-2-1 0,0 3 4 16,-3-3 26-16,0 1-12 0,-4 2 12 0,-2-3-3 16,-8 5-9-16,-10-3 6 0,-1 2 4 0,-9 2 7 15,0-3-2-15,1 4 12 0,-6-3-12 0,-2 3-11 16,-3-1 16-16,-4-2 2 0,0 1 29 16,-4 1-19-16,2 1 16 0,-5-1-18 0,1 1-2 15,-5-1 15-15,-6 1-8 0,14-1-28 0,-14 1-28 16,9 0-6-16,-9 0-58 0,0 0-16 0,0 0-32 15,0 0-68-15,-16 11-227 16,6-5-190-16</inkml:trace>
  <inkml:trace contextRef="#ctx0" brushRef="#br0" timeOffset="52712.03">13374 7786 537 0,'0'0'82'15,"0"0"10"-15,0-4-2 0,0 4-1 0,0 0-14 16,0 0-9-16,0 0 11 0,0 0-21 0,0-6-15 15,0 6 10-15,0 0-2 0,0 0-18 16,0 0-3-16,0 0 5 0,0 0-20 0,0 0 20 16,0 0-25-16,0 0 12 0,0 0-4 0,4 20-1 15,-4-13 18-15,0 1-33 0,0 5 44 16,0-4-39-16,0 4 79 0,0 1-7 16,0 4-5-16,0-2-16 0,0 5 1 0,-3-3-19 15,3 2 16-15,0 2-16 0,-1 3-5 0,-2-1 6 16,3 2-6-16,-3-1 11 0,3 1-11 0,-3 1 8 15,2 2 2-15,-5 0-22 0,3 3 25 16,2-7-31-16,-6 8 3 0,7-3-8 0,-6 0 6 16,2 2 20-16,1 1-19 0,-1-1-4 0,1 3 21 15,0-3-14-15,-2 1-15 0,-1 2 8 16,2-2 2-16,1 1-7 0,-3-1 2 0,2 0 8 16,-2 1-15-16,1-1-8 0,-1 0 20 0,-1 1-13 15,4-1 16-15,-1-1-5 0,-2-4 5 0,6 2-3 16,-7 2-17-16,3-4 12 15,1 1 3-15,-1 2-18 0,1 1 10 0,0 1 0 0,-1-1-2 16,1 0-9-16,-5 1 22 0,5-1-14 16,-3-3 9-16,2 6-9 0,-2-3 3 15,-2 0 3-15,1 1-5 0,1 2 2 0,-4-2 0 16,2 1 8-16,-8 9-26 0,9-3 15 0,-7 3 1 16,4-3 10-16,0 2-8 0,-1-3-8 0,4-6 1 15,-2 2 17-15,1-3-7 0,1 1 10 16,-2 2-16-16,2-2-73 0,2 3 1 0,-1 1 19 15,0 0 8-15,5-4-16 0,-5 4 44 0,2 1-24 16,4-3 11-16,-3 3 15 0,-4-3-23 16,6 3 11-16,-2-2-11 0,0 0 18 15,-1 2-3-15,4-2 1 0,-3-3 0 0,3 6 14 16,-3-4-27-16,0-2 20 0,-1 3 18 0,1 3-20 16,-1-4 0-16,4 4 10 0,-4-3-26 0,1 3 44 15,3-2 23-15,-3 2-36 0,3 2-11 16,-3-1 9-16,3-3 4 0,0 5-4 0,0-3-1 15,0-3 3-15,3 3-2 0,-3-3-16 0,3 2 15 16,-3-1 39-16,3-4-31 0,1 6 0 16,0-4-5-16,-4-1-5 0,4 3-8 0,-1-2 11 15,3 0 4-15,-3-1-4 0,1 0 9 0,-1 0 4 16,1 4-19-16,3-1 3 0,-3-4-3 0,2 6 3 16,1 7 5-16,-1-6-2 15,-1-2-4-15,1-4-1 0,-3 1 9 0,4-2 16 16,-4 2-15-16,4-2-1 0,-2 4-9 0,1-2 9 15,-3 0 6-15,4 0-18 0,-1 0 7 0,-2 1-5 16,3 0-2-16,-3-1 10 0,2 2-2 16,-2-1 7-16,2 0-5 0,-2 3 0 0,0-4 2 15,2 4 1-15,-5-3-1 0,5-3-7 0,-3 5 18 16,-2-2-15-16,2 2 9 0,0-1-12 0,0-2 13 16,-3 3-13-16,5-3 10 0,-5 7-3 15,3-4-2-15,-3 0 8 0,3 3-5 16,-3-1 17-16,0-3-23 0,0 4 3 0,3 12-2 0,-3-8 17 15,1-6-15-15,2-3 0 0,-3 6 8 16,3-4-8-16,-3-1 28 0,0 2-38 16,0-3-3-16,3 2 21 0,-3-1 5 0,0-4-26 15,4 6 15-15,-4-3-17 0,0-1 2 0,3-5 23 16,-3-2-17-16,0 4-4 0,3-5 22 0,-1 3-4 16,1-2-1-16,0 2-1 0,-3-3 0 15,3 6-10-15,1-8 5 0,-1 5-3 0,0-4 1 16,0 0 9-16,1-1-9 0,0 0-16 0,0-1 18 15,2 0 2-15,-3-4-7 0,-2-3 15 0,2 3-4 16,0-2 1-16,0 0-7 0,1-2 5 16,-4-1 8-16,4-2-13 0,-1 2-13 15,0-4 13-15,-2 2 13 0,2-2-15 0,-3-3 4 16,3 4 1-16,0-1-3 0,-3-3 0 0,0-2 10 16,4 3 5-16,-4-5-12 0,0 4 7 15,0 1-13-15,3-5-7 0,-3 0 10 0,0 2-10 16,0-6 13-16,3 9 9 0,-3-7-22 0,0 5 8 15,0-7-11-15,1 5 23 0,-1-5-13 0,0 6-2 16,0-6-5-16,4 5 5 0,-4-5 2 16,0 3 3-16,0-3 3 0,0 0 0 0,0 7 2 15,0-7 7-15,3 6 4 0,-3-6-14 0,0 0-2 16,0 0-10-16,3 4 5 0,-3-4 10 16,1 5-15-16,-1-5 15 0,0 0-15 15,6 3 2-15,-3 2 13 0,-3-5-18 0,7 2 8 16,-1 4 10-16,2-4 11 0,-1 0 4 0,-1 2-17 15,4-1-1-15,4-2 14 0,-4 4-11 0,2-4 0 16,4 0-5-16,-2 3 3 0,0-2-1 16,6-1-4-16,0 2 12 0,-2 0-5 0,6-1 5 15,-4 0-15-15,4-2 10 0,3 1 10 0,1 2-25 16,3-1 13-16,2-1-1 0,1 0 3 16,4-1 3-16,4 4-8 0,1-3 0 0,2 1-5 15,0 1 8-15,3-3 9 0,13 3-9 16,-10-2 2-16,-3 2 8 0,11-2 5 0,-6 4-16 15,-8-3-9-15,17 2 7 0,-1-1-18 16,-2 0 15-16,-8 1-4 0,10-1-1 0,0 1 16 16,1 0 2-16,0 1-3 0,-1-2 1 0,1 3-8 15,3-3 5-15,-3 3-5 0,-1 0 5 0,-3-2 3 16,3 2-13-16,1-3 2 0,-1 4-7 16,1-6 8-16,-1 7-1 0,1-3 0 0,-1-1 16 15,1 0-3-15,0-1-4 0,3-2-9 0,-3 5 3 16,-1-4-3-16,-3 3 3 0,-3-3-5 0,-10 0 21 15,-1-1-19-15,4 4 11 16,13-3-21-16,-13 3 26 0,-3-3-18 0,-1 1-8 0,4-3 26 16,13 7-11-16,-13-7 1 0,0 4-3 15,-4-3-8-15,1 2 8 0,-1-3 5 0,1 4 0 16,-4-2 1-16,3-1-9 0,-2 0 13 16,-2 1-33-16,-6 1 28 0,-3-3 3 0,0 1-8 15,-7-1-3-15,0 1-7 0,-4-1 8 0,1 0 48 16,-5 0-62-16,-1 2 27 0,-2-2-14 0,-2 0-2 15,-1 0 5-15,0 0-18 0,0 0 0 16,-10 0-49-16,11 0-155 0,-5 0-52 0,-3 1-438 16,-3-1 70-16</inkml:trace>
  <inkml:trace contextRef="#ctx0" brushRef="#br0" timeOffset="54713.25">17265 7558 322 0,'0'7'69'16,"0"-1"13"-16,3 1 13 0,-3 0-6 0,1 0-7 15,-1 2-10-15,0 0 56 0,0 2-21 0,0 0 11 16,0 0-18-16,0 4 2 0,0 1-22 15,-1 1 2-15,-2-1-8 0,3 2-100 0,-4 0 29 16,4 0-13-16,-3 4-1 0,3 2 16 0,-4 1-25 16,1-1 81-16,3 3 3 0,-3-2-7 0,0 3 2 15,2 1-3-15,-5-1-13 16,3 4 21-16,-2 0-18 0,2 4 8 0,0-4-10 16,-1 3-1-16,1-1-15 0,0 4 13 0,-1-2-2 15,1-3-3-15,0 3-8 0,0 2-18 0,1-3 16 16,-1 1-11-16,-3 1 21 0,5 1-16 15,-5-1-7-15,3-1 0 0,2 2 25 0,-2-2-7 16,0 4-16-16,0-4 14 0,-2 3 1 0,2-3-7 16,-4 14-7-16,4-7 4 0,0-5 8 0,-1-1 13 15,-3 2-15-15,4 11-3 0,-4-1 5 16,1-6 8-16,2 7-13 0,-3 0-8 0,0 0-2 16,0 0 23-16,1 0-21 0,-1 0-7 0,-4 0 2 15,4 0-15-15,-2 6 18 0,2-4 2 0,-4 0-5 16,1 1-4-16,0-1 11 15,-1-2-1-15,1 0-9 0,-4 3 1 0,4 1 5 16,-3-3-5-16,2 1-1 0,1-2-2 0,0 6 11 16,-1-5-14-16,2 0 3 0,2-2 6 0,-3 0 4 15,2 1 8-15,1-5-15 0,1-5-13 16,-1-2 7-16,-4 9 21 0,5-7-23 0,-4 9 11 16,2-1-4-16,-1 1-4 0,2-3-6 0,-3 4 11 15,2-2 0-15,-2-3-6 0,0 4 6 0,-1-2-1 16,1-4-1-16,0 5 6 0,0-11-9 15,0 0 10-15,3-2-13 0,-3 8 0 0,-1 5-3 16,1-11 13-16,4 0-10 0,-2-2-5 16,-2 9 8-16,4-3-18 0,2-7 27 0,-6 3-1 0,9 0-6 15,-5-2-10-15,-1 13 7 16,4-5-12-16,0-5 18 0,2-2-11 0,-2 2-5 16,3-1 11-16,0-4-6 0,0 6 1 0,0-3 2 15,0 0 0-15,4 2-8 0,-4-2 18 0,3 3-10 16,0-3-10-16,-3 4 13 0,3-4-6 15,1 3 13-15,-1 0-2 0,-3-3-5 0,3 4-3 16,-3-5 5-16,5 4-13 0,-5-3 8 0,3-1-5 16,0-3 7-16,0 1 9 0,-2 2-6 0,2 1-5 15,0-5 0-15,1 2 2 0,-1-1-9 16,3 1 9-16,-1 2-7 0,1-3-5 16,-2 1 0-16,2-1 7 0,1 0 8 0,0-4-10 0,0 4 3 15,0-4 4-15,-1 5-4 0,5-4 7 16,-4-1-3-16,0 4-2 0,-1-4-5 15,2-3 3-15,-1 5 7 0,2-2-5 0,-2-3 0 16,1 0 0-16,1 2 0 0,-2-4 0 0,0 1-3 16,4-2-5-16,-2 2 16 0,-2-4-13 0,4 3-5 15,-4-4 20-15,3 3-13 0,0-1 3 16,0 0 13-16,0-2-15 0,0 4-1 0,1-4-2 16,-4 3 13-16,3-1-16 0,1-1 11 0,-2 0-9 15,-2 3 1-15,3-4 10 0,-2 1-5 0,2 0 6 16,-1 0-14-16,-1 3 3 15,2-5 10-15,-3 4-8 0,2-2 1 0,-4 0 4 16,5 0 9-16,-4 1-11 0,4 0-3 0,-2 1 11 16,-1-3-6-16,2 0-2 0,-5 4-5 0,4-5 10 15,-2 4 13-15,1-2-23 0,-1 0 8 16,1-1 2-16,0-1-5 0,-3 0-3 0,2 1-12 16,-2 0 12-16,-1 0 3 0,1 1-2 0,0-2 7 15,2 1-18-15,-2-1 16 0,-1 0-9 0,0 1 12 16,1 0-6-16,-1 0 5 0,0-1-3 15,0 1-9-15,2-2 1 0,-2 1 12 0,0-1-1 16,1 1-3-16,-1 0 6 0,0-3-11 0,0 3-4 16,-2-1 4-16,2-1-2 0,0 1 10 15,1-2-10-15,-3 1 20 0,-1-4-15 16,3 2 5-16,-3 0-5 0,3-2-2 0,-3 1-3 16,3-2 5-16,-3 0 13 0,1 2-24 0,2-2 14 15,-3-3 2-15,0 0 3 0,3 1-6 0,-3-2 6 16,0 0 2-16,0-3-18 0,3 3 1 15,-3-2-6-15,0-5-23 0,0 10-23 0,0-7-23 16,0-3-12-16,1 7-27 0,-1-7-71 0,0 0-578 16,0 0 46-16,0 0 104 0</inkml:trace>
  <inkml:trace contextRef="#ctx0" brushRef="#br0" timeOffset="56180.84">13382 8636 373 0,'0'0'187'0,"0"0"-31"0,0 0-10 0,0 0-13 16,-7-3 5-16,7 3-15 0,0 0-13 0,0 0-10 16,0 0-10-16,0 0-24 15,0 0 9-15,0 0-19 0,0 0-13 0,0 0 6 16,0 0-8-16,0 0 8 0,0 0-24 0,0 0 8 15,27 7-2-15,-13-6 2 0,0 1-4 0,6-2 4 16,3 0 3-16,5 1-11 0,7-1-14 16,-1 3-83-16,10-3 26 0,4 2 13 0,17-2-19 15,0 1 9-15,3-1 12 0,3 0 6 0,2 1-14 16,-2-1 31-16,-2 2 8 0,3 1-17 16,-1-6-1-16,1 3 5 0,1-2 5 0,1 2 11 15,-2 0-26-15,4 0 10 0,1-1 23 0,-1 1-25 16,-1 0 30-16,-2-1-23 0,1-5 3 0,-2 4 18 15,0-2-28-15,0 2 15 16,-1 0-13-16,-2 0 18 0,-1-1-10 0,0 0 8 16,-2 0 4-16,2-1-14 0,-3 4 1 0,3-3 9 15,-6 0 5-15,-8 3-6 0,-6-1 11 0,0 1 31 16,-4-1-42-16,0 1 29 0,-2 0-39 16,-1-2-12-16,0 2 32 0,-6-1-14 0,-1 1-6 15,0-1 13-15,-3-2-12 0,-1 1 9 0,-5 2-4 16,5-1 7-16,-3 1-13 0,-3-1 13 0,0-1 11 15,0-1-22-15,-4 2 1 0,4 1 13 16,-3-2-5-16,3-2 4 0,-1 2-2 16,-2 0-10-16,3 0 10 0,-7 2 0 0,4-5 6 15,-4 5-4-15,-3-1-19 0,0 1 19 0,-1 0 52 16,-3 0-23-16,1-1-3 0,-4 1-15 16,-7 0-18-16,9-3-2 0,-9 3 4 0,0 0-12 15,0 0-36-15,0 0-3 0,0 0-66 0,0 0-18 16,-27 4-3-16,17-3-17 0,0 1-149 15,2 2-320-15</inkml:trace>
  <inkml:trace contextRef="#ctx0" brushRef="#br0" timeOffset="57146.5">13231 9578 463 0,'-10'-6'174'0,"6"2"-77"16,-2 4-15-16,2-5-3 0,4 5-12 0,-9-5 7 16,9 5-2-16,-8-2-29 15,8 2 9-15,-4-5-14 0,4 5 11 0,-6-1-24 16,6 1-2-16,0 0 3 0,0 0-21 0,0 0 13 15,0 0-10-15,0 0 27 0,0 0-35 0,0 0 21 16,27 8-3-16,-13-5 5 0,7 1 0 16,2-1-33-16,8-2 25 0,0 4-5 0,10-4 11 15,4 0 4-15,17-1-20 0,6 0 3 0,3 0 10 16,5-1-26-16,2 0 24 0,4 1 7 0,-1-5-18 16,12 4 13-16,-11-1-26 0,-3-1 29 15,0 0-21-15,3 1 2 0,-1 1 8 0,16-3-10 16,-1 2 8-16,2 1-3 0,1-5 5 0,-3 5 3 15,0 1-5-15,3-7 17 0,0 4-17 16,0 1-31-16,-3-3 3 0,-1 3 25 16,-16 0-13-16,0-1 18 0,3 2-2 0,-3-2-5 15,-4-1-6-15,-1 1 11 0,-4 1 10 0,1-3 48 16,-6 5-4-16,0-2-14 0,-13 0 8 0,-5 2-12 16,-2-4-11-16,-5 5 3 0,-6-2 0 15,-3 1-5-15,-7 0-8 0,0 0 5 0,-3 0-5 16,-4 0 18-16,0 0-18 0,-3 0 13 0,0 0-13 15,-4 0-5-15,0 0 12 0,1 0 6 0,-2 0 0 16,-9 0-10-16,14 0 2 0,-14 0-5 16,11 0 10-16,-11 0-12 0,10 0-6 0,-10 0-5 15,9 0-15-15,-9 0-20 0,0 0-6 16,0 0-36-16,0 0-12 0,-16 15-87 0,-1-7-195 16,7-2-328-16,0 0 44 0,-4 4 69 15</inkml:trace>
  <inkml:trace contextRef="#ctx0" brushRef="#br0" timeOffset="58066.32">13026 10758 378 0,'0'-7'100'15,"3"5"0"-15,-2-4-23 0,2-1 30 0,0 3-40 16,-3-2 22-16,3 2-22 0,-3 4 5 0,3-7-13 15,-1 3 12-15,-2 4-27 0,6-5-14 16,-3 0 14-16,-3 5-8 0,7-1-13 0,0 0 20 16,-7 1-20-16,17-2-20 0,-7 2 58 0,4 0-50 15,3 2 4-15,7-1-10 0,3 0-7 0,4-1 2 16,3 5 2-16,4-4 3 16,2 1 18-16,5 2-7 0,17-1-14 0,0-1 8 15,6-2 59-15,0 1 1 0,7 2-9 0,0-1-7 16,5-2 0-16,1 1-21 0,4-1 13 0,14-3-3 15,-16 3-4-15,16-4-14 0,1 4 1 16,-1 0-8-16,-1-3 5 0,1-1-13 0,-3 2 26 16,-17 1-15-16,17-2-1 0,-17-1-2 0,-4 3-10 15,4-5 4-15,2 5-6 0,-2-2 11 16,-1-1-4-16,1 1-8 0,-1 1 0 0,1-3 8 16,-4 5-8-16,1-1-7 0,-5 0 12 0,-3-1 0 15,-6 2-2-15,-7 0 2 0,-7-3-15 0,-4 2 8 16,4 1-11-16,-3 0 5 15,0 0 3-15,-5 0-5 0,4 0 5 0,-2-2 8 16,-1 2-5-16,-7 0 2 0,3-1-5 0,-2-1-5 16,-1 2 12-16,0-2 3 0,0 2-7 0,-6-2 2 15,-1 2 5-15,-4 0-12 0,1 0-6 16,-6-1 16-16,-1 1 20 0,-3 0 15 0,-1 0-17 16,-2 0 20-16,-1 0 0 0,-10 0-15 0,7-1-36 15,-7 1 5-15,0 0-18 0,0 0-26 16,0 0-27-16,-28 2-9 0,12 2-89 0,1-4-43 15,-4 5-494-15,1 1 48 0,0-4 69 0</inkml:trace>
  <inkml:trace contextRef="#ctx0" brushRef="#br0" timeOffset="58944.28">13063 11683 591 0,'0'0'184'0,"0"0"-79"0,-3-7-23 0,3 7 5 16,0 0-13-16,-3-1 8 0,3 1-15 15,0 0-8-15,0 0-1 0,0 0-24 16,0 0 7-16,-7-4-11 0,7 4 4 0,0 0-19 0,0 0-2 16,0 0 23-16,0 0-34 0,0 0 6 15,0 0 15-15,0 0-5 0,24 5-11 16,-11-1 6-16,5-1 8 0,2-3-37 0,8 3 32 16,5 1-26-16,5-3 22 0,4 1 1 0,5-2 5 15,1 0 0-15,17 0-3 0,3 0-17 0,3 0 20 16,2 0-8-16,2-2-18 0,7 1 36 15,0-3-28-15,14 1-18 0,-18 3 13 0,18-7 13 16,-17 6 10-16,17-3-18 0,-1 1 5 0,-16-1-2 16,17-2-6-16,-1 3-5 0,1-1 14 0,-17 0 9 15,-4 0-15-15,4-3 2 0,-1 4-4 16,-2 0 12-16,5-1-5 0,-2 0 3 0,-7 0-3 16,4 4-20-16,-2-3 17 0,-2-1 11 0,0 2 5 15,-4 1-21-15,-3-1 14 0,0 1-6 16,-13 1 0-16,-8 0-3 0,1 0-17 15,-2 0 13-15,-2-4-9 0,-6 8 1 0,-4-4 13 16,0 0 4-16,-5 0-12 0,-1 1 3 0,-1-1 2 16,0 0-11-16,-4 0 6 0,1 0 3 0,-4 0 14 15,0 0-9-15,-3 0-11 0,2 2 19 16,-1-4-6-16,-2 4 2 0,4-4-1 0,-4 2 4 16,-2 0-20-16,3 0 7 0,-1-1 11 0,1 1 7 15,-4 0-5-15,0 0 0 0,-2-4-2 0,2 4-3 16,-10 0 18-16,13 0-10 0,-13 0 33 15,14 0-10-15,-14 0-13 0,0 0-54 16,0 0-12-16,4 4-24 0,-4-4-30 0,0 0-49 16,-28 10-151-16,18-4-343 0,-4-1 39 0</inkml:trace>
  <inkml:trace contextRef="#ctx0" brushRef="#br0" timeOffset="59859.36">13153 12793 279 0,'0'0'102'0,"0"0"-20"0,0 0 2 0,0 0 19 16,0 0-34-16,0 0 5 15,0 0-18-15,0 0-7 0,0 0 5 0,0 0 2 16,0 0-23-16,0 0-5 0,0 0 39 0,23-2-44 16,-23 2 26-16,14 0 17 0,0 0 24 0,-1 2-57 15,5-2-10-15,6 0 28 0,-1 3-25 16,8-6 69-16,3 3 7 0,8 0-23 0,2-2-2 16,17 2-10-16,4-2-88 0,0-4 24 0,4 6-11 15,3-6 18-15,5 4-15 0,3-5-8 16,12 3 16-16,-13-1 2 0,13-2 3 0,-17 5-18 15,18-5 15-15,-15 5-16 0,0 0 11 0,5-3 8 16,-5 4-13-16,4-1 2 0,-3-3 6 0,-1 4 2 16,-2-3-7-16,-1-1 17 0,0 4-5 15,0-2-12-15,-3-1 4 0,0 2-2 16,-4-2-8-16,-3 3 11 0,0-2 0 0,-13 1-9 16,-5 2 14-16,1-5 8 0,-3 5-27 0,0-1 22 15,-1 0-9-15,0-1-10 0,-9 2 16 16,-2 0-13-16,-2-3 13 0,-3 2 2 0,-1 1-2 15,-4 0-6-15,2 0 6 0,-5 0-8 0,4 0 7 16,-7 0-12-16,1 0 13 0,-2 0 7 0,2 0-12 16,-2-2 5-16,-1 1 2 0,1 1-13 15,-2-3 6-15,0 2-6 0,0 1 11 0,-1-1-23 16,1-2 17-16,-1 3-4 0,-3-1 12 16,4 1-8-16,-4-3-4 0,-3 1 15 0,4 2-13 15,-11 0-3-15,13 0 11 0,-6 0 2 16,-7 0 59-16,11-1 0 0,-11 1 3 0,10-1-6 15,-10 1-7-15,6-2-10 0,-6 2 15 0,7-3-10 16,-7 3-21-16,0 0 8 0,0 0-10 0,0 0-13 16,11 0-26-16,-11 0-36 0,0 0-30 15,0 0-72-15,0 0-99 0,-14 14-472 0,4-6 90 16,-3 0 20-16</inkml:trace>
  <inkml:trace contextRef="#ctx0" brushRef="#br0" timeOffset="60803.74">13183 13601 309 0,'0'0'121'0,"0"0"-11"15,0 0-18-15,0 0 0 0,0 0-8 0,0 0-2 16,0 0-33-16,21-4-11 0,-11 3 31 0,0 1-17 16,4-3-1-16,0 6-8 0,3-3-9 15,7 0-9-15,-4 0 11 0,7 0 2 0,1 1 1 16,6-1-16-16,0 1-15 0,0-1 15 0,11 2 15 16,-1-1 46-16,4-1 9 0,14 2-32 15,0 0 8-15,5-1-15 0,-2 1 0 0,3-2-1 16,-1 0-1-16,1 0-11 0,0 0 5 15,-4 1-11-15,1-1-4 0,0 3-3 0,3-3 6 16,-2-3-1-16,-1 2-23 0,-3 1 11 16,2 0-3-16,1 0 7 0,0 0-7 0,-3 0-5 15,2 0-3-15,-9 0 11 0,7 0-6 0,-11 0-5 16,14-3 5-16,-14 3-2 0,-3 0-2 16,-1-2-6-16,15 0 0 0,-7 2-8 0,-10-1 1 15,-1 1 14-15,1-2-4 0,-1 2-5 0,-3 0-8 16,-3 0 2-16,-4 0 16 0,4 0 0 0,-4 0-1 15,0 0-9-15,-3 0 7 0,3 0-12 16,-1 0 2-16,-2 0 2 0,0 0 6 0,0 0 2 16,0-1-10-16,-1 0-8 0,1 1 11 15,-7-3 7-15,1 1-17 0,-1 2 17 0,-1 0-5 16,1 0-5-16,0 0-3 0,0 0 8 16,-4-1-7-16,1 0 10 0,0 1-14 0,-1 1 4 15,4-2 2-15,-3 1-8 0,3 0 6 0,-1-2 7 16,4 2-5-16,-2 0-5 0,5-4 10 15,-2 4-10-15,3 0 5 0,-1 0-18 0,1 0 10 16,0 0 3-16,0-2 10 0,-4 2 3 0,-3-1-13 16,-1-1 5-16,1 0-11 0,-3 2 22 0,-1 0-9 15,-5-1 29-15,2 1-29 16,-4 0 19-16,-3 0 33 0,1-2 2 0,-1 1 0 0,-10 1-4 16,10-4 4-16,-4 2-5 0,-6 2-5 0,0 0-20 15,0 0 12-15,0 0-17 0,-6-8 2 16,6 8-26-16,-10-2-30 0,10 2-31 15,-17 0-28-15,10-1-18 0,7 1-57 0,-20 1-117 16,9 1-282-16,1-2-120 0,3 1 62 0</inkml:trace>
  <inkml:trace contextRef="#ctx0" brushRef="#br0" timeOffset="64935.88">13334 15324 527 0,'0'-4'197'0,"0"4"-13"16,0 0-20-16,0-7-3 0,0 7-15 0,0 0-23 15,0 0-8-15,0 0-23 0,0 0-2 16,0 0-3-16,0 0-15 0,0 0 2 0,-7 18 0 16,4-8-12-16,-2 5-9 0,2 2-14 0,-4 5-9 15,-2-1 9-15,-1 11-3 0,-1-4-6 16,1 4 1-16,0 1-13 0,-1-1 8 0,-2 0-11 16,2-4 11-16,1 1-14 0,0-3-1 15,2-2-9-15,2-3-10 0,-1-3-20 0,0-3-13 16,4 2-38-16,-3-2 2 0,1-5-92 15,2 3 18-15,0-3-59 0,-1-1-271 0,4-3-182 16,0-4 87-16</inkml:trace>
  <inkml:trace contextRef="#ctx0" brushRef="#br0" timeOffset="65895.67">13319 15190 473 0,'0'0'123'0,"11"9"-23"16,-11-3-8-16,4 1 8 0,-1 4-16 0,1-1-10 16,2 2 19-16,1 1-32 0,0 0-12 0,0-1 4 15,0 3-9-15,3-2 30 0,-3 0-51 16,3 0 8-16,1-2 18 0,-1-1-9 0,0-2-4 15,4 0-5-15,-1-2-3 0,2-3-25 0,-2 0 17 16,3-2-17-16,-1-2 10 0,2-2 43 0,0 0-51 16,6-4-18-16,-3-3 21 0,1-2-8 15,-3-1-15-15,2-1-9 0,0-2 27 0,-2-2-13 16,-2 1 20-16,-1 0-7 0,-2 1-9 0,0-1 17 16,-5 2 14-16,2 5-20 15,-4-4 18-15,-2 6 1 0,3-2-14 0,-7 6-8 16,3-2 11-16,-6 1-5 0,3 5-16 0,0 0 29 15,0 0-9-15,-21 7-1 0,11 1-11 0,0 5 0 16,0-1 92-16,0 6-26 0,-5 6-2 16,2 6 5-16,-1-2-20 0,4 7 0 0,-4 9-8 15,7-6 5-15,1-5-3 0,2 5-2 0,4-5-13 16,0-4 1-16,1 0-9 0,5-3-5 0,0-1 6 16,2-5-24-16,2 2 31 0,3-4 1 15,1-3-22-15,0-3 16 0,3-4-7 0,7-1 2 16,-4-4-16-16,4-3 31 0,1-2-20 15,2-2 3-15,1-5-14 0,3-1 29 16,-1-3-13-16,-3-1-3 0,0-2-20 0,0-1 0 16,-6 2 20-16,-4 1-10 0,0 0-23 0,-3-3 1 15,-7 2-4-15,0 3-7 0,-1-1-3 0,-6 3 3 16,0 2 5-16,-6-2-21 0,-1 5 19 16,-3-2-11-16,0 5 13 0,-1 2 5 0,-6 0 8 15,1 5-13-15,-2-1 10 0,-3 3 10 0,4 2-12 16,-3 0 5-16,3 4 12 0,0-1 4 0,3 3-4 15,3-2 8-15,1 0-17 0,4 1-1 16,2 2-18-16,0-5 6 0,1 0-1 0,6-4 6 16,1 1-3-16,0-4-2 0,3-1-6 15,2-3 0-15,6 0 11 0,-2-7-3 16,5 4 8-16,1-4 7 0,2-1 1 0,0-3 2 16,-1 0 5-16,-2 5 44 0,-2-2-14 0,-2 2 1 15,-1-1 5-15,-2-1 13 0,-1 5 5 0,-3-2 0 16,0 3-13-16,0-3-8 0,0 3-12 15,-1 1-11-15,-6 1-5 0,7-7 3 0,-7 7 15 16,0 0-20-16,14 7 7 0,-11-4-4 0,-2 2-6 16,2 0-10-16,0 0 17 0,0 3-17 0,1-1 3 15,3 0-9-15,-3 1 4 0,2-3-1 16,1 0-2-16,0 1 10 0,4-2-10 16,-2-4 12-16,1 0-7 0,4 0-3 0,-3 0 6 0,3-4 10 15,-1 0-1-15,0 0-17 16,1-2 13-16,-1-1 4 0,-1-1 1 0,-2 5 2 15,2-3-2-15,-4 2 15 0,2 0 5 0,-3 0-5 16,-1 0-15-16,-1 3 12 0,1-1-12 0,-2-2 10 16,-4 4-3-16,9-2-25 0,-9 2 20 15,0 0-2-15,0 0-3 0,12 6 8 0,-9-3-11 16,-3-3 9-16,0 8-6 0,0 2 13 0,0-3 2 16,0 1-25-16,0 0-10 0,0 1-11 15,0 3-48-15,0-1-64 0,-3-1-95 0,6 0-520 16,-3 0 64-16,0-5 67 0</inkml:trace>
  <inkml:trace contextRef="#ctx0" brushRef="#br0" timeOffset="66063.39">14544 15333 424 0,'0'0'123'0,"0"0"-38"0,0 0-95 16,0 0-98-16</inkml:trace>
  <inkml:trace contextRef="#ctx0" brushRef="#br0" timeOffset="66454.39">14642 15551 376 0,'8'0'128'0,"-8"0"-5"15,0 0-16-15,3 7 1 0,-3 0-16 0,1 1-8 16,-1 0-12-16,-1 2 10 16,1 0-34-16,-3 2-7 0,3 1 0 0,-3-1-30 15,3 1-9-15,0-1-4 0,0-2-3 0,0-2-36 16,0 2-8-16,0-3 31 0,3-4-23 0,-3 2 31 15,0-5 2-15,0 0 0 0,13-2-12 16,-6-4 7-16,1-2 18 0,1-1 54 0,1-2-26 16,4-3 19-16,-4 4 9 0,0-3 0 0,1 1-2 15,-4-1-13-15,3 4 11 0,-4 1 2 16,2 0-1-16,-4 1-1 0,2 1-21 0,-2 1-6 16,2 1 16-16,1 1-17 0,-7 3-17 0,7-3 4 15,-7 3-6-15,10 1 18 0,-10-1 0 0,10 6 13 16,-2-2-28-16,-2 3 5 15,-2 1-10-15,2 2 4 0,-2 0-1 0,3 1-9 16,0 3-17-16,0-2-54 0,2 1-41 0,-1 2-100 16,5 0-453-16,-3-1 49 0</inkml:trace>
  <inkml:trace contextRef="#ctx0" brushRef="#br0" timeOffset="67083.5">15713 15523 660 0,'0'8'202'16,"-4"2"0"-16,1 0-35 0,-3 5 2 0,2 5 0 16,1 2-29-16,-2 3-32 0,-1 0 2 0,0 0-10 15,5 3-3-15,-5-2-12 0,2 0-21 16,1-1-21-16,-5 2-28 0,2-5-40 0,3 2-21 15,-1-5-59-15,1-3-13 0,3 0-61 0,-3-5-75 16,0-1-424-16,3-2 64 0</inkml:trace>
  <inkml:trace contextRef="#ctx0" brushRef="#br0" timeOffset="68116.56">15700 15526 486 0,'0'0'153'0,"0"-6"1"0,3 2-21 16,-3 4-33-16,0-8-13 0,0 8 13 0,0 0-29 16,3-2 9-16,-3 2-14 0,10 0-2 0,-10 0-20 15,0 0 17-15,21 5-17 0,-14-3-1 16,3 0-2-16,0-1 13 0,0-1-26 0,4 0-12 16,-3 0 7-16,2 0-5 0,1-1 2 0,3-6-5 15,0 4-4-15,1-6-4 0,1 0 9 16,-1-2-4-16,-1 0-14 0,0 0 15 15,-4-2-1-15,1 3 35 0,-4-1-19 0,0-1-8 16,1 5 8-16,-1-3 3 0,-6 5 5 0,2-1-18 16,1-1 15-16,-3 0-7 0,-1 4-6 0,-3 3 1 15,4-5 9-15,-4 5-4 0,0 0-21 16,0 0-10-16,-4 18 5 0,1-7 13 0,0 3-11 16,-1 1 14-16,-3 6-6 0,3 3-8 0,1-2-4 15,0 6 7-15,-1-2 8 0,4-1-6 0,0 0-7 16,0 0-5-16,4-6 21 0,-1 1-9 15,0-1-14-15,4-3 2 0,1-1 10 16,2-1-16-16,-1-3 6 0,6-4 16 0,-2 1-1 16,1-3-10-16,0-3-13 0,3-2 18 0,3-7 8 15,-3 2-8-15,4-5 5 0,-1 0-7 16,-2-5-6-16,-2 1 6 0,1 0 5 0,-6-4-16 16,3 0 10-16,-4 1 4 0,-1 1-1 0,-5 0-16 15,3 2 17-15,-6 2-4 0,2 1-15 0,-3 1-2 16,-3 2 12-16,-1 5 1 0,-3-3-1 15,3 5-10-15,-6 1 29 0,10 0-24 0,-21 6 3 16,8-2-8-16,2 4 8 0,-2 6-8 0,0-3 18 16,-1 9-5-16,4-1 29 0,-1 0-45 15,4 3 6-15,1-2 5 0,2 2-3 16,1-2 1-16,3-2-4 0,3 2 14 0,1-3-8 16,2 0 10-16,1-2-26 0,4-4 21 0,2-1-10 15,1-2 2-15,3-2 6 0,3-3 12 0,-3-3-10 16,4 0 5-16,3-3-2 0,0-4-3 15,-1 0-3-15,1-3 1 0,-3-1 7 0,3-1 8 16,-7-1 2-16,1-1-12 0,-2 3 37 0,-2-1-1 16,0 3-34-16,-3 1 15 0,-2 3 11 0,-2-1-8 15,0-1 0-15,1 4-10 0,-2-2-10 16,0 2 17-16,-6 3-15 0,7-1-2 16,-7 1 15-16,0 0-31 0,4 9 21 0,-1-3-11 15,-3 1-5-15,0 1 8 0,0 5-12 0,0-2 4 16,4-2-18-16,-4 0 16 0,3 4-31 15,-3-3-10-15,4 0 7 0,-1-2 21 0,0 1-7 16,1-2 17-16,2-2 18 0,2-2-26 0,-1-2 9 16,-1 1 12-16,-6-2-21 0,21-3 3 15,-11-4 18-15,0 3-10 0,4-3 7 0,-1 0 3 16,-2-3 3-16,2 3 7 0,-6 0-25 0,4-1 30 16,-4 3-22-16,3 0-4 0,-4 0 9 0,2 2-3 15,-2-4 10-15,-2 7-13 0,-4 0 11 16,10-3-1-16,-10 3 24 0,11 0-29 0,-11 0-7 15,10 3 13-15,-4 2-3 0,-2 0-6 16,2 0 4-16,1 0 10 0,-3 0-19 0,3 0-17 16,-1 0 21-16,-2-1-11 0,3-1-3 15,0 1 24-15,-1-1-19 0,1-2 14 0,0-1 7 16,-7 0 10-16,17 0 6 0,-10 0-8 0,2-3 2 16,2-2 10-16,-4 3 11 0,3-3-2 0,-2 0-14 15,2 0 11-15,-1-3-1 0,2 5-6 16,-4-3 4-16,0 3-10 0,-1-2-13 0,2 2-5 15,-1 1 23-15,-1-1-16 0,1 1-7 0,-7 2 6 16,14 0-6-16,-14 0-21 0,13 2-17 16,-6 5-1-16,1-1-2 0,1 3-7 0,-2-1-78 15,0 3-63-15,-4 1-198 0,5 0-278 16,1-2 81-16</inkml:trace>
  <inkml:trace contextRef="#ctx0" brushRef="#br0" timeOffset="69303.25">17312 15733 657 0,'0'-7'241'0,"-3"4"-8"0,0-4-39 0,0 3-27 16,0 0-3-16,3 4-18 16,-11-4-29-16,4 1-7 0,7 3-5 0,-13 5-7 0,2-3-6 15,1 5-8-15,0-1-20 0,-1 2-2 16,4 0-11-16,-2 3-8 0,2-1-12 0,-1-2-8 15,2 6-20-15,2-4-6 0,1-1 13 16,0 0-12-16,3-1-3 0,3 0-8 0,-3-1 13 16,6-1-3-16,-2-2-4 0,2-3 9 0,2 2-4 15,2-3-11-15,-10 0 13 0,24-4-5 16,-14-1 7-16,4-2-4 0,-4-2 4 0,3-3-4 16,-1 2 7-16,0-2 10 0,-5-1 0 0,4 1 9 15,-4-1-1-15,-1 2 7 0,-2 0 4 0,-1 1-4 16,0 0-4-16,-3 2 7 15,0 1-7-15,-3-1 2 0,3 1-10 0,-3 2-11 16,-1-1-4-16,1 2 10 0,-4-1-26 0,1 3 13 16,6 2 3-16,-14-5 4 0,10 4-4 0,-2-2 12 15,-1-1-7-15,7 4 5 0,-11-1-13 16,11 1-3-16,-6-4 13 0,2-1-17 0,1 3-14 16,0-4 3-16,2-2 8 0,-2-1-3 0,3 1-2 15,0-4 0-15,0 0 7 0,0 1 18 0,0-1 3 16,-4 1 0-16,4-3 12 0,-3 4-2 15,3-1-12-15,-4-3-4 0,1 6 3 0,-3-1 6 16,2 1-11-16,-2 0-5 0,-5 4 3 0,1-1-3 16,0 2 7-16,-4 3 3 0,0-1 1 15,0 2-9-15,-3 1 1 0,0 1-6 16,0 4 11-16,0-2-6 0,4 2 6 0,2-1-13 16,1 1-10-16,3 0 12 0,1 1-7 0,1 0-13 15,5-1 15-15,0 0-7 0,5-1 2 16,1 1-2-16,1-2-1 0,6-2 6 0,1 2-3 15,0-3 13-15,3-1-10 0,0-1 10 0,0-1-3 16,1-1-2-16,1 1-2 0,-4-3 2 0,1 4 17 16,-1-1 6-16,-2-1-10 0,0 1 0 15,1 0 7-15,-7-2-10 0,3 3-5 0,-10 0-15 16,17 0 10-16,-17 0 12 0,10 4 1 16,-2-1 10-16,-2-2-16 0,-2 4 1 0,-1 0 20 15,0 2-18-15,1 0 8 0,-1 1-13 16,0 0 0-16,1 1-3 0,-3-1 9 0,2 0-6 15,3 2-13-15,-2-2 2 0,-1-1 9 0,4 0-6 16,0 0-5-16,-3-3 11 0,6-2-8 16,-1 1-3-16,-9-3 8 0,21-3-6 0,-11 0-1 15,4-4-1-15,-4 3-8 0,5-3 16 0,-5 0 23 16,0-1 5-16,0 1 8 0,-3 3-16 0,0-2 8 16,-1-1 3-16,-2 7-16 0,3-4 3 15,-3 0-13-15,-4 4-5 0,9 0 18 16,-9 0-18-16,0 0 20 0,4 8-15 0,-4-1-10 15,0 1 15-15,0 1 0 0,3 2-5 0,-3-1-3 0,0 2 3 16,3-2-2-16,-3 3-16 16,4-3 13-16,0 0-5 0,-1 0-11 0,1-3 8 15,-1 0 6-15,4-6 1 0,-1 3-17 0,2-3 3 16,-8-1-24-16,16-8-27 0,-6 1 17 0,4-3-7 16,-4-3-14-16,4 0 40 0,-3-3-14 15,-1-1-5-15,4 0 13 0,-4 3 33 0,-4-1 14 16,2 3 12-16,2-1 7 0,-4 5-4 0,-2-1-6 15,2 1-15-15,2 7 23 0,-2-2 13 16,-6 3-8-16,10 4 0 0,-6 4 11 16,3 6-14-16,0 6 19 0,-4 8-9 0,1 7 1 15,-4 5-10-15,0 15 7 0,0 2 6 0,-1 1-29 16,-2 3-3-16,-3-2 22 0,-2 1-9 16,2 0-2-16,2-2 0 0,-3-6-3 0,1-2 6 15,-5-1-8-15,1-5 10 0,0-8-11 0,-1-5-6 16,-2-2 6-16,-1-1-4 0,0-3-8 0,-3-2 0 15,-3-2 0-15,3-5-13 0,-3-1-17 16,2-3 19-16,-3-2 1 0,5-6 7 0,-5-1-30 16,4-3 13-16,-3-4-3 0,2-2 18 0,-2-3-16 15,3-4 3-15,0-5 8 0,6-3 0 0,4-8 2 16,4 0-10-16,7-8 3 0,9-12-1 16,14-12 14-16,9 1-6 0,11 0 11 0,8 3-14 15,6 0-14-15,7 2-19 0,4-1-38 16,4 5-99-16,-2 2-311 0,5 1-212 0,-1 1 54 15,2-1 79-15</inkml:trace>
  <inkml:trace contextRef="#ctx0" brushRef="#br0" timeOffset="70428.75">14212 8941 639 0,'0'-8'208'0,"0"8"-42"0,0 0-12 16,0 0-11-16,0 0-12 0,0 0 4 0,4 17-17 16,-4-10-10-16,-4 4-6 0,4 3-25 15,-4 1 17-15,4 4-19 0,-3-2-1 0,-3 8-8 16,5-2-7-16,-5 3 5 0,2 0-2 0,-3-1-3 16,1 7-21-16,2-6-7 0,-2-1-85 15,5 0 16-15,-5 0-1 0,6-6-9 16,-4 2-6-16,4-2-8 0,-4-1-2 0,1-3-12 0,3-1-17 15,-3-3-40-15,3 3-25 0,-4-5-57 16,4 0-474-16,0-5 59 0</inkml:trace>
  <inkml:trace contextRef="#ctx0" brushRef="#br0" timeOffset="70812.08">14131 8960 673 0,'3'-7'120'0,"-3"3"11"0,0-2 14 16,0 6-45-16,-3-10-18 0,6 5 8 0,0 2-16 16,0 0 3-16,4-1-8 0,1 2-26 0,2-2 6 15,3 3-8-15,-2 0-3 0,2 1 1 16,4 2 12-16,-4 2-7 0,-2-2-16 0,6-1 15 15,-4 5-38-15,1-3 6 0,0 2-1 0,0 2 3 16,-4-4 35-16,4 4-40 0,-4-1-23 0,0-2 25 16,-3 2 0-16,0 0 3 0,-3-2-6 15,2 3 6-15,-6-3-5 0,0 3-3 0,-3 2 3 16,-4-1 20-16,-4 3-38 0,-2-2 7 0,-1 0 6 16,0-2 9-16,-3-1-12 0,0 1-17 15,0 1 9-15,0-2-10 0,0-4-15 16,4 3-6-16,-1-3-27 0,3 2 27 0,1 0-96 15,0-2-37-15,3-2-33 0,0 4-94 0,4-2-292 16</inkml:trace>
  <inkml:trace contextRef="#ctx0" brushRef="#br0" timeOffset="71135.5">14619 8975 488 0,'0'0'139'0,"0"-6"-11"15,0 6 38-15,1-7-46 0,-1 7 80 0,0-4-34 16,0 4 8-16,0 0-5 0,3-7-25 0,-3 7-16 15,0 0-11-15,0 0-14 0,0 0-21 0,0 0-11 16,0 0 4-16,0 0-4 0,0 0-9 16,3 24-11-16,-3-13-2 0,0 3-9 15,0 4 19-15,0 1-30 0,0 2-1 0,0 6-16 16,0 3-32-16,-3 5-21 0,3-2-84 0,-4 2-111 16,5 4-524-16,-2 1 59 0,1-2 71 15</inkml:trace>
  <inkml:trace contextRef="#ctx0" brushRef="#br0" timeOffset="71633.02">14315 9993 542 0,'0'-7'215'15,"0"7"-38"-15,-3-3-13 0,3 3-39 0,0 0 16 16,0 0-18-16,0 0-31 0,0 0 3 0,-3 18-3 15,2-6-21-15,1 1 4 16,0 2-11-16,-4 2-6 0,4 3 60 0,-3 3-10 0,0 4-11 16,2 1-13-16,-2-2-30 0,0-1-28 15,3 1-8-15,-4 0-16 0,4-2-25 0,-3-1-18 16,3-4 16-16,0-1-52 0,0-3 3 16,0-1-36-16,0-2-82 0,0 1 25 0,0-4 6 15,-3-6-41-15,6 6-443 0,-3-5 56 0</inkml:trace>
  <inkml:trace contextRef="#ctx0" brushRef="#br0" timeOffset="71956.61">14315 9932 509 0,'0'-6'153'0,"0"6"-9"16,0-7-42-16,0 7 21 0,6-4-28 0,-5 0-3 15,-1 4-13-15,13-3 3 0,-13 3-8 0,14 0-4 16,-4 1-12-16,1 3 11 0,-1 1-28 16,3-4-5-16,-2 6 8 0,2-2 10 0,1 0-19 15,-4 2 73-15,4-1-26 0,-4-2 2 0,0 2-12 16,-3 1-3-16,0-4-23 0,3 4 5 0,-6-1-7 16,-1-2-8-16,0 3 2 0,-6 0-2 15,0-1-10-15,-4 1-9 0,0-1 1 0,-6 3-20 16,-1-1 4-16,-3 0 6 0,-4-1-3 0,4 0-23 15,-4 1-18-15,5-2-38 16,-2-2-85-16,1-4-79 0,4 6-458 0,0-5 33 16,2 0 59-16</inkml:trace>
  <inkml:trace contextRef="#ctx0" brushRef="#br0" timeOffset="72319.7">14691 9958 496 0,'0'0'207'0,"3"-7"52"0,-3 7-16 16,3-2-23-16,-3 2-30 0,0 0-19 0,0-6-20 16,0 6-13-16,0 0-17 0,4-3-1 0,-4 3-20 15,0 0-23-15,0 0 10 0,20 3-13 16,-13-3 3-16,-3 6-18 0,3-4-13 0,0 0-3 15,-1 3-7-15,1 2-8 0,0-3-7 0,0 3 7 16,-4 1 8-16,-2 1-16 0,2-1 8 0,-6 2 0 16,2 1-20-16,-5 0 7 0,-5 5 6 15,1-2-8-15,-4-1-8 0,1 4 5 0,-1-1-2 16,-3 1-6-16,4-2 9 0,-1-5-6 0,3 2 2 16,0 0 1-16,2-4-5 0,2 0 2 0,0 0-10 15,0-1-34-15,0-2 1 16,4 2 10-16,3-3-1 0,0-4 4 0,6 9 2 15,5-7-5-15,3 1-11 0,6-1-30 0,4 0 5 16,7-1-15-16,13 1-70 0,0-5-30 0,22 6-591 16,-1-3 68-16,0-2 75 0</inkml:trace>
  <inkml:trace contextRef="#ctx0" brushRef="#br0" timeOffset="72873.39">14342 10858 627 0,'-3'-3'202'0,"3"3"-28"15,-4-4-15-15,4 4-24 0,0 0-7 0,0 0-7 16,0 0-19-16,-3 15-12 0,3-6-11 0,0 0-18 15,-1 8 19-15,1 0-14 0,-3 8-9 16,3 0-6-16,-3 6-8 0,0 1 1 0,-1 3-14 16,1 0-12-16,0-2-30 0,-1 2-27 0,0-3-7 15,1-2-31-15,0-3-43 0,-1-3-39 0,4-5-35 16,-6-2-88-16,6-2-386 0,3 0 85 16</inkml:trace>
  <inkml:trace contextRef="#ctx0" brushRef="#br0" timeOffset="73170.05">14349 10951 468 0,'0'0'202'0,"0"-7"-7"0,-3 4-16 15,3 3-23-15,0-8-25 0,0 8-3 0,3-3-24 16,-3 3-1-16,10-4-11 0,-10 4-15 0,11 0 10 15,-11 0-28-15,16 0-13 0,-6 0 13 0,1 4-16 16,2-2 11-16,-1 0-16 16,1 4 8-16,0-3-23 0,-2 3-10 0,2-4 23 15,1 5-21-15,-7 0-12 0,3-4 28 0,-3 4-3 0,0-2-13 16,0-1 1-16,-4 5 1 0,-3-1-11 16,-3 0-1-16,-1 5-23 0,-7-2-31 15,1 3 8-15,-6-2-28 0,-1 5-3 0,-1-2-48 16,1-1-36-16,-4-1-97 0,2 0-413 0,1-1 70 15</inkml:trace>
  <inkml:trace contextRef="#ctx0" brushRef="#br0" timeOffset="73616.47">14684 10993 596 0,'4'-4'251'0,"-1"-3"-3"0,3 1-43 16,-2 4-18-16,-1-4-29 0,4 4-25 15,0-3 3-15,-3 2-18 0,5 1-8 0,-1 1 0 16,-1-3-26-16,3 4-9 0,-10 0 17 0,20 4-28 16,-10-1-18-16,0 0-5 0,-2 4 5 0,2 0-23 15,-4 1 3-15,1 3-6 0,-2 2-17 16,-2-1-8-16,-3 2-13 0,-3 4-26 15,2-1 1-15,-9 4-6 0,3-3 0 0,-3 1-25 16,-1-2 10-16,-2 4-2 0,-1-5 32 0,0-3 1 16,1 2 2-16,2-5 8 0,1 3 23 15,0-3 13-15,-1-3 31 0,2 1-1 0,2-3 26 16,3 2 3-16,-6 0-11 0,6-6-10 0,-2 5-2 16,2-4-21-16,1 4 0 0,3-6 3 0,-7 4 2 15,7-4-12-15,4 7 4 0,-4-7-4 16,3 5 7-16,-3-5 21 0,10 5-31 0,-6-1-3 15,2-1 3-15,2 2-5 0,1-2 7 0,-2 4-7 16,0 1 2-16,-4-1 1 0,5 2 4 0,-5 0 16 16,-3 1-8-16,0 4 5 15,-7 1-22-15,-3-1-4 0,-4 7-14 0,-3 0-29 16,-7 1-20-16,-10 9-29 0,-1-2-71 0,-5-6-136 16,-5 7-476-16,-2-4 46 0,-2-2 116 0</inkml:trace>
  <inkml:trace contextRef="#ctx0" brushRef="#br0" timeOffset="74088.3">14137 11991 752 0,'0'0'225'16,"0"0"-38"-16,3 18-18 0,-3-5-3 0,0-1-22 15,0 5-6-15,-3 0-5 0,3 6-28 0,-3 2-8 16,0 5-7-16,2 1-75 0,-2 3-15 0,0 2-12 15,-2 0-12-15,5-1-22 0,-3 5-71 16,0-5-57-16,3 2 2 0,-7-2-71 0,10-9-394 16,-2-1 48-16</inkml:trace>
  <inkml:trace contextRef="#ctx0" brushRef="#br0" timeOffset="74364.03">14155 11973 381 0,'6'-5'151'16,"1"3"2"-16,-1-5-27 0,1 6-8 0,4 1-6 15,-1-2-30-15,4 2 18 0,-1 2-5 0,0-2-13 16,-2 7-3-16,0-6-5 0,6 8-10 15,-7-1 0-15,3 0-20 0,-2 2 7 0,-4 0-10 16,-1 2-8-16,1-1 0 0,-3 2-2 0,-4-2 8 16,0 2-11-16,-4-1-16 0,0 2 12 0,-5 0-32 15,-4 2-13-15,-2-2 1 0,-1 3-21 16,1-3-56-16,-6-3-8 0,2 3-72 0,-2-3-46 16,7-4-258-16,-3 0-131 0</inkml:trace>
  <inkml:trace contextRef="#ctx0" brushRef="#br0" timeOffset="74913.36">14608 12001 598 0,'0'14'162'0,"-3"-3"-6"15,0 4-3-15,0 2-37 0,-1 0 9 0,1-1-30 16,-4 1-13-16,3 1-8 0,-2 2-28 16,2-2 8-16,-2-5-36 0,2 3-21 0,1-1-15 15,-1-2-13-15,4-1 6 0,-4-4 10 16,1 1 17-16,0-1 11 0,2-2 2 0,-2-2-7 16,3 1-3-16,0-5 13 0,-3 7 8 0,3-7-9 15,0 0 17-15,0 0 17 0,0 0 5 0,0 0-10 16,0 0-5-16,0 0-2 0,0 0 2 15,0 0 17-15,0 0-32 0,0 0 5 0,0 0-8 16,0 0 5-16,0 0-13 0,0 0 1 0,0 0-3 16,0 0-1-16,17-15 11 0,-10 15-15 0,0-4-31 15,6 2 26-15,-5 1-26 0,5 1-13 16,1-2-3-16,-1-3 11 0,0 4-10 16,2-6-3-16,-2 5-13 0,1-5 16 0,0 3 12 15,0-4 3-15,-1 1 13 0,1-2 12 0,-4 1 11 16,-3 0 0-16,-1 1 33 0,2-1 10 15,-2-1-5-15,-2 2-27 0,-1 3 27 0,0-4-5 16,-3 2 5-16,0 1-13 0,0 5 8 0,0-5-5 16,0 5-2-16,0 0-1 0,0 0-10 15,0 0-17-15,-10 15 17 0,7-5-5 0,0 0-3 16,-2 5-7-16,-1 2 0 0,6 1-8 0,-3 6-5 16,2 1 46-16,2 1-41 0,-1 5-41 0,0 5-102 15,-13 12-161-15,19-6-446 16,-3-7 66-16,0-2 78 0</inkml:trace>
  <inkml:trace contextRef="#ctx0" brushRef="#br0" timeOffset="75380.53">14291 12987 552 0,'-3'-4'269'0,"3"4"-8"16,-1-8-20-16,1 8-18 0,-3-9-26 0,3 9-21 15,0 0-12-15,0 0-15 0,0 0-24 16,0 0-7-16,0 0-1 0,0 0-22 0,0 25-15 15,-3-10 7-15,3 0-11 0,0 5-12 0,-3 1-2 16,3 4-16-16,0 2-15 0,-1-1-19 0,-3 0-12 16,4-1-5-16,-3 5-38 0,3-3-1 15,0 1-40-15,0-3 2 0,-3 0-33 0,3-1-54 16,0-6-105-16,0 1-10 0,3-1-428 0,-3-5 44 16,3 2 128-16</inkml:trace>
  <inkml:trace contextRef="#ctx0" brushRef="#br0" timeOffset="75691.48">14318 12952 353 0,'0'-5'166'0,"0"5"-12"0,0-6-16 15,0 6-20-15,3-8-11 0,-2 5-2 0,-1 3-23 16,9-5 8-16,-5 2-6 0,4 2-15 15,-8 1 16-15,16-3-24 0,-5 6-2 0,-1-2-5 16,3 0-1-16,-2 2 6 0,-1 1-33 0,3-1 15 16,-2 1 8-16,-1 0-19 0,-3-2-7 15,3 3 8-15,0-2-11 0,-3-2-4 16,-3 5 7-16,3-6-13 0,-4 6 21 0,-3-6-18 16,3 4 2-16,-3-4-7 0,-6 8 2 0,-1-1-20 15,0-6 15-15,-3 6-8 0,-1-2-15 16,-2-1 8-16,3-2-39 0,-5 4 16 0,2-5-69 15,-1 5-24-15,4-5-107 0,-3 1-245 0,2 2-111 16</inkml:trace>
  <inkml:trace contextRef="#ctx0" brushRef="#br0" timeOffset="76111.67">14811 12816 662 0,'0'0'244'0,"0"0"-24"0,0 0-33 15,0 0-1-15,0 0-17 0,-7 17-23 0,-1-10-10 16,2 1-18-16,-4 2-8 0,3 0-21 0,-4 5-7 16,1-7-2-16,0 7-11 0,-1-5 2 0,2 4-19 15,2-3-6-15,0-2-13 16,0-1-13-16,3-1 3 0,-2-1 6 0,2-1-27 0,1 0 8 15,0-2 1-15,3 3 7 0,0-6-3 16,0 0 0-16,3 6 13 0,-3-6 1 0,10 1-1 16,-10-1 0-16,18-4-2 0,-18 4-9 15,16-2 6-15,-5 1-7 0,2 0 7 0,-3-1-3 16,1-1 1-16,-1 3 2 0,3 0-3 0,1 0 3 16,-3 3-10-16,3 0 23 0,-4-2-23 15,3 5 20-15,1-2 0 0,-4 3 1 0,4 0-22 16,-4 3 4-16,-3-1 2 0,0 4-11 0,0-1 16 15,-4 5-30-15,-3 3 12 0,-6 0 18 0,-2 5-21 16,-5 0-14-16,-1 2 1 0,-10 10-42 16,-3-3-55-16,0-5-7 0,2 0-120 15,5-10-57-15,0 4-481 0,-1-4 61 0,4-1 105 16</inkml:trace>
  <inkml:trace contextRef="#ctx0" brushRef="#br0" timeOffset="76281.45">14755 12923 724 0,'15'-11'251'0,"1"0"-8"0,2 1-51 0,2 2 0 0,10-3-23 16,15-5-13-16,6 0-5 0,7-1-36 15,18-5-46-15,6 1-140 0,-24 3-185 16,38-3-464-16,3-4 73 0</inkml:trace>
  <inkml:trace contextRef="#ctx0" brushRef="#br0" timeOffset="79262.42">7287 6242 291 0,'0'0'87'0,"0"0"-2"16,0 0 4-16,0 0-50 0,0 0 15 0,0 0 20 16,0 0-23-16,0 0-10 0,0 0 0 15,0 0 0-15,0 0-28 0,0 0 20 0,13-4-13 16,-13 4 1-16,0 0 20 0,7-2-13 15,-7 2-13-15,0 0 29 0,11-1-42 16,-11 1 16-16,0 0-5 0,10-1 5 0,-10 1-10 16,9 0 7-16,-9 0-5 0,0 0-5 0,12-2-20 15,-12 2 43-15,12 0-25 0,-8-3 10 0,-4 3-19 16,14 0 19-16,-14 0-8 0,13 3-2 16,-6-3 10-16,-1 2 7 0,2-2-20 0,-8 0 23 15,16 1-12-15,-8 0 14 0,2 1-12 0,0 2 10 16,4-2-3-16,-4 2 21 0,0-1-25 15,1-1-11-15,-1 4 8 0,3-4 20 0,-2 4 3 16,2 0-6-16,1-1 27 0,0 2-78 0,3 0-9 16,-3-1 17-16,3 3-31 0,-3-3-7 15,3 4 25-15,3-1 6 0,-2 1 28 16,1-1-8-16,5 1-23 0,-3 2 15 0,0 0-13 16,-1-1 1-16,1 3 15 0,6 1 0 0,-7-4-3 15,-2 4 16-15,3-3-3 0,-2 1-8 16,-1 2 8-16,-2-3 24 0,2 2-17 0,0-2 9 15,-2 2-13-15,-2 2 20 0,-1-2 2 0,0-1-14 16,-1 4 94-16,-2-3-8 0,-1-2-17 16,-1 5-1-16,-1 0 1 0,2 4-14 0,-2-1 11 15,-2 2-10-15,1 2-11 0,-3 1-22 0,1-2 25 16,-4 2-21-16,3 0-9 0,-3 2 19 0,3-2-17 16,-2 3 8-16,-1 1-19 0,0-1 3 15,0 2-76-15,0-3 7 0,0 6 2 16,-1-5 1-16,1 3 7 0,0 1 6 0,0-4 12 15,0 3 5-15,0-2-5 0,0 3 3 0,0-1 0 16,0 2-3-16,1 2 5 0,1-2 8 16,2-1 3-16,-4 1 0 0,4 0-14 0,-1 1 14 15,1-2-13-15,2 1-1 0,-2-2 1 0,2 1 15 16,2 1 3-16,-4-1-8 0,5 1 3 16,1-1-6-16,-2 1-5 0,-1-3-2 0,3 0 20 15,3 2-30-15,-3 1 15 0,1-5-13 0,3 3 18 16,-1-3-5-16,8 12 0 0,-5-7 12 0,-2-6 11 15,6 11-13-15,1-8 6 0,3 5-9 16,0-1 3-16,4-5 21 0,-5-4-29 16,4 7 11-16,-6-7-21 0,3-2 13 0,-3-3-2 15,3 4 9-15,0-5 14 0,7 10-14 0,3-2 4 16,-1-2-11-16,-2-2-3 0,-6-6 26 16,12 7-20-16,-3-6 35 0,-6 0-33 0,2-3-5 15,1 2-10-15,6 1 12 0,-2 0-9 0,-1-4 14 16,-3-2-19-16,10 8 19 0,-3-8-19 0,-4 1 19 15,0-2-7-15,4-3 3 0,9 6-19 16,-6-4 19-16,0-2 0 0,-3 2-3 0,14-2-6 16,-5-1-19-16,-7 1 30 0,2-2 3 15,-1-2 4-15,1 2-4 0,1-3 0 0,-2 2 7 16,1-2-12-16,-1-3-11 0,-4 4 3 16,1-1 5-16,-3-2 13 0,-1-1 5 0,0 2-11 15,0 1-2-15,0-3-7 0,3 0 7 0,4 1-10 16,1-1 0-16,1 0-8 0,-1 0 18 15,-1 0-2-15,0-1-1 0,1 1 3 0,1 0 8 16,-2-3-21-16,-3 3 14 0,-3 0-6 0,2 0 5 16,-3 0 5-16,3-2-8 0,-3 2 4 0,0-1 4 15,-3 1-2-15,4 0-8 16,-1 0 2-16,0 0-7 0,0 0-5 0,1-1 2 16,-1 1 3-16,0-2 7 0,3 2 27 0,1-3-17 15,-3 6-9-15,5-6-3 0,5 3-3 0,-7 0 3 16,-1 0-5-16,0 0-5 0,-2 0 8 15,-1 3-4-15,4-3 1 0,-4 0 5 0,-3 0-2 16,3 0-3-16,-3 0 33 0,-1-3-28 0,-5 3 2 16,2 0 3-16,-4-1-10 0,2 1 13 0,2 0 0 15,0 0-16-15,1-3 11 0,-1 0-14 16,4-1 16-16,-3 3-20 0,2-3 13 0,-3 2-1 16,3 1 16-16,1 0-13 0,-3-4 0 0,2 4 5 15,-2-1-5-15,-4 1-5 0,0-2-8 0,0 2 21 16,-4 0-16-16,4 1 18 15,-6-2-15-15,2 2 5 0,-3 0-8 0,0 0 14 0,-3 0-6 16,2 0-6-16,-5 0 14 0,3 0-3 16,-4 0 8-16,0 0-18 0,0 0 20 0,0 0-17 15,1 2-1-15,-1-2 8 0,4 1-7 16,-4-1 2-16,4 4-5 0,-3-3 7 0,2 1 6 16,1-2-6-16,-1 0 1 0,0 4 2 0,2-1-15 15,-5-2 15-15,4-1-3 0,-1 2-7 16,1 2-13-16,-1-3 8 0,-2 1 38 0,0-1-30 15,2 0 9-15,-4-1-14 0,2 3 14 0,0-2-14 16,3 1 7-16,-5-2 0 0,1 0 7 0,1 0-14 16,-4 0 4-16,-7 0 3 15,20 0 5-15,-9 0 6 0,-4 0 9 0,2 1-5 16,-9-1-20-16,14 0 0 0,-7 3 3 0,-7-3-11 16,13 0 28-16,-13 0-22 0,8 0 4 0,-8 0 67 15,10 0 18-15,-10 0 7 0,0 0 32 16,10 0-55-16,-10 0-4 0,0 0 9 0,0 0-19 15,11 0 6-15,-11 0 9 0,0 0-11 0,0 0-12 16,0 0-6-16,10 0-15 0,-10 0-5 0,0 0 10 16,0 0-5-16,0 0 18 0,0 0-28 15,0 0-10-15,0 0-14 0,0 0-45 0,0 0-8 16,0 0-97-16,0 0-93 0,0 0-14 0,0 0-526 16,0 0 49-16,-18 4 123 0,11-4 34 15</inkml:trace>
  <inkml:trace contextRef="#ctx0" brushRef="#br0" timeOffset="79728.92">12534 8711 335 0,'0'0'112'0,"0"0"1"0,0 0-23 0,0 0-8 16,0 0-21-16,24 7 93 0,-18-3 2 0,1-1-31 15,0 0-2-15,4 2-15 0,-1 3-29 16,4-2 5-16,-4-2-15 0,3 5-76 15,1-1 7-15,0 0 2 0,0 1 11 0,2 0 2 0,-2-2 3 16,0 4-10-16,3-1 48 16,0-4-27-16,0 6-17 0,0-3 14 0,-3-5-3 0,2 4-15 15,-4-1 2-15,1 0 0 0,1-1 3 16,-4-4-5-16,0 2-3 0,-3 2 0 0,3-6 15 16,-3 6 8-16,-4-5 8 0,4 0 18 15,-7-1-33-15,11 6 40 0,-8-5 29 0,-3-1-16 16,7 4 72-16,-7-4-23 0,3 4-18 0,-3-4-6 15,0 0-9-15,-16 9-16 0,5-6 6 0,-6 4-9 16,-7 5-12-16,-10 1-8 0,-15 8-12 16,-19 6-11-16,0 2-28 0,-14 2-72 0,7 2-84 15,-4 6-671-15,1-3 67 0,-1-1 69 0,7-3 123 16</inkml:trace>
  <inkml:trace contextRef="#ctx0" brushRef="#br0" timeOffset="81004.7">16700 9008 337 0,'0'0'118'16,"0"0"-41"-16,0 0-26 0,0 0 5 0,0 0-12 16,0 0 5-16,0 0-16 0,0 0 0 15,0 0-2-15,0 0 2 0,0 0-18 0,0 0 14 16,0 0-4-16,0 0-15 0,15 10-2 0,-9-6 18 15,4-1-3-15,5-2 10 0,-2 1-7 16,8 1-21-16,3-2 0 0,6 0-5 0,1-1 15 16,3 0 6-16,1 0-3 0,8 0 12 0,2 0-4 15,3-1 58-15,17 0-9 0,4-2-4 16,-1 1 1-16,4 2-3 0,6-1-15 16,-3-2-6-16,4-1 11 0,0 2-5 0,3-3 2 15,-4 2-15-15,19-2-15 0,1 2 25 0,-2-3-18 16,3 5 3-16,-3-6-15 0,2 2 4 0,-5-1 1 15,-14 0 2-15,16 3 5 0,-19-2-17 16,2 2-11-16,1-2 0 0,-1 2 21 0,1-3-21 16,0 5-8-16,0-1 24 0,-5-3-16 0,2 2 13 15,-1 2-3-15,0-3 0 0,-6 2-4 16,-1 1-6-16,-3-2-5 0,0-1 2 0,-11 4 1 16,-8 0 12-16,1-2-7 0,-2-2-13 0,-1 3 18 15,-3-2-6-15,-7 3 1 0,-3 0-3 0,2 0 5 16,-9 0-10-16,-2-1-13 15,1 1 21-15,-6 0 15 0,-2 0 13 0,-2 0-33 16,4 0 30-16,-7 0-74 0,0 0 20 0,-10 0 6 16,14-1 13-16,-7 1-6 0,-7 0-2 0,0 0 7 15,10 0-20-15,-10 0 13 0,0 0 0 16,0 0-8-16,0 0-3 0,0 0-20 0,-20 5-43 16,20-5 7-16,-17 5-59 0,7-3 1 0,0-2-60 15,-1 6-202-15,1-5-258 0</inkml:trace>
  <inkml:trace contextRef="#ctx0" brushRef="#br0" timeOffset="81460.72">19870 8706 450 0,'0'0'146'0,"0"0"-23"15,0 0 10-15,0 0-23 0,0 0 5 0,0 0-5 16,0 0-112-16,20 4 25 16,-16 1 2-16,2-2-12 0,1 3 18 0,4-2 5 15,-4 3-29-15,3 1 11 0,4-1-5 0,-1 1 10 16,1 0 18-16,0 0-38 0,3 0 30 0,-1 1-13 15,5 0-7-15,0-1 2 0,-1 2 1 16,4-2 22-16,-3 1-10 0,2 0-2 0,-2 0-8 16,0 0 23-16,3-3-26 0,-7 2-12 0,3-1 7 15,-6 0-10-15,3-3 5 0,-3 2-7 0,0-3 22 16,-4 2-12-16,0-1 7 0,0 0 8 16,-3-2 0-16,0 2-7 0,-1-1-1 0,-6-3 5 15,4 7 3-15,-5-4 6 0,-5 5-12 16,-4-1 12-16,-7 1-4 0,0 3-2 0,-10 5-2 15,-1 0-6-15,-10 8 8 0,-6-2 8 16,3-1-13-16,3 2-13 0,-6-3-26 0,6 2-71 16,7-4-10-16,4-1-31 0,3-2-8 0,1 2-184 15,9-6-325-15,7 0 53 0</inkml:trace>
  <inkml:trace contextRef="#ctx0" brushRef="#br0" timeOffset="81962.02">21442 8491 563 0,'0'0'192'0,"0"0"-13"0,0 0-28 16,0 0 0-16,0 0-16 0,0 0-19 0,0 0-19 16,-6 15-13-16,2-5-17 0,4 0 23 0,-3 4-19 15,0-1 3-15,-1 5-25 0,4 1-5 16,-4-1-1-16,0 2-12 0,1 2 10 0,0-4-21 15,0 4 14-15,0-4-17 0,2-1-1 16,-2 1-6-16,3-3-2 0,-3 1-36 0,3-5-49 16,-3 3 31-16,3-5-8 0,0 1-64 0,0-2-10 15,-5 1-187-15,5-3-296 0,0-3-19 0</inkml:trace>
  <inkml:trace contextRef="#ctx0" brushRef="#br0" timeOffset="82259.95">21183 8450 552 0,'0'0'182'15,"6"-4"-10"-15,-6 4-24 0,13-3-10 0,-2 0 3 16,0-2-28-16,6 2-3 0,3-3-8 0,0 4 8 15,2-6-7-15,5 0-32 0,-4 1-7 0,5 2-2 16,-1 0 2-16,1-3 2 16,5 0-7-16,-5 1-92 0,0 1-11 0,-1 2 16 0,0-1-18 15,-3 2 5-15,0 2 8 0,-3 1-46 0,-5 0-49 16,1 1-34-16,-7-1-63 0,-2 7-448 16,-1 1 74-16</inkml:trace>
  <inkml:trace contextRef="#ctx0" brushRef="#br0" timeOffset="82491.5">21104 8991 575 0,'17'0'190'16,"-17"0"-34"-16,20-1-31 0,-6-3 14 0,3 1-32 15,4-2 1-15,3 2-14 0,3-4-4 0,1 0-16 16,3-1-5-16,3 4 8 0,0-4-31 0,0 0-10 16,3 1 71-16,-3-1-14 0,4 2-27 15,-3 1-20-15,-1-2-38 0,-3 1-39 0,-1 3-74 16,1-3-71-16,-11 2-267 0,11-1-243 0,-1 1 64 16</inkml:trace>
  <inkml:trace contextRef="#ctx0" brushRef="#br0" timeOffset="82832.92">22475 8300 542 0,'0'0'233'15,"0"0"-28"-15,0 0-5 0,0 0-16 0,0 0-36 16,-17 18 44-16,10-3-5 0,-6 3-31 0,-2 6-30 16,-9 12 14-16,-3 3-9 0,3 4-23 0,-9 0-4 15,-3 14-19-15,-4-1-3 0,5-4 5 16,-5 5-23-16,-2 3-8 0,5-4-17 0,0-2 22 16,6-7-12-16,3-4-19 0,-2 1 9 15,5 0-9-15,-2-6-12 0,7 3-7 0,-1-4-9 16,3-8-53-16,5-4 5 0,4-2-23 0,-2-4-34 15,7-5-30-15,1-3-2 0,0-1-37 16,3-1-286-16,3-2-274 0,4-1 54 0,0-5 102 16</inkml:trace>
  <inkml:trace contextRef="#ctx0" brushRef="#br0" timeOffset="83241.42">22475 8901 706 0,'3'-1'261'0,"-3"1"-20"15,3-7-26-15,-3 7 2 0,0 0-27 0,1-6-37 16,-1 6-4-16,0 0-16 0,0 0-13 0,0 0-2 16,-14 13-31-16,7-6 5 0,-3 4-5 15,3-3-10-15,-7 9-16 0,4 1-7 0,-3 2-5 16,2-1-1-16,1 3 6 0,0-1 0 0,-1 2-3 15,5-3-7-15,-1 2-27 0,3-2 6 0,1 1-5 16,-1-2 11-16,4-4-14 0,0-1 0 16,4-1-7-16,0 2 0 0,5-5 12 15,-2-2-20-15,4-1 5 0,2-4-7 0,1 1-3 16,3-5 17-16,1-4-12 0,5-2-5 0,1 0 28 16,0-4-23-16,3-4 0 0,-2-3 3 15,-2 0-3-15,1-6 20 0,-6 1-9 0,1-2-17 16,-1-2 9-16,-5 4 0 0,-2 2 7 0,-4-3-5 15,-1 7-5-15,-6 0 5 0,-3-4-2 0,-1 4-16 16,-6 0 15-16,-7 4-66 0,0 0-2 16,-3 3 4-16,-4 3-20 0,-1 6 16 0,1 0-16 15,1 1-26-15,-7 4-48 0,2-4-115 0,-3 15-530 16,1 2 82-16,2-2 91 0</inkml:trace>
  <inkml:trace contextRef="#ctx0" brushRef="#br0" timeOffset="102992.36">7218 6309 358 0,'0'0'112'0,"0"0"-17"0,0 0-15 0,-1-8-1 16,1 8 0-16,0 0-5 0,0 0-10 0,-2-5-5 15,2 5 10-15,0 0-15 0,0 0-8 16,0 0-15-16,0 0-5 0,0 0-8 0,2-5-1 15,-2 5 4-15,8-5 7 0,-8 5-10 16,10-2 0-16,-3 0-10 0,2-2 15 16,-1 4 12-16,2-3-17 0,3-1 3 0,-2 2 4 0,-1 0-17 15,4 1-3-15,-4-4 11 0,0 5-11 16,2-2 2-16,0 2-1 0,-2-2 4 0,2-1 5 16,0 3 13-16,-2 0-23 0,2 0 21 15,0 0-23-15,-1 3 22 0,3-1 1 0,-4-1-83 16,0 0 4-16,1 5 22 0,-1-2-2 0,1 1-21 15,1 3 39-15,-2-4 25 0,1 2 56 16,-1 3-14-16,0 1-17 0,1 2 24 0,-1-1-8 16,0 1-22-16,-2 1 6 0,-2 1-86 0,1-3 10 15,0 6 95-15,0-2-8 0,0 1 8 16,-1 1-13-16,-5 0-16 0,5 1 16 16,-3 3-12-16,-3-3 9 0,1 1 13 0,2 3-23 15,1-2-2-15,-4 3-16 0,0 0 18 0,0 2 3 16,3 2-13-16,-3-2 20 0,-3 1-2 0,3 0-13 15,0-1-7-15,0 5-9 0,0-4-4 16,-4 0 4-16,3 2 4 0,1-1 4 0,-2 0-2 16,1 1-8-16,1-2 8 0,-3 4 5 0,3-4 2 15,-3 0-12-15,0-1 10 0,2 4 2 16,1-2-17-16,0-2 12 0,-3 2 1 0,3 0-14 16,0 1 21-16,0-2-10 0,0-1 2 0,0 3-10 15,0-3-5-15,0 5 11 0,3-3-19 0,-3-1 16 16,0 4-1-16,1-4 1 0,-1 3-5 15,3 0-9-15,-3-1 19 0,0 1-8 16,0-3-7-16,3 6 9 0,-3-4-12 0,0 4 23 16,0-4-10-16,3 5-16 0,-3 5 16 0,0-9 10 15,0 1-10-15,0 2 9 0,0 3 4 0,0-7-13 16,-3 9 2-16,3-2 21 0,0 0-29 16,0-1 11-16,3 4 15 0,-3-2-20 0,0-3 7 15,0 3-15-15,0 1 5 0,0-3 5 0,0 4 6 16,0-1-14-16,0 1 9 0,1-1-14 0,1 4 16 15,-1-5-8-15,3 3-13 0,-1-2 29 16,0 2-14-16,1-2-9 0,2 13 15 0,-2-11 0 16,2 0-19-16,2-4 12 0,2 9 1 15,3 3-7-15,-2-12 0 0,2 7-2 0,-1-3 4 16,4 3 6-16,-2-9-11 0,2 9-2 16,-1-9 21-16,2 7-14 0,6-4-7 0,-6-3 10 15,4 2-13-15,0 1 14 0,3 2 14 0,-1-3-15 16,1-1 5-16,1 3-17 0,2-3 7 0,0 1-26 15,1-2 34-15,-2 2-1 0,2-2-1 16,2-1 4-16,1 1-13 0,0-2 16 0,0-2-10 16,3 2 9-16,1-4-12 0,2 2 3 0,-2-2 5 15,5-2-26-15,-2-2 25 0,3 2-1 0,0-2 11 16,4-1-14-16,-1 3-6 16,0-2 24-16,7-3-16 0,-2 3-13 0,1-4 16 15,-1-1-3-15,2-1 18 0,0 2-25 0,0-1 17 16,4-2-2-16,3 2-11 0,-4-4 1 0,5-1 10 15,2 4-24-15,1-2 14 0,-1-1-3 16,1-2-8-16,-1 4 8 0,1-3 8 0,-1 0-8 16,1 1 5-16,-4-3 0 0,0 3 3 0,-3-3-18 15,-1 1 17-15,4 0-9 0,1-3-8 0,-1 1 28 16,3 2-18-16,-2-2 2 0,2-2-4 16,-3 1 12-16,4 1-8 0,-4-2 1 0,-3-1-13 15,-11 3 5-15,-3-4 15 0,0-4-20 0,-3 5 15 16,-1 0 0-16,1-4-10 0,-4 4 12 0,4-6-12 15,-7 5 10-15,3-4 0 16,-3 4-20-16,-1-3 20 0,1 1 11 0,0-2-24 16,0 0 10-16,-4-2 1 0,4 4-6 0,-4-2 19 15,-3-1-16-15,-3-1 13 0,0 0-11 0,-2 1 1 16,-1-1-1-16,-2 2 1 0,-2-2-6 16,-3 0 6-16,3 2 2 0,-5-2 10 0,1 0 1 15,-2 0-11-15,2 0 8 0,-3 2-11 0,-7-2 11 16,10-2-8-16,-10 2 8 0,14-2-16 0,-8 0-2 15,-6 2 8-15,10-2-16 0,-5-4 0 16,1 6 11-16,-2-4-11 0,-1 0 20 0,3-1-1 16,-2 0-14-16,3 2 8 0,-3-2 0 15,-1-2-5-15,1 4 7 0,2-4-9 0,0 0-4 16,2 3 9-16,-1-2-1 0,0-2 14 16,2 5-14-16,2-3-5 0,-1 0 11 0,0-1-1 15,1 2-7-15,-1 0 5 0,3-3-7 0,1 5 7 16,0-4-3-16,3 0 8 0,-3 5-2 0,3-4-6 15,-1-1 8-15,2 3-5 0,3-2 8 16,-4-1-11-16,6 4 1 0,-1-5 4 0,1 5-2 16,4-3-5-16,0 0-2 0,1-3 2 0,-1 6 7 15,1-2-2-15,0-2 5 0,5 4-5 0,-5-4 16 16,3 5-24-16,0-4 5 0,2 4 8 16,-2-4-12-16,0 4-1 0,0-1 8 15,0-2 5-15,0 3-5 0,2-3 8 0,-2 4-6 16,0-6-14-16,0 4-1 0,-1-3 8 0,1 3 12 15,-3-2-4-15,2-2-18 0,1 4 12 0,-3-4-12 16,2 1 4-16,-2 2-4 0,-1-2 18 16,-3 1-14-16,6-1 11 0,-6 0-10 0,1 2 18 15,-1-2-16-15,-4 1-5 0,0 2 11 0,-2 1-3 16,-5-3 12-16,0 3-17 0,-1-3-3 0,0 4 8 16,-1 1-15-16,-4-3 20 0,0 1-13 15,0 0-8-15,-1-1 11 0,-6 3-5 0,14-1 2 16,-14 1-13-16,7-1 3 0,-7 1 11 0,6-5 1 15,-6 5 1-15,0 0-10 0,0 0 22 16,0 0-30-16,0 0 10 0,0 0-5 16,0 0-10-16,8 7-13 0,-8-7 18 0,0 0 10 15,0 0-28-15,0 0-11 0,-7 10-9 0,7-10-29 16,0 0-51-16,-4 7 28 0,1-4-94 0,-7 2-90 16,7 2-379-16,-1-3 77 0</inkml:trace>
  <inkml:trace contextRef="#ctx0" brushRef="#br0" timeOffset="103453.54">12712 10168 230 0,'10'4'72'0,"-4"0"-14"0,5 3 70 15,-1 0-7-15,0 0-16 0,4-3 5 0,-1 4-16 16,2 1-4-16,1-3-90 0,2-2 23 16,-2 2 15-16,2 3-7 0,-1-5-8 0,3 0-10 15,-5 3 0-15,4-4 20 0,-1 4-18 0,2-6 24 16,-3 5-11-16,1-5-13 0,-2 4-4 16,-3-3 9-16,-1 1-7 0,1-1 20 0,-2 1-10 15,-2-1 0-15,1 2 10 0,-2-2 11 0,-1 0 58 16,-1 3-12-16,-5 0-34 0,-2 2 19 0,-5 7 9 15,-5 5-25-15,-16 13-13 16,-11 10-20-16,-16 9-21 0,-15 9-57 0,-37 28-523 16,-17 6-96-16,-14 4 95 0</inkml:trace>
  <inkml:trace contextRef="#ctx0" brushRef="#br0" timeOffset="108676.23">17220 9599 414 0,'0'0'149'0,"-3"-6"-21"15,3 6-6-15,0 0-17 0,0 0-10 16,0 0-16-16,0-7-12 0,0 7 10 0,0 0-26 16,0 0-7-16,0 0 20 0,3-4-26 0,-3 4-7 15,0 0-13-15,0 0 7 0,10-4 3 16,-5 2 6-16,-5 2-24 0,16 0 3 16,-6 0 7-16,4-2 6 0,0 2-16 0,3-2-2 15,1-1 4-15,1 3-1 0,2 0-4 0,-1 3 4 16,1 0-1-16,0-2 10 0,-2 5-9 15,-1-2-6-15,0 3 15 0,2 1-2 0,-3 6 0 16,-4-3-13-16,1 6 5 0,-4 0-5 0,-3 6 3 16,-3 1 20-16,-1 2-15 0,-3 1-28 0,-4 6 25 15,-2 2 10-15,-4 13-7 16,-4 2 5-16,-3-1 3 0,0 2-6 0,-3-1 0 0,-4 15 3 16,-1-3-2-16,5-7-1 0,-4 12-10 15,0-2 0-15,0-4-5 0,3-5 5 0,1 9-2 16,-7-3-6-16,9-5 21 0,-2 9-8 15,0-9-4-15,5-3-1 0,-1 3 15 0,3-1-22 16,2-3 32-16,4 4-17 0,0-5 10 0,4-1 0 16,-1-6-2-16,4-8-16 0,4 2-5 0,-4-3 18 15,7 19 5-15,-1-6-16 0,1-8-58 16,1-6-13-16,1-1 11 0,-2-2 14 0,3-3-4 16,1 3-24-16,-1-7 26 0,-3 0 28 0,4-2 13 15,2-3-23-15,0-4 0 0,-2 0-7 0,2-3 1 16,1-3 14-16,-1-1 23 15,-1-3-16-15,1-2 8 0,0-3-3 0,-2-1-7 16,2 0 18-16,-3 0 5 0,4-3-3 0,-7-2-15 16,3 2 20-16,-3-4-7 0,0 5 0 0,-4-3-11 15,1 1 13-15,2-1-12 0,-6 5 2 16,0-6 0-16,0 6 2 0,0 0 1 0,0 0-19 16,0 0 24-16,-20 7-21 0,6 1-2 0,1 2-8 15,-4 5 18-15,3 0 0 0,-7 10-3 0,2-1-2 16,-5 12 20-16,2-1-7 0,-1 2 7 15,6 4-10-15,-1 1 18 0,2 3-18 0,2 0-5 16,4 2 2-16,0 6-12 0,5 1 20 0,-1 1-8 16,3-1-7-16,3 3 2 0,3 3 11 15,0-2-3-15,5 1 2 0,-5 0 1 16,4 3-8-16,-1-1 7 0,1 1 1 0,-1 2 0 16,2 0 2-16,-1 1-13 0,-4 1 21 0,0-3 2 15,-3 4-25-15,0-3 25 0,-3-1-7 0,0 0-6 16,-7-1-2-16,-4 11 6 0,-6-2 4 15,-5-2-23-15,-13 5-46 0,-9 1-100 0,-12-10-104 16,-26 31-387-16,-10-1 110 0</inkml:trace>
  <inkml:trace contextRef="#ctx0" brushRef="#br0" timeOffset="130319.35">13816 7107 330 0,'-8'-4'120'0,"2"2"3"16,6 2-28-16,-10-5-3 0,3 2-15 0,0 2 4 15,7 1-9-15,-10-6-21 0,3 6-5 16,7 0 8-16,-11-2 5 0,11 2-13 16,-6-2-23-16,6 2-2 0,-7-4 12 0,7 4-8 0,0 0 9 15,0 0-9-15,0 0-32 0,0 0 27 0,0 0 8 16,0 0-7-16,0 0-16 16,24 14 3-16,-7-12-16 0,3 3 5 0,11-4 21 15,0 0-23-15,13 2 5 0,14 2 8 0,7-5-3 16,-3 2-10-16,3-2 15 0,1 0-2 0,1 4-6 15,-1-2 16-15,5-1 44 0,1 0 9 16,0 1 4-16,2 1-14 0,5-2-7 0,0 0 5 16,-3-1-16-16,6 0 1 0,-4 2-9 0,1-2 4 15,-1 0-16-15,1 0-13 0,-1 0 18 0,-2-2-12 16,-1 1 22-16,0 1-23 0,-3-1 8 16,-1-4 0-16,-5 5-15 0,-15 0 8 15,-6-1-1-15,-4 0-10 0,-4 1 3 0,-6 0-11 16,-4 0-7-16,-3 0 7 0,-3-1-7 0,-4 1 15 15,0 0-10-15,-3 0 8 0,0 0-39 16,-4-1 5-16,-1 1-66 0,2 1-39 0,-4 0-97 16,-7-1-120-16,6 2-284 0,-2 3 38 0</inkml:trace>
  <inkml:trace contextRef="#ctx0" brushRef="#br0" timeOffset="130729.01">16953 7042 593 0,'0'0'162'0,"-9"-1"-24"16,9 1 3-16,0 0-13 0,0 0-21 0,-4-5-10 16,4 5 8-16,0 0-10 0,0 0-8 0,34 6-8 15,-13-6-73-15,6 2 1 0,4 3-4 0,13-4 53 16,18 2 26-16,9 3-3 0,8-4-15 15,20 4-5-15,5-2-23 0,4 1-8 0,-1 1-5 16,2-4-33-16,7 0-44 0,7 2-35 0,4-4-52 16,-4-4-33-16,-13 4-238 0,16 0-236 0,-3-4 57 15</inkml:trace>
  <inkml:trace contextRef="#ctx0" brushRef="#br0" timeOffset="147788.81">6141 10293 248 0,'0'0'138'0,"0"0"-20"0,0-7-13 16,0 7-31-16,0 0 3 0,0 0-11 0,0-4-9 15,0 4-1-15,0 0 23 0,0 0 80 16,4-6-3-16,-4 6-23 0,0 0 0 0,0 0-30 16,-4-8 4-16,4 8-74 0,-4-3 1 0,1-1-27 15,-4 1 19-15,7 3 5 0,-13-5 2 0,2 3-20 16,-2 4 7-16,-4 2-4 0,0-3-4 15,-4 6-4-15,-3 2-5 0,0 0 4 0,-3 2 9 16,0 3-3-16,3 3-8 0,-1-1 5 0,2 1-2 16,3 1 2-16,2 3 3 0,5-2-3 0,2-2 3 15,1 3-8-15,3 2 0 0,1-6-26 16,1 1 29-16,2 0-23 0,6-2-3 0,-2 1 13 16,6-4 10-16,0 3-15 0,6-5 17 15,1-2-25-15,3 0 13 0,1 1-13 0,5-9-28 16,5 4-20-16,-2-4-19 0,9-4-86 0,-8 1-34 15,11-4-468-15,-1 0 48 0</inkml:trace>
  <inkml:trace contextRef="#ctx0" brushRef="#br0" timeOffset="148037.68">6445 10351 519 0,'-3'-7'195'0,"3"7"-24"16,0 0-12-16,0 0-16 0,0 0-10 16,0 0 8-16,0 0-31 0,3 24-5 0,-3-16 10 15,0 2-15-15,0 4-5 0,0 1-8 0,3 2 0 16,-3 2-15-16,0 2-19 0,-3 0 19 0,3 4-26 16,-3 0-10-16,3 0-11 0,-3 0-22 15,2 0 0-15,-2-2-37 0,3 1-30 0,-3-1-76 16,0-3-45-16,2-2-48 0,-2-1-238 0,3-2-179 15,-3-5 31-15</inkml:trace>
  <inkml:trace contextRef="#ctx0" brushRef="#br0" timeOffset="148389.34">6487 10257 588 0,'0'-6'249'0,"3"-1"-27"0,-3 4-27 16,3-2-21-16,-3 5-15 0,4-10-16 0,2 9-23 15,-2-5-5-15,4 5-5 0,1-1-5 0,1-1-20 16,1 1-6-16,-11 2-20 0,20 2 2 16,-9 0-2-16,-1 1-18 0,3-3 5 15,-2 4 0-15,-1 0-7 0,0-2-14 0,0 3 1 16,-2 2 5-16,-2-3-11 0,0 3 3 0,1 0-18 15,-7 3 6-15,4-2 9 0,-8-1-10 0,1 4 11 16,0 2-1-16,-4-2 1 0,0-1-11 16,-4 3 13-16,1-3 3 0,0 0-1 0,-1-2-17 15,1 1-13-15,1-1 0 0,-1-1-13 0,2-1-31 16,-2-4-38-16,1 0-54 0,1 2-61 0,4-3-484 16,4-1-25-16,0 0 122 0</inkml:trace>
  <inkml:trace contextRef="#ctx0" brushRef="#br0" timeOffset="148827.65">6774 10208 611 0,'0'0'223'0,"6"-5"-23"16,-6 5-21-16,3-2-18 0,-3 2-10 0,0 0-15 15,0 0-11-15,0 0-7 0,0 0-16 0,11 7-10 16,-11 0-17-16,1-3 14 0,2 3-9 15,-3 5-16-15,3 0 2 0,-3-1-25 0,0 3 13 16,3-3 2-16,1 4-23 0,2 0-12 0,-3-3-1 16,5 3-2-16,-5-7 3 0,4 4 4 0,0-1-4 15,-1-4 4-15,2 2-14 16,2-5 4-16,0 3-15 0,1-5 23 0,-1 3-13 16,-1-5-7-16,6 0 2 0,-5-2-10 0,3-3-13 15,1-3 21-15,-1-1-24 0,-1 0-5 0,1-5 9 16,1 2 11-16,-1-5-4 0,-3 1 13 15,1 1-6-15,-4 2 6 0,2 1 10 0,-2 1 4 16,-3-1 4-16,3 3 10 0,-4 3 7 0,0-1-23 16,1 1 1-16,-4-1 9 0,3 5-2 0,-3 2 0 15,0 0-5-15,0 0 5 0,0 0-2 16,0 0-8-16,0 0 5 0,-3 22 0 16,3-10 2-16,3-1 0 0,-3 4-2 0,3 2 5 15,1-2-7-15,0 2-9 0,3-2 1 0,-1 1 2 16,4 0-20-16,1-4 15 0,2 5-15 15,1-5-16-15,3 1-4 0,1-3-16 0,-2-2-54 16,2-1-97-16,-1-1-622 0,0-4 94 0,-1 2 85 16,-4-4 75-16</inkml:trace>
  <inkml:trace contextRef="#ctx0" brushRef="#br0" timeOffset="161834.76">22444 3270 435 0,'0'0'146'0,"0"0"-77"0,0-7-3 0,0 7-12 16,0 0 25-16,0 0-38 0,-3-7 10 0,3 7-10 15,0 0 0-15,-3-5-10 0,3 5-13 16,-8-5 8-16,5 3-3 0,3 2 30 0,-4-5-30 16,4 5-5-16,-9-4 3 0,5 3-6 0,1-5-2 15,-5 4-8-15,5-3 13 0,-4 1 3 0,1 0 9 16,-1 0 6-16,0-3-26 0,-3 1 52 15,3 2-14-15,0-3-4 0,-4-1-13 0,2 2-1 16,-1-2-9-16,-1 1 20 0,0-3-16 0,-3 2-7 16,-2-2 18-16,1 1-13 0,-4-2 16 0,1-1 55 15,-6 1-9-15,4 1-9 16,-1-4 12-16,-6-1-27 0,0 2 8 0,3-1-13 16,-6-1-84-16,2 2 51 0,0-2-13 0,-5 2-7 15,5-4-6-15,-3 4-12 0,1-1 13 0,-1-3-6 16,0 3 0-16,0 1 18 0,0-1-17 15,-2-1 20-15,1 2-16 0,-12-7 8 0,3 1 0 16,7 1-2-16,0 5 2 0,-5-8 3 0,2 5-6 16,-4-2-7-16,4 1 10 0,-5-3 21 0,2 1-19 15,6 3 1-15,0 1 15 0,-4-4-13 16,-4 0-7-16,-1-3-13 0,11 6 12 16,-1 0 14-16,-9-5-4 0,8 4 6 0,3 2-18 0,0 0-7 15,1 0 2-15,-4 2 2 0,-7-7 0 16,-1-1-2-16,8 5 5 0,3 3 8 0,-13-5-26 15,-1-2 23-15,11 5 3 0,-10-4-21 16,4 4 18-16,-2-3 3 0,4 2-3 0,-6-1-20 16,0-2 15-16,9 5-3 0,4 2 16 0,-17-5 0 15,11 2-21-15,3 3 18 0,-10-5-20 0,5 3 0 16,-5-3-3-16,4 6 31 0,-9-3-23 16,6 3 5-16,-6-2-5 0,5 4-3 0,-7-2-5 15,3 0-7-15,-7 1 27 0,10 1 1 0,8 3-26 16,-4-1 21-16,-17 0 2 0,13 1-5 0,-9-2 7 15,6 1-14-15,7 4 4 0,-4-3 24 0,-9 0-32 16,3 1 14-16,-8-2 5 16,8 5-21-16,-8-4 13 0,-2 3-13 0,0-2 16 15,6 0-1-15,-6 0-2 0,13 1-5 0,7 1 8 16,-1 0-19-16,-2-1 19 0,3 0-6 0,-3 2-4 16,3-3 9-16,-4 1-4 0,1 1 7 0,-18-3 0 15,14 2-5-15,-13-1-13 0,13 2 21 16,0 0 10-16,4 0-6 0,-17 0-24 0,12 0 12 15,5 1-8-15,-1-1 18 0,1 1-5 0,-17-3 0 16,12 4-5-16,5-2 0 0,0 3-28 0,-1-1 41 16,1-1-13-16,-4 2-2 0,1 0 12 15,-2-1-5-15,-15 1 8 0,9 0-16 16,10 0 16-16,-6-2-10 0,-11 2-1 0,8 0-2 16,10 0-18-16,-5 2 13 0,5-2 8 0,-1 0 2 15,-2 1-16-15,2 2 11 0,-2-1-7 0,-12 2 14 16,1 3 4-16,7-4-14 0,-4 3 11 15,-3 1-6-15,0 0-4 0,10 0-1 0,7-1 3 16,-14 1-5-16,8 0-8 0,5-1 11 0,2 0 17 16,2 2-20-16,-17 0 15 0,0 3-20 0,1-2 7 15,3 2-7-15,6-2 8 0,7-1 12 0,-16 3 0 16,6 0-7-16,3-1-11 0,-5 4-7 16,1-3 27-16,-2 4-14 0,10-5 4 15,-6 4-17-15,-2 0 23 0,9-2-16 0,6 1-2 16,-2-2 10-16,-11 4-5 0,10-1-11 0,3-1 22 15,-11 4-6-15,11-1 5 0,3-2 7 16,3 1-9-16,-15 5 5 0,9-2-3 0,6-2-15 16,0 0 10-16,1 3 2 0,-7 5-2 0,3-4-5 15,4-1 15-15,-7 8-10 0,6-6 10 0,4-2-10 16,0 2 6-16,1-1 6 0,-1 2-9 16,0-2-13-16,2 0 15 0,-12 8-10 0,10-7 2 15,1-2 8-15,2 2-5 0,0-2-2 0,-2-1 4 16,2 1 6-16,-3 2 2 0,3-2-15 0,-1 1-3 15,4-3 19-15,-6 3-19 0,7-1-5 16,-4 0 5-16,5-2 8 0,-2-1 8 16,1 1-3-16,3 0-18 0,1-3 19 0,-4 5-9 15,4-2 13-15,1-3-10 0,2 5-2 0,-4-2-6 16,1-1 3-16,6-1-5 0,-4 4 7 0,2-6 1 16,-1 2-4-16,3 1 17 0,-1-2-6 15,2 3 0-15,2-3-13 0,-2 1 18 0,3 1-15 16,-1 0 0-16,0-1-8 0,1 1 1 0,3 2 17 15,0-3-5-15,0-2 0 0,0 2 7 0,3 3-9 16,-3-1 2-16,5-1-10 16,-2 1-1-16,0 1 1 0,4 3 10 0,-1-4 0 15,1 1-8-15,0 4 11 0,0-3 0 0,3 4-11 16,-3-5 13-16,3 5 0 0,0-3-5 0,0-1-8 16,1 3 6-16,2 1 7 0,-1-5-8 15,4 6 3-15,-2-4 3 0,0 2-13 0,6-1 0 16,-3 3 25-16,0-2 0 0,3-1-10 0,1 1-2 15,-3 0 2-15,5-1-15 0,-2 0 2 0,3 0 18 16,0 0-7-16,-4-1 5 0,7 1-11 0,-3-3 3 16,1 2-8-16,2 1 21 0,-4-2-23 15,5-2 46-15,6 8-52 0,-3-7 22 0,-4 0 1 16,14 4-20-16,-9-4 6 0,-2-2 2 0,8 6 2 16,-1-6-10-16,-6 0 3 0,14 2 15 15,-2-1-7-15,1-1-4 0,-5-2 14 16,5 5-5-16,1-3-1 0,-8-4 1 0,-3-2 2 15,1 3-28-15,2-3 25 0,8 7-2 0,2-3-15 16,-5 0 28-16,-5-3-11 0,11 1-7 0,0 2 5 16,3 2 5-16,-3-4-5 0,0 1 11 15,-1 0-9-15,2 1-4 0,1 0 7 0,2-3 8 16,-1 0-6-16,0 2-4 0,1-1-6 0,-1 1 16 16,0-1-10-16,0 1-6 0,-2-1 3 0,1 1 5 15,-1-1 0-15,2 1-7 0,0-2-8 16,1-1 4-16,3 1 17 0,-1 0-27 15,4-1 11-15,0-1 15 0,3 3-7 0,-2-4-3 16,2 0 3-16,1 1 2 0,-1-1-5 0,1-3 0 16,-1 1-26-16,-2 1 34 0,2 0-16 0,1-3 11 15,-1 0-14-15,4-1 24 0,-3 3-10 16,3-4 12-16,2 0-7 0,-2 1-13 0,4-2 5 16,-4-1 10-16,0 0-25 0,0 0 12 0,0 0-2 15,0 0 7-15,0-4-7 0,4 2 10 0,2 0 1 16,1 0-4-16,0-2-4 0,0 1-1 15,-1 0 8-15,2-1 5 0,-5 2-7 0,3-3-6 16,0 3-12-16,-1-4 18 0,1-1 4 16,-3 2-25-16,5-2 23 0,-2-1-5 0,1-1 3 15,3 1 0-15,-3-4-3 0,13 0 0 16,-6-3-13-16,6-1 8 0,-20 4 2 0,3-2 8 16,12-5 0-16,-12 3-12 0,14-2 12 0,-4-4-15 15,1 4 22-15,-1 0-14 0,-15 1 40 0,1-2-33 16,8-3-18-16,-10 5 52 0,9-8-57 0,-9 4 13 15,10-4 0-15,-4-1 7 0,0-2-7 16,0 2 10-16,-3-4-7 0,0-3 2 0,-3 1 2 16,4-1-4-16,-5-2 12 0,1 0-13 0,-5-2 11 15,4-1 0-15,-6-2-6 0,0-2 1 0,-3-2 10 16,-5-2-16-16,2 0 18 0,-9-3-22 16,1-1 9-16,-10 8-4 0,7-14 4 15,-10 9-7-15,-6 0 10 0,-1-6 3 0,-7 1-13 16,0-2 18-16,-7-2 7 0,-4 0-10 0,-3-3-20 15,-7 0 3-15,-10-11 22 0,-3-5-7 0,-8 0 2 16,-9-4 10-16,-11-1-17 0,-21-20-8 16,-16 7-16-16,-17 1-20 0,-15 3-28 0,-27 5-136 15,-19 7-191-15,-22 2-321 0,-82-18 87 0</inkml:trace>
  <inkml:trace contextRef="#ctx0" brushRef="#br0" timeOffset="173445.72">5611 6911 460 0,'-7'-2'210'15,"7"2"-31"-15,-6-5 8 0,6 5-15 0,-7-3-14 16,7 3-9-16,-7-3-90 0,7 3-3 0,-4-5-28 16,4 5 11-16,0 0-14 0,11-8 8 15,-1 7 6-15,3-5-14 0,9-3-7 0,11 1 5 16,16-5 82-16,9-1-23 0,6-3-5 0,15-2-5 16,3-1-19-16,0 1 4 0,-4 0-14 0,2-2-4 15,-16 5-1-15,1-1 3 16,-3 2-15-16,3-2-62 0,-4 1-10 0,-3 1 10 15,1 1 0-15,-6-2 13 0,2 5-51 0,-6-3 2 16,-8 5-25-16,-8 3-21 0,-5-1-71 0,-1-1-29 16,-5 6-399-16,-3 0 8 0</inkml:trace>
  <inkml:trace contextRef="#ctx0" brushRef="#br0" timeOffset="173784.39">5645 7049 491 0,'0'0'202'0,"0"0"0"0,0 0-35 16,31-8-1-16,-14 2-2 0,8 0-13 0,9 1-100 16,6-3-10-16,22-5-2 0,3-4-9 15,17-2 6-15,4 0-10 0,-5-1-6 0,2 1 21 16,2-4-26-16,-4 2 24 0,2-2 66 16,-1 2-23-16,-3 0-13 0,3 3-49 0,-17 3-35 15,9-10-200-15,-12 17-466 0,-4-3 16 16</inkml:trace>
  <inkml:trace contextRef="#ctx0" brushRef="#br0" timeOffset="194904.03">24249 3567 488 0,'-1'-6'195'0,"1"6"-6"0,-3-7-17 0,3 7-6 15,0 0-22-15,0 0-14 0,0-4-15 0,0 4-28 16,0 0-10-16,-3-5-15 16,3 5 7-16,0 0-13 0,0 0-13 0,0 0-2 0,-7 15-5 15,7-7 8-15,-3 3-16 0,-1 6-15 16,-3 0 17-16,1 1-1 0,2 3-11 0,-2 2 2 15,-1 2 11-15,-1 0-3 0,1 2-8 16,1-3 1-16,0 0-3 0,-1 1-8 0,2-4 10 16,-1 3 4-16,-1-1-7 0,4 1-1 0,0-6-3 15,2 0-8-15,-5 0 13 0,6-1-6 0,-4-1-4 16,1 0-5-16,2-2-8 0,-2-2-31 16,0 1 2-16,3-2-47 0,0-2 11 0,-3 0 1 15,3-2-79-15,0-2-62 0,-1-4-484 16,1-1 100-16</inkml:trace>
  <inkml:trace contextRef="#ctx0" brushRef="#br0" timeOffset="195405.7">24266 3509 660 0,'0'0'192'0,"-3"-5"-21"0,3 5-22 16,0 0-11-16,0 0 0 0,0 0-20 15,0 0-13-15,0 0-10 0,0 0-19 0,0 21-6 16,0-11-9-16,3 1-15 0,-3 2-8 0,3-1 3 16,1 5 3-16,-1-3-8 0,0 2 10 0,1 0 3 15,0 0-14-15,3-3 1 0,-1 0-15 16,1-1 22-16,3 0-22 0,-3-3-14 0,3-1 16 15,4 0 3-15,0-2 0 0,3-3 4 0,0-2-7 16,4 0-5-16,-1-3 8 0,4-5-18 0,3-2 9 16,1-5-4-16,-1 2 10 0,0-3-7 15,-2-1 7-15,-2 0-23 0,1-2-8 0,-6 4 18 16,-2 1-10-16,2-1 0 0,-8 3 26 0,4 3-8 16,-5 0 7-16,-2-1 1 0,0 2-21 15,0 2-13-15,-3 1 16 0,-1-1-5 0,3 4-14 16,-6 1 16-16,0 0 3 0,0 0-10 15,-3 14 4-15,-3-5-4 0,2 4 12 0,-3 4 5 16,-3 2-5-16,3 1-10 0,0 2 8 0,-6 0 10 16,3 6-8-16,-1 0 8 0,1 2-8 0,3-4-4 15,0 1-1-15,-3-2 5 0,6 0 5 16,1 0-12-16,-1-2-3 0,1-3 10 0,0 1-23 16,3-3-20-16,0 0-26 0,3 0-56 0,0-1-90 15,-2-5 8-15,5 1-364 0,-2-1-158 0,3-6 84 16</inkml:trace>
  <inkml:trace contextRef="#ctx0" brushRef="#br0" timeOffset="195812.44">24898 3920 606 0,'0'0'215'16,"0"0"-23"-16,0 0-105 0,0 0-7 0,0 0-11 15,0 0-10-15,8-3-8 0,-8 3 0 16,0 0 8-16,0 0-16 0,10 0 1 0,-10 0-3 16,9 0 12-16,-9 0-22 0,11-1 10 15,-4-2-8-15,-7 3-10 0,16-3 13 0,-8 2-13 16,2-5 3-16,-3 3 0 0,3-4-1 16,-3 2-15-16,0 1 6 0,1-2 7 0,-3-1-5 15,2 2 12-15,-3-2-7 0,-1 1-5 0,1 3-10 16,-4-4 20-16,3 2-10 0,-3 1 15 0,0 4 13 15,-3-8-22-15,3 3-4 0,0 5 0 16,-10-4-4-16,2 3-1 0,1-2-22 0,7 3 17 16,-19 3 8-16,11-2-8 0,-2 3-5 0,-3 1-5 15,2 4 3-15,1-1 2 0,-4 2 10 16,7 4-7-16,-3-3-11 0,3 3 13 16,-3 3-4-16,6-5-6 0,-2 3 7 0,5 0-20 15,0 1-15-15,1-5-20 0,2 3-16 0,1-2 12 16,2 1-63-16,4-2-46 0,-2 2 18 0,3-4-75 15,4-3 1-15,-1 1-441 0,1-2 89 16</inkml:trace>
  <inkml:trace contextRef="#ctx0" brushRef="#br0" timeOffset="196313.15">25247 3943 639 0,'0'0'254'0,"3"-5"-19"0,-3 5-30 16,0 0-31-16,1-4-23 0,-1 4-20 15,0 0-3-15,0 0-8 0,0 0-20 0,0 0-11 16,0 0-7-16,0 0-13 0,6 16-5 0,-6-13 11 16,0 5-27-16,0-2-4 0,0 2-11 0,0 1 0 15,0-1-12-15,-3 0-19 0,3 1 6 16,0-2-26-16,0-2 3 0,3 0-1 0,-3 0 9 16,0 0 12-16,0-5-8 0,3 5-2 0,-3-5 8 15,0 0-8-15,0 0 7 0,18-12-2 0,-8 8 5 16,0-4-2-16,1 0-3 0,-1-1 10 15,4 1-5-15,-4 0 3 0,-3 2-3 0,3-1-5 16,2 3 5-16,-4 0 13 0,-1 0-13 16,1 1 3-16,-2 3 7 0,-6 0 1 0,15 3-11 15,-10-2 2-15,2 2-9 0,-3 2 4 16,2 2 4-16,-2 2-4 0,-1-1 6 0,0 1-6 16,-2 1 6-16,2-1-5 0,-3 0-3 0,4 3 5 15,-1-7-18-15,-1 3-5 0,0-1-8 0,-2-1 11 16,3-2 7-16,3 0 11 0,-2-1-6 15,-4-3 3-15,17-3-2 0,-7-1 7 0,0 0 3 16,5-4 17-16,-2 0 16 0,1 0-8 0,-1 0-4 16,1 1 24-16,-1-1-12 0,-2 1-15 0,3 0 12 15,-7 1-12-15,4 1 7 16,-2 1-12-16,-2-1 4 0,3 3-15 0,-2-1 6 16,-2 1-1-16,1 1-2 0,2 1-3 0,-9 0 13 15,12 1-20-15,-6 4 7 0,1-1-2 0,2 1-21 16,-1 3-13-16,-4 0-35 0,6 1-62 15,-1 2-118-15,-1 2-230 0,-2-2-304 0,1 2 112 16,0-4 43-16</inkml:trace>
  <inkml:trace contextRef="#ctx0" brushRef="#br0" timeOffset="197519.79">25985 4018 591 0,'-3'-2'235'0,"3"2"-4"0,-10-7-24 16,10 7-28-16,-7-3-12 0,7 3-16 0,0 0-16 16,-24 7-32-16,17 0 9 0,-3 1 1 15,3-1-24-15,-3 4-14 0,0 2-22 0,3-2-12 16,0 0-33-16,3 0 0 0,-2 0-16 0,6-1-12 16,-1 2-3-16,2-6 7 0,-1 1 6 0,3 0 10 15,3-2 5-15,-1-2-23 0,5 0 18 16,-1 0 5-16,-2-3 3 0,-7 0-16 15,21-6 3-15,-7 3 21 0,-4-2 7 0,0-2-13 0,1 3 10 16,2-5 11-16,-6 1 10 0,0 0 0 0,0 2-3 16,0-2 11-16,-4 1-13 15,2 3-29-15,-4-4 11 0,-1 3 8 0,0 5-8 16,-3-10-3-16,-3 8-10 0,3-4 11 0,3 6-9 16,-15-3-1-16,9-1 4 0,-1 4 5 0,7 0 0 15,-7-4-9-15,7 4-12 0,-10-1-4 16,10 1-23-16,-4-5 7 0,4 5-4 0,4-8-1 15,-1 1 5-15,1 2 3 0,3-5-10 0,2-1 13 16,-2 0-3-16,4-3 25 0,-4 0-10 0,2 0 16 16,-5 0 18-16,4 3 4 0,-5-3 9 0,0 3-24 15,-3-2 11-15,-3 2-1 0,0 2 1 16,0-4-8-16,-5 5 2 0,1-2 11 0,-3 3-18 16,-1-1 5-16,-2 4 7 0,3-1-12 15,-7 4-10-15,3-1 4 0,-3 1 4 0,-1 2 1 16,-1 2 1-16,-2 2-10 0,4-1 10 15,0 3-3-15,3-1 3 0,0 2-1 0,1 0-17 16,2 3 8-16,7-1 2 0,-2-2-5 0,6 2-5 16,0 0-5-16,0-1 2 0,7 0 0 0,-1-2 6 15,5-2 2-15,2 2-11 0,2-1 9 16,1-2 7-16,1-1-18 0,3-2 0 0,-5-1 13 16,1 0 0-16,-1 1 29 0,1-1-1 0,-2 0-10 15,-4 0 5-15,1 0-5 0,-4 0-11 0,3 0 14 16,-10 0-3-16,14 0-3 15,-8 2-5-15,-6-2-7 0,10 1 2 0,-10-1-2 16,4 4-3-16,-1-1 0 0,0 3 7 0,-1-2-9 16,-4 3-11-16,4 1-8 0,-4 0 6 0,4 1-18 15,-2-1 7-15,0 2-5 0,2-2 13 16,2 0-38-16,3 1-18 0,-1-1 2 0,4-1 11 16,1 0-29-16,2-4 31 0,1 1 3 0,-1-4 7 15,2 0 1-15,1 0 15 0,-1-1 9 0,1-4-1 16,-1 3 40-16,-2-1 21 0,-3 0-8 15,4 0 16-15,-7-1 12 0,2 3 23 0,-1-1-17 16,-2 1-3-16,-6 1-18 0,7-4-8 0,-7 4-10 16,10 0 0-16,-10 0-5 0,0 0 2 0,0 0-2 15,4 5 0-15,-4-5-2 0,-1 10 7 16,-2-4-5-16,3-2-16 0,-3 4-2 16,0-1 3-16,3-1-24 0,0 2-10 0,-1-4 1 15,1 3-21-15,1-1-8 0,-1-2 10 0,3 1 3 16,-3-5 13-16,7 7-3 0,3-7 8 0,-3 0-34 15,-7 0 6-15,17-4 0 0,-10 0 4 16,3-2 6-16,6-2-18 0,-4-3 31 0,1 3 5 16,6-8-8-16,-3 2 13 0,-3 2 18 0,4-2 23 15,-3-1 15-15,-4 3 11 0,1 3 15 0,-5 1 2 16,1-1 8-16,-1 1-25 16,-2 1-14-16,0 3-12 0,0 1-2 0,-4 3 2 15,0 0-1-15,0 0 1 0,-4 17 0 0,-3-2 10 16,0 3-7-16,-3 13 15 0,-1-2-6 0,-5 18-4 15,3 4 2-15,-2 4 8 0,-2 4-15 16,-3 11 2-16,2 2 2 0,2 3-2 0,4-16-13 16,-4 15 19-16,2-15 1 0,4-1-9 0,-3-3-14 15,-1 1 4-15,2-2 2 0,-4-7-6 0,0-1-2 16,-5-4 16-16,0 0-6 0,-2-9 8 16,2-5-13-16,0-6 1 0,-3-5 4 0,4-5 16 15,-4-1-26-15,0-7 18 0,4-4 5 0,-1-1-15 16,3-6-3-16,-2-4-20 0,0-10 20 15,7-3-87-15,5-5 18 0,8 2 6 0,3-11 12 16,12-12 0-16,9-2 0 0,10-8 8 16,10 1-1-16,4 2 6 0,7 7 0 0,6 3 20 15,4 5-15-15,3 6 5 0,1 3 6 0,2 2-22 16,-16 12-17-16,3-1-23 0,1 4-164 0,-22 5-51 16,21 0-477-16,-3-2 116 0,-3 1 38 15</inkml:trace>
  <inkml:trace contextRef="#ctx0" brushRef="#br0" timeOffset="197943.44">27346 3727 675 0,'0'0'162'16,"0"-6"-4"-16,0 6-22 0,0 0-13 0,0 0-11 15,0 0-9-15,0 0-24 0,0 0 0 0,-3 17-2 16,3-9-5-16,-4 5-6 0,1 3-14 16,-4 1 1-16,0 4 1 0,3 4-10 0,-5-3-14 15,1 3-1-15,1-1-35 0,-2-2-11 0,5 1-50 16,-2-2-28-16,-2-4-58 0,5 0-19 15,2-8-12-15,1 1-482 0,1-2 60 16</inkml:trace>
  <inkml:trace contextRef="#ctx0" brushRef="#br0" timeOffset="198817.94">27476 3613 614 0,'0'0'223'0,"0"0"-16"15,0 0-20-15,0 0-16 0,8 18-20 16,-6-10-7-16,5 3-14 0,-3-1-17 0,2 0-34 16,1 1 13-16,4 0-28 0,-1-1 8 0,0 1-6 15,4-4-17-15,4-1-16 0,-2 2-20 16,1-7-13-16,6 0-15 0,-2-3-8 0,-1-3-8 16,1 1-7-16,3-8 2 0,-3 0-3 0,4-4 11 15,-6 1 13-15,-1-1 17 0,-2 1 29 0,-1 1 18 16,-2-1 25-16,-3 1 5 0,0 3-2 15,-6 1 13-15,2 2-36 0,-2 0 2 0,-1 0-10 16,-3 2-8-16,3 3-4 0,-3 3 12 0,0 0-8 16,0 0-7-16,0 0-11 0,-23 14-10 0,16 0 1 15,0 2 2-15,0 4 10 16,1 2-6-16,-2 4-4 0,2 5 0 0,5-3 0 16,-2 1 2-16,3 0 6 0,3 0-19 0,1-3 19 0,7 1-8 15,-1-2-6-15,3-3 11 0,4-2-15 16,1-5 10-16,-1-4 7 0,7 2-12 0,-3-9 10 15,5 0 5-15,1-4-5 0,-3 0-1 16,4-4-6-16,0-5-4 0,-1-2 9 0,1-3-6 16,-5 1 3-16,1-3-6 0,-4 0-1 0,-6 0 9 15,0 1-7-15,-4 0-8 0,-3 2-13 0,0 4 3 16,-4-4 2-16,-3 3-5 0,-3 3-2 16,-4 0-1-16,0 3 16 0,0-1-20 0,-7 2 12 15,4 3 3-15,-3 0-8 0,-1 3 8 16,0 2-2-16,0-1 7 0,1 5-11 0,-1-1-4 15,4 2-11-15,0 1-4 0,3 0-16 16,-3-1-6-16,6-2-24 0,1 2 14 0,3-3 1 16,0 0 25-16,3-2-13 0,4-4 16 0,0 1-8 15,0-4 23-15,6 1 0 0,2-6-2 0,-2 0-6 16,4-1 11-16,0-3 2 0,3 0 0 16,-6-3 13-16,3 1-2 0,-4 4 25 0,-2-2 7 15,-1-2 1-15,0 3 15 0,-2 1 3 0,-1 0 15 16,-4 2-13-16,4-1-8 0,-4 5-9 0,0-2-16 15,3 2 0-15,-6 3 5 0,0 0-16 0,0 0 11 16,-3 17-2-16,-3-5-11 0,-1 9 13 16,1 1-3-16,-5 10 3 0,-3 13 0 15,1 2 0-15,-4 6-6 0,5-2-6 0,-4 0 1 16,0 1-2-16,2-1 6 0,3-1 1 0,-1 0-4 16,0 0-16-16,-1-3 29 0,2-2-24 15,-2 1 11-15,2-10 2 0,1-6-12 0,0-2 2 16,2-2 10-16,-5-1-2 0,0-4 15 0,-1-1-18 15,0-4 2-15,-3-1-9 0,1-3 10 0,-2 0-11 16,2-8 8-16,1 2 3 0,-1-6 2 16,2-1 0-16,-3-5-10 0,3-5 13 0,1-3-5 15,1-3 5-15,3-2-6 0,7-3 1 0,0-1 7 16,6 1-2-16,2-8-8 0,5 1-2 0,6-11-8 16,4 2 12-16,3 3-4 0,2 2 20 15,2-1-13-15,-1 7-2 0,-1 2-11 16,-3 2-7-16,1 3-18 0,-1-1-26 0,4 2-33 15,0-1-74-15,5-7-123 0,-2 8-525 0,-4 1 90 16,-3-3 56-16,0 3 51 0</inkml:trace>
  <inkml:trace contextRef="#ctx0" brushRef="#br0" timeOffset="199115.34">28721 3175 803 0,'0'0'231'16,"3"-4"-21"-16,-3 4-19 0,0 0-24 0,0 0-19 15,5 15 1-15,-5-1-8 0,-2-1-31 0,-1 8-3 16,-1 4 1-16,-3 8 2 0,-3 13-28 16,-3 4-103-16,2 4 11 0,-5 0 38 0,4 1-15 15,-1 0-21-15,-1 0 1 0,1-2 17 0,0 0-5 16,2-2 26-16,1-2-29 0,3-7-4 0,4-9-1 15,-2 0 11-15,-1 1-3 0,6-7 0 16,-3-2-10-16,3-2-3 0,0-4-2 0,3-1-3 16,2-1-12-16,-3-1 9 0,5 0-12 15,0-5-59-15,1-1-5 0,0-6-133 0,3 1-541 16,-1-5 83-16,6-7 86 0</inkml:trace>
  <inkml:trace contextRef="#ctx0" brushRef="#br0" timeOffset="199304.55">28529 3763 714 0,'0'0'266'0,"0"0"-43"16,-4-4 20-16,4 4-59 0,0 0-33 16,14-7-8-16,-2 6 16 0,7-4-13 0,9 1-113 15,14-2 3-15,18-1-15 0,14-1-37 0,25 0-68 16,-5 5-211-16,-13 2-437 0,0-2 87 15</inkml:trace>
  <inkml:trace contextRef="#ctx0" brushRef="#br0" timeOffset="199929.46">30552 3654 788 0,'-1'-4'182'16,"-4"-3"-8"-16,5 2-16 0,-4 2 4 0,4 3-27 15,-17-1-32-15,7 1-6 0,-4 2 3 16,0 5-13-16,-9 4 2 0,0 5-14 0,-2 3-14 16,-13 13-7-16,4 3 10 0,0 4-13 0,3 2-5 15,3 1 31-15,5 1-54 0,3-1-8 16,8-9 11-16,3-3-3 0,9-6-5 16,0-3-13-16,6 0 15 0,2 0-9 0,2-5-1 0,9-2-2 15,-1-3 7-15,3-2 18 0,3-2-15 16,4-6-31-16,5-2 11 0,-5-3 7 0,8-8 0 15,9-5 21-15,-4-3-6 0,1-5-7 0,-5-4 2 16,-1-3 1-16,-7-3-9 0,-3 2 1 16,-4-4 7-16,-8 6 6 0,-5 2-11 0,-7 1 3 15,1 3-5-15,-6 0-11 0,-5 0 21 0,-2 4-26 16,-7 0 11-16,-3 0-6 0,2 6 1 0,-3 5 2 16,1-1-13-16,-2 6 0 0,2 0 8 15,4 5-26-15,-3 6-28 0,4 1 0 0,1 1-53 16,4 5-78-16,6-1-94 0,3 5-476 0,3 0 71 15,8-5 67-15</inkml:trace>
  <inkml:trace contextRef="#ctx0" brushRef="#br0" timeOffset="200260.42">31419 3510 944 0,'-8'-6'253'0,"-2"3"-35"0,-1 2-95 0,-2-3-18 0,0 8 2 16,-8-1 1-16,3 3-24 0,-3 3-4 15,-5 7-19-15,2 0 3 0,-1 4-18 16,-7 10 3-16,3 4 2 0,5-8-8 0,7 0-9 16,0 1 4-16,7-1-15 0,3-1-7 0,0-1-4 15,7-2 1-15,0-1 8 0,3 2-1 0,4 1-2 16,0-2 5-16,3-2-15 0,1 1 12 15,2-3-7-15,0-2-3 0,1 1 3 0,-3-3 10 16,1 0 10-16,-2-3-28 0,-5 0-7 0,2 0 15 16,0-3-3-16,-3 2 5 0,-4-2 3 0,-4 5 3 15,-5-2 20-15,-10 6-36 0,-16 5 13 16,-10 2-26-16,-9-2 5 0,-4 1-27 16,-13 2-39-16,-7 2-54 0,2-4-13 0,4 2-130 15,0 0-461-15,15-2 74 0,2-4 34 0</inkml:trace>
  <inkml:trace contextRef="#ctx0" brushRef="#br0" timeOffset="200520.51">29663 4511 540 0,'-9'0'217'0,"9"0"-17"0,0 0-6 16,0 0-9-16,0 0-1 0,33 2-79 15,-1-4 15-15,32 2-20 0,8-2-5 16,27-3 2-16,1 2-20 0,13-2 71 0,6 0-25 16,4-2 0-16,7-2 2 0,0 1-17 0,3 0-29 15,31-6-7-15,-27 5-3 0,24-2-10 0,-32 3-16 16,-9 0-7-16,-7 2-66 0,-11-1-24 16,-21 4-105-16,-15 2-107 0,-14 0-533 0,-14-2 118 15,-11 1 39-15</inkml:trace>
  <inkml:trace contextRef="#ctx0" brushRef="#br0" timeOffset="200800.44">29725 4911 726 0,'58'-8'241'0,"14"1"-13"0,20-5-23 0,13-4-16 16,6 1-10-16,12 0-5 0,4 2-5 0,30-9-13 16,-29 5-38-16,31-2-3 0,-29 3-15 0,27-4 5 15,-28 6-15-15,-6-3-3 0,-6 2-5 16,-7 5 0-16,-11-5-8 0,-7 2-8 0,-24 4-20 16,-7 2 3-16,-16 1-11 0,-10 1-17 15,-11 2-13-15,-4 2-67 0,-6-4-49 0,-9 5-91 16,-5 0-93-16,0 0-512 0,-26 0 69 15,2 0 88-15</inkml:trace>
  <inkml:trace contextRef="#ctx0" brushRef="#br0" timeOffset="-207724.01">7967 5461 381 0,'0'0'143'0,"0"0"-28"15,0 0-7-15,-8-1-11 0,8 1-15 0,0 0 15 16,0 0-25-16,0 0-3 0,-6-1-2 0,6 1-21 15,0 0 8-15,0 0-1 0,0 0-2 0,0 0 1 16,0 0 32-16,34 0-48 0,-17-2 15 16,0-1-7-16,7 2-1 0,3-2-10 15,7 0-25-15,1-1 28 0,6 2-26 0,17-5 11 16,-10 1 7-16,-3 3-15 0,12-5-18 0,-9 2 15 16,-4 4 26-16,-2-3-26 0,17-2 5 15,2 3-12-15,0-1 25 0,-6 2-15 0,-1 0-11 16,4-1 21-16,-9 1-20 0,-5-2 5 0,1 2-3 15,-4 2-3-15,2-4 16 0,-1 3-15 16,-1-3 2-16,-4 2-3 0,-6 2-4 0,0-3 7 16,-4 1-8-16,-3 2 3 0,-3-3 11 0,-7 2 9 15,3 2-5-15,-4-1 9 0,0 1-12 0,-2-1-1 16,-4 1 9-16,-7 0-20 16,13 0 0-16,-13 0-36 0,0 0-2 0,0 0-47 15,0 0-30-15,0 0 18 0,0 0-23 0,-20 11-52 16,3-3-125-16,7-2-348 0,-8 2 72 0</inkml:trace>
  <inkml:trace contextRef="#ctx0" brushRef="#br0" timeOffset="-206151.43">8131 5504 424 0,'-3'-4'177'0,"3"4"-41"0,-1-7-8 0,1 7-36 15,0 0 10-15,-3-7 3 0,3 7 5 0,0 0-7 16,-3-2-6-16,3 2 13 0,0 0-31 0,-3-6 19 16,3 6-27-16,0 0-2 15,0 0-7-15,0 0-16 0,-1-6 0 0,1 6-10 16,0 0 12-16,0 0 4 0,0 0-24 0,-4-5 0 16,4 5-13-16,0 0 13 0,0 0-15 0,0 0-8 15,0 0 16-15,0 0-1 0,0 0-9 16,0 0 6-16,0 0-9 0,8 19-5 0,-8-13 20 15,3 2-10-15,0 1-8 0,-3 0 5 0,0 2 0 16,0 2-5-16,0-1 0 0,0 4 18 16,0 0-15-16,-3 5-5 0,0 1 9 0,0 2-14 15,2-1-1-15,-3 2-2 0,-2 2 10 0,2-2-15 16,1 1 10-16,-3 4 0 0,2-1-2 0,-3 3 9 16,3 1 6-16,-3-1 0 0,1 0-23 15,-4 1 7-15,3 1 11 0,0-1-11 0,3 0 8 16,-5 1 3-16,1 0 0 0,-2 11-3 0,0-7 2 15,4-3 6-15,-2-2-26 0,1 5-2 16,0-4 10-16,-2 10 7 0,1-4 24 16,1-6-31-16,1-1 5 0,-1 3-10 0,-1-1 17 15,-1 13 6-15,5-9-18 0,-2-4 3 0,-1-2-4 16,0 2 4-16,3-2-1 0,-2 6 16 0,2-5 2 16,-2 3-15-16,3 1 8 0,2-4 66 15,-6 7-17-15,4-6 2 0,2 5-8 0,-5 10-8 16,3-8-2-16,-1-2 0 0,1-3 5 0,3 2-2 15,-4-2-24-15,1 2 16 0,2 0-10 16,1-4-3-16,-3 2-11 0,3 1 12 0,-3-2 6 16,2 1-20-16,-2-2 3 0,3 1 15 15,-3 2-15-15,0-2-8 0,-1 4 6 0,1-4-9 16,-5 14 6-16,2-1-1 0,-1-1-1 0,-3 1 6 16,0-5-1-16,3-4-11 0,0-6 2 15,0-1-2-15,-3 0 16 0,3 0-19 0,0-1 8 16,-3-3 3-16,3 1-1 0,0-5-7 0,0-3 13 15,1 1-15-15,-1 0-9 0,3 0 11 16,-2-5 0-16,2 1 6 0,1-2-19 0,-1-1 26 16,2 1-6-16,1 0-4 0,-2-1-8 0,-1-1 2 15,4 0 1-15,-3 1 4 0,3 2 6 16,0-7-8-16,-1 6 0 0,1-3 2 0,0-2-4 16,0 2 4-16,0 0 4 0,0-1-6 15,0-1-6-15,0-1-1 0,0 0 17 0,1-2-7 16,-1 0-3-16,2 1 7 0,-2-1-7 0,0-3 3 15,1 1-13-15,-1-1 4 0,4 1 6 16,-4-3-2-16,0 3 4 0,0-3-2 0,0-4 6 16,0 10 1-16,0-7-7 0,-4 3 0 0,4-6-2 15,0 9-6-15,-1-2 16 0,-1-2-11 0,1 2 8 16,1 0-7-16,-3 3 9 0,0-2 1 16,0 1 5-16,2 0-13 0,-2 3-3 0,0-5-2 15,0-1 0-15,2 1 8 0,-2 0-3 16,3 0-3-16,-4 3 0 0,4-6 9 0,-3 0 9 15,3 2-7-15,0-6-14 0,-3 8 19 16,3-8-20-16,-1 7 9 0,1-4-2 0,0-3 10 16,0 6-17-16,0-6 4 0,0 0 13 0,0 5-15 15,0-5 5-15,0 0 3 0,0 0-3 0,3 5 2 16,-3-5 9-16,11 0-16 0,-11 0 15 16,11-1-8-16,-11 1 3 0,17-3-5 0,-4 2 0 15,0-2 0-15,1 2 0 0,3-3 6 0,-2 2-9 16,1 1 0-16,5 0-2 0,-3-4 10 0,4 4-2 15,-1-1-6-15,0-2-2 0,3 2 8 16,-1 0-8-16,5 0 12 0,0-3-4 0,2 4 12 16,1-2-10-16,0-1 3 0,0 4-8 15,2-6-2-15,-1 4-1 0,2 0 0 0,7-3-9 16,-3 3-4-16,2 1 16 0,2-5 3 16,-2 5-11-16,-2-2 11 0,-1-2-1 0,-3 3 16 15,1 0-13-15,-1-3-2 0,1 4 2 0,2-6-10 16,-6 5 2-16,3-2 16 0,3 0-15 0,1-1 4 15,0 2-4-15,-7 0 7 0,-1-1-3 16,1 1-9-16,0-1 9 0,-3 1 8 0,2-2-17 16,1 3 9-16,-4 1-2 0,0-5 3 0,-3 5-6 15,0-1 11-15,0-2-5 0,-4 2-6 16,1 0 3-16,-3 1-3 0,1 0 6 0,-4-4 0 16,1 5-1-16,-2-1-10 0,-3 1 14 15,2-1-6-15,-2-1 2 0,-2-1 3 0,-2 2 3 16,-7 1-6-16,14 0 1 0,-14 0 0 0,13 0 12 15,-9 0-23-15,-4 0 3 0,0 0 0 16,11-2-15-16,-11 2-34 0,0 0-28 0,0 0-15 16,0 0-37-16,0 0-45 0,-18-10-113 0,12 7-491 15,-1 1 46-15,0 0 115 0</inkml:trace>
  <inkml:trace contextRef="#ctx0" brushRef="#br0" timeOffset="-205185.9">9494 5350 412 0,'0'0'197'0,"0"0"-10"0,0-7 12 16,0 7-14-16,0 0-24 0,0 0-18 0,0 0-12 16,0 0-8-16,0 0-19 0,0 0-19 0,0 0-11 15,0 0-2-15,0 0-6 0,0 0-7 0,0 0-10 16,0 0-23-16,0 0 20 0,0 0 5 15,0 0-23-15,0-7-15 0,0 7 17 0,0 0 6 16,0 0-10-16,0 0 7 0,0 0-25 0,0 0 2 16,0 0 3-16,0 0 2 0,0 0 6 15,0 0-14-15,4 17 6 0,-4-17-8 16,0 10 3-16,0-2-5 0,4 0-11 0,-4 4 10 16,3-2 4-16,-3 2-6 0,0 3 12 0,0-1-9 15,0 4-16-15,0 1 23 0,-3 2-2 0,3 4 2 16,0 3-12-16,0 3-3 0,-4 3 10 15,4 5-13-15,-4 13 3 0,1 0 5 0,0 5 8 16,0 1-6-16,-1 2 6 0,-3 2-3 0,4-1-5 16,-5 3 13-16,2-2 2 0,-4 3-10 0,4-2-2 15,-2 15-1-15,-2-2 11 0,0 1-5 16,-1 0-13-16,1 2-8 0,-3-1 5 16,-1 1 1-16,1-1-27 0,-2 3-2 0,-1-4-22 0,1 4 4 15,2-4-8-15,-1 0-81 0,-2-1-64 16,-6 6-47-16,13-19-455 0,-2-2 49 15</inkml:trace>
  <inkml:trace contextRef="#ctx0" brushRef="#br0" timeOffset="-198631.66">6473 6809 304 0,'0'0'166'15,"0"-6"-2"-15,0 6-72 0,0 0 26 0,0-9-13 16,0 9-18-16,0 0 5 0,-1-3-15 15,1 3-5-15,0 0-16 0,0 0-18 0,-2-6 16 16,2 6 18-16,0 0-31 0,0 0-18 0,0 0 10 16,0 0-10-16,0 0 8 0,6 18-5 0,-6-12-11 15,3 2 0-15,-3 0 3 16,3 1 10-16,-3 0-2 0,2 2-24 0,1 2 11 0,-3 2 5 16,3-3 3-16,0 5 2 0,-3 0-3 0,4 1-17 15,-4 2 12-15,0-1 24 0,3 0-27 16,-3 3 1-16,0 1-8 0,3-4 11 15,-3 6-4-15,0 0-7 0,0 1 3 0,0 4 10 16,0-4-5-16,1 2-31 0,-1-2 44 0,2 5-24 16,2 1 31-16,-1 2-7 0,-1 1 2 0,4 3-10 15,-3-4-5-15,4 1 0 0,-1 1-6 16,-2 2-7-16,7 6 5 0,-4-2 3 0,2-5-3 16,-5-2 82-16,3 0-18 0,0 4-10 0,-4-3-8 15,1 0-2-15,2 3 7 0,-3 0 3 16,-2-2-18-16,1 2-10 0,0 2 7 15,-2 0-7-15,0-2 5 0,-2 1 0 0,-1 15 7 16,0-3-4-16,0-9-9 0,2-3-1 0,-2 15-4 16,0-3-7-16,0 2-3 0,-1 0-7 0,4-2 5 15,-3-1 7-15,0 4-4 0,-1-4-11 16,3-7 15-16,1-3-9 0,0-1 1 0,-3 13 1 16,3-6-8-16,0-4 6 0,3 8-4 0,-3 4 3 15,0-11-7-15,1 12 2 0,3-5-2 16,-4-8 4-16,3 11 9 0,0-8-16 0,-3 5 13 15,4 5 2-15,-1-5-2 0,0 1 7 0,1 1-20 16,-1-10-10-16,1 8 12 0,3-8 16 0,-4-5-13 16,0-1 3-16,1 17-5 0,2-4-1 15,-2-6-2-15,-1 6 11 0,2-8-1 16,-2-3-8-16,3 11 16 0,-2 0-18 0,2-9 5 16,-3-3-5-16,-2-5-10 0,2 5 13 0,4-2-11 15,-3-1 3-15,2 2 2 0,-3-2 6 16,1-3-6-16,0 2-2 0,3 1 3 0,0-2-1 15,-1-1 6-15,1 1 7 0,2-3-2 0,-1 2-8 16,2 0 5-16,0 1 2 0,1-5 4 0,2 4-6 16,-3-3 5-16,4-1-13 0,-1 0 9 15,2 1-6-15,1-4-3 0,-1 0 0 16,1 0 6-16,2 0 2 0,2-4-2 0,0 1-1 0,1 1-2 16,3-3 8-16,-4-2-6 0,5 3 9 0,2-3-16 15,0-1 2-15,1-1 13 16,3-2 0-16,-1-1-4 0,1 2-4 0,0 0 11 15,0-4-5-15,2 3-6 0,2-4 1 0,-4 3 7 16,2-1-10-16,2-2-13 0,2-2 21 0,12 7-8 16,2-5-8-16,0 4 16 0,3-4-3 15,1-2 0-15,-3 2-2 0,2-2-1 0,4 0 1 16,-3 1 2-16,0-1-3 0,3-1 1 0,-4 1 7 16,5-3-7-16,-8 0 7 0,10 0-2 0,1-3-3 15,-3 5 0-15,2-4-5 0,0 4 8 16,-2-6-21-16,2 6 0 0,1-6 31 15,-1 6-5-15,1-5-16 0,-1 3 11 0,-2-2-6 16,5 1-2-16,-5-1-5 0,5 3 13 0,1-2-5 16,0-1-11-16,0 2 3 0,6-5 25 15,-2 7-25-15,-3-7 5 0,2 7 3 0,0-6-1 16,0 1 1-16,-6 1 2 0,2-2-10 0,-1 2 0 16,1-2 7-16,1-1 6 0,0 0 0 0,0 5-8 15,3-5-5-15,0 2 2 0,-3-2 16 16,1 0-11-16,-1 1-2 0,0 1 5 0,-3 1-2 15,5-3-3-15,-15 0 13 0,13-3-6 0,3 6-12 16,-3-6 8-16,3 6-1 0,1-3 6 0,0-3-5 16,2 1-8-16,0 1 5 0,-1 1 15 15,-2-2-15-15,0 1 2 0,-3-3 6 16,0 3-3-16,-1-2-5 0,-2-1 5 0,0 4-5 16,3 0 6-16,0-3-1 0,-3 2 0 0,3-2-26 15,2 0 16-15,-5 3 8 0,0-2-1 0,-7 2 1 16,-8-1-3-16,1-3 0 0,-4 4 10 15,1 0-20-15,-1 0 18 0,1 0 2 0,-1 0-15 16,-3-1 10-16,0-1 0 0,0 1-13 0,0-3 3 16,-6 4 10-16,-1 0-7 0,0 0 14 15,0 0-9-15,-6 0-3 0,-1 0 3 0,-4 0-3 16,1 0-26-16,-3 0 31 0,-7 0-2 0,3 0-16 16,-4 0 13-16,1 0 8 0,-4 0 4 15,0 0-4-15,1 0-26 0,-11 0 21 0,14 0 15 16,-5 0-34-16,-9 0 3 0,11 0 6 15,-11 0 22-15,10 0-20 0,-10 0-13 0,0 0 15 16,14 0-2-16,-14 0-2 0,0 0-1 0,7 3-15 16,-7-3-61-16,0 0-19 0,0 0-56 0,-18 10-245 15,12-5-436-15,-4 0 103 0,-1 0 105 16,-2-4 33-16</inkml:trace>
  <inkml:trace contextRef="#ctx0" brushRef="#br0" timeOffset="-195364.32">9382 6936 166 0,'-3'-44'-44'0</inkml:trace>
  <inkml:trace contextRef="#ctx0" brushRef="#br0" timeOffset="-194411.8">8466 4246 685 0,'-4'-8'210'0,"1"5"-43"0,3 3-9 15,-11-4-9-15,1 4-26 0,-3 3 0 16,-5-1-44-16,-5 5 23 0,-8 4-2 0,0 2-20 16,-13 6 1-16,-1 4-6 0,1 2-24 15,-1 0 18-15,7 2-15 0,-2 3-16 0,6 0-2 16,6 0 0-16,4-3 7 0,8-2 1 0,2 0-19 16,7-3-4-16,3 0-3 0,1-2 5 0,3-2-13 15,4 0 13-15,6 1-20 0,3 0 20 16,4-4-3-16,4 1 8 0,6-2-7 0,4-3-19 15,0 1-9-15,3-5-19 0,0-2-45 0,0 2-29 16,0-7-46-16,0 4-39 0,4-2-7 0,-8-2-79 16,2-2-410-16,2-1 46 0</inkml:trace>
  <inkml:trace contextRef="#ctx0" brushRef="#br0" timeOffset="-194023.44">8760 4526 724 0,'0'-8'182'16,"0"1"-26"-16,-1 5 23 0,-2-6-15 0,0 3-23 16,3-3-13-16,-4 5-3 0,1-4-15 0,-3 4-38 15,2 0 22-15,-4 1-22 0,2-1 13 0,6 3-42 16,-20 3 18-16,9 2-4 0,-2-2-11 16,-1 5 10-16,1 3-12 0,2 1-24 15,-3 1 8-15,1 3 1 0,5-1-6 0,-2-1-18 16,4 0 2-16,-1-2 4 0,4-1-11 0,-1 1 2 15,0-3 13-15,4 0-4 0,0-5 4 16,4 0-15-16,3-1 21 0,0-3-6 0,-7 0-10 16,21-9 8-16,-8 2 0 0,4-2-1 0,-3 0-4 15,-1-2 5-15,1 2-16 0,-4-4 6 0,1 3-1 16,-1 1 14-16,-3 0-3 0,2 1-1 16,-1 2 1-16,-4-2-10 0,2 2-1 0,-3 1-22 15,1-1 48-15,-1 4-18 0,0-4-5 0,1 3 3 16,-4 3 0-16,4-5-6 0,-4 5 1 0,0 0-1 15,0 0 4-15,0 0 9 16,0 0-7-16,6 11-3 0,-6-4-13 0,1 1-30 16,2 0 12-16,0 4-5 0,0-2-66 0,1-1-49 15,3 2-36-15,-3-7-104 0,5 6-457 0,1 1 57 16,1-4 118-16</inkml:trace>
  <inkml:trace contextRef="#ctx0" brushRef="#br0" timeOffset="-193768.34">9115 4375 622 0,'-3'-4'194'0,"-1"0"-28"0,4 4 1 0,-13 0-26 16,13 0-16-16,-17 0 3 0,6 4-21 0,-2 3-9 15,-1 1-6-15,0 2-5 0,-2 4-8 16,1 2-7-16,2 3-3 0,-1 2-23 0,4-1 8 15,0 3-11-15,0-4 3 0,6 3-12 0,-2-4-19 16,5 0 24-16,1-4-22 0,0-1 1 0,4 0-7 16,2-3 12-16,5 1-21 0,2-4-7 15,-3-1-51-15,5-5-16 0,1-1-87 16,2-7-56-16,6 3-463 0,-1-8 28 0,4-1 51 0</inkml:trace>
  <inkml:trace contextRef="#ctx0" brushRef="#br0" timeOffset="-193160.31">9395 4137 762 0,'0'0'238'0,"-3"-3"-18"0,3 3-10 16,0 0-25-16,0 0-11 0,0 0-26 16,-7 11-4-16,4-2-19 0,-4 3-2 0,4 1-13 15,-1 4-15-15,1 0-1 0,-4 5-22 16,0-1-3-16,0 1-5 0,3 3 0 0,-2 0-23 15,-1 1 3-15,1 4 17 0,-2-5-25 16,5 0-8-16,-1-3-15 0,1-3 7 0,0-2-10 16,0 1-4-16,3-6 6 0,0 0 17 0,3-4-22 15,-3-3 9-15,6-1-16 0,-6-4 18 0,11-1-1 16,-11 1 9-16,17-9-11 0,-7 2-10 16,-2 1 16-16,1-1 12 0,-2 2-25 0,4-2 7 15,-5 1 24-15,1 0-14 0,0 1 1 0,-1-1-1 16,-1 4 1-16,-2-1-18 0,3 0 10 0,-6 3 12 15,10-3-24-15,-10 3 4 0,11 1 0 16,-11-1 13-16,14 2-18 0,-8 1 10 0,1 2 3 16,1 0-12-16,1-1 4 0,-2 1-3 15,4-2-4-15,-4 3 12 0,2-4 1 0,1 3 2 16,1-3-16-16,0 0 8 0,3-4 3 16,-1 1-18-16,4 0 3 0,0-5 9 0,0-1-2 15,0 0 11-15,0-1-19 0,0-2 21 0,-3 0-18 16,-1 1 3-16,-3 0 9 0,1-5-14 15,-4 4-11-15,-1 2 5 0,2 1 21 0,-5-1-15 16,1 1 4-16,-4 2 6 0,0-1-11 0,0 6 3 16,-4-7 0-16,4 7 13 0,-11 1-26 0,11-1 8 15,-19 7-8-15,11 0 16 16,-5 3-8-16,3 0 7 0,-1 2 1 0,4 1 5 0,1 0-13 16,-1 3 12-16,4-5-7 0,3 2-2 15,0-3 7-15,3 0 2 0,4 0-12 0,6-2 16 16,4-1-4-16,3-1 9 0,1-2-11 15,3 0-21-15,4-4-4 0,-1 1-52 0,-4-2-92 16,1 1-79-16,1-4-325 0,-1 0-251 0,3-2 77 16,-7 1 94-16</inkml:trace>
  <inkml:trace contextRef="#ctx0" brushRef="#br0" timeOffset="-192677.03">7998 5201 696 0,'0'0'207'0,"27"-4"-20"15,-10 0 13-15,13-3-37 0,8 0-17 0,20-4-25 16,7 2-1-16,14-12 3 0,3 0-29 16,0 5-6-16,3-3-7 0,-2-2 1 0,1 3 10 15,-4 0-25-15,2 2-11 0,-1-2-4 16,-2-1-1-16,-14 6 13 0,3-3-28 0,-3 5-3 0,4-1 3 16,-7 1 2-16,3-1 3 15,-4 3-23-15,-7 3-10 0,-9 0-16 0,-10 2-56 16,-5 3-26-16,-6-2-45 0,-7 3 25 0,-3 0-29 15,-8 3-27-15,-5-3-133 0,-1 0-413 0,-13 13 52 16</inkml:trace>
  <inkml:trace contextRef="#ctx0" brushRef="#br0" timeOffset="-192380.08">8401 5291 581 0,'20'-12'192'0,"-2"8"-16"0,9-8-12 0,20-1-31 16,8-3-2-16,21-7 15 0,2 4-3 15,1-3-23-15,3-1-33 0,6 4 95 0,-2-5-39 16,0 4-79-16,3-3-15 0,3 4 12 0,0 2 1 16,-6-1-8-16,-1-3-11 0,0 3 18 0,-17 7-7 15,-3-4-10-15,-3 2 4 0,-4 2-40 16,0 3 33-16,-13 1-21 0,-11 0 1 0,-6 3 5 15,-2-2-14-15,-5 4 14 0,-3-3 0 0,-2 4-9 16,-2-1-11-16,-7 1-1 0,0 1-39 16,-7 0-12-16,0 0 8 0,0 0-41 15,0 0-49-15,0 0-39 0,-21 16-135 0,11-12-417 16,-3 2 46-16,-2 2 64 0</inkml:trace>
  <inkml:trace contextRef="#ctx0" brushRef="#br0" timeOffset="-167537.3">4610 7896 691 0,'0'0'197'0,"0"0"-21"0,0 0-9 0,0 0-9 0,0 0-17 15,-7-3-31-15,7 3 13 0,0 0-26 0,0 0-20 16,0 0-5-16,0 0-11 0,0 0 1 16,0 0 4-16,0 0-27 0,0 0 12 0,0 0 0 15,0 0-13-15,0 0-9 0,0 0 9 16,10 15-2-16,-10-15-5 0,3 2-1 0,-3-2-17 15,0 0 18-15,4 5 7 0,-4-5 16 0,0 0 0 16,10 0-16-16,-10 0 8 0,14-8-10 16,-7 1-3-16,3 0 11 0,0-5-16 0,1-1-8 15,1-5 11-15,0 0-8 0,1-3-7 0,-2-5 7 16,2-1-6-16,-3 1 4 0,1-3-18 0,-1 1 12 16,-4-3-7-16,1 6-21 15,0 0 13-15,-3 2 13 0,-1 1-13 0,-3 1-11 16,0 3-1-16,0 0 17 0,-3 4-21 0,-4 2-9 15,-4-1 14-15,1 3-1 0,-4 3 1 0,-3 3 1 16,0 0 5-16,0 2 8 0,0 2-14 16,0 2-4-16,-4 2 2 0,4 0 13 0,1 4-7 15,1 2-14-15,2 2 24 0,3-2-9 0,-1 4-4 16,4-1 0-16,4-1 10 0,0-2-23 0,3 0 10 16,3-1 11-16,4 0 7 0,0-1-10 15,4-2 5-15,2 1 7 0,1-6 1 0,2 0 0 16,2-2-6-16,2 1 8 0,1-4-2 0,0 0-3 15,-2 3 13-15,2-4 3 0,-3 2 9 0,-5-1 9 16,1 3 2-16,-1-2-18 0,-3 2 10 16,1-2-23-16,-4 1 6 0,3 1-4 15,-10 1-9-15,11-1 12 0,-11 1-7 0,10 4 0 16,-7 0-3-16,-3-1 15 0,0 4-15 0,0 0 3 16,0 1 15-16,0 0-15 0,-3 0-13 15,3 1 10-15,0-2 2 0,-3 1-4 0,6-2 15 16,-3 1-26-16,0 1 1 0,3-1 17 0,0 1-2 15,-2-1 2-15,5 0 0 0,2-3 10 0,1 3-9 16,1-2-11-16,2-3 5 0,4-2 0 16,1 0 3-16,0-1-3 0,4-3 5 15,-1 1-10-15,0-3 5 0,-2 2 0 0,2-3 5 16,-3-1-17-16,-3 1 7 0,3 0 5 0,-4-1-8 16,-2 4 6-16,-1-2 2 0,-3-1-10 15,0 4-5-15,-6-2 20 0,-1 5-10 0,3-3-18 16,-3 3 13-16,0 0 15 0,0 0-12 0,0 0-9 15,-28 7 1-15,18-3 5 0,3 3 2 0,-3-1-9 16,3 1 4-16,-3-2 0 0,6 5-5 16,-3 1 1-16,1 0-4 0,2-1 1 0,1 2 17 15,-1-1-7-15,4 3 5 0,0-3-12 0,4 3 4 16,-1-4 13-16,4 1-2 0,0 3-9 0,2-6 4 16,2 2 12-16,3-4 8 15,3-4-26-15,0 0 16 0,1 1 13 0,2-6-9 0,0 0-17 16,4-4 23-16,0-1 0 0,0-1-15 0,-4-2 15 15,5-4 5-15,-2-3-11 0,-3 1-1 16,-2 1-6-16,-5-2 8 0,-1-2-11 16,0 5-10-16,-5 2 14 0,0-2-4 0,-3 4-12 15,-1 0 15-15,-3 1-13 0,-3 2-2 0,0-1-8 16,-1 1 10-16,-6 5-4 0,3-2 7 0,0 3-6 16,7 2-4-16,-14 0 5 0,4 2-11 15,0 3 14-15,-1 4-14 0,2 2 11 0,1 2 5 16,-2 0 2-16,3 7-10 0,0-3 11 0,1 2 4 15,0-1-7-15,1 5-2 0,2-5 1 0,3 4 6 16,0-3 8-16,0 2-5 16,3-2-6-16,1 0 6 0,-3 2-6 0,2-3 1 0,3 2 4 15,-5-4 1-15,5 1 9 0,-3 3 1 16,0-5-10-16,1 0-11 0,0 0 11 0,-1-1 9 16,-3-3 6-16,3-1 5 0,-3 4-10 15,1-4 0-15,-1-1 5 0,-3 4 0 0,2-2-18 16,-6-1 18-16,0 5-8 0,-2-7-25 0,-1 6 33 15,2-4-29-15,1-2 14 0,0-1 5 0,1-1 7 16,-1-1-15-16,3 2 5 0,0-4 5 16,4-3 3-16,-6 0-18 0,6 0-3 0,0 0 1 15,0 0 9-15,7-21-2 0,3 6-7 0,1-2-4 16,2-5 9-16,5 2 7 0,2-3-18 0,-3-2 10 16,10-8 3-16,-3 6 0 15,-4 2 0-15,1 3 6 0,0-3-9 0,-4 5 0 16,3-3-4-16,-6 6 12 0,0-1-5 0,2 3-5 15,-5-2 2-15,-1 6 8 0,0-1 3 0,1 2-8 16,-5 0 8-16,1 2 7 0,-1 1 16 16,2-1-34-16,-5 1 6 0,1 3-13 0,0-2 7 15,-1-1-2-15,3 4 5 0,-3 1 5 0,-3 2-2 16,5-6-14-16,-2 2 19 0,-3 4-8 0,0 0-10 16,3-3 12-16,-3 3-14 0,0 0-4 15,0 0 11-15,7 8 2 0,-4-3-7 0,-3-5 5 16,1 10 3-16,1-7 12 0,-1 4-23 15,2-1-5-15,-3-2 0 0,0 3-13 0,3 0-17 16,-3 0-44-16,0 1-34 0,0-4-86 16,0 3-400-16,0 0-146 0,0-4 75 0,0 2 87 15</inkml:trace>
  <inkml:trace contextRef="#ctx0" brushRef="#br0" timeOffset="-165912.15">5761 7446 737 0,'0'0'235'0,"0"0"-51"0,0 0-22 15,0 0-32-15,0 0-30 16,7 21-31-16,-4-9-2 0,-3 3-47 0,-3 7-7 16,3-2-41-16,-3 5-13 0,3 4-8 0,-3-3 1 15,2 1-1-15,-1-2 16 0,1-7 12 0,1 2 11 16,0-2 43-16,0-6 62 0,-3 3 33 15,3-5 10-15,0-2 0 0,0 4-15 0,-3-7-5 16,3 2-8-16,0-7 8 0,-1 3-3 0,1-3-38 16,0 0 10-16,0 0-21 0,0 0-17 0,0 0 2 15,0 0 8-15,1-21 3 0,2 12-14 16,0-1 11-16,-2-3-15 0,5 3 7 16,-3-5-23-16,1 3 3 0,3-1-11 0,0-2-2 15,-1 2-3-15,-2-1 1 0,2 3-9 0,-2-1 16 16,0 3-10-16,2 1-8 0,-5 0-33 15,2 1-10-15,0 3-6 0,0-2 1 0,-2 3 10 16,-1 3 4-16,3-5 1 0,-3 5-2 0,0 0-1 16,0 0 13-16,0 0-8 0,0 0 8 0,0 0 11 15,-4 14-9-15,1-6 11 0,3-4 3 16,0 3 9-16,-3 1 9 0,3 1-4 0,0-1 6 16,0 5 5-16,0-4-7 0,3 2-9 0,-3 3 1 15,3-3 10-15,-2 3-10 0,2-3 10 16,0 3-16-16,1 2 3 0,0-4 6 15,2 2-4-15,-3-3-2 0,1 3 16 0,-1-4-6 16,0 4-5-16,1-5 1 0,3 1 12 0,-6-3-21 16,2 1 14-16,0-1-4 0,0-1 1 0,-2 1 5 15,1-2 10-15,-1-2-17 0,5 1 9 16,-6-4-15-16,0 0 5 0,0 0-2 0,0 0 5 16,14-14-3-16,-10 6-2 0,2-7 12 0,-2-2-12 15,6-1-5-15,-3-7 7 0,3-2 0 0,0-4 13 16,1 2-13-16,2-2-5 15,-2-1 6-15,-1 7-9 0,3-7 1 0,-5 12-1 0,2-4 3 16,0 7 3-16,-3 0-5 0,0 1-6 16,-3 2 8-16,2 3 0 0,-3 2-10 0,1 1 5 15,-1 0-18-15,4 2 18 0,-6 3-10 16,-1 3 0-16,0 0 5 0,0 0 7 0,13 9 1 16,-10 0-3-16,-3 5-3 0,3-1-2 0,-3 8 21 15,1-2-16-15,-1 5 5 0,-1 3-5 0,1 4 10 16,-3 2-20-16,0 2 7 0,-1 0-20 15,1 2-41-15,0-3-18 0,-5-2-18 0,5-6-23 16,-3-1-33-16,5-4 46 0,-2-3 0 0,0-4 13 16,2-3 10-16,-1-1 46 0,4-5 13 15,-4 0 5-15,2-5 25 0,0 0 1 0,0 0 43 16,0 0-5-16,0 0 15 0,10-22 6 16,-4 14 4-16,-3 0 3 0,1-2-7 0,-3 2-3 15,2-1-16-15,0 1 6 0,-3 0-11 0,3 1-2 16,1 3 2-16,-4-2-7 0,0-1-10 15,3 4-4-15,0-2-9 0,-3 5-3 0,4-4 6 16,-1-1 6-16,-3 5-11 0,11-1 11 0,-4 1 6 16,-7 0-7-16,17 0-3 0,-7 0-1 15,0 0-4-15,1 0-10 0,-1 0 9 0,3-3 3 16,1-2-12-16,-1 2 2 0,1-3 0 0,0-1-3 16,3-1-2-16,-6 0-2 0,1-1 9 0,3 0-12 15,-5-1 23-15,-1 0-21 0,0-2-7 16,0 2 7-16,-5 0 11 0,2 1-1 15,-3 0-4-15,-1 1-6 0,1 1 13 0,-3 0-10 16,0 0 0-16,0 7-3 0,-5-8 0 0,2 6 8 16,3 2-5-16,-10-1 13 0,10 1-16 15,0 0-5-15,-21 8 6 0,15 0 2 0,-1 1 2 16,0-1 3-16,1 3-8 0,-1 3 3 0,6-1 8 16,-2-1-16-16,3 4 18 0,0-4-10 0,3 2 10 15,0-3 5-15,5 3 1 0,-1-6 1 16,-1 0-6-16,4-5-12 0,1 4 14 0,2-5-13 15,-1 2 2-15,4-4 11 0,-2 0 0 0,-1-1-6 16,1-2 1-16,0 0 12 0,-1-4-15 0,-2 4 8 16,-1-4-3-16,0 2 10 15,-4 2-4-15,2-4-9 0,-1 4 6 0,-4-4-18 16,0 2 2-16,1 2 11 0,-1-1 2 0,0 1-3 16,-3 3-7-16,5-7 8 0,-5 7 2 0,3-4-26 15,-3 4-7-15,6-6 5 0,-6 6-10 16,4-5 12-16,-4 5-12 0,6-3 23 0,2 3-5 15,-1-2 2-15,2 1-8 0,2-3 19 0,3 1-14 16,-4 2 4-16,7-3 12 0,-7 1-8 0,3-1-2 16,1 1 15-16,-4 0 8 0,1-1-8 15,-4 1 2-15,3 2-2 0,-6 0-5 0,6-2-2 16,-10 3 7-16,10-3-8 0,-7 2 6 0,-3 1-8 16,0 0 7-16,0 0-7 0,0 0 10 15,13 4-7-15,-13 1 2 0,0-5 2 16,2 10-4-16,-2-3 4 0,0-1 14 0,0-1-1 15,3 2-7-15,-3 0-3 0,3-4-8 0,-2 4-2 16,2-2 18-16,3-2-10 0,-3 0 7 0,4 1-2 16,4-4 4-16,2 0 4 0,1-4-19 15,3 1 13-15,1-4 1 0,1-1 1 0,2-2-1 16,0-2-9-16,-5-1 11 0,2-2-16 0,-4 3 14 16,3-4-4-16,-7 2 4 0,0 4-11 0,-2 0 0 15,1 1 5-15,-8 1 5 16,2 0-18-16,0 0 8 0,-3 4 11 0,0 4-14 0,-6-5 0 15,6 5-9-15,-7-3 4 0,7 3 10 16,0 0-9-16,-11 11 2 0,7-7 2 0,4 4 1 16,-3 1-6-16,3 3 0 0,0-2 1 15,3 1 4-15,1 4 6 0,0 2-11 0,2-3 23 16,1 0-15-16,3 1 8 0,1 2-8 0,-1-2-13 16,0 3 23-16,1-4-2 0,-1 1 5 0,0-2 0 15,-2 2-1-15,1-5-1 0,-2 5-4 16,-4 2 6-16,-3 1 0 0,-10 5-8 0,-14 16 13 15,-7-1-26-15,-24 16-10 0,-6-3-81 0,-11-2-219 16,-23 20-514-16,12-13 90 0,-36 5 117 16,-7-11 14-16</inkml:trace>
  <inkml:trace contextRef="#ctx0" brushRef="#br0" timeOffset="-155723.4">8671 3401 371 0,'-10'1'112'0,"10"-1"-32"0,0 0-37 16,-7 1-4-16,7-1-55 0,0 0 44 15,-10 0 0-15,10 0 11 0,0 0-16 0,-15-7 13 16,12 5 5-16,0-4 7 0,-3 2 9 0,5-3 17 15,-5 0-13-15,1 0 1 0,2-3-6 0,-3 1 23 16,5 0 1-16,-2-1 2 16,0-1-100-16,0 1 15 0,2 1 24 0,-1 0-21 15,2 0 5-15,-1 2 10 0,1 0 11 0,0 3-3 16,0-4-21-16,0 3 9 0,0 5 12 0,4-7-13 16,-4 7 3-16,9 0 15 0,-9 0 0 15,15 11 23-15,-8-2-33 0,3 2 8 0,3 5-14 16,-2 2 9-16,2 3 10 0,1 4 53 0,2 2 3 15,-1 2-15-15,4 10 0 0,-1-6-14 0,-5-2 9 16,1-5-13-16,0 2-13 0,0-3 10 16,2 0-26-16,-5-4 16 0,-1-2-5 0,0-1-10 15,1-1 17-15,-4-4-4 0,0 0-9 0,-1 0-4 16,2-2-13-16,-2-3-13 0,-5 2-28 16,5-2-18-16,-3-1-18 0,-3 0-80 0,0-1-73 15,0-2-487-15,-3 1 38 0,0-2 85 16</inkml:trace>
  <inkml:trace contextRef="#ctx0" brushRef="#br0" timeOffset="-155353.65">8672 3600 583 0,'0'0'187'0,"0"0"-21"0,0 0 11 16,12 17-26-16,-8-9-10 0,2-2-16 0,2 5-17 16,-1-2-1-16,0 3-12 0,2 0-8 15,-1 1-3-15,2-1 19 0,0 1-24 0,-3 0-10 16,6 0-2-16,-6 1-6 0,3 0-10 0,-2-3-2 16,1 3-13-16,1-5 20 0,-2 1-17 0,-1-1-1 15,-1-1 8-15,-2-2 10 0,2 2 8 16,-2-4-41-16,3 3 31 0,-4-4 18 0,1 1-21 15,-4-4 10-15,10 1-4 0,-10-1 4 0,14-7-20 16,-4 3 3-16,3-5-6 0,-2-3-12 0,2 0 27 16,1-2-12-16,0-1-10 15,0-3 10-15,-1 2-26 0,0 1-4 0,-2 3-22 16,0-2-53-16,2-3-56 0,1 2-67 0,-7 2-138 16,6 1-481-16,-3 1 69 0,-3 0 79 0,0 2 59 15</inkml:trace>
  <inkml:trace contextRef="#ctx0" brushRef="#br0" timeOffset="-154820.36">8035 2444 563 0,'0'0'181'0,"0"0"-7"16,3 19-10-16,-3-11-23 0,0 4-85 0,0 1 13 16,1 2-10-16,-1 1-7 0,-1 2-6 0,1 0 10 15,0 2-7-15,0-1-16 0,-3 0 0 0,0 4 3 16,-1-1 66-16,4-2-2 0,-3 0-8 15,-1-1-7-15,1 0-21 0,2-3-3 0,-2-3 3 16,3 0 8-16,0-1 0 0,-3 0-14 0,3-2 9 16,0-3-16-16,0 1-12 0,0 1-4 15,0-5 50-15,3 1-26 0,1 0 0 16,6-2-1-16,0-1 1 0,0-2-10 0,1 0 7 16,3-2-20-16,6-1 10 0,-3-1-2 0,1 1 7 15,2-2-2-15,0 1-21 0,-2 0-3 0,1 1-20 16,3-3-12-16,-2 3-32 0,0-2-45 15,1 3-36-15,-3 0-75 0,-2-1-238 0,2 0-360 16,2 0 76-16,0 1 82 0</inkml:trace>
  <inkml:trace contextRef="#ctx0" brushRef="#br0" timeOffset="-154527.02">8674 2403 939 0,'0'-7'258'0,"0"7"-27"0,0 0-29 0,0 0-10 16,0 0-26-16,0 0-17 0,0 0-3 16,0 0-13-16,0 0-10 0,-3 24-26 0,-1-11-5 15,4 4-5-15,-3 0-5 0,3 4-8 16,-4 4 1-16,4 0-19 0,0-2 8 0,0 4-8 15,0-2-28-15,0 0-17 0,4 0-17 16,-1 0-9-16,2 0-59 0,4-2-21 0,-2-1-25 16,0-1-62-16,7 0-105 0,-1-1-481 0,4-4 72 15,-3-1 51-15</inkml:trace>
  <inkml:trace contextRef="#ctx0" brushRef="#br0" timeOffset="-154279.25">9518 2723 778 0,'4'-2'235'0,"-4"2"-15"15,0 0-20-15,0 0-31 0,0 0-3 0,0 0-22 16,0 0-9-16,0 0-12 0,-24 15 8 0,11-5-19 15,2 0-12-15,-6 3-18 0,0 1-10 0,-6 3-19 16,1 2-9-16,-1 0-41 0,2 1-47 16,1 0-81-16,6-3-103 0,0-1-538 0,7-2 65 15,4-4 97-15</inkml:trace>
  <inkml:trace contextRef="#ctx0" brushRef="#br0" timeOffset="-153876.15">10233 2192 875 0,'0'-4'264'0,"0"4"-32"0,0 0-11 16,0 0-45-16,0 0-7 0,0 0-20 15,0 0-3-15,6 14-16 0,-6-3-15 0,0-1 8 16,0 5-33-16,-3 1-1 0,0 5 9 0,3 4-4 16,-4 0-14-16,1 1-14 0,-3-1-4 15,2 1-6-15,1 0-5 0,-4-1 3 0,3-1-29 16,1-3 6-16,-1 0 18 0,1-4-26 0,0-1 5 16,0 1 0-16,2-5 0 0,-2-1-15 0,3 0 13 15,0-1-24-15,-4-3-2 0,4 0 13 16,0 1-3-16,4-4-10 0,-1 2-2 0,1-3-1 15,2 0 16-15,1-2-18 0,7 0 2 0,-4-1-22 16,3-2 20-16,-1 1-8 0,4-3 8 16,1 4-6-16,0-2-32 0,4-1-77 15,0 0-60-15,6-12-109 0,-4 13-512 0,1 2 36 16,4-2 115-16,-1-3 38 0</inkml:trace>
  <inkml:trace contextRef="#ctx0" brushRef="#br0" timeOffset="-153454.83">10872 2388 737 0,'0'-9'225'0,"0"3"-61"0,0 0-29 16,0 0-4-16,0 1-13 0,0-1 10 15,1 1-8-15,-1 5-23 0,0-10 8 0,0 6-31 16,0 4 11-16,3-8-6 0,0 6-28 15,3 0 6-15,-6 2-16 0,11-3 7 0,-11 3-17 16,14 0 10-16,-14 0-5 0,17 3-8 0,-7-1 0 16,0 3-5-16,-2-2-5 0,1 3 0 15,1 1-3-15,-2 1 3 0,-1 0-5 0,0 1 0 16,-1 1 7-16,-2 1-17 0,3 1 12 0,-4 1-15 16,-3 0 3-16,-3-1 5 0,-2 3-3 0,2 2-3 15,-6-2 8-15,2-2-7 0,0 2 0 16,-4-2 2-16,2-1 0 0,2-2-5 15,-1 0 0-15,2-2 0 0,2-1 15 0,-3 1-12 16,4-1 12-16,0-1-5 0,-4-4-7 0,6 4-1 16,-2-2 9-16,3-4-1 0,0 7-7 15,0-7-1-15,8 3 3 0,-8-3-2 0,13 3-1 16,-6-3 9-16,4 1-6 0,2-1-23 0,0 0-3 16,4 0-48-16,-3 0-38 0,3 1 9 15,1-1-50-15,2 0-126 0,4 2-443 0,-3-2 54 16,2 2 54-16</inkml:trace>
  <inkml:trace contextRef="#ctx0" brushRef="#br0" timeOffset="-153316.22">11433 2642 719 0,'3'-4'230'0,"-3"4"-17"16,0-7 7-16,3 3-31 0,-3 4-20 0,0 0-20 15,-6-6-1-15,6 6-25 0,0 0-16 0,-20 4-22 16,9 0-19-16,-2 3-17 0,-2 1-31 15,2 1 0-15,-7 2-74 0,3 3-90 0,-1 0-59 16,2 0-49-16,1 1-465 0,6-3 64 0</inkml:trace>
  <inkml:trace contextRef="#ctx0" brushRef="#br0" timeOffset="-152904.97">12079 2166 491 0,'0'0'179'0,"0"0"-23"0,0 0-17 15,0 0 6-15,0 0-9 0,0 0-8 0,-3 17-18 16,2-9-7-16,-2 4-6 0,0 5-15 15,-3 1 7-15,2 0-12 0,-3 3 2 0,0 3-20 0,3 0 8 16,-5-1 2-16,5 0-10 16,-6 2 10-16,3-4-23 0,0 1 31 0,4-3-49 15,-1-2 8-15,-3-3 0 0,3 1-11 0,1-2 6 16,0-2-8-16,0 0-13 0,-1 0 8 0,4-3 0 16,-3-2-3-16,0 1 1 0,3 0-3 15,0 0 2-15,3-3 5 0,-3-4 26 0,4 7-33 16,5-2 3-16,-2-3-21 0,4-1 20 0,2 1-15 15,1 0 5-15,3-2-10 0,1 0-18 0,1 0-10 16,2 0-34-16,3 0-69 0,0 0-27 16,-10 0-165-16,13 0-430 0,4-2 77 0,0-1 67 15</inkml:trace>
  <inkml:trace contextRef="#ctx0" brushRef="#br0" timeOffset="-152440.65">12636 2248 744 0,'-3'-4'213'0,"3"4"-31"0,0-8-6 0,0 8 11 16,-3-5-31-16,3 5-12 0,0-6-29 0,0 6-8 15,0 0-7-15,3-8-13 0,-3 8-23 0,6-3 10 16,-6 3-5-16,8-1-17 0,-1-1 6 15,2 1 6-15,-9 1-33 0,18 0 5 0,-8 1-3 16,4 1-7-16,-4-1 2 0,0 4-5 0,4-3 3 16,-4 3-29-16,-3 2 8 0,4-2 0 15,-5 2-7-15,1 0 4 0,-1 2-12 0,-2 1 5 16,-1 0 5-16,-3 1 0 0,-3 0-8 0,-1-1 3 16,1 4 0-16,-4 0-31 0,-2-2 31 0,-2 1 10 15,4-1-25-15,-3-1 22 0,2 2-9 16,-1-2 2-16,2-3-11 0,0-1 8 15,0 1-9-15,3-2 1 0,-2 0-9 0,3-1-4 16,-1 0 1-16,1 0-8 0,0-2 13 0,3-3 23 16,0 9-7-16,3-6 30 0,3 2-8 15,-2-2-12-15,3 0 12 0,3 2 8 0,0-1-15 16,0 2-6-16,1 0 11 0,-1 0 5 0,-3 1-3 16,7 1-4-16,-4 2 12 0,-4-1-8 0,1-1 11 15,1 3-16-15,-2-1 13 0,-9 3-8 16,0 3 21-16,-8 1-26 0,-9 3-7 0,-18 6-21 15,-10 3-31-15,-23 0-120 0,-12 5-202 0,-5-6-394 16,2-3 76-16,-7-6 75 0</inkml:trace>
  <inkml:trace contextRef="#ctx0" brushRef="#br0" timeOffset="-104380.16">25541 8624 706 0,'0'-6'233'0,"0"6"-23"0,-3-8-13 0,3 8-20 16,0-7-32-16,0 7-9 0,0 0-21 0,0 0-7 16,0 0-16-16,0 0 0 0,3 25 3 15,-3-3-90-15,-3 3 20 0,3 11-7 0,-4 19-15 16,-2 5 7-16,-1 7-2 0,-4 14 20 0,1 2-15 16,-3 3-3-16,-1 3 5 0,3-3-17 0,-2 4 2 15,3 1 18-15,0-7-28 0,2-1 25 16,3-5-13-16,-3-11-9 0,4-2 17 0,-2 0 3 15,3-3-8-15,3 0 8 0,-5-3-11 0,2-2 6 16,0-4-8-16,3-5-3 0,0-11 1 16,-1 2-26-16,-2 0-3 0,3-3 0 15,3-1-2-15,-2-10-28 0,2 4-44 0,5-7-5 16,-2 2-64-16,4-8-88 0,0 5-424 0,8-8 44 16</inkml:trace>
  <inkml:trace contextRef="#ctx0" brushRef="#br0" timeOffset="-103961.24">27958 8462 353 0,'3'12'181'16,"-2"0"-12"-16,-1 5 5 0,0 8-17 0,3 5 50 15,-6 9 13-15,3 15-36 0,-1 7-10 16,-2 2-20-16,0 5-23 0,-1-3-9 15,-6 17 4-15,6 0-19 0,-2-1 1 0,-4-2-31 16,2 0-13-16,2-14-3 0,-4 15-5 0,3-3 11 16,-4-11-18-16,4-4 2 0,-3-4-18 15,0 1 5-15,0-2-7 0,0-1 5 0,2-4 2 16,-2-2-7-16,2 0-3 0,0-11-20 0,0-5-5 16,1-1 9-16,-2-4-60 0,2 1-16 0,1 0-80 15,-3-7-66-15,-11 4-115 0,13-7-460 16,1-3 78-16,-4-6 85 0</inkml:trace>
  <inkml:trace contextRef="#ctx0" brushRef="#br0" timeOffset="-103245.24">25739 8508 691 0,'0'0'181'0,"0"0"-19"0,0 0-22 0,0 0-9 16,0 0-8-16,0 0-16 0,0 0-4 0,-6 3-14 15,6-3 3-15,0 0-10 0,0 0 5 0,10 10-12 16,-3-6-83-16,2 2 28 15,6-1-7-15,1 2 20 0,10 1-25 0,6-1 8 16,20 3 65-16,9 3 14 0,7-3-10 0,21-1-3 16,1-1-18-16,2 0 2 0,-13-6-10 0,17 4-4 15,3-5-24-15,0-1 10 0,3-1 8 16,1-5-18-16,-4-1-5 0,-3-3 13 0,2 2-28 16,-7-7 15-16,-7 5 0 0,2-7 5 0,-2 2-20 15,-4-2-1-15,-1-2 9 0,-1 0-14 0,-3-4 14 16,-3 0-1-16,1-2-10 0,-16 5 5 15,-2-4-4-15,-1-1-1 0,-6 0-5 0,-4-4 5 16,-9 3 3-16,-4-2-1 0,-4 5 1 0,-10-1 7 16,-6 4-12-16,-2-3-1 0,-6 4 9 0,-3-4 1 15,-6 4-4-15,-5-5-5 16,-7 2-1-16,-15-6 3 0,-8 3-2 0,-3 0-16 16,-6 3 18-16,-10 4-5 0,-1 1-5 0,-4 2 3 15,-24-2-16-15,-4 6 18 0,-9 3 2 0,-7 1 6 16,-7 5-3-16,3 2-10 0,-4 2-5 15,-3 5 12-15,-6 3-12 0,0 4 7 0,-31 5 8 16,37-2-2-16,8 4 0 0,5-1-1 0,11 3 11 16,4 2-13-16,7 0-5 0,13 1-21 0,4 0-43 15,19 4-38-15,6-3-85 16,-15 9-169-16,33-2-405 0,12-4 103 0,2-6 67 16</inkml:trace>
  <inkml:trace contextRef="#ctx0" brushRef="#br0" timeOffset="-102700.59">25596 10408 496 0,'27'-2'200'0,"1"-1"-21"16,-4 3-15-16,3 3-13 0,4-1-23 0,0 1-13 15,10 4-15-15,15 0-3 16,4 1-5-16,3 2-2 0,3 4-21 0,17 1-5 16,0 1-16-16,1-3-1 0,2 4 4 0,-5-1-8 15,5 0-2-15,0-7-7 0,6 4-6 0,3-4-5 16,-2-6 13-16,6 3-19 0,-17-6-6 15,14-4 19-15,-1-2-4 0,-2-6 7 0,-4 2-28 16,0-5 52-16,0-2-29 0,-4-1 13 0,0-4-10 16,0 4-14-16,-6-7-6 0,-7 4-16 0,-11 2 5 15,-6 2-18-15,-10 3 28 16,-8 1 0-16,-8 5 16 0,-7 1 51 0,-4 3-88 16,-2-5 16-16,-4 4 13 0,-1-2-2 0,-3 4-21 0,-4-4-34 15,-1 6-27-15,-3 1-62 0,0 0-13 16,0 0-243-16,-14-5-364 0,-3 8 91 15</inkml:trace>
  <inkml:trace contextRef="#ctx0" brushRef="#br0" timeOffset="-102075.24">26669 9262 680 0,'-10'0'182'16,"10"0"-16"-16,0 0-17 0,-14-1-3 0,14 1-16 15,0 0-20-15,-10 4-2 0,7-1-11 0,-1 3-12 16,-6 2-6-16,3 3-7 0,-3 2-6 0,-1 3-17 15,1 3-8-15,-3 0 8 0,2 3-14 16,4-1 6-16,-2 2-13 0,2 1 3 0,1-2-8 16,1-1-2-16,2 1 12 0,3-4-10 0,0 0-5 15,3 0-5-15,3-1 12 0,-1-2-2 16,5-1-10-16,0-3 3 0,4-2 7 0,-1-1 0 16,8-7 18-16,-4 4-24 0,7-7-11 0,3-2 11 15,0-4-1-15,4-2-1 0,0-5-10 16,0-2 13-16,6-8-5 0,-2 0 0 15,-2-3-8-15,-5-4 8 0,-4 7-11 0,-6 0 16 16,-5 0 18-16,0 0-18 0,-5 4 10 0,-5 0-12 16,0 2-6-16,-6-2 23 0,-3 5-5 0,-5-1-5 15,-3 0-2-15,0 3 12 0,-6 2-18 16,2 3 16-16,-5 0-28 0,1 3 4 0,0 4-2 16,1-3-2-16,1 4-3 0,-1 2-13 0,0 4-20 15,4-3-36-15,0 5-64 0,1 0-62 16,3-3-133-16,4 5-439 0,0 0 68 15,5-2 87-15</inkml:trace>
  <inkml:trace contextRef="#ctx0" brushRef="#br0" timeOffset="-101156.09">26606 9458 519 0,'0'0'218'0,"-11"0"-14"0,11 0 6 0,0 0 21 16,0 0-65-16,0 0 13 0,0 0-35 0,0 0 22 16,0 0-2-16,0 0-26 0,0 0 0 15,0 0-28-15,0 0-7 0,-11-2-3 0,11 2-11 16,0 0-10-16,0-7-4 0,0 7-14 0,0-9 1 15,0 2-11-15,0 0-8 0,3-1 6 0,-3-2-6 16,3 1-12-16,-3-5-3 16,5-2-10-16,-2-2-2 0,0 2 4 0,2-3 3 0,-3-4 5 15,1-4-17-15,2-2-4 0,-4 2-2 16,-1-2 11-16,0-8-9 0,-3 3-17 0,0-2 28 16,-4-14 3-16,-2 1 4 0,-2 0-10 15,1 4 21-15,-2-3-25 0,-4 0-6 0,-1 0 5 16,-3 2-2-16,-1-2-1 0,0 2 11 0,-2-1-5 15,-5-2 5-15,-6-8 5 0,4 13 23 0,-12-6-28 16,1-1-95-16,-3 1 87 0,-1 1 1 16,1 0-4-16,-4 4-12 0,1 0 3 0,-5 2 9 15,-3 1-12-15,-7 2 5 0,-5 4 10 0,1 2-4 16,-9 0-9-16,5 1-2 0,-11 2 15 0,7-1-7 16,-5 4 2-16,-3 1-3 0,0-1 1 0,-4 6 20 15,-3-1-21-15,-4 0-2 0,-5 5 11 16,2 0-1-16,-3-2 5 0,3 6-22 0,-6-2 19 15,-1 0 11-15,1 4-2 0,-4-1-16 16,-3-1 5-16,2 5-5 0,2-1 1 0,-2 2-14 16,1-1 10-16,-7 4 1 0,1-4 0 15,-4 7-6-15,-1-4-2 0,1 5 0 0,4-1 2 16,-1 2 3-16,-4 0-7 0,-3 3 4 0,2 1-2 16,-2-2 2-16,0 5-2 0,4-3-8 0,-1 3 13 15,-3 1-7-15,1 3 9 0,-4 2-7 0,0 2 13 16,0-1-13-16,4 5-6 0,-1 1 4 15,-27 6-1-15,30-1 3 0,-2 0 10 0,-24 7-7 16,32-1 7-16,-2-5-8 0,-23 10 8 0,26-4-5 16,-23 8-2-16,4 2 9 0,2 2-12 15,28-5-5-15,0-1 7 0,0 2-9 16,0 0 4-16,6 3 21 0,1-1-11 0,0 3 11 16,-1-2-13-16,1-1 0 0,3 0 5 0,7-1-2 15,4-3-3-15,2 1 13 0,8 3-16 0,3-4 8 16,3-1-10-16,1 1 8 0,13-9-6 0,-7 8 8 15,11-8-2-15,0 2-14 0,2-5 19 16,4 1-10-16,1-2 2 0,6-3 12 0,7-4-12 16,-3 0-2-16,10-5 4 0,-4-1 3 0,5 2-12 15,-2-3 2-15,5-3 12 0,-1 2-19 0,7-3 1 16,-3 0 9-16,0 0-11 0,3-3 5 16,0 3 1-16,4-6 4 0,-5 4 0 15,2-3-12-15,3 0 7 0,-1 3 11 0,1-5-6 16,0 3 3-16,3-3-5 0,0 0-10 0,0 0 7 15,0 0-15-15,0 0-2 0,0 0-27 0,0 0-42 16,0 0-62-16,9-11-21 0,-5 5-64 16,-11 3-199-16,7 3-338 0,7-8 71 0,-1 3 65 15</inkml:trace>
  <inkml:trace contextRef="#ctx0" brushRef="#br0" timeOffset="-100781.18">17891 8475 637 0,'0'0'251'0,"0"0"-26"0,0-6-2 16,0 6-36-16,0 0-21 0,0 0-7 0,-10 22-29 15,-1-5 3-15,-3 8-12 0,-3 3-9 16,-7 12-17-16,-3 3-18 0,-3 4-1 0,2-3-22 15,-10 12 13-15,11-10-13 0,-3 0-1 16,-6 8-2-16,6-9-10 0,-1-2-2 0,4-3-6 0,0-5-2 16,3-2-6-16,6-9-4 0,5-5-11 15,3-2-7-15,2-7-1 0,-1 2-2 16,5-2 13-16,-2-2-10 0,6-1 7 0,0-3-5 16,6 2-2-16,-6-6-3 0,14 1 0 0,0-2 7 15,5 1 1-15,2-6-13 0,7 2 0 16,6-3 10-16,3 0 8 0,2 0-1 0,1 6-1 15,4-5-9-15,1 5 14 0,0 2-14 0,16 5 3 16,1 2-5-16,2 9-10 0,12 1-90 0,-4 6-210 16,10 9-488-16,-1 0 71 0,-1 1 105 15,-2-7 36-15</inkml:trace>
  <inkml:trace contextRef="#ctx0" brushRef="#br0" timeOffset="-94144.74">4924 12266 399 0,'-3'-5'182'0,"3"5"-19"0,-6-6-1 0,6 6-9 15,-1-7-22-15,-3 5-11 0,4 2-20 0,-3-5-11 16,3 5-4-16,-4-5-6 16,4 5-25-16,0 0 5 0,0 0 2 0,0 0 3 0,0 0 11 15,0 0-4-15,0 0-84 0,0 0 13 0,0 0-7 16,0 22 22-16,1-14-7 0,2 6-1 16,-3 3 68-16,0 2 9 0,3 6-22 15,-6 6-1-15,3 5 8 0,0-1-18 0,-4 5 3 16,1 10 5-16,-3 0 0 0,2-7-31 0,1-4 10 15,-4-4 3-15,3-2-2 0,0 0-19 0,-2 1 1 16,3-8 2-16,-1-1-18 0,1 0-46 16,-4-3-3-16,6-4-27 0,-2-1-39 0,0 0-62 15,3-8-56-15,0 4-476 0,-3-2 31 0,2-3 72 16</inkml:trace>
  <inkml:trace contextRef="#ctx0" brushRef="#br0" timeOffset="-93535.32">4848 12258 240 0,'5'-7'105'16,"-5"7"3"-16,6-4-37 16,-6 4 9-16,7-6-24 0,-7 6 21 0,6 0 7 15,-6 0-25-15,15 0 15 0,-15 0-10 0,13 5 64 16,-6-3-10-16,1 0-18 0,1-1 5 0,1 0-8 16,-3 2-15-16,4 0 0 0,2-2-10 15,-2 1 4-15,-1 1-9 0,3-1-21 0,-2-2 3 16,-1 0 2-16,0 0-3 0,-2 0 1 0,-8 0 2 15,19 0-17-15,-12 0-83 0,1 0 21 16,-8 0-16-16,13-1 37 0,-6-3-11 16,0 1-3-16,-1-3 6 0,1 1 10 0,-3-1 5 0,2-2 10 15,-2 0 3-15,0-2-18 0,2 1 12 16,-5-1-2-16,2-2 3 0,0 4 2 16,-3-2 11-16,3 3-16 0,-3 0 18 0,0 1-21 15,0 0 1-15,1-1 5 0,1 0 12 0,-1 4-4 16,-1 3 22-16,0-8-12 0,0 8-3 0,0-7-16 15,0 7 3-15,0 0 3 0,0 0 15 16,0 0-22-16,10 13 24 0,-6-1 6 0,-1 6-8 16,-3 2-2-16,4 5 20 0,2 5-13 0,-2 5 21 15,2 13-44-15,1 4 16 0,3 1-16 0,-3-1 21 16,-1 4-8-16,2-2-10 0,-1-3 5 16,-1-1 5-16,1-1-8 0,1-9-10 0,-2-6 5 15,-2-1 8-15,2-2-10 0,1-4 5 16,-3-2-13-16,3 0-16 0,-1-4-4 0,1-3-44 15,-4-1-5-15,4-2-21 0,-2-1-58 16,4-3 15-16,-5-7-164 0,5 1-438 0,-5-3 108 16,3-2 41-16</inkml:trace>
  <inkml:trace contextRef="#ctx0" brushRef="#br0" timeOffset="-92960.38">5525 12800 501 0,'0'0'218'0,"0"0"-34"15,0 0-43-15,0 0 18 0,15 6-26 0,-9-4-21 16,-3 4-2-16,1-2 6 0,-1 3 1 0,2 1-9 15,-2 0-6-15,3-1-20 0,-5 1-8 16,5 0 1-16,-3 0-17 0,0-3-14 0,1 2 10 16,0 0-16-16,-3-1 3 0,2-2 5 0,0 1-13 15,0-3-7-15,-3-2 2 0,3 8-84 16,-3-8 10-16,0 0 30 0,7 0-22 16,-7 0 15-16,7-14-8 0,0 3 29 0,-6-3-14 15,5-4 14-15,-3-2 2 0,1-5-8 0,2-6 11 16,-2-4 2-16,3 1-13 0,-4-4 8 15,1 1-8-15,2-1 11 0,-2 3-6 0,2 0-2 16,-2 2 21-16,0 6-14 0,-1 2 3 0,0 5 34 16,-2 2 2-16,2 1-34 0,0 3 22 0,-3 3-4 15,3 0-15-15,-3-1 13 0,1 3 23 16,-1 1-5-16,2 0-23 0,-2 4 13 0,1-2 0 16,-1-1 2-16,0 7-2 0,3-4 2 0,-3 4-12 15,0 0-9-15,0 0 11 0,0 0-7 16,11 19-11-16,-5-9 28 0,-2 5-25 15,2 2 7-15,-2 5 3 0,4-1-3 0,1 8-7 16,1-1 5-16,1 5-13 0,-1-2 5 0,3-1 5 16,-2 2 6-16,-1 0 9 0,0 0-7 0,1-3-15 15,2 2 4-15,1-5 9 0,-3 2-16 16,2-1-3-16,1-1-10 0,-7-8 8 0,3 0 5 16,0-3-23-16,-3 2-15 0,3-2-88 0,-3-1-7 15,-3-4-28-15,2-2-141 0,-2 2-420 0,2-3 31 16,-6-2 90-16</inkml:trace>
  <inkml:trace contextRef="#ctx0" brushRef="#br0" timeOffset="-92694.61">5642 12671 724 0,'6'-5'197'0,"-1"-3"-23"15,4 6-5-15,-2-3-18 0,3 1-8 16,1-2-17-16,-1 5-11 0,4-2-97 16,-4-1-8-16,4 4 16 0,3 0-11 0,-1-3 3 0,-1 0-13 15,6 2-41-15,-1 1-41 0,3-1-25 16,2 2-39-16,-1-4-112 0,2 1-415 15,2-3 79-15</inkml:trace>
  <inkml:trace contextRef="#ctx0" brushRef="#br0" timeOffset="-92445.65">6315 12316 749 0,'0'0'244'0,"-6"-1"-65"0,6 1-15 16,-4-4-3-16,4 4-31 0,0 0-9 16,0 0-3-16,0 0-16 0,-10 14-5 0,9-6-20 15,1 6 2-15,0-2 3 0,0 9-18 0,1 0-10 16,3 4 7-16,-1 7-7 0,4 1 5 16,-1 3-15-16,1 13 2 0,1-2-13 0,1-8-25 15,-2-3-14-15,0-1-73 0,-1-2 7 0,-1 3-84 16,1-4-59-16,-5-4-102 0,5-3-395 0,-2-3 60 15</inkml:trace>
  <inkml:trace contextRef="#ctx0" brushRef="#br0" timeOffset="-91975.73">6186 12216 783 0,'9'-15'251'16,"-2"3"-41"-16,1-1-6 0,-1 3-22 0,2 2-34 15,-2 0-7-15,1-1-13 0,5 1-23 0,-3 1 5 16,4-1-7-16,-1 5-27 0,1-1 11 0,0 2 1 16,0 4-27-16,3 1 13 15,3 1-7-15,-3 4-11 0,4 0-2 0,-3 5-3 16,1-1 3-16,-2 5-24 0,-3 0 1 0,3 1 10 15,-7 4-33-15,0 1-11 0,-2 2 3 16,-5 2-10-16,-3-2-8 0,0 1-10 0,-3 4-3 16,-1 2-17-16,-3-3 27 0,-3-2-5 0,0 1 6 15,-4-7 0-15,4-4-6 0,-3-1 13 0,-2-2 3 16,2-4 10-16,-1-2-13 0,1-3 18 16,2-1-12-16,1-3 1 0,0-1-1 0,2 0 12 15,8 0 8-15,-16-3 5 0,10 1-11 0,2-3 16 16,4 5-18-16,-5-7 13 0,3 6 10 15,2 1-17-15,4-8 2 0,-4 8 4 16,10-7 1-16,-1 5 0 0,-9 2-2 0,21 0 2 16,-11 5-3-16,4-1-2 0,3 2 2 0,1 4 11 15,2 0 7-15,4 5-2 0,3 3-8 16,7 7-10-16,-7-1-11 0,4 5-48 0,3 0-110 16,-10-14-149-16,7 18-491 0,0-1 72 0,-13-6 79 15,1 0 92-15</inkml:trace>
  <inkml:trace contextRef="#ctx0" brushRef="#br0" timeOffset="-91441.06">4860 13926 542 0,'0'0'228'0,"-1"-8"-36"0,1 8-23 0,0 0 5 16,0 0-31-16,0 0 19 0,0 0-11 0,10 23-21 15,-6-6-35-15,3 3 2 0,0 3-20 16,3 9-5-16,-4 1 7 0,6 15-7 0,1 2-1 16,0 1-9-16,-2-1-29 0,-1-1 13 0,-1-1-43 15,2-2 40-15,-4-6-43 0,-1-7-18 0,-2-2-43 16,3-4-29-16,-3-4-71 0,0-6-62 15,-1 0-442-15,3-4 12 0,-6 0 16 0</inkml:trace>
  <inkml:trace contextRef="#ctx0" brushRef="#br0" timeOffset="-91003.13">4884 13924 685 0,'3'-6'203'0,"0"4"-19"16,-3 2-7-16,10-8-26 0,-3 8-31 0,-7 0-7 15,17 0-6-15,-7 1 6 0,4 4-29 0,-1-3 1 16,5 5-9-16,-5-2-14 16,5 1-24-16,-2 1 13 0,-1 1-4 0,2-1 1 15,0-4-20-15,-1 4-15 0,2-5-3 0,-5 2 6 16,2-3-24-16,1-2 8 0,-2-3-10 0,0 2 17 15,3-6-17-15,-4 1 26 0,1-3-1 16,-4 2-12-16,0-3-6 0,1-2 11 0,-4 2-8 16,0-3 7-16,-1 4-2 0,-2 0 16 0,3 1-16 15,-4-3 3-15,0 3 33 0,1 5 0 0,-1-3-18 16,-3 0-3-16,3 3 19 0,-2 0 9 16,-1 4-25-16,3-7-2 0,-3 7 9 0,0 0 9 15,0 0 2-15,8 15-11 0,-6-3-1 0,2 3-11 16,0 6-8-16,2-1 10 0,0 8-4 15,2 1-4-15,-1 3 9 0,3 3 15 16,4 10-18-16,-1 0-3 0,1 3-7 0,3-3 2 16,0-3 8-16,-6 1-23 0,2-5-16 0,-2-11-50 15,1 4-16-15,-1-5-105 0,0-3-44 16,-1-3-189-16,0-2-317 0,1-3 97 0,-2-6 43 16</inkml:trace>
  <inkml:trace contextRef="#ctx0" brushRef="#br0" timeOffset="-90706.01">5700 13801 601 0,'0'0'266'16,"0"0"-46"-16,-3-4-53 0,3 4 2 0,0 0-16 15,0 0-4-15,0 0-24 0,0 0-5 16,0 21 11-16,3-6 10 0,-3 0-3 0,0 3-10 16,3 7-20-16,-2 0-21 0,2 6 12 0,0 3-12 15,2 1-15-15,1 0 5 0,-3 3 10 0,4 7-28 16,-1-5-5-16,2-6-24 16,-4-1 9-16,2 0-55 0,-2-2-20 0,2-5-51 0,0-1-38 15,-1-3-108-15,-2-3-217 0,0 0-321 16,1-2 70-16,-4-5 76 0</inkml:trace>
  <inkml:trace contextRef="#ctx0" brushRef="#br0" timeOffset="-90100.25">5618 13834 706 0,'-3'-1'261'0,"3"1"-13"0,-4-10-17 16,4 5-16-16,-3 2-36 0,3 3-26 16,0-9-4-16,3 4-24 0,-3-3 3 0,3 5-20 15,-2-4-1-15,6 4-25 0,-4-3-5 0,1 3-3 16,2-2-2-16,4-2 0 0,-2 6-19 16,2-4-17-16,3 3 3 0,1-1-1 0,-1 2-15 15,1 1 3-15,3 0 12 0,-2 1-10 0,1 2-46 16,1 2-20-16,0-2-16 0,-3 4 0 0,3 3 13 15,-3-3 13-15,-1 6-23 16,-2-1 20-16,-4 1-7 0,-1 3-11 0,-2 0 21 0,2-1-13 16,-6 6-7-16,0-4 4 0,0 1 6 0,-3-1-3 15,0 0 10-15,0-1 0 0,2-3 6 16,-2-1-1-16,-3-2-2 0,5 3 7 16,-2-2 9-16,-1-3 7 0,1 2-13 0,2-3-5 15,-2 1 17-15,0-2-4 0,3-2 8 0,-3 3 7 16,3-3 18-16,0-4-21 0,-1 9 6 0,2-6 2 15,-1-3-12-15,6 6-1 0,-6-3 6 16,0-3 4-16,11 6 4 0,-4-4 1 0,-1-2-4 16,4 5 13-16,-2-2 2 0,2 3-23 0,3-3 0 15,1 5 7-15,-1-2 27 0,2 2-16 16,1 1-16-16,-5 0 11 0,-1 1 7 16,3 4 6-16,-2-2-3 0,-1 5 8 0,-6-2-8 15,2 3-8-15,-3 1 6 0,-2-1-6 0,-1 1-7 16,-1-1 17-16,-2-3-15 0,-3 3 3 15,-1-1-10-15,-3-2-3 0,-1 2 0 0,-2-2-13 16,-1-4 0-16,1-1-5 0,2-2 6 0,-6-1-9 16,3-1-35-16,0-4-18 0,1-2 10 0,-1-3 10 15,1-3-18-15,-1-1 16 0,4-3 10 16,3 1-3-16,-4-2-17 0,4-1-11 0,1 1 2 16,2-3-93-16,1-6-50 0,0 8-465 0,3 4 40 15</inkml:trace>
  <inkml:trace contextRef="#ctx0" brushRef="#br0" timeOffset="-89787.83">6429 13771 629 0,'0'0'287'0,"0"-7"-44"16,0 7 13-16,-3-6-44 0,3 6 6 0,0 0-23 15,0 0-26-15,0 0-18 0,0 0 15 16,0 0-38-16,2 18 5 0,-1-3-28 0,2 2-95 16,-3 3 11-16,3 3-3 0,-3 2-11 0,3 4 6 15,1 0 5-15,-1 3-3 0,0 3-22 0,2-3 32 16,-2 3-17-16,1 0 2 0,2 3-41 15,0 10 6-15,1-11-49 0,-4-5-52 0,-1-6-76 16,1 2-100-16,0-3-428 0,0-6 93 0,-3-2 13 16</inkml:trace>
  <inkml:trace contextRef="#ctx0" brushRef="#br0" timeOffset="-89304.59">6312 13641 488 0,'3'-15'205'0,"-2"3"-10"16,2-1-29-16,0 3 3 0,0 2-26 0,-2 1-15 16,6-3-10-16,-3 2-5 0,2 1-21 0,0-3 0 15,4 3-8-15,-2 3-14 0,2 0-12 0,0 0-4 16,4 3-8-16,-1 2 6 0,-1 2 1 15,7 2-4-15,-2 2 5 0,3 2-6 16,-2 3-14-16,3-2-11 0,-4 5 23 0,3 5-26 16,1 0 13-16,-7 3-12 0,0-3 17 15,-1 5-27-15,-6 0-6 0,2 2 30 0,-7-2-40 16,0 4 3-16,-4-3-3 0,0-1-11 0,-4 0-12 16,2 0-15-16,-6-2 7 0,1-3-33 0,-3-3 15 15,0 1-20-15,0-3-6 0,-1 0 11 16,-4-6-31-16,4-2 31 0,0-3-18 0,1 0 57 15,-1-3-34-15,-1-1 28 0,4 0 33 0,3 0 19 16,7 0 14-16,-17-3 21 0,10 1-7 16,7 2-29-16,-9-3 1 0,9 3 12 15,0 0 13-15,0 0-8 0,0 0 3 0,0 0 51 16,0 0-21-16,0 0-32 0,30 8 17 0,-17 0-2 16,0-1-14-16,2 3-1 0,1 0 4 0,5 5 13 15,3 1-35-15,0 2 4 0,-3 0-2 16,6 0 0-16,-3 2 49 0,13 5-11 0,-9-5-43 15,-1-2-90-15,-14-1-256 0,12 0-402 0,-1-4 98 16,-4-3 7-16</inkml:trace>
  <inkml:trace contextRef="#ctx0" brushRef="#br0" timeOffset="-82879.79">1844 11250 494 0,'-7'-7'191'16,"7"7"9"-16,-3-4-33 0,-1-2-11 0,4 6-16 15,-4-3-9-15,4 3-75 16,-3-4-4-16,3 4-1 0,0 0-18 0,-3-4 5 16,3 4 14-16,0 0-40 0,0 0 4 0,0 0-3 15,0 0 4-15,0 0-4 0,-3 21 10 0,6-9 3 16,-3 6-11-16,3 6-5 0,1 2-4 16,3 8 14-16,-4 2-20 0,4 14 10 0,0 0-7 15,-1 4-18-15,2 0 9 0,2 0 9 0,-3-1 2 16,2 5 5-16,-1-3 1 0,2-3-6 15,-3-3-3-15,3-3 11 0,-3-6-8 0,-3-9 5 16,2-5-17-16,-3-1 2 0,1-1-29 0,-1-5-12 16,2-2-8-16,1-1-53 0,-3-5-77 15,0 2 20-15,-2-7-31 0,5-1-419 0,-5 0 61 16</inkml:trace>
  <inkml:trace contextRef="#ctx0" brushRef="#br0" timeOffset="-82461.84">1745 11293 660 0,'1'-9'217'0,"-1"1"-35"15,2 1-13-15,-1-1-41 0,2 2 8 0,-3-1-16 16,4-1-7-16,2-1-3 0,-3 1-10 0,4 0-42 16,1-2 24-16,4-1 11 0,3 6-14 0,-2-4-18 15,8 2 1-15,-2 2-6 0,3 2-2 16,2 2-11-16,0-2-4 0,-1 3-16 0,1 4 20 16,1-1-12-16,2 1-11 0,-7 0 1 0,4 3-3 15,-6 0 7-15,2 0-4 0,-6 1-8 16,-1 2-52-16,1 0-27 0,-4-1 56 15,-4 7-13-15,2-1-3 0,-8 2 16 0,0-1 7 16,-4 4 11-16,-3 1 5 0,-3-1-11 0,-3 5 8 16,-5 0 1-16,-13 6 1 0,4-7-12 15,3-5 11-15,1-1 4 0,-4-1-12 0,2-2-1 16,4-5 6-16,1 2-29 0,3-6-12 0,0 1-10 16,6-3-11-16,-1-1-95 0,3-2 3 0,3-1-63 15,6 0-68-15,-7-8-411 0,7 6 55 16</inkml:trace>
  <inkml:trace contextRef="#ctx0" brushRef="#br0" timeOffset="-81976.75">2524 11051 432 0,'0'-4'213'0,"0"4"-24"0,-3-8-7 0,0 2-11 15,-1 3-12-15,-3-1-64 0,0 2-16 0,7 2 8 16,-13-5 5-16,6 4-15 0,-3 1 2 0,-1 4-10 16,-2 0-10-16,-1 4 10 0,1 2 18 0,-2 4-23 15,-1 4 0-15,-1 4-23 0,3 2 11 16,0 2-12-16,4 2 12 0,0 2-11 15,3-2 5-15,3 2-16 0,1 0 4 0,3 1-4 16,0-5-7-16,3 7 0 0,1 1 6 0,3-4-6 16,3-2-13-16,3-3 0 0,-2 0-5 0,2-3-7 15,1-4 12-15,3-3 10 16,1-3-17-16,-2 0-3 0,2-6-5 0,-1 1 13 0,3-4 4 16,-3-2 1-16,0-1-15 0,4-1 30 0,-4-2-15 15,1 0-8-15,1-4-3 0,-2 0 16 0,1 4-8 16,-5-2 13-16,1-2-7 15,0 4-21-15,-4 0 23 0,1-2-3 0,-5 2 3 16,1-1-8-16,-1 1-15 0,-2-3-16 0,0 5 9 16,-4 1 9-16,7-7 1 0,-7 7 19 0,0-5-32 15,0 5 23-15,0 0-34 0,0 0-20 16,0 0-38-16,0 0-6 0,-21 5-25 0,15 2-64 16,6-7-100-16,-7 1-474 0,2 8 93 0,2-5 40 15</inkml:trace>
  <inkml:trace contextRef="#ctx0" brushRef="#br0" timeOffset="9791.94">12838 9857 486 0,'-3'-4'189'0,"3"4"-20"16,0-6-13-16,0 6-30 0,-3-6 4 15,3 6-15-15,-1-8-17 0,1 8-9 0,0 0 3 16,-3-7-20-16,3 7-10 0,0-2-4 0,0 2-9 16,0 0-8-16,-4-6 5 0,4 6-7 15,0 0-16-15,0 0 12 0,0 0-17 0,0-5 8 16,0 5-11-16,0 0-2 0,0 0 15 0,0 0-10 15,-3-5 0-15,3 5 3 0,0 0-1 0,0 0 16 16,0 0-13-16,0 0 10 0,7-7-10 16,-7 7-77-16,4 0 31 0,-4 0-18 15,13-4 16-15,-3 0 12 0,1 4-10 0,2-5 31 16,1 2-1-16,3-1-9 0,3-1 7 0,-3 3-8 16,7-4 3-16,0 1-25 0,4 0 22 15,-1-2-15-15,4 5 26 0,-3-4-18 0,2-1 15 16,-2 4-5-16,-2-2 8 0,1 3 2 0,-2-2 0 15,2 0-2-15,-6 1 12 0,-1-2-15 16,1 3 18-16,-5-3 6 0,-1 3-12 0,-2 2 4 16,1-1-8-16,-1 0 5 0,-2-1-11 0,2-1 9 15,-6 2-9-15,4 1 4 0,-11 0-1 0,13 0-3 16,-13 0 27-16,10-2-37 0,-2 2 8 16,-8 0-28-16,0 0-2 0,10 0-9 15,-10 0-17-15,0 0-26 0,13-1-35 0,-13 1-44 16,3 1-39-16,-3-1-94 0,0 0-397 0,0 0 102 15</inkml:trace>
  <inkml:trace contextRef="#ctx0" brushRef="#br0" timeOffset="10168.07">13193 9582 519 0,'-3'-6'197'0,"3"6"-53"0,0 0-9 0,0 0-7 16,0 0-28-16,0 0 0 0,0 0-18 0,0 0 5 16,0 0-13-16,0 0-5 0,0 0-5 15,24 2-13-15,-17 2 3 0,4-3 2 0,-1 4-12 16,3-2-21-16,1-1 15 0,-1 2 6 0,1 0-19 15,-1-4-4-15,5 6 2 0,-5-5-3 16,5 4-14-16,-2 0 22 0,2-1-21 16,-5 0 4-16,1-4-6 0,-3 7 15 0,3-5 8 15,-4 3 1-15,0-2-4 0,-1-2 1 0,2 4-3 16,-4-3 10-16,-1 0-12 0,-2 3 86 16,-4 2-30-16,-4 2 7 0,-6 7-7 0,-17 12 8 15,-20 19-34-15,-12 4-46 0,-19 2-128 0,-12 28-683 16,-12 2 79-16,-14-3 77 0</inkml:trace>
  <inkml:trace contextRef="#ctx0" brushRef="#br0" timeOffset="36875.65">17190 9690 442 0,'0'0'113'0,"0"-7"7"0,0 7 16 15,0-7-41-15,0 7 48 0,0 0-28 0,0-8 0 16,0 8 36-16,-1-5 6 0,-2 0-24 0,3 5-3 16,-3-7 3-16,-1 5-25 0,1-4-6 15,-3 3-17-15,1-4 4 0,-1 5-9 0,-1-3-14 16,0 1 1-16,-3 0-14 0,-3-3 6 0,2 3-5 16,-3-2-5-16,-2 2-8 0,-2 0 0 0,0-4 7 15,-1 1-38-15,-2 4 21 0,0-4-5 16,-2 2-21-16,-1-1 18 0,-3 0-3 15,2-1-45-15,-2 4-34 0,-1-3 13 0,-1 4 0 0,4-5 13 16,-5 6-8-16,2-6 5 0,-2 5 13 0,5-3-5 16,-5 2 2-16,5-2 5 0,-2 2 9 15,0 0-6-15,3-1-5 0,-3 4 25 16,2-6-7-16,1 4-3 0,1 0 1 0,-4-3-3 16,3 3 7-16,0 1-5 0,-1 0-4 0,-2-4 9 15,0 4 0-15,0-2-9 0,-1-1 14 0,-2 1 11 16,2 1-18-16,1-3 5 0,-4 3-3 15,4-4 3-15,-1 6-20 0,-2-6 22 0,2 2 1 16,0-1-6-16,-2 3 8 0,3 0 6 0,-4-4-16 16,1 4-1-16,-1-3 9 0,0 2 2 0,0-2-13 15,-7 2 16-15,10-3-5 16,-5 5-6-16,5-5-2 0,-3 2 2 0,0 2 6 16,1-3 5-16,-1 3 2 0,-3-4-2 0,3 6-16 15,0-3 5-15,0-2 1 0,-3 3-3 0,1 1 2 16,2-3 13-16,-3 2-2 0,0 1-3 0,0 1 0 15,0 0-2-15,2-1 5 0,-6 1-11 16,4 0 0-16,0 0 6 0,0 1 10 0,-3-1-18 16,3 0 12-16,-1 1-4 0,1-1 2 0,-10 2-2 15,9 1 9-15,-5-2-17 0,-2 0-10 0,1 1 17 16,-3-1 4-16,-1 3-9 0,-16-1 21 16,13-2-15-16,3 4-14 0,1-4 9 15,-1 0 20-15,1 5-11 0,0-5-12 0,0 3 5 16,3 2-13-16,-1 0 3 0,5-4 0 0,6 3 7 15,-3-3-4-15,0 6 4 0,3-5 6 16,3 3-11-16,-2 1 13 0,-1-2-13 0,3 1 1 16,1 1 14-16,-1 0 4 0,1 1-16 0,1-4 10 15,1 3-13-15,-2 2 3 0,3-1 0 0,-4 0 7 16,4 1-12-16,-2 0 10 0,2 0 28 16,-1 3-18-16,-5-2-4 0,2 1-1 0,-3 0-21 15,7 0 16-15,-6-1-5 0,2 5 10 0,2-4 3 16,-2 3-5-16,1-3-3 0,0 3 2 0,5-3 6 15,-2 2-3-15,-2-1-13 0,2 2 16 0,0 0-13 16,3-3 7-16,1 3 1 16,-1-1-8-16,3 2 0 0,-1-4-8 0,1 3 21 15,2-1-11-15,1 0 29 0,2-3-52 0,2 4 23 16,-2-5-7-16,3 6 13 0,-1-5-3 0,4 5-8 16,1-5 0-16,-1 5 11 0,0-5-8 15,0 5 10-15,4-5-10 0,0 5-5 0,2-5-3 16,1 5 8-16,0-5 7 0,0 6-7 0,4-5 10 15,-1 4 0-15,0 2-12 0,5-4 14 0,-1 0-7 16,-1 2-2-16,4 1-14 0,1-1-7 16,-1 1 26-16,3 0-6 0,2-4-2 0,-2 5 10 15,4-2 3-15,0 0 7 0,3-3-25 0,1 4-8 16,-1-1 18-16,4-1-2 0,1-1 4 16,2 2 1-16,0-3-11 0,1 3 11 0,-2-2 2 15,6-1 3-15,-5-2-6 0,3 5-4 16,1-5 9-16,0 2-20 0,0-1 21 0,-1-1-5 15,1 1 2-15,3-2 2 0,-3 1-7 0,1 0-2 16,2-3 12-16,0 1-7 0,3 1-8 0,-2-2 10 16,2-1 2-16,4-1-17 0,0 3 41 15,0-3-31-15,14 0 2 0,-4 2 6 0,-7-6 13 16,-3 5-9-16,7-5 4 0,-4 4-9 0,18-3-4 16,-11-2 10-16,-5 0-8 0,1 0 0 0,4 1 3 15,14-2-13-15,0 1 12 0,-3-1-4 16,-10 1-1-16,-2 0 6 0,11-2-5 15,1-2-3-15,-10 4-3 0,-4-1 8 0,13-5 16 16,-10 5-26-16,11-1 15 0,-11-1-10 0,-7-1 13 16,18 2-8-16,-1-4-8 0,1 5 1 0,-4-6 7 15,3 5-13-15,-9-1 5 0,-8-2 6 16,15 3-6-16,-1-3 9 0,-7 1-6 0,-7 0 17 16,4 4-17-16,-3-2 16 0,0-1-29 0,-1-1 13 15,1 3 15-15,-2-1-7 0,-2 1-16 0,1-3 6 16,-1 3-1-16,2-2-12 0,-4-1 12 15,-5 4 11-15,3-5 7 0,1 1-30 0,-4 1 30 16,0-2-15-16,-3 3 0 0,0-4 3 0,7 3-3 16,-10-4-3-16,6 0-2 0,0 0 5 0,0 3-2 15,-4-3 15-15,4-1-6 16,-9 1-12-16,2-3 5 0,1 3-5 0,-2-1 18 16,-2-2-3-16,0 2-5 0,0-1-2 0,-4-1 4 15,4-2-9-15,-6 1-6 0,2 2-2 0,-3-2 2 16,4-1-5-16,-8 4 34 0,2-7-19 0,1 5 11 15,-3-2-5-15,-2-1 7 0,2 3-2 16,-6-4 0-16,4 3 5 0,-4-4-8 0,-1 4-5 16,1-3 3-16,1-1 0 0,-5 2-3 0,-3-1 7 15,0-1-12-15,0-3 3 0,-3 1 5 0,-5-3 4 16,1-3 4-16,-2 5-14 16,-1-4-2-16,-1 1-5 0,-3-4 8 0,-6 2-6 15,3 0 3-15,-4 0 3 0,0 3 10 0,1 0-11 16,-7 0-2-16,3 2 18 0,-3 1-15 0,2 2-8 15,-2-2 15-15,3 2-8 0,-3 4 3 16,3-1-2-16,3 2 5 0,-2 1-26 0,5 3 2 16,1 0-19-16,-3 0 19 0,3 2-20 0,0 0-17 15,-1 4-34-15,-2-2-46 0,6 4-52 0,-10-2-155 16,5 4-413-16,-2-1 77 0,0-2 113 16</inkml:trace>
  <inkml:trace contextRef="#ctx0" brushRef="#br0" timeOffset="57170.97">23972 4734 371 0,'-4'-6'174'16,"4"6"-36"-16,-6-3 0 0,6 3-79 0,-2-4 2 15,2 4 16-15,-5-4 3 0,5 4 17 0,-6-6-8 16,6 6-9-16,0 0 2 0,-5-2-3 0,5 2-41 16,0 0 16-16,-3-6 3 0,3 6-4 15,0 0-19-15,0 0-6 0,0 0 10 0,14-3-10 16,-4 3-5-16,8-4 0 0,12 0 18 0,14 0-2 15,24-5 58-15,25-3-7 0,16-1-3 0,5 1-16 16,9-2 9-16,37-5-16 16,7-2-6-16,4 1-9 0,-6 5-5 0,-2-3 2 15,-32 3-21-15,31-2 1 0,-31 5-1 0,-1-1-17 16,-3 2 15-16,-8 0-5 0,-3 2-3 0,-9-2 3 16,-1 6-18-16,-8 0 18 0,-19 0-20 15,-7 2-37-15,-4 2-35 0,-16 1-31 0,-7 0-51 16,-16 1-133-16,-1 2-477 0,-7 2 70 0,-11 0 90 15</inkml:trace>
  <inkml:trace contextRef="#ctx0" brushRef="#br0" timeOffset="59791.83">26506 9951 299 0,'22'-1'171'0,"-1"-5"-27"16,-3 5-9-16,-1-2-12 0,3-1 3 15,1 1-8-15,-4 2-21 0,7-3-31 0,0 2 14 16,-1 0-1-16,4-4-10 0,-2 3-7 0,-1-1-24 16,-3 1-5-16,2 2 13 0,-2-3-5 15,0 2 8-15,-2 1-13 0,-4-2-8 0,-2 0 18 16,1 3 15-16,-4-1-84 0,0 1 23 0,-2 0-7 16,-8 0 71-16,10-3 0 0,-10 3 2 0,0 0-4 15,0 0-19-15,0 0 6 0,0 0-6 16,0 0-17-16,-41 0 5 0,23 3-1 0,-6-3-1 15,0 0 1-15,-5 1-14 0,-7 4 4 0,-1-3-7 16,-4-2 2-16,-1 0 3 0,-1 6-5 0,2-5 7 16,7 0-14-16,-1 1-17 15,4 0 11-15,0 1 11 0,8-1-14 0,-1-2 3 16,3 1 3-16,1 2 7 0,3 0-8 0,5-2-12 16,-4-1 13-16,6 0-1 0,3 5-12 0,-3-4 5 15,6 0 13-15,4-1-19 0,-6 7 14 16,6-7-11-16,0 0 11 0,13 4-1 0,-2 1-2 15,5-4 11-15,-1 0-9 0,5-1 11 0,4 0-8 16,0 0 0-16,0 0 3 0,5 0-6 0,0-1 9 16,-2 1-19-16,6-1 18 0,-1-4-17 15,-5 4 12-15,3 1-3 0,-2 0 8 0,0-3-12 16,-4 1 2-16,0 0-3 0,-4 2-2 0,-3-2 13 16,-3 2-8-16,0 0 2 0,-4 0-12 15,1 0-3-15,-1 0 6 0,-10 0 7 16,16 2-3-16,-8-2-5 0,-8 0-4 0,9 5 7 15,-9-5 15-15,4 2-15 0,-4-2 7 0,0 0-4 16,3 4 14-16,-3-4-6 0,4 3-4 0,-4-3-2 16,0 0-2-16,0 0 7 0,11 1 2 15,-11-1-4-15,0 0-6 0,13-2 11 0,-3-3-13 16,0 4 10-16,1-4 0 0,6 0-7 0,-4-2 7 16,8-1-3-16,2-2 14 0,3-1-11 0,0-3-3 15,1-1-7-15,1-2 18 0,3 2-8 16,6-8-13-16,-3 0 14 0,-3 1-6 0,6-3 12 15,-2 0-1-15,-7 1-11 0,-5 5-6 16,-2-5 6-16,0 1 3 0,-2 1 5 0,-4-2 12 16,-2 0-20-16,1-1 23 0,-4 3 5 0,-3 1-2 15,-1-1 0-15,-3 3 7 0,-1-2-8 16,-4 3 4-16,-1 1-1 0,-3-7-10 0,-1 5 7 16,-3 1-2-16,-1-2 5 0,-2 2-2 0,-1 0-13 15,2 2 2-15,-4-1 1 0,0 2-6 0,4 2-15 16,-4-2 28-16,3 1-13 0,-1 3-7 15,1 1-6-15,2-2 13 0,1 2 8 0,-1 0-5 16,1 2 10-16,0 1-15 0,3-1-8 0,0-1-5 16,-3 5 2-16,6 0 11 0,-2-4 2 15,-1 1-18-15,1 4 13 0,1-4 6 16,-1 5-14-16,2-4 11 0,-2 3-1 0,-1-3-12 16,0 4 3-16,3-4-3 0,-2 4 2 0,-1-3 0 15,3 2-4-15,-6 1 2 0,6-3 7 0,-5 3 3 16,2-4-15-16,-4 6 5 0,1-6-3 0,0 4 16 15,-1 0-8-15,-2 1-10 0,0-3 10 16,-2 2 5-16,-1 2-5 0,-1 0 2 0,-4-1-4 16,-2 2 2-16,2-1 2 0,-3 0 4 0,-1 0-12 15,2 2 12-15,-6 1-14 0,-3-1 13 0,1 0 5 16,0 0-10-16,0 2-2 16,-4-2 2-16,4 4-11 0,1-5 6 0,-1 2 3 15,0 2-1-15,5-3 8 0,2 0-12 0,1 2 7 16,0-2 5-16,3-1 5 0,-3 4 0 0,10-4-17 15,-5-1 9-15,4 1 1 0,2-1-6 16,-3 0 8-16,1 0 3 0,4 0-6 0,-1 0 9 16,1 0 4-16,10 0-20 0,-17-1 8 0,6 0 2 15,2-1 2-15,-1-2 1 0,-1 2-5 0,1-2 4 16,3 0-4-16,-1 3 7 0,-1-5 3 16,-1 5-6-16,-1-2-7 0,6-1 21 0,-3 2-13 15,1-2-11-15,1 2-12 0,6 2 4 0,-11-4 9 16,7 1-1-16,4 3-2 0,-7-3 10 0,7 3-7 15,0 0-8-15,0 0 2 0,0 0 0 16,-6 8-7-16,6-1 5 0,0 2 10 16,3 0 2-16,0 5 8 0,-2 0-4 0,2 7-9 15,0 0 8-15,1 7-15 0,2 3 18 0,-1 1-6 16,-2 6-4-16,0-2-1 0,0 2-5 0,0-1 1 16,-2 2 12-16,2-3-15 0,-3 4 15 15,5-1-5-15,-4 0 2 0,0 1-4 0,-1-3-1 16,3 0 11-16,-3-6-8 0,0 4 5 0,0-8 0 15,4 2-13-15,-4-4 6 0,0 0 4 0,3-4 1 16,-3 1 7-16,1-4-10 16,-1 0 5-16,0-1 3 0,3-1-6 0,-3 0-7 15,0-5 8-15,0 3-1 0,0-5-7 0,3 4 8 16,-3-4 5-16,0-2-16 0,0-1 13 0,3 1 5 16,-3 0 0-16,0 0-15 0,1-4 16 15,-1 5 4-15,0-8-15 0,0 7 3 0,0-4 9 16,0-3 9-16,0 7-11 0,0-7 0 0,0 7-2 15,0-7-18-15,0 0 12 0,0 6 6 0,0-6-90 16,0 0 13-16,-1 3-10 0,1-3 38 0,0 0 10 16,0 0-18-16,0 0 24 0,0 0 7 15,0 0-13-15,0 0 3 0,0 0 13 0,0 0-1 16,0 0-7-16,0 0 0 0,0 0 21 0,13 2-19 16,-1-5 6-16,8 2 10 0,10-5 5 15,12 4-13-15,20-4 3 0,6-3-16 16,9 1-18-16,22 4-73 0,5-3-52 0,6 7-233 15,-1-6-338-15,0 4 72 0,-7-5 90 0</inkml:trace>
  <inkml:trace contextRef="#ctx0" brushRef="#br0" timeOffset="68023.08">26606 8915 309 0,'-2'-5'187'16,"2"5"-13"-16,-3-7-2 0,3 4-24 16,-3-4 1-16,3 7-29 0,-3-7 23 0,2 4-17 15,-3-4-9-15,1 5-14 0,0-4-19 0,3 6-2 16,-4-10 10-16,1 3-23 0,0 6 8 0,1-6-23 16,-3 4 2-16,2-4 11 0,0 0-77 15,-2 0-6-15,-1 0 16 0,5 2 0 0,-2-2 3 16,-3-2-6-16,2 0-2 0,1-4 20 0,-1 5 6 15,2-3-11-15,-3 1 23 0,2-4-30 0,2 4 12 16,-2-5 24-16,0 0-19 0,0 1-25 16,0-2 18-16,-1 0 2 0,0-2-7 15,1-3 20-15,2 5-5 0,-5-1 5 0,3-2-7 16,1-5-6-16,-6 2-10 0,4 1 23 0,-3-3-7 16,0 1-13-16,-3-2-1 0,3 1 19 0,-5-2-18 15,0-1-8-15,-2 0 12 0,1-3-1 16,-1 5-1-16,0-2 10 0,-3-3-27 0,0 4 17 15,-3 1-5-15,-4-10 13 0,7 5-21 0,-11-2 16 16,6 5-3-16,1 7-7 0,0-4-8 0,-7-8 7 16,1 7 6-16,3 6 2 0,-7-12 1 15,-3 6-22-15,0 0 16 0,0 0 3 16,-4 0-13-16,-3 0 13 0,-3 1-3 0,3 1-13 16,-7 1 16-16,3-2-3 0,-6 5 5 0,2-4-20 15,-4 1 7-15,1 4 3 0,-3 0-23 0,0 0 8 16,1-3 7-16,2 4-2 0,-5 1-5 15,1-1 7-15,-2 2 5 0,-3-2-15 0,-1-1 31 16,1 3-18-16,-4-2-3 0,0 5-2 0,0-4 13 16,0 1-6-16,-3 0 65 0,3 2-14 0,0-2 1 15,-2 1 2-15,-3 3-7 0,2 0-11 16,0-2 0-16,-1 2-2 0,0-1 12 0,-2 1-17 16,3 1-16-16,-4 1 29 0,5-3-11 0,0 1-5 15,0 3-3-15,2-1-4 0,0 0 9 16,-4 2-20-16,1 0 6 0,-1-2 7 0,-2 1-8 0,2 1 0 15,1 3 3-15,-1-3-11 16,1 4 6-16,0-3-3 0,2 0 0 0,1 3 0 16,-3 2-2-16,5-5 5 0,-3 5-6 0,-2-1-2 15,2-2 8-15,-6 3 0 0,4 0-1 0,3-1-2 16,0 2-7-16,-3-3 7 0,6 3 3 16,-6 0-3-16,3 0 10 0,0 3-17 0,0-1-4 15,-3 0 1-15,0 3 8 0,-2-3 2 0,-1 4-2 16,3-2-3-16,-4 2 5 0,6 1-10 0,-5-2 7 15,3 2 3-15,3 1-15 0,0-1 20 16,1 1-20-16,5 2 13 0,-3 0-11 0,-3 3 3 16,3-5 10-16,1 3-3 0,-1-3 4 15,0 6-1-15,1 1-10 0,4-4-3 0,-1 4-5 16,-1-2 23-16,1 2-12 0,0 1-11 0,0-1-2 16,0 2 12-16,2-1-2 0,-1 4 10 15,-1-4-8-15,-3 6 1 0,-1-5 7 0,4 3 0 16,-4 1 0-16,-6 5 8 0,10-7-3 0,0 4-10 15,-10 2 3-15,13-1 2 0,-3-4 5 0,2 4-15 16,-2-2 3-16,-10 4 9 0,0 2-2 16,10-6-7-16,-11 6 7 0,-3-3-3 0,4 7 1 15,13-14-3-15,-10 14 3 0,14-9 2 0,-3 1 10 16,2 1-17-16,2 1-6 0,-2 1 5 0,0-2 16 16,-9 7-18-16,-1 1 5 0,1 2-3 15,10-10 16-15,-1 3-13 0,1 1 8 16,-8 4-16-16,12-6 11 0,-4 3-3 0,3-2 2 15,0 0-2-15,4 1-5 0,-1-3-5 0,1 5 10 16,-1-3-3-16,1-1 3 0,2 2 3 0,2-2-13 16,2 4 20-16,1-5 0 0,0 0-12 15,1 4 4-15,2-3-4 0,0 2-3 0,0 0 5 16,7-8-3-16,-7 7 16 0,6-8-13 0,4-2-8 16,-2 4 8-16,2-4 5 0,-1-1-15 0,4-1 7 15,-3 1 11-15,4 1-3 0,0-4 3 16,3-2-3-16,0 1 3 0,0-1-6 15,3 0 8-15,4-4-17 0,-4 0 7 0,7-1-3 0,-3-3 11 16,4 3-16-16,-2 0 1 0,1-4-1 16,1 3 10-16,2-4 11 0,1 0-15 0,-4 3 9 15,7-5 6-15,-4 4-21 0,4-4-15 16,-6 3-48-16,6-3-21 0,0 0-34 0,0 0-15 16,-4-9-51-16,4 0-138 0,0 3-407 0,0-2 36 15,4 0 35-15</inkml:trace>
  <inkml:trace contextRef="#ctx0" brushRef="#br0" timeOffset="68473.42">16830 8341 499 0,'-13'9'156'0,"7"-3"-8"16,2 0-7-16,1 3-10 0,-5 3-6 15,2 5-15-15,-1-2-10 0,0 3-57 0,-4 2-25 16,2 2 10-16,-1 4 1 0,-4-1-4 16,3 5 9-16,-2-3 58 0,2 0-18 0,-2 3-10 15,-1-5-3-15,4 3 11 0,-3-3-16 0,2-6-20 16,4 2 10-16,-3-1-7 0,3 1-6 0,0-5-5 15,0-3-7-15,4 2 17 0,0-2-28 16,-1-1 11-16,1-4 4 0,-1 2 8 0,4-3 1 16,-3 0-9-16,3 0 24 0,0 1-8 0,3-5-15 15,1 4-19-15,0-6 14 0,5 5 20 0,-2-5 15 16,0-1 8-16,4 2-26 0,2 0-4 16,1-2 1-16,-1 0 4 0,5 0 10 0,-2-1-26 15,2 0-6-15,2-1 1 0,0 2 5 0,1 0-10 16,-1 0 3-16,1 0-4 0,3 2-1 0,-3-2 1 15,2 0-30-15,-2 2-17 16,0 2-17-16,-1-2-22 0,1 4-23 0,-5-4-11 16,5 4-55-16,-4-2-65 0,0 3-522 0,0 0 69 15,-3-4 51-15</inkml:trace>
  <inkml:trace contextRef="#ctx0" brushRef="#br0" timeOffset="136923.43">21688 13391 724 0,'4'-8'197'0,"-4"8"-13"16,0-5-12-16,0 5-29 0,3-6-12 0,1 0-19 16,0 5-2-16,-4 1 11 0,3-7-22 0,0 2-14 15,3 2-8-15,-2-1-8 0,-1-1-20 0,5 4 7 16,-2-5 5-16,1 5-2 0,3-1-36 15,1 1 8-15,-1 1 7 0,3 0-7 0,-2 1-13 16,5 1 8-16,-1-1-14 0,1 6-4 0,2-2-8 16,-2 0 23-16,-1 2-13 0,-2 1-5 0,1 2 13 15,-1 1-23-15,-2-1 10 0,-4 1 11 16,-4 4-4-16,0 1-6 0,-6 1-1 16,-4 3 2-16,-3 1 1 0,-10 5-3 0,-8 9 3 15,-2-2 0-15,-1-3-3 0,-3 0-3 0,0-5 1 16,6-3 12-16,4-4-33 0,3-4 31 0,4-3-18 15,0 1 20-15,4-3-5 0,-1 0-2 16,4 0 0-16,0-5 5 0,2 3 2 0,2-5-2 16,2 6-13-16,-2-4 7 0,5-1 4 0,1-3-1 15,0 0-7-15,4 7-1 0,3-6 6 0,2-1-1 16,2 0-7-16,-1 0 8 16,5 0-10-16,1 0 2 0,2 0 2 0,1 0 3 0,2 0-15 15,0 0 15-15,2 0-5 0,2 0-28 0,-1 2-57 16,3 1-45-16,1 2-651 0,2 2 77 0,1-6 44 15</inkml:trace>
  <inkml:trace contextRef="#ctx0" brushRef="#br0" timeOffset="138062.01">20869 13398 442 0,'3'-7'136'0,"0"0"-13"0,-3 4 18 16,3-2-29-16,0 1 1 0,-3 4-24 0,1-6-12 15,-1 6-8-15,0 0 13 0,0 0-7 0,0 0-22 16,0 0 37-16,9 14-95 0,-8-3 5 0,-1 3 7 15,0 6 6-15,0 6-10 16,-4 6-11-16,1 8 16 0,0 13 63 0,-4 4 1 0,4 1 5 16,-1 2-5-16,-3-2-8 0,4 1-8 15,-1 1 3-15,4-5-11 0,-3-1-19 0,3-10 24 16,0-9-14-16,0 2-11 0,0-7-8 16,0-5 21-16,0 1 3 0,0-2-21 0,0-4-8 15,0-1 24-15,0-4-14 0,3-1-7 0,-3 1 0 16,0-5 5-16,0 3-5 0,3-3 10 0,-2-1-7 15,-1-1-6-15,3-1 11 0,0 0 9 16,2-3-24-16,1 3 17 0,4-2 3 0,0-3 12 16,7 1-17-16,4-3 4 0,2 0-7 0,12 0 11 15,6-2-16-15,3 0 17 0,18-4-6 0,2-1 1 16,3 4-22-16,1-2 23 0,0 0-21 16,0 0 10-16,0-2 1 0,4 4-8 15,-3-2 15-15,2 2-8 0,-2-4-9 0,-4 6-4 16,-4-5 1-16,-10 5 7 0,-9 1-4 0,-1-2-4 15,-4 1 16-15,-6 1-10 0,3-2-16 0,-3 2-4 16,-1-2 12-16,-6 2 8 0,0 0-31 16,-3 0 13-16,-4 0 7 0,1-2 21 0,-5 2 11 15,1-1-34-15,-1 0 28 0,0 1-3 0,-2-2-22 16,-4-2 20-16,3 2-8 0,-2-4-2 0,-2 1-51 16,1-3-14-16,0-3-1 0,-4 3 19 15,4-4-12-15,0-4 16 0,-4 1-4 16,4-6 14-16,-1-1 5 0,-2-2-14 0,4-2-4 15,-2-6 92-15,-3-3-16 0,4-1-12 0,0-12 2 16,0 6 1-16,-3-7-1 0,2-1-20 0,-2 7 12 16,-1 4 9-16,0-1-14 0,-3 4 1 15,0-1-6-15,0 0-7 0,-3 4 10 0,3 5-16 16,-3 1 1-16,2 2 20 0,-2 5 0 0,0 2-16 16,0 0-4-16,2 4-18 0,-2-1-1 0,0 5-12 15,-1 0-5-15,0 3-6 0,1 5-30 0,-4-3 16 16,7 5-55-16,-13 7-79 0,5-1-97 15,2 2-543-15,-1 2 93 0,1 0 78 0</inkml:trace>
  <inkml:trace contextRef="#ctx0" brushRef="#br0" timeOffset="139247.71">25739 13302 450 0,'0'0'166'0,"0"0"-48"0,-3 21 5 0,0-7-3 15,-2 5-12-15,-1 6 7 0,-4 3-36 0,-4 16 13 16,0 1-7-16,-3 4 2 0,1-3 13 0,-2 4-18 16,2 0 41-16,-2-2-8 0,5 2-3 15,-1-4-19-15,4 0-1 0,0-8-10 16,2-6 5-16,2-2-18 0,-1 3-3 0,4-8-7 16,-1 2-10-16,1-4-13 0,3 2-8 0,-3-2 23 15,3-4-5-15,0-3-8 0,0 0-2 16,3-1-18-16,-3-4 10 0,0 3 8 0,0-3 0 15,0-1-15-15,3-3 25 0,0 3-21 0,-2-2 6 16,2-1-11-16,4 1-9 0,3-2 7 0,0-2 10 16,3 0-5-16,5-1-5 0,3-3 7 0,2 0 1 15,8 0 12-15,3 0-28 0,7-3-15 16,4-1 13-16,16-1-11 0,4 0 6 0,7-2 0 16,0 3-6-16,2-2 3 0,2-2 8 0,-4 7-3 15,4-6 5-15,-5 0-5 0,0 4-7 0,-3-4 20 16,-1 7-13-16,-6-7 13 15,1 6-16-15,-12-1-2 0,-5-1 0 0,-4 1-5 16,-1-1 8-16,-6 3 22 0,-6-2-15 0,3-1 8 16,-7 1-28-16,-6 2-33 0,2-1 63 0,-3 0 62 15,1-4-28-15,-5 4 25 0,-3-2-2 16,4-1-8-16,-1-1-5 0,-6 0-23 0,4-3 13 16,-5 1-6-16,1-1-2 0,-1 2 0 0,-5-5-10 15,3 1-2-15,-1-3-6 0,0 1-3 0,-3-3-14 16,0-3 19-16,0-6-17 0,0-1 0 15,-3-1 0-15,3-1-8 0,0-8 5 0,3-3 0 16,0 1 1-16,-2-16 9 0,5 1-5 16,-2 2 3-16,2 0 0 0,-1 10-18 0,1 4-2 0,-2 2-6 15,-1 1 13-15,3 6 8 0,-3 2-3 16,-2 1-7-16,2 3-6 0,3 4-7 16,-5 1 20-16,0 4-5 0,-1-3-15 0,3 5 13 15,-3 0-6-15,3-2-12 0,-3 4 4 0,0 3-14 16,3-1 9-16,-3-1 1 0,1 0 7 0,-1 3-17 15,0 4-1-15,0-8-2 0,0 8-10 16,-1-6 12-16,1 6-10 0,0 0-5 0,0 0-23 16,0 0-15-16,0 0-39 0,0 0-61 0,-17 8-128 15,14 2-584-15,-4-3 113 0,0 3 61 0,-2-1 85 16</inkml:trace>
  <inkml:trace contextRef="#ctx0" brushRef="#br0" timeOffset="139838.94">26297 13523 650 0,'0'-7'261'16,"0"7"20"-16,3-4-50 0,-3 4-9 0,6-4-22 16,-2 1-36-16,4-1-21 0,2 1-7 0,3 1 7 15,-2-3-15-15,5 5-36 0,1-1-2 0,-3 0-16 16,7 2 0-16,0-1 1 0,-1 1-22 15,3 4 11-15,-2-3-15 0,-1 3 0 16,-2 0-21-16,1 3-13 0,-4-2-2 0,3 2-21 16,-5 1 8-16,-3-2-7 0,1 3 14 0,-5-2-17 15,-2 1 15-15,-1 1 3 0,-3-2-13 16,-4 2 7-16,-2 3-2 0,-5-2-2 0,-2-2 7 16,0 3-10-16,-5 0 12 0,3-4-4 0,-1 2-13 15,3-3 20-15,-1 1-7 0,1-1-6 0,2-2 6 16,4 0-3-16,0 1 5 0,0-4-5 15,0 4-3-15,1-2-2 0,2 0 2 0,4-1 6 16,-3 4 2-16,3-7 8 0,3 9-16 0,1-2 11 16,2-1-5-16,2 0 12 0,2 2-15 0,-1-1 8 15,2 1-8-15,-1 4 12 16,0-1-7-16,1-1-15 0,-4 0 28 0,0 4-5 0,-1-3-8 16,-1 2 10-16,-4-2 1 0,-2 4-14 0,-7 1 27 15,-6 1-14-15,-7 3-13 0,-16 7 4 16,-6 0-4-16,-6-4-22 0,-6-2 9 15,0-4-40-15,-6 0-18 0,-7-3-13 0,-15-2-82 16,5-6-107-16,-17 5-494 0,-1-4 51 0,0-3 69 16,0-1 56-16</inkml:trace>
  <inkml:trace contextRef="#ctx0" brushRef="#br0" timeOffset="140323.44">23928 13964 662 0,'10'-5'282'0,"1"4"-46"0,0-6-14 15,-3 4-20-15,3 1-20 0,2-3-18 0,2 3-16 0,1-4-9 16,5 3-34-16,-1-3 2 0,7 0-22 16,1 4-73-16,-1-2-1 0,4 0 1 0,3 1-4 15,-3-1 2-15,3 4-10 0,0-3 13 16,0 2-8-16,-3 1-10 0,-1-4-28 0,-2 4 5 15,-1 3-47-15,-5-6 4 0,2 3-44 16,-4 0-62-16,-3 0-69 0,0 4-455 0,-3-3 43 16</inkml:trace>
  <inkml:trace contextRef="#ctx0" brushRef="#br0" timeOffset="140573.64">24215 13733 744 0,'0'0'203'0,"3"-7"-19"0,-3 7-23 0,0 0-15 16,0 0 0-16,0 0-36 0,7 14 8 0,-4-5-34 15,-3 8 21-15,0 7-23 0,-1 2 5 16,1 16-23-16,-2 14-20 0,4 6-16 0,-2 3-90 15,1-3-68-15,3 18-610 0,-1-12 77 0,10 9 95 16</inkml:trace>
  <inkml:trace contextRef="#ctx0" brushRef="#br0" timeOffset="142347.2">21784 12358 752 0,'-3'-8'284'15,"3"-1"0"-15,-4-2-38 0,1-1 0 0,0 2-34 16,-4 2-4-16,3-6-27 0,-6 4-37 0,0 0-4 15,0 0-6-15,-4 2-19 0,1 1-3 0,-2 2-20 16,-2 2-4-16,-6 3-14 0,2 1-3 16,-3 4-1-16,0-1-22 0,-3 5-4 15,0 5-11-15,2 3 16 0,-2 0-19 0,7-1-7 16,-4 8 5-16,6-3 16 0,2 1-26 0,2 0-10 16,4-1 2-16,3 0 13 0,-1-2-21 0,5-2 14 15,3 0-6-15,0-2 8 0,3 0-10 16,2-4-1-16,1 3 6 0,4-5-15 0,-3-5 4 15,4 3 26-15,2-6-28 0,1 0 8 0,-1-2-5 16,1-7 9-16,6 2 1 0,-2-5-5 0,-1-3-3 16,0-1 13-16,-1 1-8 0,-1-4-15 15,-2 3 10-15,1-2-2 0,-4 5 2 16,-3-1 2-16,4-2 6 0,-4 5-5 0,2 2-6 0,-5-1 19 16,2 1-24-16,-1 1 14 0,-2 3-4 15,3 0-9-15,-2 2 2 0,-4 2 13 16,0 0-11-16,13 7 8 0,-6 1-7 0,0 2 5 15,6 7-8-15,2 1-11 0,5 4 1 0,15 11-8 16,9-2-48-16,17 7-55 0,4-8-147 0,7 6-628 16,3-4 110-16,3-4 59 0,1-11 110 15,1-1 46-15</inkml:trace>
  <inkml:trace contextRef="#ctx0" brushRef="#br0" timeOffset="146083.74">26371 12451 53 0,'0'0'44'15,"-9"1"15"-15,9-1 94 0,-10 0-4 0,10 0 9 16,0 0-55-16,-15-1-11 0,15 1-18 0,-10-1 90 16,4-1 18-16,6 2 2 0,-8-2-20 15,8 2-80-15,-8-5 14 0,8 5-11 0,-8 0-16 16,8 0-4-16,0 0-8 0,-7-1-13 15,7 1 2-15,0 0 1 0,0 0 0 0,0 0-21 16,0 0 3-16,0 0-1 0,0 0-14 0,0 0 9 16,0 0 6-16,10 11 2 0,-3-6-17 15,-1-2 19-15,2 4-12 0,-1 2-2 0,2-1-1 16,-2 0-9-16,1 2 9 0,-2-2-17 0,-2 4 4 16,-1-2 1-16,0 0 0 0,0 4-6 0,-6-3 6 15,0 4 5-15,-4 1-18 0,-3 2-3 16,-7-2 0-16,-1 0-20 0,-2 3-33 0,-4-2 2 15,-3 0-15-15,3-3 17 0,4-2-4 0,-1-5-1 16,7 1-27-16,-3 1-70 0,4-8-125 0,2 4-369 16,6-3 31-16</inkml:trace>
  <inkml:trace contextRef="#ctx0" brushRef="#br0" timeOffset="146332.87">26475 12431 844 0,'0'0'302'0,"0"-6"-36"16,0 6-4-16,-1-9-32 0,1 9 8 0,0 0-38 15,-7-2-31-15,7 2-24 0,0 0 1 0,0 0 0 16,-20 7-28-16,14-2-16 0,-5 2-15 0,4 3 0 16,-3 5-12-16,2-2-14 15,-1 0-17-15,2 8 2 0,0-3-41 0,-3 0-3 16,6 3-12-16,1-2-26 0,0 1-10 0,3-5-13 15,0 2-40-15,3 0-37 0,3-3-46 0,-2-7-51 16,6 5-484-16,-3-4 11 0,3-1 28 16,-2 0 84-16</inkml:trace>
  <inkml:trace contextRef="#ctx0" brushRef="#br0" timeOffset="146861.91">26594 12526 854 0,'0'-4'323'0,"0"-2"-8"15,0 6-41-15,0-8-31 0,1 5-18 0,-1 3-12 0,-1-7-29 16,1 7-20-16,1-7-3 0,-1 7-33 16,0 0-15-16,0 0-16 0,0 0-2 0,0 0-8 15,0 0-31-15,0 0 5 0,0 0-22 16,11 14-16-16,-10-10-31 0,3 3 16 0,-1-2-39 16,0 0 16-16,1 2 15 0,0-6-16 0,0 5 4 15,2-5 4-15,-2 4-2 0,-4-5-3 0,12 1 0 16,-12-1 5-16,12-6-7 0,-6 4 0 15,1-4-14-15,-1-1 22 0,2-3 9 0,-1 3 11 16,-1 4 8-16,-2-5 14 0,2 1-6 0,-1-1 1 16,-2 5 4-16,0-2-6 0,1 1 0 15,-1-1-23-15,-3 5 0 0,3-2 5 16,-3 2-12-16,0 0 4 0,0 0-7 0,3 12 5 16,-6-1-2-16,3 2-9 0,-3 3 17 0,0 7-4 15,3 0 3-15,-4 5 0 0,1-2 0 0,0 1 6 16,1 3-16-16,-4 2 2 0,2-3 16 15,1 1-16-15,-3-4 6 0,4-1 10 0,-3-1-16 16,2-5 11-16,-2 0 5 0,2 0-1 0,-3-6-4 16,2 4-8-16,-2-3 8 0,-1-3 5 0,1-3-11 15,-5-1 8-15,1 2-2 0,-1-7 2 16,1 1-2-16,0-3 2 0,-1-4 8 0,1 0-18 16,0-2 10-16,5-2-5 0,-1-4 8 15,3-1-5-15,3 1 0 0,0-7-1 0,3 0 6 16,3 2-13-16,2-1 3 0,-1-4 7 15,6 4-23-15,-2 0 26 0,4-1-21 0,1 3 24 16,0 0-37-16,-1 0-2 0,4 1-26 0,-1 3-38 16,0-1-41-16,-2 5-64 0,0-9-122 0,-4 9-521 15,5-1 75-15,-4 5 35 0,-3-2 134 16</inkml:trace>
  <inkml:trace contextRef="#ctx0" brushRef="#br0" timeOffset="147242.97">26878 12396 854 0,'0'0'272'0,"0"-12"-27"0,0 11-12 0,0 1-7 16,0-8-42-16,0 8-15 0,0-9-10 0,0 9-13 16,0 0-21-16,5-7-12 0,-5 7-14 0,5-1 6 15,-5 1-20-15,14 0-6 0,-14 0-10 16,13-2-12-16,-6 2-1 0,4 2-18 0,-11-2 3 15,17 0-2-15,-8 0-4 0,-1 1-6 16,-1 4-9-16,2-3 11 0,-2-2-16 0,1 2-5 16,-2 3 1-16,-2-2-16 0,2 4 17 15,-3-1-4-15,-2-2-3 0,-2 5-2 0,-2 4 4 16,-3-2-4-16,-1 4 7 0,-4 2-12 0,1 2 20 16,-3 1-21-16,-4 1 6 0,3 2 9 0,-4 2-9 15,2-1-6-15,-1 0 11 0,6-5-8 0,-2-1 3 16,3-3 7-16,3-1-5 0,1-1 15 15,1 2-7-15,1-7-3 0,4 2 3 0,0-2-8 16,1-1 13-16,7 0 8 0,1-3-16 0,5 0 0 16,0-2 3-16,6-4-3 0,4-3-17 0,3 2 7 15,1-4-13-15,2 5-56 0,-5-4-62 16,2-1-76-16,-4-3-282 0,1 2-353 0,-3 1 138 16,-4-3 38-16,-3 2 55 0</inkml:trace>
  <inkml:trace contextRef="#ctx0" brushRef="#br0" timeOffset="147444.7">26961 12565 645 0,'23'-9'202'0,"0"-1"-23"0,-1 4-18 0,1-1-10 16,7 4-10-16,4-4-51 0,5 0-42 15,1 6-78-15,-7-2-134 0,6 0-507 0,3 2 54 16</inkml:trace>
  <inkml:trace contextRef="#ctx0" brushRef="#br0" timeOffset="154144.74">21309 14316 422 0,'3'6'112'0,"-3"0"-22"0,1-1 2 0,2 3-15 16,-3 4 71-16,3 0-9 0,-3-1 1 0,0 3-12 16,0-1-69-16,0 0-13 0,0 4 11 15,0 1-16-15,0 2 18 0,0-1-34 0,0-1 78 16,0-2 12-16,0 1-13 0,3 0-7 0,1-4 15 15,-4-1-15-15,7 1 15 0,-3-1 13 0,2-4-19 16,1-3-11-16,7-3 22 0,6-5-8 16,11-8 1-16,20-3-26 0,20-15-5 15,5-4-8-15,10-9 2 0,10-1 4 0,23-16-52 16,-7-2-44-16,8-1-66 0,-41 17-248 0,41-25-500 16,-1 3 70-16,-6-1 87 0,-3 0 127 15</inkml:trace>
  <inkml:trace contextRef="#ctx0" brushRef="#br0" timeOffset="154893.79">26276 14333 568 0,'0'0'199'0,"0"0"-12"0,0 0-28 16,3 8-3-16,-3 0-20 0,-3-1 10 16,3 2-34-16,0-1-20 0,-3 2-2 0,3 3-11 0,0-1-12 15,-1 0 17-15,2-1-7 0,-1-1-5 16,0 0-11-16,0-3-2 0,0 1 18 15,3 0-28-15,-3-2-39 0,6 3 126 0,2-7 40 16,2-2-84-16,8-2 116 0,12-4-103 0,16-12-8 16,7-6 3-16,19-5-13 0,7-9 7 0,6-3-25 15,11-1-17-15,23-15-11 0,7 1-34 16,-3 2-55-16,-3-4-98 0,-10 0-310 0,6-2-404 16,-10 1 125-16,-20 9 73 0,-4-2 37 0</inkml:trace>
  <inkml:trace contextRef="#ctx0" brushRef="#br0" timeOffset="157431.46">21233 12271 488 0,'4'5'177'0,"0"2"-8"0,3-1-36 0,2-2 8 16,2 3 61-16,6-6-2 0,7-1-3 0,7-3-15 15,24-9-3-15,13-1-33 0,21-10 2 16,13-6-28-16,28-15-12 0,1 0-8 15,5-3-11-15,4 1-53 0,-3-11-110 0,-1 7-272 16,15-2-437-16,5-6 82 0,-8 0 89 0</inkml:trace>
  <inkml:trace contextRef="#ctx0" brushRef="#br0" timeOffset="157979.16">27281 12501 583 0,'0'0'243'0,"-3"7"3"0,3-7-18 15,0 0-75-15,0 0 27 0,13 0 19 0,4-2-4 16,7-4-31-16,14-3-16 0,21-6-23 0,22-6-48 16,18-7-115-16,7 2-213 0,42-10-517 0,9-8 74 15,3-5 85-15</inkml:trace>
  <inkml:trace contextRef="#ctx0" brushRef="#br0" timeOffset="163554.11">20987 15066 578 0,'0'-8'230'0,"4"1"-33"15,-3 1 39-15,-1-1-77 0,3 2 17 0,-3-2 73 16,0 3-40-16,3-2-4 0,-3 6-33 16,0-8-26-16,0 8-13 0,0-7-33 0,0 7 5 15,0 0 5-15,0 0-18 0,0 0-3 0,3 15-27 16,-3-5 9-16,0 4-4 0,0 0-8 0,-3 2-13 16,3 2-13-16,-3 2 6 0,3-2-27 15,-3 5-4-15,2-1-10 0,-3-2-75 0,1-2-18 16,3 4-38-16,-3-5-80 0,-1 1-186 0,4-4-407 15,0-3 71-15,0-3 98 0</inkml:trace>
  <inkml:trace contextRef="#ctx0" brushRef="#br0" timeOffset="163941.28">21039 14934 583 0,'0'0'182'0,"14"17"-21"0,-11-10-28 0,1 1-5 16,-1 0-10-16,0 1 0 0,1 3-18 0,2-2-6 15,-2 0-4-15,6 1-13 0,-3-3-3 16,0 4-8-16,4-4-14 0,2 0-27 0,0-4 1 16,4 3-3-16,1-4-16 0,-1 1 1 15,0-5-8-15,3-2 16 0,1 0-9 0,3-4-9 16,-4-1-9-16,4-1 9 0,-3-2 27 15,0 2-2-15,-2-4 31 0,-1 3 8 0,-5 0-11 16,1 2 31-16,-4 0-34 0,-3 1 24 0,4 0-3 16,-4 3 5-16,-1 0-12 0,1 0-8 0,-4 1 7 15,5 1-23-15,-8 2 6 0,0 0-11 16,0 0 6-16,10 6-9 0,-10-3 1 0,0 5-8 16,0 2-2-16,0 4-4 0,0-3-4 0,-4 4 5 15,4 3-2-15,-3 3-14 0,0 3-2 16,-1 1-61-16,4 0-16 0,0 0-89 15,-4 1-32-15,1 0-160 0,6 1-410 0,1-5 69 16,3-3 113-16</inkml:trace>
  <inkml:trace contextRef="#ctx0" brushRef="#br0" timeOffset="164291.2">21695 15338 842 0,'0'0'335'0,"4"-5"-51"16,-4 5-10-16,4-3-41 0,-4 3-28 0,0 0-8 15,6-4-3-15,-6 4-25 0,0 0-10 0,0 0-11 16,0 0-20-16,0-5-30 16,0 5 17-16,0 0-38 0,0 0-1 0,0 0 1 0,6-5-15 15,-6 5-19-15,0 0-10 0,1-5-15 16,-1 5 5-16,3-10 8 0,0 0-8 16,1 2-10-16,0-2-3 0,2-5-5 0,1-2 0 15,0-1 6-15,4-4 12 0,-1 1-13 0,0-1 5 16,1 1 6-16,-2 0-6 0,1 4 11 0,-3 1-8 15,4-1 10-15,-4 6-13 0,-1-3 8 16,1 4-2-16,0 1-9 0,-3 2-6 0,2 0 12 16,-2 0-24-16,2 4 19 0,2 2 3 0,-8 1-4 15,13 2 9-15,-6 3-26 0,4-1 20 16,-2 4-17-16,-2 6 2 0,3-3 10 0,1 3-8 16,2 3-7-16,-2 2-2 0,-1-2-1 15,3 6-43-15,-2 2-3 0,-1-5-87 0,0 0-46 16,4 5-48-16,-4-5-423 0,-3 1-164 15,4-2 67-15,-5-4 131 0,-2-3 7 0</inkml:trace>
  <inkml:trace contextRef="#ctx0" brushRef="#br0" timeOffset="164485.41">21853 15221 655 0,'0'-5'225'0,"0"5"-10"15,3-10-23-15,1 5-28 0,2-1 5 16,1-1-23-16,4 2-26 0,-1 1-5 16,3-3-28-16,5 1-61 0,-2 5-36 0,5-2-21 15,-1-1-89-15,0 4-42 0,1 0-549 0,3 0 94 16</inkml:trace>
  <inkml:trace contextRef="#ctx0" brushRef="#br0" timeOffset="164687.81">22359 15105 729 0,'6'-4'310'16,"-3"0"-65"-16,-3 4-14 0,4-6-19 16,-4 6-22-16,4-7-21 0,-4 7-21 0,3-1-15 15,-3 1-18-15,0 0 1 0,0 0-24 16,0 0 0-16,0 0-10 0,13 5-34 0,-13-5-17 16,1 10 5-16,-1-2-23 0,0 1-6 0,-4 0-30 15,1 1-43-15,3 3-13 0,-4 2-1 16,-2-1-89-16,-1 1-71 0,0 0-14 0,0-1-7 15,1-1-223-15,-2 3-166 0,1-3 120 0</inkml:trace>
  <inkml:trace contextRef="#ctx0" brushRef="#br0" timeOffset="165074.75">22310 15155 442 0,'5'-22'228'0,"1"2"20"15,-2 2-4-15,-1 2 22 0,3-1-13 0,1 1-15 16,-3 1-18-16,0 0-2 0,2 4-34 0,-2-3-15 15,-1 6-20-15,0-3 7 0,1 2-28 16,3 1-5-16,-4 0-11 0,1 1-7 0,2 0-13 16,1 3-7-16,0-1-19 0,3 3-4 0,-3 1-11 15,-7 1 8-15,21 2-5 0,-11 1-11 0,3 2-10 16,-2 1-7-16,2 2 12 16,-2 2-27-16,-1 0-4 0,0-1-2 0,1 0-5 15,-1 4-17-15,-4-1-4 0,-2 0-35 0,-1-2 10 0,-3 1-16 16,0 2-2-16,-6-2-33 0,2-2 5 15,-2 0 13-15,-1-1-6 0,-4-1-2 16,1 0 23-16,3-4 41 0,-3 1-3 0,0-3 19 16,3 2 4-16,-4-3 29 0,11 0 10 0,-13 0 22 15,6 0-17-15,7 0 21 0,-14-3-3 0,10 3 2 16,4 0 3-16,0 0-13 0,0 0-7 16,0 0 4-16,0 0-14 0,0 0 2 0,0 0-8 15,0 0 2-15,0 0-4 0,15 8-11 0,2-3 19 16,3 0-24-16,5 2 3 0,8 2-29 0,2 2-35 15,16 3-136-15,-3 2-337 0,9 2-324 16,-1-8 78-16,-1 5 69 0,-5-5 96 0</inkml:trace>
  <inkml:trace contextRef="#ctx0" brushRef="#br0" timeOffset="165572.64">25664 14920 839 0,'0'0'243'0,"0"-7"-7"0,0 7-31 15,0 0-26-15,0 0-15 0,0 0-31 0,0 0-3 16,3 18-17-16,-3-8-1 0,0 3-4 0,0 3-16 16,0 2-5-16,0 2-18 0,-3 5 0 15,0-2-5-15,3 2-10 0,-4 2-8 0,1-2-20 16,-1 0-54-16,-2 0-34 0,0 0-43 0,1-7-125 15,-8 5-175-15,9-6-296 0,1-4 30 16,0-6 101-16</inkml:trace>
  <inkml:trace contextRef="#ctx0" brushRef="#br0" timeOffset="165917.15">25706 14872 880 0,'0'0'251'15,"-4"-6"-39"-15,4 6-7 0,0 0-33 0,0 0-19 16,0 0-7-16,7 21-15 0,-4-12-6 0,4 1-28 16,-1 0 1-16,2 4-4 15,2-3-19-15,-3 3-32 0,3-3-2 0,4-1-18 0,-1-2 18 16,1 3-18-16,1-5-8 0,-2 1-40 16,3-3 4-16,1-1-12 0,-3-5-8 0,4-3 10 15,-2 2-4-15,1-5 4 0,-3-1 39 16,3-3 4-16,-3 1 32 0,0 1-3 0,-4-4 18 15,0 6 10-15,1-3-5 0,-2 4 2 0,-2-2-9 16,0 1-11-16,-3 1 5 0,2 3 0 16,-2 0-23-16,-1 0 16 0,1 1-16 0,-4 3 0 15,0 0-7-15,0 0-1 0,10 7 3 0,-8 1-8 16,-2 5-4-16,-2-1 7 0,2 5-3 16,0 1-23-16,-4 4-7 0,4 3-34 15,0 3-5-15,0 0-33 0,4-1-2 0,-4 0-118 16,3-1-592-16,1 2 62 0,1-7 66 0,0-3 72 15</inkml:trace>
  <inkml:trace contextRef="#ctx0" brushRef="#br0" timeOffset="166138">26389 14976 803 0,'0'-3'251'0,"0"3"-21"0,5-7-27 16,-5 7-27-16,0 0-17 0,0 0-13 0,0 0-3 15,0 0-30-15,2 17-11 0,1-9 1 0,-3 7 4 16,0-5-38-16,0 7 3 0,0-1-3 0,3 1-8 16,-3 5-12-16,0-2-8 15,0 3-49-15,0-3-25 0,0 3-51 0,0-2 45 16,0 0-135-16,0-4-59 0,0 1-251 0,3-6-230 16,-2-1 67-16</inkml:trace>
  <inkml:trace contextRef="#ctx0" brushRef="#br0" timeOffset="166605.28">26533 14997 688 0,'3'-24'277'0,"-3"6"-24"16,4 1 11-16,-1 1-37 0,-3 2-1 0,3 3-27 15,-3 1 21-15,0-1-25 0,0 1-13 0,3 3-34 16,-3 2 13-16,1-3-38 16,-1 2-13-16,0-1 8 0,0 7-33 0,6-7-1 15,-1 4-20-15,1 1 5 0,1 1-25 0,-7 1 30 16,21 1-25-16,-9 0-19 0,-1 3 11 0,3 0-18 15,2-1 0-15,-1 4 0 0,-2-1-10 16,1-1-8-16,1 2-12 0,-2 1-9 0,-3-2 1 16,-1-2-1-16,-2 3-14 0,1-2 4 0,1-2-7 15,-5 3-6-15,2-2 14 0,-5 0-6 16,2-1 3-16,-3 4 5 0,0-7 5 0,-7 8 13 16,4-2-18-16,-4-2-5 0,0 3 7 0,-3-2-2 15,0-1-5-15,0 3 15 0,2-4 3 0,0 4-13 16,-1-2-5-16,3-2 12 15,-2 3-14-15,2-3 9 0,2 2 14 0,-2-2 1 16,3 3 4-16,3-2 2 0,-1 3 20 0,1 0-7 16,1-1 3-16,2-1 1 0,0 3-4 0,4 3 15 15,-1-5-5-15,2 2 11 0,-1 4-4 16,2-3-1-16,-2 2-1 0,1-3-8 0,-1 1-2 16,-1-1-8-16,1 2 3 0,-4 1 3 0,3-2-11 15,-5 1 15-15,-2 0 6 0,-5 3-8 0,-1-1 0 16,-6 1 0-16,-4-1-26 0,0 2 13 15,-4-4-43-15,0-2-21 0,-2-1-46 0,5-4-10 16,1-3-11-16,1 3-89 0,-2-8-95 0,5 0-498 16,3 2 63-16,2-5 56 0,2-1 141 15</inkml:trace>
  <inkml:trace contextRef="#ctx0" brushRef="#br0" timeOffset="166885.18">26929 14948 995 0,'7'-7'343'16,"-7"7"-56"-16,3-4-6 0,-3 4-27 0,4-4-34 15,-4 4-20-15,0 0-42 0,0 0 1 0,0 0-16 16,0 0-17-16,7 12-8 0,-7-6-8 15,0 6-16-15,0 1-1 0,-1 2-9 0,1 2-15 16,-3 4-5-16,0-1-2 0,3 2-24 0,0 4 3 16,-3-1-5-16,2 0-13 0,-2-6-41 0,0 6-31 15,-1 0-43-15,4-7-108 0,-4-1-81 16,4-2-584-16,-3 2 94 0,0-9 57 0,1-1 92 16</inkml:trace>
  <inkml:trace contextRef="#ctx0" brushRef="#br0" timeOffset="167274.93">26964 14905 1041 0,'0'-4'336'16,"-2"-6"-11"-16,1 7-185 0,1-2 178 0,0 5-98 16,-2-9 3-16,2 9-16 0,2-8-43 15,-2 8-18-15,3-7-16 0,3 6 6 0,1-1-16 16,3 0-17-16,4-1-27 0,-1 3 1 0,5 0-5 15,-2 3-3-15,5-1-13 0,-3 1-15 0,2 4-18 16,0-1 18-16,0 2-13 16,1 2-12-16,-4-2-1 0,-3 2-12 0,0-2-1 15,-4 2-2-15,3 1-2 0,-5 0-14 0,-2-1-2 16,-5 2 13-16,-2-2 13 0,-2 0-26 0,-3-1-25 16,-2 1 4-16,-5 2 21 0,3-3 3 15,-4-2-6-15,3 1 6 0,-1-2 2 0,-3-1 18 16,4-3 11-16,1 3 14 0,3-2-4 0,-2-3-3 15,-2 5 10-15,7-3-12 0,-2 1-3 0,1 0 2 16,5-3 8-16,-12 4-5 0,12-4-10 16,-1 4 0-16,1-4 0 0,0 0-3 0,8 10 5 15,2-6 6-15,0 1-16 0,7 2 5 0,0 2-7 16,7 2 12-16,7-3-35 0,0 9-26 16,12 8-52-16,-7-12-104 0,7 7-696 15,1-3 50-15,-8-2 106 0,1-5 87 0,-3-3 33 16</inkml:trace>
  <inkml:trace contextRef="#ctx0" brushRef="#br0" timeOffset="167724.44">29493 14664 890 0,'-3'-6'338'0,"3"-1"5"16,0 2-82-16,0 5-2 0,0-9-21 16,0 9 0-16,0-7-51 0,0 7-26 15,0-6-15-15,0 6-16 0,0 0-17 0,0 0-13 16,0 0 0-16,3 21-11 0,-3-8-9 0,3 2-4 16,-3 8-9-16,-3 3 2 0,3 8-20 0,-3 1-13 15,-3 15 10-15,1-7 0 0,-2 6-16 16,1-6-9-16,4-6-1 0,-7-1 1 0,6 2-26 15,-4 9-23-15,3-8-1 0,-2-7-24 0,3-7-34 16,-1-1-72-16,0-7-46 0,1-5-58 0,-1 3-600 16,-2-5 75-16,3-6 89 0,2-1 64 15</inkml:trace>
  <inkml:trace contextRef="#ctx0" brushRef="#br0" timeOffset="168031.59">29544 14533 716 0,'0'-7'318'0,"0"7"-21"0,3-10-31 15,3 9-28-15,-4-5-21 0,6 5-9 0,0-1-24 16,3 1-15-16,4 1-28 0,-3 1 0 16,5 1-31-16,1 5 18 0,2-1-36 0,-3 1 8 15,3 4-31-15,1 1-8 0,-2 3-10 0,-4 2 3 16,4-1 2-16,-7 1-25 0,2 0 20 15,-1 1-23-15,-3-3 6 0,-2 2-14 16,0-2 8-16,-6 1 0 0,-2-4-10 0,0 1 0 16,-2-1 5-16,-6 1-18 0,-3-3 3 0,-2-1-18 15,-5 4 2-15,-2-3-17 0,-1-1 4 0,-3-3 26 16,4-3-23-16,-4-1 3 0,5 2-16 16,0-4 1-16,-1-1-60 0,6-2-43 0,2-1-113 15,1-2-468-15,7 4-72 0,-3-4 44 0,10-1 110 16</inkml:trace>
  <inkml:trace contextRef="#ctx0" brushRef="#br0" timeOffset="168323.81">30433 14506 890 0,'3'-5'256'16,"5"0"0"-16,-8 0-13 0,3 3-17 0,2-4-32 15,-5 6 11-15,1-3-31 0,-1 3-36 0,0 0-5 16,0 0-15-16,0 0-21 0,0 0-2 16,0 0-21-16,0 0 3 0,-33 11 0 0,21 3-18 15,-4 3-18-15,-3 2 7 0,-10 16-9 16,4-2-9-16,-1 6 1 0,-1 2 0 0,3 0 0 0,6 0-24 16,5-4 14-16,6-8-14 0,4-1 14 15,3-2-11-15,7-1-2 0,-1 0 7 16,11 0-20-16,3-1-3 0,4-6 3 0,4 0-36 15,13 1 3-15,7-5-18 0,-7-2-42 0,-1-7-9 16,2 0-44-16,-6-3-59 0,-10-5-118 16,8-1-483-16,-4-2 99 0,-6-6 60 0</inkml:trace>
  <inkml:trace contextRef="#ctx0" brushRef="#br0" timeOffset="169415.48">29322 13393 583 0,'0'-6'174'0,"0"-1"44"0,0-1-42 0,-3 1-35 16,3 0 8-16,0-1 7 0,0 1-36 15,-1 1 26-15,1 0-21 0,0 6-22 0,-3-10 35 16,3 5-43-16,0 5 5 0,0-8-8 0,0 8-28 15,0 0-11-15,0 0 9 0,0 0-24 0,0 0-10 16,0 0-17-16,0 29 19 0,0-8-1 16,-6 11 1-16,4 4-7 0,-9 14 0 0,0 4 16 15,1 6-16-15,-5 9-13 0,-1 5 3 0,2-16 5 16,2-1-3-16,-4 0 11 0,6-6-14 0,0-1 1 16,1-5 5-16,1-7 15 0,1-11-10 15,4-2-5-15,-1-2-5 0,0-6-5 0,-2 0 7 16,6-6-2-16,-4 3 5 0,4-4-5 15,-3-2 0-15,3 0 27 0,0 1-16 0,0-5 16 16,0-4-24-16,0 4 17 0,0-4-18 16,0 0 1-16,0 0 2 0,18-8-3 0,-12 6 8 15,4-3-2-15,-3-3-11 0,7 4 0 0,-1-2 3 16,5-1 5-16,1-1-3 0,5 2-5 0,1-1 6 16,6-1-14-16,6 1-4 0,2 0-8 15,14-3-3-15,5 3 5 0,1-1 8 0,6 1-20 16,3-1 12-16,4 5 21 0,0-4-13 0,-4 0-11 15,-3 2 1-15,1-1-8 0,-6-3 8 16,2 2 20-16,-4-1-15 0,-3 0 8 16,-10 3-6-16,-8 1-2 0,-6-2 10 0,-2 4-7 15,-3-2-3-15,-6 0-3 0,2 4-8 0,-7-5 16 16,4 3-12-16,-7 0 22 0,-1 0-18 0,-1 2 8 16,2-1-7-16,-1 1-6 0,-11 0-3 15,14 1-2-15,-6 0 8 0,-2 0 20 0,1 1-12 16,1 2-1-16,-3-1 6 0,2-3-13 0,-3 4 7 15,2 0-5-15,-2-2 8 0,-1 3 3 0,3-2 7 16,-2 1-10-16,2-1-10 0,-6-3 20 16,5 4-5-16,0 0-2 0,-5-4 5 0,5 2-6 15,-2 2 3-15,-3-4 16 0,4 4 2 0,-4-4 5 16,0 0-5-16,0 0-18 0,0 0 8 16,0 0-3-16,17-10-10 0,-14 6 16 15,-1-3-16-15,0-2 25 0,-2-4-2 0,3 1-10 16,0-4 2-16,0-2 1 0,-1-3-4 0,-2-4 1 15,3 0-20-15,-3-2 19 0,0-4 4 16,3-5-21-16,-3-2 10 0,0 1 8 0,0-2 7 16,0-3-15-16,0 7 8 0,0-5-5 0,0 4-6 15,-3-1 1-15,3 3 17 0,0 6-25 0,0 2 18 16,-3-3-11-16,3 8 19 0,0-1-19 16,0 5-17-16,0-1 7 0,0 3-7 0,0 4-39 15,0-2-12-15,-2 6-26 0,1 3-21 0,-1-1-18 16,2 5-130-16,0 0-448 0,0 0-79 15,-17 15 151-15,8-8 38 0</inkml:trace>
  <inkml:trace contextRef="#ctx0" brushRef="#br0" timeOffset="172883.83">31410 12418 573 0,'1'-10'223'0,"-1"-2"-11"0,0 0 11 15,0 5-21-15,0-2-20 0,0 2-21 16,0 2-10-16,0 0-28 0,-1-3 0 0,-2 1-11 16,0 2-17-16,-4-3-11 0,0 1-7 0,-3 0 5 15,0 3-18-15,-1-1-8 0,-6 1 8 0,-3-1-28 16,-1 5 13-16,-3 0-26 0,-6 0 8 15,-5 5 5-15,-2 0-19 0,-18 3 4 0,1 6 10 16,-1 4-13-16,0 0 2 0,0 6-10 0,7 2 11 16,-3 4-8-16,-4 7-6 0,6 5 6 0,6-4-13 15,7-3 15-15,2 7-9 0,1-4-12 16,3-1 24-16,4 2 0 0,0-3-10 16,6-1 5-16,3-2 0 0,3-4-16 0,2-1 8 15,0-2 3-15,-1 2 2 0,5 0-7 0,-1-6-1 16,2-1 3-16,-1 1 0 0,2-6-2 0,2 2 2 15,-2-5 10-15,3 1-17 0,1 3 2 16,-3-9 5-16,2 3 0 0,1 1 8 0,-1-4 5 16,0 0-8-16,3-4-5 0,-3 3 23 0,2 0-12 15,1-7-4-15,-1 7-29 0,1-7-14 0,0 0-87 16,0 0-53-16,0 0-124 0,13-14-501 16,-7 13 54-16,-2-6 71 0</inkml:trace>
  <inkml:trace contextRef="#ctx0" brushRef="#br0" timeOffset="173288.83">30310 12916 662 0,'0'0'208'0,"0"0"7"0,0 0-44 0,0 0 21 15,0 0-36-15,0 0-10 0,0 0 5 0,3 17-43 16,-3-10-6-16,0 1 6 16,0 2-21-16,-3 3-13 0,3-1-77 0,0 3-2 15,0-1 5-15,-1 0 8 0,0 1-8 0,-1 2-13 16,-1 1 0-16,3-4 3 0,0-2 15 0,0 2 6 16,-3 0 1-16,3-3-32 0,0-1 33 15,0 1-8-15,0-2 8 0,3 0 10 0,-3-5-11 16,0 3-6-16,3 2 6 0,-1-4 4 0,0-2-14 15,4 1 26-15,2-2-2 0,-8-2-44 0,13-2 87 16,-13 2 5-16,18-4 1 16,-5 1-16-16,-3-2-21 0,4 1 11 0,-4-2 2 0,1-1 0 15,-1 0-5-15,-3 3-10 0,4-2 0 16,-5-1-16-16,1 6-4 0,1-6 22 0,-3 6-33 16,3-3-13-16,-5-1-35 0,5 5-11 0,-8 0-36 15,8-2-86-15,-8 2-111 0,0 0-506 16,4 0 63-16,-4 0 85 0</inkml:trace>
  <inkml:trace contextRef="#ctx0" brushRef="#br0" timeOffset="173415.29">30638 13151 368 0</inkml:trace>
  <inkml:trace contextRef="#ctx0" brushRef="#br0" timeOffset="183414.83">24318 16323 575 0,'0'10'208'0,"0"2"-14"0,0-1-27 0,0 4-9 15,3 0 6-15,-6 3-28 0,2-1 12 0,1 0-35 16,-1 1 12-16,-5 2 6 0,6-1-29 16,-3 1-12-16,0-2-6 0,3 3-2 0,-1-2 0 15,-2 0-15-15,3 0-3 0,-3 0 15 0,3-3-30 16,0 0-1-16,0-1-9 0,0-2-19 0,0-1-17 16,0 1-16-16,0 1-36 0,6-5-38 15,-5 1-53-15,2-2-337 0,6 1-250 16,-4-4 47-16,2-4 104 0</inkml:trace>
  <inkml:trace contextRef="#ctx0" brushRef="#br0" timeOffset="183651.13">24748 16287 647 0,'1'-6'277'16,"-1"6"-21"-16,3-5-13 0,-3 5-31 15,0 0-10-15,0 0-35 0,0 0-16 0,0 0-10 16,0 15-8-16,-3-7-18 0,3 4-10 0,-5 0-13 16,2 6-10-16,0 4-5 0,-4 1 2 15,4 2-20-15,-4 0-21 0,2 4 19 16,-1-4-11-16,-1 1-11 0,-2 3 4 0,5-4-8 16,-3 0-19-16,0-3-35 0,2 2-20 0,-3-3-39 15,1-2-77-15,-4 1-135 0,4-4-290 16,-2-2-153-16,1 0 46 0,2-5 125 0</inkml:trace>
  <inkml:trace contextRef="#ctx0" brushRef="#br0" timeOffset="183868.58">24279 16621 591 0,'0'0'205'15,"0"0"-34"-15,-3-5-2 0,3 5-23 16,0 0 0-16,14-4-28 0,-7 3-6 0,-7 1-17 16,21-1-8-16,-5 1-5 0,2 0 2 0,2-2-9 15,4 4 6-15,0-4-24 0,10 2-24 16,-6 0-30-16,6-2-60 0,-4 2-53 0,6 0-69 16,-3 0-535-16,1 0 87 0</inkml:trace>
  <inkml:trace contextRef="#ctx0" brushRef="#br0" timeOffset="184176.25">25506 16216 662 0,'1'-6'228'0,"-1"6"-36"16,0 0-23-16,0 0-13 0,0 0-30 0,0 0 2 15,0 0-21-15,-17 11-4 0,6-1-4 16,-2 8-1-16,-4 6-4 0,-7 11-4 16,-6 5-23-16,-1-1 2 0,0 5-13 0,0-2-5 15,-11 11-10-15,5 1 5 0,0-3-7 0,3-8 4 16,6 0-4-16,-2 0-27 0,5-4-1 16,-2-1-19-16,3-2-5 0,7-10 5 0,3-2-53 15,1-6 15-15,-1-1-85 0,4 1-12 0,0-6 18 16,3-1-19-16,-7 0-191 0,11-4-346 0,2-4 54 15</inkml:trace>
  <inkml:trace contextRef="#ctx0" brushRef="#br0" timeOffset="184727.31">25257 16665 709 0,'7'-5'302'0,"-4"1"-29"0,2 0 12 16,-2 1-55-16,-3 3-25 0,3-4-26 0,-3 4-28 15,0 0 3-15,0 0-19 0,0 0-20 0,0 0-5 16,0 0-25-16,0 15 2 0,-3-8-13 0,0 2 0 16,-5 2-15-16,5 1 8 0,-4 2-11 15,0 2-10-15,1-3-2 0,-2 1-19 0,2 1-2 16,2-1-12-16,-2-3-24 0,2-1 8 0,1 1-18 16,-1-2-6-16,4-2 12 0,0 1 4 0,0-1 0 15,4-4-5-15,-1 1-8 16,-3-4 6-16,14-1-3 0,-2-1 13 0,-1-2-3 15,3-2 5-15,0 1-10 0,-1-2 26 0,5 0 5 16,-8 0 12-16,0 1 19 0,1 1-3 16,-1-1 2-16,-1 2-7 0,-1 1 8 0,-2-1 2 15,1 1-15-15,-3-1-11 0,-4 4 8 0,11 0-13 16,-11 0-4-16,6-1 7 0,-6 1-6 0,7 6 4 16,-4-2-3-16,0 1 7 0,0 2-5 15,-2-1-2-15,6-1-5 0,-4-1 0 0,-2 3-1 16,2-1 1-16,3 0-3 0,-2-1 5 0,3 2 6 15,3-4-9-15,0 0 14 0,3-2-11 0,2-1 3 16,1-1-28-16,2-4 17 16,6-2 3-16,0 1-15 0,-4-3 2 0,4-2 8 15,-3 0-23-15,2-6 13 0,-2 2-5 0,-3-2 10 16,3-2-16-16,-8 2 3 0,0-1 3 0,1-1 5 16,-7 1 7-16,-1 1-5 0,-2 0-7 15,-1 2 7-15,-3 3-5 0,-3-1 3 0,-1 2 5 16,-3-2 5-16,-6 4-2 0,2 2 2 0,1 2-16 15,-7 1 16-15,4 4 0 0,-1 0-15 16,0 3-8-16,-6 1-36 0,3 2-43 0,0 1-108 16,-4 2-223-16,10-1-317 0,2-1-2 0,5-1 106 15,1 0 47-15</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1T05:58:43.726"/>
    </inkml:context>
    <inkml:brush xml:id="br0">
      <inkml:brushProperty name="width" value="0.05292" units="cm"/>
      <inkml:brushProperty name="height" value="0.05292" units="cm"/>
      <inkml:brushProperty name="color" value="#FF0000"/>
    </inkml:brush>
  </inkml:definitions>
  <inkml:trace contextRef="#ctx0" brushRef="#br0">2562 4626 496 0,'3'5'200'0,"-3"0"-13"15,3 1-16-15,-2-1-10 0,1 1-10 0,3 2-33 16,-2-2 13-16,-3 2-16 0,4 1-5 15,-1-1-5-15,0 1-13 0,1-1-2 0,2 0 7 16,-2 0-20-16,0-2 15 0,-1-1-23 0,0 1 0 16,1 2 10-16,2-5-33 15,-3 3 54-15,1-6-36 0,4 2-46 0,5-2 51 16,4-7 8-16,11-4-33 0,13-15-11 0,17-10-23 16,3-4 21-16,7-8-8 0,4-4 2 0,31-21 60 15,3-3-24-15,10-5-40 0,4-2-72 16,3-3-169-16,-3-3-623 0,3 3 99 0,0-10 55 15,-4 2 90-15</inkml:trace>
  <inkml:trace contextRef="#ctx0" brushRef="#br0" timeOffset="1061.79">12663 5028 360 0,'0'0'164'0,"-9"-3"-31"0,9 3 18 0,0 0-33 16,-7-3-5-16,7 3-26 0,0 0 5 15,0 0-28-15,0 0 15 0,0 0-5 0,0 0-10 16,27 7-7-16,-10-4 68 0,7-6 3 0,7 2-41 16,30-5 10-16,7-3 1 0,18-1-6 15,7-2-5-15,2-4-15 0,1 0 10 16,3-1 2-16,4-3-30 0,6 1-26 0,0 0 31 16,0-2 10-16,1 1-10 0,-8 3 0 0,-2-2 5 15,-5 4-11-15,1-1-7 0,-11 0-2 0,-16 3-8 16,-4 2-8-16,-7 3-2 0,-4-2 7 15,-9 3-15-15,-11 2 0 0,-6 2 10 0,-4 0-26 16,-4-1 1-16,-3 1-6 0,-3 2 6 0,0 0-24 16,-4 1-14-16,-4 0-60 0,-6 0-61 0,4 1-93 15,-4-1-547-15,-3 8 67 0,-1-5 102 16</inkml:trace>
  <inkml:trace contextRef="#ctx0" brushRef="#br0" timeOffset="1852.36">18584 5070 447 0,'-10'1'218'15,"0"0"-16"-15,10-1-2 0,-17 0-31 0,7 0 7 16,3 3-7-16,7-3-30 0,-17-3 27 16,17 3-35-16,-11 0 20 0,11 0 0 0,-10 0-8 15,10 0-43-15,0 0-18 0,0 0-6 0,0 0-4 16,0 0-3-16,0 0-10 0,35-2-21 0,-4 0 3 16,12 1-2-16,19-5-11 15,9 2 16-15,19-6-21 0,9 1 12 0,4 3-17 0,5-5 10 16,-1 1 8-16,-1 2-15 0,-3 0-11 15,-4-1 3-15,-4 1 0 0,-3 1-6 0,-2-3 4 16,-19 3 12-16,-3 4-13 0,-3-3-5 16,-3 3 3-16,-11-3-8 0,-13 5-3 0,-8 0 11 15,-2-1-3-15,-4-1-13 0,-3 2 16 0,-4 1 12 16,0-2-30-16,-4 1 20 0,-3 1-22 0,-2 0-17 16,-8 0-12-16,0 0-7 0,9 3-37 15,-9-3-9-15,0 0-91 0,0 0-81 0,-20 8-512 16,13-2 59-16,0-2 63 0</inkml:trace>
  <inkml:trace contextRef="#ctx0" brushRef="#br0" timeOffset="2538.01">23849 4882 473 0,'0'0'141'0,"0"0"-13"15,0 0 7-15,0 0-19 0,0 0-14 16,0 0 3-16,0 0 36 0,45 3-18 0,-15-3-13 16,11-1 5-16,27 1-8 0,15-5-20 0,28 2 11 15,3 2-22-15,12-6-9 0,8 5 2 16,37-5 3-16,3 1-1 0,1-2-9 16,-5 1-19-16,-29 3 19 0,29-5-16 0,-2 1-20 15,-33-2 2-15,-2 0-21 0,-7-1 9 0,-3 0-16 16,-8-3 2-16,-5 0 1 0,-6 1-13 0,-10 0-16 15,-2 1-7-15,-20 3-41 0,-10 0-49 16,-5 2-51-16,-22 1-151 0,-4 4-387 0,-7 1 64 16</inkml:trace>
  <inkml:trace contextRef="#ctx0" brushRef="#br0" timeOffset="3900.48">5956 6178 445 0,'-6'-2'164'0,"6"2"-34"0,0 0-7 15,0 0-5-15,0 0 12 0,0 0-9 16,0 0-39-16,0 0-18 0,24-1-29 0,-7 1-12 0,3-4 3 15,7 1 0-15,4 2 27 16,10-3-19-16,20 0-6 0,5-4-5 0,6 1 10 16,17-1 6-16,10 0-27 0,0-2 19 0,10 2 15 15,-6-1-7-15,2 1-16 0,-2 0 0 0,-7-1 7 16,-3 0-1-16,-2 1-14 0,-16 2-15 16,-2-1 5-16,-5 2 31 0,-3-2-23 0,-4 1 2 15,-12 3-7-15,-8 1-11 0,-1-3-10 0,-9 4-25 16,-3 1-34-16,-4 0-12 0,-3 0-1 15,-2 0-66-15,-5 0-20 0,-4 1-492 16,-3 2 64-16</inkml:trace>
  <inkml:trace contextRef="#ctx0" brushRef="#br0" timeOffset="4364.14">8906 5986 378 0,'0'0'169'0,"0"0"-23"15,31 6-8-15,-16-6 1 0,8 1 19 0,12-2-30 16,9 1 3-16,24-1 40 0,7-5-15 0,18 0 21 16,6 2-31-16,3-1-13 0,-3-4-13 15,4 2 1-15,-1 3-11 0,-2-5-5 0,6 2-5 16,3-2-11-16,-3 1-2 0,0 0-13 0,0 2-10 16,-7-5-23-16,-3 5-43 0,-1 2-85 15,-30 1-272-15,11 2-462 0,-1-2 86 0,-7-1 116 16</inkml:trace>
  <inkml:trace contextRef="#ctx0" brushRef="#br0" timeOffset="23407.64">5793 7078 291 0,'-11'-2'87'0,"5"1"26"15,6 1-18-15,-11-1-26 0,5-2 92 0,6 3-28 16,-8-3-15-16,8 3-11 0,-10-1 16 0,10 1 3 16,0 0-32-16,-7-2 16 0,7 2-12 0,-7-4-37 15,7 4 1-15,0 0 14 0,-6-1-24 16,6 1-4-16,0 0-9 0,0 0 4 0,0 0-7 16,0 0 13-16,0 0 4 0,0 0-22 0,0 0 2 15,16 15-68-15,-5-12 14 16,9 3 6-16,5 0 66 0,12-2-18 0,21 3 18 15,4-1 13-15,10-3-5 0,3-2-13 0,7 3 8 16,17-8-21-16,6 3-5 0,5 0 3 0,0-7 2 16,2 1-4-16,-2-1 6 0,-8 1-4 15,-3 2-3-15,-20-2 8 0,10-1-26 0,-17 0 3 16,-4 0 5-16,3 1-5 0,-5-1 5 0,-1 1-8 16,-3 1-15-16,-12 1 2 0,-8-1-7 0,-1 3-21 15,-4 1 16-15,-6-4-18 16,-3 5-13-16,-4 0 7 0,-1-4-20 0,-3 4 1 0,-5 0-24 15,-2 1-31-15,1 0-2 0,-4-2 7 0,-3 2-43 16,-1 0-130-16,-6 0-441 0,8 3 90 0</inkml:trace>
  <inkml:trace contextRef="#ctx0" brushRef="#br0" timeOffset="24352.65">11060 7034 726 0,'-7'-2'210'0,"7"2"-10"0,0 0-34 16,-9 0-12-16,9 0-34 0,0 0 1 0,0 0-6 16,0 0-26-16,0 0 3 0,-4 4-4 0,4-4 6 15,14 6 4-15,-1-6-4 0,4 1-12 16,7 0-97-16,8-1-6 0,12-1 24 0,23-1-29 16,2-3 26-16,6 1 10 0,0-2 16 0,14-2-5 15,3-1-24-15,-3 0 23 16,7 0 4-16,-4 2 11 0,4-3-9 0,0 2-18 15,-8 1 22-15,-12-1-9 0,-8 3 15 0,1 0-13 16,-5 0-3-16,-12 3 1 0,-7-4-6 0,-4 6-5 16,0-3-7-16,-7 1 7 0,0 0 11 15,-4 0-14-15,-6 1-7 0,-2 0 3 0,1 0 2 16,-9 1-10-16,3 0 20 0,-4 0-25 0,-3-1-23 16,1 1 4-16,-1 0-6 0,-3 1-22 0,-7-1-27 15,7 3-42-15,-7-3-45 0,0 9-108 16,0-3-458-16,0 0 74 0</inkml:trace>
  <inkml:trace contextRef="#ctx0" brushRef="#br0" timeOffset="25182.79">16035 7151 529 0,'0'0'200'0,"-8"-1"-16"0,8 1-20 0,0 0 15 16,-7-4-17-16,7 4-34 0,0 0-6 0,0 0-6 16,0 0-1-16,0 0-3 0,0 0-19 15,25-2-9-15,-8 2-61 0,9 0-13 0,9-2 6 16,23 0-4-16,14-3 96 0,6-1-26 0,26 2-10 15,5-3 7-15,7 4-10 0,0-2 5 0,-3-1-15 16,6 5-8-16,-5-2 3 0,5-3-5 16,-7 4-8-16,-5 0 2 0,-5-3-10 0,-6 4 1 15,-20-4-9-15,-2 4 14 0,-6-2-11 16,-6 2-15-16,-10 1-8 0,-7 0 18 0,-8-3-3 16,-3 3 3-16,-3 0-5 0,0-2-10 15,-7 2 5-15,-4-1 10 0,0 2 2 0,-6-1 9 16,3-1-14-16,-7 1-10 0,1 0 1 0,-1 0-9 15,-10 0-4-15,10 0-39 0,-10 0-3 0,8 3-10 16,-8-3-28-16,3 4-38 0,-3-4-67 16,-4 9-232-16,4-7-347 0,-4 4 62 0,1-4 67 15</inkml:trace>
  <inkml:trace contextRef="#ctx0" brushRef="#br0" timeOffset="25823.98">20106 7246 529 0,'34'-4'200'15,"-7"2"2"-15,7-2-23 0,22 0-10 16,8-2-10-16,4 1-16 0,11 1-102 0,14-4 0 16,9 0 5-16,3 1 0 0,2 3 3 0,5-2-3 15,-5 0 0-15,1 3 3 0,-4-3-26 0,-2 3 2 16,-3-2 1-16,1 3 2 0,-22 0-7 0,1-2 4 15,-7 4-2-15,-4-3 13 16,-13 4-20-16,-11-2-1 0,-3 1 8 0,-7 1-10 16,-3-1 2-16,-7 2-12 0,-1-2-16 0,-2 0-5 15,-3 0-5-15,-5 0-26 0,1 1 19 0,-1 2-14 16,-6-1-2-16,4-1-46 0,-5 4-52 16,-2-3-78-16,-1 6-482 0,1-4 69 0</inkml:trace>
  <inkml:trace contextRef="#ctx0" brushRef="#br0" timeOffset="26301.93">24242 7166 709 0,'0'0'243'0,"0"0"-3"0,-7-5-17 0,7 5-11 15,0 0-22-15,0 0-6 0,25 0-15 0,-6-1-49 16,19 0 26-16,28-5-30 15,33 3-1-15,17-5 18 0,51 0-28 0,32-1-95 16,12 1-2-16,25 1 35 0,25 0-20 0,18 5-20 16,107 1-106-16,-95 4-275 0,109 3-429 0,7-12 131 15,-7 2 80-15</inkml:trace>
  <inkml:trace contextRef="#ctx0" brushRef="#br0" timeOffset="35920.86">5075 9074 458 0,'0'0'92'0,"-11"-6"26"0,11 6-29 0,-7 0-33 15,7 0 16-15,-7-2-8 0,7 2 3 16,0 0-37-16,-9-4 19 0,9 4-3 0,-8-1 0 15,8 1-2-15,0 0-19 0,-13 1-7 0,13-1-2 16,-10 4 12-16,10-4 5 0,-8 2-23 16,8-2-12-16,-7 0 7 0,7 0-10 0,0 0 20 15,-6 4 23-15,6-4-12 0,0 0 2 0,0 0-2 16,0 0 22-16,14 4-19 0,3-4 78 0,3-1-12 16,11 1-16-16,7-3 8 0,23-1 3 15,4-2 2-15,4 1-13 0,6-2 1 0,0 0 2 16,17-4-11-16,4 3 6 0,-1-1-16 15,1 0-14-15,-3 0-4 0,3-2 11 0,-8 1-8 16,-12 6-8-16,-5-2 13 0,-2-2-15 16,3 6-2-16,-8-3 1 0,-2 4 4 0,-10-2-9 15,-12 0-9-15,-2 3-3 0,-4 0 0 0,-3 3-18 16,-1-3 7-16,-5 2 6 0,-1-1-10 0,-1-1-11 16,-5 1 3-16,-1 1 5 0,-1 1-15 15,-4-2 12-15,1 0-2 0,-3-1-5 0,0 2 5 16,-3-1 0-16,0 3-16 0,-1-1-7 0,-6-3-8 15,11 4-23-15,-11-1-2 0,0-3-42 0,3 7-68 16,-3-6-42-16,0 6-560 0,0-4 77 16,0 1 69-16</inkml:trace>
  <inkml:trace contextRef="#ctx0" brushRef="#br0" timeOffset="36778.68">9382 9036 506 0,'17'-3'233'0,"4"-2"-38"0,16 1-3 16,15-8-18-16,12 3-8 0,2 0-28 15,8 1-2-15,15-3 0 0,3 4-19 0,7-5-6 16,8 6-14-16,6-3-2 0,3 1-8 0,3 3-8 15,-5 2-7-15,5 0-19 0,-3-1-7 0,3 2 6 16,1-2 6-16,-4 2-17 0,-2 0 11 16,-9 2-4-16,-9-1-9 0,-17-3-9 0,-7 4 1 15,-4-2-5-15,-10 2-3 0,-13 0 0 0,-4 2 7 16,-4-2-6-16,-6 4-9 0,-1-3-5 0,-5-1-2 16,-1 0-16-16,-8 0-10 15,-1 2 11-15,1-2-6 0,-5 2 10 0,-1 2-10 16,-4-2-2-16,-5 2-26 0,-1-4-38 0,-1 9-21 15,-2-5-95-15,-4 4-608 0,-3-1 81 0,-4 1 59 16</inkml:trace>
  <inkml:trace contextRef="#ctx0" brushRef="#br0" timeOffset="37761.17">5195 10468 442 0,'0'0'108'0,"0"0"2"0,-3-2-41 0,3 2 23 15,0 0-2-15,0 0-3 0,0 0 2 0,0 0-9 16,-5-5-21-16,5 5-3 0,0 0 23 16,0 0 3-16,0 0-66 0,-7-3-1 15,7 3 10-15,0 0-7 0,0 0-5 0,0 0 18 16,-3-5-8-16,3 5-5 0,0 0 13 0,0 0-14 15,0 0 24-15,0 0-30 0,0 0-6 0,0 0 0 16,7-10 3-16,-7 10-11 0,7-3 13 16,-3-3-7-16,2 4-29 0,1-2 16 0,-1 2-18 15,-2-2 7-15,4 0-20 0,-2 1 18 0,1-3 0 16,2 4-15-16,-4-4 23 0,1 4-19 0,-2-4 29 16,2 4-13-16,-2-3 18 0,-1 1-13 15,1-2-2-15,3 4 28 0,-4-4-21 0,0 3 1 16,1-4 12-16,-1 5-21 0,0-3-68 15,-3 5 2-15,0-7-246 0,3 6-309 16</inkml:trace>
  <inkml:trace contextRef="#ctx0" brushRef="#br0" timeOffset="38431.85">4986 10099 460 0,'0'0'208'0,"0"0"-22"16,-7-2 4-16,7 2-16 0,0 0-21 0,0 0-7 15,0 0 8-15,0 0-26 0,0 0-26 16,0 0-4-16,0 0 1 0,20-4-4 15,-5 4 8-15,11 0-6 0,15-3-20 0,17-3-13 16,8 3 28-16,8-2-28 0,2-3 0 0,16 3 18 16,4-1-6-16,3-1-14 0,4 0-8 15,-1 0-3-15,0 2 20 0,-3-1-22 0,2-1-8 16,-3 5-15-16,-2-5-3 0,-14 5-8 0,10-4 6 16,-14 4-1-16,-6-3-2 0,-2 4 8 0,-3 1-9 15,-15-2 4-15,-11 1-8 0,-4 1-6 16,-6 0 4-16,-1 0-6 0,-5 0 2 0,-4 0-7 15,-2 0 21-15,-1 0-21 0,-5 1 2 0,-2-1 14 16,-1 0-1-16,0 2-12 0,-10-2-24 0,11 0 1 16,-11 0-11-16,6 4-35 15,-6-4-47-15,0 4-15 0,0 2-85 0,0-4-439 16,0 5-119-16,1-4 78 0,2 3 81 0</inkml:trace>
  <inkml:trace contextRef="#ctx0" brushRef="#br0" timeOffset="39261.8">9974 10091 499 0,'-7'-3'184'16,"-1"1"-36"-16,-1-1-81 0,2 2 0 15,3-3-19-15,4 4 31 0,-14-2-15 0,14 2 8 16,-7-1 0-16,7 1-13 0,-6-3 20 0,6 3-25 16,0 0-11-16,0 0 37 0,0 0-6 0,34 3-8 15,-13-3-9-15,5 0 7 0,9 0 53 16,9-1-6-16,24-5-6 0,11 6-13 16,17-7 0-16,6 2 8 0,2 0-21 0,-6-2-7 15,5 4-3-15,3-5-5 0,0 3-3 0,7 2-17 16,-1-3-8-16,-2 5 2 0,-4-8-7 15,0 7 2-15,-10-4 8 0,-1 5-5 0,-16-2-18 16,-1 0 0-16,-2 2-13 0,-4 1 13 0,-4 0 10 16,-3 0 0-16,-14 0-20 0,-7 0 7 0,-10 0-2 15,-6 0-8-15,-1 0-5 0,-3 1-3 16,-6 2 1-16,-2-3 9 0,-1 0-12 0,-5 0 3 16,-4 2-11-16,1 0 0 0,-7-2 5 0,0 0-38 15,0 0-36-15,-7 7-10 0,7-7-74 0,-10 7-18 16,-1-4-154-16,8 1-397 15,0-1 26-15,3-3 87 0</inkml:trace>
  <inkml:trace contextRef="#ctx0" brushRef="#br0" timeOffset="39760.65">13590 10038 455 0,'0'0'174'0,"0"0"-15"0,0 0-13 16,0 0-3-16,0 0-5 15,0 0-22-15,0 0 50 0,0 0 5 0,31 0 3 16,-10-4-10-16,9 3 8 0,11-4-21 0,20 1-39 15,12-2 22-15,22-4-17 0,1 3-14 0,3-1-11 16,3-2-10-16,5 3-8 0,-2 0-2 16,2 1-19-16,5 0 1 0,1 0-13 0,-3-1 15 15,-1 1-10-15,1 1-12 0,-2-2 4 0,-4-1-20 16,-2 5 8-16,-7-4 4 0,-15 6-22 0,-6-5 0 16,-5 2-11-16,-2 0 11 0,-18 1-8 15,-8-1-33-15,-11 4-31 0,-2-3-46 0,-11 3-233 16,-3-1-500-16,-11 1 75 0,-3 0 116 15,0 0 68-15</inkml:trace>
  <inkml:trace contextRef="#ctx0" brushRef="#br0" timeOffset="68815.06">6672 11131 130 0,'-12'2'120'0,"-1"1"-22"0,2 0 17 16,2 1-38-16,2-4-19 0,0 5 27 0,-1-3-11 16,2-1 54-16,6-1 8 0,-10 0 5 0,3 4-103 15,7-4 54-15,-10 2-33 0,10-2-3 16,0 0-20-16,-7 1 5 0,7-1 8 0,0 0-6 15,0 0-12-15,0 0 12 0,27 7 65 0,-9-8-6 16,5-2-12-16,16 0-62 0,22-4 16 0,4 0-19 16,9-1-7-16,15-2 18 0,0 2-8 15,-3-5 16-15,-1 1-11 0,-12 0-15 0,16-1 20 16,0 2-17-16,2-3-26 0,-5 4 25 0,-14 2-5 16,0 1 26-16,-4-3-18 0,-4 3-10 0,-2 5 8 15,-7-6-8-15,-7 3 27 16,-11 2-27-16,-6 2 0 0,0 0-3 0,-7 0-5 15,-1-3 1-15,-2 4 9 0,-4 0-5 0,0 0-5 16,-3 0 0-16,-1 0-2 0,-3-1 2 0,1 1-18 16,-11 0-12-16,14 1-14 0,-8-1-12 15,-2 5-74-15,-4-5-90 0,4 2-548 0,-4 5 67 16,0-4 76-16</inkml:trace>
  <inkml:trace contextRef="#ctx0" brushRef="#br0" timeOffset="69662.64">11515 11168 396 0,'-3'-3'174'0,"3"3"-5"15,-7-7-10-15,7 7-5 0,-8-2-11 16,8 2-18-16,-6-5 3 0,6 5-2 0,-3-3-29 16,3 3-10-16,0 0-18 0,0 0-2 0,0 0-1 15,0 0 8-15,0 0-22 0,20-4 9 0,-6 8-20 16,10-5 13-16,7 1-13 0,9 0 10 15,9-3-10-15,19 0-10 0,7-2 4 0,24 1-6 16,0-2 6-16,4-2-14 0,-4-1 15 0,0 1 2 16,-6 0-20-16,-1-2 20 0,-3 3-4 0,-1-3-27 15,-15 2 19-15,15 0-8 0,-16 1 18 16,-1 0-21-16,-6 2 3 0,1-1 8 0,-9-1-14 16,-8 7-4-16,-12-3-3 0,-6-1 5 15,-1 1-4-15,-5 3 4 0,-5-2-10 0,0 1-5 16,-2-3-21-16,-5 4-12 0,-2 0-8 15,-1 0-29-15,0 0 24 0,-10 0-79 0,8 4-16 16,-10-1-177-16,4-2-416 0,-2 5 63 0,0-6 67 16</inkml:trace>
  <inkml:trace contextRef="#ctx0" brushRef="#br0" timeOffset="70412.12">15300 11198 565 0,'0'0'172'16,"0"0"-6"-16,-4-4-20 0,4 4 2 0,0 0 1 15,23-4-24-15,-2-2-25 0,7 3 10 0,13-2-23 16,23-3-5-16,6 4-5 0,25-4-13 0,7 3-8 16,0-2 3-16,2 6-13 0,4-2 64 15,2 2-15-15,3-4 12 0,0 4-14 0,10 0-6 16,-3-1-13-16,2-3-8 0,-2-1-9 0,0 3-16 15,-3-5-3-15,5 1 8 0,-9 0-5 16,3 2-2-16,-3-2-11 0,-10-2-5 16,-8 4-5-16,-3-5-3 0,-20 7 3 0,-6-4 0 15,-1 2-13-15,-7 1 18 0,-14-2-18 0,-7 3 10 16,-9 3-38-16,-4-4 46 0,-3 4 31 0,-8-2-97 16,4 0 7-16,-3-2 26 0,-4 4 15 15,0-2-15-15,-3 1-8 0,-7 1 10 0,7-4-18 16,-7 4-7-16,0 0 2 0,0 0-10 0,0 0-28 15,0 0-54-15,0 0 29 0,0 0-157 0,-14 11-527 16,7-7 58-16,4 0 70 16</inkml:trace>
  <inkml:trace contextRef="#ctx0" brushRef="#br0" timeOffset="102748.29">2483 12764 473 0,'0'0'128'16,"0"0"-10"-16,0 0-11 0,0 0-7 0,0 0-10 15,0 0-8-15,0 0-11 0,0 0-14 0,0 0-16 16,0 0-8-16,0 0 13 0,0 0 15 15,-2 2-20-15,2-2-13 0,0 0 13 0,9 10-10 16,-8-6-8-16,2-1 10 0,0 1-22 0,-3-4-6 16,7 4 18-16,-4 1 5 0,4-1 28 0,-7-4-7 15,13 1 33-15,2 0 23 0,-2-1-36 16,14-4-3-16,25-7 47 0,2-5-80 0,22-8 36 16,8-7 13-16,10-4-10 0,8-5 53 0,28-10-25 15,6 0-36-15,1 5-30 0,-7-3-86 16,-4 2-193-16,4 3-549 0,-27 7 77 15,17-16 83-15</inkml:trace>
  <inkml:trace contextRef="#ctx0" brushRef="#br0" timeOffset="109716.17">2169 13893 552 0,'0'0'174'0,"0"0"-12"15,0 0-19-15,0 0-7 0,0 0-21 0,0 0-18 16,-7-2 3-16,7 2-31 0,0 0 0 16,0 0-15-16,0 0 15 0,0 0-18 0,0 0 0 15,3 17-17-15,-3-10 12 0,3 1-5 16,-2-1 7-16,2 2-14 0,1-1 2 0,-1 3 2 16,0-3 3-16,1 2-8 0,-1 3 8 15,1-5-10-15,2 3 5 0,-2-3-8 0,0 2 13 16,2-2-13-16,-2 1-10 0,2-1 7 0,-2-1 27 15,3 1 14-15,-3-3-15 0,2-2-58 16,4-1 43-16,1-2 12 0,5-4 1 0,15-10-47 16,10-10 14-16,25-11-11 0,9-6 10 0,14-9-15 15,27-12 41-15,-1-8-10 0,13-1-21 0,1-8-12 16,11 3-29-16,-6-6-33 0,-1 4-177 16,3 6-514-16,-9 2 33 0,-4 2 98 0</inkml:trace>
  <inkml:trace contextRef="#ctx0" brushRef="#br0" timeOffset="111013.77">14841 14030 153 0,'0'0'54'16,"-17"0"-16"-16,10 0 19 0,7 0-1 0,-13 0 69 15,13 0-40-15,-11 1 22 0,4 1 19 0,7-2-21 16,-10 0 2-16,10 0-10 0,-10 0 6 16,10 0-14-16,-7 6-2 0,7-6-23 0,-3 2 0 15,3-2 18-15,-4 6 0 0,4-6-92 0,0 0 7 16,7 9 16-16,0-7 33 0,7-1-48 0,6 2 22 15,1-1 13-15,23-2 19 0,15-2-16 16,12-2 12-16,18-3 6 0,13-3 56 16,8 2-20-16,3-4 2 0,10-1 5 0,7 3-15 15,0-1-10-15,-1 0-21 0,4 1-64 0,29-5-8 16,-29 5 4-16,0-1 1 0,1-3 19 16,-4 6 4-16,-1 1 6 0,-3-3-13 0,-2 3 3 15,2 3-16-15,-9-2-13 0,-1 3-12 0,-11-2-11 16,-6 5-53-16,-19 0-41 0,-6 0-62 0,-29 0-143 15,23 0-354-15,-13 2 91 0</inkml:trace>
  <inkml:trace contextRef="#ctx0" brushRef="#br0" timeOffset="111548.28">19604 14221 327 0,'-11'1'123'0,"11"-1"15"15,0 0-10-15,0 0-89 0,-10 0 60 0,10 0-55 16,0 0 5-16,0 0-3 0,0 0-11 0,-10 1-1 16,10-1 20-16,0 0 17 0,0 0 24 15,0 0 25-15,0 0 1 0,0 0-75 16,20 10 30-16,-6-6-1 0,3-1 27 0,13-2-18 16,12 4-22-16,23-4 74 0,16 1-16 0,26 0-18 15,9 0 24-15,3 0-24 0,12-1-17 0,8 1 4 16,9-2-17-16,33-2 7 0,0 4 0 15,0-2-22-15,0-5-19 0,8 1 1 0,-1 2-19 16,-4-2-10-16,0 2-76 0,-2-2-8 0,-5 0-226 16,-33 1-509-16,0-1 69 0,-5 2 98 0</inkml:trace>
  <inkml:trace contextRef="#ctx0" brushRef="#br0" timeOffset="112556.29">25090 9744 550 0,'41'-3'176'15,"3"-2"-9"-15,25 0-1 0,23-2-7 0,11-1-26 16,10-1 8-16,16-4-31 0,39 2 2 0,6 0-4 15,1-3-16-15,6 3-13 0,7-3-94 16,7 3 18-16,-7-1-1 0,-7 1-17 0,-5-3 10 16,-10 4-18-16,-30 1 41 0,-5 1-57 0,-2 1-4 15,-6-1-34-15,-10 3-25 0,-7-1-34 0,-14-2-79 16,-20 6-479-16,-8-2 72 0</inkml:trace>
  <inkml:trace contextRef="#ctx0" brushRef="#br0" timeOffset="113558.04">25346 9826 596 0,'0'0'174'0,"0"0"-15"0,0 0-8 0,0 0-8 15,7 15-23-15,-4-9-10 0,1 4-10 16,0 1-18-16,-1 3-3 0,3 4-2 0,-5 0-10 15,5 7-8-15,-2 0 0 0,-1 10-93 0,4 18 75 16,-3-1 5-16,-4 6-18 0,3 2 3 0,1 7-8 16,-4-3-5-16,3 3 5 15,-3 2-15-15,3 14 15 0,-3 2-5 0,0 5 7 16,0-1-7-16,0-3 5 0,0 4 3 0,0-5-3 0,0 4-26 16,0-6 14-16,-3 1-4 0,0 2 9 15,2-4-3-15,-2 1 4 0,0 2-6 16,-1 2 9-16,0-3 3 0,4-15-5 0,0-1 5 15,4 2-7-15,-3 14 7 0,5-5-3 0,1 5 11 16,-1-2-3-16,1-2 0 0,4-5-10 0,-1-14-3 16,-3 3-4-16,5-3 12 0,-4-1-21 15,-1-2 3-15,0-1-2 0,4 2-3 0,-2-7 0 16,1 2 15-16,-2-4-10 0,2-1 16 0,-3-11-6 16,3 10-5-16,-6-12-2 0,5-4 7 0,-8-2-15 15,5-3 3-15,-2 0 12 0,3-2-15 16,-3-2 11-16,-1 1-4 0,3-6-7 15,-3 0-5-15,1-1 13 0,-1-1 2 0,0 1-5 16,-2-3-5-16,3-3-5 0,-1 0 13 0,-3-1-1 16,4-1 9-16,-4 0 25 0,0-2-41 0,3-1 0 15,-3-1 41-15,3 3 35 0,-3-6-1 16,3 4-27-16,-3-6-7 0,1 9 5 0,-1-8-2 16,0-1 17-16,3 7-38 0,-3-7-7 0,3 7-1 15,-3-7 3-15,5 3 10 0,-2 1-7 0,-3-4 7 16,13 3 5-16,-6-3-20 0,7 0 2 0,-1 0 1 15,5-2-1-15,4 1 3 0,0-3-8 16,8 2 39-16,4 0-31 0,4-4-11 0,20-1-2 16,4 3-2-16,2-3 20 0,2 0-23 15,6-1 5-15,-1 1 16 0,5 2-9 0,-1-1-1 16,0-1-6-16,0 0 2 0,14-3-4 16,-14 8-8-16,1-4 18 0,2 3-11 0,14-4-7 15,3 0 8-15,-17 3-3 0,-2 0 10 0,0-3-5 16,17-1 5-16,-16 5-7 0,13-4-3 0,-13 0 8 15,-7 3-24-15,3-2-20 0,-2 6-23 16,-3-2-17-16,-3-3-65 0,-4 4-102 0,-14-4-87 16,-5 3-487-16,-4 1 67 0,-7-3 72 0,-1-1 71 15</inkml:trace>
  <inkml:trace contextRef="#ctx0" brushRef="#br0" timeOffset="114557.03">28300 9494 591 0,'0'-4'187'0,"0"4"-8"15,0 0-31-15,3-7-9 0,-3 7-14 16,0 0-20-16,0 0-5 0,0 0-6 0,0 0-7 16,0 0-20-16,13 18 7 0,-9-8-17 0,0 5 12 15,1 2-23-15,-3 5 7 0,4 3-6 0,-3 7 4 16,-2 4-5-16,2 16-3 0,0 3-7 0,-3-2 10 16,-3 7-10-16,0 3-15 0,1 2 12 15,-3 1-5-15,2 0-15 0,-7 14 18 16,2 1-14-16,2-5 9 0,-1-11-16 0,0 11 21 0,-2 1-16 15,-3 4 1-15,2-4 7 0,0 5 7 16,0 1-4-16,3 2 5 0,0-3-13 16,-3 1 25-16,6-1-12 0,1 2 15 0,3 2-15 15,-3-3 12-15,6 6 3 0,-3-3-20 0,7-1-3 16,-4 2 13-16,4-5 5 0,-3-4-16 0,4 3-2 16,-6-2 6-16,4-11-9 0,-3 12 3 15,1-12-18-15,-4 0 10 0,4-2-2 0,0-1 0 16,-1-5-3-16,-3-1 8 0,3 1-10 0,-3-6 0 15,3-8-3-15,-1-7 5 0,-2 0-13 0,0-3 3 16,0 0-7-16,2-2 9 0,-2-7 6 0,-1 1 15 16,1 1-41-16,0-4 28 15,-1 0-7-15,1-4 7 0,0-1-2 0,-2-1-16 0,-1-1 16 16,3 0-24-16,0-3 37 0,0 2-16 16,0-4-10-16,0-1 13 0,-3-4-1 0,3 6 1 15,0-5 2-15,0-1 11 0,0-2-26 16,0 0 7-16,0 1 19 0,-3-1 7 0,3-2 8 15,0-4-16-15,0 7 6 0,0-3-11 0,0-4-5 16,0 0-20-16,0 0-39 0,0 0-79 0,12-21-148 16,-8 13-582-16,-1-2 70 0,-1-5 76 0,0-6 116 15</inkml:trace>
  <inkml:trace contextRef="#ctx0" brushRef="#br0" timeOffset="115228.88">25494 10626 685 0,'0'0'264'0,"-11"-2"-54"16,11 2-18-16,0 0-18 0,0 0-13 0,0 0-15 16,0 0-31-16,0 0 3 0,24-6-3 15,-3 6-17-15,6-3-6 0,13-1-5 16,3 0-3-16,21-2-20 0,8-2 0 0,23-2 3 0,4 2-8 16,14-2-13-16,1-4 8 0,4 6-6 15,7-5 1-15,4 1-8 0,32-5 7 0,2 2-7 16,-33 5 3-16,0-1-21 0,-7 2 5 15,-7-3-10-15,-3 2-3 0,-10 2-4 0,-2 4 14 16,-28 0 8-16,-2 2-38 0,-9-1 0 0,-13 1-5 16,-9 0-34-16,-12 2-20 0,-1 0 0 0,-6 2-15 15,-5-2 25-15,-1 2-10 0,-6 0-18 16,-2 1 3-16,-3-3 0 0,-4 0-31 0,0 0-44 16,-7 7-43-16,3-4-556 0,-5 2 62 0,-5 3 72 15</inkml:trace>
  <inkml:trace contextRef="#ctx0" brushRef="#br0" timeOffset="115730.89">26352 10168 724 0,'0'-2'225'0,"0"2"-30"0,0 0-3 16,3-8-16-16,-3 8-40 0,0 0 5 15,0 0-24-15,0 0 6 0,0 0-25 0,7 17 1 16,-4-10-14-16,-3 4-8 0,0 2-11 0,0-1 14 16,0 4-22-16,0 3-1 0,-3 2 4 0,2-2-30 15,-2 4 7-15,3-1-10 0,-3 1 13 16,0-1-35-16,2-4-12 0,0 5-14 0,1-4-36 16,-2-4-29-16,-2 1-17 0,4-6-88 0,0-1-7 15,0 3-545-15,0-2 46 0,4-3 79 16</inkml:trace>
  <inkml:trace contextRef="#ctx0" brushRef="#br0" timeOffset="116061.38">26402 10093 565 0,'4'-5'210'0,"0"0"-15"0,2 0-32 16,1 3-19-16,0-5-29 0,4 6 13 16,-1-4-23-16,0 0-21 0,4 4 9 0,-1-3-14 15,1 2-15-15,-1 2-5 0,0 0-11 0,-2 0-4 16,0 0-11-16,1 0 29 0,0 5-34 0,-2-3-5 16,1-1-21-16,-2 5-2 0,-2-3-12 15,0 1 22-15,-4 0-3 0,4 1 22 0,-6-3-6 16,-1 5-23-16,0-7-3 0,-4 11-7 0,0-6-3 15,-1 0-2-15,-3 2-21 0,-2 0 8 16,2-4-11-16,-2 3-14 0,3 1 9 16,-2-1-48-16,-2-2-54 0,4-2-8 0,-6 3-163 0,8-4-351 15,-1 5 43-15</inkml:trace>
  <inkml:trace contextRef="#ctx0" brushRef="#br0" timeOffset="116263.75">26731 10051 683 0,'3'-1'215'0,"-3"1"-23"0,0 0 2 0,7-3-43 0,-7 3-12 16,0 0-19-16,0 0-20 0,3 11-5 0,-3-3 2 15,0 2-18-15,0 4-2 16,0-1-13-16,0 8-13 0,0-2-43 0,0 4-6 15,-3 4-66-15,2-2-69 0,-5 8-48 0,3 0-516 16,-4 5 37-16</inkml:trace>
  <inkml:trace contextRef="#ctx0" brushRef="#br0" timeOffset="116651.46">25541 11184 593 0,'0'0'254'0,"14"9"-11"15,-4-9 10-15,7 1-4 0,3 3-22 0,4-2-17 16,7-2-30-16,7 0-17 0,7-2-9 0,26-3-18 16,8 2 2-16,20-4-13 0,7 0-15 0,7-1 11 15,0-2-34-15,6 3-3 0,5-1-2 16,7-4-10-16,2 3-3 0,-2 1-5 0,-3-1-10 16,-2-2-3-16,-10 6-26 0,-3-4 11 15,-11 2-3-15,-6-1 3 0,-18 1-31 0,-12 5 8 16,0-3-15-16,-19 5-27 0,-5 0-40 15,-13 0-10-15,-5 0-75 0,0 0 16 0,-7 0 20 16,-3 0-7-16,-7 0 15 0,-1 4-72 0,-6-4-133 16,0 0-453-16,0 0 59 0,0 0 52 0</inkml:trace>
  <inkml:trace contextRef="#ctx0" brushRef="#br0" timeOffset="116985.36">26802 10658 598 0,'-3'-7'203'0,"3"7"-14"0,0 0-25 16,0 0-16-16,0 0-9 0,0 0-17 16,-5 18-4-16,0-6-23 0,5 0-8 15,-3-4 8-15,-1 9-24 0,-3-1-4 0,4 1-16 16,-1 4-2-16,-2 0-42 0,2 1-19 0,-2-3-11 16,-2 5-47-16,-2-6-29 0,4 3-132 15,-1-3-509-15,-1-3 95 0</inkml:trace>
  <inkml:trace contextRef="#ctx0" brushRef="#br0" timeOffset="117289.99">26744 10657 547 0,'0'0'243'0,"4"-6"-45"0,-4 6 1 0,4-2-22 16,-4 2-13-16,10-5-13 0,-10 5-13 0,13 0-23 16,-2 0-13-16,-1 3 3 0,4 0-30 15,-1-2-1-15,-3 4 0 0,4-3-15 0,3 5 2 16,-3-4-12-16,2 3-5 0,-4-4-9 0,1 5-12 16,-3-2-7-16,4 0-16 0,-7-1-21 0,4 0-12 15,-5 0 2-15,-3-1 11 16,1 0 2-16,-1 2-8 0,-3-5-30 0,-4 10 10 15,-5-5-21-15,1-2-17 0,-2 3 2 0,-3-3-38 16,-1 1 30-16,1-1-12 0,-2-2 27 0,2 4-35 16,-1-4-23-16,4 0 13 0,-3-1-36 15,0 1-164-15,5 1-307 0</inkml:trace>
  <inkml:trace contextRef="#ctx0" brushRef="#br0" timeOffset="117675.76">27202 10659 739 0,'4'-1'313'0,"-4"1"-57"16,7-7 35-16,-4 6-42 0,-3 1-29 16,4-6-15-16,-4 6-24 0,6-1-14 0,-6 1-24 15,0 0-2-15,7-3-24 0,-7 3-12 0,0 0-10 16,0 0-5-16,14 4-19 0,-7 2-12 0,-4-1 0 15,4-1-28-15,-1 5-8 0,-1-2 10 16,-2 1-10-16,0 2-23 0,-3-2 8 0,0 2 10 16,0 1-13-16,-3 0-5 0,-2 0 5 0,-4 3-8 15,-1-3 14-15,-3 2-22 0,-2-1 17 0,-1 1 4 16,-2-2-2-16,4-3-11 16,-2 2 6-16,6-2-6 0,-1-1 16 0,1 0 2 15,3-1 0-15,-4-2-2 0,5 0 0 0,2 0-3 16,4-4-5-16,0 5 6 0,0-5-6 0,15 2-5 15,-2-2-8-15,8 0 21 0,11 0-21 16,2 0-17-16,5 1-16 0,5-1-82 0,1 0-51 16,-14 2-179-16,27 3-500 0,-9-3 83 0,-9 2 76 15,-9 0 113-15</inkml:trace>
  <inkml:trace contextRef="#ctx0" brushRef="#br0" timeOffset="118179.54">26884 11369 834 0,'0'0'297'0,"0"0"-39"0,1-5-9 0,-1 5-16 16,0 0-34-16,0 0-9 0,0 0-29 15,0 0-25-15,0 0 2 0,0 0-13 0,0 0-22 16,0 0 4-16,0 0-30 0,0 0 5 0,13 9-13 16,-13-9-5-16,4 9-3 0,-4-5-12 0,4 3-8 15,-4 1-3-15,3 0 3 16,-3 5-12-16,3-2-6 0,-3 3 0 0,-3-2 12 0,3 5-6 16,0 0 4-16,-3 4-13 0,3-2 14 15,-1-1-16-15,-2 2-6 0,-1 0-7 0,1-2 1 16,3 4 1-16,-4-2 19 0,1-3-6 15,3 4-30-15,-3-2 8 0,3-1-27 0,-1-1-9 16,0-2 0-16,-1 3-44 0,-1-2-46 0,3 0-28 16,0-8-98-16,-4 7-240 0,4-5-310 0,0-1 62 15,1-1 82-15</inkml:trace>
  <inkml:trace contextRef="#ctx0" brushRef="#br0" timeOffset="118488.93">26912 11333 877 0,'0'-7'297'16,"0"7"-25"-16,0-7-24 0,0 7-36 0,0-4-14 16,0 4-29-16,7-6-8 0,-1 5-15 15,5 1-13-15,-11 0-8 0,17 0-25 0,-6 1 0 16,2 1-16-16,0 3-9 0,4-2-17 0,-3 4 1 15,0-1-8-15,1 1-2 0,-2-2-26 0,-3 2 3 16,0 0-8-16,3 1-11 0,-6-2 14 16,0 2-13-16,-1-4-8 0,-4 5 5 15,-2-2 7-15,0-1-9 0,-5 2 10 0,-1-3-16 16,-4 2 3-16,-5 1-18 0,-1 1-30 0,0-1 22 16,-5-1-46-16,0 0-17 0,3-1-67 0,2-1-75 15,-9-1-194-15,9-1-355 0,2 0 83 16,4 1 78-16</inkml:trace>
  <inkml:trace contextRef="#ctx0" brushRef="#br0" timeOffset="118928.02">27301 11389 854 0,'7'-3'336'16,"-6"0"-52"-16,-1 3-100 0,6-7-25 15,-3 6 61-15,-3 1-28 0,4-7-23 0,-4 7-13 16,6-2-5-16,-6 2-18 0,8-2-15 0,-8 2-21 16,15 1-5-16,-15-1-7 0,13 3-16 0,-3-3-8 15,3 7-9-15,-2-1-4 0,-2-1-25 16,1 2 3-16,1 1-6 0,-1 0-7 0,-6 2 8 16,5 1-19-16,-8-1-30 0,6 0 25 0,-7-2-7 15,0 2-26-15,-4 2 21 0,1-2 5 0,-1 0-11 16,-3-2 3-16,-2 0 6 0,1-1-6 15,-2 0 7-15,2-3 22 0,-5 3 19 16,4-2 11-16,-1-1-7 0,3-3 7 0,2 6 23 16,-1-7-21-16,1 3-7 0,0 1 13 0,5-4-3 15,-7 3-16-15,0 0-4 0,7-3 12 0,-3 4 1 16,3-4-14-16,0 0-2 0,0 0-5 16,17 5 3-16,-7-4-3 0,1 1-8 0,2-1 8 15,0 5-11-15,1-3-4 0,0 4-11 0,0-1 16 16,2 2 0-16,-4 0 2 0,1 3-13 0,-3-1 9 15,0 3-1-15,-6-1 5 16,-4 3-18-16,-4 3-17 0,-8 2-21 0,-9 2-62 0,-18 8-56 16,-11-11-181-16,1 5-492 0,-6 1 41 15,-2-8 69-15,-5-4 76 0</inkml:trace>
  <inkml:trace contextRef="#ctx0" brushRef="#br0" timeOffset="119744.08">24611 10582 524 0,'-3'-6'156'0,"3"6"-2"0,0 0-23 16,0 0 17-16,0 0-20 0,3-8-15 0,-3 8-6 16,4-2 3-16,-4 2-18 0,13-7-5 0,-6 6-7 15,6-1 4-15,2-3 3 16,1 5 3-16,5-2-26 0,7-4 5 0,4 6 0 16,0-2-10-16,2 1-13 0,7-1 15 0,1 0-25 15,5 2 13-15,2-2 7 0,15 2-20 0,-9 0-23 16,-7 2 17-16,16-2-12 0,-12-2 3 15,-7 4 15-15,-4-2-18 0,-4 2 17 0,-3-4-35 16,-3 2 24-16,-4 0-14 0,-2 0 8 0,-2 0-13 16,-3 0 13-16,-5 0 7 0,1 0-12 0,-1 0 0 15,-5 0 10-15,1 0 3 0,-2 0-11 16,1 0-7-16,-10 0 20 0,15-2-28 0,-9 2 5 16,-6 0-10-16,10 2-3 0,-10-2-33 0,10 2 5 15,-10-2-20-15,4 5 12 0,-4-5-55 0,0 6 4 16,0-4-56-16,0-2-97 15,-11 10-492-15,8-3 41 0,-2 1 98 0</inkml:trace>
  <inkml:trace contextRef="#ctx0" brushRef="#br0" timeOffset="120447.82">24515 11406 670 0,'-3'-5'243'16,"3"5"-17"-16,0 0-27 0,0-7-7 15,0 7 3-15,0 0-11 0,4-8-30 0,-4 8-8 16,6-3-6-16,1 1-14 0,2-3 4 0,-1 2-15 16,5-1-22-16,2 1-4 0,5-2 11 15,1 0 2-15,9 0-4 0,-2-3-45 16,9 4 6-16,-3-3-10 0,8 0 10 0,12-2 15 15,0 1-18-15,5 0 13 0,4-1-15 0,-3 1-13 16,5 1-5-16,0-1 33 0,4 1-38 0,-1 2 15 16,0 0-18-16,-6 1 26 0,-1 0-23 15,-12 4 4-15,-6 0-17 0,-2 0 13 0,-6-2-16 16,-4 2 3-16,-5 2-7 0,-2-2-4 0,-2 0 11 16,-2 0-13-16,-6 0 0 0,3 0 3 0,-4 0 0 15,0 0-1-15,-2 0 14 0,-1 0-13 16,-3 1-1-16,-7-1 3 0,17 0-2 0,-13 3-13 15,-4-3 8-15,13 0-1 0,-13 0 6 16,11-3-8-16,-11 3-8 0,10 0 18 0,-10 0-25 0,0 0-54 16,0 0-28-16,6-1-75 15,-6 1-104-15,0 0-666 0,-9-9 115 0,5 7 85 16,-2-5 81-16</inkml:trace>
  <inkml:trace contextRef="#ctx0" brushRef="#br0" timeOffset="122934.37">24629 10588 588 0,'0'0'167'16,"0"0"12"-16,0 0-21 0,0 0-14 0,0 0-3 15,37-2 5-15,-27 0-19 0,7 1 4 16,-3 1 5-16,6-1-29 0,-3 0 8 0,4 0-12 16,3-3-9-16,-3 4-12 0,2 0-7 0,4-2 7 15,-2 2-16-15,5-2 3 0,1-1-25 0,0 2 2 16,3 1-8-16,0 0-7 0,0 0 0 15,8 0 7-15,-1-2 8 0,2 2-20 0,-1-1 2 16,2-1 8-16,1 0-8 0,2 0-15 16,-2 1 10-16,-1 0 5 0,1 0-20 0,-1-4 20 15,0 5 5-15,-2-1 3 0,-1 0-16 16,0-4-12-16,2 4 2 0,-7-1 0 0,5-1-7 16,-7-1 7-16,4 3 3 0,2-1 2 0,-6-3-12 15,-1 5 7-15,0-2-12 0,0 0-1 0,1-1 18 16,-1 2-12-16,0 1 0 0,1-2-9 15,-1 1 14-15,-4 1 2 0,5 0-10 0,-6-2 5 16,5 2-5-16,-5-2-2 0,3 2 12 0,-4 0-7 16,0 0 7-16,2-2-13 0,-6 2 6 0,4 0-1 15,2 0 1-15,-6-1 0 0,4 1-19 16,-4 0 16-16,8 0 3 0,-7-1-6 16,7 1 3-16,-7-1-5 0,3 0-5 0,1-3 10 15,2 4 5-15,-2 0 5 0,-1 0-12 0,0 0 9 16,1-1 4-16,2 1-14 0,-5-1 3 15,5 1-3-15,-2-5 9 0,4 4-6 0,-6 1-3 16,5-3-5-16,-1-1 11 0,-2 1-11 0,2 2 13 16,-3-5 18-16,4 6-28 0,-2-2 3 0,0-4 2 15,-2 6-3-15,-2-5 1 0,-1 1-4 16,0 3 24-16,-1-1-20 0,5-3 12 0,-4 4 3 16,0-2-5-16,3-1 15 0,-3 4-26 0,0-2-7 15,6-1 17-15,-2 1-9 0,-1-1 2 0,-2 3 20 16,2-1-25-16,1-3 18 15,-2 4-18-15,4-2 0 0,-5 2-5 0,-1 0 10 16,7-1-6-16,-1 0-1 0,-2-1 9 0,3-2-2 16,0 4-2-16,-1 0 4 0,-2-2-2 0,2-1-2 15,-2 1 2-15,-5 0 2 0,3 1-7 16,-2 0 8-16,-1-3 2 0,-1 2-10 0,-2 2 5 16,-4 0-5-16,0-1 10 0,-1 0 2 0,-2-1 22 15,1-1-17-15,-4 2 4 0,0 1-14 0,1 0 1 16,-2 0 7-16,0-2-12 0,-9 2-6 15,13-1 8-15,-7-1 13 0,-6 2-21 0,10 0 8 16,-10 0-8-16,10-2 1 0,-10 2 2 0,8-2 5 16,-8 2 2-16,0 0 6 0,10 0-6 15,-10 0-9-15,0 0 7 0,10 0-8 16,-10 0 5-16,0 0 14 0,13 6-22 0,-9-5 9 16,1 1 4-16,-3 4-9 0,4-4 9 0,-2 5-7 15,3 3 3-15,0-2-11 0,-4 2 10 16,4 4-4-16,2-1 7 0,-4 0 5 0,0 4 10 15,0-2-20-15,1 1 2 0,-2 0 9 0,3-1-6 16,-3-1-16-16,-1 3 11 0,3-2 10 0,-5 2-5 16,5-2 3-16,-3 1-8 0,-2-4 10 15,2 2-5-15,1-3-3 0,-1 3 13 0,-2-3-10 16,-1 2 0-16,3-4-7 0,-3 2 4 16,0 2 1-16,0-2-4 0,0-3 6 0,0 0-5 15,0 1-5-15,0-1 8 0,-3 2 22 16,3-3-23-16,0 1 11 0,0-1-16 0,-1 3 19 15,1-3-22-15,-3-1 1 0,3 2 5 0,0-4 0 16,0 2 0-16,0-6 10 0,0 8-5 0,0-8-15 16,0 9 17-16,-4-7 3 0,4-2-2 15,0 8-3-15,0-8-5 0,0 5 5 0,0-5 0 16,0 0 2-16,-3 5-7 0,3-5 13 0,0 0-13 16,0 7-3-16,0-7 3 0,0 0 0 0,0 0 7 15,-1 4 4-15,1-4-6 0,-6 4-8 16,3 0 8-16,-4-1-3 0,3-2-2 0,-9 4 10 15,3-1-7-15,0-3 7 0,-3 6 5 16,-2-3-12-16,-3-1-9 0,-2 4 19 0,3-4-16 16,-10 5 11-16,3-2 12 0,-7 1-15 15,3-3-15-15,-9 4 23 0,3-1-1 0,-3 1-9 16,3-2 4-16,-5-2 1 0,5 3-19 0,3-1 14 16,0-2 2-16,-3 3 0 0,3-6 0 0,1 6-3 15,-1-4 3-15,4 2 11 0,-1-3-9 16,-3 2-4-16,1 0-4 0,3-4 6 0,0 6 6 15,-1-5-14-15,-2 5 18 0,2-4-20 0,1 0 10 16,-1 2 8-16,1-1-16 0,-1-2-2 0,1 4 2 16,2-3 13-16,-4 1-13 15,1 1 11-15,1-1-6 0,0-2 3 0,-1 5-15 16,1-5 15-16,6 3-3 0,-6-1-9 0,0 0 27 16,2 4-15-16,2-7 15 0,-5 5-17 0,8-2-6 15,-7 1-2-15,3-1 18 0,-1 3-19 16,1-2 4-16,4 0-4 0,-7 0 14 0,3 1-18 15,4-3 2-15,-4 1 18 0,3 2-8 0,0-3 6 16,-2 3 2-16,2-2 10 0,-6 2-17 0,3-2 2 16,-4 4 15-16,2-5-25 0,-2 3 10 15,-1-2 10-15,-3 3-20 0,1-2 0 0,-7 1 7 16,6-3-10-16,-1 2 3 0,-1-1 2 16,3-2 1-16,0 3 2 0,3-2 0 0,-5-1-3 15,5 2 8-15,1 0-3 0,0-1-2 16,0 0 15-16,-1-2-2 0,1 4-18 0,-1-3 12 15,4 2 4-15,0-3-12 0,1 4 12 0,-1-3 6 16,0 1-22-16,1-1-8 0,-2 4 8 0,-2-3 7 16,2 0 3-16,-2 2-7 0,0 0 7 15,-1 0 0-15,4-2-3 0,-2-1-5 0,-2 5 3 16,1-4 26-16,-1 0-29 0,-2-1 18 0,2 3 8 16,0-1-18-16,-2-3-2 0,-1 5-14 15,3-3 14-15,-2-1 12 0,2 4-15 0,-2-3 7 16,2 0-2-16,1-1 0 0,-3 5-5 0,4-5 5 15,-3 3-2-15,1-1 7 0,1 0-10 16,0 1 12-16,2-1 6 0,2 1-10 16,4-1-19-16,-4-2 16 0,3 3-7 0,0-2 7 15,-1-1 0-15,4 0-3 0,0 1 6 0,3 2-8 16,-3-3 0-16,4 1 5 0,-1-2 10 0,1 0-15 16,-2 0 10-16,-1 1 13 0,2 2-23 15,0-2-1-15,0 1 17 0,-2-1-9 0,5-1-2 16,-6 0 16-16,4 0-21 0,-2 4-1 0,-1-3 14 15,-1 1-5-15,3-2 2 0,-4 0-8 0,-2 1 1 16,6 1 14-16,-6-2-19 16,6 3 12-16,-3-2-3 0,1 0 14 0,4 1-1 15,-1-2 16-15,-1 0-18 0,4 0 15 0,0 0-13 16,3 1-5-16,7-1 24 0,-14 0-16 0,5 0 2 16,9 0 1-16,-11 0 9 0,11 0-35 15,-10 3 41-15,10-3-16 0,0 0-12 0,-10-3 0 16,10 3-3-16,-4-1 15 0,4 1-20 0,-7-7 8 15,7 7 7-15,-3-5-25 0,3 5 10 0,-4-8-7 16,1 3 1-16,3 5 12 0,-3-9-4 16,3 5-2-16,-4-3 5 0,4 2-12 0,-3-4 17 15,0 1-18-15,2 0 23 0,0-2-15 0,-5-1 3 16,3-2 0-16,0 4-3 0,2-8 5 16,-2 2-5-16,0-3 15 0,0-1-2 15,2-3-3-15,-2 3-2 0,3-6-8 0,-3-1 0 16,3-4 0-16,0 4 0 0,3-2 5 0,-3-1-3 15,3 0 1-15,-2 0-13 0,2 1 30 16,0 2-12-16,0-2-3 0,-2 1 8 0,2 2-16 16,0 0 6-16,3 2-8 0,-4 5 18 0,1-1-16 15,-3 1 11-15,3 2-8 0,0 2-16 0,-2-1 9 16,-1 4 9-16,3-1 8 0,-3 0-12 16,3 4 2-16,-3-2-10 0,3 3-1 0,-2-1 1 15,-1 3 5-15,0-1 10 0,3 0-5 16,-3-1 0-16,0 4 13 0,0 3-10 0,0-9 2 15,0 9 0-15,4-6-10 0,-4 6-11 16,0-8 27-16,0 8-1 0,3-3-5 0,-3 3-13 16,0-7 18-16,0 7-15 0,0 0 16 0,0 0-19 15,1-7 3-15,-1 7-8 0,0 0 18 0,0 0-13 16,0 0 6-16,0-4-6 0,0 4 18 16,0 0-17-16,0 0-6 0,0 0 15 0,0 0-9 15,3-4-6-15,-3 4 10 0,0 0 19 0,0 0-14 16,0 0-2-16,0 0-5 0,9-2 3 0,-9 2-3 15,18 2-3-15,-4-2 5 16,6-2 8-16,5 2-2 0,9-1-11 0,9-1 24 16,24 0-32-16,7 0-9 0,25 1-21 0,7 0-3 15,10 0-184-15,1 0-348 0,6-3-256 0,13-6 141 16,32-6 33-16,5-8 64 0</inkml:trace>
  <inkml:trace contextRef="#ctx0" brushRef="#br0" timeOffset="138127.46">25319 11393 115 0,'10'-2'53'16,"-10"2"-24"-16,0 0-19 0,0 0-46 0,11 2-36 15</inkml:trace>
  <inkml:trace contextRef="#ctx0" brushRef="#br0" timeOffset="138740.76">24464 11876 642 0,'0'0'207'0,"0"0"-20"0,0 0-20 0,-7-1 40 15,7 1-15-15,0 0 2 0,0 0-37 0,0 0-14 16,0 0-28-16,-6-3 3 0,6 3 12 0,0 0-45 15,0 0 15-15,0 0-44 0,0 0 8 16,0 0 5-16,0 0-5 0,10-8 3 0,1 3-19 16,2 4 6-16,4-6-8 0,3-1 3 0,8 4 17 15,6-9-7-15,0 3-10 0,17-1 10 0,-10-2-11 16,9 1-7-16,-11 0-7 16,1 3 22-16,-7 1-10 0,1 4-8 0,0-2-2 15,-2 1-10-15,-6 2 4 0,1-4-1 0,-4 7 4 16,-2-4-5-16,0 0-13 0,-6 4-7 0,1-3 13 15,0 2-4-15,-2-2-4 0,-3 1-2 0,-1 1 17 16,1 1-10-16,-2-2-13 0,-9 2 7 16,14-1 14-16,-7-3-26 0,0 4 0 0,-7 0-5 15,10 0 15-15,-1-1-12 0,-9 1-11 0,8-2-3 16,-8 2 14-16,10-2-49 0,-10 2-31 0,15-3-46 16,-9 3-62-16,-3-3-83 0,1-1-608 15,2 2 95-15,-6 1 95 0,4-6 72 0</inkml:trace>
  <inkml:trace contextRef="#ctx0" brushRef="#br0" timeOffset="139148.16">25134 11526 634 0,'0'0'223'0,"0"0"-21"0,0 0-23 0,0 0-25 16,0 0-11-16,0 0-7 0,0 0-18 15,0 0-6-15,0 0-14 0,21 8-6 16,-14-3-10-16,3-1 0 0,1-4-1 0,2 5 12 16,4-2-34-16,-3 4-3 0,3-4 5 0,0 4-4 15,3-4-4-15,-3 1-12 0,1 2-10 0,-1-4 2 16,0 4-7-16,-3-4 2 0,-1 3-18 15,0-3 13-15,-2 1 13 0,-1-3-31 0,0 4 18 16,-2-1-10-16,1-3 2 0,-2 1 6 0,-7-1-19 16,14 5 27-16,-10-4-14 0,-4-1 3 0,10 3 2 15,-10-3 1-15,9 0 4 0,-9 0-25 16,5 4 3-16,-5-4 5 0,3 4-1 16,-3-4 19-16,-7 14-3 0,-3-4-8 0,-2 5 8 15,-10 3 8-15,0 7-33 0,-11 7 9 0,-2 4-7 16,-2 4-25-16,-8 10-29 0,1 0-46 15,0-1-115-15,3 2-648 0,9-9 134 0,2-4 48 16,3-3 80-16</inkml:trace>
  <inkml:trace contextRef="#ctx0" brushRef="#br0" timeOffset="145872.75">24170 10433 601 0,'0'0'172'0,"0"0"-11"16,0 0-18-16,0 0-10 0,0 0-5 0,0 0-18 15,7 18-12-15,-7-10-11 0,0 7-6 16,0-3-14-16,0 7 2 0,0 0-10 0,0 0 2 16,-3 3 1-16,3 3-16 0,-3 0 3 0,2 0 2 15,-2 0-8-15,3 0 6 0,-3-2-23 0,3-3 9 16,0 2 6-16,0-2-15 0,-3-2 2 16,3-2-13-16,0 1-4 0,3-3 14 0,-3-3-2 15,3 2-41-15,1-2 21 0,2-2-52 0,1 1 24 16,3 1 17-16,4-7 57 0,3 3-44 15,0-5 20-15,7 2 11 0,4-4-18 16,6-3-23-16,6 2-3 0,-2-1 24 0,7-3 7 16,10 0-26-16,-8 0 13 0,-6-2 6 0,-3 4-16 15,-1-2 13-15,-6 2-6 0,-3 0 9 0,-1-1-4 16,-3 3 1-16,-4-2-8 0,-2 0-7 0,-2 2 12 16,1 1 3-16,-6-3-8 0,3 2-8 15,-4 1-12-15,0-5-36 0,-3 5 0 0,-7 0-13 16,14-1 10-16,-14 1-10 0,0 0-74 0,0 0-36 15,6 1-128-15,-6-1-418 0,0 0 68 0</inkml:trace>
  <inkml:trace contextRef="#ctx0" brushRef="#br0" timeOffset="146212.62">24786 10699 460 0,'0'0'138'16,"0"0"-22"-16,0 0 1 0,10 14-9 0,-7-9-1 0,3 2-17 16,-1 0 2-16,2 1-10 0,-1-1-8 15,1 1 31-15,2 1-46 0,-4-1 20 0,5 0-25 16,-3-2 77-16,4 2-26 0,1-1 2 15,-5 1-7-15,4 1-15 0,-4-2 4 0,3-1 3 16,-2 2-18-16,-2-3-4 0,1 2-9 0,-1-2-7 16,1 0-13-16,-4 2 2 0,1-1 6 0,-4 0-16 15,-1 0 16-15,-2 2-31 0,-7 6 23 16,-3 0-21-16,-5 3-20 0,-6 1-15 0,-10 7-39 16,-3 0-20-16,-4 0-87 0,3 1-328 0,0-2-272 15,6-5 119-15,3-2 22 0</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3:41:26.746"/>
    </inkml:context>
    <inkml:brush xml:id="br0">
      <inkml:brushProperty name="width" value="0.05292" units="cm"/>
      <inkml:brushProperty name="height" value="0.05292" units="cm"/>
      <inkml:brushProperty name="color" value="#FF0000"/>
    </inkml:brush>
  </inkml:definitions>
  <inkml:trace contextRef="#ctx0" brushRef="#br0">16989 1636 258 0,'3'-5'95'0,"0"1"-3"0,0 0-5 16,1 0 8-16,-1-2 53 0,-3 6-10 0,3-7 3 15,1 2-44-15,0 0 1 0,-1 3-9 16,0-4 11-16,-3 6-33 0,4-6 4 0,-1 2-4 15,0 1-21-15,-3 3 5 0,4-5-2 0,-1 1-8 16,-3 4-3-16,3-5 6 0,-3 5-14 0,5-5 11 16,-5 5-18-16,3-4-2 0,-3 4 9 15,3-4 4-15,-3 4 2 0,4-3-3 0,-4 3-18 16,0 0 19-16,3-6-32 0,-3 6-45 0,3-3 17 16,-3 3-2-16,0 0 7 0,3-5-20 15,-3 5 16-15,0 0 17 0,0-6 23 16,0 6-22-16,-6-6 4 0,6 6-17 0,-7-6 33 0,1 4-19 15,-2 1 1-15,-2-1-2 0,0 0 22 16,-4 2-12-16,1 1 2 0,-2 0-36 0,-1 2 28 16,-2 0 8-16,-1 2-10 0,1 1-13 15,-3 0 16-15,1 2 10 0,0 3-14 0,-1-1-11 16,4 1-1-16,-1 1-3 0,-1 1 24 0,4-1 4 16,-1 1-12-16,2 1-10 0,1-3 7 0,2 0 3 15,1-1-8-15,3 0 6 0,-1-1-4 16,-1-1 4-16,5-1 4 0,-2 0-12 0,2 1 5 15,1-3 2-15,3 1 8 0,-3-1 13 0,3 1 5 16,0-6-21-16,6 7 13 0,-2-4 3 0,5 0-15 16,-2-2 9-16,4 0-2 0,-1-1-5 0,7-1 13 15,-3 1 0-15,7-2-11 16,-5 2 1-16,2-2 15 0,3 0-21 0,-2 2-2 16,-1 0 16-16,-1 0-11 0,3 0-6 0,-2 4 1 15,2-2-5-15,-3 2 7 0,0 1-7 0,0 0 13 16,-3 0-21-16,0 2 10 0,2 3 13 15,-5-2-2-15,2 1-3 0,-3 0-15 0,-2 3 9 16,-1-2 19-16,-1 0-33 0,-3 4 22 0,-2-3-2 16,-1 1-18-16,-1 1 13 0,-2 2 8 0,-3 0-1 15,-4 1 3-15,-1 2-12 0,-3-2-6 16,-3 0 10-16,0 0 1 0,-7-1 17 0,3 0-2 16,-6-2-8-16,4-1 11 0,-5-2-22 15,4-2 22-15,-3 0-24 0,3-1 21 0,-1-1 61 16,-1 0-12-16,5-3-9 0,0-1 14 0,5-1-13 15,-2 1-1-15,5-1-30 0,-4 1 11 16,7-4 1-16,-1 2-14 0,1-1-3 0,0-1-3 16,3 1-17-16,7 1 22 0,-11-5-4 0,8 3-11 15,3 2-10-15,-3-8 5 0,3 8 7 0,0-6-4 16,0 6 12-16,3-6-15 0,0 3 18 0,1-2-31 16,-4 5 26-16,10-5-8 0,-3 2 0 15,-4 0 8-15,4 0-21 0,-7 3 6 0,11-4 7 16,-4 2-2-16,-1 0 7 0,-6 2-13 0,13-4 3 15,-8 3-5-15,-5 1 13 0,10-5-16 0,-4 5 11 16,-6 0-8-16,7-2 12 0,-7 2-7 16,11-2 5-16,-11 2-2 0,0 0 5 15,7-1-19-15,-7 1-7 0,9-2-12 0,-9 2 4 16,0 0-28-16,0 0-15 0,14 2-36 0,-10-2-53 16,-1 3-580-16,4-3 78 0,-1 0 74 0</inkml:trace>
  <inkml:trace contextRef="#ctx0" brushRef="#br0" timeOffset="729.97">17900 1455 509 0,'1'-4'161'16,"-1"4"-20"-16,3-5-18 0,-3 5 2 0,3-5-4 16,-3 5-93-16,4-5-3 0,-4 5 14 0,0 0-11 15,0-5-5-15,0 5 2 0,0 0-9 0,0 0-16 16,4-5 10-16,-4 5-15 15,0 0 7-15,0 0 6 0,0 0-3 0,0 0 3 16,0 0-8-16,-8 19 18 0,5-11-23 0,-4 6 23 16,-3 1-13-16,-4 4 13 0,-2 6-11 0,-9 9-4 15,-2 2 5-15,-1 6 2 0,-6-2 3 0,-6 12-26 16,-2 0 36-16,-2 2-23 0,0 1 8 16,-4 0-24-16,4 2 80 0,-1 0-2 0,1-3-1 15,-5 2 1-15,5-5-9 0,-4 1 6 0,7-4-23 16,7-8-3-16,0-5 8 0,3 2-2 0,1-7-9 15,-1 1-12-15,10-6 18 0,0-6-10 16,5-1-1-16,1-3 3 0,2 0-5 0,-1-1-5 16,4-3-7-16,0-1-16 0,-1 0 20 0,5-2-15 15,-1-1 10-15,0 1-2 0,1 1 5 0,2-5-8 16,0 0 0-16,1 2 0 0,-1-2 8 16,1 0-8-16,0-1 5 0,0 1-10 15,3-4 23-15,-4 6-10 0,4-6 0 0,-3 4-18 16,3-4 5-16,0 0 0 0,0 0 15 0,0 0-15 15,0 0-5-15,0 0-11 0,0 0 1 0,0 0-23 16,17-11-39-16,-11 8-13 0,-2-2-35 0,-4-1-267 16,14 0-306-16,-1-1 73 0</inkml:trace>
  <inkml:trace contextRef="#ctx0" brushRef="#br0" timeOffset="1507.3">17685 2151 517 0,'0'0'158'0,"0"0"-27"16,0 0 4-16,0 0-32 0,0 0-11 0,0 0-25 16,0 0 22-16,0 0-22 0,0 0 4 15,-6 20-12-15,2-11 18 0,-2 2-39 0,2 3 3 16,-3 0-2-16,3 0 2 0,-2 3-13 0,2-1 10 16,-2 1-7-16,2-2-16 0,-3 1 11 0,4 1 0 15,-1-4-16-15,4-1 23 0,-3 1-23 0,3-3 13 16,0 2 0-16,0-2-20 0,3-1 2 15,0-3 0-15,1-1 0 0,3 0-10 0,0-2 5 16,3-1 8-16,0-2-8 0,4-3-3 0,3-2 3 16,0-2-2-16,1-1-6 0,-1 0 0 0,3-4 13 15,-3 2-20-15,4 1 46 16,-4-2-34-16,-3 1-7 0,3 3 5 0,-4-1 10 16,0 0-20-16,-2 2 25 0,-1 0-10 0,-3 1 15 15,1-1-12-15,1 0 10 0,-5 4 2 0,2-1 0 16,-2 0-7-16,3-2-8 0,-3 3 3 0,-4 2 2 15,9-5-8-15,-9 5-5 0,7 0-9 16,-7 0 14-16,0 0-2 0,7 7-3 16,-3-2 8-16,-1 1-18 0,1 2 18 0,-1 1 11 0,-3 1-9 15,6 2-4-15,-5-3-14 0,2 2 26 16,0 0-10-16,1 1 13 0,0 0-10 16,2-4 2-16,-2 4 0 0,-1-3 3 0,4 0-16 0,-1 0 13 15,-1-2 0-15,4-1-10 0,-2-1 20 16,3 0 11-16,1-3-31 0,2-2 15 0,1-2 3 15,0-2-5-15,3 0 10 0,0-7 2 0,4 0-7 16,-1-3-11-16,0-4 4 0,1-1 1 16,0-2-12-16,-5 0 10 0,2-1 69 0,-1-2-7 15,0 2-11-15,-4-1-7 0,-2 4 7 0,-1 2 13 16,-3 1-15-16,-1 2 0 0,-3 3-8 0,-2-1-3 16,3 2-14-16,-4 1 9 15,0 0-7-15,-4 2-3 0,0 0-13 0,-2 0 13 0,-1 2-10 16,1 0-10-16,-2 3-3 0,1-1 0 15,0 0 8-15,-2 3-8 0,9 0-2 0,-18 0 4 16,11 3-12-16,-2-2-13 0,1 1-10 0,1 0-23 16,1 0 0-16,-1 2-26 0,0-3 5 15,7-1-10-15,-10 7-2 0,6-4-6 0,4-3-20 16,-6 4-48-16,-1 0-160 0,7-4-398 0,0 0 68 16</inkml:trace>
  <inkml:trace contextRef="#ctx0" brushRef="#br0" timeOffset="2525.04">21654 1456 368 0,'-6'14'131'0,"6"-8"4"16,-1 1-20-16,-2 4 6 0,0 0-3 16,-1 5-19-16,-3 2-14 0,0 6-3 15,1-2-3-15,3 1-10 0,-4 1-20 0,2 2 5 0,-1 1-6 16,2-1 1-16,-2 5-6 0,-1-2-2 15,4 0 16-15,-1-2-14 0,0-2-20 16,1 1 5-16,0-1-66 0,0-2 5 0,3-3 2 16,-1 0 10-16,-2-1 4 0,3-2-14 0,0-2-10 15,3-1 23-15,-3-1-5 0,0-4 2 0,1 1 9 16,-1 0 7-16,0-2-16 0,3-3-5 16,0-3-38-16,-3-2-56 0,11 0-456 0,-11 0-18 15</inkml:trace>
  <inkml:trace contextRef="#ctx0" brushRef="#br0" timeOffset="2845.94">22106 1455 378 0,'0'0'172'0,"0"12"-19"16,0-12-17-16,-4 14-3 0,1-3-20 0,-1 3 10 15,-3 1-21-15,1 3-7 0,-1 4-1 16,0 0-14-16,-3 6-6 0,3-3-20 16,-3 2 10-16,2 1-3 0,-2 0-4 0,1-5-9 15,2 2-17-15,-1-1 7 0,2-1-7 0,-1 1 5 16,0-4 2-16,0 3-86 0,0-4 30 0,4-2-13 15,-1-1-2-15,1 1-13 0,-3-3 10 16,6-1 10-16,-4-1-2 0,0 0 0 0,1-2-8 16,2 0-18-16,-2 0 1 0,3-2-14 0,-3-1 3 15,0-1-90-15,3 0-416 0,-3-3-24 0</inkml:trace>
  <inkml:trace contextRef="#ctx0" brushRef="#br0" timeOffset="3294.88">21647 1839 486 0,'0'0'164'0,"0"0"-13"0,0 0-34 0,0 0 9 16,0 0-8-16,0 0-21 0,0 0-2 0,0 0-8 15,0 0-11-15,0 0 1 16,0 0-13-16,28 6-13 0,-18-6 1 0,4-1 4 16,-1 1 0-16,5-3-12 0,-1 0-8 0,7 1 15 15,0-3-10-15,3 1 0 0,0-2-6 0,0 1-9 16,1 0-26-16,2-1 33 0,-5 1-15 15,2 0 8-15,-3-2 2 0,-1 2-13 0,-2 2 8 16,-3-2-12-16,-2 1 14 0,-1 2-12 0,-2-3 8 16,-3 4 2-16,1-2-3 0,-1 0 1 15,-4 1-4-15,2 0 6 0,-2 0-7 0,-6 2-1 0,10-3-7 16,-6 1 5-16,-4 2-26 16,0 0-23-16,6-4-13 0,-6 4-22 0,0 0-44 15,0 0-54-15,0 0-407 0,0 0-85 0,0 0 47 16</inkml:trace>
  <inkml:trace contextRef="#ctx0" brushRef="#br0" timeOffset="3781.35">22888 1298 542 0,'0'0'154'16,"0"0"-8"-16,0 0-26 0,0 0 8 0,-16 10-21 15,8-2-76-15,3 4-13 0,-10 5 5 16,1 1 8-16,-3 7-16 0,-10 12 18 0,-1 2-10 16,-12 14-7-16,3 1-6 0,-5 3 5 0,1 1 6 15,4-2 5-15,-5 2 4 0,1-2-14 0,-4 1-14 16,5-1 16-16,-4-4 10 0,5-2-30 0,5-10 9 15,3-1 6-15,0-1 0 0,1-6 7 16,2-1-20-16,9-6 0 0,1-5 3 0,2-2-3 16,1 1 15-16,2-4-17 0,2 1 4 0,1-3 3 15,0-2 3-15,4-3-8 0,-2 0 5 0,1 1-12 16,1-2 19-16,3-2 4 0,-1 1-11 16,1-1-5-16,-1-2-5 0,0 3 12 15,4-6-12-15,0 0-38 0,0 0-11 0,0 0-10 16,0 0-59-16,15-9-41 0,-3 4-473 0</inkml:trace>
  <inkml:trace contextRef="#ctx0" brushRef="#br0" timeOffset="4440.08">22614 2078 755 0,'1'-3'222'0,"-1"3"-30"0,0 0-41 16,0 0 8-16,0 0-26 0,0 0-7 0,0 0-32 16,0 0 9-16,0 0-19 0,0 0 3 0,-4 19-18 15,-2-11 0-15,5 3-2 0,-5-3-13 0,3 4 7 16,1-1-23-16,-4 0-12 0,3 0 10 15,0-1-8-15,-1 2-2 0,4-4-16 0,-3 1 3 16,3-1-3-16,0-1-2 0,3 0 2 16,-3 1 3-16,4-2 5 0,-1-1-26 0,0-1 28 15,5-2-4-15,1-1-14 0,1-2 6 16,1-3-3-16,2 1 3 0,-2-4-3 0,6-2 0 16,1-1-5-16,1-1 0 0,-1-1 8 0,-1-1-8 15,-3 3 2-15,2 3-4 0,-2-1 12 0,-3-2 5 16,-1 4-4-16,0 0-1 0,-3 1 3 0,0-1-13 15,-1 2 5-15,2 0-8 0,-5 0 1 16,4 2 2-16,-7 2-11 0,8-3-1 0,-8 3-4 16,0 0 8-16,9 0 6 0,-9 0 4 0,4 8 6 15,-4-3-8-15,3 4-5 0,-3-3 2 0,3 3-7 16,-3-2 10-16,3 1 3 0,-3 1 10 0,1-1-8 16,2 1-5-16,0-1-13 15,1-1 28-15,-1 0 1 0,6 1-16 0,-4-3 0 16,2 1 12-16,3 0-6 0,1-6 11 0,2 0-24 15,1 0 14-15,3-6 6 0,6-2-13 0,-1-3 8 16,1-3-3-16,1-4-5 0,3-2 8 0,4-10 2 16,-7 4-10-16,-3 2-8 0,-4-1 13 15,0 0 8-15,-4 0-8 0,-3 4-2 0,-2-1 2 16,-2 2 0-16,-5 3-5 0,-2-1 5 0,-5 3-7 16,1 2-1-16,-8 1-5 0,0 1 6 0,-4 4 2 15,0 0 0-15,-4 4 0 0,0 3-5 16,1 1-39-16,-4 2-35 0,-3 4-49 15,-4 7-151-15,4 1-492 0,9-2 111 0,5-3 28 16</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1T06:01:27.828"/>
    </inkml:context>
    <inkml:brush xml:id="br0">
      <inkml:brushProperty name="width" value="0.05292" units="cm"/>
      <inkml:brushProperty name="height" value="0.05292" units="cm"/>
      <inkml:brushProperty name="color" value="#FF0000"/>
    </inkml:brush>
  </inkml:definitions>
  <inkml:trace contextRef="#ctx0" brushRef="#br0">10072 4046 616 0,'-3'-8'213'15,"3"5"7"-15,0 3 33 0,-6-7-45 0,6 7-142 16,-4-3 37-16,4 3-14 0,-3-7 6 0,3 7-26 16,0-5-8-16,0 5-2 0,0 0-5 15,0 0-18-15,-5-4-13 0,5 4-10 16,0 0 2-16,0 0 18 0,0 0-10 0,0 0-12 16,0 0 2-16,0 19 15 0,0-12 5 0,1 3-2 15,3-1-13-15,-1 3 2 0,0-3 8 16,1 0-35-16,2-1 22 0,-2 0-15 0,3-2 18 15,3-1-5-15,0 0-16 0,0-4-5 0,11-5 24 16,3-5 4-16,24-9 3 0,9-5 8 16,16-6-8-16,2-5-8 0,7-3-15 0,-1-1 21 15,-1-3-13-15,2-2-3 0,0-2 59 0,3 1-98 16,7-2 4-16,1 3-101 0,2-2-79 16,1 3-20-16,-4 8-492 0,-6 1 62 15,-4 2 45-15</inkml:trace>
  <inkml:trace contextRef="#ctx0" brushRef="#br0" timeOffset="422.71">11081 4886 591 0,'0'6'210'0,"0"-6"-16"0,0 0 1 0,0 8-26 16,0-8-36-16,3 7 10 0,1-4-15 15,-1 0-89-15,-3-3 22 0,6 7-15 16,2-5 28-16,-1 1 47 0,3-2 68 0,-4-1-79 16,-6 0 33-16,28-1-130 0,0-13 15 0,20-5 3 15,16-14-5-15,8-9 38 0,4-8-8 0,8-4 8 16,19-14-13-16,0-2-23 0,7-5-30 15,8-8-108-15,5-13-223 0,5 11-466 0,-2-5 90 16,-6 3 72-16</inkml:trace>
  <inkml:trace contextRef="#ctx0" brushRef="#br0" timeOffset="26631.26">19392 7541 358 0,'0'0'171'0,"0"0"-12"0,0 0-28 16,0 0-6-16,0 0-20 0,0 0-15 0,0 0-3 15,0 0-5-15,-4 2-6 0,4-2-9 0,0 0-6 16,0 10-2-16,0-5-3 0,0-5-15 0,4 10 13 15,-4-2-10-15,0-1 9 0,3 2 1 16,-3-1 0-16,3 0-13 0,0 2 5 0,-2-2-13 16,2 1 21-16,0 0 20 0,0 0-40 0,1-1 9 15,3-1 3-15,-3 3-10 0,2-5 7 0,1 5-76 16,0-4 23-16,3-4 2 16,4 0 21-16,3 1 28 0,10-8-21 0,1-3 34 15,16-7-8-15,8-5 11 0,1-3-14 0,13-9-17 16,-1-4 10-16,4-5-1 0,2 0 4 0,0-1-8 15,-1-1 2-15,-2-4-20 0,-3 2-13 16,-4 2 15-16,-6-3-2 0,-3 6-13 0,-12 10-5 16,-6-2-13-16,0 5 20 0,-10 4-20 0,-7 6-5 15,-3 2-15-15,-4 6 5 0,0 0-131 0,1 1 5 16,-7 2 39-16,-1 3-11 0,-3 3-40 16,0 0 4-16,0 0-14 0,-14 11-34 15,-3 4-464-15,-4 2 101 0</inkml:trace>
  <inkml:trace contextRef="#ctx0" brushRef="#br0" timeOffset="27255.15">19446 7461 558 0,'0'0'179'0,"0"0"-18"16,0 0-33-16,0 0-10 0,0 0-1 15,11 14-12-15,-5-7-12 0,-3 2-4 0,4 0-7 16,0 2-5-16,-3 4 10 0,3 1-13 0,2 0-10 16,-2 4-3-16,1 1-7 0,-2-2 0 15,1 4-10-15,0-3 7 0,0 2 0 0,0-2-15 16,-1 2-6-16,-2-1 9 0,2 1-83 16,-2-4 14-16,3 3-9 0,-3-3-4 0,2-2 9 15,-3 0 17-15,1-4-1 0,2 2 0 16,-1-3-31-16,-2 1 118 0,0-2-10 0,1-2-15 15,-1-4 43-15,0 4-44 0,-3-1 57 0,7-4-26 16,0 1-7-16,-7-4 4 0,17-4-22 0,-7 1 30 16,7-5-10-16,1-2-15 0,5-7 46 15,1-1-31-15,13-14 3 0,2 2-13 0,8-12 7 16,5-3-15-16,3-3 3 0,7-4 0 0,9-3-11 16,0-2 4-16,21-15-9 0,-16 14-5 0,20-16 13 15,0 3-28-15,-18 17 0 0,4 0 21 16,-3 4 9-16,-4 3-38 0,-4 2 16 15,-6 8-8-15,-16 10-3 0,-5 2-2 0,-3 2-8 16,-10 6-10-16,-7 3 0 0,-4 6-31 0,-6 1-7 16,0 2-16-16,-1 0 5 0,-6 4 13 0,0 1-20 15,-7 0 15-15,10 7-8 0,-10 1-8 16,0 1-2-16,-3 1-25 0,-4 6-57 0,-6 0-21 16,2 2-35-16,-2 3-49 0,-2 0-555 0,2-3 79 15,-1 2 87-15</inkml:trace>
  <inkml:trace contextRef="#ctx0" brushRef="#br0" timeOffset="40438.56">19784 7061 501 0,'0'0'156'15,"0"0"-15"-15,0 0-100 0,0 0 23 0,0 0-18 16,0 0-15-16,0 0 28 0,0 0 7 0,24 7-4 16,-7-4 48-16,-3 0 13 0,10-2 5 15,7 2-26-15,13-3-12 0,20 6 43 0,9-6-33 16,2-2-16-16,10-1-2 0,15 2 10 0,6-2-20 16,3-3-8-16,4 3-5 0,4-3-6 0,-2 3 29 15,1-4-18-15,1 3 10 0,-7 0-15 16,-1-2 3-16,0 4-11 0,0 0-13 0,1-2 8 15,-8 1-12-15,-3-1 2 0,-20 0-11 0,-7 2 3 16,0-2 0-16,-7 3 3 0,-14 0-3 0,-3-1-17 16,-7-2 9-16,-7 4 1 15,0-2-11-15,-3 1-8 0,-1 1 27 0,-9 0-22 16,0-1 6-16,-4 1 5 0,0-3 5 0,-4 1-5 16,2 2-5-16,-5 0 12 0,-1-1-9 0,2 1-4 15,-11 0 4-15,14 0-1 0,-8-1-17 16,-6 1-1-16,8 0-23 0,-8 0 11 0,0 0-41 15,0 0-29-15,0 0-20 0,0 0-71 0,0 0-80 16,0 0-151-16,-28 0-364 0,22-1 60 0,-2-4 81 16</inkml:trace>
  <inkml:trace contextRef="#ctx0" brushRef="#br0" timeOffset="40785.94">22273 6792 430 0,'0'0'179'0,"0"0"-31"0,0 0 3 16,0 0-18-16,-3 11-71 0,3-11-3 16,6 8 2-16,-3-1 0 0,2 0-12 0,-2 0-16 15,4 1 19-15,-1-2-19 0,4 5 28 0,1-3-27 16,2 0 7-16,1 1-18 0,-3-1 23 15,6 0-3-15,-4-2 13 0,5 1-17 16,-5-1 9-16,5 2-12 0,1-4 3 0,-1 2-11 16,-1 0 5-16,0-3-7 0,0 3-11 0,0-3 13 15,-4 1-5-15,-2-2 0 0,3 0-2 16,-2 3-31-16,-4-4 15 0,2 1 2 0,-3 0 14 16,1 2-6-16,-8-4 8 0,11 3 8 0,-9-2 10 15,-2-1-28-15,-1 12 17 0,-8-3 70 0,-12 6-2 16,-17 12-1-16,-26 9-61 0,-29 2-233 15,-26 22-594-15,-11-1 110 0,-4-8 46 0</inkml:trace>
  <inkml:trace contextRef="#ctx0" brushRef="#br0" timeOffset="47223.64">19894 7054 378 0,'0'0'169'16,"-3"-4"3"-16,3 4-26 0,0 0 20 15,0 0-48-15,0 0-3 0,0 0 62 0,0 0 15 16,0-7-44-16,0 7-2 0,0 0 0 0,3-7-18 16,3 5 0-16,1-6 2 0,7-2-17 0,10-7-3 15,14-13-10-15,6 1-8 0,25-13-5 16,3-3-28-16,10-5-5 0,20-18 7 0,10 4-10 16,8-4-12-16,6-3 14 0,8-2-22 0,-4-4 5 15,3-1 5-15,-7 6-10 0,2-1 5 16,-9 5-16-16,-3 2 8 0,-3 7-7 0,-27 14-1 15,-5 6-7-15,-8 3 5 0,-5 3-3 16,-14 11-7-16,-9 1-16 0,-8 8-33 0,-9 1-15 16,-4 3-16-16,-4 1-48 0,-9 5 35 0,2 3-22 15,-6 0 5-15,-7 0-75 0,0 0-107 0,0 9-118 16,-7-1-351-16,-3 3 57 0,-7 3 92 16</inkml:trace>
  <inkml:trace contextRef="#ctx0" brushRef="#br0" timeOffset="47818.51">19969 7228 447 0,'0'0'185'0,"0"0"-4"16,0 0-14-16,0 0-21 0,0 0-5 0,7-3-24 16,-7 3 1-16,0 0-16 0,0 0-20 0,0 0 5 15,10 0-18-15,-10 0 6 0,16 3-16 0,-1 4-6 16,3 0 6-16,8 1-15 0,22 7-11 16,4 2-2-16,6 2 5 0,14 5 10 15,2 4-23-15,5 2 5 0,7 4-10 0,6-1 0 0,7 7 0 16,0-2 15-16,27 9-8 0,-27-7 11 15,25 5-31-15,-25-5 6 0,0-5-11 16,0 4 23-16,0-5-3 0,0 4-22 0,1-6 12 16,-8 0-13-16,-7-6 14 0,-3-1-22 0,-3-1 14 15,-17-8 2-15,-1 1 5 0,-6-9-5 0,3 1-2 16,-13-3 2-16,-8-4-5 0,-6 4 8 16,-1-5 2-16,-8-1-13 0,1 1 26 0,-2-1-10 15,-4-1 13-15,-4 1 2 0,3-1-10 0,-8 1-8 16,5-5 16-16,-5 4-26 0,-1 1 2 0,2-2-2 15,-2-3-2-15,-3 4-3 0,-4 1-31 0,11-2 2 16,-11 2-37-16,6-7-37 0,-6 7-94 16,0-2-64-16,0 2-479 0,0-6 77 15</inkml:trace>
  <inkml:trace contextRef="#ctx0" brushRef="#br0" timeOffset="48159.68">22629 7733 652 0,'0'0'251'0,"0"0"-41"0,0 0-13 0,0 0-25 15,0 0-6-15,0 0-23 0,10 16-7 0,-7-9-16 16,3 2-12-16,-1 1-1 0,2 1-20 15,-1 3-15-15,1-3 0 0,3 3-3 0,-3 2-5 16,3-4-16-16,0 4 4 0,1-2-9 0,-1 3-12 16,0 1 12-16,4-4-17 0,-1 0 2 0,-2-2-5 15,-1 1 0-15,0-1 0 0,1-2 3 16,-4 3-3-16,2-4-5 0,-5-3 5 0,4 4 0 16,-2-5 2-16,-6 2 14 0,0 1-8 0,-3 2-19 15,-8 5 14-15,-6 2 17 0,-17 8-25 0,-8 1-5 16,2 5-87-16,-19 5-82 0,-2 2-292 15,0-5-333-15,9-7 34 0,-2-3 97 16</inkml:trace>
  <inkml:trace contextRef="#ctx0" brushRef="#br0" timeOffset="48923.13">22057 5584 609 0,'0'0'233'16,"0"0"-31"-16,0 0-23 0,4 4-7 0,-1 0-16 16,-3-4-16-16,8 1-12 0,-2 2-7 0,1 1-1 15,3-4-25-15,1 3-6 0,-1 1-12 16,4-2-8-16,2-1 8 0,2 0-10 0,2 1-11 15,1 1-66-15,0-3-6 0,1 1 9 16,0-1 22-16,1 3-30 0,-1-2 10 0,1 0-1 16,-2 2 6-16,3 0-18 0,-4 1 6 15,0-2-1-15,1 0 26 0,-4 4-13 0,3-3 12 16,-6 2-1-16,0-2-4 0,-1 3-17 0,-5-4 20 16,2 4 3-16,-3-1 3 0,-1 2 1 0,-3 0-14 15,-3 3 87-15,-3 3-26 0,-7 3 2 16,-3 5-2-16,-15 11-5 0,-6 0 2 0,-1 3-14 15,-5 4 9-15,-12 2-25 0,1 1-39 0,14-6-23 16,-1-3-125-16,-17 7-195 0,28-7-463 0,10-8 87 16,3-6 103-16</inkml:trace>
  <inkml:trace contextRef="#ctx0" brushRef="#br0" timeOffset="49531.12">23884 4936 645 0,'-11'0'243'0,"11"0"-3"0,-28 6-32 0,8 2-11 16,-7 3-21-16,-1 6-19 0,-9 6-27 0,2 4-10 16,-2 4-17-16,3 2-11 0,6 4 3 15,1 6-11-15,4 2-20 0,5-1 8 16,2 4-21-16,5-11-2 0,7-4-16 0,7-2-8 16,-2 1 1-16,8-4-21 0,2-1 18 0,9-3-18 15,4-3-51-15,4-3-56 0,3-6-16 0,6-2-69 16,1-4-38-16,0-2-218 0,5-4-268 15,1-1 91-15</inkml:trace>
  <inkml:trace contextRef="#ctx0" brushRef="#br0" timeOffset="49877.4">24297 5288 790 0,'-3'-4'318'0,"2"-2"-129"0,-2 3 16 15,3 3-33-15,-3-9 9 0,-1 4-19 0,4 5 9 16,-4-7-17-16,4 7-26 0,-6-3-11 15,4 3-1-15,2 0-19 0,-19 8-2 0,6 0-8 16,3 3-6-16,-5 3-14 0,2 3 0 0,-4 2-19 16,4-1 8-16,3 3-20 0,-1-2-13 15,1-1 8-15,3 0-5 0,0-4-29 0,6 3 6 16,-2-3-11-16,3-3 11 0,0-1-14 0,4-1 9 16,-1-3 12-16,8 0-13 0,-2-4 9 0,3-2-17 15,1-2 16-15,7-4-17 0,-6-1 12 16,7-5-3-16,-2-2 13 0,-4-3 6 0,1 0 2 15,-1 2-13-15,-2-3 2 0,1 1-12 0,-7 6 26 16,-1-4-26-16,-2 2 15 0,2 2-15 0,-6 3-3 16,0-2-5-16,-3 3-5 15,0 3 6-15,-1-2-45 0,-3 5 11 0,-2-2 15 16,9 3-12-16,-21 4-31 0,7 2-18 0,3-2-44 16,-1 5-107-16,1 3-57 0,4-1-483 0,0 0 59 15,4 1 86-15</inkml:trace>
  <inkml:trace contextRef="#ctx0" brushRef="#br0" timeOffset="50531.83">24538 5322 954 0,'2'-4'292'0,"-2"4"-15"16,0 0-16-16,0 0-23 0,0 0-8 15,0 0-38-15,0 0-20 0,0 0-11 0,0 0-18 16,0 0-5-16,3 16-15 0,-6-12-31 0,2 8-5 15,0-2 3-15,-4 1-29 0,1 0-15 16,4 0-12-16,-3-1-34 0,3-2 5 0,0 2-15 16,0-2-19-16,3-1 14 0,1-1-5 0,1-1 7 15,0-2-13-15,1 0 8 0,-6-3 23 0,18-3 3 16,-8-1-3-16,0 0 5 0,1-2 21 16,-1 4 2-16,-3-6 1 0,5 4 2 0,-4-1-8 15,-1 1-8-15,0 1 3 0,0 0-2 0,-3-1-1 16,2 2-2-16,-6 2-15 15,10-1 9-15,-10 1-17 0,7 0 23 0,-7 0-20 16,0 0 15-16,11 7-1 0,-8-4-4 0,0 3-8 16,1-2 5-16,-1 2-10 0,0 0-8 0,4 0-15 15,-3 1 5-15,2-2 0 0,-2-1-18 16,2 2 13-16,1-3-11 0,1 1 11 0,0-4 3 16,0 0-1-16,3 0 11 0,-1-1-1 0,0-4 27 15,-3 4 17-15,4 0 3 0,-1-5 9 16,-1 3-1-16,-1 0 4 0,-1-1-25 0,-1 3 5 15,1-3 3-15,0 2 12 0,-3 0-20 0,-4 2-5 16,10-2 5-16,-4-1-8 0,-6 3 0 16,11 0 16-16,-11 0-23 0,10 0-9 15,-10 0 1-15,13 5 0 0,-9-5-8 0,6 1-2 16,-3 0-3-16,0-1 0 0,-7 0 11 0,14 0 1 16,-7-1-1-16,-7 1-9 0,16-6 11 15,-5 2-8-15,-4-3 21 0,2 0 13 0,-1 3 4 16,-1-3 9-16,0 0 6 0,-1 5 14 0,1-5-36 15,0 2 15-15,-3 2-79 0,-1-1 8 0,-3 4-8 16,7-5-8-16,-7 1 13 0,0 4 8 16,6-2 0-16,-6 2 17 0,0 0-4 0,4 10-8 15,-5-2 10-15,1 4 5 0,-3 0 8 16,0 3-16-16,3 3-4 0,-3 3 14 0,-1 0-4 0,4 1 0 16,-3 3-13-16,3 0-29 15,-3 1 6-15,3-1 0 0,-1 2-23 0,-2-1-93 16,0 2-12-16,3-7-64 0,-11 1-133 0,11-5-402 15,3 0 84-15,-2-6 67 0</inkml:trace>
  <inkml:trace contextRef="#ctx0" brushRef="#br0" timeOffset="50827.77">25073 5270 821 0,'-1'-11'359'0,"-2"2"-47"15,3 2-28-15,-3 2-33 0,3 5-21 16,0-6-7-16,0 2-34 0,0 4-27 0,0-8-9 16,0 8-17-16,7-3-21 0,-1 2-18 0,5-2 13 15,-1 3-12-15,0 0-27 0,1 4-9 16,2-3 17-16,3 3-18 0,-4 2-20 0,1 0 3 16,4-2-3-16,-7 3-8 0,4 1-5 0,-4-2-2 15,-3 1-11-15,1-2 19 0,2 2-19 0,-4 0 0 16,-2 0-2-16,-1 1 8 0,-3-1-11 15,-3-1-15-15,2 6-21 0,-5-3 6 0,-4 2-32 16,-1-2-68-16,1 3 18 0,-7-3-108 0,7 0-59 16,-3 0-384-16,2-1-168 0,1-2 89 15,3-4 89-15</inkml:trace>
  <inkml:trace contextRef="#ctx0" brushRef="#br0" timeOffset="51048.74">25367 5296 719 0,'5'-4'256'15,"-5"4"-21"-15,0 0-20 0,0 0-23 0,0 0-2 16,0 0-27-16,2 12-14 16,1-5-13-16,-3 0-3 0,0 3-3 0,0-2-25 15,0 6-20-15,0-3-6 0,0 0-18 0,0 2-25 16,0-1-59-16,0 1-10 0,0-5-80 0,0-4-120 15,0 8-578-15,0-4 94 0,3-3 108 16</inkml:trace>
  <inkml:trace contextRef="#ctx0" brushRef="#br0" timeOffset="51191.46">25490 5042 673 0,'0'-6'225'0,"0"6"-20"0,0 0-16 0,3-4-17 16,-3 4-39-16,0 0-54 0,0 0-76 15,4 14-85-15,-4-7-604 0,3 0 64 0</inkml:trace>
  <inkml:trace contextRef="#ctx0" brushRef="#br0" timeOffset="51423.46">25764 4871 921 0,'0'-4'317'0,"0"4"-27"16,0 0-32-16,0 0-15 0,0 0-38 16,0 0-10-16,0 0-24 0,3 25-15 0,-3-7-10 15,0 4-13-15,-3 6-30 0,-1 8-3 0,3 3-24 16,-2 18-22-16,0 4-90 0,-4-4-87 15,-3-1-143-15,3 0-568 0,3-3 86 0,1-12 57 16,8-10 105-16</inkml:trace>
  <inkml:trace contextRef="#ctx0" brushRef="#br0" timeOffset="51796.59">26020 5392 591 0,'0'0'225'0,"3"-6"-2"16,-3 6-44-16,0 0-5 0,3-4-23 16,-3 4-31-16,4-4-2 0,-4 4-16 0,0 0 6 15,0 0-11-15,11 0-20 0,-11 0-3 0,6-2-33 16,-6 2 8-16,10-4 2 0,-6 0-18 0,2-3-7 16,2 3-6-16,1-6-2 0,-2-1 5 15,0 0-5-15,1-3-10 0,1 0 10 0,-2 1 2 16,-1-3-9-16,-1 2 19 0,-2 2 4 15,1 2 19-15,-1-4-14 0,-3 5 14 0,0-3 1 16,0 6-15-16,-3-6 4 0,-1 5 1 16,1 1-3-16,-3 1-3 0,-2 3-2 0,1 2-8 15,7 0-2-15,-24 8 2 0,10 3-5 0,0 3 5 16,1 4-20-16,-4 6 10 0,10 1 5 16,0-2-21-16,1 2 6 0,9 2 40 0,1-2-30 15,19 9 5-15,10-2-12 0,11-6 1 0,12-2-9 16,23-4-39-16,10-4-71 0,3-2-784 0,14-10 113 15,3-4 74-15,4-4 113 16</inkml:trace>
  <inkml:trace contextRef="#ctx0" brushRef="#br0" timeOffset="52501.56">24033 6543 698 0,'0'0'318'0,"-3"-7"-24"15,3 7-35-15,0 0-9 0,-3-1-24 0,3 1-32 16,0 0-4-16,0 0-39 0,-1-1-13 0,1 1-13 15,0 0-10-15,0 0-7 0,1 14-24 16,2-3 9-16,0 1-17 0,-3 5-17 0,5 8-8 16,-5 4 21-16,0 8-21 0,-2 2-2 0,-4 18-8 15,3-4 0-15,-1 3-8 0,1 1-5 0,0-4-15 16,3 2 0-16,0-12-67 16,3-7-125-16,0-5-123 0,4-4-571 0,7 2 85 15,-1-12 102-15,1-3 74 0</inkml:trace>
  <inkml:trace contextRef="#ctx0" brushRef="#br0" timeOffset="53076.66">24526 6959 693 0,'-4'-5'261'15,"1"1"-2"-15,-1-2-57 0,-2 4-30 16,3-4-6-16,3 6 5 0,-8-7-2 16,4 6-23-16,4 1-18 0,-9-3-23 0,9 3 15 15,-13 0-25-15,13 0-15 0,-11 7-1 0,4-3-15 16,2 2 0-16,-3 2-21 0,0 1-2 16,5 0-2-16,0-1-1 0,2 2-10 0,-2 0-15 15,3 1 10-15,3-1-8 0,-2-2 11 0,2 2-5 16,3-3-19-16,-1 2 3 0,5-1 5 0,0-1 16 15,1-5-16-15,2 4-5 0,0-4 8 16,4-2-13-16,-3 2 5 0,0-4 6 0,-1 1-11 16,2-5-3-16,1 3 8 0,-2-4 0 0,-4-2 5 15,4-5 3-15,-4 6-10 0,-3-4 2 16,0-1 0-16,0 1-5 0,-4-1-5 0,-2 2 8 16,2-2-1-16,-6 3 6 0,2 2 17 15,-2 0-27-15,-4-1 2 0,3 5-5 0,-2-2-6 16,-1 4-1-16,0-1-19 0,-3 3 3 15,10 0-23-15,-17 5-8 0,6-3-21 0,6 4-7 16,-3 0-30-16,1-1-73 0,0 3-15 0,6-2-28 16,-2-2-10-16,3 1-496 0,-3-2 63 0,6 2 69 15</inkml:trace>
  <inkml:trace contextRef="#ctx0" brushRef="#br0" timeOffset="53750.04">24472 7215 773 0,'0'0'255'15,"0"0"-1"-15,0 3-44 16,0-3-41-16,0 0-5 0,0 0-3 0,0 0-5 16,0 0-20-16,0 0-11 0,10 1-5 0,-10-1 11 15,0 0-6-15,16-3-15 0,-5-3 13 0,-1 0-38 16,0-2 7-16,7-2 3 0,-3-1-16 15,6-5 5-15,1-3-27 0,-1-4 14 0,-2-1-17 16,12-9-8-16,-5-2-7 0,-1 0 22 0,-1-2-35 16,-4 9 2-16,-7 3-10 0,-1 3 15 0,-1 3 3 15,-4 1-16-15,1 2 3 0,0 1 8 16,-4 5-5-16,-2 0-1 0,-1 2 3 0,0 1-2 16,-1 0-18-16,-5 6 7 0,6 1 3 0,-17-1-13 15,7 4 13-15,-1 6-23 0,-1-1 13 0,-4 7-1 16,3 1 3-16,0 2-2 0,2 0 15 15,1 4-13-15,0-3-22 0,2 3 9 16,5-4-7-16,0 1-21 0,3-1 13 0,3 1 13 16,0-2-3-16,8 1 1 0,-1-1-14 0,3 0-4 15,2-2-24-15,5-4-5 0,0 0-25 0,1-3-26 16,3-1-13-16,-4-2-76 0,-2-3-39 16,-5 1-92-16,6 0-515 0,-4-3 105 0,-1-3 72 15,1 1 47-15</inkml:trace>
  <inkml:trace contextRef="#ctx0" brushRef="#br0" timeOffset="54750.57">24980 6809 744 0,'-3'-6'272'0,"0"1"4"15,3 5-45-15,-7-8-1 0,0 3-23 16,0 4-25-16,0-4-23 0,0 4-1 0,-7 2-4 16,1 4-34-16,-5 1-2 0,-1 2 0 15,-6 5-3-15,1 5-15 0,-10 10-23 0,3-1 2 16,4-2-28-16,9-2 16 0,-4 2-8 0,7 0 15 15,-1 0-26-15,2 2-2 0,7-7-7 0,0 4 7 16,4-1-13-16,3-3 3 0,0 0 13 16,6-4-42-16,1-2 14 0,7 1 2 0,0-1-3 15,7-5 8-15,3-2-7 0,-4-5-8 0,4-2 28 16,7-2-31-16,-4-4-2 0,7-4 4 0,-3-4 11 16,11-5-15-16,-5-5 2 0,-11 5-7 0,9-11 15 15,-15 5-10-15,-2 5 4 16,-2-4 1-16,-1-1 0 0,-9 3-16 0,1 1 21 15,-7 4 0-15,0-2-13 0,-1 1-17 0,-5 1 27 16,-4 6-7-16,-1-3-14 0,-2 4-6 0,-1 1 4 16,0 2 11-16,-6 1-11 0,6 5-7 15,-3-1 7-15,3 2-20 0,-3 3-16 0,1 4-15 16,3 0-35-16,2 1-40 0,4 2-121 0,0 4-201 16,3-3-396-16,4-1 73 0,7 1 88 0,-3-2 77 15</inkml:trace>
  <inkml:trace contextRef="#ctx0" brushRef="#br0" timeOffset="55201.67">25507 6886 798 0,'0'-2'323'0,"0"2"-32"0,-1-11-14 15,0 6-19-15,1 5-37 0,-5-7-27 0,-1 5 3 16,6 2-25-16,-11-5-24 0,4 5-5 15,7 0-22-15,-24 7-9 0,11-1-17 0,-5 2 0 16,2 1-36-16,-2 1 18 0,1 5-1 0,0-1-12 16,0-1-13-16,0 5 13 0,4 2-30 0,1-3-4 15,2 1-4-15,1-2-3 16,1-1-5-16,5-2-10 0,0 0 15 0,3-3-26 0,0 0 13 16,3-3 3-16,4 0-8 0,0-3-12 15,6-1 9-15,1-6 1 0,-3 2 2 0,9-3 8 16,-3-3-11-16,0-1-2 0,0-2 3 15,0 1 12-15,-4-3 8 0,2 2-20 0,-5 1 12 16,4 0-5-16,-7 2 11 0,3 0-6 0,-4 0-10 16,2 4 16-16,-2-4-3 0,-2 5 23 15,-1-4-23-15,3 4-1 0,-2-3-4 0,-4 5 3 16,7-4-1-16,-7 4-2 0,4 0-11 0,-4 0 6 16,0 0 2-16,6 9-2 0,-5-7-16 0,2 4 16 15,-3 2 0-15,3-4-6 16,1 3-2-16,-1 0 0 0,0 3 8 0,5-3 10 0,-2 0-23 15,1 2 5-15,0-1-16 0,3 0-14 16,-3 0-19-16,6-4-12 0,-5 2-73 0,2 1-114 16,0-3-218-16,7 0-432 0,-7-4 127 15,5 0 65-15,-2-1 79 0</inkml:trace>
  <inkml:trace contextRef="#ctx0" brushRef="#br0" timeOffset="55670.68">25900 6486 867 0,'0'0'302'0,"0"-4"-33"0,0 4-36 0,0 0-21 16,0 0-27-16,0 0-21 0,0 0-19 0,7 18-1 15,-7-8-9-15,3 6-17 0,0 2-23 0,-3 5 0 16,0 3-11-16,0 4-15 0,0 0 11 15,0 8-9-15,0-4-12 0,0 2 5 0,0 1-23 16,0-7 0-16,0-4 13 0,0 4-21 0,0-7-15 16,0-2 5-16,0-5 5 0,0 1-7 0,0-2 4 15,0-1 14-15,0-4-29 16,0-1 21-16,4-2 17 0,-3-6-38 0,-1-1 13 16,0 0 8-16,0 0-18 0,10-14 2 0,-7 5 1 15,0-1 9-15,-3 1-14 0,3-5 17 0,-3 4-21 16,0 0 34-16,-3-3 0 0,3 3-13 15,-3 3-2-15,-1-1 7 0,-5 3-17 0,-2-1 4 16,1 6 1-16,0 0-9 0,-4 1 11 0,0 6-5 16,-3 2 11-16,0 1-9 0,-3 6-7 0,-1 2 7 15,7 4 11-15,-3 2-23 0,4-6-6 16,2 5 14-16,4-3-19 0,1-2 0 0,2 3 3 16,1-5 11-16,3-3-11 0,3 1-3 0,1-3-7 15,2-3 2-15,1 5-17 0,7-5-47 16,-4-5-82-16,4-3-145 0,3 1-648 15,0-1 120-15,3-2 67 0,4-4 84 0,0-3 62 16</inkml:trace>
  <inkml:trace contextRef="#ctx0" brushRef="#br0" timeOffset="55808.34">26211 7061 811 0,'0'0'266'0,"0"0"-46"0,0 0-15 15,3-4-80-15,-3 4-73 0,0 0 4 0,-19 9-394 16,19-7-330-16,0 5 51 16</inkml:trace>
  <inkml:trace contextRef="#ctx0" brushRef="#br0" timeOffset="57411.4">24064 8512 760 0,'0'0'276'0,"0"0"-38"16,-7 7-25-16,7-7-24 0,3 7-20 0,-3-7-10 15,1 7-21-15,-1-7 0 16,3 7-12-16,-3-7-14 0,3 3-22 0,-3-3-6 0,4 6 6 16,-4-6-8-16,7 0 0 0,-7 0-31 0,16-8 10 15,-4 0 6-15,1-4-3 0,1-3-13 0,2-4 0 16,2-2 3-16,-1-5 5 16,4-13-16-16,3 3 1 0,-4-4 5 0,2 0-16 15,-6-2 8-15,-3 7-87 0,-6 5 7 0,2 5 14 16,-7-2-11-16,-2 4 3 0,0 3 10 15,-2 2 2-15,-7-4 1 0,-1 5-9 0,0 2 12 16,-4 5 22-16,-3 3-18 0,-1 3 5 0,-5-1-17 16,-2 5-4-16,-1 1 17 0,1 6 4 0,-2 1 0 15,0 7 3-15,2 0 3 0,1 0-29 16,5 5 18-16,4-3 5 0,5 1-12 0,4-1 10 16,2 1 7-16,5-3-2 0,2 2-13 0,4-2 18 15,10 1 8-15,3-5-18 0,4-2 10 16,4-2 10-16,9-1-20 0,3-5 7 15,-4-1-2-15,7-2 13 0,-2-3-16 0,1 0 3 16,-1 0 12-16,-4-3-7 0,-6 3 0 0,-1 2 11 16,-5-1-6-16,-5 1 10 0,-3 1 21 0,-1-3-13 15,-5 5-8-15,0-3 3 0,-4 3-7 16,-7 0 4-16,7 3-7 0,-7 4 22 0,0-7-17 16,-14 17-8-16,4-6 5 0,-1 5 13 0,-3 3-15 15,1 0 2-15,-1-1-5 0,1 4-10 16,3-4 0-16,2 6 5 0,1-5-7 0,-2 4 1 15,8-4 4-15,0-4-3 0,1 3-16 0,2-1 3 16,7-4 8-16,2-1-5 0,0-5 20 16,5 1-28-16,2-6 15 0,5-1-17 15,-2-4 4-15,6-2 11 0,1-2-5 0,2-4-3 16,-2-3 10-16,-1 1 18 0,1-2-5 0,-7 0 3 16,-2 5 10-16,-1-2 2 0,-5-1 16 0,1 6 5 15,-4-3-10-15,-3 5 2 0,4 0 0 16,-3-3-15-16,-3 3 31 0,2 2-46 0,-4 2 17 15,4-4-12-15,-7 5 2 0,0 0-2 0,7 7 4 16,-7 2-14-16,3-1-1 0,-3-1 19 16,2 4-16-16,-2-1 0 0,1 2 10 0,0-2-10 15,2 0-10-15,0 2 12 0,0-2-9 16,-2-2 4-16,6 0-7 0,-3 0 28 0,2-6-3 0,1 5-28 16,3-5 29-16,0-2-16 15,-3 0 5-15,6-3-8 0,0-3 16 0,-1 1-11 16,2-1 9-16,-1-3-16 0,-3-1-3 0,4 0 3 15,-4-1-13-15,-3 2-10 0,4-4 5 0,-1 4-23 16,-1 0-13-16,-1 0-26 0,-4 1-20 16,2 1 23-16,1 2-10 0,-4-2 26 0,5 1 12 15,-5-2 23-15,0 4-17 0,1-2 14 0,-1 0 14 16,0 3 10-16,0-3 33 0,-2 3-18 16,-1 3 33-16,6-7-22 0,-6 7-1 0,4-6 3 15,-4 6-5-15,4-3 7 0,-4 3-5 0,0 0-15 16,3-4 16-16,-3 4-1 0,0 0-12 15,0 0-3-15,0 0 20 0,10 7-10 16,-7-1 6-16,-3-6-3 0,3 8-1 0,-2-5 1 16,2 2 0-16,1-2-3 0,-1 3 6 0,-2-3-9 15,-1-3-12-15,3 8 10 0,0-3-2 0,0-3 7 16,-3-2-7-16,4 7 7 0,-4-7 0 16,3 3-5-16,-3-3 8 0,7 3 2 0,-7-3-10 15,0 0 13-15,14-6-5 0,-8 0-5 0,-2 5 10 16,6-6-3-16,-6 2 1 0,3-1 4 0,2 0 8 15,-5 2-20-15,4-1-1 0,-5 2 14 16,6-3-21-16,-5 5 20 0,2-5-12 16,-2 5 5-16,-4 1-16 0,14 0 3 0,-7-2 0 15,-7 2-2-15,14 2 9 0,-4-1 14 16,-3 5-21-16,3-5 0 0,0 6 3 0,0 1 9 16,-3 0-22-16,4 0 15 0,2 1 5 0,-3 0-15 15,4-1-10-15,0 2-21 0,0-2-10 0,2 2-100 16,-1-3-133-16,-2 1-294 0,4-2-205 15,-3-2 81-15,0-3 86 0</inkml:trace>
  <inkml:trace contextRef="#ctx0" brushRef="#br0" timeOffset="57615.12">25975 7856 739 0,'0'0'243'0,"0"0"-10"16,0 0-28-16,0 0-21 0,9 19-22 0,-9-8-11 16,1 3-18-16,0 4-8 0,-1 7-27 0,0 0 4 15,0 7-18-15,0 3-2 0,-2 5-23 0,-3 11 0 16,-2 1 2-16,3 2 1 0,1-4-47 16,0-7-61-16,-4 7-20 0,2-9-29 0,-4-7-74 15,5-2-264-15,-2-6-299 0,3-3 64 0</inkml:trace>
  <inkml:trace contextRef="#ctx0" brushRef="#br0" timeOffset="57985.87">25944 8321 854 0,'0'-6'264'0,"0"-1"-28"0,0 0-11 15,4 5-31-15,-2-4-14 0,-1 0-12 16,-1 6-22-16,7-6-20 0,-3 1-6 0,2 3-20 15,5-3 2-15,2 4-20 0,-3-1 3 0,5-2-9 16,1 0-1-16,1 4-27 0,0-2-4 16,1-3-11-16,2 4 0 0,-3 0-7 15,1-5 7-15,-2 6-7 0,1-2-13 0,-3-2 10 16,-3 3 0-16,-1-2-13 0,0 3-2 0,1-1 7 16,-5 0 8-16,-6 1 5 0,16-3-20 15,-16 3 7-15,12-2-4 0,-9 2 4 0,-3 0 3 16,0 0-16-16,13 0 3 0,-13 0 11 0,8 7-16 15,-8-4-3-15,3 2 14 0,0 0-11 0,-1 2-13 16,-1 1 28-16,-1 2-12 0,1 1 2 16,-1 0 0-16,0 2-13 0,0-1-7 0,3 1 15 15,-3 0-39-15,0 1-35 0,0-3-61 0,-3-4-183 16,3 8-488-16,3-5 25 0,-3-3 95 16,0 0 82-16</inkml:trace>
  <inkml:trace contextRef="#ctx0" brushRef="#br0" timeOffset="58139.48">26498 8019 565 0,'0'0'236'0,"4"-4"-29"0,-4 4-5 0,0 0-28 16,0 0-30-16,0 0-57 0,10 10-52 0,-7-3-127 15,-6 4-66-15,3 4-562 0,0 2 137 0</inkml:trace>
  <inkml:trace contextRef="#ctx0" brushRef="#br0" timeOffset="58651.39">26562 8394 757 0,'0'0'264'0,"0"0"-26"0,11-1-15 0,-11 1-31 16,0 0-29-16,0 0-14 0,0 0-1 0,4 7-22 15,-4-7-11-15,3 7-5 0,-3-4-23 16,0 5 0-16,0-2-23 0,0-2-20 16,0 4-16-16,-3-1 2 0,0 0-17 0,3 1-3 15,-1-1-17-15,0-3 9 0,1 2-2 0,0-6 16 16,0 8-27-16,0-8 14 0,2 2 12 16,-2-2-15-16,0 0 8 0,13-9 5 0,-5 4 33 15,1 0 13-15,-2-3 12 0,0 3-22 0,3-2 10 16,-3 4-23-16,0-5 10 0,2 1 5 15,-1 4-10-15,-4-4 13 0,2 5-16 0,1-4-17 16,-1 4 2-16,-1 0-5 0,3-1 5 16,-8 3 0-16,10-3-5 0,-10 3 2 0,8 0-10 0,-8 0 3 15,11 1 2-15,-11-1-4 16,7 5-4-16,-1-3 9 0,-6-2-11 0,7 3 13 16,-3 1-8-16,-4-4-2 0,7 3-1 0,-7-3 1 15,7 0 7-15,-7 0 6 0,0 0-1 0,10-3-9 16,-3-2 19-16,0 1-22 0,1-2-16 15,0-1 29-15,0 4-83 0,-1-4 11 0,2 0 10 16,1 0 8-16,-2 4 2 0,-1-3 11 0,-1 2 22 16,4-2-17-16,-3 5 12 0,-3-5-17 15,3 6 10-15,-1-2 5 0,-6 2-1 0,14-4-1 16,-14 4 2-16,10 4-3 0,-6-2 3 0,2 1-13 16,-2 2-5-16,3 2-13 0,-3 1-10 0,2 1-28 15,1-1-18-15,-1 2-57 16,-1-2-99-16,4 6-29 0,-12-3-99 0,10-1-323 15,-4 0 3-15,4 0 79 0</inkml:trace>
  <inkml:trace contextRef="#ctx0" brushRef="#br0" timeOffset="59023.53">27100 8481 775 0,'6'-7'312'16,"-5"1"-25"-16,2-1-41 0,0 4-6 0,2-2 27 16,-5 5-70-16,3-4 2 0,-3-2-37 15,0 6-14-15,3-6 1 0,-3 6-14 0,5-4-12 16,-5 4-8-16,2-5-23 0,-2 5-20 0,0 0-5 15,8-2-9-15,-8 2-6 0,0 0 1 16,8-1-14-16,-8 1-16 0,11 0-10 16,-11 0 5-16,7-6-13 0,1 5 2 0,-3-1-9 15,3-4-26-15,-2-1 5 0,1 0 20 0,0 1 1 16,3-3 4-16,-3-3 1 0,-2 3-1 16,-3-1 6-16,4 1 7 0,-1-1 11 0,-2-2-3 15,-3 5-3-15,3 1 16 0,0-1 0 0,-3-1-13 16,0 2 8-16,1-1-16 0,-1 7 8 0,-4-7-10 15,4 7 5-15,-6-2-10 0,6 2 2 16,0 0-5-16,-18 17-3 0,11-7-2 0,-4 4 26 16,1 1-28-16,0 3 7 0,0 1 13 0,0 2-18 15,3-1 2-15,4 1 13 0,3-2-12 16,3-2-6-16,4 1 21 0,13 4-15 16,5-4-6-16,19 1-2 0,9-5-5 0,7-3-16 15,1-5-50-15,4-6-88 0,7 3-417 0,3-3-302 16,17-6 143-16,-3-8 26 0,0-2 87 15</inkml:trace>
  <inkml:trace contextRef="#ctx0" brushRef="#br0" timeOffset="59908.33">27295 4711 529 0,'0'-8'213'0,"0"-3"-29"0,3 3-20 16,0-4-18-16,4 1 2 0,0 1-20 0,3 1-13 15,5-2-17-15,7 1-11 0,3 2-3 16,2 1 8-16,11 1-25 0,0 3-13 16,6 6-3-16,14 6 8 0,-3 0-13 0,5 9-5 15,7 7-16-15,-1 7 19 0,-3 9 12 0,-8 0-23 16,0 9 3-16,-6 7-20 0,-10 4-4 15,-8 9 1-15,-7 9 3 0,-10 0 2 0,-10 3 5 16,-8 7-18-16,-10-3 28 0,-3 2-33 0,-7-4 13 16,-3 2-6-16,-4-2 6 0,-3-3 0 0,0 0-13 15,3-4 0-15,-3-1 8 0,0-2 5 16,3-5-8-16,0 3-13 0,4-9 18 0,6-9 21 16,4-3-31-16,7 0 2 0,0-2-7 0,7-6 28 15,6-10-15-15,5 1 10 0,3-2-8 16,10 4-5-16,3-7-5 0,1-11-7 15,2-1 14-15,9-4-7 0,-1-2 13 0,3-3 5 16,0-7-10-16,-4 2-6 0,1-6 29 0,-9 4 10 16,1-1-28-16,-3-1 28 0,-6 1 10 0,-1 1 15 15,2-1-25-15,-8 0-5 0,0 0 21 16,-1 0-14-16,0 0 1 0,-3 2-11 0,-7-2-8 16,14 2 1-16,-7 1 2 0,-4 3-5 0,-3 4-2 15,0 2 20-15,-3 9-34 0,2 4-1 0,-2 9 9 16,-3 17-13-16,3 4-4 0,3 4 2 15,0 2 10-15,6 20-5 0,4-3 5 0,4 6-10 16,0-1 16-16,3 6-11 0,3 1-8 0,1-2 6 16,3 5-6-16,0 2 6 0,-4-4 7 15,4 2 8-15,-3 0-13 0,-3 4-2 16,-5-4-16-16,-3 0 31 0,-7 3-13 0,-8-2 0 16,-14-2-13-16,-15 3 8 0,-28 21 0 0,-21 0-7 15,-30-2-24-15,-26 2-71 0,-83 16-328 16,-24 14-361-16,-34-21 51 0,-41 0 80 0,-38-12 45 15</inkml:trace>
  <inkml:trace contextRef="#ctx0" brushRef="#br0" timeOffset="77783.73">3816 9303 634 0,'0'0'195'0,"0"0"-83"15,10 0 16-15,-10 0-10 0,0 0-38 0,0 0 9 16,0 0 8-16,0 0-25 0,0 0 7 15,0 0-15-15,0 0-20 0,0 0 5 0,0 0 9 16,0 0-11-16,0 0 1 0,0 0 1 0,0 0-13 16,0 0 2-16,0 0 3 0,0 0-15 0,0 0-11 15,0 0 16-15,0 0-3 16,0 0-8-16,0 0-4 0,0 0-9 0,0 0 32 16,0 0-39-16,11-2 20 0,-11 2-7 0,0 0 7 15,11-1-2-15,-5 0-15 0,-6 1 23 0,14 0-16 16,-4-2 3-16,0-1-16 0,1 3 18 15,2 0-20-15,0-1 10 0,2 1 0 0,1 0 6 16,-1 0-1-16,5-3-2 0,0 3-19 0,1-4 17 16,0 3 63-16,2-1-5 0,1 1-8 0,0-3-2 15,1 2-29-15,2 1 21 0,0 0 0 16,3-5-2-16,-2 4-6 0,2-2-17 0,-2 0 10 16,3 3-11-16,-1-5 11 0,4 5 2 15,-6-2-15-15,6-1 8 0,-3 2-11 0,-1-3 8 16,-2 2-13-16,3 2 8 0,-4-5 5 15,1 5-13-15,2 0-7 0,-8-1-6 0,0-1 19 16,0 2-9-16,1 1-4 0,-1-3 0 0,0 0-1 16,-1 2 1-16,-3 0-3 0,1-1 2 15,2 2-7-15,0-1-3 0,-4 0 11 0,4-2-3 16,-4 3 8-16,3 0-3 0,1-2-8 0,-1 2 8 16,-2 0-5-16,5-1 16 0,-6 1-19 0,4 0 13 15,0 0-7-15,-2 0 2 16,2-1 0-16,0 1 3 0,-1-2-3 0,1 2-8 15,3-3 11-15,-4 2-10 0,4 1 4 0,-3 0-7 16,3 0 15-16,-1-2-10 0,1 1-2 0,0 1 2 16,0-3 7-16,0 2-2 0,0 0-2 15,0-1-8-15,0 2 0 0,0 0 2 0,0-1-4 16,0 0 12-16,0 1-5 0,0-3 0 0,-4 3 0 16,4 0-5-16,0-2-1 0,0 2 14 0,-1 0-8 15,-1 0-2-15,2 0 4 0,0-1 1 16,-1 1-6-16,4 0 8 0,-3 0-10 0,-2 0 3 15,2 0 4-15,-1-1-7 0,1 1 2 16,0 0 14-16,0-2-6 0,-1 2 2 0,1-3 1 16,1 3 0-16,2 0 2 0,-3 0-10 15,-1-1-5-15,1 1 13 0,0 0-3 0,1 0-3 16,-1 0 1-16,2-2-6 0,-2 1 3 0,4-3-5 16,-1 1-8-16,1 3 3 0,0-2-3 0,2-1 6 15,-7 1-11-15,2 2 13 0,5-1-1 16,-3 1-9-16,1-1 13 0,-3-1 17 0,2 2-15 15,-3 0-13-15,-1-3 11 0,4 3-14 0,-5 0 11 16,2 0-3-16,-1 0 6 0,1 3 4 0,0-1 1 16,0-2-18-16,-1 0 9 0,1 0-9 15,0 1 30-15,0-1-9 0,1 0-9 0,-5 0 11 16,7 0 2-16,-3 0-10 0,0 0 0 0,0 0-3 16,3 0 1-16,-3 0 2 0,0-1 18 15,1 1-23-15,2-2 35 0,-4 2-25 16,2 0 3-16,8-3-13 0,-5 2 13 0,2 1-8 15,1 0 2-15,0 0 1 0,0-3-6 0,3 0 1 16,0 2-3-16,4-2 2 0,0 1 11 0,3-3 2 16,3 5 10-16,-3-1-17 0,0-5-3 15,1 5 10-15,2-1-5 0,-1-2-10 0,2 2 10 16,-1-1 0-16,1-1 3 0,-1 2 2 0,1 0-5 16,-4-3-10-16,3 4 8 0,-5-2-11 0,1-1-5 15,-2 1 19-15,3 1-4 16,-10-3 3-16,0 5-10 0,0-1 15 0,-1-2-22 15,-3-1 12-15,-3 4 7 0,0-2-4 0,0 1-8 16,-4-2 5-16,1 1 10 0,0 0 0 0,-4 1 16 16,3 0-29-16,-7 1 13 0,2-5-7 15,-2 5-13-15,1 0 7 0,-4-1 3 0,0 1 0 16,1-1 0-16,-11 1-2 0,16 0-1 0,-12-2 8 16,-4 2 8-16,14-3 15 0,-14 3 5 0,10-1-35 15,-10 1 4-15,6 0 21 0,-6 0-7 16,0 0-3-16,0 0-11 0,0 0-15 0,5 7-35 15,-5-7-67-15,0 0-70 0,-14 8-132 0,10 0-484 16,-5-5 53-16,1 3 101 0</inkml:trace>
  <inkml:trace contextRef="#ctx0" brushRef="#br0" timeOffset="80072">12903 9278 222 0,'0'0'72'0,"0"0"5"0,0 0-18 15,0 0-19-15,0 0 14 0,0 0 0 16,0 0 10-16,0 0-28 0,0 0 48 0,0 0-43 16,0 0 72-16,0 0 2 0,0 0 0 0,0 0-79 15,18-2 2-15,-18 2 16 0,13 2 13 0,-13-2-24 16,13 3 16-16,-2-3-15 0,2 0-8 15,2 0 25-15,4-3 13 0,2 3-15 0,3-2-3 16,4 2 6-16,6 0-1 0,-4-1-25 16,4 1 20-16,1 0-7 0,2-3 12 0,5-1 1 15,-2 4-39-15,-6-2 0 0,4 1-10 16,2-3 25-16,-4 1-22 0,1 3 14 0,4-2-9 16,-1-3-6-16,-1 4 6 0,1 1-19 0,-2-3 1 15,4 0 9-15,-2 3-4 0,1-1 2 16,1 1-15-16,1-2 13 0,-5 1 2 0,4-2 3 15,-5 3 0-15,-3-1-6 0,3 1-9 0,-2 0-3 16,-1 0 5-16,0 0 5 0,-3 0 15 0,4 0-9 16,-5 0-1-16,1 0-10 0,0 0 5 15,0 1-2-15,-5-1 12 0,2 3-18 0,2-3 8 16,1 0 3-16,-3 0-10 0,2 0 12 0,-2 0-10 16,-1 0-3-16,1-3 11 0,2 3-11 0,1 0 16 15,0 0-8-15,0-1-12 16,-1 1 4-16,1-1 6 0,0 1 2 0,0-2-16 15,0 2 22-15,-1-1-14 0,1 0 3 0,0-2 3 16,0 1-19-16,-1 2 14 0,-2-1 17 0,3 1-15 16,-4 0-2-16,1 0-4 0,2-1 1 15,-6 1 31-15,6-2-23 0,-5-1 9 0,5 3-12 16,1-1-5-16,-4 1 41 0,1 0-41 0,-1 0 13 16,-2 0-16-16,5-2 18 0,-6 2 6 0,3-1-32 15,-3 1 26-15,3 0-10 0,-2-3-2 16,-2 3-16-16,1-1 5 0,0 1-2 0,0 0 22 15,0 0 4-15,-1 0-14 0,-2 0 16 0,4-1-11 16,-1 1 9-16,-4 0-16 0,4 0 23 16,0 0-8-16,0-2 0 0,-1 2 10 15,1 0-22-15,0 0 15 0,1 0-13 0,-2 0 2 16,1-1-2-16,0 0 18 0,0-2-23 0,0 3 13 16,0-2-16-16,-3 2 5 0,3 0 9 0,-4 0-4 15,4-1-2-15,0 1 0 0,-3 0 8 16,2 0-24-16,-2 0 11 0,0 0 23 0,3 0-10 15,-1-1-8-15,-2 1-5 0,3 0 0 0,0-2 18 16,-1 2-3-16,4 0 0 0,-3-3-20 0,1 3 15 16,2 0 5-16,1 0-7 0,1 0-8 15,3-1 15-15,-1 1-8 0,0 0-2 0,0 0 8 16,-2 0-11-16,3 0 16 0,-5-2-18 16,6 1 18-16,-2-2-16 0,-3 2-2 0,2 1 13 15,-2-3-5-15,3 3 4 0,-1 0-12 16,-2-2 10-16,-1-3-12 0,1 5-4 0,-4 0 29 15,7-1-2-15,-1 1-16 0,-2-1-6 0,0-4 14 16,-5 4-18-16,4 1 7 0,-3 0 1 16,4-2 4-16,-4 1 9 0,-1-2-14 0,1 2 11 15,0 0-8-15,1-1 2 0,-5 2 11 0,4-2-16 16,-4 2 1-16,4-3-1 0,-4 1 16 0,1 2-18 16,0-1 13-16,-1 1-11 0,-2-1 16 15,5-1-8-15,-6-1-7 0,4 2 19 0,-4 1 12 16,3 0-35-16,-2 0 6 0,-1-3 8 15,0 3-16-15,0-3 21 0,3 1-26 0,-3 0 19 16,1 2-1-16,-1 0 2 0,0-1-7 16,3 0 3-16,-3-2 7 0,4 1-7 0,-1 2-8 15,-3-1-3-15,4 1 11 0,-4-3 14 0,6 0-17 16,-5 2 23-16,2 1-25 0,1 0-11 0,0 0 11 16,-1-2 9-16,1 1-7 0,2-2 8 15,-2 3-23-15,3-1 9 0,0 0 17 0,0-1-14 16,0 2 8-16,3-1-5 0,-4 0 3 0,2-2 17 15,-4 3-22-15,3-2 9 0,-1 2-9 0,1-1-11 16,-3 1 28-16,3 0-7 16,-4 0-8-16,1-1 0 0,3 1 5 0,-4-2-10 15,1 2-3-15,3 0 6 0,-4 0 4 0,-3-3 1 16,1 3 2-16,2 3-5 0,-3-6 0 0,3 6-5 16,-3-3-8-16,-3 0 18 0,3-3-12 15,-3 6 9-15,3-3 11 0,-4 0-11 0,5-3 1 16,-5 3 0-16,1 0 7 0,-1 0-8 0,-1 3-9 15,1-3 7-15,-3 0 10 0,0 0-10 0,0 2 0 16,-3-2-18-16,-7 0 21 0,17 0 12 16,-10-2-12-16,-7 2-3 0,10 0-6 0,-10 0 29 15,11 2-17-15,-11-2 4 0,0 0 3 16,10 0-3-16,-10 0-15 0,7 1 5 0,-7-1 5 0,0 0 5 16,0 0 3-16,0 0 0 15,14-1-11-15,-14 1 6 0,0 0-3 0,0 0 5 16,0 0-2-16,6 1-16 0,-6-1 16 0,0 0 2 15,0 0-2-15,0 0-13 0,0 0-29 0,0 0-55 16,0 0-88-16,0 0-71 0,0 0-69 16,0 0-441-16,0 0 64 0,0 0 80 0</inkml:trace>
  <inkml:trace contextRef="#ctx0" brushRef="#br0" timeOffset="111390.34">19688 8886 445 0,'0'0'138'0,"-3"-5"-18"0,3 5 16 0,-3-6-21 16,3 6 26-16,-3-7 2 0,3 7 52 0,0 0-24 16,-1-6-7-16,1 6-13 0,-3-4-18 15,3 4-2-15,0 0-3 0,0 0-15 0,-3-5-16 16,3 5-20-16,0 0-11 0,0 0-7 0,0 0 0 15,0 0-8-15,0 0-5 0,31 5-7 16,-12-1 1-16,6 2 1 0,9 1-18 16,20 3 8-16,2-1 8 0,2 5-19 0,7-3 13 15,0 3-12-15,3-3-6 0,0 3 13 0,-2 0-10 16,-2-3 5-16,1 5 5 0,-3-5-10 0,3 4 8 16,-7-5-23-16,3 4 7 0,-3-3-3 15,-7 1 9-15,1-2-16 0,-11-2 10 0,-7-1-2 16,-4-3 5-16,-2 3-1 0,-1-3 1 0,-6 2 5 15,-1-5-10-15,-2 4 5 0,-1-3-1 16,-4 0-4-16,1 3-8 0,-3-3 10 16,1-1 0-16,-5 0-7 0,4 3 15 0,-4-2-3 15,-1-2-7-15,1 1 0 0,-7-1 12 0,11 5-7 16,-5-4-10-16,-6-1 2 0,7 0-18 0,-7 0-5 16,0 0-69-16,7 1-56 0,-7-1-85 15,0 0-44-15,0 0-531 0,0 0 55 0,0 0 85 16</inkml:trace>
  <inkml:trace contextRef="#ctx0" brushRef="#br0" timeOffset="111868.59">21022 8893 742 0,'0'0'271'0,"0"0"-23"0,-4-6-12 15,4 6-39-15,0 0-2 0,0-4-39 0,0 4-16 16,0 0-6-16,0 0-14 0,0 0-18 0,0 0-10 16,0 0-2-16,0 0-6 0,0 0-7 15,0 0-15-15,17 10-6 0,-10-4-2 0,0-2-6 16,4 3 1-16,-2 1-16 0,1-1 1 0,1 1 14 16,3 2-17-16,0-2-8 0,-1 3 0 0,5 2 3 15,-2-2-11-15,2 3 3 16,-5-3-5-16,5 3-6 0,-2-3 6 0,-2 0-8 15,0 0 3-15,0 0 2 0,-1 1 0 0,1 0 3 16,-4-5 0-16,3 1 0 0,-5 2-11 0,2-3-9 16,-3 0 14-16,2-2 11 0,-1 1-10 15,-2 0-5-15,-2-4 9 0,2 4-4 0,-2-3 0 16,-1 3 10-16,2-4-6 0,-5-2 4 0,3 7-6 16,-3-7 3-16,-3 6 15 0,-5-2-10 0,-2 4 0 15,-8-4 0-15,-1 2 0 0,-6 2-13 16,-2-1-3-16,-1 6 24 0,-2-7-26 0,5 1 0 15,-1 2 5-15,2-2 5 0,6 1 1 0,2-4 6 16,-2 0-11-16,5 3-14 0,-1 0-13 16,4-4 14-16,0 3-11 0,-1-4-28 0,4 4 7 15,1-3-22-15,3 3 12 0,-1-4-84 16,4-2-59-16,0 0-82 0,3 6-58 0,-3-6-475 16,10-2 78-16,-10 2 99 0</inkml:trace>
  <inkml:trace contextRef="#ctx0" brushRef="#br0" timeOffset="112010.92">21227 9244 790 0,'0'0'169'0,"0"0"-82"0,0 0-128 0,0 0-614 16</inkml:trace>
  <inkml:trace contextRef="#ctx0" brushRef="#br0" timeOffset="119589.55">4072 9331 363 0,'0'0'128'0,"-6"-3"-41"16,6 3-31-16,0 0-17 0,-10-3 12 16,10 3 3-16,-7-1-6 0,7 1 9 0,0 0 25 15,-10-5-47-15,10 5 11 0,-7-1 11 0,7 1 4 16,-7-2-12-16,7 2 33 0,-7-5-39 0,7 5 67 15,-7-1-12-15,7 1-17 16,-9-3 1-16,9 3 5 0,-7-4-5 0,7 4-10 16,-8-2 5-16,8 2-8 0,-6-2-15 0,6 2-8 15,-4-5 0-15,4 5-3 0,0 0-4 16,-7-1 9-16,7 1-7 0,0 0-20 0,0 0 2 16,-9-3 8-16,9 3-14 0,0 0 6 0,-5-4-2 15,5 4-1-15,0 0-9 0,0 0-11 0,0 0 12 16,0 0 12-16,0 0-14 0,0 0 5 15,0 0-12-15,0 0-1 0,0 0 8 0,-6-3-10 16,6 3 6-16,0 0 4 0,0 0 0 16,0 0-13-16,0 0 19 0,0 0-8 0,20-1-1 15,-20 1-7-15,10 0 10 0,-10 0-7 16,14-1 5-16,-6-2 2 0,1 3-13 0,2-2 11 16,-1 2-82-16,3 0 12 0,-2 0 27 0,2-1-22 15,-3 1 14-15,5-1 22 0,-2-1-22 16,4-2 15-16,-3 4-3 0,3-2 5 0,-1-2 16 15,5 0-16-15,-3 3 11 0,2-3-3 0,0 2 13 16,-1 0-5-16,3-3-3 0,-1 4 16 0,3-5-26 16,-4 2 20-16,4 2-10 0,1-3 13 15,2 3 18-15,0-4-15 0,-2 3-11 16,1-2-2-16,1 1-8 0,-2-1 10 0,2 3 6 0,-3-4-9 16,0 3 19-16,-4-2 0 0,4 3-8 15,-3-3 5-15,-4 2 2 0,4 2-12 16,-1-5 10-16,0 6 31 0,-2-2-31 0,-2-2-7 15,2 2-1-15,-5 0 6 0,5 2-16 0,-5-2 13 16,4-1 10-16,-3 1-17 0,3 2 9 16,-4-1 3-16,5 1-5 0,-4 0-2 0,3-1-14 15,-1-4 11-15,-1 4 16 0,5 1-11 0,-6 0 0 16,3-2 20-16,3 1-15 0,-5-2-10 0,4 1 8 16,2 0-11-16,-3 1 10 0,2 0 14 15,0-4-16-15,1 4-13 0,-4 0 13 16,4-1-5-16,-1-2 7 0,3 2 1 0,-2 1 5 15,0-3-6-15,-1 1 1 0,1 1-6 0,-1-1 13 16,0 1 1-16,1 1-4 0,0-2-1 16,-1-1-6-16,1 2 15 0,-1-2-13 0,-2 0 6 15,5 3-16-15,-6-5-2 0,4 5 8 0,0-5-1 16,3 5 8-16,-7-5 5 0,6 2-2 16,-2 3-8-16,-1-5 8 0,4 5 46 0,-3-2 10 15,-1-1-3-15,4 2-12 0,-3-3 7 0,3 2-15 16,-1 2 2-16,1-3-2 0,-3 2-7 0,3 1-6 15,-3-2 8-15,2 0-11 0,-1 2-4 16,0 1-3-16,-1-2 7 0,3 1-2 0,-3-2-7 16,-1 1-6-16,1 2 10 0,0-2-9 15,-1 2 1-15,0 0-1 0,1-1-6 0,-1 1 2 16,-2-1-9-16,-1 1 2 0,3 0 7 16,-2 1-9-16,-2-1 4 0,2 0 6 0,1-1 5 15,-1 2-18-15,3-1 7 0,-4 0 4 0,3 0-6 16,-3 1 5-16,4-1-8 0,-1 0 8 0,-3 0-5 15,4 0 5-15,0 0-7 0,-5 0 4 16,5 0 11-16,-1 0-8 0,1 0 3 0,0 0-18 16,3 0 10-16,-4 0 5 0,1 0 2 15,3 0-4-15,-5-1 10 0,3 1-11 0,1-1 14 0,2-2-14 16,-5 1 3-16,4 2-7 0,0-1-11 16,-1 0 13-16,1-1 0 0,-3-2 0 15,3 4 5-15,-1 0 16 0,-2-2-24 0,0 1 3 16,3-3 8-16,-4 3-6 0,1-1 1 0,-1 0 7 15,0-1-5-15,2 1-2 0,-2 1-1 16,0 0 11-16,1-4-26 0,-4 4 21 0,3 1-5 16,1-3-1-16,-7 0-12 0,3 2 15 0,-1-2 5 15,-1 3-10-15,1-2 0 0,-2-1-5 0,0 1 8 16,0 2 2-16,2-1-5 0,-2 1 10 16,0 0-2-16,0-1-11 0,0-1 3 0,3 2-10 15,-1-3 7-15,-1 2-2 0,4 1 13 0,-1 0-13 16,2 0 7-16,-2 0 4 0,3-2 6 15,1 2-35-15,-1-1 21 0,0 1 12 16,-1 0-7-16,4 0-6 0,-3 0 0 0,0 0-2 16,2 0 5-16,-2 1 11 0,3-1 1 0,-4 0-9 15,4 0-1-15,0 0-7 0,-3 0 0 16,2 0 5-16,-2 2-2 0,0-2 7 0,-1 0-5 16,4 0 2-16,-6 0 3 0,5 0 1 0,-6 0 1 15,4 0-9-15,-5 0 7 0,2 1 5 0,-2-1-15 16,-1 0 8-16,1 0-9 0,-1 3-1 15,1-3 4-15,-2 0 3 0,0 2 5 16,3-4 0-16,-4 4 1 0,1-4-9 0,0 4-2 0,0-2-11 16,-1 1 19-16,1-1-6 0,-3 0 3 15,2 0 3-15,1 0 2 0,-1 0-10 16,4 0 5-16,-6 0-5 0,3 0 7 0,2 0-2 16,-2 0 6-16,-3 1-1 0,2-1-5 0,4 0-13 15,-4 0 10-15,-1 0 1 0,1 0-3 0,4 0 2 16,-4 0 3-16,1-1 5 0,0 2-12 15,3-1-1-15,-4 0-2 0,5 0 17 0,-5 0-14 16,5 0 7-16,-2 0 2 0,-1 0 8 0,1 0-10 16,2-1 0-16,-2 1 3 0,-2 0-26 0,3 1 26 15,-3-2-3-15,3 1 5 0,-3 0 0 16,2 0-3-16,-1 0 1 0,1 0-6 0,-2 0-4 16,0-1 7-16,0 1 5 0,-1 0 2 15,0-2 4-15,1 2-9 0,-4 0-4 0,5-3 2 16,-5 2 5-16,-1 1 2 0,2 0-7 15,-1 0 3-15,0 0 7 0,-2 0-10 0,-8 0-7 16,16-2 12-16,-9 2-5 0,-7 0-3 0,11-1 11 16,-11 1-21-16,10 0-59 0,-10 0-51 0,0 0-286 15,0 0-397-15,-17 10 94 0,6-9 98 16</inkml:trace>
  <inkml:trace contextRef="#ctx0" brushRef="#br0" timeOffset="150004.12">10952 11043 314 0,'-5'-7'154'0,"2"4"-13"0,3 3 2 16,-4-7 0-16,1 5-4 0,3 2-11 0,-6-6-13 16,6 6 5-16,-4-7-12 0,4 7-6 0,-6-5-15 15,6 5 61-15,-4-5-9 0,4 5-19 16,-1-4 13-16,1 4-38 0,0 0 5 0,-6-4-24 15,6 4 24-15,0 0-36 0,-3-4 3 0,3 4-16 16,0 0 3-16,0 0-11 0,0 0-2 0,0 0 13 16,0 0-11-16,0 0-17 15,6 12-5-15,-3-5 9 0,2 1-2 0,-2 2-12 16,3-3-1-16,1 7 1 0,-3-4-9 0,6 1 6 16,-3 2-18-16,-1-1 18 0,1-4-1 0,4 7-4 15,-4-5 0-15,-1 0 15 0,1-2-18 16,0 3 5-16,3-5-2 0,-3 1 2 0,0 1 3 15,4-2 0-15,-1-4 5 0,3 0 17 0,4-4-19 16,0-1 25-16,10-10-3 0,15-5-25 0,5-9 10 16,-1-3-18-16,15-7 11 15,4-1-1-15,-1-6 0 0,1 0 1 0,0-3 19 16,3 0-27-16,2-3-8 0,4 2-20 0,-2 0-34 16,3-1-25-16,0 1-90 0,1 5-177 0,9-2-478 15,-3 1 61-15,0 1 118 0,-3 6 41 16</inkml:trace>
  <inkml:trace contextRef="#ctx0" brushRef="#br0" timeOffset="151351.1">10485 13712 693 0,'-3'-4'172'16,"3"4"2"-16,0 0 10 0,0-7-64 0,0 7 34 15,0 0-6-15,0-8-27 0,0 8-16 16,0 0-29-16,0 0 83 0,0 0-21 0,-3-3-12 16,3 3-14-16,0 0-7 0,0 0-5 15,0 0-18-15,0 0 0 0,0 0-15 0,0 0-1 16,0 0-10-16,8 13 6 0,-5-8-6 0,0 3-12 16,0-2-11-16,1 2 0 0,2 1-5 0,-2-2 8 15,2-2-15-15,2 2 4 0,-5 1 6 16,4-2-8-16,-1-2-8 0,5 1 3 0,-4-3-7 15,3 2 4-15,7-7 5 0,0 2-4 0,7-8-1 16,4-6 6-16,19-7-3 0,1-7-1 16,11-13-1-16,5-2-6 0,4-3-18 15,5-3 3-15,2-4-28 0,0-1-77 0,3-3-103 16,1 6-613-16,-7-2 96 0,-4 3 16 0,-3-3 87 16</inkml:trace>
  <inkml:trace contextRef="#ctx0" brushRef="#br0" timeOffset="152294.67">10845 11258 581 0,'0'-7'245'0,"-3"4"-4"0,3 3-13 16,0-5 7-16,0 5-27 0,0-9-32 16,0 9 11-16,-1-8-18 0,1 8-21 0,0 0-17 15,0-7-13-15,0 7-16 0,0 0 6 0,0-3-27 16,0 3-9-16,0 0 2 0,0 0-17 0,0 0-1 16,0 0-2-16,0 0-8 0,0 0-10 15,11 16 0-15,-8-8 2 0,4 0-15 16,-3 1 8-16,-1 2-1 0,1-3-7 0,2 6-7 15,-3-3 7-15,1 2-15 0,3-4 12 0,-4 1-10 16,4 1 11-16,-4 2-16 0,1-2 2 16,-1-3 11-16,1-1-7 0,3 3-1 0,-1-2 0 15,1-3-5-15,0-2 11 0,0-1-14 0,3-2 21 16,3-3-10-16,8-5-5 0,7-9 7 16,19-15-2-16,12-10-16 0,13-9-7 0,3-6 15 15,20-11-7-15,1-6-16 0,-1 1-16 0,5 2-27 16,-7-3-77-16,6 1-70 0,3-1-362 0,-3 6-239 15,-14 17 51-15,-6-5 116 16</inkml:trace>
  <inkml:trace contextRef="#ctx0" brushRef="#br0" timeOffset="153394.64">10305 13841 422 0,'-7'-7'133'0,"7"6"-13"0,0 1 21 0,-4-7-18 15,4 7-10-15,-3-5-6 0,3 5 42 0,0-6-47 16,0 6-23-16,-3-6-5 0,3 6-2 0,0 0-3 16,0 0-18-16,-3-3 3 0,3 3-10 15,0 0 4-15,0 0-12 0,0 0-3 0,0 0 6 16,20 10 4-16,-16-4-14 0,2 2-6 0,1-1 7 16,-1 2-25-16,2 0 13 0,-1 2 10 0,2-1-17 15,-2 3 7-15,1-1-18 0,2-1 46 16,-3 1-41-16,-1-3 3 0,2 4 12 0,1-3-17 15,-5-1 12-15,2 0-7 0,1 0 4 0,-2-1-9 16,1-1 7-16,0 1-12 0,-2-2 40 16,2-2-30-16,2 2-6 0,-1 0-2 15,0-1 34-15,2-5-14 0,5 0-17 0,3-3 12 16,7-4-2-16,7-8 20 0,14-10-10 0,2-3 10 16,11-11-5-16,4-9 26 0,3 1-21 0,6-8 8 15,2 1-15-15,23-17-16 0,3 2 18 16,2 3-30-16,3 1-26 0,-2 0-49 0,-20 14-212 15,0 2-482-15,4 3 62 0,-4-1 95 0</inkml:trace>
  <inkml:trace contextRef="#ctx0" brushRef="#br0" timeOffset="172265.62">24567 11008 171 0,'0'0'164'0,"0"0"0"0,0 0-11 16,-3-3-71-16,3 3 26 0,0 0-26 16,0 0 99-16,0-6-19 0,0 6 37 15,0 0-40-15,0 0-6 0,-4-6-25 0,4 6 8 16,0 0-21-16,0 0-10 0,0 0-10 0,0 0-13 16,0 0-3-16,0 0-5 0,0 0-33 15,0 0 18-15,0 0-13 0,0 0 3 0,0 0-26 16,0 0 13-16,0 0 0 0,20 1-13 0,-20-1 18 15,0 0-13-15,10 3-13 0,-10-3 8 0,11-4 0 16,-4 4 11-16,0-7-14 0,5 4 8 16,-4-4-10-16,2 3 0 0,-3-2-3 0,4-3-9 15,2 1-4-15,-2-2 16 0,-4-3-5 0,3 5-16 16,-4-3 16-16,2-2 2 0,-2 1 8 16,-3-1-10-16,-2 2-5 0,2-3 20 15,0 3-23-15,-3-3 5 0,0 2-22 0,-3-2 12 16,0 4 2-16,2-4 8 0,-5 3 3 0,3 3-18 15,1-2 8-15,-7 1 2 0,5 0-3 0,-2 2 6 16,2 0-13-16,-2 0 13 0,1 5-11 16,-1-3-5-16,1 4 11 0,5 1-6 0,0 0-2 15,-22 4 3-15,18 0-3 0,-2 3 5 0,-1 3 2 16,3 2 1-16,-3-1 2 0,4 4 5 0,0-2 3 16,2 4-3-16,-2 2 5 0,3 1-4 15,-3-2 4-15,3 7-20 0,3 0 2 0,-3 0 19 16,0 0-11-16,3 4 26 0,-2 0-14 15,2 3-17-15,0 3 6 0,1-2 6 0,-2 2-19 16,0-2 25-16,-2 4 0 0,3-2-16 0,0-7 31 16,-3 8-25-16,0-8-5 0,3 7-1 15,-3-2 11-15,1-1 0 0,-2-1-23 0,1-2-8 16,-3 4-26-16,3-1-7 0,0-6 10 0,-3 4-46 16,0-4-15-16,3-1-50 0,-2-7-14 0,0 0-51 15,-2-1-60-15,1-4-486 0,3-1 59 16,-3-5 116-16</inkml:trace>
  <inkml:trace contextRef="#ctx0" brushRef="#br0" timeOffset="172513.55">24488 11458 616 0,'0'0'249'0,"-6"-7"22"0,6 7-30 0,-4-3 15 16,4 3-52-16,-3-5-19 0,3 5-32 0,3-9 3 16,4 6-10-16,1-3-13 0,1-1-30 0,1-2-1 15,4 1-17-15,6 0 2 16,1-3-26-16,-1 1-2 0,4 2-26 0,4-5-30 16,-1 5-1-16,-3-2-45 0,3 2-29 0,4-2-76 15,-7 1-42-15,0 4-565 0,-3 1 33 0,2 0 90 16</inkml:trace>
  <inkml:trace contextRef="#ctx0" brushRef="#br0" timeOffset="172762.73">25100 11119 693 0,'0'-3'297'0,"3"-2"-54"15,-3 5-15-15,0-10-10 0,0 10-16 0,3-3-38 16,-3 3-8-16,0 0-8 0,0 0-25 16,0 0-10-16,0 0-19 0,4 20-1 0,-1-12-17 15,-3 9 4-15,4 1-6 0,-3 4-2 0,-1 3-8 16,3 0-11-16,-3 6-12 0,3-2 8 0,-3 4-39 16,3 2-23-16,-2 4-56 0,2-5-97 15,0 18-663-15,1-12 66 0,-1-2 69 16,0-9 88-16</inkml:trace>
  <inkml:trace contextRef="#ctx0" brushRef="#br0" timeOffset="173424.18">24802 12466 657 0,'-9'0'249'0,"9"0"-1"0,-4-4-36 16,4 4-9-16,-6-4-17 0,6 4-14 0,0 0-39 15,-4-6 3-15,4 6-11 0,-4-4 3 0,4 4-23 16,0 0-10-16,0-8-1 0,4 1-19 15,-1 1-1-15,-2 1-18 0,2-3 1 16,4-1-29-16,-1 0 13 0,0-3-5 0,-1 0-13 16,2-2-3-16,3-1-5 0,-4-2 11 0,5-1-21 15,-1-4-2-15,-3 1 2 0,3-3 0 0,-3-1-10 16,0 2 12-16,-1 2 6 0,-2-3-5 16,-1 2 7-16,1 4 1 0,-1 1 4 0,-2-1-12 15,-1 3 2-15,-1 3 5 0,-2-1-7 0,3 2 18 16,-7 0-16-16,3 5 16 0,-3-1-19 0,-2 0 1 15,1 7 2-15,-2 0-5 16,0 0 0-16,-4 9-2 0,1-1 12 0,-2 5-12 0,-1 2 7 16,2 5-5-16,1 0 3 0,0 5 12 15,1 0-20-15,2 7 8 0,0-1 5 0,3-2-16 16,1 8 3-16,-1-1 13 0,4 4-10 16,3 12 9-16,-1-9-4 0,2-3 2 0,-1 0-12 15,3-3-6-15,-3 3 13 0,6-5-5 0,-2 3 8 16,2-3 5-16,-1-1-8 0,1-1-21 0,-2-1-7 15,2-6-18-15,-3-1-15 0,-2 2-36 16,5 1-41-16,-6-6-62 0,4 1-355 0,-3-5-223 16,-1 3 51-16,0-10 149 0</inkml:trace>
  <inkml:trace contextRef="#ctx0" brushRef="#br0" timeOffset="173634.87">24734 12768 606 0,'15'-13'254'0,"1"-1"-37"0,2 4-4 16,-5 0-27-16,4-2-63 0,0 4-54 15,0-2-56-15,0 2-87 0,-3-2-146 16,6 3-433-16,-2 0 52 0</inkml:trace>
  <inkml:trace contextRef="#ctx0" brushRef="#br0" timeOffset="174035.41">25155 12633 737 0,'-3'-6'230'16,"3"2"3"-16,0 4-33 15,-1-8 4-15,0 1-24 0,-1 4-1 0,2 3-31 16,2-14-17-16,-2 10-3 0,2-2-26 0,1 0-10 16,3-3 6-16,-2 7-22 0,3-4-12 0,3 4 0 15,-3-2-18-15,0 3 11 0,7 1-24 16,-4 0 8-16,0 4-3 0,1-1 1 0,2 4-6 16,0 1-10-16,-2 2 3 0,2-2 12 0,-2 9-17 15,-4-4-6-15,-1 0 0 0,-2 4-10 0,-4 3-2 16,0-1-13-16,-3-1 2 0,-4 4-2 15,0-1 10-15,-4-1-13 0,3 0 5 0,-3-2-4 16,-1-1-14-16,-1-2 21 0,5 2 2 0,-4-9 6 16,2 3-13-16,3-1 4 0,-1-6 24 0,1 5-2 15,-2-3-3-15,6-4 12 0,-5 2-2 16,8-4-15-16,-4 3 5 0,4-3 7 16,0 0-7-16,0 0 2 0,0 0-7 0,0 0 7 15,24-15 1-15,-14 8-16 0,5 5 23 0,1-5-8 16,2 3-12-16,3-1 4 0,-1-2-17 0,7 4-21 15,1-3-63-15,-4 5-88 0,-11 1-220 16,14 0-407-16,-3 0 75 0,0 4 94 0</inkml:trace>
  <inkml:trace contextRef="#ctx0" brushRef="#br0" timeOffset="174708.02">24878 13733 826 0,'0'0'236'16,"0"0"-8"-16,0 0-42 0,0-9 6 0,0 9-12 15,6-2-32-15,-6 2-2 0,4-7 2 16,1 1-22-16,0 3-11 0,2-4-7 0,-3-1-24 16,3 0-17-16,2 1 17 0,-5-3-5 0,7 2-20 15,-5-7 13-15,1 5-23 16,4-2 4-16,-3-1-14 0,-3-4-14 0,2 4 16 16,-1-1-18-16,-1-2 11 0,-2 1-14 0,0-2 8 15,1 6-12-15,-1-3 7 0,-3 3 5 0,0-3-8 16,0 4 21-16,-3-3-5 0,2 3-18 15,-2 3-15-15,-3-3 12 0,1 2-13 0,-1 3 6 16,-4 2 0-16,3 0-1 0,-1 2 1 0,-1 1 0 16,-2 2 12-16,0 1-17 0,-1 5-1 0,1 5 11 15,-3 4-8-15,1 2 0 16,2 1 6-16,1 7-9 0,0 1 11 0,4 3-16 0,-2 1 6 16,5 0-3-16,3 5 3 0,-3-1 9 0,3 2-9 15,3-1 15-15,0 3-13 16,0 10 0-16,2-8 3 0,-2-3-11 0,3-3 6 0,-2 3-6 15,-1-3 6-15,1-1-21 0,2 2-8 16,-1-5-17-16,-2-1 12 0,0-3-84 0,0-3-59 16,-9-3-205-16,6 1-466 0,0-5 85 15,0 3 82-15,0-6 120 0</inkml:trace>
  <inkml:trace contextRef="#ctx0" brushRef="#br0" timeOffset="174909.69">24752 14122 647 0,'16'-14'279'16,"-1"-3"-28"-16,-2 7-28 0,1-5-11 0,3 5-17 15,0-5-32-15,0 7-17 0,5-7-36 16,-3 5-99-16,4-1-70 0,-2-2-79 0,-14 5-193 15,20-2-360-15,-3 2 49 0</inkml:trace>
  <inkml:trace contextRef="#ctx0" brushRef="#br0" timeOffset="175426.63">25275 13808 575 0,'-3'-7'223'0,"-2"3"-10"0,2-2 25 0,0 2-41 16,2 0 2-16,1 4-14 0,-6-10-19 0,3 5-2 15,3 5-23-15,-1-6-11 0,2 2-2 0,-1 4-23 16,3-11-5-16,3 5-10 0,1 2 7 16,1 0-15-16,2-3-11 0,3 4-4 15,-2 1-13-15,5-1-16 0,-1 1 11 0,1 2-13 16,2 0-16-16,2 2-20 0,-3 3 3 0,1-2-26 15,-5 1 15-15,1-1 5 0,-1 3-4 0,-3-2-1 16,1 4 3-16,-4-1-3 0,-1 1-10 16,-3 2 11-16,-2-3-14 0,-1 3 1 0,-1 2 7 15,-2-1-5-15,-3-1-5 0,3 1 8 0,-1-2-1 16,-3-2 6-16,3-1 15 0,-2 1-10 0,-1 1 10 16,4-2 8-16,1-3 0 0,-3 4 5 15,1-6 12-15,1 5 24 0,-1-2-3 0,4-4 11 16,-3 7-21-16,3-7 12 0,-3 4-12 0,3-4 5 15,0 0-17-15,0 0-6 0,0 0 7 0,9 4 1 16,-1-4-8-16,-8 0-5 16,13 5-13-16,-6-3 5 0,4 1 3 0,2 1 10 15,-3-1-7-15,1 1-4 0,-1 0 6 0,3 2-13 16,-2-2 6-16,-4 3-14 0,3 1 13 0,-3 2 3 16,0-3-8-16,-7 3 0 0,3 3 8 15,-6-3-18-15,-1 7-8 0,-6-3 11 0,0 3-24 16,-4-1-7-16,-6 0-13 0,-2 0 10 0,-5 3-41 15,0-3-28-15,-11 3-23 0,4-4-48 0,7-5-421 16,2-2-199-16,-1-1 54 0,2-5 135 16</inkml:trace>
  <inkml:trace contextRef="#ctx0" brushRef="#br0" timeOffset="176656.87">24112 9485 573 0,'0'0'220'0,"0"0"-41"0,0 0 3 0,0 0-21 16,0 0-28-16,0 0-18 0,0 0 1 0,0 0-9 15,4 16-7-15,-4-6-10 0,0 1-19 16,3 0 6-16,-3 3 10 0,0-1-13 0,0 3-28 16,0 1-7-16,0-4 7 0,0 0-15 0,0 1-19 15,3 2 27-15,-3-4-39 0,0 1-5 16,0-4-11-16,0 1 1 0,3-3 20 0,-2 0-13 15,-1-3 11-15,3 0-11 0,-3-4 1 0,0 0 1 16,0 0 1-16,14-9 21 0,-8 2-29 16,-2-4 23-16,4-1-20 0,-2 1 7 0,1-3 14 15,2-1-4-15,-2 1 9 0,1 0-4 16,-1-1 9-16,-1 4-8 0,1 1 2 0,0-1-2 16,-3 3 2-16,2 2 1 0,1-1-1 0,-1 0-2 15,-2 0 5-15,4 7-8 0,-2-1-18 16,-6 1 21-16,13 1-13 0,-5 1 0 0,-1 2 3 15,-1 2 7-15,1-1-13 0,-1 3 6 0,-1 1 4 16,1-1 14-16,-2 0-8 0,2 1-3 0,-3-1-7 16,1 0-11-16,-1-2 10 15,2 0-4-15,-2-1 7 0,-3 1-8 0,3-4 11 0,2 3 10 16,-5-5-8-16,2 2-7 0,-2-2 30 16,0 0-30-16,10-7-6 0,-7 0 8 0,5 1 11 15,1-6-22-15,-2 2 4 0,0-5 4 16,4 2 6-16,-1-1 28 0,0-2-26 0,2 2-5 15,-4 2-20-15,2-2 38 0,1 4-18 0,-1 1 18 16,-3-3-20-16,4 3-1 0,-1 3 9 16,0 0-9-16,0 1 8 0,0 2-12 0,-3 2 4 15,4 1 3-15,-11 0 1 0,13 4-4 0,-3 3-4 16,-2 0 14-16,-2 3 4 0,1 2-19 0,-1 1 13 16,-2 2-20-16,5 3 0 0,-7-3-13 15,4 3-8-15,-2 0-43 0,2 6-46 16,-2-7-88-16,-1-1-140 0,5 5-402 0,-2-7 59 15,1 0 87-15</inkml:trace>
  <inkml:trace contextRef="#ctx0" brushRef="#br0" timeOffset="177251.91">24940 9485 737 0,'0'-9'243'0,"-1"7"-33"0,-2-4-16 15,0 0-12-15,-1 2-21 0,4 4-17 0,-10-5-14 16,3 3-7-16,0 2-10 0,7 0-29 16,-21 5-7-16,9-1 2 0,-3 4-15 0,2-1 5 15,2 1-15-15,-2 2-8 0,-1-2-15 16,4 6-13-16,0-3 2 0,3 3-12 0,0-3 0 16,3 1-24-16,1-1 9 0,3-3 2 0,0 1-11 15,0-1-4-15,3-4 15 0,1 3-16 0,3-1 3 16,3-4 13-16,-3-2-8 0,7 0 6 15,-1 0 9-15,4-7-12 0,-3 2 18 0,-1-1 9 16,4-1-4-16,-3-3 13 0,0 2 17 0,1-1-9 16,-3 0-6-16,-1 1 20 0,-1-1-12 0,0 1-2 15,-3 1-9-15,0 0 1 16,-1 1-1-16,-1 2 24 0,1-3 10 0,-2 6-21 16,-1-5-7-16,0 3-16 0,-3 3 14 0,6-6-12 15,-6 6-1-15,4-2 2 0,-4 2-8 0,0 0 0 16,0 0 0-16,0 0-25 0,8 11 5 15,-5-5 12-15,-3-6-17 0,3 8-11 0,0-5 3 16,-2 4 31-16,5-6-23 0,-3 4 2 0,1-3 8 16,-4-2 2-16,11 5 3 0,-5-4-7 0,-6-1-19 15,13-1 26-15,-13 1-8 0,12-5 6 16,-3 1 2-16,-2 0-11 0,1-3 11 16,1 2 13-16,-2-1 8 0,-3-1-6 0,2 1 0 0,2 1 14 15,-2-2-9-15,-2 1 1 0,2 3-9 16,-3-2 1-16,1 1-15 0,0-2 17 15,-1 5-5-15,-3 1 8 0,4-7-10 0,-4 7-1 16,3-3 1-16,-3 3-10 0,5-5 7 0,-5 5-5 16,0 0-3-16,0 0 3 0,0 0 8 0,8 12-3 15,-4-8 5-15,0 3-20 0,-1 0-5 16,-3-3-8-16,4 5 23 0,-1 0-34 0,0 1-25 16,1-1-2-16,-1 1-31 0,0-1-18 0,0-2-85 15,2-3-48-15,-6 3-77 0,2 0-445 0,2-6 74 16,0 4 76-16</inkml:trace>
  <inkml:trace contextRef="#ctx0" brushRef="#br0" timeOffset="177407.56">25227 9318 724 0,'-1'-8'233'15,"1"8"15"-15,-3-7-20 0,3 7-41 0,0 0-31 16,0 0-5-16,0 0-49 0,0 0-22 0,0 0-62 15,0 0-57-15,3 22-76 0,-3-14-64 0,1 6-510 16,2 1 21-16</inkml:trace>
  <inkml:trace contextRef="#ctx0" brushRef="#br0" timeOffset="177761.58">25350 9536 732 0,'6'-3'217'0,"-6"3"-4"0,4-5 2 0,-4 5-49 15,7-2-5-15,-7 2-17 0,0 0-4 16,6-2-22-16,-6 2 0 0,0 0-34 0,4-6-9 16,-4 6 1-16,0 0-9 0,0 0-6 0,3-2-9 15,-3 2-4-15,0 0 3 0,0 0-10 0,0 0-5 16,3-5-3-16,-3 5 8 0,1-4-12 16,-1 4-6-16,6-8 12 0,-2 2-6 0,0-1-1 15,-1-3 10-15,4 3-15 0,-4 0 39 16,3 2-32-16,-2-2 22 0,4 0 17 0,-2 0-31 15,-2-1 6-15,-1 5 4 0,4-3-27 16,0 5 9-16,-2-6-1 0,0 4-4 0,1 1 3 16,-2-1 0-16,-4 3-7 0,14-2 4 0,-14 2 11 15,16 5-15-15,-9-4-3 0,1 2-13 0,2 2-3 16,-3-1 1-16,5 3-24 0,-4 0-27 0,-1 3-34 16,3-3-8-16,-2 1-40 0,3 2-72 15,-6-3-59-15,6 0-392 0,-4-2-107 0,2 1 86 16,-2 0 75-16</inkml:trace>
  <inkml:trace contextRef="#ctx0" brushRef="#br0" timeOffset="177996.7">25736 9212 721 0,'3'-9'223'16,"-6"6"-34"-16,3-4 6 0,0 7-3 0,-3-7 8 15,3 7-3-15,-4-5-33 0,4 5-11 0,-4-5-27 16,4 5-16-16,0 0-8 0,0 0-7 15,-13 14-16-15,7-5-10 0,2 0-2 0,0 1-6 16,1 4-5-16,2-2-17 0,-2 5-1 0,3 0-17 16,0 4-14-16,3-4-9 0,-2 0-11 0,2 1-28 15,1-1 0-15,3-2-15 16,-1 2-21-16,1-2 0 0,4-5-48 0,-4 0 7 16,2-2-135-16,1-2-495 0,1-4 44 0,-1 0 82 15</inkml:trace>
  <inkml:trace contextRef="#ctx0" brushRef="#br0" timeOffset="178231.02">25971 9087 637 0,'0'0'233'0,"-3"-4"-39"15,3 4-20-15,0 0-25 0,0 0-13 16,0 0-9-16,0 0-16 0,0 0-9 0,0 0-5 15,11 17-12-15,-6-9-1 0,-3 2-4 0,7 0-4 16,-2 5-25-16,4-1 3 0,-1 3 3 16,3 2-6-16,-2 0 5 0,3 5-2 0,-1 2-11 15,-3 3-12-15,-3-1-5 0,-3 4-11 0,-1 0-33 16,-3 3-59-16,-7-2-97 0,-3 17-635 0,-10 0 136 16,-3 0 33-16</inkml:trace>
  <inkml:trace contextRef="#ctx0" brushRef="#br0" timeOffset="179075.97">24417 9958 509 0,'3'-7'174'0,"-3"-1"-26"0,3 1-9 0,0-1-9 16,-2-1-20-16,5 1 23 0,-3-2-41 15,-2 2-12-15,6-2-11 0,-4 2-8 0,0-2-2 16,-2 1 5-16,2 0-5 0,-3 0 8 0,3 2-3 16,-3 1-16-16,0-1-4 0,0 0-13 0,-3 2 9 15,0 0-6-15,1 1-9 16,-6 0 1-16,8 4-8 0,-14 0 5 0,14 0-8 0,-17 6 6 15,6-4-14-15,-2 5 11 0,-1 0-28 16,2 0 23-16,0 2-13 0,-2 0-3 0,4 1-4 16,-1-1 7-16,2 1 2 0,2 2 11 15,3 0 0-15,-2-4-18 0,2 0 12 0,3 2-12 16,1-1 23-16,0-1-20 0,1-1-6 0,9 1 16 16,-3-3-3-16,0 0 13 0,7 0-21 0,-4-3-7 15,3 2-3-15,3-2 16 0,-5 0-11 16,4-2 8-16,-5 5 10 0,4-4-7 0,-1 0-14 15,-3 2 6-15,1 2 3 0,-1-3-14 0,0 2 16 16,-2 0-2-16,-2 2-6 0,1-2 6 0,-4 3 7 16,2 1-13-16,-4-1 6 15,0 3-1-15,-2-2-7 0,0 0-13 0,-1 2 7 16,-1 2 6-16,-3 0-31 0,2-4 8 0,1 4 0 16,-1-1-26-16,-3-2-23 0,4 1 23 0,-1-2-38 15,4 4-39-15,-3-6-5 0,3 1 57 16,0 0 27-16,0 0-24 0,0-4 6 0,3 3 14 15,-3-6 35-15,4 4 16 0,-1 0-3 0,4-3-2 16,-7-1 74-16,4 5-31 0,-4-5-10 0,7 5-3 16,-7-5 18-16,6 0 16 0,-6 0 2 15,0 0 16-15,6 4-1 0,-6-4-14 0,1 4-22 16,-1-4 29-16,0 0-10 0,0 7 61 0,0-7-3 16,-2 10 6-16,2-10-3 0,-2 7-18 15,-1-6 5-15,3-1-9 0,0 8-19 16,-3-4-10-16,3-4 12 0,3 6-22 0,0-1-1 15,-3-5-7-15,7 2-10 0,1-2 5 0,-8 0-26 16,20 0-7-16,-7 0-44 0,-2-1-44 0,6-5-96 16,-13 5-183-16,12 1-371 0,2-2 73 15,-5 1 45-15</inkml:trace>
  <inkml:trace contextRef="#ctx0" brushRef="#br0" timeOffset="179703.37">24560 10419 463 0,'4'-4'156'0,"-4"-2"-10"16,0 6 15-16,7-8-41 0,-1 4 11 15,-1 0-39-15,-3 1-10 0,4-3 2 0,2 5 9 16,-2-1-27-16,1-3-10 0,-7 5-2 0,14 0 8 16,-14 0-24-16,13 5-5 0,-9-3 1 0,-4-2 1 15,10 8-27-15,-6-5 15 0,-1 4-18 16,-2 0 21-16,2 3-11 0,-3-2 1 0,0-1-4 15,0 4-6-15,0 1 1 0,-3 0-22 0,2-4 7 16,-6 4-5-16,4 0 8 0,2-4 18 0,-5 2-13 16,3-2-5-16,3-1 2 0,-4 1 6 15,4 0-3-15,-3-6-5 0,0 5-11 0,3-7 16 16,0 8-7-16,0-8 17 0,0 0-13 0,9 2 6 16,-9-2-13-16,0 0 10 0,14-3 10 15,-6-3-5-15,3 4-2 0,-6-4-1 16,6 4 11-16,-4-4 8 0,2 3-16 0,-2-1 20 15,0 1-20-15,-3 0 21 0,3-1-8 0,-7 4 5 16,9-4 31-16,-9 4-18 0,7-4-8 0,-7 4-10 16,0 0 20-16,0 0-15 0,0 0 10 15,8 8-2-15,-8-3-13 0,0 0 36 0,-3 2-36 16,2 1 12-16,1 0-9 0,-4 2-21 0,4 3 13 16,0-2 10-16,0-3-8 0,0 2 29 0,0 1-14 15,0 0-12-15,5-1 8 16,-5-2-8-16,3 2 0 0,-3-3-11 0,3 1 19 15,-3-1-16-15,3 3 5 0,-3-3-15 0,0 1 11 16,-6 2-16-16,3-2-16 0,-8 7-25 0,-3-5-77 16,-27 15-217-16,17-8-423 0,-17 8 97 15,-3-3 57-15</inkml:trace>
  <inkml:trace contextRef="#ctx0" brushRef="#br0" timeOffset="184975.84">24967 10197 455 0,'23'-9'126'0,"4"2"-4"0,-2 1-27 0,-1-1 59 15,10-3-11-15,3 1-30 0,15-4 2 0,3 3-5 16,-1 0-23-16,4 0-3 0,3 3 6 16,-2-4-6-16,-1 5-22 0,3 0 4 15,-5-1-22-15,5 3 12 0,1-2-5 0,-1 4-12 16,1-4 4-16,2 5-4 0,-5-2 4 0,4-1-12 16,-3 2 0-16,3-3-8 0,-17 2 10 0,-1 2-10 15,-3-5 15-15,-2 5-17 0,-2-5-1 16,-5 5 1-16,-2-1-6 0,-3-3 8 0,2 2-10 15,-5 2 5-15,-5 0-10 0,3-4-8 0,-9 5 20 16,4 0-15-16,-5-1 6 0,1 1 1 0,-4-1-1 16,1 1-14-16,-1-2-5 0,-1 2-33 15,-9 0 13-15,12 2-10 0,-12-2-75 0,6 2-45 16,-6-2-188-16,0 0-358 0,0 2 54 16</inkml:trace>
  <inkml:trace contextRef="#ctx0" brushRef="#br0" timeOffset="185335.57">26570 9919 867 0,'0'0'251'16,"-6"-1"-3"-16,6 1-33 0,0 0-33 15,0 0-10-15,0 0-9 0,0 0-17 0,0 0-23 16,0 0-10-16,0 0-21 0,23 4 3 0,-15 0-8 16,4 1-10-16,-2-3-11 0,2 5-2 0,-2-4-13 15,3 5-5-15,1-3-5 0,2-2 5 16,-1 6-15-16,-2-5 2 0,5 0-4 0,-5 3-4 16,4 0-89-16,-4-4 13 0,1 3-8 0,-3-4 21 15,-1 4 7-15,1-4-2 0,-5 2-1 16,1 1 1-16,1-5 15 0,-5 7 11 0,0-4-14 15,-6 3-2-15,1 4 13 0,-4-1-3 16,-4 3-2-16,0-1 7 0,-4 3-10 0,1-3 3 0,-5 4-8 16,2 0-8-16,-5 4-54 15,3-3-71-15,-26 6-220 0,27-2-346 0,3-4 23 16,1-2 93-16</inkml:trace>
  <inkml:trace contextRef="#ctx0" brushRef="#br0" timeOffset="185725.08">28208 9701 673 0,'-7'-4'312'0,"7"4"-25"0,-4-4-24 16,4 4-35-16,0 0-26 0,0 0-17 0,0 0-27 15,0 0-7-15,0 0-28 0,-4 10 0 0,7-3-18 16,-2 1-8-16,0-1-7 0,-1 1 5 0,0 2-29 16,3-2 1-16,-3 6-26 0,0-3-29 15,3-1-52-15,-6 4-30 0,0-4-93 0,-5 5-168 16,5-4-485-16,0 0 74 0,2-5 91 0</inkml:trace>
  <inkml:trace contextRef="#ctx0" brushRef="#br0" timeOffset="185881.1">28214 9444 517 0,'0'0'143'0,"7"-1"-84"15,-4 1-144-15,-3 0-514 0</inkml:trace>
  <inkml:trace contextRef="#ctx0" brushRef="#br0" timeOffset="186283.71">28452 9558 570 0,'5'-2'238'0,"2"-3"-41"16,3 1-12-16,-3-2-4 0,3 0-19 0,0-3-29 15,1 7-18-15,-1-6-15 0,0 0 0 0,1 1-41 16,-1 3-18-16,0 0 17 0,0-6-17 0,0 2 0 16,-3 1-15-16,0-3 5 0,2-1-24 15,-4-3-2-15,2 0-2 0,-1 3 15 0,0-4 20 16,-4 3-33-16,1-3 21 0,0 0-6 0,-1 4 1 16,-2-4-1-16,0 2-4 0,-2 1 20 15,-1-1 10-15,-1 2 5 0,1 1-18 0,-7 0-5 16,6-2 16-16,-3 4-11 0,1 0 0 15,-2 2-2-15,1 0-10 0,1 0-3 0,-1 4 10 16,7 2-18-16,-12 2 0 0,4 3 13 0,1-1-2 16,3 8-6-16,-2 0 8 0,-1 3 8 15,3 3-26-15,-2 5 10 0,5 2 3 0,0 1-18 16,-1 0-8-16,-1 6 16 0,3 3 10 0,3 0-20 16,-1 5 22-16,-2-1-10 0,1 3-5 15,0 10-12-15,-1-9-24 0,0-4-28 0,3 2 0 16,-3-7-66-16,0-2-164 0,-3 2-500 0,3-7 67 15,-1-2 93-15</inkml:trace>
  <inkml:trace contextRef="#ctx0" brushRef="#br0" timeOffset="186485.02">28536 9753 913 0,'7'-10'277'16,"2"-1"-113"-16,0 3-3 0,0-1-8 0,1 0-19 16,3 0-4-16,2-2-48 0,5 1 15 0,-3-1-38 15,7-1-33-15,0 2-70 16,4-2-86-16,-5 0-303 0,8 1-284 0,-4 4 85 16</inkml:trace>
  <inkml:trace contextRef="#ctx0" brushRef="#br0" timeOffset="186908.97">29568 9025 834 0,'0'0'299'0,"0"0"-17"0,-15 7-41 0,2 1-24 0,2 3-12 16,-9 7-26-16,-3 6-18 0,-4 9-15 16,0 9-7-16,-4 0-22 0,-3 14-9 15,3 3-8-15,7-9-6 0,8 6-7 0,1 0-25 16,9 4-11-16,1-1-20 0,10-4-16 0,4 0 21 16,3-5-18-16,4-5-21 0,4-3-22 0,7-2-16 15,1-9-26-15,6-4-17 0,-4-9-57 16,-2-5-82-16,6-2-598 0,7-3 58 0,-3-8 77 15</inkml:trace>
  <inkml:trace contextRef="#ctx0" brushRef="#br0" timeOffset="187643.98">30130 9224 893 0,'-8'-6'325'16,"1"-1"-38"-16,-3 4-19 0,-1 1-37 0,-2-1-21 16,-4 6-16-16,5-1-22 0,-10 1-11 0,1 4-31 15,1 3-2-15,-1 5-5 0,4-2-18 0,-3 6-7 16,-1 0-9-16,4 5-22 0,0 1-6 15,6 0-33-15,-2 4 11 0,6-4-16 0,2-3-23 16,3 2-21-16,-1-5-53 0,8 2 15 0,0-3-10 16,5 0-28-16,0-4-26 0,4 0-41 15,4-5-38-15,5-2 2 0,-2-2 3 16,2 1 18-16,-2-5 5 0,1 0 38 0,1-3-28 16,4-3 90-16,-3 2 33 0,2-5 16 0,-5 1 32 15,2-1-2-15,-4-3 67 0,-2 3 51 16,0 0-113-16,-1-2 29 0,-4-2 9 0,1 4 29 15,-3-2-3-15,1 2 3 0,-1-3 18 0,-1 4-19 16,-4 0 24-16,2-3 0 0,-4 3 18 0,-3 0-26 16,3 4-33-16,-3-5 0 0,0 1 18 15,-6 6-19-15,2-5-11 0,-3 5-7 0,7 1-4 16,-12-3-2-16,2 4-4 0,-3 1-2 16,3-2 3-16,-1 4-10 0,0 0-19 0,0 3-2 15,1 1 8-15,-1 0-23 0,4-1-3 16,0-1-34-16,1 0 37 0,1 2-36 0,2-2 23 15,3-2-13-15,0-4 20 0,0 7 6 0,0-7-11 16,14 0 29-16,-14 0-26 0,14-6 36 0,-5 2-13 16,-1-3 18-16,2 3 12 0,-3-2 11 15,3-2-7-15,-3 0-14 0,0 1 11 0,-1 0 5 16,2 2-11-16,-3-1 11 0,-3-1 7 0,4 1 1 16,-3 2-21-16,-2-3-20 0,-1 5-9 0,0 2-32 15,3-6-11-15,-3 6-32 16,0 0 11-16,0 0-35 0,0 0-99 0,-14 7-155 15,11-4-429-15,0 2 66 0,3-1 90 0</inkml:trace>
  <inkml:trace contextRef="#ctx0" brushRef="#br0" timeOffset="187987.84">30382 9415 583 0,'0'0'261'0,"10"-4"-38"0,-7 1-23 0,-3 3-1 16,0 0-32-16,12 0-4 0,-12 0-27 0,0 0-3 15,9 0-15-15,-9 0-18 0,0 0-21 16,4 4 11-16,-4-4-11 0,3 6-18 16,-3-2 3-16,0-4-20 0,3 4-16 0,-3-4-5 15,0 10-10-15,0-5-10 0,0-5-3 0,3 6-13 16,-2-3 10-16,-1-3 6 0,0 0 15 0,0 0 15 16,12 0 5-16,-12 0 3 0,12-7-25 15,-4 1 37-15,-3 1 45 0,3-2-24 0,1 0-28 16,-2 1 36-16,0 2-5 0,2-3-13 0,-4 5-5 15,3-4 10-15,-3 4-13 0,2-2-18 0,2 2-2 16,-4 0 3-16,-5 2-9 0,16-1 11 16,-8 1-5-16,-8 0 5 0,16 1-23 0,-9 3 8 15,-2 0-3-15,6-2-18 0,-3 4-13 0,-1-4-10 16,1 5-13-16,2-3-43 0,-4 2-23 16,4 1-62-16,-3-7-138 0,0 6-570 15,0-4 91-15,4 0 77 0,-3-2 59 0</inkml:trace>
  <inkml:trace contextRef="#ctx0" brushRef="#br0" timeOffset="188405.19">30970 8950 780 0,'0'-6'318'0,"0"6"-37"0,0 0-22 0,3-1-37 15,-3 1-12-15,0 0-25 16,0 0-27-16,3 17-9 0,-3-5-19 0,0 2-9 0,-1 3-6 15,1 5-18-15,-2 2 0 0,-1 2-12 16,3-1-1-16,-4 1-20 0,4 1-10 0,-1 1-3 16,0-6 0-16,1 0 3 0,-2-4-26 15,2-3-2-15,0 2 17 0,-3-6 1 0,3 2-3 16,0-4-5-16,0-2-3 0,-3-4-7 0,0 1-1 16,3-4 6-16,0 0-13 0,0 0-5 0,0 0 22 15,-21-11-1-15,19 7-19 0,-6-3 8 16,-2 0 0-16,2 1-10 0,0 1 15 0,-1-2-28 15,-1 1 8-15,-3 3 7 0,6-3 1 0,-3 4 4 16,-1 0-12-16,4-1 4 16,7 3-14-16,-20 4-1 0,13 0 19 0,0 1-6 15,1 1-10-15,2-2 3 0,-3 5-29 0,7-1 11 16,0 0-3-16,0 2 13 0,3 1-8 0,4-1-28 16,0 1 23-16,3-1-44 0,3-1-7 15,1 3-38-15,-2-5-16 0,4-5-82 0,-9 1-253 16,13-3-384-16,-3 0 82 0,1-3 86 0,2-2 65 15</inkml:trace>
  <inkml:trace contextRef="#ctx0" brushRef="#br0" timeOffset="188643.54">31189 8744 685 0,'0'-4'187'0,"0"4"-28"15,0 0-5-15,0 0-19 0,0 0-7 0,6 22-5 16,-2-9-10-16,-1 3-6 0,2 1 11 0,-3 1-26 16,5 6-5-16,0 0-30 0,2 3 12 15,-2 5 2-15,1-3 21 0,-1 3-17 0,-4 0-37 16,3 0 21-16,-2 1-10 0,-4-6 4 0,0 4-9 16,0-4-6-16,-3 4 3 0,-1 2 10 15,-2-4-20-15,-1 3-36 0,-4-1-8 16,4-3-41-16,-6-2-53 0,5-4-95 0,-5 3-136 15,5-7-430-15,-4-1 95 0,8-4 61 0</inkml:trace>
  <inkml:trace contextRef="#ctx0" brushRef="#br0" timeOffset="189359.62">31607 8886 824 0,'0'0'256'0,"2"-8"-34"16,-2 8-22-16,3-4-5 0,-3 4-21 15,0-6-18-15,0 6-13 0,4-8-23 0,-4 8-25 16,3-9-26-16,-1 7-5 0,-1-4-15 0,0 0-13 16,2 1 7-16,-3-2-33 0,0 0 13 0,3 1-2 15,-1 1-18-15,-2-2 14 0,0 1-6 16,0 2-14-16,-2-3 8 0,-1 0 13 0,3 7-5 15,-3-8-8-15,2 2-2 0,1 6 9 0,-10-4-17 16,7 2 21-16,3 2-16 0,-10-3 20 16,10 3-2-16,-10 5-15 0,10-5-6 0,-14 7 1 15,10-4-14-15,-2 4 39 0,-1-1-25 0,4 3-11 16,-5-2 5-16,5 2 6 0,2 0-4 0,-2 1 6 16,0-2-12-16,3 3 7 15,-3 2 5-15,6-2-3 0,-3 3-2 0,3-3 15 16,0 3-15-16,1 1-3 0,2 0 3 0,-4-1 18 15,6 3-18-15,-6-2 18 0,4 2-18 16,1-1 10-16,-4-1-18 0,4-2 13 0,-3 1-5 16,-1 2 28-16,-1-5-26 0,-1 4 11 0,0-4 2 15,-2 3-10-15,0 1 8 0,-4-2-6 0,2 2 11 16,1-2-51-16,-4 0 7 0,0 1-15 16,2 0-10-16,-2-4-16 0,4 1 3 0,-3-4 2 15,2 1 21-15,2-1 0 0,-3 0-2 0,1-3 27 16,0 1-2-16,3-1 8 0,0-4-8 15,-1 8 7-15,1-8 14 0,0 0 20 16,0 0-36-16,4 6 38 0,-4-6-10 0,7 1 21 16,-7-1-28-16,0 0-11 0,0 0 16 0,11 0 2 15,-11 0-5-15,0 0 8 0,10 0-11 16,-10 0 1-16,6 3 17 0,0 2 4 0,-4-2-4 16,1 4 13-16,-3-3 6 0,3 2 2 0,-1 2 2 15,-2 6-12-15,-2-6 10 0,-1 6 7 0,0-3-17 16,2 3-3-16,-6-1-2 0,4 2 0 15,0 1-3-15,-1-6 5 0,1 4 0 16,0-3 3-16,2 4-19 0,-2-5 24 0,0 1 0 16,3 2-13-16,0-5 3 0,3 2-14 15,1-2 6-15,2 1-20 0,4-1 15 0,8-1-36 16,6-6-57-16,-14 4-360 0,24-4-318 0,7 0 29 16,-7-1 107-16</inkml:trace>
  <inkml:trace contextRef="#ctx0" brushRef="#br0" timeOffset="190353.13">30047 10501 499 0,'0'0'222'0,"10"7"-27"0,-10-7-26 0,0 0 5 16,17-3-31-16,-10-1-5 0,0 0-4 16,3 0-32-16,0-3-2 0,0 1-13 0,0-2-13 15,-2-1-10-15,2-3-26 0,0 4-4 16,-3-4-4-16,5-1-1 0,-7 1 1 0,0-3-4 15,-3 2 5-15,1 1-29 0,-3-1 8 16,3 3-2-16,-3-2 15 0,-3-1-2 0,0 1-6 16,2-1 11-16,-2 3-1 0,-3-1-2 0,2 0 3 15,-2 1-1-15,-2 3-2 0,2 1-12 16,-1 1-4-16,0-2 9 0,-2 6-4 0,1-2 6 16,-2 3-5-16,10 0-10 0,-16 4 22 0,6 2-12 15,-1 2-8-15,0 3-2 0,1 3 12 0,0 2-10 16,2 3 18-16,2 3 3 0,2 0-13 15,1 8 2-15,0-3-2 0,1 3 12 16,3 5 1-16,-1 0-8 0,1-2-10 0,2 5 20 0,3-4-10 16,-2 3-13-16,-1-5 5 15,0 1 0-15,2-7-2 0,-2 4-28 0,2-1 20 16,-3 0-44-16,1-2-7 0,2-2-113 0,-5-6-48 16,0 4-503-16,-2-5-9 0,-1 4 138 0</inkml:trace>
  <inkml:trace contextRef="#ctx0" brushRef="#br0" timeOffset="190562.36">29974 10793 711 0,'21'-10'200'0,"-3"1"-8"16,2 0-11-16,-1 0-22 0,-4 3-13 15,6-3-10-15,0 1-42 0,0 1-17 0,1 0-69 16,-4 4-29-16,-1-4-76 0,3 4-92 0,-6 2-502 16,3-3 58-16</inkml:trace>
  <inkml:trace contextRef="#ctx0" brushRef="#br0" timeOffset="190783.36">30405 10633 696 0,'3'-7'322'16,"-2"3"-56"-16,-1 4-25 0,0-4-13 0,0 4-36 15,0 0-10-15,0 0-39 0,0 0-7 0,0 0-14 16,0 0-9-16,0 0-5 0,0 0-24 16,14 14 3-16,-11-5 3 0,0 0-29 0,-2-1 1 15,2 6-6-15,3-3-33 0,-4 3-5 0,1 2-36 16,0-3-61-16,-3 4-34 0,3-5-164 0,-1 2-511 15,0 0 48-15,1-3 57 0</inkml:trace>
  <inkml:trace contextRef="#ctx0" brushRef="#br0" timeOffset="191082.73">30932 10331 760 0,'0'0'251'0,"0"0"-16"0,0 0-7 0,0 0-44 16,0 0-12-16,-28 10-14 0,15-1-17 16,3-1-18-16,-4 2 8 0,1 5-6 15,3 1-28-15,-1 0-12 0,1 2-19 0,-1 2 3 16,4 2-23-16,0-3-17 0,1 5-6 0,6-6-11 15,0 2-14-15,0 0-31 0,7-3-19 16,2 1-22-16,3 1-15 0,1-6-32 0,4 0 1 16,0-1-39-16,4-4-69 0,-5-3-53 0,5-3-423 15,0 1 59-15</inkml:trace>
  <inkml:trace contextRef="#ctx0" brushRef="#br0" timeOffset="191315.13">31366 10194 447 0,'14'7'226'0,"-8"-2"-47"0,1 0-13 15,1 2-7-15,5 1-26 0,-3 4 28 0,7 1-45 16,-3 4 4-16,5 3-10 0,-4 1-13 0,6 3-2 15,-4 2-16-15,-1 3-2 0,-1 1 18 0,-5 3-19 16,-3-1 6-16,-4 3-38 16,-3-2 7-16,-13 17-59 0,2 0-12 0,-13-2-131 15,-10 12-604-15,-9 3 51 0,-9-9 64 0</inkml:trace>
  <inkml:trace contextRef="#ctx0" brushRef="#br0" timeOffset="192707.19">28802 10976 563 0,'5'-4'202'0,"-3"0"-13"0,2 0-17 15,3-2-11-15,-1 3-10 0,1-1-26 16,0 3-14-16,3 0-12 0,-3-1-12 0,-7 2-2 16,18 0-19-16,-9 3 1 0,-2-2-11 0,0 5-2 15,3 1-5-15,-3 1 2 0,-3 2-10 16,-1 1-16-16,0 2 16 0,-3-1-23 0,0 3 18 15,0 3 0-15,-3-1-13 0,0 1 15 0,-1 1-25 16,-2-5-10-16,5 6 4 0,-6-8 14 0,3 5 2 16,1-5-8-16,0-1 3 0,0-1-5 15,3 0-10-15,0-2 2 0,0-1 0 0,0 0-3 16,3 0-2-16,2-4 0 0,-3-2 0 16,-2-1 23-16,14 0-28 0,-4-1 8 0,0-1 5 15,0 0-19-15,1-4 34 0,-1 3-20 16,0-2 2-16,-3-1-10 0,3 5 13 0,-2-6 15 15,-2 4 18-15,1 1-26 0,-4-3 23 0,1 4-7 16,-4 1-5-16,6-7-6 0,-6 7-2 0,0 0 18 16,0 0-11-16,0 0-14 0,0 0 1 15,-13 14 4-15,10-7-16 0,-1-2 13 0,-2 7-3 16,1-2-8-16,-1 0-4 0,5 4 2 0,-2-3 2 16,0 4 16-16,3 0-23 0,0-3 5 15,3 3-2-15,0 2 2 0,1-2 7 16,1 0 1-16,-2-2-13 0,3-5 0 0,-3 6 7 15,1-3-2-15,-1-3 26 0,1 4-26 0,-1-3-3 16,-3 1 16-16,0-2-5 0,0 2-16 16,-4 0-10-16,-5-2 3 0,2 7-21 0,-4-5-46 15,-5 7-23-15,-2-4-61 0,-2-1-54 0,2 3-198 16,-9-1-337-16,3 0 82 0,1 1 56 0</inkml:trace>
  <inkml:trace contextRef="#ctx0" brushRef="#br0" timeOffset="193864">28551 12091 494 0,'19'-7'220'0,"-19"7"-21"0,10-4-17 16,-3-1-21-16,4 1-35 0,-3-2-6 0,-3-1-33 16,2 4-23-16,3-5-10 0,-3 2-39 15,0-2-15-15,2 1-13 0,-5-3 6 0,4 2 2 16,-2-3 5-16,0-2-6 0,-2 5-4 16,1-3-3-16,-3-3 6 0,2 4 45 15,1-1 52-15,-5-3 25 0,0 6 0 0,0 0 21 16,0-1-18-16,-2 1-8 0,-1 1-11 0,3-3 1 15,-4 8-15-15,0-4-3 0,-2 3-16 0,2-1-12 16,4 4 10-16,-13 0-10 0,13 0-21 16,-17 7 18-16,10 0-5 0,2 1-7 0,-4 2 2 15,2 0-6-15,1 5-4 0,5 0-5 0,-2 2 7 16,0-1-10-16,8 1-3 0,-3 1 4 0,1-1 1 16,7-2 3-16,1 2-7 0,2-5-3 15,1 1-3-15,2-6-7 0,2 1 5 16,-1-5 12-16,4-3 3 0,0 0 0 0,2-7-12 15,9-3 14-15,-6-5-27 0,4 0 25 0,5-10 23 16,-1 0-35-16,-7 0 14 0,-6 4-24 16,3-11 4-16,-7 0 10 0,0 7-9 0,-7-1-6 15,1 2 23-15,-4-1-31 0,-4 4 14 0,3-1 14 16,-5 3 3-16,-1 1 0 0,3 5 26 16,-6-2-41-16,3 3 10 0,-1 2 13 0,-2-2-8 15,0 9-20-15,-3-2 2 0,2 4 10 0,4 1-17 16,0 0 2-16,-11 11 3 0,8 0-3 0,0 0 8 15,2 4-8-15,0 1-3 0,1 1 6 16,1 2-8-16,0-1 13 0,2 6-11 16,3 1-7-16,-2-1 5 0,4-1 5 0,3-4-17 15,-6 4 9-15,6-3 18 0,-1-5-25 0,0 2 5 16,1-4-3-16,-1-3-2 0,0-1 10 16,1-3-13-16,2-2 11 0,-3-3 4 0,1-2-7 15,2-3 8-15,-3-1-1 0,1-3 3 0,-1 0-12 16,0-3 7-16,2-2 5 0,-4 2-13 0,-1-3 13 15,0-1-10-15,-3 1 13 0,-1 0-13 16,1-3 18-16,-1 6-6 0,0-3-2 0,0 6-2 16,0-4 5-16,-3 0 2 0,1 4 0 0,-1 3 0 15,0-2-25-15,3 1 0 0,-3-1 22 16,0 2-14-16,0 5 7 0,4-5 15 16,-4 5-18-16,0 0 1 0,0 0 4 0,0 0 9 15,0 0-29-15,14 14 10 0,-8-8 13 0,-2 4-5 16,-1 0-8-16,6-1 11 0,-7 2-6 15,6 2 9-15,-3-1-12 0,1 3 9 0,2 0 5 16,-2-3-8-16,-2 3 15 0,2-1-7 0,-2-2-16 16,4 2-10-16,-5-3 10 0,3 2-22 0,-2-4-4 15,-4 0 24-15,3-1-20 0,2 0 9 16,-4-3-5-16,0 0 3 0,-1 1-5 0,0-6 8 16,-2 4 12-16,2-4 0 0,0 0-17 0,0 0 12 15,0 0 0-15,0 0 6 0,0 0-6 0,0 0 13 16,-11-15-8-16,11 10 6 15,0-1-4-15,3-3 12 0,0-1-12 0,3 0-4 16,-2-3 10-16,4 2 3 0,0-3-3 0,-3-1-13 16,5 2 5-16,0-2 3 0,0-3 3 15,0 1-4-15,-2 1 9 0,2 0 10 0,-3 1-8 16,-1-1 15-16,2 4 6 0,-2 0 20 0,1-1-10 16,-4 1 2-16,1 3 3 0,-1 1-18 0,-3 0-2 15,0 4-6-15,4-4 11 0,-8 3-3 16,4 5 2-16,-6-4-14 0,6 4 7 0,0 0-6 15,-17 4-9-15,11 3 12 0,-2-1-2 0,1 2 0 16,1 3 5-16,-1-1-31 0,1 5 13 16,-2-1 18-16,6 0-10 0,-3 1-6 15,5 5-20-15,0-7 10 0,3 4-15 0,0 3-10 16,1-1 15-16,7-1-23 0,-1-5-35 0,3 0-22 16,5 1-32-16,-2-4-170 0,5 3-580 0,0-4 79 15,3 0 71-15,4-7 98 0</inkml:trace>
  <inkml:trace contextRef="#ctx0" brushRef="#br0" timeOffset="194388.86">30224 12375 555 0,'-3'2'253'0,"3"-2"26"0,0 0-58 16,0 0-14-16,0 0-25 0,0 0-21 0,0 0-10 15,0 0-8-15,0-19-22 16,3 12-14-16,4-1-28 0,-3-2-4 0,1 2-19 15,0-3-18-15,1-3 1 0,-2-3-21 0,3 2-16 16,-3-1-4-16,2-2-1 0,-3 2-17 0,1-1 22 16,-4-1-17-16,5 1 22 0,-5 1-4 15,0-1 25-15,-2 0-5 0,-1 1 0 0,0-1 11 16,2 6 9-16,-5-3-2 0,3 4-5 0,-1 1-8 16,-3-4 0-16,0 8 18 0,0-2-5 0,-2 1-13 15,-2 4 6-15,4 2-16 0,7 0-3 16,-19 3 5-16,9 4 9 0,0 7-17 0,-2-3 4 15,2 7-1-15,3 4 6 0,2-2-6 0,0 5 3 16,0 0 2-16,2 4 1 0,0-1-8 0,3-2-8 16,3 11 0-16,0 0 0 15,-2-4 3-15,3 6 4 0,1-3-1 0,-3-1-1 16,1 3-10-16,3-2 2 0,-2-3-9 0,-1 0-11 16,1 2-8-16,3-5-25 0,-4-5-39 0,1 0-61 15,-1-5-53-15,0-9-88 0,0 8-502 16,1-4 78-16,-4-3 88 0</inkml:trace>
  <inkml:trace contextRef="#ctx0" brushRef="#br0" timeOffset="194576.05">30009 12566 685 0,'21'-14'228'0,"1"2"-28"0,-4-1-13 0,0 4-11 16,6-1-14-16,-4 0-68 0,4 3-27 0,0-1-59 16,3 1-6-16,-2-7-125 0,-2 10-540 0,1-2 95 15</inkml:trace>
  <inkml:trace contextRef="#ctx0" brushRef="#br0" timeOffset="194983.75">30518 12446 744 0,'0'-9'226'0,"0"-1"-27"0,2 1-4 0,-1 0-39 16,-1 2 10-16,1 1-10 0,2-1-25 16,0-1-16-16,0 2 8 0,-2-1 0 0,8 0-23 15,-4 4-18-15,2-3-6 0,-1 5 1 0,5 0-18 16,-11 1-3-16,16 1-12 0,-7 4 2 0,0-2-8 15,1 4-15-15,0 3-2 0,-2 3-13 16,0-1-14-16,-3 3-9 0,-2 0 13 0,2 1-19 16,-5 3-7-16,-2-2-10 0,-1 5-19 15,-3-1-4-15,-1 0-19 0,-1-2 9 0,-2-1-19 16,2 0 19-16,-3-4 4 0,3 1 21 16,-2-5-21-16,5 0 14 0,-3-3 32 0,0-6 3 15,2 4 21-15,6-5-6 0,0 0 19 0,0 0 25 16,-7-9-1-16,7 2-1 0,0 7-6 0,7-14 18 15,-1 7-28-15,2 1 18 0,0-3 0 16,2 2-13-16,1-5 1 0,3 3-9 0,0 1 1 16,0 0-9-16,1 4 6 0,1-4-33 0,0 3-31 15,2 1-10-15,-3 0-34 0,-2 2-140 0,0 1-119 16,1 1-354-16,1 0 57 16</inkml:trace>
  <inkml:trace contextRef="#ctx0" brushRef="#br0" timeOffset="195248.14">31045 12171 793 0,'0'-5'276'16,"-3"0"-40"-16,3 5 46 0,-1-6-32 15,1 6-1-15,-3-5-37 0,3 5-15 16,0 0-28-16,0 0-28 0,-14 14 0 0,11-6-8 0,-1 1-5 15,-2 1-31-15,5 1-10 0,0 3 0 16,-1 3-18-16,-1 1-18 0,3-3-28 16,3 5 6-16,0 0-22 0,-2-1-4 0,7-3-29 15,-3 2 6-15,3-1 10 0,1-3-49 0,1-3 5 16,3-4-2-16,-1 1-72 0,1-6-93 16,4 2-431-16,-3-4-98 0,3-1 43 0,1-4 90 15</inkml:trace>
  <inkml:trace contextRef="#ctx0" brushRef="#br0" timeOffset="195480.64">31448 12008 634 0,'0'-7'318'0,"0"7"-34"0,0-8-18 0,0 8-15 16,0-4-26-16,0 4-2 0,0 0-16 0,0 0-40 15,0 0 1-15,0 0-29 0,0 0-16 16,10 12-1-16,-2 1-17 0,-5-1-10 0,4 2-5 15,3 4-14-15,0 4-19 0,-3-1 17 0,3 4-20 16,1 5-13-16,-1-3 20 0,0 6-28 0,-4 1 24 16,-2 0-21-16,-3 7-13 0,-6 10-11 15,-8 6-6-15,-4-6-111 0,-3-9-420 0,-15 23-322 16,-9-1 48-16,-4-5 123 0,-13-2 34 16</inkml:trace>
  <inkml:trace contextRef="#ctx0" brushRef="#br0" timeOffset="-132824.95">10401 13683 504 0,'0'0'176'0,"0"0"4"0,0 0-32 16,0 0-2-16,0 0-18 0,0 0-10 0,0 0-21 15,0 0-2-15,0 0 4 0,0 0-14 0,0 0-21 16,0 0-10-16,0 0 5 0,0 0-13 0,0 0-5 16,0 0-8-16,0 0 13 0,0 0-18 15,0 0-13-15,0 0 14 0,10 8-6 0,-7-1 5 16,1-2 3-16,2 0-6 0,-1 3-15 0,4 0 6 15,-5 1 27-15,2-1-33 0,1 2 6 0,0 1 4 16,0-2-9-16,-3 3-75 16,5-2 0-16,-4 2 25 0,1-1-20 0,-2-1 31 15,2-2-5-15,-3 4-16 0,1-2 11 0,2-2 10 16,-4 0 33-16,4-2-31 0,-3-1 11 0,0 3-18 16,-2-3 25-16,2 0-2 0,0 0 2 15,0-3-2-15,-3-2-1 0,4 8 11 0,-4-6 8 16,0-2 28-16,7 5-3 0,-7-5-5 0,1 5-7 15,-1-5 7-15,0 0 5 0,0 0-10 0,0 0-7 16,0 0-3-16,16-12 22 0,-10 10-14 16,2-6-6-16,2-1-12 0,3-1 20 15,1-1-13-15,3-3 16 0,7-2-6 0,0 0-7 16,4-5-13-16,-1 3 8 0,7-7-8 0,1 2 7 0,2-2 3 16,-3 3-2-16,-6 2 5 15,-1 2-3-15,0 1-12 0,1 1 2 0,-1-1-18 16,-3 0 28-16,3 4-7 0,-6 1 9 0,0 1-17 15,-1-3 3-15,3 6 4 0,-8 1-15 0,1-3 26 16,2 3-18-16,-5 1 20 0,-3 1-9 16,1-2-4-16,-1 3 3 0,0 0-7 0,1-1-1 15,-5 2 6-15,1 0-3 0,-1-1 7 0,-1 2-2 16,1 1 3-16,-6 1-10 0,10-7 4 0,-10 7-2 16,7-2-2-16,-7 2-1 0,7-3-2 15,-3 1 18-15,-4 2-13 0,0 0 0 16,0 0-16-16,6-4-30 0,-6 4-64 0,7-1-25 15,-7 1-11-15,0 0-121 0,0 0-447 0,0 0 103 16</inkml:trace>
  <inkml:trace contextRef="#ctx0" brushRef="#br0" timeOffset="-119510">22471 3106 522 0,'0'0'253'0,"0"0"-20"15,-10-3-8-15,10 3-30 0,0 0-34 0,0 0-10 16,0 0-20-16,0 0-11 0,0 0-7 0,0 0-11 15,0 0-33-15,0 0 8 0,0 0-8 16,0 0-5-16,0 0-10 0,38-2-1 0,-18 1 11 16,7-4-10-16,1-1 3 0,6 0-17 0,6 1-4 15,-1-2 21-15,2 0-19 0,17-1-18 16,-6-2 1-16,-8 2-52 0,-7 3-10 16,-6 0-20-16,0 2-75 0,-4-2-40 0,0-2-121 15,-6 7-446-15,-1 0 80 0,-6 0 49 0</inkml:trace>
  <inkml:trace contextRef="#ctx0" brushRef="#br0" timeOffset="-119289.41">22537 3326 593 0,'13'0'226'15,"4"-1"-11"-15,7-3-21 0,3 0-15 0,11 0-30 16,0-3 2-16,17-3-3 0,-1 2-15 16,2-2-25-16,-11 2-13 0,-9 1-16 0,1 0-2 15,-3-3-36-15,-6 6-64 0,2-2-80 0,-5-4-119 16,-4 9-513-16,-2-4 49 0,-4-1 79 0</inkml:trace>
  <inkml:trace contextRef="#ctx0" brushRef="#br0" timeOffset="-118973.16">22690 2803 806 0,'-3'-2'235'0,"3"2"-25"15,0 0-23-15,0 0 8 0,0 0-26 0,-3 18-36 16,3-6-44-16,3 3-22 0,-3 5-11 0,3 3-12 16,-3 4 9-16,3 2-1 0,-2 4-27 15,-1 3 26-15,3 1-15 0,0 0-3 0,0 0 3 16,-2 1-20-16,2-5 2 0,4 5-16 16,-3-5-2-16,-1 1-5 0,2-1-39 0,-3-8-4 15,1 0 9-15,3-3-73 0,-2-3-8 0,3-2-47 16,-3-3-48-16,2-3-496 0,-2-3 50 15</inkml:trace>
  <inkml:trace contextRef="#ctx0" brushRef="#br0" timeOffset="-118742.1">22987 2794 716 0,'0'-6'223'15,"0"6"-31"-15,0 0-31 0,0 0-5 0,0 0 6 16,0 0-27-16,0 0-17 0,8 23-16 16,-2-8 62-16,-3 4-20 0,1 2-11 0,-1 4-16 15,1 3 1-15,3 3-16 0,-3 2-20 0,-1 1 3 16,3 0-34-16,1 0-23 0,-1 0-41 0,2-3-33 16,-1-2-51-16,0 2-69 0,-7-6-211 15,12-6-373-15,0-2 36 0,-2 0 87 0</inkml:trace>
  <inkml:trace contextRef="#ctx0" brushRef="#br0" timeOffset="-118524.85">23497 2996 634 0,'0'0'249'0,"0"0"-47"0,0 0-5 16,3-4-28-16,-3 4-18 0,0 0-13 0,0 0-20 15,0 14-16-15,0-7 6 0,0 1-8 0,0 2-8 16,0 1 5-16,3 1-10 0,-2 3-28 0,-1-1-21 16,0-1 21-16,3 4-46 15,-3-4-39-15,-3 0-114 0,3 1-265 0,3-1-312 16,-3-3 57-16,0-2 56 0</inkml:trace>
  <inkml:trace contextRef="#ctx0" brushRef="#br0" timeOffset="-118368.58">23565 2836 796 0,'0'0'238'0,"0"0"-18"16,0 0-39-16,0 0-37 0,0 0-55 0,0 0-17 0,11 12-95 15,-8-2-179-15,0 3-474 0,-2 1 49 0</inkml:trace>
  <inkml:trace contextRef="#ctx0" brushRef="#br0" timeOffset="-118037.28">23750 3089 657 0,'0'0'244'15,"0"0"-35"-15,0 0-24 0,0 0-24 16,0 0-15-16,0 0-21 0,11 5-30 0,-11-5-18 15,0 0-26-15,3 6-15 0,-3-6-31 16,0 0-15-16,3 4-16 0,-3-4 52 0,0 0-6 16,0 0-20-16,0 0 13 0,0 0-10 15,0 0 17-15,0 0 6 0,15-8 38 0,-10 4-13 16,2 0 33-16,-3-1 21 0,2 0-18 0,-2 2 21 16,3-3-11-16,-1 1-7 0,1 2-16 15,-3 0-15-15,-1-1-3 0,4 1-2 0,-1 2 2 16,-1-3-7-16,-5 4 12 0,13-2-12 0,-6 0-13 15,-7 2 15-15,14 0-23 0,-14 0 10 0,16 2-12 16,-9 0-11-16,0 2-33 0,0-3-20 16,-3 2-18-16,2 1-85 0,-2-1-54 0,2 0-99 15,-1 4-507-15,1-2 89 0,0-3 65 0</inkml:trace>
  <inkml:trace contextRef="#ctx0" brushRef="#br0" timeOffset="-117851.61">24061 3001 619 0,'-1'-6'292'0,"1"0"-8"0,0 6-59 0,-3-8-30 16,3 4-62-16,0 4-8 0,-3-7-12 0,0 4 5 15,3 3-6-15,0 0-12 0,0 0-21 16,0 0-4-16,0 0-4 0,-21 10-17 0,18-2 7 16,-1 1-9-16,1 0-22 0,0 2-14 0,3 2-3 15,3-1-34-15,0 3-15 0,1 1-35 16,-1-1-45-16,5 0-30 0,3-2-66 0,-3-5-57 15,7 4-437-15,-5-4 45 0</inkml:trace>
  <inkml:trace contextRef="#ctx0" brushRef="#br0" timeOffset="-117261.21">24526 2585 821 0,'-4'-6'279'16,"4"6"-23"-16,0 0-33 0,0 0-6 0,-10 12-27 15,4-1-37-15,-2 3-25 0,1 3 26 0,-2 2-21 16,-1 7-18-16,2 4-23 0,-2 1-89 0,3 3 12 16,-3 1-7-16,0 13 18 0,0-2-1 15,6-4-58-15,-3-7-3 0,3 0-30 0,1-4-16 16,3-5-11-16,0 3-32 0,0-8-41 0,0-1 25 15,5-3-23-15,-3 0 54 0,5-6-10 0,-3-3-29 16,5-2 57-16,1-4 33 0,1-2-66 0,-1-2 20 16,5-4 36-16,-2 0 28 0,0-4 59 15,1-1 20-15,-4 2 75 0,6-4-24 16,-8 1 52-16,5 0-18 0,-2 2 15 0,-4 1-43 16,0 1 58-16,-1-1-35 0,2 2-38 0,-5 0 32 15,4 2-7-15,-4 2-18 0,1-2-10 16,-1 0 23-16,0 2-34 0,3 3-7 0,-6 0-8 15,0 0-10-15,0 0 3 0,8 3 10 0,-5 2-26 16,-2 1 5-16,-1 1 0 0,3 3-10 0,0-2-28 16,-3 3-33-16,3-3 20 0,-2 1-36 15,-1 1 21-15,3-4-34 0,-3 2 14 0,4-3 7 16,-4 0 5-16,4-3 2 0,2 1 16 0,0-3-5 16,1 0 0-16,1-3-11 0,-1 0 32 0,3-2 20 15,-4-1 15-15,5 2 10 16,-4-2 0-16,3 2 19 0,-4-1 14 0,2-1 24 15,-2 3-28-15,-2 0-11 0,2 1-15 0,-2-2-5 16,-4 4 2-16,10-6-2 0,-9 5-18 0,-1 1 10 16,6-4-20-16,-6 4 15 0,7-3-13 15,-7 3-2-15,0 0 20 0,10 0-20 0,-10 0 12 16,11 4-20-16,-2 0-10 0,-2 0-52 0,4-2-53 16,-4 2-43-16,6-2-114 0,-2 1-547 0,2-1 90 15,-3-1 78-15</inkml:trace>
  <inkml:trace contextRef="#ctx0" brushRef="#br0" timeOffset="-116680.89">25179 2783 826 0,'3'-7'343'16,"-6"2"-48"-16,3 0-37 0,0 5-33 0,0-8-20 16,0 8-18-16,0-5-23 0,0 5-11 15,0 0 1-15,0 0-29 0,0 0-14 0,0 18-9 16,0-6 8-16,0 1-28 0,-4 4-10 0,1-1 12 15,3 3-28-15,-1 2-15 0,-2-2 8 0,3 3-11 16,-3-3-12-16,0 4-21 0,2-4-5 16,-2-2-13-16,3-3-12 0,-3-2 7 0,3 0 15 15,0-2-5-15,-3-2 19 0,2-2-1 0,0-3 3 16,1-3 2-16,-6 3-17 0,6-3 14 16,0 0 11-16,0 0-20 0,-16-11 30 15,15 7-17-15,-5-1 7 0,3 2 2 0,-5-3 9 16,5 0-17-16,-4 1 4 0,1 2 7 0,2-2-2 15,-3 1-1-15,0 2-7 0,0 1 0 16,7 1-13-16,-17 2 11 0,7 3-11 0,3 0 0 16,-3 2 2-16,2 0-12 0,-1 4-7 0,-1 1 17 15,6 1-26-15,-3 0 16 0,4-1 8 0,-1 0-19 16,4-1-2-16,0-1 3 0,3 2 7 16,-2-3-4-16,5 0 4 0,2-2-5 0,-1-2-5 15,4-1 16-15,1-1-6 0,-1-2-15 16,2-2 15-16,1-2 6 0,3-1-1 0,0-1-12 15,1-3 2-15,-2-1 15 0,1 1 4 16,-6-4-12-16,6 4 12 0,-7-2 1 0,3 1 16 16,-2 0-12-16,-4 1 9 0,0 1 6 0,-1 0-6 15,0 2-2-15,-4 0 0 0,1 2-8 0,-3 3 6 16,0-6-6-16,0 6 0 0,0 0-15 16,0 0 5-16,0 0-8 0,0 0 18 0,0 0-2 15,-3 19-13-15,6-11 10 0,0 4-23 0,4 0 8 16,0 1 0-16,4-1-24 0,2-1-37 0,0 2 7 15,4-1-31-15,1-1-61 0,2 0-90 16,-9-1-191-16,15-4-362 0,2 0 44 16,2-5 89-16,-5-1 62 0</inkml:trace>
  <inkml:trace contextRef="#ctx0" brushRef="#br0" timeOffset="-116396.46">25856 2988 685 0,'5'-5'264'0,"-3"1"5"16,1 1 12-16,-3 3-55 0,3-5-85 15,-3 5-3-15,3-5-13 0,-3 5 1 0,1-3-24 16,-1 3-15-16,0 0-8 0,0 0 6 0,0 0-8 16,0 0-19-16,0 0 9 0,0 0-8 0,-12 13 7 15,0-6-32-15,2 4-4 0,-1-1 9 16,-3 2-16-16,-2 0-13 0,-2 2 0 16,2 2-12-16,1-3-8 0,-1 2 4 0,-1-1 4 15,6-3-1-15,-3-1-20 0,7 2 13 0,-5-3-8 16,7-1 8-16,-2 0-5 0,1-2 4 15,3 0 14-15,3-1-1 0,0-1 1 0,3 2-8 16,-3-6 7-16,10 7 16 0,-2-5-23 0,5 0 13 16,0 2-11-16,1-3-2 0,3 0 0 0,0 1-21 15,4 0-12-15,-1 1-59 0,1-2 0 16,0 0-65-16,2 1-590 0,1-1 15 0,0-1 79 16</inkml:trace>
  <inkml:trace contextRef="#ctx0" brushRef="#br0" timeOffset="-115785.14">26300 3085 458 0,'0'0'171'0,"0"0"-43"0,0 0-10 0,0 0-23 16,0 0 30-16,0 0-30 0,-13 11-11 0,9-7-4 15,4-4-14-15,-4 8-2 0,4-5-13 0,0-3 13 16,-3 5-18-16,3-5 3 0,-3 5 2 16,3 0 11-16,0-5-9 0,0 0-7 0,-1 7 13 15,1-7-18-15,0 5 39 0,0-5-11 0,1 6 13 16,-1-6-3-16,9 1-30 0,-9-1 10 0,13-1 5 15,-3-2-8-15,2-2 21 0,-1-2-11 16,5-1-7-16,2-3 2 0,2-3-20 0,-3 1 26 16,1-1-31-16,1-3 20 0,-1-2-2 0,3-1-26 15,-2-1-2-15,-4 4-11 0,-2-2 16 16,1 1-3-16,-4 1 3 0,-3 4-21 16,2-1 15-16,-4 1 6 0,0 2-23 0,-3 1 20 15,-2 1-13-15,0 2-7 0,-2 1-11 0,-3 1 14 16,-1 0-1-16,-2 3-5 0,8 2-5 15,-17 0-10-15,8 2 0 0,-1 5 12 0,-1-1-20 16,0 3 5-16,1 1-20 0,3-1-8 0,4 0 8 16,-1 1 18-16,-3 2-1 0,7-4 3 0,0 3-17 15,0-2 32-15,7 2-9 0,-3 0-1 16,6 0-2-16,-1-1 15 0,2 2 10 0,1-3-7 16,0 2-1-16,-1-1 1 0,2 2-3 0,1-4-2 15,-4 1-3-15,0 1-3 0,1 1 14 0,-1-3 4 16,0-1-13-16,0 1 1 15,-3 1 7-15,-3-2-7 0,2 1-1 0,1-1 1 16,-3 2-1-16,1-2-19 0,-4-2-19 0,-1 3-49 16,0-2-27-16,-3 0-16 0,0-1-29 0,-2-2-34 15,-1-2-106-15,-4-2-39 0,10 1-370 16,-10-3 74-16</inkml:trace>
  <inkml:trace contextRef="#ctx0" brushRef="#br0" timeOffset="-115550.15">26894 2683 637 0,'4'-6'189'0,"4"5"-7"0,-8 1-16 15,9 0-2-15,-9 0-26 0,7 7 8 0,0-2-25 16,-3 2-24-16,2 2 18 0,-5 1 3 0,2 5-31 16,-3 2 18-16,0 3-31 0,-3 2 8 15,2 3-13-15,-5 0-10 0,2 3-13 0,-3 2 3 16,2 2-6-16,-6 1-2 0,3-3 5 0,1 0 0 15,0 0-18-15,-2-5-40 0,4-1 7 0,-1-3-21 16,2 2-33-16,-2-7-8 0,6-1-25 16,0-2-43-16,0-1-88 0,0-3-542 0,3-4 76 15,1 0 72-15</inkml:trace>
  <inkml:trace contextRef="#ctx0" brushRef="#br0" timeOffset="-115362.43">26967 3021 624 0,'0'-2'236'0,"0"2"-16"0,-3-5 2 0,3 5-35 15,0 0-15-15,-3-4-29 0,3 4-17 0,0 0 4 16,0 0-28-16,6-7-12 0,0 5-18 16,4-3-75-16,0 4-12 0,4-3-24 15,-3-1-86-15,6-3-111 0,0 1-501 0,3 3 64 16</inkml:trace>
  <inkml:trace contextRef="#ctx0" brushRef="#br0" timeOffset="-114817.47">27398 2716 911 0,'9'-13'294'0,"-5"1"-43"15,-1 6-92-15,0 0 7 0,-2 3-15 16,2-2-8-16,-3 5-17 0,3-4-14 0,-3 4-14 16,0 0-6-16,0 0-13 0,0 0-10 0,0 0-5 15,0 18 0-15,-3-7-18 0,0 3 6 0,-1 3-1 16,-2 2-10-16,2 2 2 0,-3 4-7 15,0 0 2-15,1 2-12 0,-1 0 0 0,0-2-6 16,4 4-7-16,-3-8-16 0,1 3-4 16,1-6-27-16,3-2 6 0,-4 1-33 0,5-5 33 15,-3 1 7-15,0-5 6 0,2 1-3 16,1-5 3-16,-3 0 27 0,3-4-14 0,0 0-16 16,0 0 15-16,0 0-4 0,0 0 2 0,-8-19 25 15,2 13 26-15,3-1-13 0,-1 1 1 16,-2-1-6-16,-2 1 5 0,2-1-10 0,-1 2 10 15,0 0-17-15,-1 2 9 0,-2-1 1 0,1 3-16 16,2 1-5-16,7 0 16 0,-18 6 4 0,9 1-7 16,-1-1 5-16,2 5-12 15,-2 0-19-15,4 3 13 0,4-3-5 0,-4 3-8 0,6-3 6 16,4-1-1-16,-1 2-15 0,4-1 34 16,0-3-24-16,7 1 11 0,1-1-19 0,1-2 14 15,4-5 4-15,1 1-12 0,3-3 0 16,-1 0 5-16,6-4 7 0,-6 1-12 0,1 0 2 15,3-3 1-15,-7 1-11 0,1 0 30 0,-2 0 11 16,-7 1 0-16,2 1 29 0,-1 1-29 0,-3-2 0 16,1 3-16-16,-4-1 16 0,-1 0 6 15,1 3-9-15,2-3-10 0,-9 3 1 0,11-2-4 16,-11 2 1-16,7 0-3 0,-7 0-7 0,0 0-4 16,7 5 6-16,-3 1-2 0,-4 0 15 15,0-2-13-15,-4 3 0 0,4 1-16 16,-3-1-9-16,2 3-11 0,-2-1-67 0,0 2-37 15,-4-3-165-15,1 3-522 0,4-5 67 0,0-1 100 16,-2-2 35-16</inkml:trace>
  <inkml:trace contextRef="#ctx0" brushRef="#br0" timeOffset="-114662.25">27770 2858 1013 0,'0'-6'310'15,"0"6"-18"-15,0-6-36 0,0 6-13 16,0 0-64-16,0 0-20 0,0 0-49 16,0 0-33-16,0 0-111 0,0 0-119 0,0 20-608 15,-3-9 42-15,6 0 66 0</inkml:trace>
  <inkml:trace contextRef="#ctx0" brushRef="#br0" timeOffset="-114317.68">27916 2970 785 0,'5'-3'208'0,"-5"3"76"0,0 0-85 15,0 0-25-15,0 0-7 0,0 0-26 16,0 0-8-16,0 0-10 0,0 0-6 0,-8 16-27 16,2-10 2-16,-1 5-13 0,2-3-17 0,-4 4 4 15,2 1-14-15,1-4-17 0,2 2 17 16,1 0-29-16,0 0-13 0,3-3 5 0,0 1 3 15,3-1 3-15,0-2-11 0,1-1 3 0,5-3 2 16,-1 1 13-16,-8-3-23 0,17-3 26 0,-3 0-18 16,-4-3 10-16,0 2 0 0,4-5 3 15,-4 1-6-15,0-4 1 0,1 1-4 0,-5 1 6 16,1-2-12-16,0 2 7 0,0 1 7 0,-1-2-2 16,-5-1 16-16,2 4-29 0,0-1 18 0,-3 1-20 15,-3 3-6-15,0-1 9 0,1 0 12 16,-7 3-18-16,5-2-5 0,-5 5-13 15,9 0-15-15,-18 0-31 0,8 5-10 0,-3-3-98 16,2 3-107-16,1 4-540 0,5 0 52 0,0-2 106 16,5 1 88-16</inkml:trace>
  <inkml:trace contextRef="#ctx0" brushRef="#br0" timeOffset="-114178.08">28193 3058 1000 0,'8'-4'328'0,"-8"4"-23"15,5-3-34-15,-5 3-28 0,0 0-23 0,5-5-38 16,-5 5-44-16,0 0-117 16,0 0-88-16,0-5-84 0,0 5-632 0,0 0 125 15,0 0 10-15</inkml:trace>
  <inkml:trace contextRef="#ctx0" brushRef="#br0" timeOffset="-113789.05">28517 2779 737 0,'0'0'268'0,"2"-3"-27"0,-2 3-26 0,0 0-15 0,0 0-21 16,0 0-10-16,0 0-26 0,10 12-7 16,-10-2-13-16,0 2-13 0,0 3-13 0,0 4 8 15,-1 0-15-15,-2 6-6 0,0 0-23 16,-1-2 32-16,-2 4-47 0,2-2 5 0,-3 0-10 15,4-2-5-15,-1-1-3 0,-2 1-20 0,3-4 5 16,-1-5 0-16,1 3-6 0,0-6-1 16,3 0-4-16,-1-1 11 0,1-3 0 0,1-2-15 15,2-2 10-15,4-2-19 0,-7-1 6 0,22-3-10 16,-12-2 5-16,2 3 20 0,5-4 6 0,-7 1-3 16,7-1 15-16,-5 0-28 0,-1 4 0 15,-1-3 21-15,-2 2-3 0,-4 0-31 16,6-1 11-16,-6 2 2 0,4 1 8 0,-3 0-21 15,-5 1 6-15,10-4-9 0,-10 4 22 0,14 4-6 16,-8-3 10-16,-6-1-20 0,10 7-5 16,-5-2-13-16,0-1-13 0,-3 0-8 0,4 1-43 15,-2 2-41-15,-1-2-54 0,0 3-660 0,0-1 92 16,0-1 90-16,-2-1 38 0</inkml:trace>
  <inkml:trace contextRef="#ctx0" brushRef="#br0" timeOffset="-113448.92">28959 3000 849 0,'3'-8'246'0,"-3"8"-21"0,1-4-7 16,-1 4-26-16,0 0-21 0,0 0-30 0,0 0-10 15,0 0-11-15,0 0-7 0,0 0-16 16,14 12 8-16,-11-11-26 0,2 2 3 0,-3 3-23 15,4-3-5-15,-1 1-11 0,1 0 3 0,4 1-7 16,-3-3-6-16,7 3 5 0,-4-2-9 0,4-1-1 16,1-1-10-16,-3 1 15 0,2-1-28 15,-1 1 10-15,-2-1-15 0,-1 0 18 16,-3-1-2-16,3 4-37 0,-10-4 6 0,13 0 7 16,-9 1-23-16,2 1 34 0,-5 3 0 0,2 0 14 15,-3-5-9-15,-10 15 18 0,-3-4 10 16,-5 4-19-16,-6 6 14 0,-13 4-15 0,-1 3-14 15,-5 0-12-15,-1 2 7 0,0 1-56 0,-6-2-48 16,2-4-90-16,-9 14-620 0,15-10 70 16,1-1 74-16,4-2 35 0</inkml:trace>
  <inkml:trace contextRef="#ctx0" brushRef="#br0" timeOffset="-112720.65">27814 1789 952 0,'0'0'294'0,"0"-7"-20"0,0 7-3 16,0-6-40-16,0 6-39 0,0 0 0 0,0-5-16 15,0 5-25-15,0 0-7 0,0 0-29 16,-3 17 8-16,0-5-21 0,-4 2-2 0,2 8-8 16,-7 2-15-16,2 4 2 0,-5 14-25 0,-1-1-8 15,1 2-5-15,-4 4 2 0,1-3-4 0,2-1-3 16,-2 1-11-16,0 0-9 0,2-3-11 16,2-7 0-16,1-6-31 0,2 0-30 0,-1-1-34 15,0-4-32-15,2-2-24 0,0-3-69 0,3-7-159 16,3 3-448-16,-2-4 67 0,0-3 133 15,1-2 13-15</inkml:trace>
  <inkml:trace contextRef="#ctx0" brushRef="#br0" timeOffset="-112320.89">27452 2196 519 0,'0'0'123'15,"0"0"18"-15,0 0-16 0,-1 17-7 0,0-9 33 16,-4 4-44-16,5 5-14 16,-3-1 22-16,1 1-44 0,-3 3 9 0,2 0 7 15,0 3-26-15,2-3 6 0,-3 0-3 0,4 0-10 16,-3-1-8-16,0-2 0 0,3 1-8 0,-1-5-5 15,2 2 3-15,-2-5-8 0,2 3 8 16,-1-4-23-16,3-1 25 0,4-1-22 0,-3-4 2 16,5-3 2-16,0 0 11 0,3-3-16 0,-1-1 19 15,2-6-11-15,4 2-13 0,1-3 28 0,1-3-35 16,-1 3 38-16,-3 1 7 0,-2-1-19 16,0 1 6-16,1-1 6 0,-1 2-7 0,-3 0-4 15,4 0 6-15,-4 3-3 0,-3 0-4 16,1-1-6-16,1 3 2 0,-5 0-20 0,3 0-12 15,-4 2-9-15,6 0 6 0,-9 2 2 16,0 0-51-16,0 0-28 0,12 5-74 0,-12 0-69 16,0 0-538-16,0 1 82 0,0 0 54 0</inkml:trace>
  <inkml:trace contextRef="#ctx0" brushRef="#br0" timeOffset="-102245.86">19634 2688 463 0,'14'-10'179'0,"-1"2"-15"0,1-2-18 15,2 2-29-15,-1 1 27 0,6-2-29 16,-1-1-89-16,7 1 2 0,4-2-15 0,3 0-1 16,14-3 1-16,-7 3 15 0,14-1-5 0,0 2 23 15,-1 1-46-15,-3 6 11 0,8 0 14 16,2-1-2-16,-6 4-12 0,10 2 6 16,3 2-14-16,3 0 5 0,2 5 2 0,16 1 5 15,3 5 1-15,1 0-19 0,2 3 18 0,-3 2 31 16,1 0-35-16,2 3-6 0,-2 0 54 0,-1 5 2 15,0 3 6-15,1-1-24 0,-1 2 16 16,3 3-21-16,-6 5 1 0,-3-2 4 0,-1 2-9 16,-6 4-6-16,-1-1 3 0,-2 4-14 0,-1-3 24 15,0 4-20-15,-7 2 15 0,1 0-8 0,-2 2 0 16,-5 0 0-16,-2 2-5 0,-7-2 28 16,5-1 1-16,-13 0-6 0,3-1-8 0,-8 0 21 15,-9-9-13-15,3 2 21 0,-6-3-11 16,-1 0 5-16,-2-2-15 0,-1 1 0 0,-5-8-5 15,-4-4-2-15,1 1-14 0,-1-3 1 0,-2 0 25 16,-2-3-17-16,2-4-14 0,-6 3 6 16,7-3-9-16,-8-3-11 0,4-4 29 0,-2 3-14 15,-2-4-6-15,-2-2 6 0,2 0-3 0,-2 1 2 16,2-1-12-16,-3-1-16 0,2-1-10 0,-2-2-46 16,0-3-102-16,-3-1-221 0,4 0-445 15,-4 0 88-15,10-7 96 0</inkml:trace>
  <inkml:trace contextRef="#ctx0" brushRef="#br0" timeOffset="-101903.28">23559 3804 698 0,'12'13'195'0,"-11"-9"-19"16,3 4-22-16,-4 4-8 0,3-2-18 0,0 2-8 16,-2 4-17-16,2 1 2 0,0 3-26 15,1-2-7-15,2 1 2 0,-2 4-10 0,3 1-10 16,-4-3 2-16,4 4-5 0,-1-3-20 16,-2 2 12-16,4-3-4 0,-2 0-16 0,-2-2-8 15,-1-2 8-15,3-2 23 0,-2 0-7 16,-1-4 43-16,0-1-85 0,2 0 31 0,-5 0 57 15,3-5-29-15,-6 2 0 0,-2-1-5 0,-5-4-15 16,-11 3 10-16,-16 0 16 0,-25 8-32 0,-40 3-7 16,-52 9-5-16,-27 4-56 0,-24 1-197 15,-30 15-603-15,-87 21 142 0,-14-7 46 0,-18-2 92 16</inkml:trace>
  <inkml:trace contextRef="#ctx0" brushRef="#br0" timeOffset="-79376.08">13901 1460 115 0,'-3'-5'66'0,"3"5"-15"16,0 0-30-16,-1-7 20 0,1 7 10 0,0 0 0 0,-3-4 21 15,3 4-52-15,-3-6 93 0,3 6 20 0,0 0-30 16,-4-3 45-16,4 3-76 0,-3-4 66 0,3 4 8 16,0 0-18-16,-6-5 2 15,6 5-58-15,0 0 15 0,-1-6 10 0,1 6-5 16,0 0-30-16,-4-4 4 0,4 4-25 0,0 0 5 16,0 0-17-16,0 0-14 0,-6-3-25 0,6 3 40 15,0 0-9-15,0 0 2 0,0 0-3 16,0 0-4-16,0 0-1 0,3 18-12 0,-3-10 7 15,3 4-10-15,-3 1 18 0,5 5-3 0,-5 1 1 16,3 3-1-16,0 0 5 0,0 3-9 0,1-1 14 16,-1 1-20-16,0-2 3 15,-2-2-3-15,2-2 11 0,0 1-19 0,1-1 18 0,0-2-7 16,-1 0-5-16,-3-1-9 0,3-4 4 0,1 1 2 16,-4-2 15-16,3-1-15 0,-3-1 0 15,3-2 23-15,-3 1-2 0,0-3-14 0,-3 2 9 16,-1-2-14-16,-2 0 27 0,-1-4-19 15,0 2-8-15,-3-1 14 0,0-2-11 0,-4-2 13 16,0-1-16-16,0 2 14 0,-5-4-9 0,1 0 1 16,4-2-5-16,-3 3 7 0,4-2 3 0,-2-2 2 15,2 1-36-15,-1-1 16 0,4 1-23 16,0-3-46-16,4 2-18 0,-2-2-82 0,1-2-87 16,4-1-466-16,3 1 59 0,-3-2 56 0</inkml:trace>
  <inkml:trace contextRef="#ctx0" brushRef="#br0" timeOffset="-79203.78">13778 1157 701 0,'-3'-6'230'0,"3"6"-74"0,0 0-15 0,0-5 13 16,0 5-37-16,0 0-37 0,0 0-44 0,23 6-52 15,-13 0-81-15,-10 2-174 0,21 4-374 16</inkml:trace>
  <inkml:trace contextRef="#ctx0" brushRef="#br0" timeOffset="-78797.8">14308 1517 880 0,'0'-4'305'16,"0"4"-37"-16,-4-12-9 0,1 7-39 0,0 0 5 16,-1 0-20-16,-2 1-39 15,-1 0-2-15,3 1-2 0,-6-1-32 0,3 4-30 16,-3-1 0-16,10 1-8 0,-17 1-10 0,7 3-8 0,-1-1-2 16,4 4-8-16,-3 0-5 0,4 1-21 15,-2 2 0-15,5-1-30 0,-1 2 0 16,4-2 15-16,0 3-18 0,0-2-5 0,1 0 10 15,5-1-5-15,2-1 8 0,-2 0-13 0,1 1 10 16,3-4 3-16,1-1-15 0,-1 1 4 0,0-3-2 16,1 2 8-16,-1-2 7 0,3-1 8 15,-6-1 0-15,-7 0 26 0,17-1-8 0,-10 2-11 16,-7-1-42-16,13-1 48 0,-13 1-62 0,10-1 8 16,-10 1 8-16,11-1 10 0,-11 1 20 15,0 0-7-15,10 0 5 0,-10 0-18 16,0 0-3-16,10 0 11 0,-10 0 10 0,14-2 8 15,-7 2-42-15,-7 0-20 0,14 0 11 0,-1 0-49 16,-3 3-39-16,2-3-18 0,1 2-38 16,0 0-145-16,-5-1-160 0,2 1-314 0,0 0 61 15,0-2 77-15</inkml:trace>
  <inkml:trace contextRef="#ctx0" brushRef="#br0" timeOffset="-78470.22">14561 1525 755 0,'0'-8'222'0,"0"8"-35"16,-3-6-20-16,3 6-11 0,3-4-23 0,-3 4-10 16,0 0-3-16,0 0-7 0,10-1-16 15,-10 1-5-15,14 7-18 0,-7-3-10 16,3 2-2-16,4 2-6 0,-1-1-13 0,-3 1 14 16,4 2-21-16,0-2 28 0,0 1-23 0,-1-1-6 15,-3-1-6-15,1 0 27 0,-1-1-13 0,0-1-22 16,-3-1 15-16,0 0-11 0,0-1 39 15,2-3-33-15,-9 0 25 0,15-4-25 0,-5-2 18 16,1-1-26-16,-2-4 10 0,-2-1-7 0,3-2-1 16,1 1 3-16,-4-1 6 0,3-1-11 15,0 0-5-15,-3 1 2 0,-3 2 13 0,2-1-25 16,0 3 12-16,-1 1-4 0,-2 0-26 16,1 3-24-16,-1 1-4 0,3 2-11 0,-2-1-2 15,-4 4-26-15,0 0-48 0,17 6-13 16,-10-1-36-16,-1 2-80 0,1 5-460 0,4 0 31 15,-4-2 40-15</inkml:trace>
  <inkml:trace contextRef="#ctx0" brushRef="#br0" timeOffset="-78097.51">15156 1532 801 0,'3'-11'325'0,"3"4"-62"0,-1 0 9 15,-2 1-34-15,-3 1 23 0,3 1-31 16,-3 4-22-16,-3-9-22 0,3 9-27 0,0-7 5 15,-3 4-23-15,3 3-18 0,-8-3-21 16,8 3-10-16,-7-1-18 0,7 1 8 0,-13 6-18 16,6-1 5-16,0 3-23 0,0 0-12 0,1 3-14 15,2 1-4-15,-3-1-19 0,4 0-10 16,0 0-12-16,2 1 12 0,2 0-10 0,2-2 10 16,0-1-5-16,4-1 10 0,-3-1 3 0,3-1 5 15,2-3 0-15,2-1-10 0,-1-2 7 0,0 0 3 16,1 0 0-16,-1-2 29 0,0-1-6 15,1 0 7-15,-1 0 11 0,-3-1 16 0,-1 1-19 16,5 0 39-16,-4-1-57 0,-1 3-94 16,-3-3 41-16,1 1 15 0,3 0 13 0,-7 3 5 15,7-5 0-15,-7 5-10 0,7-3 4 16,-7 3 24-16,6-2-30 0,-6 2-6 0,0 0-18 16,0 0 20-16,14 2-1 0,-7 2 9 0,3 3-8 15,1 0-22-15,6 1-67 0,7 2-36 0,0-4-156 16,10 6-573-16,3-1 82 0,1-3 94 15,0-5 46-15</inkml:trace>
  <inkml:trace contextRef="#ctx0" brushRef="#br0" timeOffset="-76486.71">15839 1583 703 0,'0'0'208'16,"0"-8"37"-16,0 8-32 0,-3-6-1 0,3 6-27 15,0-6-24-15,0 6 5 0,-4-5-33 16,4 5-7-16,0 0-14 0,0 0-7 16,-3-5-10-16,3 5-10 0,0 0-1 0,0 0-20 15,0 0-8-15,0 0-15 0,0 0 0 0,0 0 8 16,0 0-11-16,0 0-25 0,0 0 13 16,0 0-11-16,0 0-7 0,0 0 12 0,-3 14-7 15,3-14 13-15,0 0-14 0,0 0-6 0,0 0-4 16,0 0 13-16,0 0-4 0,0 0 7 0,0 0 17 15,0 0-12-15,0 0-2 0,0 0-8 16,7-14-3-16,-7 14-2 0,3-7 12 0,-3 3-10 16,0 4 11-16,3-4-11 0,-3 4-7 0,0-6-6 15,0 6-22-15,0 0-1 16,3-5-7-16,-3 5-8 0,0 0-5 0,0 0-26 16,0 0-15-16,0 0-41 0,15 14-77 0,-9-9-12 15,-3 1-183-15,4 2-350 0,4-1 100 0,-1-1 28 16</inkml:trace>
  <inkml:trace contextRef="#ctx0" brushRef="#br0" timeOffset="-76235.98">16256 1486 875 0,'1'-6'238'15,"-1"6"-5"-15,3-4 23 0,-3 4-41 0,0 0-23 16,3-5-18-16,-3 5-21 0,0 0-4 15,0 0-18-15,0 0-24 0,0 0-2 16,0 0-13-16,0 0-13 0,7 17 8 0,-7-9-35 16,3 3-1-16,1 1 15 0,-4-1-30 0,4 1 0 15,-1 1-18-15,-3-1-10 0,3 1-19 0,1 1-42 16,-1-3 9-16,0 0-40 0,-3 0-16 16,4 0-64-16,-4-4-110 0,-1 0-187 0,2-1-225 15,-1-1 8-15,0-5 61 0</inkml:trace>
  <inkml:trace contextRef="#ctx0" brushRef="#br0" timeOffset="-76064.93">16273 1228 885 0,'0'-5'333'0,"0"5"-36"0,0 0-28 16,0 0-24-16,0 0-45 0,0 0-23 0,5-3-39 15,-5 3-49-15,9 11-55 0,-2-3-83 16,0 1-151-16,0 6-568 0,0 0 88 0,-1 2 42 16</inkml:trace>
  <inkml:trace contextRef="#ctx0" brushRef="#br0" timeOffset="-75645.34">16636 1395 752 0,'0'0'294'16,"3"-4"-38"-16,-3 4-48 0,0-8 2 15,0 8-13-15,0-5-21 0,0 5-25 0,0 0-2 16,-3-5-21-16,3 5-28 0,0 0 22 0,0 0-32 16,0 0-21-16,-4 18 23 0,1-8-20 0,0 0-3 15,3 2-2-15,0 1-21 16,0 1 0-16,3-1-15 0,0 0-14 0,-3-1 12 15,4 0-19-15,2 1 10 0,-1-5-4 0,1 2-4 16,-2-2-4-16,5-1-8 0,-2 0 21 16,4-2-19-16,-1 0 11 0,4-5 7 0,-1 0-9 15,-3 0 2-15,5-5-6 0,-5 0-12 0,4-2 26 16,-1-1-1-16,-3 0 1 0,1-2-14 0,-1-2 6 16,-4 0-5-16,1-1 7 0,0 1-2 15,-3 2-6-15,-4-3-1 0,0 3-6 0,0-1 5 16,-3 0 10-16,2 2-15 0,-6 0 0 0,0 3 0 15,1 0 10-15,-4 0-12 0,-1 2 4 16,1-1-7-16,0 4 5 0,-1 0-5 16,4-1-21-16,7 2 9 0,-16 0-35 0,8 4-6 15,5-2-47-15,0 3 5 0,0 2-79 0,3 0-49 16,-1 1-123-16,5-1-409 0,3 2 76 16,3-2 42-16</inkml:trace>
  <inkml:trace contextRef="#ctx0" brushRef="#br0" timeOffset="-75350.13">17142 1513 673 0,'4'-2'268'16,"-4"2"-19"-16,3-4-4 0,-3 4 47 0,0 0-26 16,3-5-27-16,-3 5-40 0,0 0-4 15,0 0-29-15,0 0-5 0,0 0-22 16,3-4-4-16,-3 4-25 0,0 0-25 0,0 0 2 15,0 0-8-15,0 0-10 0,0 0 0 0,0 0-10 16,0-6-10-16,0 6-6 0,0 0 1 0,0 0-6 16,0 0-10-16,0 0 6 0,4-4-4 15,-4 4-17-15,0 0 21 0,0 0-22 0,0 0 14 16,0 0-21-16,0 0-5 0,0 0 0 0,3-5-28 16,-3 5-16-16,0 0-40 0,0 0 5 15,0 0-44-15,0 0-21 0,0 0-68 16,0 0-49-16,3 11-586 0,2-9 76 0,1 0 106 0,-6-2 50 15</inkml:trace>
  <inkml:trace contextRef="#ctx0" brushRef="#br0" timeOffset="-75068.88">17442 1316 719 0,'0'-6'294'0,"0"6"-5"0,0-5-10 0,0 5-53 0,0 0-19 16,0 0-18-16,8-3-7 0,-8 3-31 16,0 0-8-16,20 9-9 0,-6-4-24 0,-1 0 7 15,2 5-24-15,4 0-9 0,5 1-15 16,-3 1 10-16,3 2-25 0,3 2 8 0,0-2-11 16,-2 1-2-16,-1 0-19 0,0-1 9 0,-4-2 7 15,1 1-26-15,-1-2-25 0,-6-3-15 0,3 2 7 16,-4-3-28-16,-3 0-41 0,1-1 23 15,-1-2-82-15,-7-3-130 0,1 0-579 0,-4-1 77 16,0 0 151-16,11-6 31 0</inkml:trace>
  <inkml:trace contextRef="#ctx0" brushRef="#br0" timeOffset="-74880.78">17826 1264 662 0,'-4'-3'272'0,"4"3"-55"0,-3-4-14 15,3 4-24-15,0 0-23 0,-11 0-10 0,11 0-13 16,-10 10-20-16,4 0-3 0,-2 1-3 16,-2 2-22-16,3 5 2 0,-3 1-26 0,0 3 3 15,-4 3 5-15,3 3-13 0,-2-2-56 0,3 2-41 16,-4 1-22-16,4-2-129 0,-4-14-157 16,4 14-380-16,3-7 58 0,-2-1 121 0</inkml:trace>
  <inkml:trace contextRef="#ctx0" brushRef="#br0" timeOffset="-74678.88">17518 1486 965 0,'-3'-5'304'0,"3"5"-12"0,-3-4-8 15,3 4-25-15,0 0-21 0,-1-6-18 0,1 6-36 16,0 0-18-16,14-8-17 0,-4 3-3 0,10 0-18 15,5-3-10-15,6-2-26 0,6-2-18 16,14-4-20-16,7 4-47 0,-4-3-50 16,1-8-231-16,7 10-596 0,0-3 68 0,17-6 104 15,-1-3 86-15</inkml:trace>
  <inkml:trace contextRef="#ctx0" brushRef="#br0" timeOffset="-60758.2">13952 2711 591 0,'-3'-5'138'16,"3"5"3"-16,-3-10-18 0,0 8 7 0,3 2 3 15,-4-8 13-15,4 3 8 0,-4 1-24 16,4 4-7-16,-3-6-10 0,3 6-16 0,-1-5 11 15,1 5-24-15,0 0-33 0,-3-5 8 0,3 5-3 16,0 0-20-16,0 0 15 0,0 0-12 0,7 17 7 16,-3-7-10-16,-1-2-8 0,1 6-10 15,2-1-10-15,-2 3 7 0,-1 3 10 0,4-4-7 16,-3 3-2-16,2 1 4 0,-2-1 8 0,-1 0-15 16,4 0 3-16,-4 1-16 0,5-2 15 15,-5-4-7-15,0 2 22 0,1-4-25 16,-1 2 8-16,0-2 5 0,0 1-20 0,-2-4 7 15,2-2 10-15,-3 1-10 0,0 0 11 0,0-2-9 16,0-5-7-16,-4 9 21 0,1-6-34 16,3-3 28-16,-10 0-10 0,-1 0 0 0,11 0 3 15,-20-4 5-15,6 1-21 0,1-2 8 0,-5-1-7 16,5 0-1-16,-4-1-15 0,3 1-5 0,0 0-70 16,4-1-53-16,-3-2-41 0,-8-1-184 15,11 1-358-15,3-2 55 0,0-1 75 0</inkml:trace>
  <inkml:trace contextRef="#ctx0" brushRef="#br0" timeOffset="-60548.08">13802 2353 732 0,'0'0'220'0,"-3"-7"-41"15,3 7-15-15,-1-5-80 0,1 5-15 0,0 0-20 16,0 0-16-16,0 0-7 0,0 0-77 0,25 7-62 16,-15-3-64-16,7 10-473 0</inkml:trace>
  <inkml:trace contextRef="#ctx0" brushRef="#br0" timeOffset="-60140.23">14393 2760 954 0,'0'0'284'0,"-3"-7"-53"15,3 7-85-15,-3-7-23 0,3 7 2 16,-4-4-2-16,1 1-36 0,3 3 0 0,-10-3 10 16,10 3-25-16,-14 0-3 0,14 0 0 0,-17 5-10 15,9-1 2-15,-1 2-9 0,-1 1-6 16,2-1-16-16,1 3-2 0,1 1-4 15,2 1-17-15,-2-2-9 0,3 2 17 0,3 1-56 16,0 0 13-16,3-4-3 0,0 4 18 0,4-4-20 16,-1 1 33-16,5-5-10 0,-1 0-3 0,0 1 5 15,4-2-7-15,0-2 7 0,3-2 13 16,-4-1-7-16,2 1 10 0,1-2-3 0,-1-3 33 16,1 2-12-16,-2 0 17 0,-4-1 6 0,0 0-44 15,1-2 110-15,-1 3-33 16,-3-1 5-16,-1 1-5 0,2 1 31 0,-2 0 9 0,-2-1-32 15,2 1-3-15,-2 1 5 0,2-1-23 0,-6 3-10 16,8-3-8-16,-8 3-10 0,6-4-23 16,-6 4-7-16,0 0 14 0,10 1-17 15,-10-1-24-15,7 3-17 0,-7-3-26 0,11 5-41 16,-8-1-79-16,1 0-138 0,2 1-523 0,1-1 52 16,0 0 81-16,0 1 91 0</inkml:trace>
  <inkml:trace contextRef="#ctx0" brushRef="#br0" timeOffset="-59809.04">14684 2756 703 0,'0'-8'221'0,"0"8"-22"0,0 0-22 16,3-4-3-16,-3 4-15 0,0 0-19 0,0 0-22 15,0 0-3-15,21 8-23 0,-14-4-10 0,0 3-2 16,3-1-9-16,4 0 9 0,-4 2-19 15,4-3-7-15,-4 1-3 0,0-2 0 0,4 2-10 16,-4-2 18-16,0 1 5 0,1 1-2 0,-1-4-47 16,0 0 28-16,0-2-7 0,0 0-2 0,0-2-6 15,1-3-5-15,-1 2-3 0,-3-6 21 16,4 1-18-16,-5 0 8 0,1-4 25 16,-1-1-12-16,-2 2-16 0,-1-2-10 0,1 1 0 15,-3-1 10-15,2 2-13 0,0 2 1 0,-3-2-4 0,3 4-19 16,-3 0-47-16,1 1-36 15,2 1-4-15,-3 5-29 0,6-5-5 0,-6 5-54 16,0 0-35-16,14 5-116 0,-10 1-404 0,3 1 84 16,2 1 51-16</inkml:trace>
  <inkml:trace contextRef="#ctx0" brushRef="#br0" timeOffset="-59444.7">15241 2694 1039 0,'4'-8'299'0,"-5"1"-25"15,2 1 8-15,-1 0-49 0,-1 0 15 16,1 6-33-16,-3-10-21 0,0 5-20 16,0 1-28-16,-1 0-10 0,4 4-23 0,-11-3 7 15,5 3-18-15,6 0-4 0,-21 4-22 0,11 2-17 16,3-1 13-16,-4 3-18 0,1 3-13 16,1-2-16-16,2 1-12 0,-1 2-3 0,2-1-10 15,2-1-15-15,1 0 0 0,0-2-14 0,3 1 1 16,3-1 3-16,-3-1 12 0,3-3 8 15,1 0-18-15,2 0 28 0,2-2-15 0,-1-1-1 16,2-1 14-16,-9 0 23 0,15-1-6 0,-8-1 6 16,2-2 12-16,-2 2-7 0,1-1 10 0,-2-2-31 15,1 2 49-15,-4 1-36 0,4-1 31 16,-4 0-26-16,-3 3-13 0,8-4 0 16,-2 2-7-16,-6 2 15 0,0 0-5 0,7-3-8 15,-7 3-5-15,6-2-10 0,-6 2 3 16,0 0-1-16,11 5-2 0,-4-3 3 0,-3 2-11 15,5 2-10-15,2 1-41 0,-1 0-34 0,3-1 27 16,5 4-67-16,0-1-144 0,1 0-596 0,5 0 67 16,0-1 86-16,-4-1 108 0</inkml:trace>
  <inkml:trace contextRef="#ctx0" brushRef="#br0" timeOffset="-59266.08">15833 2771 988 0,'3'-7'294'0,"-3"7"36"16,-4-6-59-16,4 6-4 0,0-6-32 0,0 6-20 16,0-6-15-16,0 6-44 0,-3-5-38 0,3 5-11 15,0 0-30-15,0 0-39 0,0 0-43 16,0 0-110-16,0 0-146 0,0 0-563 0,14 11 84 16,-7-7 62-16,0-2 99 0</inkml:trace>
  <inkml:trace contextRef="#ctx0" brushRef="#br0" timeOffset="-58996.94">16208 2620 860 0,'0'-7'358'15,"0"7"-7"-15,4-5-49 0,-4 5-5 0,4-4-70 16,-4 4-9-16,0 0-11 0,0 0-22 0,0 0-24 15,0 0 5-15,7 13-45 0,-4-7-14 16,0 4 3-16,0 1-23 0,-3-1-10 0,4 3-13 16,-1-1-3-16,0 0-7 0,-3 3-21 0,1-4-15 15,3 3 0-15,-1-3-43 0,0 1-42 16,-3 1-48-16,4-3-105 0,-11 1-221 16,7-4-421-16,0-2 109 0,-3-2 70 0,3-3 61 15</inkml:trace>
  <inkml:trace contextRef="#ctx0" brushRef="#br0" timeOffset="-58825.55">16195 2296 1131 0,'0'0'310'0,"0"-7"-13"0,0 7-52 15,0 0-14-15,3-4-57 0,-3 4 10 16,0 0-77-16,14 9-37 0,-7-3-60 0,3 4-212 15,0 6-579-15,1 2 87 0,-1 1 57 16</inkml:trace>
  <inkml:trace contextRef="#ctx0" brushRef="#br0" timeOffset="-58420.82">16567 2576 957 0,'0'-5'325'0,"0"5"3"0,0-8-55 0,0 8-1 16,-3-5-47-16,3 5-25 0,-3-5-8 15,3 5-21-15,0 0-12 0,0 0-23 0,-21 11-26 16,14-2 7-16,-2 3-17 0,1 1-13 0,1 2-15 16,1 0-8-16,-1 2 28 0,4-1-46 15,-2 1-2-15,2 0-14 0,3-4-2 0,0 2-12 16,0-2 7-16,3-1 10 0,2-2-23 0,-2 1 1 15,4-3-4-15,0-2 4 0,2-1 4 0,5-5 8 16,-3 0-5-16,3-2-16 0,-1-1 6 16,1-5 10-16,-1-1-10 0,-3-3 2 0,5-3 13 15,-2-3-26-15,-2 0 11 0,-5-2-5 0,1-2 12 16,-4 3 0-16,1 0-4 0,-4-1 4 16,0 3 0-16,-4 1-12 0,1-1 22 15,-1 2-9-15,-2 3-16 0,-2 0 13 0,-2 2-19 16,1 2 6-16,2 3-2 0,-1 2 7 0,-2 1-8 15,1 2-12-15,9 0-3 0,-15 9-51 16,9-3-8-16,-1 6-71 0,4-4-67 0,-1-3-41 16,4 7-607-16,1 1 70 0,2-3 56 0,3 0 86 15</inkml:trace>
  <inkml:trace contextRef="#ctx0" brushRef="#br0" timeOffset="-58276.61">17084 2588 1177 0,'0'0'333'16,"6"-5"10"-16,-6 5-90 0,0 0-23 15,1-5-127-15,-1 5-29 0,0 0 8 0,3-3-77 16,-3 3-7-16,0 0-234 0,0 0-542 0,0 0 87 16,0 0 82-16</inkml:trace>
  <inkml:trace contextRef="#ctx0" brushRef="#br0" timeOffset="-57497.3">17500 2136 954 0,'-3'-6'318'0,"3"6"-34"0,0-9-3 15,-3 5-40-15,3 4 17 0,0-6-50 0,0 6-1 16,-3-5-33-16,3 5-15 0,-7-3-26 0,7 3-18 16,0 0-20-16,-18 7 7 0,9 0-12 0,-2 2-16 15,-3 1 16-15,1 4-19 0,-1 2-22 16,1 1 5-16,-2 1-18 0,5 1-11 0,-4-1-2 15,4 2-13-15,1 0 11 0,2 0-13 0,2-2-16 16,-1-1 13-16,3-2-15 0,3 1 10 16,0-2 5-16,3 3-23 0,-3-4 8 15,6 0-3-15,-1 2 8 0,1-1 2 0,1-1-2 16,3-1 5-16,1 1-5 0,-1-3 10 0,0 0-10 16,4 2 5-16,-4-3 5 0,0 3 0 0,1-2 8 15,2-1-5-15,-2 2 7 0,-1-3-10 16,0 2 3-16,-2-3-3 0,1 3 5 0,-2-3-2 15,-1 1-8-15,-2 2-8 0,-4 0 19 0,3 0 9 16,-6 0-10-16,0 0 3 0,-4 2 2 16,0 1-12-16,-4-1 12 0,1 1-2 0,-3-3-15 15,2 0 4-15,1 0-12 0,0-1 10 0,0-2-54 16,0-3-18-16,3 2-76 0,1-2-111 0,1 0-462 16,2-3-93-16,3-1 66 15,0 0 78-15,0 0 58 0</inkml:trace>
  <inkml:trace contextRef="#ctx0" brushRef="#br0" timeOffset="-57231.13">18000 2246 867 0,'0'-5'279'16,"0"5"3"-16,-1-8-52 0,-2 4-17 15,3 4-37-15,-10-6 3 0,7 4-12 0,3 2-19 16,-17 0-25-16,7 4-15 0,0-1-9 0,-1 5-9 16,-2 2-11-16,2 0 3 0,0 5-10 15,-2 5-3-15,2-1 0 0,5 4-38 0,-1 0 18 16,4 2-34-16,0 0-23 0,2 0-28 0,2 0-7 16,5-2-11-16,1 0-25 0,4-2 2 0,2 0-89 15,0-9-72-15,5 3-561 0,3-5 54 16,-1-2 126-16</inkml:trace>
  <inkml:trace contextRef="#ctx0" brushRef="#br0" timeOffset="-56857.83">18359 2342 1003 0,'0'-4'343'0,"0"4"-54"15,-4-9-25-15,4 9-34 0,-6-4-23 0,2 2-22 16,4 2-19-16,-17 3-12 0,10 0-16 15,-3 3-28-15,-4 0-8 0,4 4-2 0,-4 2-20 16,4 1-1-16,-3 2-7 0,-1 4-1 0,4-3-25 16,3-1-17-16,-1 0-6 0,-1 0-23 0,5-3 0 15,1-1 2-15,3-2 6 0,0 1-6 16,0-6 9-16,3-1 1 0,4-2-6 16,-7-1 6-16,14-1 14 0,-7-3-11 0,3-2 16 15,4-2 0-15,-1 0 7 0,0-1 6 16,-2 0-44-16,2 0 43 0,-2-2 1 0,-4 1-21 15,3 2 48-15,0-2-48 0,1 3 11 0,-5 0 7 16,1 1-18-16,0 2 2 0,-3 0 1 16,2 0 15-16,-2 0-26 0,-4 4 6 0,7-6-11 15,-7 6 0-15,6-3-2 0,-6 3-21 0,8-4 5 16,-8 4 1-16,0 0-11 0,10 6-39 0,-4-2-55 16,-2 2-19-16,2-3-130 0,-2 3-51 15,-3 1-540-15,5-1 53 0,-3-2 82 16,1 0 116-16</inkml:trace>
  <inkml:trace contextRef="#ctx0" brushRef="#br0" timeOffset="-56483.64">18537 2289 801 0,'0'0'302'0,"3"-6"-5"0,-6 1-121 16,3 5-9-16,3-5 2 0,-3 5-18 0,0 0-29 15,3-4-17-15,-3 4 8 0,0 0-28 16,0 0 12-16,0 0-28 0,14 7-10 0,-13-2 10 15,5 2-10-15,-2 1-16 0,-1-1-4 0,0 3-14 16,0-2 16-16,1 4-13 0,-1-3-7 16,1 1 4-16,0-1-17 0,-1-1-10 15,0-1-4-15,0 0-4 0,-2-2 18 0,2 1-6 16,0-4 21-16,-3-2-10 0,7 2-2 0,-7-2 4 16,11-6 0-16,-2-1 31 0,1-2-30 15,-2 2 20-15,-1-2-13 0,3-3 7 0,1 2 21 16,-5 1-20-16,1 1 15 0,0 3-20 0,3-3 12 15,-3 2-12-15,0 0-11 0,-1 2 3 0,1 0 3 16,1 1 4-16,1 1 1 0,-2 2-16 16,-7 0 16-16,17 0-16 0,-10 0 0 0,0 5-5 15,-1-2-7-15,5 2-6 0,-4 1-25 16,0 2-13-16,-1-1-23 0,2 3-16 16,-5 1-81-16,0-1 22 0,-2 2-37 0,2-2-124 15,-3 1-266-15,0-1-153 0,3-3 89 0,-3-1 31 16</inkml:trace>
  <inkml:trace contextRef="#ctx0" brushRef="#br0" timeOffset="-56141.2">18940 2238 578 0,'7'-10'228'0,"-1"3"-3"0,-1 2-18 16,-2 2-17-16,3 0-29 0,-6 3-15 0,7-7-15 16,-4 6-16-16,-3 1-3 0,11-1-9 0,-11 1-3 15,0 0-31-15,17 4 15 0,-14 1-2 16,4-2 10-16,-3 3-36 0,3 0 6 15,-4 0 2-15,0 1-21 0,1 0 1 0,-1-1-8 16,0 1-8-16,1-2-15 0,-4 2 5 0,4-2-13 16,-1-2 13-16,0 2 0 0,-3-5 17 0,4 5-19 15,-4-5 22-15,0 0-28 0,0 0 6 16,0 0 17-16,10-10-12 0,-4 3 9 0,-1-1 29 16,1 1-18-16,1-3 36 0,-4 2-49 0,1 1 51 15,2-1 8-15,-1 1-25 0,1 1-1 0,0 2-4 16,-2-4-4-16,2 5-9 0,-2-3 5 15,0 5-24-15,3-4 24 0,-1 3-24 0,-6 2 1 16,10-3-8-16,-10 3 2 0,11 2-15 16,-7 1-20-16,2 0 10 0,1 2-16 0,-1 0-45 15,5 7-19-15,-4-3-78 0,0 0-127 16,-4 3-165-16,5 0-385 0,1-1 93 0,1-1 112 16,-6 2 16-16</inkml:trace>
  <inkml:trace contextRef="#ctx0" brushRef="#br0" timeOffset="-55476.76">19371 2258 1013 0,'0'-6'320'0,"3"-1"-31"16,0-2-69-16,-3 1-63 0,3 1-17 0,-3 0-22 15,1 3 8-15,-1-3-9 0,0 2-1 16,0 5-19-16,0-7-26 0,0 2 1 0,0 5-3 16,3-6-12-16,-3 6-9 0,4-5 3 15,-1 1-15-15,-3 4-15 0,4-2-14 0,-4 2-4 16,7-6-18-16,-1 4 9 0,-6 2-1 0,7-6-24 15,0 2-2-15,-3-1 12 0,-1 3-7 0,3-4 5 16,-5 1-8-16,5-2 16 0,-3 1 10 16,-2-1 5-16,3 0-8 0,-1-1 16 0,-3 1 23 15,3-1-6-15,-3 2 26 0,-3 0-2 0,3-1-28 16,-3 1-4-16,-1 0 4 0,0 2 10 0,1 0 10 16,3 4-18-16,-10-6-18 15,6 4 2-15,4 2 1 0,-17 2 7 0,11 1-9 16,-1 1 1-16,0 2 6 0,-1 1-16 0,-1 5-2 15,2 1 0-15,1 0 13 0,1 2 0 0,5 1-11 16,-3 1 3-16,3-3-3 0,3 4-2 16,2-2 16-16,1 0-9 0,1-1-10 0,2 0 26 15,3-5-15-15,1 0-3 0,1-2 10 0,3-3-5 16,3-1-2-16,0-3 7 0,1-2-5 0,0-3-2 16,-1 0 2-16,-3-2-8 0,7-2 3 15,-7-1 3-15,0 0-1 0,-3-1 11 0,-3-2-2 16,-1-1-11-16,0 1 7 0,-3 4 6 0,-3-2-18 15,2 1 5-15,-6-1 0 0,3 3 13 16,-3-1-6-16,-3 2-14 0,0-1-4 0,0 3-1 16,-1-2 9-16,-3 3-5 0,7 3-2 15,-10-5 2-15,6 3-7 0,4 2-3 0,-10-1-5 16,10 1-2-16,0 0-14 0,0 0-40 0,-14 3-6 16,14-3 29-16,0 0-18 0,0 0 12 15,0 0 14-15,0 0 12 0,0 0 10 0,0 0 3 16,31-9 5-16,-24 7 13 0,4-4 18 0,-2 1 5 15,1 0 2-15,1 0 16 0,-1 1 5 0,-3-2 26 16,0 3-34-16,0-1-7 0,0 0 2 16,-1 2 3-16,1-2 2 0,-7 4-23 0,8-1 18 15,-8 1-20-15,9 0 15 0,-9 0 3 16,10 5-19-16,-6 0 9 0,3 3-4 0,-3 0-4 16,-1 4 10-16,0 1 10 0,1 4-20 15,-1 1-13-15,0 2-21 0,0 2-17 0,-3 0-37 16,4 2-22-16,0 1-136 0,-4 1-126 0,7 0-419 15,-1-1 82-15,1-4 74 0</inkml:trace>
  <inkml:trace contextRef="#ctx0" brushRef="#br0" timeOffset="-55272.86">20171 2308 888 0,'3'-6'304'15,"-3"6"-30"-15,0 0-28 0,0 0-23 0,0 0-11 16,-13 12-23-16,5-5-25 0,-2 5-8 0,3 1-12 16,-7 2-3-16,4 3-29 0,-3 3-12 15,-4 0-5-15,4 4-59 0,-2-2-8 0,-1 0-28 16,5-2-74-16,1-1-93 0,-8 1-225 0,8-2-416 16,1-4 86-16,2-2 54 0</inkml:trace>
  <inkml:trace contextRef="#ctx0" brushRef="#br0" timeOffset="-54977.17">20164 2083 714 0,'0'0'207'0,"-3"-3"-7"0,3 3-21 16,0 0-18-16,0 0-18 0,0 0 3 15,-11 15-28-15,8-9-5 0,2 1 10 0,-2 1-42 16,0-3 9-16,3 4-13 0,-3-3-18 0,3-1-6 16,-1 0 1-16,1 0 15 0,-3 0-15 0,3-5 20 15,0 7-2-15,0-7-26 0,0 0-23 16,0 0 0-16,0 0 8 0,0 0-23 0,0 0 20 16,3-21-10-16,-2 15 5 0,-1 0-8 15,0-3 3-15,0 4-3 0,3 0 16 0,-3 5-41 16,0-6-82-16,-3-1-116 0,3 7-572 15,0 0 48-15,0 0 89 0,-21 10 93 0</inkml:trace>
  <inkml:trace contextRef="#ctx0" brushRef="#br0" timeOffset="-39651.72">23401 3781 309 0,'-11'-3'82'16,"-2"1"-18"-16,3 1-5 0,-1-4 20 0,4 2-12 16,-5 0 17-16,1 2-15 0,1-3 13 0,0 1-89 15,-1 0 2-15,1 1 28 0,0 1-31 16,-1-4-13-16,1 3 14 0,0 1 27 16,-1-2 1-16,-2 3 7 0,3 0-18 0,-1-1 16 15,1 1-11-15,0 0 16 0,-1 1-29 16,1-1 37-16,-3 3-21 0,5-3-18 0,-2 1 7 15,1 1 4-15,-2-1 4 0,11-1 5 0,-13 0 6 16,9 4-16-16,4-4 13 0,-11 0-12 0,5 1-17 16,6-1 12-16,0 0-24 0,0 0 30 15,-3 5 6-15,3-5 16 0,0 0 78 0,27 3 3 16,-6-6-22-16,2 1-4 0,8 0-12 0,24-5-87 16,13 0 76-16,21-5 3 0,6 0-12 15,5-1-16-15,3 0-3 0,10 0 8 16,2-3-10-16,8-1 7 0,5 1-17 0,1 1 5 15,1 0-11-15,27-3 11 0,-27 4-13 0,30 0-3 16,2-2 13-16,-30 7 1 0,-2-3 1 0,0 2-4 16,4-1-18-16,2 4 4 0,-2-2 4 15,-1 1 9-15,-3 0-17 0,-10 2-3 0,-4-2 3 16,-7 4-6-16,-3-4 9 0,-10 1-9 0,-18 1 6 16,-2 2-6-16,-8-3 1 0,-6 1 10 0,-11 2-3 15,-13 0 5-15,-4 2-15 0,-4 0 13 16,-6-2 8-16,-4 4 4 0,-2-3-17 0,-5 2 20 15,2 1 3-15,-4-5 5 0,-2 4-26 0,-5-1-5 16,-4 2-5-16,0 0-3 0,0 0-15 16,0 0-5-16,0 0-25 0,-39 3-34 15,16 2-102-15,-6-3-65 0,0 4-483 0,-5 2 69 16,-3-4 52-16</inkml:trace>
  <inkml:trace contextRef="#ctx0" brushRef="#br0" timeOffset="-39014.89">23576 4054 261 0,'54'-9'112'0,"7"-2"21"0,22-6-23 0,2 0-7 16,11-4 81-16,13 2-94 15,4-3-16-15,10 1-20 0,27-4 7 0,-2 0-2 16,3 1-33-16,5 1-6 0,0 3 24 0,-4-2-1 16,-29 7-2-16,2-3 5 0,-3 0 59 0,4 4-13 15,0 1 16-15,1-1-55 0,-5 3 14 16,-5-1 7-16,-8 2 8 0,1-1-26 0,-5 3-9 16,-5-5-7-16,-4 6-4 0,-1 2-23 0,-23-3 10 15,2 3 5-15,-4-2-30 0,-5 3 27 0,-7-2-9 16,-11 2-6-16,-10 0 3 0,-6 3 5 15,-6-2-11-15,-1 3 9 0,-3-4-4 0,-5 4 19 16,1 0 18-16,-6 0-11 0,3-2-4 16,-5 1 12-16,-2 0 5 0,-7 1-13 0,10 0 3 15,-10 0-13-15,0 0-2 0,0 0-6 16,0 0-22-16,0 0 22 0,0 0-2 0,0 0 5 16,0 0-15-16,-26 2-3 0,26-2-5 0,-14 2-3 15,10 2-4-15,-2-3-34 0,-1 2-10 0,4 1-6 16,-5-3-50-16,8-1-37 0,-10 5-7 15,4-2-12-15,6-3 14 0,-8 2 1 0,8-2-60 16,-3 3 32-16,3-3 32 0,-4 4 14 0,4-4-3 16,0 0 30-16,0 0 68 0,-6 3 19 0,6-3-4 15,0 0 7-15,0 0 39 0,-7 0-16 16,7 0-46-16,0 0-28 0,-14 4-522 16</inkml:trace>
  <inkml:trace contextRef="#ctx0" brushRef="#br0" timeOffset="-35376.97">16349 957 404 0,'-3'-6'123'15,"-1"-1"-21"-15,1-1 11 0,-4-1-26 0,3 1 0 16,-3-3-10-16,-2-1 2 15,1 1-2-15,-2-3-18 0,3 3-3 0,-7-3 34 16,1 1-26-16,-4-1-8 0,3 0-7 0,-3-3-26 0,-3 4 33 16,-4-4-15-16,0 3 5 0,-1-3 67 15,-1 3-21-15,-2-3-10 0,-3 6-26 16,-3-3 10-16,-11-2-4 0,5 2-26 0,-8-2 7 16,-3 4 1-16,0-1-3 0,-1 1-13 0,-3 2 5 15,1 2 3-15,-4 1-13 0,-4-1 5 0,-3 1-12 16,-4 3-1-16,1-1 3 0,-7 4-3 15,-1-2 1-15,-2 1-9 0,-1 0-7 0,-2 4 5 16,-1 0 0-16,-17 1 13 0,-1 0-7 0,1 2-1 16,0 4-13-16,0-1 8 0,7 2 6 15,-1 3-11-15,4-1 10 0,0 3-8 0,0 0 9 16,1 3-4-16,3 0-4 0,-1 3 5 0,0 1-3 16,4 1-3-16,0 2 6 0,4 3-18 15,6 3 2-15,4 3 3 0,-1 1 5 0,4 2 8 16,3 3-6-16,-3 0-4 0,4 4 4 15,-4 1 16-15,0 5-23 0,4 2-3 0,2 2 13 16,-2 3-12-16,3 4 4 0,6-1-2 0,2 5 13 16,4 0 2-16,2 1-15 0,4 0 18 0,5 1-26 15,4 2 0-15,4 4 3 0,0-3 12 16,6 4 3-16,1 1 3 0,6 0-8 0,7 0 0 16,-3-11-8-16,10 1-2 0,0-3-5 0,7 3 20 15,0-1-10-15,6 6 13 0,8 0-16 16,3-4-5-16,10 1 18 0,3-2 5 15,12 0-4-15,1-1-4 0,5-3-7 0,7-1 10 16,3-2 0-16,0 2 5 0,7 1-12 0,-1-5 4 16,12-1 4-16,22 9-4 0,9-8-4 0,-16-12 9 15,22 6 6-15,-21-12 5 0,31 5-10 16,7-6-11-16,0-2 16 0,7-3-3 0,-22-8-25 16,25 1 20-16,-20-8 10 0,33 2-7 0,1-4-13 15,3-4 5-15,-27 2 0 0,33-6 20 0,-26-6-25 16,38 0 10-16,-1-2 6 0,-3-3-11 15,-4-3 10-15,3-3-18 0,2 0 21 0,2-5-5 16,0 0-8-16,-4-3 2 0,-2-3-15 16,0-1 18-16,1-2 3 0,-4-4 0 0,-9-1-3 15,-9-4 0-15,7-3 3 0,-3 0-13 0,-9-6-1 16,-5 1 22-16,-6 0-21 0,-8-6 10 16,-4 2 3-16,-3-3 9 0,-3-2-19 0,-25 7-6 15,22-13 24-15,-22 11 4 0,14-12-2 0,-23 5 0 16,-1 1-18-16,-6-4 2 0,0-4 19 0,-5-2-3 15,9-19 2-15,-18 10-12 0,-7-1 20 16,-6-3-15-16,-8-5 28 0,-4 1-33 0,-12 2 20 16,-4-1-3-16,-7-1 6 0,-10 0 7 15,-7 9-32-15,-7-11 27 0,-10-3 3 0,-7 4-13 0,-10-1 7 16,-4 4-22-16,-9 1 10 0,-11 1-3 16,-21-10-33-16,-11 2 26 0,-12 5-3 15,-7 4-10-15,-7 3-3 0,-4 5-12 0,-10 0 12 16,-10 6 11-16,-11 5 7 0,-9 2-15 0,0 7-8 15,-12 3 0-15,-9 4 11 0,-13 5 12 0,-2 3 3 16,-5 5-3-16,-11 3-2 0,-7 7-1 16,3 3-9-16,-9 7 7 0,-1 2 8 0,-3 6-13 15,4 6-16-15,-8 2-9 0,5 8 4 0,-2 6-12 16,5 3-62-16,-2 9-74 0,-4-1-35 0,15 14-590 16,4 5 44-16,3-2 95 0,8 3 84 15</inkml:trace>
  <inkml:trace contextRef="#ctx0" brushRef="#br0" timeOffset="-34579.36">15932 4625 517 0,'-1'22'186'0,"2"-1"-6"0,-2-1-11 0,2 2-31 16,-1-3-10-16,-1 3-13 0,2 5-13 0,2-2-7 16,1 4-16-16,-1-2-15 0,0 0-5 15,-2 0-5-15,2 2-8 0,0-4 5 0,1 0-15 16,-1 0 5-16,0-6-13 0,0-1-2 0,-3 0 15 15,5-2-8-15,-5-3 3 16,0-1 5-16,3 0 43 0,-3-2-15 0,-3-3 24 16,-1 4-12-16,0-4 6 0,-3 1-33 0,-6 0 13 15,-1 0 7-15,-2-1-13 0,-5-3-4 0,0 1 2 16,-2-2-11-16,-8 1-7 0,3-2-71 16,-2-2 24-16,-1 0-32 0,7-5 28 0,0 4-8 15,0-1 26-15,7-2-24 0,-1-1-12 0,2-1-26 16,5-2-7-16,4-2-80 0,4-1 21 15,3-4-134-15,7-2 1 0,4-5-497 0,5-3 102 16,11-10 39-16</inkml:trace>
  <inkml:trace contextRef="#ctx0" brushRef="#br0" timeOffset="-34343.5">15412 4593 627 0,'0'0'184'0,"0"0"3"15,14-9-29-15,2 3-14 0,8-5-26 0,7 3-3 16,18-9-8-16,1 1-9 0,8 0-9 16,4-1-10-16,3 2-7 0,1-2-5 0,-1 3-29 15,-1 1-10-15,-2 0-61 0,-7 3-46 16,2 2-142-16,-15 5-155 0,-8-1-315 0,-3 4 84 15</inkml:trace>
  <inkml:trace contextRef="#ctx0" brushRef="#br0" timeOffset="-33971.63">16458 4567 693 0,'0'0'197'16,"14"0"-7"-16,-14 0-26 16,13 5-3-16,-2-1-31 0,-1 4-17 0,3 0 12 15,-2 4-17-15,2 4-16 0,2 0-5 0,-2 4 0 16,4 2-23-16,-3 0-8 0,0-1 11 0,-4 0-21 16,3-2 0-16,-2-1-8 0,2 0 9 15,-6-4-14-15,4 1 0 0,-5-5-5 0,1 4-7 16,0-5-6-16,0-1 11 0,-4 0 68 0,1-5 11 15,3-3-10-15,-7 0 5 0,24-15 2 16,-8 2-38-16,2-9 0 0,-2-3 3 0,8-11-16 16,0-3 8-16,-6 6 13 0,2-3-6 0,-6 3-12 15,-1 7-8-15,-3 4-8 0,1-2 16 16,-4 5-23-16,0 2 7 0,2 2 1 16,-4 4-19-16,-2-2-22 0,3 5-32 0,-5-2-68 15,5 3-21-15,-6 4-28 0,0 3-21 0,7-4-84 16,-7 4-66-16,0 0-484 0,0 0 109 0,11 7 29 15</inkml:trace>
  <inkml:trace contextRef="#ctx0" brushRef="#br0" timeOffset="-33773.51">17255 4453 691 0,'0'-3'325'0,"0"-2"-5"0,3 2-46 16,-3 3-16-16,0 0-25 0,0-6-33 0,0 6-13 15,0 0-11-15,0 0-33 0,0 0-15 0,-3 20-2 16,2-8-6-16,1 4-28 0,-3 3-2 0,3 3-16 16,-3 3-7-16,3 0-1 0,-3 1-38 15,2 2 3-15,-2 2-36 0,3-3-26 0,-3 3-15 16,0-4-54-16,2 2-61 0,-3-6-151 0,4-3-520 16,0 2 69-16,0-8 85 0,0-1 99 0</inkml:trace>
  <inkml:trace contextRef="#ctx0" brushRef="#br0" timeOffset="-33408.75">17217 4488 773 0,'-3'-4'327'0,"3"-2"-45"16,0 6-21-16,-3-7-23 0,3 7-41 16,-1-4-23-16,1 4-10 0,0 0-28 0,0 0-6 15,0 0-10-15,0 0-15 0,17 0-18 0,-17 0 13 16,18 0-26-16,-2 0-15 0,1 0 3 0,1-6-1 15,2 4-20-15,7-4-8 0,-2-4-12 16,5 1 2-16,1-4-10 0,0 1-3 0,-4-1 8 16,-2 1-5-16,-2-1 12 0,-3 3-2 15,-2 0 21-15,-5 1-6 0,-3 2 16 0,4-2 12 16,-7 3-14-16,0 2-19 0,3-2 21 16,-6 0-31-16,2 2 18 0,-6 4-11 0,4 0-12 15,-4 0 5-15,0 0-10 0,0 11 3 0,0-1-14 16,-3 4 6-16,2 1 15 0,1 3 0 15,1 6-5-15,-1 2-11 0,6 7-1 0,-3 0-9 16,8 1-23-16,-1 14-4 0,4-5-19 0,6-2-28 16,4 0-76-16,-4-6-85 0,4 0-505 0,-3-4-60 15,0-7 96-15,-8-6 72 0,1-2 13 16</inkml:trace>
  <inkml:trace contextRef="#ctx0" brushRef="#br0" timeOffset="-33113.79">15857 5582 458 0,'40'-4'197'0,"-6"-2"-3"0,25-7-25 16,23-11 5-16,10-7-38 0,14-3-21 0,34-14 5 15,0 2-33-15,11-2 67 0,-4 2-49 16,6-7 67-16,-2 2-11 0,3 5 18 16,-3-4-23-16,-4 4-7 0,-8 3-29 0,-6 3-8 15,-26 5-12-15,-2 3-23 0,-1 3 18 0,-6 0-8 16,-12 4-33-16,-8 4-21 0,-23 7-69 0,-17 5-48 16,-7 1-21-16,-8 4 2 0,-13 7-66 15,-16 0-169-15,6-3-453 0,-28 17 72 0,-19 5 120 16</inkml:trace>
  <inkml:trace contextRef="#ctx0" brushRef="#br0" timeOffset="-32802.39">15774 5863 542 0,'0'0'225'15,"28"0"-22"-15,-1-4-4 0,28-12-22 0,26-7 2 16,12-5-20-16,41-11-1 0,13-7-27 15,13-4-21-15,7-7 10 0,2-2-2 0,7-6 20 16,6 5 1-16,-4-2-6 0,-4 4-13 0,-13 3-25 16,-4 0-3-16,-10 7-15 0,-7 2-1 15,-33 13-9-15,-9 2-6 0,-12 0-15 0,-14 6-2 16,-17 6-3-16,-11 2-5 0,-10 6 10 0,-10-1-33 16,-7 3 7-16,-7 2-4 0,-6 2 4 0,-4 1-5 15,0 4 1-15,-17-3-6 0,-4 2 8 16,-6 2-16-16,-1 0 6 0,-3 4-3 0,-6-1 5 15,0 1 3-15,3 2-15 0,3 2-67 16,-3 0-111-16,6 2-687 0,1 4 89 0,-1-3 94 16,-2 1 52-16</inkml:trace>
  <inkml:trace contextRef="#ctx0" brushRef="#br0" timeOffset="-7289.49">23746 3931 611 0,'0'0'92'0,"-6"3"11"0,6-3-16 0,0 0-10 16,0 0 5-16,0 0-21 0,0 0 31 0,0 0-2 15,0 0-26-15,0 0 2 0,0 0-7 0,0 0 8 16,0 0-21-16,0 0 74 16,0 0-15-16,0 0-3 0,16-13-4 0,2 8 12 15,6-5-13-15,7 0 5 0,19-7-22 0,2 4 12 16,6-7-18-16,4 2-23 0,13-4-2 0,7 0 2 15,4-2-5-15,6 0-5 0,0-1-5 16,4 0 5-16,3-1-77 0,0 0 0 0,12 2 85 16,-4 2-21-16,0-2 8 0,1 5 5 0,-7-1-5 15,-2 4-6-15,-7-4-1 0,-3 6 6 0,-4-2-4 16,-16 7-13-16,-1-5 0 0,0 5-10 16,-6 0 2-16,-4 1 8 0,-10 1-11 0,-9 4 4 15,-7-2-4-15,-4 2 4 0,-4 0-11 16,-4 2-16-16,0-2 16 0,-6 2 0 0,0-2 3 0,-4 1-8 15,-3 2 0-15,-7 0-13 0,10 2-34 16,-10-2-6-16,0 0-40 0,-17 11-25 16,7-7-94-16,-8 3-131 0,2 1-433 0,-1-1 82 15,0 0 64-15</inkml:trace>
  <inkml:trace contextRef="#ctx0" brushRef="#br0" timeOffset="-6792.59">23910 4075 337 0,'18'-7'174'16,"-5"0"0"-16,7-1-22 0,-2 1-12 0,2-1 1 15,8 1 2-15,20-7-96 0,6 0-22 0,12-1 3 16,18-5 31-16,9 2-28 0,6-1 43 0,1-1-30 16,5 1 14-16,2 2-32 0,5-4 0 15,9 3 7-15,-6-2-5 0,-2-1 8 0,-4 1-10 16,0-1-9-16,-9 3 12 0,-5 0-14 0,-2 1 67 16,-4 0-10-16,-7 0-3 0,-17 3-5 15,0 3-3-15,-4-2-20 0,-6 2-13 0,-4 2-15 16,-8 1 2-16,-14 2-20 0,-6 3-20 15,-2-1 9-15,-3 0-12 0,-5-1-3 0,-3 3 11 16,-3 1 10-16,-7 1-13 0,7-1-18 0,-7 1-41 16,0 0-54-16,0 0-94 0,-17 9-479 15,13-8 84-15</inkml:trace>
  <inkml:trace contextRef="#ctx0" brushRef="#br0" timeOffset="7851.48">22099 14926 622 0,'-7'-2'212'0,"7"2"-12"0,-11-1-26 16,1 1-26-16,-4 3 3 0,-2 1-13 15,-2 0-25-15,-6 7-5 0,1 0-16 0,-1 4-3 16,-3 1 3-16,-1 3-28 0,-6 5 6 0,3-3-17 16,7 1 9-16,3 0-6 0,1-2-2 15,0-1-21-15,6 2 5 0,0-3-9 0,4 0-11 16,7-1-54-16,-1 1 5 0,4-3-2 0,1 2-6 15,8-2 3-15,5-2 1 0,6-1 9 16,8-2 0-16,3 2 3 0,9-6 13 16,2-2-3-16,2-1-10 0,1-3-20 0,2 0-70 15,-2-2-20-15,-1-3-23 0,11-1-57 0,-11 2-490 16,-6-4 75-16</inkml:trace>
  <inkml:trace contextRef="#ctx0" brushRef="#br0" timeOffset="8211.92">22536 15140 770 0,'-6'-7'174'16,"6"7"-26"-16,-8-3-7 0,8 3-20 0,-6-4-14 16,6 4-15-16,-13 0 3 0,13 0-13 0,-11 5 0 15,4-3-21-15,0 5 6 0,0-2-19 0,-3 1-2 16,0 1-5-16,6 1 3 0,-5 0-3 15,4 1 2-15,-1-1-30 0,2-1 3 0,1 1 1 16,3-1-6-16,-3 0-6 0,6-3 23 0,0 2-8 16,0-3-20-16,1 1 3 0,4-3-3 0,-8-1 84 15,19-1-14-15,-8-3-1 0,-1 1-13 16,3-1-7-16,-1-1-16 0,1-3 8 0,-3 0-16 16,0 1 14-16,-3-1-1 0,3-2-10 0,-3 1-5 15,-3 0-2-15,-4 2-6 0,3-1-12 16,-6 1-3-16,0 0-3 0,-5 0 19 15,2 4-11-15,-5 0-10 0,-3-1 7 0,1 4 6 16,-1 0-3-16,1 4-31 0,-1-2-15 0,0 0-12 16,4 4-47-16,-4 1-41 0,4 2-140 0,3-6 30 15,1 6-474-15,2-1 44 0,4 0 113 16</inkml:trace>
  <inkml:trace contextRef="#ctx0" brushRef="#br0" timeOffset="8896.13">22700 15126 622 0,'3'-2'217'0,"-3"2"13"16,1-8-25-16,-1 8-8 0,3-1-33 15,-3 1-5-15,3-7-21 0,-3 7-13 0,0 0-12 16,0 0 2-16,5-2-25 0,-5 2-21 0,0 0 26 16,0 0-31-16,0 0-18 0,0 14-31 0,0-10 8 15,0 3-7-15,0-1-22 0,3-2 9 16,0 4-8-16,-3-1-11 0,5-1-12 0,-3-2-7 15,1 3 6-15,3-1 9 0,-2-2-1 0,4-4 16 16,-2 1-2-16,-6-1-11 0,17-1-3 16,-6 1 19-16,-1-4 12 0,0-2-15 15,3-1-3-15,-3 4 13 0,2-2 3 0,-2 1-3 0,1-2-5 16,-2-1 0-16,-2 6 28 0,0-5-28 16,3 3-2-16,-3 1-24 0,-1-1 16 0,-6 3-6 15,11-3 1-15,-11 3 10 0,10 0-16 16,0 0 4-16,-10 0 17 0,10 3-6 0,-3-3-12 15,1 5 21-15,-2-3-16 0,1 2 3 0,0 0 15 16,-1-4-10-16,2 6 5 0,-2-2-18 0,1 0 18 16,0-1 3-16,0-3 9 0,0 4-19 15,2-4 12-15,-2 1 0 0,-7-1-13 0,18-1 16 16,-11-2 0-16,2 2 4 0,2-1-1 0,-1 0-11 16,-3-3-5-16,1 3 20 0,1 0-15 15,-2-2 43-15,0 3-35 0,0-2-13 16,0 0 2-16,0 2-17 0,2 1 20 0,-9 0-10 15,11-3 0-15,-4 3 10 0,-7 0-13 0,13-4 8 16,-5 4-18-16,-8 0 28 0,13 0 2 0,-13 0-9 16,13-2 4-16,-5 2-7 0,2-1 13 15,-4-1-8-15,5 1 2 0,-4-3 9 0,0 4-22 16,-7 0 6-16,13-4 3 0,-6 1 22 0,-3 2 3 16,2-1 13-16,-6 2-3 0,7-2 8 0,-7 2 8 15,7-5-8-15,-7 5 0 0,7-2-18 16,-7 2 3-16,0 0-16 0,0 0 5 0,0 0-10 15,0 0 6-15,10 9 6 0,-10-6-4 0,0 4 31 16,-3 1-47-16,3 1-2 0,0 4 3 0,0-1 7 16,0 3 0-16,0 3 13 15,0-1 0-15,-3 6-24 0,3-3 4 0,0 5 2 16,0-2 0-16,-1 2-38 0,1 2-1 0,0-5-15 16,0 0-15-16,0-1-120 0,0 0 20 0,0-2-105 15,0-2-463-15,0-3 76 0,1-2 68 16</inkml:trace>
  <inkml:trace contextRef="#ctx0" brushRef="#br0" timeOffset="9191.61">23356 15023 726 0,'0'-8'254'0,"5"2"-31"15,-5 6-24-15,3-4-22 0,4 0-31 0,-1 2-5 16,-6 2-14-16,17-1-34 0,-10 1-19 0,3 1 23 16,4 1-28-16,-4 2-2 0,3-1 4 0,-1 2-1 15,-2-2-22-15,-1 5 11 0,5 1-8 16,-7-1-12-16,-3-1 2 0,2 3 7 0,-1-2-12 16,-5 5 0-16,0-4-3 0,-5 2 3 15,2-1-10-15,-7 5-6 0,3-1-76 0,-7 2-3 16,-2-4 3-16,1 5-3 0,-1-4 15 15,2-3-15-15,0 0-2 0,3 0-52 0,-2-3 39 16,3 0-39-16,-1-6-130 0,4 4-31 0,1-3-432 16,0-2 81-16</inkml:trace>
  <inkml:trace contextRef="#ctx0" brushRef="#br0" timeOffset="9393.84">23610 15049 598 0,'3'-2'259'16,"-3"2"-36"-16,0 0-19 0,4-6-12 16,-4 6-18-16,0 0-25 0,0 0-3 0,0 0-16 15,6 15-20-15,-6-12 11 0,0 4-29 0,-3 3-5 16,3-2-5-16,0 6-5 0,-3-4-13 16,3 4-11-16,-4-2-19 0,4 5-42 0,-3 2-41 15,0-5-166-15,-1 3-59 0,4-2-483 0,0-5 78 16,0-2 57-16</inkml:trace>
  <inkml:trace contextRef="#ctx0" brushRef="#br0" timeOffset="9582.5">23599 14766 1098 0,'-3'-8'294'0,"3"8"-25"0,0 0-41 0,0 0-36 16,0 0-8-16,0 0-51 0,0 0-82 16,0 22-28-16,0-11-84 0,-3 6-234 0,6 1-462 15,-3 2 117-15,3-3 72 0</inkml:trace>
  <inkml:trace contextRef="#ctx0" brushRef="#br0" timeOffset="10170.9">23873 14683 586 0,'0'-4'261'0,"0"4"-39"0,0-6-14 16,0 6-34-16,0 0-3 0,0 0-7 0,0 0-36 16,6 17-13-16,-6-6-15 0,5 4-10 0,-5 6 7 15,0 4-25-15,3 4-3 0,-3 6-23 0,0 5-13 16,3 0-23-16,-3 0-30 0,3 11-21 15,1-8-18-15,-1-9-38 0,4 0-8 0,-1-2 8 16,-1-9-24-16,5-2-22 0,0-1-41 16,0-8 15-16,2 1 33 0,-4-5-20 0,3-4 46 15,-1 0 0-15,0-4 36 0,-2 0 48 16,-8 0 16-16,16-5 81 0,-9-2-40 0,1 3 36 16,1-2 30-16,-5-2 33 0,2-1 4 0,-2 1-1 15,-1 0 10-15,0 1 0 0,2-3 13 16,-5 3-30-16,3-1-24 0,0 1 47 0,-3 1-60 15,3-1-2-15,-3 2 8 0,1 1-18 0,-1 4-3 16,3-9 11-16,-3 5-19 0,0 4 6 0,3-8-39 16,-3 8-12-16,3-4-11 0,-3 4 10 15,4-6-2-15,-1 4 8 0,4-3-21 0,-3 4-5 16,3-5-15-16,-1 3-6 0,1-2 8 16,2-1-25-16,-4-1 33 0,2-1-3 0,-1-1-5 15,-1 0 8-15,1 1-5 0,-3-1 33 16,-2-2-18-16,2 6 8 0,0-2 5 0,-3 0-8 15,0 0 0-15,-3 3 3 0,0-2 15 0,3 6-7 16,-7-7-19-16,-1 3 14 0,2 1-9 0,6 3 14 16,-17 3-19-16,17-3 14 0,-17 4-11 15,7 2-3-15,-1 1 4 0,4-2 1 0,1 6 6 16,-1-1-8-16,3 1 5 0,-3-1-12 0,4 5 4 16,2-1 11-16,2-3-21 0,2 6 8 0,4-2-7 15,0-1 2-15,6 0-23 16,2-2 4-16,4 1-19 0,-1-2-44 0,9-3-67 15,-2-2-56-15,1-2-71 0,-5-3-93 0,10-1-355 16,0-2 55-16,2-5 70 0</inkml:trace>
  <inkml:trace contextRef="#ctx0" brushRef="#br0" timeOffset="10405.82">24574 14654 757 0,'-4'-5'300'0,"4"5"-29"0,0 0-25 16,0 0-18-16,0 0-44 0,0 0-10 0,0 0-15 15,-6 17-16-15,6-3-7 0,0 2-11 16,3 4-23-16,0 4 8 0,1 2-17 0,-1 7-24 16,-3 2-8-16,5 3-22 0,-4-1-45 0,0 3-37 15,-1-2-95-15,0-1-82 0,-1 1-198 0,1-9-347 16,-1 0 84-16,-1-4 87 0</inkml:trace>
  <inkml:trace contextRef="#ctx0" brushRef="#br0" timeOffset="10733.51">24540 15158 655 0,'3'-9'281'0,"-3"1"-17"15,0 0-46-15,3 1-19 0,1-3-7 0,-1 2-28 16,4 1-8-16,3-3-25 0,0 2-6 0,0-1-5 15,5 1-20-15,1 0-2 0,1-1-11 0,-3 1-11 16,6 0-9-16,-2 4-11 0,-1-4 3 16,0 2-10-16,0-1-8 0,0 3-3 0,-3-2-5 15,0-1 3-15,-1 6-5 0,-2-5 0 0,-1 5-16 16,0-2 0-16,-1-1 11 0,-4 2 0 16,2 0-1-16,-7 2 3 0,10-2-5 0,-7-2-18 15,-3 4 3-15,11 0-3 0,-11 0-7 0,0 0 4 16,0 0 6-16,10 5 5 0,-10-5-6 15,3 8 1-15,-3-4 0 0,0 1-11 16,3 3 11-16,-3 0 7 0,0 0-10 0,0 1-10 16,0 3 15-16,0-4 1 0,0 6-19 0,0-3-23 15,0 2-38-15,-3-1-56 0,3-2-167 0,3 4-527 16,-1-3 94-16,-1-3 22 0,0-1 104 16</inkml:trace>
  <inkml:trace contextRef="#ctx0" brushRef="#br0" timeOffset="11474.05">25073 14909 854 0,'0'0'251'0,"3"-3"-36"0,-3 3-23 0,0 0-20 16,0 0-26-16,0 0-8 0,0 0-15 15,0 0-23-15,11 10 2 0,-8-2-12 0,-3 1-9 16,3-1-1-16,-2 2-16 0,-1 1 2 0,0-1-25 15,3 1 0-15,-3-3-18 0,0 2 8 0,0-3-10 16,0 1-11-16,0 0 0 0,0-1 21 16,0-1-3-16,3-2-5 0,-3-4 13 0,3 5-18 15,-3-5-8-15,0 0 8 0,0 0 2 0,0 0 1 16,18-8-6-16,-12 3 8 0,-2 1-2 16,3-2-6-16,-1-1 8 0,2 3-15 15,2 0-3-15,-4 1-5 0,1-1 8 0,1 1-3 16,-2 1 5-16,1-3-13 0,3 5 11 0,-10 0-21 15,14 0 8-15,-14 0 15 0,16 0-15 16,-8 4 0-16,-1-1-5 0,-1 0 10 0,4 2 0 16,-2-3 0-16,1 5 0 0,-2-1 8 0,0-1-11 15,4 2 13-15,-4-3 0 0,5 0-7 0,-4 2 10 16,2-2 2-16,0 1-5 0,-2-3 1 16,2-2 9-16,0 1-22 0,1-2 12 0,-1 1 3 15,1-3-13-15,-2-1 10 0,1-1-8 0,0-1-12 16,-3-1 20-16,2 0-2 15,-4-3 13-15,2 6-1 0,-1-2 11 0,2-2-26 16,-5 1 33-16,1 4-28 0,-1-2 26 0,0 3-20 16,0-3 14-16,-3 5 6 0,3-6-5 0,-2 2 0 15,-1 4-3-15,3-4-21 0,-3 4 4 16,0 0 14-16,0 0-7 0,0 0-13 0,0 0 6 16,0 0 4-16,0 0-12 0,8 12 2 0,-8-6 0 15,0-6 0-15,3 8 0 0,0-5 0 0,1 3 5 16,2-2 3-16,-2-1-5 0,6-2-18 15,-3 2 7-15,3-3 3 0,0 0 10 0,4 0-15 16,-1-3 3-16,2-1-4 0,1 0 6 0,2-2-2 16,-2-1 17-16,1 2-7 15,-3-4-18-15,0 1 12 0,1 1 1 0,-3-2-1 16,-5 3 1-16,3-1 2 0,-2 0 13 0,0 1 8 16,-6-2-1-16,4 4-4 0,-6-3-3 0,3 3-3 15,-3 4 5-15,0 0 3 0,-9-7-7 16,9 7 2-16,-14 0-8 0,14 0 5 0,-17 6-4 15,7-1-6-15,-4 2 2 0,1 5-7 0,2-2 3 16,1 1-1-16,3 6 6 0,1-2 5 16,6 3-13-16,3-1-5 0,6 1 2 15,5 1-4-15,13-2-6 0,1 1-46 0,20 1-33 0,0-2-139 16,8-2-204-16,7-5-427 0,2-2 89 0,0-2 92 16,1-6 77-16</inkml:trace>
  <inkml:trace contextRef="#ctx0" brushRef="#br0" timeOffset="12439.15">22786 15723 501 0,'0'0'187'0,"0"0"-44"0,0 0-4 15,0 0-19-15,0 0-5 0,0 0-28 16,7 17 0-16,-4-8-7 0,-3 4 4 0,3 4-7 15,0-1-13-15,-2 4-5 0,3 2-21 0,-1 2 6 16,2 2-1-16,-3 0-10 0,1 2 80 16,0 1-21-16,1 0-7 0,2-2-3 0,-2 1-16 15,0-2 8-15,-1-1-15 0,1-1 0 0,-1-2-8 16,3-3-2-16,-2-2-8 0,-1 0-5 0,1-4-11 16,-1 1 19-16,-2-3-19 0,2 2 11 15,0-3-8-15,1-2 1 0,-1 0 1 0,3-1-2 16,-2-3 3-16,3 3-16 0,0-1 16 0,0-1 10 15,7-3-20-15,-1-1 12 0,0-1 8 16,8-1-13-16,0 0-2 0,-1-2-6 16,4 0 3-16,3-3-10 0,1 2 12 0,-1-3-22 15,4 2 12-15,0-2 6 0,3-2-16 0,0 4 5 16,-6-1-15-16,2 4 13 0,-2-4 2 16,-1 3-5-16,0 0-13 0,-6 1 6 0,-1-2-1 15,1 1 6-15,-4 1-11 0,0 2-12 0,-3 0-16 16,0 0-5-16,-4 0 3 0,-1 0-1 0,-2 2-17 15,1 1-36-15,-5-1-80 0,-3-2-89 16,4 7-527-16,-4-4 74 0,0-3 66 0</inkml:trace>
  <inkml:trace contextRef="#ctx0" brushRef="#br0" timeOffset="12780.54">23353 16061 647 0,'0'0'279'0,"-3"-5"-43"0,3 5-29 16,0 0-23-16,0 0-20 0,0-5-15 0,0 5-11 15,0 0-18-15,0 0-18 0,0 0 3 0,0 0-10 16,0 0-10-16,20 10-6 0,-13-6-13 0,3 1-4 16,1-1-13-16,-1 2 7 15,0 0-18-15,4 0 13 0,2 3-17 0,-4-2 7 0,4 0-16 16,1 1 6-16,-3 0-5 0,0 1-6 15,2-1 1-15,-1-2-9 0,1 1 14 0,-2-1 0 16,0 1-9-16,-3 0-4 0,-1-1 10 16,0-1-15-16,-1 1 2 0,-1 1 11 0,-4-1-9 15,-1 3 19-15,-3 0-8 0,-3 2-13 0,-4 3 6 16,-4 5-11-16,-3 3 18 0,-9 0-15 16,-5 9 10-16,4-5-11 0,-7 5 16 0,5-1-20 15,2-5-49-15,-7 6-26 0,0-1-135 0,3 0-157 16,4-4-409-16,4-5 51 0,6 1 80 0,-3-6 30 15</inkml:trace>
  <inkml:trace contextRef="#ctx0" brushRef="#br0" timeOffset="13438.76">24404 15813 908 0,'-5'-7'241'16,"5"7"-24"-16,0 0-45 0,0-5-24 15,0 5-4-15,0 0-19 0,0 0 1 0,5 25-16 16,-4-10-8-16,0 2 11 0,-1 10-24 0,4 1 6 16,-1 7-16-16,0 3 11 0,1 14-24 15,-1 0-2-15,1-1-23 0,6 0 18 0,-3-3 5 16,-1-8-15-16,-2-7-24 0,3-1-2 0,-4-4-17 15,4-3-37-15,-3-6-31 0,3 5-60 0,-4-10-111 16,6 2-540-16,-5-2 46 16,4-4 89-16</inkml:trace>
  <inkml:trace contextRef="#ctx0" brushRef="#br0" timeOffset="13705.68">24792 16202 668 0,'0'0'192'0,"0"0"-21"15,0 0-12-15,0 0-13 0,0 0-8 16,0 0-31-16,0 0-17 0,4 15 0 0,-4-6-16 15,3-2-3-15,-3 2 4 0,0 3-4 16,3-1-12-16,-3 1-25 0,0 2-19 0,0 0 5 16,2 1-68-16,-4 0-93 0,2-4-48 0,-3 3-536 15,3-1 116-15</inkml:trace>
  <inkml:trace contextRef="#ctx0" brushRef="#br0" timeOffset="13866.04">24861 15965 862 0,'0'0'266'16,"0"-7"-40"-16,0 7-27 0,0 0-30 0,0 0-36 16,0 0-38-16,0 0-57 0,6 16-137 15,-12-3-163-15,6 1-429 0,3 2 77 0</inkml:trace>
  <inkml:trace contextRef="#ctx0" brushRef="#br0" timeOffset="14283.26">25018 16181 765 0,'3'-5'258'0,"-3"5"-25"16,4-5-25-16,-4 5-19 0,4-4-30 0,-4 4-6 15,0 0-20-15,0 0-17 0,10 13-4 0,-10-7-22 16,3 0-3-16,-3 6-8 0,3-3 3 16,0 4-23-16,-3-1 0 0,1-1-5 0,-1 2-3 15,3-2 0-15,-3 1-10 0,4-2 5 0,-4 0-23 16,3-3 3-16,-1 1-1 0,0-2 6 0,1-2-5 16,3-3-3-16,-6-1 12 0,11 0-14 15,-1-5 2-15,-3-1 0 0,3-4-3 16,-2 1-12-16,5-2-5 0,-3 0 17 0,1-1-10 15,-1 1 13-15,0 3-7 0,0 0 7 0,-3-1-5 16,0 2-8-16,-1 0 8 0,2 2-26 16,-5 1 21-16,4 1-18 0,-1 0-5 0,-6 3 2 15,7-4 3-15,-7 4 2 0,11 0 3 0,-11 0-5 16,10 7 10-16,-7-4-12 0,0 4-4 0,-2 1 6 16,2 2 18-16,4-1-10 0,-6 4-37 15,2-2-35-15,3 2-25 0,-3-2-150 0,-3 1-50 16,1 1-505-16,5-2 75 0,-2-2 102 15</inkml:trace>
  <inkml:trace contextRef="#ctx0" brushRef="#br0" timeOffset="14483.63">25466 15991 703 0,'0'0'205'0,"0"0"-26"0,0-6-25 15,0 6-18-15,0 0-8 0,0 0 2 0,7 13-25 16,-1-5-26-16,-6 3 8 0,4 5-7 0,0 2-3 16,-1 1-21-16,1 3-7 15,-1 3 9-15,0 0-32 0,2 4-5 0,-3-2-27 0,-2-1-116 16,3-4-198-16,4 3-382 0,-3-4 60 16</inkml:trace>
  <inkml:trace contextRef="#ctx0" brushRef="#br0" timeOffset="14802.06">25772 16001 593 0,'0'0'182'0,"-19"9"-26"0,12-3-25 15,-6 2-11-15,-1 1 18 16,-3 4-58-16,0 1-19 0,-1-1-17 0,-2 2 2 15,3 1-26-15,-3-3-10 0,4 1 8 0,-3 0-13 16,6-3 16-16,3-1 4 0,-4-2-4 0,7-1 20 16,0 0 2-16,0-3 19 0,0 2 4 15,4 0-30-15,3-6-5 0,0 0 28 0,0 4 2 16,0-4-7-16,0 0-5 0,20-2-13 0,-13 2 4 16,-7 0-4-16,18-2 5 0,-5 0 3 15,1 2-19-15,-4-3 6 0,3 2-8 0,2 1-5 16,-2 0 20-16,1 1-12 0,-1 2-5 15,2 0-4-15,1 0-9 0,2 2-26 0,-2 2-38 0,2-3-8 16,2 7-110-16,-6-4-115 16,7 5-436-16,0-3 65 0,-5-2 89 0</inkml:trace>
  <inkml:trace contextRef="#ctx0" brushRef="#br0" timeOffset="16538.59">26149 15726 552 0,'1'15'144'0,"2"2"-21"16,-3 1 15-16,3 5-33 0,4 2-5 15,-3 0-13-15,1 7 2 0,0-1-20 16,1 3-7-16,-2 0 7 0,-1-2-10 0,2 1-8 15,-2 1-31-15,0-7-4 0,-3 3-78 0,0-4-30 16,0-1-54-16,0-13-28 0,0 9-471 0</inkml:trace>
  <inkml:trace contextRef="#ctx0" brushRef="#br0" timeOffset="16897.96">26170 16130 611 0,'3'-6'192'16,"-2"2"-13"-16,2-4-25 0,0 2 0 0,1 1-24 16,-1 2-2-16,4-3-5 0,0 1-23 0,0-1-11 15,3 1-17-15,1 2 15 0,2 0-15 0,1-1-26 16,-1 1-10-16,1 1-8 0,0 1-8 16,-1-3-7-16,1 4 15 0,1-2-17 0,-3-1 4 15,-1 3-7-15,-1-2 17 0,0 2-17 0,-3-1 12 16,-7 1 11-16,16 0 2 0,-8 0 3 15,-8 0-13-15,10-2 16 0,-10 2 9 16,10-1-9-16,-10 1 7 0,0 0-13 0,11 0-7 16,-11 0-11-16,0 0 16 0,7 1-11 0,-7-1-30 15,0 0 0-15,10 2-1 0,-10-2 11 16,3 7-15-16,0-4 23 0,-3 4-8 0,4-1 10 16,-4 2-5-16,2 0-8 0,-1 3 11 0,0-3 5 15,-1 6-16-15,0-3-12 0,3 3-16 0,-6 1-10 16,6 1-25-16,-3-4-75 0,0 2-112 15,3-1-490-15,-1 1 68 0,0-5 91 0</inkml:trace>
  <inkml:trace contextRef="#ctx0" brushRef="#br0" timeOffset="17590.53">26721 16062 706 0,'6'-6'315'0,"-5"1"-62"0,2 2-109 15,-3 3 17-15,6-7-36 0,-6 7-12 0,3-5-11 16,-3 5-15-16,4-5-10 0,-4 5-3 16,0 0-17-16,4-2-11 0,-4 2-8 0,0 0 6 15,0 0-16-15,7-3-13 0,-7 3 13 0,0 0-28 16,0 0 26-16,0 0 30 0,7 7-56 0,-7-7 10 16,0 0-10-16,6 4 18 0,-6-4-5 15,0 0-5-15,4 3 10 0,-4-3-8 16,7 2 3-16,-7-2-16 0,6 3 6 0,-6-3 4 15,4 3-1-15,-4-3-12 0,7 3 14 0,-4 1-5 16,-3-4-1-16,7 1-4 0,0 3 12 16,-3-2-7-16,-4-2 2 0,9 4-3 0,-9-4 6 15,7 4-6-15,1-3 9 0,-8-1-4 0,9 3-2 16,-5-1-2-16,3 1 12 0,-7-3-12 0,12 2 2 16,-7-2-8-16,-5 0 3 0,10 2 13 15,-10-2-15-15,14-2 4 0,-14 2-7 0,10-1 0 16,-4-3 13-16,-6 4 12 0,10-3-12 0,-5 1-6 15,-5 2-12-15,7-4 3 0,-7 4 14 16,9-2 11-16,-9 2-3 0,4-3-7 16,-4 3-13-16,6-2 0 0,-6 2 7 0,0 0-4 15,0 0 2-15,8-4 0 0,-8 4 5 0,0 0-13 16,0 0-2-16,0 0 13 0,0 0-6 16,0 0 1-16,10 0 14 0,-10 0-14 0,0 0 7 15,10 0-8-15,-10 0-7 0,11-1 13 0,-3 0 2 16,0-2-5-16,-1 1-10 0,4 1 12 0,-1-5 1 15,0 2 12-15,0-1-12 0,0-2-11 16,0 2 3-16,-2-3 10 0,-1 1 15 0,-1-1-12 16,1 0-3-16,-1-1 5 0,-4 1 8 0,1 2 8 15,-3-1-11-15,3 1 1 0,-6 0-1 16,0 0-2-16,3 6 10 0,-5-9-5 16,-1 7-8-16,-1 1-7 0,7 1 12 0,-13-1-7 15,13 1-1-15,-21 6 11 0,14-1-28 0,-4 1 7 16,-2 3 16-16,6 1-10 0,-3 1-3 0,3 0 5 15,3 0-10-15,1 2 0 0,0-1-6 16,6-2 17-16,1 2-6 0,5-1 2 0,3-1-4 16,4 0-19-16,11-1-7 0,-2-4-36 0,12 0-90 15,3 1-130-15,6-6-489 0,-2-2 90 0,17-1 40 16</inkml:trace>
  <inkml:trace contextRef="#ctx0" brushRef="#br0" timeOffset="18258.04">28018 16037 972 0,'0'0'261'0,"0"0"-43"0,-5-6-1 0,5 6-9 15,0 0-37-15,15-7-20 0,-7 4-7 0,10-3 2 16,6-1-34-16,5 0-2 0,4 1-15 15,7-2-5-15,15-5-11 0,0 2-2 16,2-1-21-16,1 2 3 0,0-1-5 0,-3 1-19 16,-3-2 4-16,-8 5 2 0,-6 1-18 0,0-1 18 15,-8 2-16-15,-3 2 6 0,1-1-16 0,-1 1-2 16,-3 0-15-16,-3 0-24 0,-4 1-25 16,0 0 18-16,-2 2-47 0,-3 0-27 0,-2 0 40 15,-3 0-45-15,-7 0-62 0,4 4-241 0,-1 2-363 16,-3-5 102-16,0-1 56 0</inkml:trace>
  <inkml:trace contextRef="#ctx0" brushRef="#br0" timeOffset="18608.55">28747 15651 524 0,'0'0'164'0,"0"0"8"0,0 0-29 16,0 0-18-16,0 11-20 0,0-11 8 0,8 14-31 15,0-7 0-15,2 5-3 0,2-1-7 0,2 3-6 16,5-1-15-16,-1 5-15 16,3-3 10-16,3 2-5 0,2 1 8 0,-4-3-23 15,2 2 4-15,-3 1-2 0,2-4-2 0,-6 0 10 16,0-1-26-16,-6 1-2 0,-1 0 12 15,0-3 3-15,-9 3-28 0,-1-1 31 0,-1 2-19 16,-9 2 19-16,0-1-11 0,0 2-12 0,-8-1 23 16,2 0-8-16,-2-1 28 0,-3 2-44 0,3-4-2 15,-4 1-31-15,4-3-30 0,-2 3-57 16,6-7-94-16,1 3-136 0,6-4-343 0,0-1 97 16</inkml:trace>
  <inkml:trace contextRef="#ctx0" brushRef="#br0" timeOffset="18999.18">29675 15286 803 0,'0'-7'220'0,"0"7"-25"16,0 0-18-16,0 0-34 0,0 0 3 0,0 0-23 15,0 0-13-15,0 25-16 16,0-13-7-16,3 10 13 0,-3 2-15 0,3 5-8 0,0 6-8 16,0 2-18-16,1 15-10 0,2-1 2 0,-5-9-17 15,8 8 10-15,-4 0-6 0,1-9-32 16,1-7-6-16,-2-1-30 0,1-1-59 16,4-4-42-16,0-6-78 0,1-3-497 0,2 1 33 15,2-6 54-15</inkml:trace>
  <inkml:trace contextRef="#ctx0" brushRef="#br0" timeOffset="19387.97">30136 15723 734 0,'0'-7'264'0,"0"7"-29"0,-4-8-22 0,3 5-3 16,1 3-34-16,-1-7-4 0,1 7-16 0,-8 0-31 15,8 0-2-15,0 0-8 0,-15 8 3 16,6-1-33-16,2 1 2 0,2 2-21 0,-6 0-15 16,6 3 3-16,-1-1-8 0,4-2-10 0,-3 2-23 15,2-1 10-15,3-2-5 0,3-1-3 0,0 2-5 16,1-3 8-16,2 1 3 0,2-1-3 16,2-7 12-16,0 1-19 0,1-1 1 0,2-1-1 15,-3-5-1-15,4 2-15 0,-1-3-3 0,-2-3 11 16,-1-3-21-16,0 1 28 0,-4-3-2 15,-1 0-16-15,1 3 13 0,-5-4 0 0,-2 2-7 16,-2 2-14-16,-3-2 11 0,-2-1 0 16,-2 5 3-16,-7-1-1 0,5 3-2 0,-7 0-8 15,2 2 8-15,-1-1-3 0,-1 5 13 16,4 2-35-16,-1 0 7 0,2 2-36 0,1 3-10 16,2 3 7-16,4 0-45 0,4-1-34 0,3 5-43 15,3-4-134-15,8 6-422 0,-1-3 111 0,9-1 53 16</inkml:trace>
  <inkml:trace contextRef="#ctx0" brushRef="#br0" timeOffset="19752.14">30418 15708 586 0,'8'-9'233'0,"-4"1"53"0,2 3-37 16,0-2 14-16,-4 1-25 0,-2-1-5 0,0 3-25 16,0-2-9-16,0 6-9 0,3-7-37 15,-3 7-20-15,-5-8-23 0,-1 8 11 0,6 0-9 16,-10 0-30-16,10 0 0 0,-17 5-10 0,7-2-6 15,0 4 6-15,-1-1-18 0,1 3-13 0,0 0-8 16,-1 1 5-16,1-2-9 0,3 0-29 16,-2 1-8-16,1-1 3 0,5 0-11 0,-1 1 22 15,1-3 11-15,3-1-24 0,0-5 9 0,5 7 19 16,-3-3-21-16,4-3 5 0,-6-1-5 0,11 0 31 16,-11 0-24-16,13-1 6 15,-6-3 8-15,1 2-6 0,0 1 3 0,-8 1 2 16,10-4 1-16,-5 2-3 0,-5 2 15 0,11-3-2 15,-11 3-21-15,8-5-5 0,-8 5 13 16,5 0-10-16,-5 0 4 0,7 0-17 0,-7 0 5 16,11-1-5-16,-11 1 8 0,10 1 12 0,-4 4-20 15,2-2-8-15,0 2-7 0,0-1-19 0,-1 4-30 16,1-1-28-16,5-1-44 0,-3-2-58 16,1 1-83-16,0-2-570 0,0 4 63 0,1-4 106 15,1-3 53-15</inkml:trace>
  <inkml:trace contextRef="#ctx0" brushRef="#br0" timeOffset="20135.55">30785 15341 883 0,'0'-4'312'0,"-4"0"-46"0,4 4-18 16,0 0-27-16,0 0-17 0,0 0-45 0,0 0-11 15,0 0-20-15,0 0-18 0,4 22-5 16,-2-11-20-16,-1 6 2 0,0 1-5 0,2 4 0 15,2 0-18-15,-4-1-10 0,0 4 7 0,2 4-7 16,0-3-8-16,-1-2 13 0,0-3-8 16,-2 0-18-16,3-3-18 0,1-3-2 0,-2-2 10 15,-1-1 18-15,0-2 3 0,-1-2-26 0,0-1 25 16,0-7-2-16,-1 4-8 0,1-4-20 0,0 0 5 16,0 0 3-16,-12-12-14 15,7 5 16-15,0 0-10 0,-3-1 3 0,-3-1-1 16,6 1 0-16,-5 1 3 0,0 2-13 0,-3-1 13 15,0 0-15-15,-4 2-6 0,5 0 1 16,-4 4 2-16,3 0-8 0,-3 4-5 0,1 0 5 16,-2 3 3-16,5 3 5 0,-2 0 3 0,-1 5-6 15,5 2-7-15,2-2 20 0,2 0-22 0,1 1-1 16,5-4-3-16,0 3-7 0,2-1-15 16,4-1-6-16,2 0-4 0,5-4-52 0,5 1-15 15,4-2-157-15,-7-2-132 0,12-2-389 0,-3 0 35 16,3-4 105-16,3-1 46 0</inkml:trace>
  <inkml:trace contextRef="#ctx0" brushRef="#br0" timeOffset="20382.73">31250 15130 637 0,'0'0'189'0,"0"0"-27"0,-9 16-4 16,4-7-20-16,5 2-30 0,-3 6-6 0,2 1 1 15,0 5-21-15,-4 4 7 0,2 9-7 0,0 0-8 16,-1 14-7-16,-3 3-1 0,5-3-2 16,-3 4-2-16,1-4-19 0,1-7-45 0,-3-8-21 15,2 3-16-15,0-10-50 0,1-1-103 0,-4-2-102 16,7-3-382-16,0-5 67 0</inkml:trace>
  <inkml:trace contextRef="#ctx0" brushRef="#br0" timeOffset="20749.54">31134 15626 647 0,'0'-6'220'0,"0"6"-10"16,3-9-26-16,3 4-7 0,-2 0-26 0,4 2-2 15,2-4-9-15,-1 4-37 0,5-2-1 16,-3 3-17-16,2 0 2 0,4-1-23 0,-3 1-6 16,3 1 1-16,-1-1-7 0,-4 1-6 0,1-3-11 15,4 4-1-15,-7 0 2 0,1 0-6 0,-1-1 1 16,-10 1 5-16,16 0-5 0,-8 0 4 16,-8 0-9-16,12 0-23 0,-7-2 17 0,-5 2 13 15,0 0-20-15,17-1 10 0,-17 1-10 16,0 0 7-16,7 0-20 0,-7 0 5 0,0 0 6 15,7 3-9-15,-7-3 1 0,3 5 2 16,0-2-15-16,-3-3 46 0,3 10-34 0,-3-2-2 16,0-1-2-16,0 0-11 0,-3 1 15 0,0 2-9 15,3-2 2-15,0 2-1 0,0 0 14 0,-3 2-23 16,3 1-36-16,3-2 22 0,-6 0-58 16,6-1-97-16,-3-2-87 0,0 2-477 0,3 0 60 15,2-5 76-15</inkml:trace>
  <inkml:trace contextRef="#ctx0" brushRef="#br0" timeOffset="21474.18">31623 15573 688 0,'6'-3'215'0,"-2"-1"23"0,-1 0-66 0,0 0-14 16,-3 4-30-16,4-3 8 0,-4 3-5 0,7-4-34 15,-7 4 0-15,4-3-5 0,-4 3-23 16,0 0 6-16,0 0-9 0,13 8-17 0,-10-3-1 15,-3 0-12-15,6 2-5 0,-5 0-11 0,0 0 19 16,-1 2-16-16,0 0 5 0,0-1-15 16,0 0-8-16,0 0 5 0,3-1 18 0,-3-2-17 15,0 2-1-15,0-1 8 0,0-6 12 0,3 7 1 16,-3-7 0-16,2 4-13 0,-2-4 10 16,0 0 3-16,0 0 2 0,15-4 3 0,-15 4-13 15,11-5 10-15,-8 0-15 0,4 3 2 16,1-1-17-16,-3-2 5 0,3 5 4 0,-2-4-14 15,0 0 17-15,-6 4 6 0,11-2-6 0,-1 2-7 16,-3-1 20-16,-7 1-28 0,13-1 15 16,-8-2-17-16,-5 3 2 0,16 3-8 0,-16-3 0 15,14 0 3-15,-10 1 3 0,5 0 25 0,-9-1-33 16,11 2 10-16,-2 1-6 0,-4-2 24 16,-5-1-7-16,10 4-27 0,-2-4 14 15,-8 0 4-15,11 4 6 0,-6-3-21 0,-5-1 21 0,7 2-13 16,-7-2 7-16,9 1 6 0,-9-1 7 0,0 0-17 15,11 2 9-15,-11-2-14 0,0 0 9 16,0 0-2-16,7 3-5 0,-7-3 0 16,0 0 8-16,6 1-11 0,-6-1 0 0,0 0 11 15,0 0-8-15,0 0-11 0,4 3-2 0,-4-3 18 16,7 4 8-16,-7-4-13 0,4 4 0 0,-4-4 7 16,7 5-12-16,-4-3 8 0,-3-2-4 15,9 3 6-15,-5 0 0 0,-4-3-12 0,18 0 17 16,-9-3 8-16,2 0-16 0,-1 0 0 0,-3-2-4 15,4-2-3-15,-1 0 7 0,0-3-2 0,-1 2 2 16,-1-2 3-16,-1 0 13 16,-2-2-18-16,-3 2 10 0,4 0 0 0,-6 0 3 0,4 2-8 15,-2 0 8-15,-4 1-19 0,2-1 6 16,-4 1-13-16,1 3 11 0,0-2-4 0,3 6 16 16,-10-7-12-16,3 7-16 0,7 0 5 15,-15 7 8-15,6-1-8 0,2 1 15 0,-4 3 1 16,3 2-1-16,-1 3 0 0,-1 0-9 0,3 3 7 15,1-1 10-15,2-2 0 0,1 2-3 0,3-2-4 16,0-4 7-16,3 6 0 16,1-4 10-16,4-1-2 0,1-4-3 0,4 1 6 0,0-1-14 15,2-2-12-15,5-4-18 0,-3 0-31 16,4 2-41-16,-1-4-122 0,1-4-65 0,0 4-471 16,-2-2 77-16,-1 1 134 0</inkml:trace>
  <inkml:trace contextRef="#ctx0" brushRef="#br0" timeOffset="23335.02">20718 15283 389 0,'0'0'153'0,"0"0"-22"16,7 13-90-16,-4-8 30 0,0 2 4 0,1 1-6 15,2-1 56-15,1 3-7 0,-3 3-3 16,3-1-15-16,2 3-3 0,-1-1-10 0,-1 0-5 16,3 1 3-16,-4 2 4 0,5-4-12 0,-4-1-21 15,0 3 24-15,-1-5-29 0,2-3 0 16,-5 1 56-16,4-1 37 0,3-4-26 0,4-3-57 15,-1 0-10-15,11-10-5 0,4-5-5 0,16-10 3 16,1-2 2-16,13-14-15 0,3-1 4 16,4-5-6-16,0-5-12 0,3-2-1 15,4-4-52-15,6-3-36 0,-3 1-104 0,21-19-178 16,10 4-401-16,-3 2 67 0,-7-4 53 0</inkml:trace>
  <inkml:trace contextRef="#ctx0" brushRef="#br0" timeOffset="25595.8">23882 16588 604 0,'0'0'261'0,"0"0"-51"15,0 0-34-15,0 0 11 0,0 0-28 0,0 0-8 16,0 0-18-16,-6-3-3 0,6 3-17 0,0 0-16 15,0 0-5-15,0 0-5 0,0 0-10 0,0 0-8 16,0 0-7-16,0 0-11 0,0 0-23 16,11 17 11-16,-8-13 4 0,1 3 3 0,-1 0-13 15,4 0-12-15,-1 1-8 0,1-1 7 16,-3 0-4-16,2 0 7 0,1 0-8 16,-3 1 5-16,6-2 3 0,-6-2-2 0,4 3 2 15,0-3 8-15,-4 2 5 0,3-5-16 0,-3 4-38 16,2-4-28-16,-6-1 49 0,16-3-1 0,-5-1 19 15,0-2-16-15,3-5 0 0,2-3 18 16,5-7 2-16,7-17-4 0,6-3-13 0,8-13 2 16,3-4 3-16,1-5-36 0,5 1-29 0,0-8-152 15,1-5-60-15,19-15-517 0,-16 12 65 16,10-22 88-16</inkml:trace>
  <inkml:trace contextRef="#ctx0" brushRef="#br0" timeOffset="37006.21">26940 15706 430 0,'6'-2'138'16,"-6"2"-26"-16,3-5 4 0,-3 5-14 15,0 0-18-15,4-3 9 0,-4 3-27 16,0 0-2-16,0 0-15 0,6-5 17 0,-6 5-12 15,0 0-5-15,0 0-1 0,0 0 1 0,0 0-18 16,0 0 20-16,0 0-15 0,8 0-11 16,-8 0-12-16,0 0 28 0,0 0-8 0,0 0 3 15,0 0-8-15,0 0 44 0,0 0-21 0,0 0-5 16,0 0-89-16,0 0 40 0,0 0 67 16,0 0 26-16,0 0-72 0,0 0 28 0,0 0-3 15,0 0 8-15,0 0-17 0,0 0-1 0,-11-10 5 16,8 5-15-16,3 5-2 0,-10-5 12 0,7 0 8 15,-4 2-23-15,-1-2-18 0,2 3 8 16,-1-3 17-16,-3 2-12 0,2-4 15 16,-2 3-15-16,0 0-18 0,-3 0 5 0,2-2 18 15,-1 3-16-15,0-1 6 0,-1-1-13 0,-1 0 18 16,1 4-16-16,-1-3 16 0,0 1-21 16,0-4 1-16,1 7 9 0,0-4 11 0,-2 0-8 15,2 3 0-15,-4-1 0 0,6-2-20 0,-6 2 20 16,4 1-2-16,-1-2-3 0,0-1 13 0,-3 4-16 15,4-1 3-15,-2 1-5 0,-1-2 2 16,0 2-7-16,-2 0 0 0,3-1 10 0,-4 2-5 16,-2-1 12-16,3 2-14 0,-2-1-1 15,-1-1 3-15,-2 0 13 0,3 4-8 0,2-4 5 0,-3 1-16 16,1 1 17-16,0-2-17 16,3 3 29-16,-4-3-20 0,2 3 4 0,1-2-32 15,3 0 22-15,-1 0 8 0,-1 0 0 0,6-1-5 16,-6 3-3-16,4-2 3 0,-1 0 8 0,4 1-21 15,-2-1 0-15,-1-1 18 0,3 0-11 16,-2 4 9-16,3-3-11 0,-3 1 5 0,1-2 3 16,1 1-5-16,0-1 5 0,-1 2-5 0,1-2 20 15,-3 0-20-15,-1 3 20 0,4-3 0 0,-5 1-12 16,2-1 2-16,0 0-6 0,-2 1-17 16,-1-1 34-16,-1 0 4 0,-1 2-20 15,2-2 13-15,-2 0-11 0,4 0 3 0,-9 0-3 16,2 0 11-16,4 0 5 0,-4 0-18 0,1 0 10 15,0 0-15-15,-1 0 2 0,1 0 16 16,-1 0-1-16,0 0-12 0,5 0-18 0,-5 0 51 16,0 0-35-16,4 0-1 0,-3 0 8 0,-1 0 5 15,1 0 0-15,2 0-10 0,-1-2-5 0,-2 2 0 16,3 0 5-16,2 0 5 0,-2 0-6 16,2 0 4-16,-2 0-1 0,2 0 11 0,-2-1 0 15,4 2-1-15,-3-1 1 0,0-1 7 0,0 2-25 16,0-1 10-16,3 0 5 0,-3 0-12 0,0 0-6 15,0 0 23-15,3 2-15 0,-3-2 25 16,0 0-14-16,0 3-6 0,0-2 30 16,-3 0-32-16,2 1-3 0,3-1 2 0,-7-1 11 15,5 4-3-15,-1-3-3 0,-2 1 1 0,3-1-1 16,-1 1-7-16,2 1 5 0,-1-2-12 16,0 0 12-16,0 1-3 0,3 2-7 0,-3-1 20 15,4-2-23-15,-2 3 16 0,2-3-11 0,-1 1 3 16,1-1 2-16,-2 1 6 0,5 1 7 0,-3-1-23 15,2 0 24-15,-2 1-11 0,2-1 12 16,-2 1-17-16,0-3-7 0,2 5 19 0,-2-2-2 16,1-1-5-16,-1 3 3 0,-4-3 2 0,4 3-8 15,2-2 9-15,-6 2-12 0,7-2 9 0,-7 3-13 16,5-3 15-16,-1 2-15 0,0-2 10 16,0 4 5-16,-1-4-10 0,4 2 10 15,-4 0-3-15,4-1 9 0,0 1-22 0,-4-2 4 16,4 3 19-16,0-4-27 0,-1 4 18 0,1-2-14 15,3 0-1-15,-4-1 9 0,3 0 6 16,-3 2 2-16,3 0-10 0,1 0-16 0,-3 0 16 16,3 0 2-16,-3 0 1 0,3 2-8 0,-3 1-6 15,4-3 21-15,-2 2-2 0,1 2-24 0,-2-2 24 16,2 2 0-16,-1 0 2 0,2 0-3 16,-1 1-12-16,3 0 18 0,-6 2-21 0,7 0 10 15,-1-2-2-15,-2 1 18 0,2-1-16 16,1 2 1-16,0-1-3 0,2 2 15 0,-2-2-20 15,3 2-11-15,-4-1 19 0,4 1-11 16,4-1 13-16,-4 2-13 0,0-2 16 0,4 2-14 16,-1 2 29-16,0-3-25 0,1 3 14 0,-1-1-4 15,4-1-16-15,0 0 11 0,-1 0 7 0,-2 0-8 16,3-1-7-16,-1 0 15 0,2-1 5 16,-1 2 3-16,-1-3-18 0,1 2 28 0,3-1-23 15,-3-2-10-15,0 1 7 0,3 0 3 0,0 1-2 16,-3-3 32-16,0 1-48 0,3 0 21 15,1-2 12-15,-1 2-17 0,0-1 9 0,4 0-7 16,-4 0 3-16,4 1-3 0,-4-3-3 16,3 1 9-16,3-1-9 0,-5 5 8 0,4-5-13 15,-2-1 11-15,1 4 2 0,0-2 3 16,3-1 0-16,-1 3-8 0,-1-2 2 0,1-1 1 16,-1 2-6-16,4-2 3 0,-4 2 13 0,1-3-18 15,2 2 0-15,-2-1 5 0,2 1-5 0,2 0 7 16,-6-1-10-16,4-1 19 0,1 0 4 15,-4 1-12-15,4-1 9 0,-1 0-7 0,-5 0 1 16,5 1-9-16,-1-2 6 0,0 1 7 0,3-1-20 16,-3 0 17-16,1 0 6 0,-2-1-28 0,5 1 30 15,-3 0 21-15,-2-2-26 16,2 1-7-16,1-1-8 0,-1-2 28 0,-5 3-28 16,5-2 22-16,3 1-32 0,-8-2 15 0,8 0-2 15,-5 2-6-15,-1-2 3 0,4 1 5 0,2-1 2 16,0-1 16-16,-1 2-13 0,0-1-2 15,1-1-11-15,-1 2 11 0,1-1-8 0,0-1 2 16,-1 1 6-16,1-1-1 0,0 0-2 0,-1 2 0 16,4-2 10-16,-3 0 13 0,2 0 16 15,-2 0-47-15,2-2 3 0,-1 2-3 0,2 0 8 16,-4-1 3-16,4-2 0 0,-3 2 4 0,2-1 24 16,-2 1-54-16,2 1 18 0,-2-3 5 0,-1 0-16 15,1 3 9-15,3-2 12 16,-4-1-13-16,1 1 8 0,3-2-5 0,-4 3-3 0,8-3 13 15,-4 1-10-15,0 0 10 0,6 0-2 16,-6 1 0-16,-3-1-6 0,6-1 8 0,-3 2-7 16,3-3-1-16,-2 2 6 0,-2 0-1 15,1 0-4-15,0-2 7 0,3 1-3 0,-2 1-7 16,2-1 8-16,-1-1 4 0,-1 0-14 0,2 1 17 16,-2-2-10-16,2 1-8 0,0 0 8 0,-3 0-2 15,3 0 7-15,0 0-3 0,-2 0 4 16,-1 0-6-16,3-1-18 0,-4 1 10 0,-2 0 5 15,0-1 3-15,-1 2 3 0,-2-1-1 0,4 0 9 16,-4 1-19-16,0-1 11 0,-2 0-11 0,2 0 21 16,1 0-13-16,-7-1 10 15,5 0 3-15,0-1-13 0,-3 2-5 0,4-1 5 16,-5 1 5-16,3-1-3 0,0-2 6 0,-4 2-5 16,5-2 9-16,-2 1-14 0,-3-1 12 0,5-1 5 15,-1 2-12-15,-1-2 7 0,-2-1-2 16,8-1 5-16,-3 0-6 0,-2 0-4 0,2 0 2 15,1-2-2-15,-1 1-19 0,0-1 1 0,3-2 10 16,-5 1-3-16,4 0 8 0,-3-3 3 16,4-2-16-16,-4-1 13 0,3 1-8 0,-3-5 6 15,0 1-4-15,-3 2-11 0,-3-5-4 0,2-2 19 16,-6 3-16-16,-4 0-13 0,1-3 16 16,-4-3 4-16,-8-1-19 0,-11-12 4 15,-6 2 29-15,-12 4-34 0,-24-8-43 0,-9 7-188 16,-22 8-40-16,-17 2-412 0,-51 4 105 0</inkml:trace>
  <inkml:trace contextRef="#ctx0" brushRef="#br0" timeOffset="41440.21">21026 16291 583 0,'0'0'261'0,"-4"-3"-18"16,4 3-25-16,0 0-26 0,-8-2-15 15,8 2-19-15,-9-1-12 0,9 1-23 16,-13 2-8-16,2 1-5 0,0-1-18 0,-3 5 3 15,-2 2 0-15,-2-1-24 0,-2 5-12 0,0-1-2 16,-1 2-27-16,-2 1 19 0,-1 0-3 0,6-2-2 16,1 2-11-16,-3-1 0 0,2 0-5 15,5-4-12-15,0 1 2 0,2 0 5 0,1-1-11 16,0-1-1-16,2 3 1 0,2-4-6 0,2 1-9 16,1 0 0-16,0-1 11 0,3 2-16 15,3-2 6-15,0 1-1 0,4-1-17 0,4 0 28 16,-1 3-8-16,0-2 0 0,4-2-6 0,-1 2 4 15,1 0 10-15,0-2-8 0,-1 1 7 0,4-1 3 16,-7 0 1-16,5 0-4 0,-5-2 6 16,-1 2-10-16,2 0 2 0,-4 0 0 15,3 0-2-15,-3-1 2 0,-3 1 5 0,-1 1 3 16,-3-1 2-16,0 1-12 0,-3 3 9 0,-5 1 1 16,2 0-8-16,-4-1 6 0,0 0-14 15,-4 0 0-15,3 1 3 0,-3-2-10 0,-2-1 23 16,2-2-33-16,0-2 2 0,4 1-36 0,-4-3-25 15,1 0-65-15,2-2-63 0,-2-10-62 0,3 9-481 16,5-4 44-16,-1 0 81 0</inkml:trace>
  <inkml:trace contextRef="#ctx0" brushRef="#br0" timeOffset="41679.04">21131 16148 652 0,'3'-6'213'15,"-3"6"-21"-15,0 0-21 0,0 0-7 0,0 0-31 16,0 0-28-16,7 12 23 0,-7-4-38 0,4 3 4 16,-4 3-14-16,3 4-1 0,-2 6-15 15,2 2-8-15,0 0 13 0,0 9-28 16,1 0 11-16,-1 0-6 0,-3 0 0 0,4 0-10 15,-4 0-24-15,3 0 9 0,-3-1-21 0,0 1-28 16,0-6-11-16,0 1-91 0,0-4-90 0,0-7-34 16,4 3-437-16,-4-2 61 0</inkml:trace>
  <inkml:trace contextRef="#ctx0" brushRef="#br0" timeOffset="42206.39">21158 16698 522 0,'4'-7'143'0,"3"1"-2"16,3-2-18-16,0 1-26 0,3-2-2 0,2 0-6 15,1-1-12-15,5 3 0 0,3-2-6 16,0 0-14-16,-4 0-3 0,5-1-13 0,-2 2-1 16,-1-1-1-16,-3 1-14 0,-1 2 14 0,-1 0-19 15,-3 1-22-15,2 0 27 0,-5 2-9 0,-1-3 17 16,-3 4-2-16,3 0-6 0,-3 0-4 15,-7 2 2-15,7-3 2 0,-7 3-12 0,0 0-5 16,0 0 5-16,0 0-1 0,-4 13-6 0,-2-7-6 16,2 0 5-16,-6 2 8 15,6 0-16-15,-3 1 3 0,-2 0 8 0,1 0 4 0,1 1-4 16,-2-4 2-16,5 3 6 0,-3-2-21 16,0 1 5-16,4-1 18 0,0-1-13 0,2-2 0 15,-2 1 5-15,3-1 0 0,0-4 8 16,4 7-5-16,2-4-16 0,-6-3 24 0,11 0-19 15,-11 0 4-15,17-4-4 0,-11 2-2 0,5-2 21 16,-4 0-6-16,3 1 57 0,0-2 38 16,0 1-10-16,-3-2 7 0,0 2 3 0,4 0-8 15,-5-2-25-15,1 4 18 0,0-1-34 0,-4 0-4 16,-3 3 9-16,11-6-20 0,-11 6 8 0,9-1-23 16,-9 1 2-16,4-3 8 15,-4 3-3-15,0 0-2 0,14 0-13 0,-14 0-7 16,13 4 2-16,-9 0 2 0,6-1-7 0,-6 3-11 15,3-1-2-15,-1 1-12 0,4-1-22 0,-2 1 4 16,2 2-42-16,-1-1-82 0,-1-3-191 16,2 1-467-16,-3 0 108 0,3-1 31 0,1-3 123 15</inkml:trace>
  <inkml:trace contextRef="#ctx0" brushRef="#br0" timeOffset="42710.98">21818 16208 1016 0,'0'0'297'15,"0"0"-41"-15,0 0-13 0,0 0-33 0,0 0-26 16,0 0-2-16,0 15-29 0,0-3-4 0,4 4-24 16,-1 4 3-16,1 4-13 0,-1 2-12 0,1 1-21 15,-1 6-3-15,0-1-5 0,0-3-23 16,-3 6-33-16,0 0-43 0,0 1-9 0,0-3-55 15,-3-2-47-15,3-2-23 0,-3-3-56 0,3-5 16 16,0-3 12-16,0-1 33 0,-3-4 24 0,3-1 12 16,-1-5 44-16,-2-1 33 15,3-1 64-15,-3-4-3 0,3-1 16 0,0 0 46 0,0 0-13 16,0 0 0-16,-7-12 6 0,3 6 12 16,1-1-3-16,3 1 39 0,0-1-10 0,-1 1-34 15,-2-2 11-15,3 1-21 0,3 0 2 16,-2-2-14-16,2 4-1 0,1-2-2 0,-1 0-13 15,1-1 0-15,3 1-8 0,-1 0 5 0,1-2 6 16,4 4-34-16,-1-1 28 0,4-2-2 16,-1 2-10-16,0 1-3 0,2-1-3 0,1 1-4 15,-2 0-1-15,-4 1 11 0,4 0-11 0,-1 1-7 16,-2-1 2-16,0 2-2 0,-2-3-11 0,1 4 1 16,-2-2 2-16,-1 0-6 15,-7 3 1-15,13-1-7 0,-3 2 6 0,-10-1-1 0,11 3 7 16,-5 0-5-16,-2 0 15 0,3 1-20 15,-3 1 10-15,2 0-6 0,-3 1-4 0,1 0 18 16,-1 2 7-16,0-1-20 0,0-1 0 16,-2 2 0-16,-1 1-18 0,4-1-39 0,-4 2-53 15,0-2-110-15,-8 3-156 0,8-3-405 0,0-1 105 16,3-1 41-16,-2-3 33 0</inkml:trace>
  <inkml:trace contextRef="#ctx0" brushRef="#br0" timeOffset="42868.68">22249 16373 637 0,'0'0'210'16,"0"0"0"-16,0 0-47 0,0 0-27 0,0 0-13 16,0 0-67-16,0 0-71 0,11 19-59 15,-8-13-103-15,-3 7-473 0,3 3 51 0</inkml:trace>
  <inkml:trace contextRef="#ctx0" brushRef="#br0" timeOffset="43129.3">22355 16546 716 0,'0'-9'320'0,"3"3"-10"16,-3-1-36-16,1 0 7 0,-1 3 14 0,0 4-98 15,0-9-3-15,0 4-35 0,0 5-8 0,0 0-15 16,-7-1-11-16,7 1-12 0,-14 8-21 15,10-1-10-15,-5 3-3 0,5 2-15 0,-3 1 0 16,-3 0 0-16,6 0-13 0,-2 1-15 0,5-1-8 16,-2-1 11-16,3 1-24 0,0-2 3 0,3 0 0 15,1-1-18-15,2-1-10 0,1 0-18 16,7 0-34-16,0-3-51 0,0 1-73 0,3-6-111 16,3 4-563-16,1-4 105 0,-1-2 84 0,4-1 62 15</inkml:trace>
  <inkml:trace contextRef="#ctx0" brushRef="#br0" timeOffset="43382.94">22724 16274 970 0,'0'-7'309'0,"0"7"-19"0,-3-4-29 0,3 4-31 16,0 0-17-16,0 0-22 0,0 0-6 15,0 0-9-15,0 0-27 0,-6 18-16 16,6-7-18-16,0 5-20 0,0 3 0 0,0 2-14 16,0 2-9-16,0 2 7 0,3 2-9 0,-3 2-19 15,0 0-8-15,0 1 3 0,0-1-38 16,0-2-10-16,6 2-52 0,-3 2-28 0,-2-6-51 16,-1 0-108-16,3-4-84 0,0 2-504 0,1-6 112 15,3-1 41-15,0-3 75 0</inkml:trace>
  <inkml:trace contextRef="#ctx0" brushRef="#br0" timeOffset="43551.1">22949 16730 598 0,'1'-6'267'0,"-1"6"-50"0,0 0-25 16,0 0 10-16,3-7-40 0,-3 7-6 15,0 0-26-15,0 0-20 0,0 0-2 0,0 0-13 16,3 16 7-16,-3-9-17 0,0 1-14 0,0 2 1 15,0 2-29-15,0-1-9 0,0 4-39 16,0-1-52-16,-3 0-25 0,3-1-156 0,-3 4-514 16,3-4 63-16,-1 0 90 0</inkml:trace>
  <inkml:trace contextRef="#ctx0" brushRef="#br0" timeOffset="43741.92">23082 16558 819 0,'0'0'299'16,"0"-7"-22"-16,0 7-37 0,0-6-30 15,0 6-38-15,0 0-29 0,0 0-36 0,0 0-38 16,0 0-22-16,0 0-73 0,5 20-56 0,-5-12-79 16,0 4-308-16,0 1-183 0,3 0 7 15</inkml:trace>
  <inkml:trace contextRef="#ctx0" brushRef="#br0" timeOffset="43884.09">23138 16748 404 0,'3'8'161'0,"1"-6"-28"16,0 1-5-16,-4-3-7 0,3 6-1 0,0-3-20 15,-3-3-6-15,4 7-30 0,-4-3 16 0,3 0 63 16,-3-4-25-16,3 10-11 0,-3-4-22 16,3-1 4-16,-3 1-35 0,0-1-21 0,0 1-43 15,0 0-90-15,0-6-10 0,0 8-36 0,0-7-133 16,0 3-340-16,-3 2 25 0</inkml:trace>
  <inkml:trace contextRef="#ctx0" brushRef="#br0" timeOffset="44042.21">23192 16817 593 0,'4'-6'141'0,"2"1"-3"15,-1-3 57-15,1 2-3 0,-2 2-16 16,2 1-24-16,-2-1-1 0,2 2-23 16,-3-3-6-16,2 4-17 0,-5 1-13 0,10-6 6 15,-10 6-24-15,10 3-7 0,-10-3 7 0,10 3-8 16,-10-3-22-16,4 8-16 0,-1-3-36 15,1 0-58-15,-4 2-124 0,3 0-575 0,3 0 71 16,-2 1 70-16</inkml:trace>
  <inkml:trace contextRef="#ctx0" brushRef="#br0" timeOffset="44260.16">23442 16601 816 0,'0'0'279'0,"0"0"-38"0,0 0-1 16,0 0-35-16,0 0-10 0,7 16-21 0,-7-7-23 15,0 3-5-15,4 2-13 0,-1 1-21 0,-3 4 1 16,3 1-26-16,-2 3 3 0,-1 2-24 16,0 0-28-16,-1 1-22 0,-2 0-98 0,0 8-120 15,-1-7-290-15,3-2-237 0,1-1 15 0,1-7 117 16</inkml:trace>
  <inkml:trace contextRef="#ctx0" brushRef="#br0" timeOffset="45398.38">23661 16706 982 0,'0'0'297'15,"-4"-5"-13"-15,4 5-33 0,0-5-23 16,0 5-28-16,0 0-36 0,-9-4-8 0,9 4-39 15,0 0-6-15,-21 14-53 0,14-8-29 0,-6 5-101 16,-1-3-13-16,0 7 4 0,0-1 4 16,1 0 10-16,-2-1-33 0,2-1 6 0,4 1-11 15,-2-2 38-15,1-3-12 0,6 1 7 0,-4-1 41 16,2 0 14-16,0-1 11 0,5 0 4 16,-2-4 10-16,3 4 30 0,0-7 8 15,3 8 3-15,-3-8-3 0,1 4 13 0,5 2 2 16,0-6 8-16,-6 0-18 0,11 6-10 0,-4-5 33 15,3 0-17-15,-2-1 4 0,2 0-20 0,-10 0 0 16,21 0 3-16,-11-2 4 0,3 2-17 16,1-2 15-16,-4-1-20 0,1 3-24 0,2-1-2 15,0-1-7-15,-2-2-19 0,-1 4-15 0,0-4 0 16,1 2 28-16,-1-1-33 0,0 0 31 16,0-1 17-16,-3-1-7 0,0 0 31 0,-1 1 7 15,-1 0 6-15,1 0-1 0,-2-1 23 16,2 2-25-16,-2-1-5 0,-4 4 15 0,6-5 5 15,-3 3-20-15,-3 2 2 0,5-4-7 16,-5 4-3-16,6-5 0 0,-6 5 13 0,0 0-13 16,0 0 5-16,0 0-38 0,0 0 7 0,0 0 18 15,7 12-4-15,-7-8 1 0,0 3 1 16,0-1-26-16,0-1-4 0,0 1-12 0,3-1 14 16,-1 1-28-16,-2-2-9 0,1 2 9 0,0-2-11 15,-1-4 13-15,3 8-8 0,0-5 19 0,-3-3 2 16,8 4-6-16,-5-2 24 0,-3-2 5 15,0 0-3-15,13-2 39 0,-13 2-3 0,0 0 11 16,14-1-6-16,-14 1-2 0,7-1 22 0,-7 1 6 16,0 0-23-16,10-2-3 0,-10 2 1 15,4-3-9-15,-4 3 8 0,0 0-17 16,0 0 2-16,11 0-3 0,-11 0 0 0,0 0-2 16,0 0 5-16,13 0-18 0,-13 0 15 0,9 0-2 15,-9 0 0-15,12 3-10 0,-6-1-3 0,1-1-11 16,4 0-7-16,-5-1 3 0,4 2 10 15,4 0-31-15,-4-4-10 0,3 2 13 0,-1 0-8 16,-2-2 0-16,4-2 18 0,-1 0-13 0,-3-2 8 16,1-1-3-16,2-1 8 15,-3 1 8-15,-2-1 35 0,2-2 11 0,-1 0-18 0,-5 1 12 16,3 0-4-16,-3 1 2 0,-1 0 0 16,0 1 0-16,0 1 3 0,-2-1-14 0,-2 0-12 15,1 7 18-15,-6-5-15 0,2 2 2 16,4 3 0-16,-14 0-5 0,14 0-2 0,-16 3 22 15,5 0-10-15,1-1-12 0,3 3 2 0,-2 0-13 16,1 0-13-16,1 1-4 0,0-2 12 16,-2 2-28-16,7-1-1 0,-4 1-1 0,3-3-21 15,3-3 5-15,0 7 10 0,0-7-10 0,3 4 33 16,-3-4-20-16,14 0 10 0,-14 0-5 0,14-2 15 16,-3-3 1-16,-2 1-1 15,1 1 3-15,-3-3 35 0,4 4-19 0,-4-1 19 0,-1 1 27 16,1 0-34-16,-7 2 18 0,7-4-3 15,-7 4-15-15,7-2-3 0,-7 2-9 16,0 0 14-16,10 6 8 0,-7-1-30 0,0 3 28 16,-2 2-11-16,-1 1 16 0,0 3-3 0,0 3 5 15,0 1-2-15,0 2-15 0,0 0-11 0,0 3 10 16,0 2-2-16,0 1 8 0,0 0-6 16,0-1 16-16,0 4-18 0,0-2 25 0,-4-1-9 15,4 1 1-15,-3-4-12 0,0-1 8 0,3-3-21 16,-4 0 11-16,1-4-1 0,0 1 6 0,-5-3 4 15,3 0 37-15,-3-3-37 0,-2-1 4 16,-1 0 4-16,1-1-2 0,-3-1-3 16,2-4 8-16,1 1-8 0,-3-3 8 0,-1 1-10 15,3-2 5-15,-3-2 10 0,4 2-3 0,0-4-7 16,-1 0-8-16,2-3-20 0,2-3-26 16,4 2-5-16,3-5-26 0,0-4-2 0,6 0 2 15,4-3-35-15,5-5-19 0,4 2-9 0,12-6 22 16,-3-1 5-16,5 4-4 0,-5 1 9 15,3-6-91-15,0 15-474 0,-1 1 43 0</inkml:trace>
  <inkml:trace contextRef="#ctx0" brushRef="#br0" timeOffset="45554.97">24389 16963 703 0,'-10'0'241'16,"10"0"-23"-16,0 0-62 0,-11 2-133 16,5 0-108-16,2 4-544 0,-5 1 19 0</inkml:trace>
  <inkml:trace contextRef="#ctx0" brushRef="#br0" timeOffset="47596.33">14820 16356 780 0,'0'0'302'0,"-3"-2"-13"15,3 2-38-15,-3-5-15 0,3 5-8 16,0 0-24-16,-3-4-27 0,3 4-28 16,0 0-14-16,0 0-12 0,0 0-13 0,0 0-13 15,0 20-10-15,0-6-5 0,3 3 3 16,-3 3-16-16,3 6-8 0,0 3 3 0,1 4-18 15,3 1-7-15,-3 2 2 0,-1 2-23 0,3-2-11 16,-2 2-19-16,-1-1-29 0,1-4-11 0,3 1-58 16,0-3-7-16,-1-4-45 0,-2-4-40 15,-1-4-87-15,-3-1-80 0,7-3-406 0,0-2 117 16,-3-4 23-16</inkml:trace>
  <inkml:trace contextRef="#ctx0" brushRef="#br0" timeOffset="48142.9">14759 16387 885 0,'-3'-6'289'0,"3"6"-51"0,0-7 0 0,0 3-28 15,0 4-20-15,3-12-8 0,3 8-31 16,2-2-18-16,2-2-5 0,3 1-8 0,2 0-20 15,1 1-16-15,2-1-7 0,2 2 2 0,-3 2-9 16,7-1-30-16,-3 4 14 0,-1-2-21 16,1 5-9-16,-1 0-27 0,-3 3 8 15,0 0-15-15,-3 3 0 0,0 1 17 0,-7 2-14 16,2 1 14-16,-5 0-12 0,-4 1 10 0,0 2-12 16,-3 0 7-16,-4 1 2 0,1-2-15 15,-1 0 11-15,-4 3-1 0,1-5-10 0,0 1 16 16,-1 0 2-16,4-2-10 0,-3-1 8 0,3-2-6 15,3-1-5-15,-2-1 11 0,0 1-11 0,5-2 13 16,-2-1-2-16,0 1 2 0,6 0 3 16,-3-6 2-16,3 8-8 0,1-3 11 0,2-1-8 15,1 1 3-15,1 0 0 0,1 0-8 0,2 0 18 16,2 2 5-16,1 1-5 16,0 1-16-16,-1 0 16 0,-3 2 0 0,4 0-8 15,-4-1 13-15,1 5-18 0,-1-1 3 0,-6 0 2 16,2 2 3-16,-3 0 8 0,-3 1-1 0,-3 1-2 15,0-1-8-15,-1-1-5 0,-5 0 11 16,1-1 7-16,-5-3-5 0,3 1 0 0,-5-5-3 16,-1 2-10-16,-1-4-2 0,0-2 22 0,0 0-12 15,-1-1-16-15,2-2 9 0,5-2-6 16,-3-1-16-16,1 0-14 0,-1-1-22 0,7 0-32 16,1 0-42-16,2-1-4 0,1 1-100 0,-1-9-60 15,4 10-467-15,0 2 30 0,7-7 79 16,-3 6 36-16</inkml:trace>
  <inkml:trace contextRef="#ctx0" brushRef="#br0" timeOffset="48360.84">15299 16688 842 0,'1'-5'220'0,"-1"5"-10"0,3-7-13 0,-3 7 13 16,3-3-41-16,-3 3-3 0,3-6-33 0,-3 6-5 15,0 0-13-15,0 0-20 16,0 0 25-16,7 14-30 0,-4-7-34 0,-3 4-15 16,5 1-18-16,-5 0-13 0,3 3-45 0,0 2 4 15,0 1-61-15,-2 0-34 0,2 1-58 16,0-3-39-16,-3-1-135 0,0 0-351 0,3-4 87 16</inkml:trace>
  <inkml:trace contextRef="#ctx0" brushRef="#br0" timeOffset="49812.39">15422 16671 645 0,'1'-5'263'15,"2"1"-2"-15,-3 4-43 0,6-4-21 0,-2 2-13 16,-4 2-22-16,0 0-22 0,14 0-7 16,-7 4-7-16,-1-1-11 0,1 1-18 15,4 2-10-15,-5 1-5 0,1 0-8 0,0-2-7 16,-4 5-13-16,5-4-26 0,-2 1 5 0,-3-1-7 15,1 0 2-15,2-2-10 0,-5 1-8 16,2-3 18-16,-3-2-2 0,7 3-8 0,-7-3 5 16,0 0 13-16,0 0-6 0,7-12 9 0,-4 6-21 15,1-1 15-15,-1 1 16 0,0 1-3 16,-3-1-31-16,4-1 18 0,0 3 3 0,-1 1-21 16,1-2 6-16,2-1 5 0,-3 3-6 15,4-1-20-15,0 3 5 0,0-2-10 16,0 2 15-16,-7 1-7 0,13-1 5 0,-2 1 7 15,-11 0-23-15,17 1 13 0,-6-1 8 0,-1 1-3 16,2 2-12-16,-1-2 7 0,0-1 18 0,3 3-10 16,-1-6-6-16,0 3-4 0,1-1-6 15,0-3-7-15,-3-2 5 0,2 2-10 0,1-2 2 16,-7-2 8-16,2 1-8 0,-2-1 3 0,-4 0-3 16,2-1 10-16,-2 1-17 15,-3 1 2-15,-3 1-2 0,-1 1-6 0,0-1 11 0,-2 2 4 16,-1 1-4-16,0 2 10 0,7 1 2 0,-17 0-22 15,7 1 22-15,-4 3-20 16,4-1 21-16,0 3-9 0,-4 0 11 0,7 0-10 16,-3 3 2-16,2-2 8 0,2 2-18 0,2 1 11 15,1 0-3-15,3-2-1 0,0-1 1 0,3 1-18 16,-3-3 18-16,4 0 2 0,-1-1 3 16,5 1 2-16,-2-4 3 0,-2 0-2 0,5 1 7 15,-9-2 15-15,11 3 11 0,-4-2-16 0,-7-1 34 16,10 1-23-16,-4 1 2 0,-6-2 3 15,0 0-6-15,12 0-12 0,-12 0-3 0,9 1 3 16,-9-1-3-16,10 1 13 0,-6 2-13 0,6 0 6 16,-10-3-16-16,10 3 18 0,-3-2-16 15,1 2 9-15,-2-2-17 0,-2 3 14 0,5-1 2 16,-2 0 6-16,1 1-16 0,-1-1 2 16,2 0 6-16,2 0-8 0,-4-1-5 0,3-2-8 15,0 0-2-15,1-2-1 0,-1-1 9 16,-1-2-22-16,2-3 1 0,-4 1 0 0,0-7 5 15,-1 3-5-15,-1-3 2 0,-2-1 14 0,0 1 12 16,-6-1 7-16,3 2-2 0,-3 1 13 16,-2 0-2-16,2 0-6 0,-4 3 8 0,1 0-18 15,2 2 10-15,-6 0 5 0,3 5 1 0,3-2-1 16,-5 3-10-16,9 1 5 0,0 0-7 16,-18 3 2-16,15 0-5 0,-1 2 10 0,1 0-2 15,3 0-5-15,0 2-8 0,0 0 10 0,3-1 0 16,1-1 0-16,2 2-8 0,2-3 6 15,-1 0 7-15,3-2-5 0,4-2-2 16,-4-2 4-16,6-2-4 0,-2 3 2 0,0-4-7 16,3 0 4-16,-3-2-4 0,3 0-4 0,-7 3 12 15,4-3 1-15,-4 3-2 0,0 0 3 16,1-2 2-16,-4 4 16 0,2-1-21 0,-5-1 3 16,3 2 2-16,-3 0-15 0,-4 2 2 0,10-2-10 15,-10 2 6-15,0 0 4 0,9 4 13 16,-9-4-2-16,4 7-13 0,-4-3 13 0,4 3-1 15,-4 0 1-15,0-1-8 0,3-1 8 0,-3 2-16 16,1 0 16-16,2-1-11 0,0-1-2 16,-3 1-8-16,3 0 13 0,-2-2-5 15,2 0-15-15,-3-4 7 0,6 5 0 0,-6-5 16 16,11 0-16-16,-11 0 3 0,0 0-8 0,13-4 10 16,-13 4 3-16,10-5 15 0,-5 3 8 15,-5 2 5-15,6-5-15 0,-2 2 12 0,-4 3 3 16,9-3-10-16,-9 3-5 0,4-3-8 0,-4 3 2 15,7-4 14-15,-7 4-24 0,7-1 11 16,-7 1-11-16,0 0 3 0,0 0-3 0,13 3 11 16,-13-3-9-16,7 2 1 0,0 2 10 0,-3-2-7 15,-4-2 15-15,7 4-11 0,-1-1-7 0,-2-2 3 16,-4-1-4-16,13 4-9 16,-13-4 5-16,11-2 5 0,-11 2-11 0,14-6 9 15,-8 0-1-15,1 0 0 0,-1-3 1 0,-2 1 9 16,2-2 6-16,-1 1 12 0,-2-3 1 15,-3 3 15-15,4 2-13 0,-1-2 0 0,0 3-13 16,-3 0 8-16,3 0-8 0,-3 2-2 0,0 4-6 16,0 0 14-16,0 0-9 0,0 0 9 15,0 0-3-15,4 22-3 0,-1-8 15 0,-3 4-17 16,4 7 5-16,0 0 5 0,-1 7-10 0,3 4-16 16,1 12 10-16,0 0 4 0,7 4-4 0,-4-4 11 15,1 2-11-15,-1 0 9 16,0-3 17-16,1-9-18 0,-2-5 5 0,-5-2 8 15,2-5 1-15,-5-2-7 0,-1-5 6 0,0 2-10 16,-1-3 5-16,-8-2 13 0,2-1-18 0,-1-3 12 16,-2-2-37-16,-3-3-1 0,-1-2 54 15,1-4-16-15,-2-1 1 0,-1-3-16 0,-2-4 0 16,-1-6-2-16,1-2 5 0,5-3-6 0,-2-6 14 16,5 3-16-16,0-4 18 0,6 0-20 15,1-4 2-15,3 3 0 0,4-6-10 0,9 1-18 16,1-7 10-16,10 0-54 0,3 3-17 0,7 2-39 15,-3-2-69-15,0-4-153 0,6 13-551 16,1 1 130-16,0 0 52 0,-1 0 123 16</inkml:trace>
  <inkml:trace contextRef="#ctx0" brushRef="#br0" timeOffset="50045.12">16810 16227 778 0,'-9'-4'276'0,"4"1"-20"0,-1 0-28 0,6 3-13 15,-14 0-49-15,14 0 11 0,-14 6-29 0,4 1-20 16,3 4-10-16,-3 4 10 0,0 3-28 16,3 6-13-16,1 1-5 0,5 1-16 15,-2 4-2-15,-1-1-23 0,8 1-51 0,-4 5-3 16,7-2-30-16,0-2-44 0,6-1 0 0,-2-2-90 15,2-11-151-15,4 2-427 0,3 1 57 16,-2-8 127-16</inkml:trace>
  <inkml:trace contextRef="#ctx0" brushRef="#br0" timeOffset="50391.16">17146 16490 639 0,'-1'-9'228'0,"1"9"5"15,-7-4-15-15,7 4-31 0,0 0-26 0,0 0-15 16,-23 10 0-16,15-2-18 0,1 1-13 16,-3 0-20-16,-2 4-14 0,1-1-6 0,1 4-4 15,3-3 4-15,-4 5-9 0,4-4-7 0,1 2-23 16,-1-2 5-16,4-2 2 0,3-1-12 16,0-1 2-16,0-1 1 0,6-4-22 0,-2 0 1 15,6-5 8-15,-1 0-14 0,3 0-2 0,-2-4-12 16,4 0 12-16,-4-3-5 0,3-1 0 15,-2-2 15-15,-1-1-5 0,0 0 1 0,0-2-9 16,-6 2 24-16,-1 0-16 0,0 0-5 16,-2 1 5-16,-2 0-4 0,-2-1-9 0,0 4 11 15,-4 1-8-15,-1 1-5 0,-1 1 15 16,2 3-20-16,-4-1-29 0,11 2 6 0,-17 3-21 16,5 1 0-16,1 0-40 0,4-2-57 0,0 2-34 15,7-4-99-15,-8 4-422 0,5-1 86 16,3-3 3-16</inkml:trace>
  <inkml:trace contextRef="#ctx0" brushRef="#br0" timeOffset="50982.14">17481 16055 926 0,'0'0'310'0,"-5"-4"-26"0,5 4-15 16,0 0-36-16,0 0-18 0,-9 10-18 15,8 0-18-15,-2 2-28 0,0 6-18 0,0 2 5 16,3 7-20-16,0-1-3 0,0 5-15 0,0 2-18 16,3 3-8-16,0 0 11 0,0-4-16 0,4 3-13 15,1-4-2-15,-5-4-16 0,4-6-4 16,-4-1-14-16,3-4 11 0,-2 0-8 0,-1-3-8 16,1-3 13-16,0-1-2 0,-1-7-1 0,0 2-7 15,-3-4-2-15,0 0-3 0,0 0 12 16,0 0-15-16,-6-23 11 0,2 12-3 15,-3 1 2-15,0-2-7 0,1 2-5 0,-1-3 15 16,-4 6-18-16,4-2 3 0,-3 4-1 0,0-1 16 16,0 2-15-16,-3 1 7 0,2 3-15 15,1 0-2-15,0 3-3 0,-1 2 2 0,1 2-7 16,3-1 30-16,0 5-12 0,-3 0-13 0,6 0-3 16,1 0 24-16,0 2-22 0,3-1 12 0,3 0 1 15,0-1-12-15,4-2 15 0,1-1 1 16,2-1-22-16,3-1 11 0,4-2 5 0,-3-3 3 15,3-1 0-15,4-2-8 0,2-6-3 0,1 0 8 16,0-1 21-16,1-7-11 16,-2 1-15-16,-2-4-7 0,-1 0 50 0,-6 1-33 15,-3 3-4-15,-1 1 17 0,-1-1 0 0,-2 0 5 16,-3 5-18-16,-1-3 3 0,-2 2 7 0,-1 3-7 16,-4-2 13-16,0 5-16 0,-2 2-8 15,2 0 9-15,-3 0-4 0,7 3-2 0,-20 9 6 16,7-2-6-16,1 2 3 0,3 5-1 0,2 1-12 15,0 1 26-15,0 2-34 0,3 0 0 16,1 0 18-16,3 1-18 0,4 0 6 0,6 1-16 16,0-2-16-16,3 1 8 0,11-1-15 0,4-5-92 15,3 0-95-15,-4-10-133 0,7 4-545 0,0-5 135 16,1-3 37-16,-1-4 88 16,4-2 50-16</inkml:trace>
  <inkml:trace contextRef="#ctx0" brushRef="#br0" timeOffset="51185.91">18161 16377 867 0,'0'0'272'15,"0"0"-22"-15,0-4-1 0,0 4-37 0,0 0-15 16,0 0-18-16,7-6-10 0,-1 6 0 0,-6 0-51 16,17-2 13-16,-7-2-3 15,1 1-47-15,6 0 1 0,0-3 0 0,4 2 10 16,3-1-30-16,3 0 2 0,-3-1-18 0,2 0-23 15,-4 3-33-15,5-1-82 0,-6 3-85 0,-1-2-79 16,1 2-548-16,-4 1 41 0,-4-1 116 16,-3 1 68-16</inkml:trace>
  <inkml:trace contextRef="#ctx0" brushRef="#br0" timeOffset="51420.38">18287 16204 816 0,'0'0'279'15,"-6"-5"-8"-15,6 5-38 0,-8-1-15 0,8 1-13 16,0 0-39-16,-6-3 3 0,6 3-31 0,0 0-17 16,-1 11-19-16,2 0 3 0,2 2-3 15,0 5-20-15,0 5-3 0,2 4-30 0,1 6-23 16,-2 3-21-16,6 13-36 0,-4 1-87 0,2-10-196 15,2 9-500-15,3-5 107 0,-2-7 98 0,2-11 53 16</inkml:trace>
  <inkml:trace contextRef="#ctx0" brushRef="#br0" timeOffset="53379.39">16793 17662 609 0,'8'2'276'0,"-8"-2"-28"0,10-1-22 0,-10 1-16 16,16-5-16-16,-5 1-15 0,2-4 0 0,1-1-10 15,0-1-48-15,3-1 4 16,0-4 3-16,0 0-18 0,0-3-10 0,0-2-8 16,-4 2-20-16,2-2 5 0,-2-5-3 0,1 0-13 15,-7-4-4-15,3 2-9 0,-4-3-4 16,-1 4-6-16,-2-1 3 0,-3 2-2 0,0 0-4 15,-3 2 1-15,1 4-15 0,-1 0 27 0,0 1-20 16,-3 3-25-16,2 1 30 0,-3 2 3 0,1 3 8 16,1 2-21-16,-4 1-5 0,5 3 15 15,-5 1-33-15,9 2 15 0,-18 7 3 0,11 0-28 16,0 6 12-16,0 2 19 0,0 0-3 0,4 5-8 16,0 0-7-16,3 2 12 0,3 2-5 15,1 2-2-15,5-2-11 0,2 4 8 16,2-2-17-16,2-1 19 0,1-3-12 0,2 1 23 0,3-4-10 15,-5-3-8-15,2-1 15 0,1-4-7 16,-1-1 5-16,-2-2-11 0,-1-4 6 16,1 1 2-16,-1-5 6 0,-2 0-19 0,4-2 0 15,-4-1 3-15,-1 0-2 0,1-2 12 0,-3-1 13 16,1-3-15-16,-1 3-6 0,-4-2 3 16,1 1 24-16,0 0-29 0,-3-1 5 0,2 1 13 15,-2 1-8-15,-1 2 5 0,3-2-2 0,-4 2-5 16,1 1 2-16,-3 3-5 0,3-6 5 15,-3 6-2-15,0 0-8 0,0 0 8 0,0 0 2 16,0 0-20-16,0 0 22 0,3 13-12 16,-3-6-10-16,0 0 0 0,0 3-8 0,1-2 13 15,2 1-28-15,0 3-13 0,-3-1-16 16,3-1-22-16,-3 1-47 0,0-1-43 0,0 1-133 16,0-3-223-16,1 0-253 0,-1-1 74 0,3-4 77 15,0 3 17-15</inkml:trace>
  <inkml:trace contextRef="#ctx0" brushRef="#br0" timeOffset="53522.85">17319 17215 1023 0,'-3'-7'333'0,"0"3"-36"0,3 4-20 0,0-8-39 15,0 8-39-15,-1-5-30 0,1 5-43 0,0 0-47 0,0 0-56 16,0 0-69-16,0 0-184 15,1 15-559-15,2-6 139 0,0-1 20 0</inkml:trace>
  <inkml:trace contextRef="#ctx0" brushRef="#br0" timeOffset="53766.96">17374 17063 647 0,'-3'-5'287'0,"3"5"-29"16,3-7-30-16,-3 7-5 0,0 0-29 0,0 0-25 16,0 0-23-16,0 0-5 0,4 19-13 0,2-6-8 15,-1 6-22-15,1 5 9 0,1 6-7 16,-1 1-23-16,5 2-24 0,-1 13-22 0,3 3-36 16,-2-1-21-16,-1 1-27 0,0-1-39 0,-2-7-93 15,-5-11-171-15,3 2-409 0,-2-6 110 0,2-3 12 16</inkml:trace>
  <inkml:trace contextRef="#ctx0" brushRef="#br0" timeOffset="54022.39">17507 17417 916 0,'0'-5'299'0,"0"5"9"0,-3-7-35 16,3 7-17-16,0-7-38 0,0 7-16 15,3-6-12-15,-3 6-27 0,8-2-1 0,-8 2-37 16,10 0 3-16,-10 0 0 0,20 3-49 0,-10 2 3 16,0-2 13-16,4 2-34 0,-3 1 9 0,3 2-14 15,-1-1-10-15,0 1-5 16,-2 0 0-16,2 0-5 0,-6-1-18 0,4 1 17 16,-5-1-19-16,-2 1 4 0,-1 0-15 0,0 1-25 15,-3 1-24-15,-3-1-40 0,-4 4-11 16,-2-2-102-16,1-1-136 0,-5 1-138 0,3-2-294 15,-1-1 43-15,1-6 87 0,0 3 29 0</inkml:trace>
  <inkml:trace contextRef="#ctx0" brushRef="#br0" timeOffset="54411.53">17630 17270 775 0,'14'-7'277'0,"-3"0"2"15,3 3-23-15,-4 1-39 0,3 0-15 0,-2 2-20 16,2 2-21-16,-2-1-15 0,2 2-18 0,5 4 0 16,-2-2 0-16,-2 4-36 0,0 0 6 15,-1 3-14-15,1 0-15 0,-1 3 5 0,1-1-10 16,-4-1-12-16,-3 1 12 0,1-1-3 0,-2-1-12 16,-2-1 4-16,-1 0-1 0,0-3-11 15,-3 1-13-15,0-2 10 0,-3-1-15 0,0 1 5 16,-4-5 8-16,7-1 3 0,-14 0-32 0,14 0 9 15,-14-7 1-15,4-2-11 0,3 0 32 16,0-2-20-16,-2-3 0 0,5 0-11 16,-3-3-4-16,3 1 15 0,1 1 0 0,3 1-8 15,0-1 8-15,0-1-5 0,6 3-13 0,-2-1 8 16,3 1-1-16,0 1-2 0,3 2-2 16,1 3-26-16,-1 0-41 0,0 3-3 0,1 0-30 15,-1 4-44-15,0 2-92 0,-7 4-199 0,11 1-395 16,-1 3 62-16,-2 0 112 0,2 3 51 15</inkml:trace>
  <inkml:trace contextRef="#ctx0" brushRef="#br0" timeOffset="55627.01">18140 17298 913 0,'0'-10'313'0,"-3"2"-16"16,0 1-29-16,3 0-30 0,-1 3-12 0,1 4-27 15,-6-4-12-15,6 4-36 0,0 0 0 16,-18 5-25-16,8 0-19 0,-1 1 3 0,2 1-15 16,-2 4-18-16,-2-1-11 0,3 1-25 0,3 2-20 15,-4-1-11-15,4 1-18 0,-2-1-17 0,5-2 4 16,1 0-20-16,-2-1 13 0,5-3 8 16,1 1 7-16,3-4-5 0,-1 0-8 0,-3-3 13 15,13 2 3-15,-13-2-8 0,15-3 18 16,-9-1 3-16,1 2 15 0,0-3 7 15,3 1 14-15,-3-1 17 0,-1 1-12 0,-2-1-3 16,-1 1 15-16,4 0 5 0,-7 4-25 0,7-6 5 16,-3 4 8-16,-4 2 2 0,6-5 8 15,-6 5-18-15,4-4-11 0,-4 4-4 0,0 0 2 16,0 0-10-16,0 0 15 0,0 0-22 0,0 0 4 16,10 10 3-16,-6-3-13 0,-4 0 0 0,3-1 3 15,0 1-26-15,-2-1-13 0,2 1-17 16,0-1 9-16,-3 0 8 0,6-1 8 0,-5-2-12 15,2 1 9-15,-3-4 5 0,11 0 1 0,-11 0 2 16,7-7 8-16,-1 1-16 16,-3-3 24-16,1-1-14 0,-1-2 27 0,1-3-22 15,-1-1 19-15,-2-2-5 0,-1 4 12 0,0-3 13 16,0 2-7-16,0 1 7 0,0 3 10 16,0 0-2-16,-1 1-8 0,1 1-7 0,-3 0 9 15,3 3-17-15,0 0-3 0,0 1 6 0,0 5-4 16,-4-5 6-16,4 5-12 0,0 0 11 0,0 0-22 15,0 0-2-15,-7 15 9 0,4-9-12 16,3-1-3-16,3 2-5 0,-3 0-18 0,4-1 3 16,-1-1 0-16,1 0 10 0,3-3-8 15,-1 1 21-15,1-2-23 0,-7-1 7 16,14 0 13-16,-4-2-2 0,-3-1-11 0,0 1 19 16,4-2-1-16,-2-1 13 0,-2 0-5 0,0 1 10 15,0 0 8-15,-3-1-8 0,2 3 16 0,-2-2-3 16,-4 4 5-16,10-4-12 0,-9 1 4 15,-1 3-5-15,9-4-2 0,-9 4-13 0,4-1-8 16,-4 1 11-16,0 0 5 0,0 0-1 0,6 11-9 16,-6-6 27-16,0 0-25 0,0 1 8 15,0 0-5-15,0 2-3 0,3-2-13 0,-3 0 8 16,1 0 0-16,-1 0-8 0,3-1-5 0,-3 0-8 16,4 0 11-16,-4-5 20 0,7 4-10 15,-1-2-8-15,-6-2-10 0,14 0 0 16,-14 0 15-16,17-5 6 0,-10 1-19 0,-1-1 21 15,5-1 29-15,-7 2-6 0,5 0-3 0,-5-2 18 16,3 2-4-16,-3 1-14 0,-1-1 3 16,1 0 0-16,-4 4-2 0,9-4-3 0,-9 4-26 15,4-3 11-15,-4 3 2 0,0 0-8 0,0 0-2 16,10 7 10-16,-10-7-13 0,1 9 8 16,2-4 13-16,0 2-15 0,1-1 2 0,-1 1-3 15,0 0-7-15,1-1 10 0,3 1-8 0,0-3 1 16,-1 1-4-16,1-2 22 15,4 0-17-15,-1-3 1 0,0-1 10 0,4-2-23 16,-1-3-2-16,1-1 15 0,-4-4-16 0,4-1 11 16,-3-4 2-16,1-1 1 0,-2 0 2 0,-2 1 2 15,-1 0-2-15,-1 0 13 0,-2 3 15 16,-1-2-5-16,0 2 5 0,2 4 0 0,-5-1-3 16,3 2 1-16,-3-1-11 0,3 4-10 0,-3 2 13 15,0 3-3-15,0 0-5 0,0 0 0 16,4 13 5-16,-4-1 1 0,3 5 7 0,3 5-13 15,-2 3 8-15,3 6-11 0,-3 3 1 0,2 1 7 16,4 14-8-16,1-2-9 0,-1 1 20 16,0 0-3-16,-3-9-10 0,0-6 0 0,0-1 7 15,-1-1-4-15,-2-4 5 0,-1-4 4 16,-3-4 19-16,0 0-41 0,0-1 20 0,-3-2 8 16,-4-3-5-16,1-1 0 0,-6 0-11 15,-1-4 16-15,-4-3-2 0,0 0-11 0,-3-3 2 16,0-2-2-16,-4-4 6 0,-1-2-11 0,1-3 7 15,-6-4-9-15,9-3 4 0,-3-3-7 16,4-2 0-16,6-3 5 0,3 3-5 0,5-1-5 16,6 1 10-16,3-3 0 0,8-1-5 0,5-1 0 15,12-6-8-15,6 1-13 0,4 1-10 16,3 4-7-16,0 1-19 0,0 3-35 0,3 2-72 16,-10 5-176-16,-3 3-544 0,3-2 106 0,7-3 66 15,-3 2 95-15</inkml:trace>
  <inkml:trace contextRef="#ctx0" brushRef="#br0" timeOffset="55882.97">19319 16788 711 0,'-17'4'236'0,"7"0"-9"0,0 2-27 16,-3 4-28-16,2 1-16 0,1 6-16 0,-3-1-4 15,2 4-13-15,1 2-13 0,-1 3-18 16,1 3-5-16,3 1 0 0,1 2-23 0,2-2 0 16,4-2-30-16,0 4-29 0,4-6-10 0,-1 3-36 15,3-6-13-15,1 1-64 0,1-2-133 0,-2-5-71 16,8-1-377-16,3-3 92 0</inkml:trace>
  <inkml:trace contextRef="#ctx0" brushRef="#br0" timeOffset="56265.6">19654 17008 959 0,'0'-4'320'0,"-6"-2"-38"15,2 0-18-15,1 5-39 0,-4-3-18 0,7 4-15 16,-14-1-8-16,14 1-33 0,-24 6-7 0,11 1-24 15,-1 4-12-15,-3 2 7 0,0 0-15 16,-3 7-8-16,2 1-13 0,2 1-7 0,1 2-6 16,-1-1-22-16,5-3 17 0,1-1-25 0,3-2 5 15,-3-1-15-15,6-3-6 0,4-1 8 0,-3-1-2 16,3-4 10-16,3-1-23 16,4-2 17-16,0-2-20 0,-7-2 6 0,20-2-3 15,-9-3-16-15,2-5 16 0,1 0-8 0,0-5-8 16,-1-1 3-16,-2-1 18 0,-1-1 11 15,0-1-9-15,-3 0-15 0,-3 3 21 0,-1 0-8 16,0 2-16-16,-3-1 1 0,0 5 7 0,0 0-2 16,-3 0 4-16,-3 4-4 0,2 1-10 0,-4 0 4 15,-1 3 8-15,-1 0-15 0,-1 4-10 16,1 1-13-16,0-1-34 0,-1 2 14 0,1 2-55 16,3 2-71-16,-3-3-71 0,-10 4-224 0,20-5-332 15,0 2 43-15,0-6 88 0,0 0 78 16</inkml:trace>
  <inkml:trace contextRef="#ctx0" brushRef="#br0" timeOffset="56839.73">19753 16749 724 0,'4'-3'258'0,"-3"-1"-20"16,-1 4-25-16,0 0-19 0,0-6-27 0,0 6-16 15,0 0-3-15,0 0-38 0,0 0 6 0,3 20-19 16,-3-6 5-16,3 3-15 0,-3 2-28 0,0 6 8 15,0 2 15-15,3 3-31 0,-3 5 8 16,4 0-13-16,-4-1 10 0,3 1-10 0,0-6 0 16,0 0-7-16,-2-3-9 0,2-2-4 0,-3-7-11 15,4 1 3-15,-1-2 8 0,-2-4 4 16,-1 0-1-16,0-5-9 0,0-1 19 16,0-6-14-16,0 0 1 0,0 0-11 0,0 0 0 15,0 0 16-15,-8-25-13 0,4 13-18 0,-2-1 10 16,-1-2-10-16,1 2 18 0,2-1 5 15,-3 6-10-15,0-3 0 0,1 1-8 0,-1 4 21 16,-1-2-11-16,2 1-15 0,-4 3-3 0,0 3-2 16,2-1 21-16,8 2-16 0,-19 6 0 0,8-1 7 15,4 2 1-15,0 3-8 0,1 4 3 16,2 0 9-16,0-2-7 0,4 2-17 0,0 1 1 16,5 1 14-16,1-2-11 0,4 0 11 15,0-2-11-15,1-2 3 0,2 1-3 16,5-5 6-16,-2-2-3 0,2 0 7 0,3-4 3 15,-2-1-2-15,2-4 2 0,3 0 0 0,-4-5 0 16,1 0-12-16,-3-4 14 0,1-1-7 0,-4-1 0 16,1-2 21-16,-2 1-3 0,-7-1-18 15,0 2 7-15,-1 3-9 0,-2-1 9 0,0 3 1 16,-1-1 2-16,0 3-2 0,-3 2-8 0,-3 1-5 16,3 1-3-16,0 5 11 0,-8-5-6 0,8 5 8 15,0 0 3-15,0 0-28 0,-19 14 22 16,15-5-2-16,1 4 13 0,-1 3-13 0,4 2 0 15,0 0-3-15,4 1-15 0,0 2 13 0,2-1-30 16,4 1 4-16,4-2 18 16,-1-4-43-16,8-1-36 0,-1-1-19 0,4-5-68 15,0-2-97-15,-6-5-106 0,8-1-383 0,5-3 74 16,-3-3 41-16</inkml:trace>
  <inkml:trace contextRef="#ctx0" brushRef="#br0" timeOffset="58952.02">14417 16392 470 0,'0'0'190'0,"10"-4"-6"0,-10 4-104 0,11-2 14 16,-4-1-20-16,3 1 11 0,0-2-39 16,4 1 31-16,0-1 76 0,2-1-27 0,5-2-6 15,3 1-43-15,0-1 20 0,3-1 0 0,7 0-25 16,5-1-5-16,11-5-1 0,5 0-9 0,6 1-1 15,1-1-13-15,6-2-12 0,15-2-54 16,6-5 3-16,9 2 63 0,2-4-7 0,9 0-10 16,4-1 2-16,30-5-3 0,-5-3 3 0,-20 8 26 15,26-8-31-15,4-1 16 16,5 0 7-16,1 0-5 0,-6-1-21 0,2-3 11 16,0-1-72-16,0 0 8 0,4 2 12 0,-4 1 1 15,-6 2-3-15,-31 9-3 0,30-10 16 0,-29 8-3 16,28-7 3-16,-29 10 0 0,-6 4 15 15,-4-1-8-15,-1 0 6 0,-7 2-14 0,-3 2 9 16,-6 3 2-16,-21 0 2 0,0 5 11 0,-7 2 0 16,-3-1-21-16,-14 1 21 0,-3 1-3 0,-7 4 6 15,-5-2-11-15,2 2 10 0,-4-1-15 16,0 1 36-16,-3 1-28 0,-1-3 10 0,1 5-24 16,-1-3 12-16,-3 2 6 0,1 0-19 0,1-2 7 15,-1 3-5-15,-1-2 15 0,0 1 21 16,1 0-29-16,1-2 3 0,-4 1-12 15,1 1 7-15,5 1 33 0,-4-3-36 0,-3-1-10 16,2 4-4-16,2-1 34 0,-1-1-19 0,-3-2 10 16,6 3-16-16,-6 1 10 0,7-3-9 0,-2-1 12 15,2 2-15-15,3-1 12 0,0 2-12 16,-4-3 38-16,4 1-15 0,-3-1-8 0,-1 3 8 16,1 1-8-16,-4-2-2 0,-3 1-14 0,3 0-1 15,-3 1 1-15,0 0-2 0,-1 1 6 16,-3 2-16-16,1-3 15 0,-1 7-7 0,-3-1 25 15,2-1-33-15,-4 6 5 0,-2 0 3 16,0 6 7-16,1 1 3 0,-1 3-5 0,0 4 12 16,-3 2-12-16,3 7-8 0,-2 2 33 15,2 17-2-15,1 1-23 0,0-1 7 0,-1 1 9 16,3-3-17-16,-2 6 19 0,2 1 0 0,-2 1-11 16,3-1 11-16,0 0 2 0,3 3-15 0,1-2 7 15,-1 3-2-15,0-2 11 0,4-2-11 16,-1 1 10-16,5-4 0 0,-2 1-2 0,2-1 5 15,-2-3-13-15,2 2 15 0,3 0-7 0,-5-3-8 16,5 2 7-16,-4-2-7 0,3-1 13 0,-6 0 8 16,3 0-19-16,1-4 1 0,-5 0-6 15,3-3 1-15,-5-4 7 0,-4-7-3 0,3 1-2 16,1-2 8-16,-2 1 2 0,-2-3-20 16,0 0 15-16,4 1-7 0,-4-3 17 0,-1-2-20 15,2-1 2-15,-2-3-4 0,1 0 7 16,-4-4 10-16,4 0-8 0,-4 0 3 0,2-4 3 15,-2 0-3-15,0-2 3 0,3 1-3 0,-5-3 3 16,2 1 10-16,0-3 7 0,0 0-15 0,-3-1 6 16,1-1-29-16,-1 2 18 0,3-2 21 15,-3-5-11-15,0 8-15 0,3-3 38 0,-3-5-7 16,0 7 0-16,0-7-5 0,-3 6-14 0,0-4-7 16,-1 3 8-16,-3 0 3 0,-5 1-1 15,1 0-5-15,-6-2-10 0,-4 5 23 16,-6-2-10-16,-7 2-13 0,-4 1 21 0,-14 3-6 15,-9 1 3-15,-4-1-13 0,-17 3 10 0,-7 0-12 16,-7 1-1-16,-6 1 1 0,-3-1 12 0,-5 1-2 16,-4 1-15-16,-1-2-11 0,-5 1 95 15,-34 4-18-15,28-3 10 0,3-3-15 0,-4 3-3 16,4-1-12-16,-31 5-9 0,35-4-1 0,-8-1-1 16,4 3-5-16,4-3 0 0,-4 4 3 0,9-1-3 15,-2 0-12-15,7 0-9 0,-1 2 3 16,2-2 11-16,1 1-8 0,5 1-6 0,9 0-1 15,4-3 9-15,1 1-10 0,8-2-10 16,-1-2 13-16,19-2-11 0,-2-1-20 0,2 1 28 16,0-2 13-16,1-1-79 0,6 1-3 15,0-3 7-15,11-2 6 0,3 0 10 0,6-2 10 16,-2-1 13-16,3 1-5 0,6-1 0 0,-5-2-10 16,5 0 20-16,-3-2-7 0,4 1 7 0,2-1 18 15,2 1 0-15,-1-2-23 0,0 0 18 16,0 0-7-16,0 0 2 0,1-2 7 0,5 2 1 15,2-1 7-15,-2-1 3 0,5 1-8 0,-5 1 3 16,5-2-11-16,-1 1 8 0,1-2 21 16,-2 0-19-16,2 1 16 0,-1 0-20 0,1-3 10 15,-2-1-13-15,-4 2 5 0,5-2-8 0,0 0 3 16,-3-1 8-16,0 0-18 0,-1-2 25 16,-1-2-10-16,-2 3-5 0,0-3 5 15,1-2 3-15,-1 1 10 0,-3-6-10 0,-3 2-11 16,3-1 13-16,0-4 16 0,-10-8-26 0,3-4 13 15,-4 0-16-15,5-3 3 0,-1-2-2 0,0-2 22 16,0-1-7-16,1-1-13 0,-1-4-8 16,4 0 6-16,-11-10 9 0,1-2 9 0,3 2-14 15,-1 1 1-15,5 10 7 0,-4-11-7 0,6 10 2 16,-3 0-5-16,-2-9 10 0,5 9-10 16,1-1 2-16,2 2-4 0,-2 0 7 0,-1 0-5 15,2-1-3-15,-2 0 3 0,1 1-7 16,3 4-1-16,-3 2 13 0,6 0-7 0,-2 3-3 15,5 10 15-15,5 2-13 0,-1 6 1 16,7 1-1-16,-3 0-5 0,-1 3 8 0,5 1-5 16,-1 2-10-16,3 1 12 0,-2 2 3 0,1 0 0 15,2 1-12-15,0 1-1 0,0 0 15 16,-1 1 19-16,1 0-31 0,0 0 2 0,3 1 3 16,0 4-18-16,-4-6 10 0,4 6 0 0,-3-6-2 15,3 6 2-15,-4-5 18 0,4 5-13 0,-4-5 8 16,4 5 0-16,-3-4 0 0,3 4-10 15,0 0 5-15,-3-5 15 0,3 5-5 16,0 0-17-16,-4-4-6 0,4 4 8 0,0 0 4 16,0 0 1-16,0 0 0 0,-3-5 5 15,3 5-5-15,0 0 2 0,0 0-9 0,0 0 14 16,0 0-4-16,0 0-1 0,0 0 3 0,0 0 3 16,0-6-1-16,0 6-2 0,0 0 0 15,0 0-10-15,0 0 15 0,0 0-15 0,0 0 2 16,0 0-2-16,0 0-18 0,0 0-3 0,0 0 3 15,0 0-13-15,0 0-18 0,0 0 5 0,0 0-2 16,0 0 5-16,0 0-41 0,0 0-49 16,7 14-25-16,-7-10-147 0,3 3-455 0,0-2 113 15,1-1 38-15</inkml:trace>
  <inkml:trace contextRef="#ctx0" brushRef="#br0" timeOffset="59506.05">14865 16449 637 0,'0'0'207'16,"-24"5"-40"-16,0 3 7 0,-6 4-31 16,-11 12-18-16,-8 1 11 0,-19 10-34 0,0 3-22 15,-8 6-14-15,-2 1-50 0,2 1-62 0,-5 0-141 16,12-2-497-16,7-3 62 0</inkml:trace>
  <inkml:trace contextRef="#ctx0" brushRef="#br0" timeOffset="60379.8">13638 15770 494 0,'0'0'184'0,"0"0"-25"0,0 0-14 15,0 0-11-15,0 0-17 0,0 0-7 0,0 0-15 16,0 0 23-16,0 0-34 0,0 0-12 0,0 0-6 16,0 0-4-16,7 13 2 0,-4-9-8 15,-3-4-2-15,7 4-3 0,0 0-20 16,-3-1 43-16,-4-3 44 0,13-2-6 0,-13 2 11 15,17-5-15-15,-7 2-16 0,0-2 3 0,1 1-13 16,-1-4-18-16,0-2-6 0,1 0-17 16,-4 0 0-16,2 0 16 0,-5-5-27 0,-1 5 11 15,1-1 0-15,-4-1-10 0,0 0 0 0,-4 2-1 16,1 0-1-16,-1 0-14 0,1 5 16 0,-4-1-1 16,-3 2-30-16,0 4 16 0,0 0-6 15,-3 4 5-15,1 2 3 0,-4 4 0 0,2 2 3 16,0 3-16-16,0 3 8 0,4-1 2 0,0 4-7 15,-1-1 2-15,5 2 3 16,3-2-11-16,-1 1 14 0,7-2-1 0,-2 1-10 16,5-4-5-16,1 4 10 0,4-3 8 0,5-4-18 0,2 0-2 15,6-3-6-15,-1-2 0 0,5-5-12 16,2 1-31-16,1-4-24 0,0-4-30 16,0 1-58-16,3-3-160 0,0-1-501 0,-3-4 110 15,-4 0 87-15,1-1 15 0</inkml:trace>
  <inkml:trace contextRef="#ctx0" brushRef="#br0" timeOffset="60635.1">14158 15630 755 0,'-4'-6'215'0,"4"6"-5"0,-4-8-36 0,4 8 0 16,-3-1-18-16,3 1-23 0,0 0 0 15,0 0-15-15,0 0-18 0,0 0-13 0,0 0-6 16,17 1-1-16,-7 3-11 0,1-1-5 0,-1 3-10 15,0-2-13-15,4 4 0 0,0-1 25 16,-4 1-25-16,4 2-13 0,-1 0 16 0,-2-3-26 16,2 1 7-16,-3 5 9 0,-2-5-19 0,1 3 8 15,-5-3 0-15,-1 2-15 0,-3 5 10 0,0-1-29 16,-3-1-14-16,-4 2-19 0,-3 2-9 16,-1-1-22-16,-2-1 24 0,-1 0-46 15,1-3-21-15,-2 0-59 0,2-1-20 0,0-2-18 16,-1-8-30-16,1 5-434 0,2-3 11 0</inkml:trace>
  <inkml:trace contextRef="#ctx0" brushRef="#br0" timeOffset="62363.11">14308 15674 785 0,'0'0'256'0,"1"-8"-13"0,-1 8-15 16,3-1-38-16,-3 1-21 0,0 0-8 0,0 0-10 0,0 0-28 15,0 0-3-15,-21 16-18 0,17-7-9 16,-5 2-17-16,4 3 1 0,-4 1-23 0,5 1-16 16,-2 1 3-16,2 1-36 0,4 5-20 15,0-4 2-15,0 0-51 0,4 1-5 0,2-2-20 16,1-2-4-16,3-2 6 0,-3-3-2 16,3-1-19-16,4-1 62 0,-4-4-10 0,3-2 23 15,-1 0 10-15,1-3 5 0,1-2-3 0,-1 1 34 16,-3-2 25-16,4-1 21 0,-4-1-2 15,4 0 4-15,-4-3 23 0,0 2-32 0,1-1 1 16,-1 1 4-16,-3 0-21 0,-1-1 25 0,5 1-2 16,-7 0-13-16,2 0-5 0,1 0 8 15,-1 2-21-15,-5-1 25 0,6 3-19 0,-4-3-1 16,1 2-7-16,-4 3-6 0,6-7-12 0,-2 3 12 16,-1 0-12-16,-3 4-11 0,8-7 16 15,-2 1-10-15,1-1-24 0,-1 0-4 16,1 0 12-16,1-4-23 0,1-1 13 0,-2 2 8 15,4-1-11-15,-4-3 8 0,2 4-13 0,-2-1 24 16,-3-1-6-16,3 3 10 0,0 1 32 16,-1 0-1-16,-5 1 7 0,2 1 1 0,0-2 10 15,-3 2-17-15,0 1 19 0,0 5-32 0,-3-10 14 16,0 7-12-16,3 3 5 0,-7-1 0 0,7 1-7 16,0 0 4-16,-21 8-17 0,11-2 15 15,3 1-13-15,-4 5 2 0,1-1-9 16,1 3 22-16,1-1-15 0,1 2 1 0,1 0-12 0,3 2 14 15,3 1-36-15,3-1 2 16,0-1-12-16,1 1-23 0,6-3-24 0,3-3 8 16,-3-1-64-16,5-2-25 0,-2-1-18 0,8-6-11 15,-5 1 21-15,2-5 13 0,3-3 20 0,2 0 16 16,-2-4 66-16,0-1 8 0,2-3 51 16,-3-4 33-16,1 1 23 0,-7 5 52 0,3-5-34 15,-4 3 46-15,1-1 8 0,-4 5-36 0,-3 0 3 16,4 1-16-16,-5-4 34 15,-2 5-26-15,2 1 10 0,1 2-25 0,-3-1 10 0,0-1-3 16,-1 3-20-16,0 1 15 0,-3 3-22 0,4-3-9 16,-4 3-2-16,0 0-10 15,0 0 20-15,9 7-25 0,-8-4-6 0,2 5-2 16,1-1 8-16,-1 0-21 0,4 0 5 0,-3 2-15 16,2-1 10-16,1 0-10 0,3 0-5 0,0-2-1 15,0-1 16-15,1 2-17 0,-1-4-1 16,4-3 10-16,-3 4-7 0,2-8-8 0,4 4 21 15,-4-5-24-15,2-1 19 0,-2-1-6 0,1-1 3 16,-1-1-5-16,-3 1 17 0,1 1-12 16,-1 2-2-16,-3-2-4 0,1 1 9 0,1-1-1 15,-5 4 1-15,2-2-6 0,-2 3-10 0,3 0 10 16,-7 2-20-16,10-3 23 0,-6 1-8 16,-4 2 0-16,0 0 11 0,17 2-6 15,-17-2-10-15,10 5 3 0,-4-3 10 0,-2 1-13 16,3-1-3-16,0 0 21 0,0-1-15 0,-7-1 0 15,10 4 12-15,-4-4 1 0,-6 0 4 16,14-4 39-16,-10 3-15 0,2-2-1 0,1-1 16 16,-3 1-13-16,3-1 8 0,-4 1-13 0,1-4 23 15,-4 7-20-15,6-4 7 0,-2 0-17 16,-4 4 4-16,7-4-7 0,-4 1 2 0,-3 3-2 16,4-3-10-16,-4 3-6 0,6-3 3 15,-6 3 5-15,0 0 0 0,10 0-7 0,-10 0 2 16,0 0 7-16,14 4 4 0,-10 1 7 15,2-3-26-15,1 0 5 0,0 2 1 0,0-1-1 16,0-2-2-16,-1 3 10 0,5-1-10 0,-1-3 0 16,-3 0 5-16,-7 0-8 0,24-3 6 15,-14-2-3-15,1-2-1 0,-1 0 4 0,0-3 4 16,1-2-7-16,-5-1 21 0,1-4-9 0,-1-3-7 16,1-1 3-16,-3-4 5 0,-3 0-3 0,2 0 13 15,0 4-3-15,-3-1 23 0,0-2 9 16,-3 9 4-16,3-3-13 0,0 1-17 0,0 7-1 15,0-5 3-15,0 7-2 0,0-1-11 0,0 1 0 16,-3 3-10-16,2 2 10 16,1 3-2-16,0 0 7 0,0 0-7 0,0 0-3 0,0 28 18 15,0-10-20-15,-4 2-8 0,8 4-8 16,-4 4 0-16,1 4 3 0,2 5-3 0,0-1-15 16,0-1 10-16,1 6-44 0,5 6-12 15,-5-10 5-15,0-4-10 0,-1-8-8 0,-2 0 7 16,2-4-48-16,3-4 34 0,-6-3 9 0,1 0 24 15,2-3-1-15,-3-4 14 0,0-2 14 16,3-1 22-16,-3-4-11 0,0 0 20 0,0 0 16 16,0 0 5-16,0 0 18 0,0 0 2 0,0-26-5 15,-3 18 1-15,3-2 27 16,3-1-28-16,-3 0 16 0,0 0-3 0,3 0-5 16,1-2-18-16,3-2 18 0,-3 2-15 0,5-1-3 15,2-2-8-15,6-1-5 0,0 2 8 0,0 1-8 16,1 0 8-16,1-1-2 0,2 3 4 15,0-1 6-15,2 3-14 0,-2-1-6 0,0 0-9 16,3 1-2-16,-7 2-3 0,3 1-10 0,-6 2 16 16,3 0-6-16,-7 0 0 0,0 2-7 15,1-1 7-15,-1-1 13 0,-4 4-7 0,-2-2 17 16,-4 3-20-16,7-4 10 0,-7 4 0 0,0 0-5 16,0 0-5-16,0 0 13 0,-20 13 0 15,13-9 4-15,-4 4-9 0,1 2-6 16,-3 1 3-16,2 0 6 0,1-1-4 0,0 3-7 0,-1-1 23 15,1 1-21-15,4-3 3 0,2 0 0 16,-3 0-10-16,3 0 13 0,1-5-11 16,3 3-5-16,0-2 5 0,0-6 8 0,4 6 3 15,3-5 7-15,-7-1-12 0,10 1 7 0,-10-1 0 16,0 0 8-16,16-5 5 0,-11 5 15 16,1-2-13-16,-6 2-7 0,7-5 21 0,0 3-34 15,-7 2 17-15,6-3-1 0,-6 3 27 0,5-5-22 16,-5 5-8-16,6 0 4 0,-6 0 9 0,0 0-5 15,10-3-11-15,-10 3-13 0,0 0-7 16,0 0 10-16,18 3 0 0,-12-3 3 0,1 4-24 16,0-1 11-16,4 0-16 0,2 2-4 15,1 1-11-15,-1-2-62 0,0 3-76 16,1-4-144-16,0 2-188 0,0-3-260 0,-4 2 83 16,4-4 37-16</inkml:trace>
  <inkml:trace contextRef="#ctx0" brushRef="#br0" timeOffset="62563.89">16226 15163 650 0,'-3'-5'263'0,"-1"5"-35"16,4 0-10-16,0 0-47 16,0 0-4-16,0 0-14 0,-3 8-25 0,6 2-15 15,1 4-8-15,2 4 2 0,-2 4-17 0,2 3 2 16,2 3-8-16,1 5-27 0,1 17-16 0,-3 0-39 15,1-1-32-15,-2 2-19 0,1-2-84 16,-1-13-128-16,-5 0-474 0,2-7 34 0,1-4 120 16</inkml:trace>
  <inkml:trace contextRef="#ctx0" brushRef="#br0" timeOffset="62862.99">16300 15598 813 0,'-3'-18'287'16,"3"3"-8"-16,0 1-41 0,0 4-13 0,0-1-22 15,0 4 7-15,0-1-21 0,0 1-25 0,0-2-21 16,0 1-15-16,0 5-8 0,0-2-4 16,0-2-22-16,0 7 1 0,3-10-16 0,-2 10-15 15,-1 0 16-15,10-4-26 0,-10 4-3 0,10 1 5 16,-10-1-20-16,10 3 5 0,-2 2 2 0,-2 0-17 16,1 0-6-16,3 2 9 0,-6 0-4 15,6-1 1-15,-3 1-1 0,0 1-14 0,2-1-1 16,-1 1 23-16,-4-1-23 0,2 1-2 0,-2-3-3 15,2 2-5-15,-6 1-5 0,4 0 15 16,-4 1-10-16,-4 3-7 0,1-1-4 16,-4 3-37-16,0-1-11 0,-2 0-23 0,-2-1-46 15,-3 3-21-15,0-1-86 0,-2-6-82 0,-2 3-482 16,-2-1 31-16,3 0 97 0,-1-6 95 16</inkml:trace>
  <inkml:trace contextRef="#ctx0" brushRef="#br0" timeOffset="63054.23">16352 15116 829 0,'7'0'256'0,"-1"-3"-18"0,-6 3-26 0,0 0-17 16,12 3-19-16,-6 5-9 15,0 1-24-15,-2 6-10 0,4 3-10 0,-2 7-8 16,1 8-81-16,-1 4 1 0,-2 10 4 0,7 7-29 15,-5 0-7-15,4 4-16 0,-3-2-26 0,0-3 4 16,3 1-55-16,-3-8-48 0,0-5-98 16,3-14-53-16,-3-2-410 0,0-5 64 0</inkml:trace>
  <inkml:trace contextRef="#ctx0" brushRef="#br0" timeOffset="63454.04">16598 15816 304 0,'4'-25'220'0,"2"10"13"0,-3-3-54 15,2 1-40-15,-2-1 78 0,1 1 8 0,-4 1-10 16,3 0 13-16,0 0-74 0,0-1 38 15,-3 6-5-15,4 1-41 0,-1-2-13 16,-3 2-13-16,0 0 13 0,0 3-2 0,3-1-26 16,-3 1 10-16,1-1-15 0,-1 4-1 0,4-2-9 15,-4-1-31-15,3 4 5 0,0-2-5 0,-3 5 0 16,4-4-11-16,2 1-15 0,-2 0 6 16,2 1-21-16,2-3-8 0,-8 5-7 0,13-1 2 15,-6-2 8-15,3-1-1 0,-3 2-12 0,3-3 5 16,-3 0-5-16,0-3 6 0,0 1-1 15,-1-1-8-15,-2-3 24 0,-1 0-21 0,0 1 18 16,-3 0 7-16,1 0-7 0,-2 0-10 0,1 0 7 16,-3 0 3-16,0 2 8 0,0 1-16 15,-1 2 10-15,-2 0-7 0,2 1 8 16,-6 3-11-16,10 1 10 0,-14 2-20 0,4 1 3 16,-1 7-3-16,1 1-5 0,-1 1 7 0,5 4 14 15,2 0-6-15,1 1 5 0,3 1 1 16,3 2-11-16,4 0-16 0,8 3 19 0,9-4-5 15,3-4-24-15,17 3 6 0,11-8-41 0,-5-3-108 16,-5-9-143-16,20 1-615 0,0-4 108 0,0-4 74 16,0-6 131-16,11-6-18 0</inkml:trace>
  <inkml:trace contextRef="#ctx0" brushRef="#br0" timeOffset="63848.01">17614 15101 581 0,'-10'0'230'0,"10"0"-56"0,0 0 18 0,0 0-18 16,0 0-23-16,0 0 15 0,0 0-32 0,0 0 6 15,0 0-30-15,20-10-5 0,-9 9-13 16,-1-6 11-16,0 4-24 0,4-5 16 15,-1 1-46-15,1-3-1 0,-4-4-2 0,0 6-18 16,1-3-7-16,-4-3 12 0,2 2-25 0,-5-1 7 16,-1-4 1-16,0 2-9 0,1 2 6 15,-8-1-10-15,4 2 17 0,-3-3 6 0,0 1-6 16,-4 3 31-16,0 1-20 0,1 3-13 0,-2-2 0 16,1 3-8-16,-2-1-10 0,2 7 15 15,-4 0-7-15,11 0 20 0,-20 5-17 0,6 4-4 16,1 2 11-16,2 5-8 0,-2 6-2 0,3 4-3 15,-1 7 8-15,7 0 2 0,-5 16 1 0,5 1-11 16,1 4 8-16,-1 3-1 16,4-1 6-16,4-2-2 0,2 4-6 0,-5-1-33 15,5-1 8-15,-2-4-60 0,-1-2-19 0,3-15-73 16,-5-2-73-16,-1-16-62 0,4 8-441 16,-4-4 78-16,0-3 61 0</inkml:trace>
  <inkml:trace contextRef="#ctx0" brushRef="#br0" timeOffset="64203.35">17368 15551 744 0,'-10'-11'236'0,"-1"2"-1"15,7-1 1-15,-2 4-37 0,2-1-9 0,1 5 2 16,0-3-21-16,3 5-27 0,-3-6-6 0,3 6-20 0,6-8-1 16,1 4-12-16,3-3-28 0,4 2-3 15,6-4 3-15,4 2-13 0,10-3 16 16,0-2-29-16,0 3-10 0,18-7-5 0,-4 3-1 15,-1-1-4-15,-9 3-8 0,-3-1-10 0,-4 2 10 16,0 0 10-16,-5 2-15 0,-2 1-2 0,-6 0 17 16,1 2-13-16,-4-1-2 0,-5 2-15 15,4-1 17-15,-4 0-20 0,-1 4 8 0,-1-1 7 16,-1 0-7-16,-1-1 0 0,-6 3 4 0,7 0 1 16,-7 0-15-16,7 7 2 0,-7-2 5 15,0 1-8-15,0 1 8 0,0 1-7 0,0 0-1 16,0 5 3-16,0-2 3 0,0-1 2 15,-3 5-18-15,3-2-5 0,3-1-23 0,-3 5-20 16,4-1-1-16,-4-2-127 0,3-1-113 16,-3-1-533-16,0-1 85 0,3-2 111 0,-2-4 32 15</inkml:trace>
  <inkml:trace contextRef="#ctx0" brushRef="#br0" timeOffset="64358.07">17980 15048 1156 0,'0'-7'336'16,"-1"4"-34"-16,1 3-23 0,-3-7-51 0,3 7-36 15,0-5-39-15,0 5-25 0,0 0-56 16,0 0-103-16,0 0-148 0,0 0-622 0,14 11 107 16,-14-7 47-16</inkml:trace>
  <inkml:trace contextRef="#ctx0" brushRef="#br0" timeOffset="64562.18">18035 14866 803 0,'3'-4'300'0,"-3"0"-21"0,0 4-34 16,0-9-17-16,0 9-33 0,0 0-11 16,3-3-23-16,-3 3-17 0,0 0-16 0,3 19-8 15,-3-4-15-15,4 4-18 0,-1 6 5 0,1 9-10 16,2-1-18-16,1 6-15 0,0 14-47 0,0 4-38 15,-1 1-10-15,5-5-23 0,-7 4-69 16,2-7-100-16,4 0-548 0,-6-13 31 0,6-9 156 16,-6-10 0-16</inkml:trace>
  <inkml:trace contextRef="#ctx0" brushRef="#br0" timeOffset="64890.54">18260 15306 1028 0,'6'-16'282'0,"-2"5"23"16,-4-2-57-16,3 5-7 0,-3-1-16 15,3 5 13-15,-3-1-51 0,0 5-8 0,4-9-13 16,-3 4-7-16,-1 5-18 0,3-3-13 0,0-4 7 16,-3 7-42-16,0 0-1 0,4-1-10 15,-4 1-11-15,9-2-20 0,-9 2-12 0,0 0-16 16,15 3 10-16,-15-3-35 0,10 0 7 0,-10 0-5 16,10 0 5-16,-10 0 5 0,11-3-5 15,-5-2-12-15,-3-2 4 0,1 1-7 0,-1-5-13 16,0 3 28-16,-3-2-10 0,0-1 20 0,-3 1 16 15,0-2-21-15,-1 2 13 0,-2 0 0 16,-1 1 5-16,-1 1-10 0,-1 2 15 16,2-1-10-16,-4 4-2 0,1 2-8 0,0 2 25 15,-1 2-12-15,2 4 7 0,2 1-10 0,3 3-23 16,-2 6 5-16,9 2 0 0,7 2-5 16,18 9 23-16,16-2-18 0,28 6-15 0,23-5-41 15,-5-8-277-15,15 0-580 0,11-17 73 0,4-4 60 16,13-10 107-16,35-7 81 0</inkml:trace>
  <inkml:trace contextRef="#ctx0" brushRef="#br0" timeOffset="99267.36">7464 13862 688 0,'-7'-4'113'15,"-3"4"-6"-15,0-3-7 0,0-1 0 0,0-1 28 16,3 0-3-16,-4 4-10 0,1-6 13 15,0 4-35-15,-1-3 6 0,-2 0 35 0,2 4-68 16,1-2 49-16,3 0-7 0,1 2-14 0,-2-1 11 16,2 1-30-16,6 2-11 0,-10-4 2 0,6 0-2 15,4 4-10-15,-6-2-11 0,6 2-4 16,0 0-11-16,0 0 16 0,0 0-14 0,26 0 21 16,-5 0-22-16,3 0-6 0,10 0-5 0,25-8-8 15,9 6 3-15,24-7-6 0,4 2 16 16,2-3-5-16,2 3 0 0,-1-1-5 15,0-1-5-15,-3 1-1 0,-1 1-7 0,-5 0 3 16,-12 3 7-16,-2-2-15 0,2 0-3 0,-3 2 11 16,-2-2-1-16,-2-1 4 0,0-3-1 15,-2 6-8-15,0-3-10 0,-4-1 13 0,-1 1-20 16,-5 0 12-16,-12 2-7 0,11-1-3 0,-16 0-44 16,-8 5 1-16,-7-5-44 0,-6 5-43 0,-4 1-32 15,-1 0-17-15,-2 0-54 0,-4 0-468 16,-6 1 38-16,-1 2 134 0</inkml:trace>
  <inkml:trace contextRef="#ctx0" brushRef="#br0" timeOffset="99646.09">7207 14091 739 0,'0'0'228'0,"-9"0"-31"0,9 0-18 0,0 0-7 15,0 0-16-15,0 0-25 0,0 0-11 16,0 0-2-16,37-8-39 0,-16 6 23 0,5-3-2 15,13 1-18-15,1-2-13 0,25-2-2 0,7-1-14 16,24-3 9-16,3-2-29 0,4-1 11 0,7-2 2 16,1-2-13-16,0 3 3 0,5 0 69 15,-7-1-41-15,4 2 38 0,-7-3-25 0,0 1-5 16,-7 2 2-16,0-2-10 0,-3 0-18 0,-1 2-5 16,1 3-8-16,-3-2-2 0,-19 7 2 0,-5-3 3 15,3 6-23-15,-10 0-11 16,-12 4-27-16,-8 0-52 0,-11 0-159 0,-2 4-636 15,-4 0 88-15,-8 2 101 0,-7-2 56 0</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3:45:48.450"/>
    </inkml:context>
    <inkml:brush xml:id="br0">
      <inkml:brushProperty name="width" value="0.05292" units="cm"/>
      <inkml:brushProperty name="height" value="0.05292" units="cm"/>
      <inkml:brushProperty name="color" value="#FF0000"/>
    </inkml:brush>
  </inkml:definitions>
  <inkml:trace contextRef="#ctx0" brushRef="#br0">30211 3079 135 0,'0'0'67'0,"0"0"2"15,-10 0-28-15,10 0 82 0,0 0 5 0,0 0 2 16,0 0-17-16,-11 0-62 0,11 0-13 16,0 0 14-16,0 0 91 0,0 0-7 0,0 0-6 15,0 0 8-15,-10 0-10 0,10 0-12 0,0 0-6 16,0 0-3-16,0 0-15 0,0 0-15 0,3-9 0 16,-3 9-13-16,0 0 0 15,10-9-33-15,-5 6 25 0,1-1-15 0,1 1-77 0,1 2 5 16,1-4-2-16,1 2 7 0,0-1 1 15,1 2-3-15,2-1 30 0,-1 3-27 0,0-2 9 16,0 0-22-16,-2 2 28 0,1 2 25 0,-3 0-36 16,5 0 16-16,0 1-13 0,-3 1 1 15,-1 0-4-15,-2 2-2 0,-1 2 5 0,-2-1-5 16,-4 3 0-16,0 1 8 0,-4 2-6 0,-5 2 6 16,-3 2 17-16,-1 0-12 0,-8 0-15 0,0 1 17 15,-2-2-18-15,2-3 8 0,-2 0 18 16,6-1 3-16,-4-1-18 0,5-2 4 0,3-1-1 15,1 0 17-15,1-4-8 0,2 2 16 0,2-3 2 16,3 1-2-16,1-1-16 0,3-3 16 16,0 0-8-16,0 0 1 0,0 0-1 0,0 0 0 15,28-9-5-15,-18 7 5 0,3-4-10 16,1 3 18-16,-1-1-11 0,1 0 1 0,0 0 9 16,3 1-9-16,-3 2 2 0,3-5-10 0,-1 3 8 15,-1 3-3-15,-2-4-8 0,4 3 21 0,-3 0-24 16,0-1-9-16,-4 2 10 0,5 0 0 15,-4 0-3-15,-3 2-41 0,2-1-51 0,-2 4-77 16,0-3 16-16,-7 2-121 0,3 1-348 0</inkml:trace>
  <inkml:trace contextRef="#ctx0" brushRef="#br0" timeOffset="484.66">30703 3150 685 0,'0'0'187'16,"-3"-8"-10"-16,1 5-16 0,-3 0-10 0,5 3-23 16,-8-5-13-16,2 2-5 0,6 3-20 15,-10-3-11-15,10 3-20 0,-11 1 16 0,11-1-17 16,-13 3-19-16,6 1 7 0,-1 1-8 15,-2 3-4-15,1-1 4 0,2 1-2 0,-2 2-11 16,1 3-7-16,1-3 8 0,2 2-11 16,-3 1 1-16,5-3-6 0,-2 3-10 0,2-3 2 15,3 1 14-15,0 1-14 0,3-3 6 0,0 1-5 16,2-2 2-16,1 0-5 0,-2-4 7 0,6 2 6 16,1-1-8-16,2-4-7 0,0 0 20 15,4-1-18-15,0-2 12 0,4-3-1 0,0-2 1 16,3-3-12-16,-4 1 11 0,4-1-6 0,0-7-3 15,-4 3 4-15,1 0-1 0,-2 0 2 0,-7-1 9 16,2 0-6-16,-4 4 10 16,0-3-4-16,-7 2-14 0,0 0-4 0,-3 1 25 15,-6 2-18-15,-1-3 3 0,-6 6-6 0,-1-2 3 16,-3 2 0-16,-1 0 6 0,-2 3-1 0,0-1-10 16,-4 2 0-16,6 1-5 0,0 1 12 15,-2 1-7-15,1 1-5 0,4 0-8 0,2 1-10 16,-1 0-7-16,1 2-27 0,2-3-12 0,7 3-33 15,-2-2-8-15,3 3-26 0,3-2-2 0,0 1-121 16,6-3-473-16,1 2 72 0</inkml:trace>
  <inkml:trace contextRef="#ctx0" brushRef="#br0" timeOffset="2478.75">29719 3967 373 0,'0'0'149'15,"0"0"-78"-15,0 0-19 0,0 0 14 0,0 0 3 16,3-4-7-16,-3 4-14 0,0 0 19 16,0 0-6-16,0 0 60 0,0 0 4 15,0 0-5-15,0 0 6 0,0 0-19 0,-3-7 1 16,3 7-6-16,0 0-15 0,0 0 3 0,0 0-29 15,0 0 1-15,-7-5 7 0,7 5-26 0,0 0 11 16,-5-1-18-16,5 1 2 0,0 0 3 16,-16 0-20-16,16 0-6 0,-13 3 8 0,5 0 3 15,1 2-1-15,-2 1 1 0,-1-2-16 0,-1 6 5 16,1 0-7-16,3-1 2 0,-2 1 1 0,-1 1-9 16,-1 2-2-16,3-2 5 0,3 3 6 15,-3-2-27-15,6 1 14 0,-3-2-11 16,2 0-8-16,3 1 26 0,-1-1-84 0,1 2 13 15,1-2-6-15,-1-1 3 0,3 2 15 0,2-3 5 16,-3-1 14-16,4 0-12 0,-2-4 30 16,6 3-7-16,-3-1 9 0,3-3 2 0,1-2-2 15,-1 3-3-15,3-4 10 0,-2 0 11 0,2-4 7 16,-3 3-7-16,4-2 2 0,-2-3 3 0,0 1-6 16,-2-1-2-16,2-3 8 0,0-4-11 0,-3 2 3 15,-1-2 10-15,0 1-7 0,1-2 10 16,-2 2-6-16,-3-3-7 0,-1 2 16 0,0 3-11 15,-1-2 0-15,0-1 28 0,-2 2-15 16,-2 0 21-16,0 0-34 0,-1 2-8 0,-1 1 3 16,-2 0-2-16,1 1 7 0,-3 0 20 15,-3 4-25-15,-2 0-5 0,2-1-2 0,-2 4 4 16,2 0 18-16,-1 0-17 0,-3 4-3 0,4-1-6 16,-2-2 1-16,3 4-18 0,-1-1 5 0,1 1-38 15,2 2 4-15,-2-4-45 0,4 3-52 16,2-2-7-16,-2 1 5 0,-4 3-121 0,10-3-362 15</inkml:trace>
  <inkml:trace contextRef="#ctx0" brushRef="#br0" timeOffset="3181.46">29657 4609 575 0,'0'0'195'0,"0"0"-21"0,0 0-20 0,0 0-6 15,0-6-15-15,0 6-13 0,0 0-22 0,0 0-4 16,0 0-1-16,0 0-29 0,0 0 2 16,0 22-2-16,0-13 0 0,0 0-5 15,-3 4-5-15,3 1-11 0,0 0-2 0,-1 3-13 16,0-1-2-16,-1 2 15 0,-1 0-21 0,3-1-4 15,0-1 9-15,-3 2-71 0,3 0-2 16,0 1 4-16,0-6 11 0,0 3-8 0,0-1 13 16,0 0 2-16,0-4-10 0,0 3-5 0,0-3 0 15,0 0-12-15,3 1 4 0,0-4-28 0,-1 1-38 16,-1-1-44-16,0-4-68 0,2 1-421 16,3-1 31-16</inkml:trace>
  <inkml:trace contextRef="#ctx0" brushRef="#br0" timeOffset="3969.32">29582 5375 529 0,'0'0'200'0,"-4"-7"-16"0,4 7-22 16,0-7-88-16,0 7-5 0,-3-4-5 0,3 4 20 15,0-7-15-15,0 7-5 0,0-7 6 16,0 7-37-16,3-5 3 0,-3 5 0 0,4-6 22 16,0 2-17-16,-1 1 3 0,-3 3-16 0,10-5-5 15,-2 2 0-15,-2 3 5 0,-6 0-5 0,17 0 11 16,-8 1-17-16,2 3 1 0,-1 0-7 15,-3 2-6-15,4-2 2 0,-1 3-9 16,-2 3 15-16,-3-2-6 0,3 2-2 0,-5 1-5 16,0 0 6-16,-3 3 22 0,-3 0-26 0,-2 1-14 15,-6 2-27-15,-1 1 21 0,-5-1-15 16,0 4 18-16,-3-5-19 0,6-3-12 0,-3 2 5 16,4-5 18-16,0-1-7 0,1 3 14 0,4-5-4 15,-4-2-1-15,5 2 44 0,-3-1-10 0,4-2 13 16,1 0 9-16,1 0 22 0,-2 0-42 0,6-4 6 15,0 0-6-15,0 0 23 0,0 0-25 16,0 0 5-16,0 0 26 0,0 0-44 0,24-7 12 16,-14 6-14-16,0-3 17 0,4 2-20 15,-1 0 18-15,2 2-28 0,3-5 25 0,-2 4-10 16,0 1 13-16,-1-2 2 0,6 1-5 16,-5 1-15-16,2 0-23 0,-2 0-3 0,2 1-46 15,-5 1-61-15,1 2-44 0,-1-2-79 0,-3 0-425 16,1 4 54-16</inkml:trace>
  <inkml:trace contextRef="#ctx0" brushRef="#br0" timeOffset="4845.64">29544 5978 417 0,'0'0'192'15,"0"0"-82"-15,0 0-23 0,0 0-13 0,-3-5 3 16,3 5 5-16,0 0-21 0,0 0-15 0,0 0-10 16,0 0-5-16,0 0 2 0,12-7-5 15,-7 7-5-15,2-5 26 0,2 5-16 0,-9 0-15 16,18 0-5-16,-11 0-8 0,3 0 3 0,0 0 10 15,-3 2 7-15,3 2-30 0,1-3 26 0,-1 2-19 16,-3 2 13-16,3-2-15 0,-3 3-17 16,0 0 1-16,-4-1-20 0,2 0 16 0,-4 3-1 15,-1 0-4-15,0 0 9 0,-1-1-14 0,-4-1 9 16,2 4 1-16,-4-4-1 0,1 3 1 0,-2-3 2 16,3 3-15-16,-3-2 22 15,1 0 6-15,-1-1-2 0,2-1-9 0,-1 1 19 16,1-2-8-16,2 0 0 0,-3 2-16 0,6-4 3 15,1-2-2-15,-6 7 22 0,3-4-25 0,3-3 10 16,0 6 19-16,0-6 4 0,0 0-36 0,0 7 13 16,0-7 11-16,9 3 9 0,-4-1 9 15,1 2-14-15,-6-4 4 0,11 3 17 0,-5-2-3 16,2 4-12-16,1-4-13 0,0 3 17 0,-4 0-1 16,6-1 4-16,-3 3-2 0,-3-2-11 0,2 1 16 15,0 2 8-15,-3-3-13 16,-1 3-8-16,0-1 10 0,0 2-7 0,-2-1 2 0,-2-3 0 15,-2 4 3-15,0 1 0 0,-1-2-21 16,-6 0 31-16,3 1-5 0,-3-4 0 0,-1 3-18 16,3-1 0-16,-4-2 18 0,1 0-23 0,1-1 18 15,0-3-3-15,-1 1 21 0,1-1-8 16,1 0-21-16,9 0 21 0,-15-1-20 0,6-1-6 16,9 2 6-16,-10-5-16 0,9 1-2 0,1 4-11 15,-1-6 29-15,1 6-11 0,2-8-7 0,4 5-14 16,-2-1-40-16,5 0-28 0,-1 3-54 15,-1-4-246-15,3 5-197 0</inkml:trace>
  <inkml:trace contextRef="#ctx0" brushRef="#br0" timeOffset="5902.74">29636 6660 312 0,'0'11'64'0,"-6"2"28"0,2 3-26 16,-2-1 4-16,4-1-22 0,-7 5 3 15,2 0 19-15,3-2-30 0,-2-1 19 0,3 0-25 16,-4-4 40-16,3 1-51 0,1-3-23 0,3-1 31 16,-2 0-26-16,0 0 82 0,-1-3 0 0,3 1 5 15,-3-4-28-15,3 3 0 0,0-6 8 16,0 0-6-16,0 0-7 0,8 3-13 0,-8-3-2 15,0 0 4-15,13-9-4 0,-10 7-6 0,5 0 3 16,-6-3-10-16,4 2 2 0,-6 3-5 0,8-7 0 16,-5 5-2-16,1-2-13 0,-4 4-8 15,9-2 3-15,-9 2 10 0,10-1-8 16,-10 1 5-16,13 0-5 0,-13 0 3 0,12 1-8 0,-2 1 0 16,-3 0 3-16,3 2 7 0,4-1-12 15,-1-2-11-15,-1 4 24 0,0-3-11 0,2-2 10 16,0 4-17-16,-1-3 14 0,1 0-6 15,0-1 1-15,-1 0-4 0,1-1 4 0,-1-4-4 16,1 5-11-16,-3-2-7 0,3-3 15 0,-4 2 5 16,0 0 5-16,1-3-10 0,-1 0 13 0,-4 2 2 15,1-3 3-15,2 0-20 0,-7 0 7 16,4 0 0-16,-3 3-2 0,-2-4-6 0,-1 1 8 16,0 1 3-16,0 2 2 0,0-4-2 0,-2 2-3 15,-3 2-8-15,2-2-2 0,1 3 8 0,-4-3 2 16,3 4 0-16,3 2 0 15,-4-6-7-15,1 0-4 0,3 6 4 0,-6-3-8 16,6 3-1-16,-7-2 6 0,7 2 16 0,0 0-19 16,0 0 5-16,0 0 1 0,-14 6-3 0,12-1 20 15,0 1-10-15,-1 0-2 0,0 1 9 16,0 1-17-16,3 4 5 0,-1-1-2 0,-2 1 2 16,3 2 5-16,0 1 3 0,3 0 4 0,-3-2-7 15,1 5 1-15,-1 1-17 0,3 0 22 0,-3-2 1 16,3 0-30-16,-3 1 34 0,3 3-8 0,-1-3-14 15,-1-1-1-15,0 0 4 16,2-1-10-16,0 1-15 0,2-2-23 0,-5-4-31 16,3 5-41-16,-3-6-135 0,0 3-474 0,3-3 64 15</inkml:trace>
  <inkml:trace contextRef="#ctx0" brushRef="#br0" timeOffset="9497.69">28386 4075 217 0,'0'0'92'0,"0"0"-28"16,0 0 3-16,0 0-6 0,0 0-61 0,0 0-5 15,0 0-23-15,0 0 20 0,0 0 18 0,0 0 16 16,0 0 46-16,0 0-54 0,0 0 71 0,0 0-4 15,0 0 2-15,16 3-13 0,-16-3-2 16,11 1-24-16,-5 1 9 0,-6-2 14 0,14 0-30 16,-3 0 5-16,2 0-58 0,-3 0-19 0,4-2 18 15,1 2-7-15,1-1 22 0,0 1-7 0,2 0-8 16,3-2-2-16,-1 1-1 0,1 1 6 16,2 0 15-16,-2-4-17 0,1 4 14 0,0 0-12 15,1-3 5-15,-1 2 12 0,1 1-9 0,-1-1-3 16,5-2 2-16,-1 1 24 0,2 0-34 15,1 2 15-15,-3-3 6 0,4 0-3 16,-5 3 0-16,2-3-7 0,0 3 17 0,-6-4-20 16,3 4 0-16,0-3-3 0,0 2 54 0,-4 1-51 15,1-1 0-15,0-2 5 0,-2 3 3 0,-1 0 4 16,-1 0-4-16,-3-2-6 0,2 2-7 16,-1-1 0-16,-2 0 25 0,4 1 6 0,-4 0-3 15,0 0-3-15,-1 0 5 0,-2 0 6 0,3-3 58 16,-3 3-14-16,-10 0 4 0,18 0-13 0,-11 0 6 15,2-2-19-15,-9 2-7 0,12 0 13 16,-3-1-10-16,-9 1-11 0,0 0 3 0,14 0-3 16,-14 0-5-16,9 0 13 0,-9 0-10 0,0 0-6 15,10-2-4-15,-10 2 10 0,0 0 2 16,8 0 10-16,-8 0-7 0,0 0 5 16,0 0-28-16,0 0 20 0,0 0-17 0,11 0 7 15,-11 0 25-15,0 0-20 0,0 0-4 0,0 0 1 16,0 0-84-16,0 0 0 0,0 0 1 0,0 0 32 15,0 0-66-15,0 0 10 0,0 0-3 16,0 0-48-16,0 0-33 0,0 0-8 0,0 0-44 16,0 0-327-16,0 0-90 0</inkml:trace>
  <inkml:trace contextRef="#ctx0" brushRef="#br0" timeOffset="10141.84">29363 3878 409 0,'0'0'128'0,"0"0"-33"0,0 0 2 15,0 0 3-15,0 0-16 0,0 0-17 16,0 0-3-16,0 0 2 0,0 0-20 16,0 0-7-16,0 0 10 0,4 15 9 0,-1-12-42 15,0 2 22-15,0 0-17 0,1-1-1 0,-1 2 3 16,1-2-2-16,-1 1 17 0,5-2-15 0,-5 3-13 16,4-2 6-16,-1 1 9 0,0-2-17 15,-2 4-49-15,4-4 8 0,-2 1-16 0,-2-1 13 16,2 1 5-16,1-1 14 0,0 2-17 0,-3-4 22 15,4 1-9-15,-8-2 13 0,8 6-17 16,-4-6 7-16,-4 0 15 0,11 2-2 0,-11-2 3 16,6 2 12-16,-6-2 0 0,7 4-15 15,-7-4 0-15,0 0 2 0,6 1 90 0,-6-1-18 16,0 0-7-16,0 0 2 0,5 3-16 0,-5-3 1 16,0 0-5-16,0 0-16 0,0 0 13 15,-8 13-18-15,4-11 5 0,-2 3 3 0,-1 0-16 16,-3 2 0-16,3 0-7 0,2 0 13 0,-4 1-11 15,-1 1 13-15,3-1-8 0,0 0 3 0,-2 2 0 16,-2-3-8-16,4 2 3 0,0 0-21 16,-2-1 21-16,1 0-23 0,3 0 7 0,-3 0-15 15,1 0 36-15,0-4-7 0,3 3-9 0,-2-1 11 16,2 2-13-16,-2-5 0 0,4 3 10 16,-3-4 3-16,1 3-13 0,1-3 8 15,3-2 10-15,-7 7-3 0,4-4 21 0,3-3-16 16,-1 6 8-16,1-6-12 0,0 0 12 0,-6 2-10 15,6-2 2-15,0 0 1 0,0 0-14 0,0 0 11 16,0 0-5-16,0 0-10 0,0 0-19 16,0 0-9-16,0 0-16 0,0 0-49 0,0 0-10 15,0 0-145-15,0 0-475 0,13-8 55 0</inkml:trace>
  <inkml:trace contextRef="#ctx0" brushRef="#br0" timeOffset="12985.31">29307 4204 220 0,'0'0'105'16,"1"-4"-118"-16,-1 4 20 0,0 0 19 0,0 0-11 15,0-7 3-15,0 7-36 0,0 0 44 0,0 0-34 16,0 0 44-16,0 0-20 0,0 0-40 0,-1-7 4 15,1 7 38-15,0 0 20 0,0 0 1 16,0 0 55-16,0 0 14 0,0 0-11 16,0 0-15-16,0 0-13 0,0 0 0 0,0 0-2 15,0 0-24-15,0 0 11 0,0 0-18 0,0 0 18 16,1-2-21-16,-1 2-2 0,0 0-8 16,0 0 28-16,0 0-20 0,0 0-11 0,0 0 1 15,0 0-6-15,0 0 5 0,0 0 1 0,0 0-26 16,0 0 33-16,0 0-20 0,0 0-1 15,0 0 4-15,0 0 4 0,0 0-10 0,1 17-7 16,-1-12 17-16,0-5-10 0,0 7-2 16,0-2 7-16,0 2-3 0,3-3 4 0,-3 2-4 0,0 0-12 15,0-1-64-15,3 2 13 16,-3-1 5-16,0 1-18 0,0-2 22 0,3 2 17 16,-3 1 12-16,0-1-21 0,0 1 6 0,1 0 13 15,-1-1 12-15,0-2 13 0,0 5-15 0,3-3-8 16,-3 1 5-16,0 0 3 0,0-1-3 15,3 2 34-15,-3-1-34 0,0 0 5 0,0-1 3 16,0 1 0-16,0 1-3 0,3-2 3 0,-3 2 8 16,1 0-21-16,-1-2 13 0,0 2-11 0,0 0 26 15,0-2-15-15,0 2-7 0,3-1 17 16,-3 0-23-16,0 0 8 0,0 1 2 0,0-1 18 16,0 0 3-16,4 1-11 0,-4-1 16 0,0 0-33 15,0 1 23-15,0-1 2 0,3 0-10 16,-3 1-23-16,2-1 8 0,-2 0 7 15,1 1 23-15,-1-1-10 0,0 0 0 0,0 1-5 16,1-2-20-16,-1 2 53 0,0-3-28 0,0 1 6 16,0 1-24-16,0-1 15 0,3 1-14 0,-3 1 27 15,0-1-20-15,0 0 20 0,3-1-7 16,-1 1 7-16,-2 1-7 0,1-2-21 0,-1 2 11 16,0-1 4-16,1 0 1 0,-1 0-3 15,3 1-21-15,-3-1 34 0,0 0-8 0,0 1 5 16,3-5-12-16,-3 4-11 0,0-1 16 0,0 1 4 15,0 1 1-15,0-3-23 0,3 2 22 16,-6-1-12-16,3-1 5 0,3 1-2 0,-3 0-1 16,0 0-2-16,0 1 10 0,1 0-20 0,-1-1 38 15,0-2-36-15,0 2 13 0,0 1 5 16,0-2-2-16,0 2-14 0,4 1 75 0,-4-2-2 16,0-1-1-16,0 0-20 0,0 2 13 0,0-2-6 15,0 2-7-15,0-1-18 0,0-1 18 0,0 2-10 16,0-1-10-16,0 0 2 0,0 0 7 15,0 1 9-15,3-1-19 0,-3-3-7 0,-3 5 5 16,3-3 2-16,0 0-12 0,0 0 5 0,0-1-13 16,0 2 8-16,0 0-3 0,0-3-10 15,0 3 17-15,0 1-6 0,0 0-4 16,0-4 13-16,0 3-2 0,0 1 0 0,0-2-8 16,0 2 21-16,-4-3-11 0,4 2 18 0,0 0-25 15,0 0 10-15,0 1-21 0,0 1 1 0,0-2 15 16,0 2-29-16,0 0 9 0,0-2 12 15,0 2-8-15,0-1 1 0,0 0 4 0,0 1 1 16,0 0 10-16,0 1-13 0,0-2 0 0,0 0 0 16,0 3 7-16,-1 1 1 0,1-4 5 0,0 3-8 15,0-3-10-15,-3 3 17 0,3-1 1 16,0-1-8-16,0 0 6 0,0 0-6 16,0-1 8-16,0 0-21 0,0 1 16 0,0-2-14 15,0-1 1-15,0 4 8 0,0-4-16 0,0 2 0 16,0-1 18-16,0 1 11 0,0-1-26 0,0 1 15 15,0 0-8-15,-3-1 8 0,3-1-12 16,0 1 17-16,-3 0-10 0,3 0-10 0,0 0 10 16,0 0 2-16,-1-3 3 0,0 3-20 0,1 1 20 15,0 0-10-15,-2-4 10 0,2 3-18 0,0-2 13 16,-3 2-2-16,3-3-19 0,0 2 21 16,0 2-13-16,0-8 18 0,-3 10-7 0,3-4 10 15,0-2-6-15,0 2-10 0,0 0 6 0,0-6 10 16,0 10-19-16,0-5 22 0,0 1-6 15,0 0 2-15,0-6 9 0,0 8-21 16,0 0 5-16,0-8-8 0,0 9 0 0,0-2 8 16,0-3-7-16,0 1 12 0,0 2 2 0,0-3-7 15,0 5-5-15,3-3 3 0,-3 2-3 0,0 0 5 16,0 0-6-16,3 1 19 0,-1-2-23 0,-2 2 18 16,1-2-13-16,0 2 28 0,-1-2-21 15,0-1-7-15,3 3 18 0,-3-1-11 0,0 0 9 16,0-1-14-16,0 2 11 0,3-1-11 0,-3-1 1 15,0 0 22-15,3 1-17 0,-3 1 17 0,0-2-7 16,1-2-13-16,-1 2 15 0,0 1-2 16,4-1-5-16,-4 1-11 0,0 0 8 15,0 0 3-15,0 0 5 0,0 1-16 0,3-1 16 16,-3 0 0-16,0 1-8 0,0 0 3 0,0 1-3 16,0-2-8-16,0 4 8 0,0-1-7 15,0-3 7-15,0 3-3 0,0-3-14 0,0 4 19 16,0-1-4-16,3-3-1 0,-3 3-17 0,2-1 15 15,-2 2 8-15,1-3-16 0,-1 0 8 0,1 1-5 16,-1 0 13-16,0 2-8 0,0-3 7 16,0 1-7-16,0 3 3 0,0-3-6 0,0-1 1 15,0 1 4-15,3 0 1 0,-3 1 2 0,0-2-2 16,0 1-11-16,0 0 13 0,0 0-8 16,0 3 6-16,0-5 5 0,0 3-3 0,0-3-8 15,0 4 1-15,0-1 4 0,0-2 3 16,0 2-12-16,0 2 2 0,0-2 10 0,0-3 0 15,0 6-3-15,3-5-12 0,-3 1 13 0,0 3-3 16,0-3 2-16,0 1-15 0,0 3 19 0,0-3 1 16,0-1-14-16,0 2 1 0,2-2 14 15,-2 1 2-15,0 2-30 0,0-4 20 0,-2 2 0 16,2 2-5-16,0-4 2 0,0 1 8 0,0 4-10 16,-3-4 13-16,3 1-3 0,0 0-15 0,0-1 2 15,0 1 6-15,0-3-9 0,0 0 14 16,0 2-1-16,0 1-4 0,0-3 10 15,0 1-11-15,0 0 3 0,-3 0 5 0,3 0-5 16,0 0-5-16,0 1 2 0,0-2 21 0,0 0-30 16,0 1 24-16,0-1-17 0,3 2 5 15,-6-3 5-15,6 1-5 0,-3 0 11 0,0 1-6 16,0-2 0-16,0 0-8 0,0 1 1 0,0 1-9 16,3-2 6-16,-1-2 0 0,-2 2-5 0,1-1-3 15,-1 1 6-15,1-4 7 0,-1 4-16 0,0-1 16 16,0-2 0-16,3 2 0 0,-3-6 0 15,0 8-15-15,0-4 10 0,3 1-3 0,-3-5 11 16,2 8-9-16,-2-8 1 0,0 7 10 0,0-7-12 16,3 4 17-16,-3-4-15 0,0 6 13 15,0-6-16-15,0 2 13 0,0-2 0 16,0 0 13-16,3 6-10 0,-3-6 7 0,0 0-7 16,0 0 7-16,0 0-5 0,0 7-5 0,0-7-5 15,0 0 11-15,0 0-24 0,0 0-89 0,0 0-62 16,0 0 2-16,0 0-129 0,0 0-408 15,7-13 74-15</inkml:trace>
  <inkml:trace contextRef="#ctx0" brushRef="#br0" timeOffset="13731.59">29278 6869 517 0,'0'0'156'0,"0"0"5"0,-3-3-25 15,3 3-6-15,0 0-22 0,0 0 2 0,0 0-21 16,0 0 9-16,0 0-29 0,0 0-8 0,0 0-2 16,0 0 8-16,0 0-26 0,0 0 2 0,0 0 1 15,0 0 2-15,0 0-13 0,6 18-10 16,-3-12-3-16,-2-2 3 0,2 3 3 0,0 1 0 16,3 0-14-16,-5 0 9 0,6 2-6 0,-3-2-4 15,2 2-9-15,-2 2 8 0,2-2 1 0,1-1 1 16,0 0-4-16,-3 2 5 0,4 0 5 15,-3-1-13-15,2-1-5 0,-3-1 5 16,4 1 5-16,-3 0-7 0,1-2-19 0,-2 1 24 16,1 1-13-16,1-3 20 0,-3-2-4 0,1 3-1 15,-1-1-2-15,0-2-16 0,2 2 13 0,-4-2-8 16,0 1 9-16,-1-5-14 0,7 8-5 16,-4-6 23-16,-3-2 8 0,1 6-5 0,-1-6-18 15,6 4 15-15,-6-4 3 0,3 4-3 0,-3-4-66 16,0 0 2-16,1 4 11 0,-1-4 4 0,0 0-2 15,0 0 28-15,0 0-12 0,0 0 2 16,0 0 5-16,0 0 8 0,13-8 2 0,-13 8-5 16,7-10-7-16,-3 8 9 0,-4-6-1 0,3 3 35 15,2-1-28-15,-3-2-1 0,1 0 1 16,3 0-7-16,-5-1 9 0,3 2-2 0,2-2 2 0,-2 2 1 16,-4-2 7-16,6 1-5 15,-3 2 0-15,-2-2 15 0,2 4-5 0,-3-3-4 16,3 1 19-16,1 2-17 0,-4-2 69 0,1 1-6 15,-1 1-14-15,0 4 7 0,3-8-16 0,-3 3 6 16,0 5 2-16,3-4-5 0,-3 4 8 0,0-7-13 16,0 7 1-16,0 0 1 0,2-7-2 15,-2 7-13-15,0 0 1 0,1-2-6 0,-1 2 3 16,0 0-6-16,0 0-15 0,1-6 14 0,-1 6-9 16,0 0 21-16,0 0-34 0,0 0-2 0,0 0 18 15,0 0 0-15,3-3-3 0,-3 3-7 16,0 0-8-16,0 0-23 0,0 0-13 0,0 0-25 15,0-6-144-15,0 6-248 0,0 0-315 16,0 0 46-16,0 0 108 0</inkml:trace>
  <inkml:trace contextRef="#ctx0" brushRef="#br0" timeOffset="30984.95">29767 3926 399 0,'0'-5'141'0,"0"5"-90"16,0 0 10-16,0 0 6 0,0 0-6 0,0 0-20 16,0 0 28-16,0 0-18 0,0 0-2 0,-4-5-11 15,4 5 16-15,0 0-26 0,0 0-12 16,0 0 78-16,-4-5 9 0,4 5-19 0,0 0-7 15,0 0-15-15,-8-2 2 0,8 2-16 16,-8 0 6-16,8 0-5 0,-11 0-14 0,11 0 6 16,0 0-20-16,-17 0 10 0,17 0-21 0,-10 1 8 15,2 0 0-15,-1 1 2 0,2 1 1 16,1-2-9-16,-2 2 9 0,3-2-16 0,-3 3 8 16,1-1 0-16,-1 3-13 0,-1-2 17 0,2 0-9 15,0 4-13-15,-1-4 18 0,-1 2-18 0,2 1 15 16,1 1 3-16,-2 1-13 15,4-1-3-15,-2 0 8 0,1 2 3 0,-3-2 0 0,6 2-11 16,-7-2 13-16,6 2 1 0,-1-2-17 0,1 1-4 16,0-1 0-16,2 5 0 0,0-6 10 15,-4-2 0-15,5 3 0 0,0 1-5 16,-3-2 2-16,3 1 3 0,0-1 0 0,0 0 5 16,0 1-15-16,3-4 7 0,-3 4 11 0,0-2 2 15,3 1 1-15,0-3-4 0,-2 3-17 0,-1-1-49 16,3-2-5-16,0 1 5 0,0 0 8 15,-2 0 10-15,5 0-10 0,-2-3 20 0,0 1 13 16,-1 2-5-16,4-3 33 0,-4 4-25 0,4-5 13 16,-4 0-24-16,5 4 21 0,-8-5-21 0,13 1 11 15,-5-1 5-15,1 1 20 0,-9-1-23 0,14 0 5 16,-3-1 8-16,0 1 6 0,-3 0-9 16,2-1-5-16,4-2 13 0,-4 1 8 0,3 0-10 15,-5 2-3-15,2-6 10 0,1 6-5 16,-1-3 5-16,0-1-10 0,1 1 23 0,-2 2-2 15,0-5-16-15,-4 5-2 0,6-5 7 16,-4 3-5-16,-1-2 21 0,1 1-11 0,4-2-2 16,-5 1-3-16,-2-1 13 0,5-2-5 0,-5 2-5 15,3-2-3-15,-3 1-5 0,-1 2 8 0,2-5 10 16,-3 4-5-16,-2-2 2 0,0 1 1 0,3 0-14 16,-3 0 4-16,0-1 12 0,0 1-13 15,-3 1-13-15,3-2 14 0,-1 2 7 0,0-2-16 16,-4 5 6-16,2-5-8 0,1 1 7 15,-3 1-19-15,-2 2 22 0,3-3 15 0,-2 2-19 16,4 2-9-16,-6-1 6 0,4 1-6 16,-4 0-17-16,2-1 37 0,0 3-24 0,-1-2 9 15,-1 2-7-15,0-2 13 0,-1 3-13 0,9 0 0 16,-20 0 15-16,7 0 5 0,2 3-15 0,-2-2 0 16,1 2 3-16,-4-2 7 0,6 3-5 0,-4-3-18 15,4 1 21-15,-3 1-23 0,-1 0 2 16,4-1 21-16,-1 0-8 0,4 2 0 0,-3-4-18 15,4 3 25-15,-2-2-4 0,8-1-6 0,-13 4 19 16,6-3-16-16,7-1 0 0,-11 2-11 16,8-1 14-16,3-1-8 0,0 0-5 15,-10 2 5-15,10-2-6 0,-5 3-1 0,5-3 17 16,0 0-13-16,0 0 8 0,-9 0-3 0,9 0-4 16,0 0 2-16,0 0-1 0,-7 2-27 0,7-2-21 15,0 0-30-15,0 0-13 0,0 0-13 0,0 0-21 16,-5 2-25-16,5-2-540 0,0 5 81 15</inkml:trace>
  <inkml:trace contextRef="#ctx0" brushRef="#br0" timeOffset="34374.04">29028 5913 417 0,'0'0'61'0,"0"0"-20"15,-11 0 15-15,11 0-15 16,0 0 26-16,0 0-8 0,-6-2 71 0,6 2-7 16,0 0-23-16,0 0 2 0,0 0-22 0,0 0-1 15,0 0-2-15,20-2-8 0,-9 0-13 0,10-2-7 16,1 2 2-16,6-1 8 0,0-2-26 0,5 0 1 16,2 1 12-16,3-2-82 0,-1-1-18 15,1 3 34-15,3-3-21 0,0 0-8 0,0 2 26 16,4-1 13-16,-4 0-13 0,2 4 18 0,-4-4-3 15,1 3-23-15,-5-1-2 0,-4 1 20 0,1 2 18 16,-6-3-28-16,-5 2 18 0,0 2-8 16,-5-1 11-16,-3 0-3 0,3 1-1 0,-5-5 6 15,-2 5 21-15,0-1-24 0,-9 1 3 16,15 0-7-16,-10 0-1 0,-5 0 0 0,0 0 1 16,0 0 2-16,0 0 2 0,0 0 11 0,0 0-13 15,-20 6 15-15,6-4-10 0,1 0 5 16,-8 2-18-16,0-1 16 0,-5 2-16 0,1-2 5 15,-5-2 13-15,-1 4-7 0,-3-3-8 0,-5 3 2 16,-2-4 10-16,-3 2-32 0,-2-2 30 0,-3-1-11 16,4 2 14-16,-2-2 17 0,5-2-14 15,8 2 4-15,0-1-13 0,0 1 6 0,6-2-13 16,4 1 15-16,0 0 8 0,8 1-6 0,1-3 6 16,-1 1-5-16,2 2-8 0,4-1 33 0,0 0-46 15,7-1 18-15,3 2-5 0,-4-6-7 16,4 6 4-16,15-5-12 0,-3 2 17 15,8 1 3-15,3-3 6 0,3 3-14 0,4-3 8 16,-2 2 0-16,11-2 6 0,-3 1-9 0,1 0-10 16,1 0 8-16,3-1-12 0,0 2 1 0,0-2 11 15,2 1 3-15,-4-2-3 0,2 4 20 0,0-3-22 16,-3 1 12-16,-7 0-20 0,1 1 18 16,-6 2-14-16,-2-3 9 0,-1 2-11 0,-5 1 6 15,-1 0-6-15,-2 1 18 0,-4-2 31 0,1-1-33 16,-3 2-11-16,-9 1 47 0,10 0-52 0,-10 0 13 15,0 0-12-15,0 0 12 0,0 0 25 16,-32 6-45-16,13-4 13 0,-4 4-24 0,-2-2-38 16,-5 3-100-16,5 0-501 0</inkml:trace>
  <inkml:trace contextRef="#ctx0" brushRef="#br0" timeOffset="41996.61">24638 778 517 0,'0'0'174'16,"-3"-5"-16"-16,3 5-9 0,0 0-16 16,0 0 3-16,0 0-34 0,0 0-2 0,-3-4-11 15,3 4-7-15,0 0 8 0,0 0-29 16,-4-3-4-16,4 3-1 0,0 0-28 0,0 0 18 15,0 0-10-15,0 0 5 0,-17 9-5 0,10-4-8 16,-2 1 18-16,1 0-28 0,1 2 8 0,-2 2 12 16,-2 0-15-16,1 1 0 0,3 2-3 15,-3-1-2-15,3 3-7 0,0-1 7 0,0 1-3 16,1-2-5-16,2 2-12 0,0 2 2 0,1-4 10 16,2 2-23-16,1-2 18 0,1-1 0 0,-1 1-10 15,7-1 10-15,-3 3 13 16,2-5-15-16,1 2 4 0,0-1 4 0,7-1-1 15,-4-3-2-15,4 0 2 0,-1-2-15 0,4-2 2 16,-3 1-10-16,5-1 16 0,-4-3 5 0,2 0-8 16,0-3 7-16,4 1 1 0,-1-3 12 0,-3 0 3 15,1-2-2-15,-5 0 5 0,5-1-11 16,-5-2-2-16,4-3 15 0,-7 1-13 0,6-5 1 16,-6 2 4-16,-2 0-10 0,-1 0 13 0,0-3-12 15,-3 2-78-15,-1-1 11 0,0 0 17 0,-3 3-14 16,-3 0 17-16,0-3-13 0,0 4 13 15,-5-1 0-15,1 1 6 0,-3 3 9 0,-1-1-10 16,-2 1 6-16,0 1-1 0,-4 2 8 0,3 2 6 16,-3 1-11-16,-1 0 2 0,5 2 8 0,-2 1 3 15,-1 1-8-15,-1 0 5 16,5 0-10-16,-3 3 10 0,1-3-2 0,4 1-16 16,-4 1 1-16,7-1-1 0,-3 1 0 0,4 0 1 15,-2-2-17-15,3 4 14 0,5-4-8 0,-11 3 0 16,7 0-2-16,4-3-42 0,-3 4 14 15,3-4-24-15,0 0-33 0,7 4-44 0,-1-2-485 16</inkml:trace>
  <inkml:trace contextRef="#ctx0" brushRef="#br0" timeOffset="42402">25141 1013 481 0,'0'0'135'0,"0"0"-9"15,0 0-31-15,0 0 17 0,0 0-22 0,0 0 20 16,0 0-33-16,0 0-13 0,0 0 28 0,31-6-49 16,-20 4 8-16,2-1-15 0,4 2 0 15,-3 0 0-15,3-1 7 0,3 0-17 0,-1 1 12 16,0 0-4-16,1-1 4 0,1 1-20 0,0-1-3 16,-1 1 1-16,1 1 4 0,-5-2-10 0,2 1 11 15,-1 1-8-15,-4-2 5 0,1 2-6 16,0 0 12-16,-1-1-12 0,-5 1 16 0,2-1-12 15,-10 1-6-15,13 0-10 0,-3 1 0 0,-10-1-5 16,0 0-77-16,10-1-33 0,-10 1-31 0,0 0-8 16,0 0-53-16,0 0 69 15,0 0-494-15</inkml:trace>
  <inkml:trace contextRef="#ctx0" brushRef="#br0" timeOffset="42704.86">25343 842 378 0,'0'-4'146'0,"0"4"-18"0,0 0-7 0,0 0-29 16,0 0-10-16,0 0-18 0,0 0 23 0,0 0-23 15,0 0 0-15,0 0-21 0,0 19 3 16,3-10 3-16,-3 1-13 0,0 2 15 0,0 0-5 16,0 1-5-16,3 0-18 0,-3 0 3 0,1 3 14 15,-2-1-9-15,1-2-13 0,1 0-8 0,-1 1 13 16,0-1-15-16,0 0 7 0,3-1-20 16,0 0 28-16,-3-1-25 0,4 0-11 0,0-2-25 15,2 1-37-15,-2 0 4 0,2-2-47 16,1-1-20-16,1-3-44 0,2 2-432 0</inkml:trace>
  <inkml:trace contextRef="#ctx0" brushRef="#br0" timeOffset="43284.2">25913 971 583 0,'0'0'225'0,"5"-2"-22"0,-5 2-22 0,0 0-22 16,0 0-16-16,0 0-22 0,0 0-14 15,0 0-12-15,0 0-3 0,0 0 3 0,0 0-36 16,3 11-1-16,-3-6 4 0,0 1 2 0,0 1-21 15,-3 1 11-15,3-1-10 0,-1 1-8 0,-3-1 2 16,1 1-2-16,3 0 7 0,-3-2-12 16,3 0-3-16,-1 1-2 0,0-3-8 0,-1 2-6 15,-1-1 11-15,3 0-5 0,0-5-5 0,-3 8 13 16,3-8-3-16,0 5-13 0,0-5 16 16,0 6-14-16,0-6 4 0,0 0-21 0,0 0 10 15,0 0-18-15,0 0 8 0,6-16-5 16,-3 8 7-16,-2 1 1 0,5-1-4 0,-1-3 1 15,1 4 5-15,-2-3-15 0,2 1 15 0,1-1 5 16,2 1-2-16,-4 0-1 0,2 2-20 0,-1-1 23 16,1 1-12-16,2 1 7 0,-4-1-18 15,1 4 13-15,-2-4-6 0,3 4-9 0,0-1 5 16,-3 2 2-16,5 0 5 0,-9 2 6 0,12 0-1 16,-12 0-2-16,12 3-13 0,-8 0 26 0,-1 1-21 15,4 1 18-15,-4 1-10 16,3 0 10-16,-4 1-13 0,4 0 1 0,-3 2 12 15,-2 0 8-15,2 1-16 0,0 0 21 0,0 1-13 0,-3 1 8 16,1-1-8-16,-1 1 3 0,3-1-31 16,-3 2-36-16,0-1-41 0,-3 1-23 15,3-1-107-15,0 1-339 0,3-2-137 0,1-2 71 16</inkml:trace>
  <inkml:trace contextRef="#ctx0" brushRef="#br0" timeOffset="43502.43">26341 1139 752 0,'0'0'238'16,"9"-1"-28"-16,-9 1-15 0,0 0-27 0,5-5-24 15,-5 5-6-15,6-1-20 0,-6 1-6 0,11-4-12 16,-1 3-8-16,-3 0-7 0,3-2-6 0,1 3-5 15,2-2-27-15,2 1-12 0,-2 0-50 16,0-1-39-16,4 1-74 0,-3-1-25 0,3 1-44 16,-7 1-129-16,4 0-385 0,0 0 56 0</inkml:trace>
  <inkml:trace contextRef="#ctx0" brushRef="#br0" timeOffset="43772.58">26765 1021 560 0,'3'-4'210'0,"-3"4"-21"0,0 0-32 0,0 0-4 16,0 0-15-16,0 0-10 0,0 0-10 0,0 0-13 16,0 0-15-16,0 0-6 0,3 16-5 15,-3-8 3-15,0-1-30 0,0 1 4 16,0 0-13-16,0 4-7 0,-3-2 13 0,3 0-24 15,0 2 9-15,0 1-11 0,0-3-31 0,-3 0-56 16,3 1-64-16,0 0 10 0,0-4-38 0,0 1-59 16,3 0-330-16,-3-2-133 0</inkml:trace>
  <inkml:trace contextRef="#ctx0" brushRef="#br0" timeOffset="44023.78">26995 813 394 0,'11'13'179'0,"-3"0"-26"0,-1 3-22 15,1-1-3-15,1 1-8 0,-5 1-7 0,2 5-11 16,-2-1-4-16,0 4-27 0,-4 0 16 0,-4 0-20 15,0 4-19-15,-5 1-71 0,-1 0 13 16,-2-2-21-16,-1 0 11 0,-7-3-11 0,3 1-15 16,-4-4-13-16,-7 9-66 0,-2-9-1 15,-4 5-342-15,-4-5-144 0</inkml:trace>
  <inkml:trace contextRef="#ctx0" brushRef="#br0" timeOffset="44466.25">25921 666 360 0,'0'0'164'0,"0"0"-38"16,0 0-1-16,0 0-10 0,0 0-7 0,-15 16-6 15,6-4-10-15,2 1-12 0,-4 5-4 16,-2 7 1-16,-4 0-5 0,0 13-6 0,-4 2 9 16,5 1-37-16,1-7 16 0,2-2-8 0,2-1 3 15,5 4-6-15,2-3-12 0,4-2-3 16,4 3-8-16,5 2 6 0,6 7 2 0,9-2 8 0,7-3-23 16,12-6-80-16,6-2-89 15,22-3-28-15,15-2-530 0,10-11 102 0</inkml:trace>
  <inkml:trace contextRef="#ctx0" brushRef="#br0" timeOffset="68126.05">23682 7619 76 0,'0'0'-5'0,"0"0"5"0,0 0 54 15,0 0-36-15,0 0 23 0,0 0-8 0,0 0 0 16,0 0-20-16,0 0 23 0,0 0-5 0,0 0-6 16,0 0-22-16,0 0 17 0,0 0-32 0,0 0 6 15,0 0 1-15,0 0 0 0,-7-1 18 16,7 1 13-16,0 0-6 0,0 0-7 0,0 0 10 16,0 0 0-16,0 0-3 0,0 0 9 0,0 0 73 15,0 0-12-15,0 0-6 0,0 0-7 16,0 0-18-16,0 0 5 0,0 0-16 0,0 0 9 15,0 0-32-15,20-2 24 0,-20 2-34 16,11 0 13-16,-11 0 11 0,13 0-9 0,-13 0-24 16,20-1 52-16,-9 1-22 0,3-4 3 15,2 4-14-15,-1 0-12 0,-2-1-3 0,6-1 24 16,-4 2-9-16,3 0-7 0,-2-1 5 0,5-2-20 16,-2 3 2-16,-1-1 0 0,3 1 0 0,-4 0 8 15,4 0-8-15,-1 0 3 0,-3-2 4 16,0 2-1-16,0 0-80 0,1 0 7 0,-2 0 8 15,2 0 1-15,2 0 9 0,-3 2-12 0,4-2 20 16,-5 0 21-16,5 0 7 0,-3 0-33 0,2 0 28 16,-3 0-10-16,4 1-2 0,-4-1 14 15,0 0 1-15,3 0 2 0,1 0 6 0,-1 0 2 16,0-1-10-16,1 1 17 0,0 0-17 0,-1 0 2 16,1 0 11-16,0 0 10 0,2 0-39 0,-2-2 18 15,0 2 31-15,3-1-23 16,-4 1-5-16,3 0 8 0,-1 0-11 0,0 0-10 15,0 0 13-15,1 0 0 0,-2-1 15 0,-1 1-22 16,4 0-9-16,0 0 31 0,-4 0 8 0,1 0-18 16,3 0 8-16,-3 0-8 0,-1 0-8 15,4 0 3-15,-3-3-3 0,2 3 14 0,-2 0-12 16,3-2-4-16,2 2 0 0,-4-1 5 0,2 1 12 16,3 0-1-16,-3-1 1 0,1 1-30 0,2 0 31 15,3 0-29-15,-6 0 14 0,3 0 17 16,1-1-20-16,3 1-3 0,-1 0 13 0,1-1 10 15,0 1-15-15,0-4 13 0,2 4 2 16,-2 0-2-16,-3-1-24 0,3-1 32 0,0 2-29 16,-1 0-18-16,1-1 34 0,-4-2 12 15,1 3-28-15,-1-1 21 0,1 1-11 0,-5 0 1 16,1-2 15-16,0 1-11 0,1 1 16 0,-1 0-26 16,-1-1 3-16,4-2 5 0,-6 1 21 0,3 2-37 15,3-2 11-15,-6 2 8 0,3 0-1 16,3 0 14-16,-3-1-29 0,3-4 26 0,-3 5-41 15,0 0 25-15,7-1 3 0,0-1 5 0,-1 1-10 16,-2-3-3-16,3 4 24 0,-4-2-1 0,4 1-12 16,-1 1 2-16,-2-4-3 15,-4 4-14-15,3-3 14 0,3 2 8 0,-5 1 3 16,-1-1-5-16,0 1-13 0,0-1-23 0,-1-3 35 16,1 4-20-16,0 0 21 0,-1 0 0 0,-5 0-16 15,6 0-5-15,-3 0 13 0,-1 0 16 16,4 0-19-16,-3 0 11 0,-1 0-8 0,1 0 7 15,0 0-17-15,1 0 0 0,-1 0 2 0,0 0 11 16,-1 0-16-16,1 0 34 0,0 0-34 0,0-1 5 16,-1 1 16-16,2 0 2 0,-4 1 3 15,3-1-18-15,0 0 12 0,0 0 11 0,-2 0 0 16,-1 0-20-16,2 0-6 0,1 4 16 0,0-4 4 16,-1 1 1-16,2-1-13 0,-3 0 13 0,1 0-26 15,1 0-5-15,0 0 11 16,-1 1 7-16,-3-2-5 0,4 1 2 0,-1 0 8 15,0 0-5-15,-3-1 26 0,1-3-39 0,2 4 28 16,-3 0-5-16,0 0-12 0,-3-1-13 0,4 1 27 16,-2-2-27-16,-2 2 15 0,3 0-3 15,-3 0 16-15,2-1-31 0,-4 1 13 0,4-3 5 16,-5 2 5-16,2 1-28 0,0 0 23 0,0 0-23 16,-5 0 0-16,2 0 16 0,1-2 17 0,-1 2 3 15,-3-1-16-15,-7 1-5 16,17 0 6-16,-7 0 15 0,-10 0-24 0,16-1 19 0,-11 1-11 15,-5 0 11-15,13 0-3 0,-13 0-10 16,11-3 10-16,-11 3-15 0,13 0 23 0,-13 0-3 16,10 0-13-16,-10 0-4 0,11 3-1 15,-11-3-2-15,10 1 18 0,-10-1-11 0,10 0 0 16,-3 1-7-16,-7-1 3 0,11 3 19 0,-5 1-7 16,-2-2 1-16,6-1-37 0,-6 5 44 0,4-2-21 15,-3 3 34-15,2-2-37 0,0 4 9 16,0-1-14-16,-1 2 22 0,-2-1-1 0,5 4-5 15,-4-2-13-15,-2 4 8 0,4 2 2 0,-4-6-7 16,1 9 23-16,-1-2-21 0,4-1 3 0,-4 0-8 16,-2 3 34-16,2 1-24 0,-3-2-5 15,3 3 6-15,-1-4 4 0,-1 5 9 0,-1-4 9 16,1 5-15-16,-1-5 8 0,0 4-18 16,0-3 0-16,0 2-5 0,0-2 48 0,0 3-28 15,-1 0-20-15,1-4 12 0,0 4-32 0,0-3 22 16,0 2 18-16,1-4 1 0,-2 6 1 15,2-5-1-15,-2 3 7 0,1-3-31 0,0 2 13 16,1-2 7-16,-1 0-14 0,-1 2 7 0,2-3-5 16,-1 0-6-16,0 2 32 0,0 0-72 0,0-1 69 15,0-1-6-15,0 3-7 0,0-4-22 16,0 0 11-16,0 0 6 0,0 1 18 16,0-1-23-16,0-1 8 0,0 2 74 0,0-2 2 15,0-1-18-15,0 3-4 0,0-4-24 0,0 1 5 16,-1-4 8-16,1 3 3 0,0-1-13 15,-1-1 10-15,1-1-23 0,0 0 5 0,-2 1 8 16,2-2-13-16,0-1-2 0,0-1-14 0,0 2 6 16,0-3 0-16,-3 0 5 0,3 1-3 0,0-1-12 15,0-1 20-15,0 1-16 0,-3 1-2 16,3-2 6-16,0-2-4 0,0 3 1 0,-1-1 0 16,1-6-6-16,-1 10 9 0,-1-4-4 0,2-6-7 15,0 9-7-15,-4-7 4 0,4 5 3 0,0-7-13 16,-3 7-5-16,3-7 34 0,0 5-9 0,-3 1-7 15,3-6 11-15,-4 6-17 0,4-6 9 16,-3 7 15-16,0-5-26 0,-1 1 8 16,1 2-10-16,-1-3 28 0,-3 2-16 0,3-1-2 15,-2-2 0-15,0 4 0 0,-1-3 3 0,-1 1 5 16,2-2-3-16,-1 3-10 0,-3-2 10 16,2-1 5-16,-2 2-10 0,-1 0-2 0,-2-2 2 15,0-1 10-15,-1 5-13 0,1-3-15 0,-1-2 16 16,0 4 17-16,-4 0-17 0,-1-2-16 0,1-1 30 15,-1 4-4-15,-2-4 13 0,0 0-14 16,-3 5 9-16,4-3-14 0,-1-1 1 16,-3 4-8-16,4-5-1 0,-4 4 12 0,0-3-4 15,-1 3 8-15,4-3-15 0,-5 0 10 0,-1 3-2 16,2-2-3-16,-2-2 13 0,3 4 2 0,-2-3-10 16,4-2-5-16,-2 2 5 0,0 2-2 15,-3-3-3-15,4 1 5 0,-1-2-20 0,-1 1 12 16,-5 0 13-16,5 2-25 0,-2-3 23 0,1 1-16 15,3 1 5-15,-3-2-12 0,2 0 15 0,1 0 5 16,-1 0-5-16,3 0-7 0,-3 0 14 16,1 0-4-16,2 1 4 0,-3-1 1 0,3 3-13 15,-2-3 13-15,2 2-6 0,-3-1-4 0,4-1 4 16,-4 0-2-16,0 1-5 0,2-1 18 0,-2 2 0 16,1-2-1-16,-1 3-17 0,-3-3 10 15,3 0 8-15,1 1-18 0,0-1 0 16,-3-1 0-16,-1 1 13 0,2 1-1 0,-2-1-9 15,1 0 9-15,2 0-7 0,-7 0 6 0,7 0-22 16,1 0 21-16,-3 1-10 0,0-1 8 0,2 0-1 16,0 0-12-16,-1 0 10 0,-2 2 5 15,4-2 3-15,-5 0-6 0,4 0-2 0,-3 0 0 16,2-2 6-16,-5 2-12 0,-1 0 12 0,0-2 4 16,-3-1-5-16,-6 1-3 0,2 1 1 0,0-2-13 15,-3-1-8-15,0 4 20 0,0-3-14 16,0-1 9-16,4 3 3 0,-1-2-3 0,-3-1-2 15,9 2 13-15,-2 1-18 0,0 1 10 16,1-3-8-16,1 3 6 0,-1-3-6 0,-1 2 5 16,3 1-2-16,0 0 8 0,-3 0-6 0,3 0 11 15,2 0-18-15,-4 0 15 0,-1 0-5 16,3 0 0-16,-3 0 7 0,0 0 4 0,-4 1-9 16,-2 2-7-16,-2-3 5 0,1 2 0 0,0-2 10 15,-4-2-12-15,2 2 9 0,1 0-7 0,1-3-7 16,7 2 7-16,0 1-16 0,0 0 16 15,0 0 8-15,0 0-21 0,3 0 11 0,-4 0 4 16,4 0-9-16,0 0 12 0,1 0-5 0,3 1 5 16,0-1-5-16,2 0 5 0,1 5-18 0,0-5 21 15,1 1-13-15,-1-1 5 16,0 1 0-16,3-1 2 0,-2 2 6 0,2 1-13 16,-3-2 13-16,3 0 4 0,1 1-14 0,-1 0 2 15,3 1 5-15,-4 0 3 0,1-2-6 0,4 2-2 16,-4 0-2-16,1-2 9 0,3 4-9 0,-1-4 4 15,-1 2 1-15,1-1 5 0,0 2-1 16,2-2-17-16,-1 2 5 0,3-1-3 0,-3-2-2 16,4 1 7-16,-2 2 14 0,2-1-14 0,0-1 13 15,-1 1-15-15,0 0-13 0,3-3 18 0,-2 4 3 16,2-2-3-16,1-1-5 0,-3 0 17 16,2 4-17-16,4-4-5 0,-2 0 0 15,-1-1 12-15,2 2 1 0,2-1 0 0,6-1 17 16,-14 1 24-16,14-1-16 0,-11 0-18 0,5 3 36 15,6-3-84-15,0 0 9 0,-13-3 14 16,13 3 15-16,-8-4 5 0,8 4 0 0,-7-5-2 16,4 3-16-16,0-2 18 0,-1 0 5 0,1-2-17 15,0 0-9-15,-2-1 1 0,5-2 23 0,-3-5-13 16,0 6 0-16,0-4 5 0,-1-1 64 0,1-5-6 16,0 1-1-16,3-1-11 0,-4-4-13 15,1-3-5-15,3 0-5 0,-3 0 0 16,3-2 5-16,-2-2-2 0,-1 0 0 0,3-4-3 0,-3 1-11 15,3-3-4-15,0 2 2 0,-3-5 8 16,3 2-5-16,0 3 0 0,0-3 2 0,-4 0-4 16,4 1-4-16,0 0 6 0,0 5-5 15,-3-5 10-15,3 6-11 0,0-2 4 0,-3 1-11 16,3 2 2-16,0 0 8 0,-3-2-2 0,3 2-11 16,0-1 6-16,0 2-8 0,0 1 10 0,0 0-10 15,3 1-5-15,-3 1 10 0,0 1 12 0,0 2-24 16,0-2 7-16,0 1 2 0,0 4 3 15,3-1 0-15,-3-4-3 0,0 5-4 0,0 0 17 16,0-1-2-16,3 1-8 0,-3 5-3 0,0-2 8 16,0 1-2-16,3 4-6 0,-3 0 3 0,0 0-2 15,0 3-6-15,-3-2-5 0,3 2 11 16,3-1-11-16,-3 1 3 0,-3 4 2 16,6-4 10-16,-3 7 1 0,0-8-13 0,0 2-6 15,0 6 9-15,1-8-1 0,-1 8-2 0,0-4 0 16,0 4 10-16,0 0-13 0,-1-7 10 0,1 7-2 15,0 0-15-15,0-8 17 0,0 8 3 0,0 0 3 16,1-6 2-16,-1 6 0 0,0 0-15 16,0 0 4-16,0 0 4 0,0 0-3 0,0-3 0 15,0 3 0-15,0 0-3 0,0-4-7 0,0 4 4 16,0 0 6-16,0 0 5 0,0 0 0 0,0 0-13 16,24 6 18-16,-14-5-7 0,4 3 2 15,6-3-10-15,4-1 10 0,4 1 2 16,9-2-2-16,8-4 0 0,20 2 8 0,6-2 0 15,2 2-3-15,4-4-10 0,19 0-11 0,8-1-112 16,-2 1-97-16,10 1-545 0,-2-2 86 0</inkml:trace>
  <inkml:trace contextRef="#ctx0" brushRef="#br0" timeOffset="125852.97">2244 13296 281 0,'0'0'115'0,"0"0"-5"0,0 0 67 0,0 0-6 0,0 0-20 16,0 0-12-16,0 0-22 0,0 0-19 15,0 0-6-15,16-5-10 0,-16 5-8 0,0 7 5 16,0 0-20-16,0 2-8 0,1 0-5 15,3 1 6-15,-4 5-4 0,3 2-4 0,0-1-3 16,1 1-21-16,-1 1 11 0,-2-3 0 0,2 1-6 16,0-1-14-16,3-1 4 0,-5-3-5 0,3 0 8 15,-1-1 5-15,1-2-13 0,2 2-7 16,-2-3 25-16,5 0-7 0,-1-6-4 0,8-2 4 16,5-6-1-16,7-5 3 0,19-13-7 15,18-13-3-15,7-4 15 0,6-2-3 0,5-10-20 16,-1 2 16-16,17-14-13 0,-16 12-75 15,19-11 16-15,-21 11 2 0,1 3-10 0,-3 0 34 16,-1 1 4-16,-2 1-12 0,-7 6 5 0,-2 1 2 16,-5 3 1-16,-10 13 7 0,-8 1-8 0,-2 7 29 15,-8 1 15-15,-7 6-41 0,-7 2-11 0,-2 4 1 16,-2-2 13-16,-2 6-6 0,-4 1-2 16,-4 4-3-16,2 0 11 0,-7 5-6 0,-1-1-41 15,-1 6 16-15,-6 3-49 0,0 2-25 0,-6 0-21 16,-5 5 69-16,-2-3-89 0,-7 12-287 15,-8-5-159-15</inkml:trace>
  <inkml:trace contextRef="#ctx0" brushRef="#br0" timeOffset="126478.28">1916 13551 396 0,'6'11'151'0,"2"0"-5"15,-1 3-43-15,3 4 7 0,3-1-11 0,-2 2-19 16,2-2 12-16,1 5-20 0,-4-1-29 0,4-4 11 16,-4 5-8-16,3-4 0 0,-2 0-77 0,0-1 24 15,2 2-32-15,-6-5 21 0,0-1 8 16,0-3-10-16,3 3-9 0,-3-4 14 15,-1 1 10-15,-2-2 10 0,2-4 10 0,2 4-2 16,-4-1 3-16,2-1 7 0,1-4 64 0,2 3 7 16,2-4 4-16,-1-1-27 0,5-4 11 15,4 1-79-15,5-6 7 0,8-6 0 0,16-8 11 16,5-4-6-16,16-8-7 0,9-6 10 0,8-8-8 16,0 1 5-16,19-12 6 0,-2-7-3 0,3 7-5 15,-3-5-13-15,3 0 10 0,-24 14-20 16,6-2 27-16,-5 3-9 0,-2 1-3 0,-5 1 8 15,2 0-10-15,-6 4-3 0,-3 2 12 0,-4 2-7 16,-7 5 13-16,-10 10-12 0,-10 0-9 16,-8 7 13-16,-5 3 18 0,-6 5 1 0,-4 2-27 15,1-1-2-15,-5 3-8 0,-1-1 21 16,-3 3-3-16,-1-2 8 0,1 6-7 0,-7 0 1 16,0 0-14-16,0 0 2 0,0 0-21 0,0 0 3 15,0 0 6-15,0 0-50 0,-10 17-30 0,6-15-59 16,-2 1-87-16,3 4-468 0,-1-3 89 15</inkml:trace>
  <inkml:trace contextRef="#ctx0" brushRef="#br0" timeOffset="186109.87">2210 10808 473 0,'0'0'115'0,"0"0"8"15,0-7-21-15,0 7-12 0,0 0 0 0,3-4-11 16,-3 4-20-16,0 0 7 0,0 0-12 0,0 0 3 16,0 0-17-16,0 0 7 0,0 0-7 0,0 0-4 15,0 0-10-15,0 0 5 0,10 11 7 16,-7-3-15-16,1 1-82 0,0-1 41 0,0 3-10 16,2 3 13-16,-3 3-3 0,1-1-3 0,-1 0 9 15,1 2-1-15,3 0-10 0,-4 0 18 16,0 3 33-16,1-2-33 0,-1-1-11 0,0 3-4 15,1-3 25-15,-1 0-18 0,0-1 16 0,2-2 2 16,-2 3-5-16,0-5-8 0,-2-1 0 16,2 1 14-16,0-4-45 0,0 1 19 15,-2 0 17-15,2-3 29 0,0-1-29 0,0-1 3 16,-3 2-10-16,4-3 13 0,0 0-3 0,-4-4 0 16,10 0 25-16,-10 0 52 0,17-8-3 0,-3-2-10 15,6-5-10-15,14-12 5 0,4 0-21 16,6-6 8-16,11-5-13 0,9-5 1 0,2-1 2 15,3-3-1-15,2 3 6 0,1-3-12 0,4-3 1 16,1 0-17-16,-1 0-3 0,2 0 3 0,1 1-5 16,-4 6 7-16,-3-7 8 0,0 8-5 15,-4 2-23-15,-3 4 20 0,-16 6-2 16,1 3-13-16,-5 2 23 0,-7 5-25 0,-5 4 25 0,-9 2-36 16,-6 6 21-16,-4-2-1 0,3 3 6 15,-7 0-10-15,0 4 9 0,0-2-19 0,-6 2 2 16,2 3-1-16,-6 0 4 0,0 0-21 15,0 0-21-15,0 0-22 0,-6 17-37 0,-2-11-83 16,-5 4-60-16,6 0-456 0,-7 2 109 0</inkml:trace>
  <inkml:trace contextRef="#ctx0" brushRef="#br0" timeOffset="187185.34">2210 10907 107 0,'3'8'54'0,"-3"2"-29"0,0-1 103 15,0 7-28-15,3 0-8 0,-2 1 6 16,2 5-17-16,0-1-1 0,0 4 4 0,1 4-12 16,1-2-13-16,1-1-11 0,-3-1-4 0,0 0 5 15,1 0-1-15,2-2-4 0,-3-4 2 0,2-3-5 16,-2 0-10-16,0-1 12 0,1-4 11 15,-1 0-11-15,-2 1 3 0,1-2 0 0,2-3-15 16,-4 1-5-16,3 0 10 0,0-4-13 0,-2 3 0 16,3-2 7-16,-1-2-24 15,-3 4 27-15,0-7-2 0,3 7 7 0,0-4-74 16,-3-3-10-16,1 6 15 0,-1-6 11 0,3 3-16 16,-3-3 23-16,3 6-12 0,-3-6 7 0,0 0 0 15,10 0 51-15,-10 0-46 0,11-7 80 16,-4 7-11-16,2-7-5 0,6-1-12 0,-2-2 7 15,8-4-3-15,6-4-2 0,11-8-13 0,10-6 6 16,14-6 4-16,9-8-2 0,1 2-13 0,3-3-13 16,3 1 8-16,5-1-5 0,-2-2-80 15,5-1 19-15,-1 4-9 0,1-4 27 0,-3 0-11 16,1 2 33-16,-5-1-15 0,-4 4 13 16,-2 0-11-16,-2 3 3 0,-6 6 3 0,-3 1 23 15,-14 6-19-15,-4 4-19 0,-3 0 12 16,-8 8-8-16,-9 5-2 0,-3 1 13 0,-7 1 15 15,3 2-5-15,-7 1 74 0,1 3-13 0,-4-3 5 16,0 0-2-16,-1 5-5 0,-3-5-5 0,0 5-6 16,2-2-4-16,-5 4-1 0,0 0-7 0,0-4-21 15,0 4-10-15,0 0-46 0,0 0-39 16,0 0-71-16,0 0-184 0,0 0-390 0,0 0 93 16</inkml:trace>
  <inkml:trace contextRef="#ctx0" brushRef="#br0" timeOffset="-195899.52">11881 12334 348 0,'0'0'89'0,"-7"-1"11"15,7 1-15-15,-7-6-9 0,7 6-1 0,-7-2 6 16,7 2-29-16,-7-4 1 0,7 4 1 16,-6-3-36-16,6 3 23 0,0 0 5 0,-11-2-28 15,11 2 8-15,-10 0-8 0,10 0-3 0,-7 5 18 16,1-3-28-16,-2 1 13 0,2-2-2 0,-1 5-22 15,0-3 14-15,0 2 5 0,-3 0-16 16,3 0 14-16,1 0-14 0,-5-2 11 0,4 4-11 16,0-1 3-16,-2-2-5 0,1 3 5 0,2-3-20 15,2 0 99-15,-3-2-5 0,1 5-10 0,1-5-8 16,-1 4-4-16,2-5-24 0,1 6 5 16,3-7 3-16,-9 6-16 0,8-3 3 15,1-3 13-15,-3 8-8 0,3-7-10 0,0-1 5 16,0 7 3-16,0-7 0 0,3 6 12 0,-3-6-10 15,10 5-13-15,-7-1 8 0,4-2-5 16,4 2 5-16,-1-1 8 0,0-2-10 0,7 1-1 16,-3 1 1-16,6-1-14 0,-2 0 16 0,5-1-2 15,-2 0-6-15,6 2-10 0,-2-2-74 0,5 1 21 16,4-2-1-16,1 0 3 0,5 0 5 16,5 0 31-16,-1 0-31 0,2 0 20 0,1 0-20 15,1-2 28-15,17-2-4 0,-14 3-1 16,14 0 2-16,-3-1 14 0,-11 1-9 0,13-3-1 15,1 2 14-15,1 2 8 0,-1-2-12 0,3 0 4 16,4-2-4-16,0 4 17 0,2 0 6 16,-2 0-14-16,0 0 6 0,0 0 8 0,-1 1-9 15,5 4 6-15,-1-4-18 0,4 0 36 0,2 1-33 16,15 3 4-16,1-1-12 0,-2 2 3 0,-17-5 30 16,15 5-23-16,2-3 3 0,-13 1-1 15,-2-1-4-15,19-1 0 0,-1 2-11 0,1-2 10 16,0-2-9-16,1 1-3 0,-15-1 7 0,18-1 3 15,-1 1 18-15,1-2-33 0,0-2 9 0,2 2-4 16,2-5 2-16,-1 5 8 0,0-5-23 16,-1 3 16-16,-2-1-1 0,0-2-2 15,2 3-8-15,2-2 13 0,-1-1-5 0,3 2 17 16,-6 0-17-16,2 1 13 0,-5 0-6 0,-1 1 67 16,0-1 5-16,-4-1-15 0,-15 0-6 0,-2 5 9 15,1-2-1-15,2-3-5 0,-5 4-7 16,2 1 4-16,-6-2-17 0,-7-2 13 0,-10 4-19 15,-11-1 9-15,0 1 4 0,-5 0-18 0,-5 0 6 16,-3-1-29-16,-1 1 32 0,-6 0-22 0,-1 0 11 16,-2 0-23-16,-7 0 8 0,3 0 2 0,-4 0 8 15,1 1 30-15,-4-1 11 0,1 0-11 16,-4-1-25-16,-7 1 16 0,17 0-83 16,-17 0 8-16,11 0-3 0,-5-2 6 0,-6 2-11 15,0 0-27-15,10-1-104 0,-10 1-111 0,0 0-454 16,0 0 72-16</inkml:trace>
  <inkml:trace contextRef="#ctx0" brushRef="#br0" timeOffset="-179406.45">2965 7985 140 0,'-20'-2'57'15,"0"1"-16"-15,2 0 0 0,1-2-3 16,-3 3 13-16,6 0-38 0,-4 0-8 0,2 3 67 15,-2-3 7-15,2 0-15 0,-2 0 10 0,1 1-7 16,1-1-3-16,1 1-16 0,2-1-63 0,-4 2 2 16,6-1-2-16,-2-1 15 0,3 4-21 15,3-4-2-15,0 3 18 0,7-3 8 0,-14 3-31 16,10 1 35-16,4-4 11 0,-3 6-31 0,3-4 37 16,0-2 4-16,7 8-5 0,-3-6 7 15,6-1-12-15,0 5 26 0,4-5-16 16,0 1 74-16,6 1 1 0,1-1-11 0,5-2 10 15,2 3-2-15,6-3-31 0,-3 0 13 0,3 4-15 16,8-8-72-16,-1 4 5 0,6-3-26 0,15 1 87 16,0-3-7-16,0 4 3 0,3-3-22 15,2 1 11-15,1 0-7 0,-3-2-16 0,5 2 5 16,-2-3 0-16,3 5-7 0,-2-6-9 0,2 4 4 16,1-4 7-16,-1 5-5 0,5-4 0 15,-4 5-8-15,3-5 8 0,21-1 5 16,-21 4-18-16,0-2 10 0,4 2-10 0,-5-4 11 0,19-1-14 15,-17 5 1-15,2-1-3 0,14 0 8 16,0-2-3-16,-16 3 10 0,2-2-15 0,-2 3 26 16,-1 1-31-16,0 0 28 0,-3-2-21 0,0 1 21 15,3 1-18-15,0 0 3 0,0-2-3 16,0 0-5-16,1 3 13 0,-1-2-13 0,-3-3 10 16,0 2-2-16,-1 3-6 0,-2-2 1 0,3-1 5 15,-1 0 4-15,1 2-17 0,0-4 13 0,0 4-3 16,0-1 16-16,3 1-11 0,-4-3 10 15,1 1-15-15,0 3 6 0,-4-2-1 16,-3-1 5-16,0 1 1 0,0 1-16 0,-4-3 0 16,4 1 0-16,-3 1 7 0,3-3-2 0,0 4 3 15,0-1 5-15,0 0 0 0,3-1-18 0,-3 0 23 16,0 2-16-16,-3-5 3 0,-1 6-7 16,1-3 7-16,6-1 2 0,-7 1-1 0,5 2 6 15,-4-3-19-15,-1 2 14 0,1 1-9 0,-11-3 7 16,13 2 3-16,-2 1-3 0,-1 1 0 0,-2-7 10 15,5 6-7-15,-5-1 5 0,2-3-16 16,1 3 8-16,-1 1 3 0,1-5-13 0,3 5 2 16,0-2 1-16,4-1 12 0,2 1-20 0,-3-2 15 15,5 2 5-15,-2 2-5 0,-3-5-13 16,0 4 8-16,2-3 8 0,-6 2-3 0,5 1 8 16,-1-3-13-16,0 3 3 0,0-4-3 15,8 4-3-15,-4-3 16 0,6 2-29 0,-6 1 42 16,1-1-13-16,1 1-3 0,-3 1 11 0,-2-3-6 15,3 2 0-15,0 1-2 0,3 1 8 0,0-2-11 16,0 2-18-16,4-1 24 0,0 1-16 16,-1-4 0-16,-2 8 12 0,-1-8-12 0,-4 4 11 15,2 0-6-15,1 0-3 0,-5 0-4 0,6 0 4 16,0 0 11-16,1 0-10 0,2 4 4 0,-2-3-4 16,2 1-1-16,-3-2-4 0,-3 0 12 0,-4 0-15 15,4 1 18-15,-3 1-16 0,-1 2-2 16,0-4 13-16,4 3-3 0,0-3 3 0,0 3 2 15,3-2 0-15,-4 0-20 0,1 1 12 16,-3-1 1-16,0 3-1 0,-1-4-7 0,0 3 5 16,0-3 3-16,4 0-11 0,-4 0 6 15,0 0-6-15,-2 1-7 0,6 4 27 0,-1-4-14 16,-3 0-1-16,1 1 14 0,0-2-6 0,-4 3 0 16,-1-1-13-16,1 0-2 0,-3-1 2 0,3 3 8 15,-1-1-7-15,-2-2 4 0,0 4 3 0,2-4 10 16,1 2-12-16,-3 0 4 0,-1-1 3 15,1 1-15-15,-1 2 0 0,-2-3 10 0,-5 1-3 16,5 1 1-16,2-3 2 0,1 4-3 16,-10-3-5-16,9 0 1 0,-10-1 14 0,13 4-24 15,-12-3 19-15,10-2-2 0,-1 3 3 0,4 0 4 16,-4-2-19-16,1 2-1 0,-1 0 5 16,-9-1 18-16,-8 0-22 0,4-1 9 0,-3 3-5 15,3-3 6-15,17-1 4 0,-10 2-9 0,6-2 9 16,-7 1 3-16,8 4 3 0,4-4-5 0,-2 0-6 15,-10 1 3-15,-6-2-3 0,17 3 6 16,-6-2-3-16,-5 0 0 0,-9 1 8 0,3-1-16 16,-4-1 5-16,4 4 6 0,-1-3-3 0,1 1 5 15,11-2-13-15,-8 3 14 0,-3 1-1 0,-1-3-3 16,14 1-7-16,-9 1 13 0,-7-1 7 16,3 0-12-16,-3-1 4 0,2 4-9 0,-2-3-1 15,-1 1 1-15,-3 0-3 0,4-1-8 16,-5 0 5-16,1 1 11 0,0-1-8 0,-9 0-3 15,8-1 5-15,-6 3 1 0,0-3 2 0,8 1 7 16,-8-2-7-16,6 3 8 0,-2 1-5 16,-4-4-3-16,8 1-3 0,-8 1 3 0,7-2 5 15,-7 3-7-15,0-2 2 0,1 0 0 0,-4-1-16 16,3 2 24-16,-3-2-5 0,2 1-11 0,-5-1 5 16,3 0-2-16,-1 4-3 0,-6-3 16 0,3-1-5 15,-3 2 7-15,0-2-5 0,1 0-2 16,-2 0-6-16,1 0 8 0,0 0-5 15,0 1 5-15,0-1-7 0,-4 2-3 0,1-2 7 16,0 3-7-16,-1-2 3 0,0-1 7 0,-3 1-5 16,1-1-5-16,-1 0 12 0,-3 2-9 0,3-2 2 15,-1 0-3-15,-1 3-2 0,1-2 5 16,-1 0 8-16,1-1-8 0,-2 3-8 0,0 1 13 16,3-3-5-16,-1 1-10 0,-5-1 2 0,3 4 0 15,2-4 6-15,-5 2 7 0,2 0-8 0,2 1 6 16,-5 1-6-16,3-2 6 0,-2 3-6 15,-1-4-2-15,4 4 3 0,-4-2-8 0,0 3 10 16,1-1-13-16,-1 1 8 0,3-2 7 0,-2 5 8 16,-1 0-22-16,0-1 14 0,1 1-2 0,1 1-2 15,-2-1-9-15,-2 2 9 0,2 1-6 16,0-1 16-16,-2 4 0 0,2-4-1 16,-1 3-4-16,-2 2 4 0,1-2-17 0,-2 3 18 15,1 0-16-15,0 4 6 0,0-3 7 0,0 3-3 16,-1-3 6-16,-2 5 0 0,-1-3-8 0,3 2 5 15,-1 1-10-15,-2 1 10 0,0 0 5 0,-2 0-2 16,2 0 2-16,-3 0-18 0,3 0-2 16,-3 0 10-16,0 0-5 0,-3-2 0 0,3 1 2 15,0-3 6-15,-3 3 4 0,3-3 4 0,-4-1-19 16,4 1 8-16,-3 0 3 0,3-3-1 0,0-1-7 16,-4 4 2-16,3-4 14 0,-2 0-4 15,0 0-4-15,3 1 2 0,0-5-5 16,-3-1 5-16,3 3-15 0,-3-4 7 0,2 3 11 15,1-3-13-15,-3 2 2 0,3-2 6 0,-3-3-11 16,3 1 6-16,0-1 12 0,-3-1-7 0,3 0-1 16,0-2 3-16,0 1 3 0,-1 1 5 15,1-7-11-15,-3 8 3 0,3-4 13 0,0-4 10 16,0 7-30-16,0-7 4 0,-4 7 14 0,4-7 7 16,-3 6-8-16,3-6 1 0,-4 1 1 0,4-1 9 15,-7 2-8-15,7-2 10 0,-12 1-10 16,12-1-5-16,-15-1-3 0,5 2 16 15,-1-1-11-15,-2 0-12 0,0 0 2 0,-1 1 5 16,-3 2-2-16,-1-2-6 0,-5 1 6 0,3-2 2 16,-1 1 11-16,-3 4-14 0,-1-3-4 0,-5 3-8 15,-1-3 10-15,0 2 8 0,-3 2-8 0,-3 0-18 16,-1-4 13-16,1 5 8 0,-1-3-3 16,-3 2-8-16,0-2 1 0,-1-1 12 0,-16 4-10 15,1-2 8-15,-1 1-16 0,9 0 10 0,5-5 11 16,-4 2-23-16,-10 2 28 0,7-1-13 0,6 2-5 15,1-6 3-15,-1 6-9 0,-13-4 4 0,-3 4 10 16,10-5-8-16,-10 3 2 0,2 0 6 16,-2-2-1-16,-1 4 1 0,1-5-10 0,-1 0 7 15,1 5-13-15,2-3 11 0,4-2-3 16,11 3-11-16,-20-1 11 0,5-3 5 0,5 4-7 16,-8-2-3-16,10-1 7 0,-9 0 3 0,6-1 13 15,-7 2-25-15,-3 1 9 0,4-2 9 16,7-1-14-16,6 0 3 0,-1 0 0 0,-15 0 3 15,10 0-1-15,-8-4 1 0,10 4-1 0,7-2-4 16,1 2 9-16,-3 0-2 0,-1-1-12 0,0 1-1 16,-14-3 11-16,11 0-1 0,3 2 3 15,-14 1-7-15,8-2 15 0,10 1-11 0,-1-2-4 16,-3 2 7-16,-16-2-3 0,12 3-4 16,8 0 12-16,-4 0-5 0,3-1-2 0,-3 1-3 0,1-1-8 15,2-4 8-15,-2 5 10 0,2 0-12 16,-3 0 7-16,0-1 2 0,1 1-12 15,-15 0 8-15,7 0-8 0,7 0 5 0,1-1-3 16,-2 2 6-16,-15-1-1 0,12 0-9 0,4 0-1 16,-16 1 0-16,12-1 3 0,4 2 8 0,-17 1-3 15,4-1 2-15,-1-2-9 0,0 3 7 0,-2-2 2 16,-1 3-4-16,0-2-4 0,3-1 4 16,-3 5 2-16,1-5-5 0,-1-1 10 0,3 2-10 15,-3 3 5-15,0-3 5 0,0 3-15 16,3-2 17-16,-6-2-4 0,3 4-1 0,-6-4-2 15,1 2 3-15,-4 2-8 0,6-2 2 0,-5 2 1 16,5-3-8-16,3-1 10 0,-3 5-6 16,0-5 1-16,3 4 3 0,-4-3 2 0,1 0 7 15,-4 0-9-15,1 1 12 0,-2-2-5 0,2 1-10 16,-1-2 0-16,3 0 2 0,4 0-15 0,-3 0 13 16,4 0-2-16,2 0 2 0,-3-2 2 15,0 1 3-15,0-2-3 0,-4 3 14 0,1-2-6 16,0 0-10-16,0 0 5 0,3-3 2 0,3 4-15 15,-3 0 16-15,3-5-8 0,0 6-8 0,12-3 13 16,5-1 8-16,1 3-13 0,-1-1 10 16,-2 1 2-16,-15-5-4 0,1 5-13 0,9 0 15 15,5 1 3-15,-15-6-16 0,10 6 5 16,4 0 6-16,-16-2-6 0,13 1 3 0,6-2-12 16,1 3 6-16,-4 3 6 0,4-6-2 0,-1 3-1 15,1 0 8-15,0-1-2 0,-1 2 7 0,0-2-5 16,-3 2 0-16,4-2-7 0,-7 0 2 15,3 2-3-15,-14-2-9 0,8 1 9 0,-8 1 3 16,7-1 8-16,10-1-11 0,-19-1-2 0,13 2 8 16,6 0 7-16,-3-1-28 0,1 0 28 0,3 1-10 15,-2-3-10-15,2 1 18 16,-4 2-11-16,4-1-2 0,-4 1 7 0,4 0-2 0,-5-3 3 16,5 0-8-16,-4 2 5 0,4-1 5 15,2-2-23-15,-2 2 3 0,0 0 7 0,-1-3 3 16,-16 2 0-16,10 0 5 0,7-1 5 0,2 4-8 15,-5-3 16-15,3-1-10 0,-1 1-1 16,0 2-2-16,-3 0 11 0,4-4-4 0,-18 4 11 16,8 0 0-16,9-1-15 0,0-2 2 0,-2 4-5 15,-1 0 2-15,0 0-15 0,3 0 8 0,1-2 8 16,-3 2-1-16,3-1 4 0,-1 1-1 16,3-3 7-16,-3 3-9 0,1 3 10 0,-1-3-11 15,-1 0 14-15,0 0-3 0,-1 1-16 16,-15 1 6-16,5-2-6 0,12 0-2 0,-20 1-3 0,14 2 8 15,3 0 13-15,3-3-5 0,-3 1-8 16,1-1 12-16,-2 2 4 0,2 1-21 16,-1-2 2-16,4 0-7 0,-4-1 23 0,1 0-21 15,1 2 18-15,2-1-5 0,-4 0-5 0,4-1 3 16,-4 3-13-16,1-3 2 0,1 1 13 0,2-1-2 16,-1 0 2-16,-2 2-5 0,2-2-23 0,1 0 25 15,-1 0 1-15,4 0-8 0,-2 0 5 16,1 0 5-16,5 0-8 0,2 0-20 0,-2 0 21 15,-5 0 9-15,1-2-1 0,1 4-17 0,-5-4 9 16,4 2-3-16,0 0 2 0,-4 0-7 0,5 0 2 16,-5 0-5-16,4 2 24 0,0-2-29 15,-4 0 13-15,1 0-1 0,-1 4 1 16,1-2 13-16,0-1-3 0,3 0-7 0,-3 4-4 16,-1-3 6-16,1 1 3 0,-1 2 0 0,-16-2-6 15,2 3-5-15,2 1 11 0,-2-2-18 0,2 1 17 16,8 1-4-16,-9-1 9 0,11-2 3 15,-11 4-7-15,2-1-6 0,1 1-7 0,8-1 3 16,5-4 9-16,-15 5-10 0,2 1 11 0,7-1-8 16,4-4 18-16,-14 2-18 0,3 3 2 0,8-3-2 15,5-2 7-15,1 0 6 0,-4 3 0 0,4-4-1 16,-17 4-9-16,14 0-1 0,0-4-4 16,2 2 4-16,2-1-10 0,-2 2-2 0,1 0 15 15,4-2 5-15,-5 1-2 0,5-2-14 16,-1 4 14-16,1-3-6 0,4-1 1 0,-2 0-6 15,-4 2 11-15,2 2 2 0,4-4 0 16,1-3-5-16,-2 4 8 0,1-1-8 0,2-2 0 16,0 4 0-16,3-4-3 0,-3 0-2 0,7-1 15 15,-3 0-10-15,4 2 5 0,-1-2 8 0,3-2-23 16,-3 2 20-16,4 0-10 0,-1-1 5 0,3 0 0 16,-2-4-2-16,0 4 2 0,6 1-10 15,-3-6-85-15,0 5 26 0,3-2 11 0,1-2 9 16,-1 2-10-16,4-1 21 0,0 1 7 15,-4-4-2-15,7 5-8 0,-3-6 1 0,-1 1 9 0,1 0-5 16,0-1 3-16,0 0 18 0,3-2-3 16,-3 0 5-16,2-4-12 0,2 3 7 15,-1-4 0-15,4-2-7 0,-1 1 5 0,1-1 7 16,3-4 8-16,-3-4-8 0,6-4-7 0,0-4 15 16,1-3-8-16,3-13 11 0,3-1-6 0,1-1-5 15,2-4 1-15,4 4-1 0,-4-1 8 0,1-3-15 16,0 2 20-16,3-4-13 0,-4 6 13 15,-3 0 3-15,2-4-5 0,0 4 4 16,3 1-14-16,-8 3 17 0,3 1-10 0,0 4 10 0,-3 9-2 16,-1 1-8-16,-2 0-3 0,2 6 3 15,-3-1-13-15,2 4 11 0,-2 4 12 0,-3-3-13 16,0 4 1-16,1 2 12 0,-1 0-12 16,0 4 7-16,0-2-5 0,2 4 0 0,-2 1-3 15,0 1 1-15,0-1-9 0,0 2-1 0,0 0 14 16,-2 0 1-16,2 7-16 0,0-8-3 0,0 4 16 15,0 4-12-15,2-6-1 0,-2 6 10 16,0 0-7-16,1-7-5 0,-1 7 10 0,0 0 7 16,0 0-12-16,0 0 10 0,10 13-13 0,-10-13 18 15,6 4-5-15,-2 1 3 0,0-2-26 0,2 4 5 16,1-1 15-16,0-3 1 0,4 2 2 16,5-1 0-16,5 3-13 0,6-1 8 0,14-5 15 15,21-1 3-15,33-7-8 0,19-3-10 16,49-8 5-16,25-6-5 0,21-11-93 0,30 3-506 15,82-18-112-15,8-16 117 0</inkml:trace>
</inkml:ink>
</file>

<file path=ppt/ink/ink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1T06:11:34.663"/>
    </inkml:context>
    <inkml:brush xml:id="br0">
      <inkml:brushProperty name="width" value="0.05292" units="cm"/>
      <inkml:brushProperty name="height" value="0.05292" units="cm"/>
      <inkml:brushProperty name="color" value="#FF0000"/>
    </inkml:brush>
  </inkml:definitions>
  <inkml:trace contextRef="#ctx0" brushRef="#br0">1707 7550 534 0,'4'1'164'16,"-4"-1"-25"-16,0 7 12 0,0-7 20 16,3 7-46-16,-3-7 9 0,1 4 6 0,2 2-32 15,-3-2-39-15,3 3 105 0,0-1-33 0,-3 2-11 16,3 0-9-16,-2 2-6 0,2 0 3 0,1 3-24 16,-1-1-2-16,1 0-2 0,0-1-13 15,-1-1-16-15,3 4 13 0,-3-4-10 0,1-1-7 16,2 4-1-16,2-4-5 0,-1-1-10 0,3-4-2 15,7 1-4-15,3-5 12 0,8-5-4 0,26-15 8 16,12-20 3-16,16-9 23 16,23-21-26-16,5-13-5 0,16-8-10 0,4-1-28 15,4-12-26-15,-5 0-151 0,1-2-169 0,6 12-509 16,-9 1 81-16,-11 7 60 0,-13 9 104 0</inkml:trace>
  <inkml:trace contextRef="#ctx0" brushRef="#br0" timeOffset="2588.29">3533 14776 598 0,'0'0'180'0,"0"0"-11"16,0 0-29-16,-11-2-1 0,11 2-19 0,0 0-28 15,-7-2 8-15,7 2-13 0,0 0 23 0,0 0-26 16,-6-2-9-16,6 2-27 0,0 0 16 0,0 0-18 16,0 0-7-16,0 0 9 0,18-5-2 15,-6 2-15-15,2 0 0 0,7 2 5 0,6-6-8 16,8 2 3-16,19-7-1 0,4 4 24 0,7-4-28 16,21-5 50-16,-1-1-9 0,14-2 2 0,7 2 5 15,0 0-5-15,4-1-25 0,6-2 7 16,4-3-18-16,3 6-4 0,28-7 14 0,-29 6-17 15,-3 2-11-15,-3-4 13 0,-2 7 6 0,-1-1-19 16,-7 0-2-16,-1 3 15 0,-8 0 0 16,-5 4-23-16,-24 1 5 0,-3 2 6 15,-4-1-1-15,-16-1 6 0,-4 7-6 0,-10-3 5 16,-4-1-7-16,-4 4 3 0,-2-2-9 0,-7 1 3 16,3 1 6-16,-3-1 2 0,0 0 7 0,-1 0-22 15,-5-3 28-15,1 4 12 0,-2 0 6 16,-7 0-16-16,14-2 3 0,-11 0 0 0,-3 2 2 15,7-4 0-15,-7 4-14 0,7 0-35 0,-7 0-58 16,3-5-177-16,-3 5-519 0,0 0-16 16,0 0 70-16,0 0 86 0</inkml:trace>
  <inkml:trace contextRef="#ctx0" brushRef="#br0" timeOffset="4016.36">7239 16501 488 0,'21'-11'164'0,"-2"0"3"0,-1 3-21 0,2 0-13 15,-6 3-18-15,3 2-5 0,-3 0-5 16,3 2-8-16,-3 4-12 0,3 1-1 0,-1 5 0 16,2 4-27-16,-2 2-57 0,-2 7 2 15,-3 3-9-15,2 3 2 0,-5 3 12 0,1 3-4 16,-6 4 56-16,1 12 17 0,0 0-19 0,-2-6 4 15,-2-5-15-15,0 0 0 0,0-3 13 16,1 3-20-16,-1-5-1 0,4-5 3 0,-1-1 13 16,-3-1-16-16,3-2 6 0,1-2 2 0,2-4-18 15,-2-3 18-15,3 0-23 0,3-4-3 0,-3 0 3 16,3-2 8-16,1-5 13 0,2-2 7 16,1-5 3-16,0 1-18 0,6-5-11 15,-3-4 8-15,3-1 16 0,-3 2-31 0,1 0 33 16,-5-1 13-16,1 2 0 0,-4 0-15 0,-3 1 15 15,0 1-8-15,0 0 13 0,-3 1-15 16,2 1-8-16,0 1-10 0,-6 3 7 0,0 0-22 16,0 0 2-16,5 14 0 0,-5-4 8 0,0 4-1 15,3 5-22-15,-3 1 0 0,4 3 20 0,5 8-10 16,1 0 7-16,8 12-9 0,3-1-9 16,6 0-1-16,-1 1 4 0,6-1 3 0,2-1-11 15,1 1 3-15,-2 0 5 0,2-3 3 0,-1 3-5 16,-3-3 5-16,-1 3-6 0,-2 0 4 0,-8 2-1 15,-3 1 5-15,-10 2 3 16,-4 6-18-16,-10 4 0 0,-13 12-5 0,-15 5-8 0,-12 3-20 16,-24 17 0-16,-9 0-24 0,-5 1-22 15,-4-7-121-15,-38 8-268 0,38-7-326 0,-9-8 42 16,-5-8 102-16</inkml:trace>
  <inkml:trace contextRef="#ctx0" brushRef="#br0" timeOffset="10182.34">11368 12872 660 0,'-7'-4'225'0,"7"4"-15"0,-10-3-15 15,6 2-9-15,-2-4-24 0,6 5 2 0,-7-3-21 16,7 3-84-16,-4-5-8 0,4 5 8 0,-6-1-16 16,6 1-2-16,0 0-2 0,-4-4-14 0,4 4 1 15,0 0 2-15,0 0-8 0,17-9 11 16,-7 5-8-16,8 1 11 0,9-2-14 16,7-4-10-16,4 5 6 0,17-7-4 0,6 1 9 15,1 2-11-15,6-3-10 0,21-3 3 0,6-3 12 16,8 2-2-16,3 1-8 0,4-1 5 15,2-1 16-15,1 1-16 0,4 0-20 0,6 1 12 16,34-7 1-16,-34 6 15 0,3 1-10 0,-2 2-6 16,2-4 65-16,0 5 2 0,0 0-5 0,1 0-5 15,-4 1-8-15,-7 3-5 0,-6 0-8 16,-7 2 8-16,-1-1-2 0,-7 2-13 0,-19 0-11 16,-5 1 6-16,-5-2 2 0,-2 2-10 0,-15 2 2 15,-6-2 1-15,-4 1-6 0,-5 2-2 16,-7-1-8-16,-3 0 10 0,0-1-7 15,-3 2 2-15,-5-3-5 0,-2 2 26 0,-1 1 0 16,2 0-29-16,-5 0 32 0,0 0-4 0,0 0-4 16,-10 0-3-16,14 0 10 0,-8 0-12 0,-6 0-11 15,11-2 26-15,-11 2-13 0,7-1 2 16,-7 1-2-16,0 0 8 0,7-3-3 0,-7 3-12 16,0 0 12-16,0 0-23 0,9 7 13 0,-9 0 5 15,1 7 0-15,3-3-13 0,-4 7 0 0,3 6-4 16,0 9 4-16,1 2-5 15,-1 4 10-15,4 12-4 0,3 5-4 0,0 5 11 16,0 2-18-16,1 13 10 0,2 0-5 0,-3 1 3 16,2-1 2-16,1-1-2 0,1-1-13 0,-4-16 2 15,0 2 8-15,1-2-2 0,2-4-11 16,-3-1 11-16,-2-3 10 0,1-2-3 0,-2-8-18 16,-1-6 6-16,2-6 4 0,-5-2 9 0,1-2-22 15,2-1 11-15,-2-5-5 0,-4-1 5 0,3 0 3 16,0-3 2-16,0-3-5 0,-2-1-5 15,3 2 12-15,-4-3-9 0,3-2 4 0,-3 0 6 16,3-2-3-16,-3 3-7 0,1-2 2 0,-1-2 15 16,0 3-15-16,0-7 8 0,-1 7-11 0,1-7 18 15,-6 6-9-15,2-4-4 0,0 1 1 16,-2-1 15-16,-4 1-3 0,3-1-7 0,-7 4-1 16,-2-4-2-16,-2 5 6 0,-9 1-14 15,-4 1-2-15,-3 0 15 0,-11 7 13 0,-9 0-15 16,-4 2-16-16,-1-1 19 0,-15 10-27 15,-3 1 14-15,-11 0-3 0,-5 3 2 0,-12-2 3 16,-5 3 13-16,1 0-26 0,-35 4 0 0,4 3 16 16,-7-4-6-16,-6 4 6 0,6-5-19 0,6-1 14 15,29-7 2-15,-2-2-3 0,-8-4 1 16,2 4 2-16,0-3-5 0,5-3 17 0,4-3-4 16,9-1-5-16,2 0-6 0,5-3-12 15,6-4 30-15,17 1-23 0,1-2 8 0,3-2 3 16,2 1-3-16,4-2-5 0,12 0 23 15,5-1-13-15,4-1 0 0,7-1 0 0,3 0 3 16,0 0-3-16,4 0-5 0,3 0 8 0,4-1-16 16,2 1 18-16,5-2 0 0,-4 2 11 0,4 0-1 15,1 0-7-15,2-3-5 0,1 3 10 16,1-1-23-16,8 1-1 0,-16 0 27 0,16 0-21 16,-12 0-8-16,12 0 1 0,-9 0 12 0,9 0 0 15,-10-2 2-15,10 2-4 0,-7-5 0 0,7 5-3 16,-8-6-6-16,5 1 24 15,0-2-12-15,3-4-4 0,-3-2 3 0,-1 0-7 16,4-7 4-16,-3 2-4 0,3-9 4 0,-3-8 1 0,0-3-11 16,2-19 3-16,1-3 33 0,0-5-28 15,-7-20-13-15,4-1 3 0,-1-5 28 16,1-7-15-16,-1 3 12 0,4-10 8 0,0 3-31 16,1-4 8-16,2 6-10 0,0 4 13 0,-3 6-9 15,3 8-1-15,-2 18-3 0,5 4 33 0,-2 6-41 16,-3 10 18-16,2 10 10 0,0 8-20 15,-3 1-1-15,3 7 17 0,-3-1 4 0,0 4-10 16,0 0-8-16,3 5 18 0,-3-5-12 0,0 7-6 16,0 0-2-16,-3-1-8 0,3 2-3 0,0 4-2 15,0 3 0-15,0-5 11 16,0 5-4-16,0 0 3 0,0 0-20 0,-10 11-36 16,6-7-10-16,4 5-47 0,-3-1-107 0,-1 0-153 15,1 2-479-15,3 3 104 0,0-9 88 0,0 4 36 16</inkml:trace>
  <inkml:trace contextRef="#ctx0" brushRef="#br0" timeOffset="13312.1">10657 16013 491 0,'-13'-7'187'0,"5"2"-92"0,-2-1 12 16,3 1-10-16,-3 1-12 0,3-2 33 0,-3 2-16 15,4 1-10-15,-2 0 5 16,4-1-15-16,-2 1-15 0,-1 0 2 0,1-1-5 15,6 4-10-15,-8-2-24 0,8 2 29 0,-7-3-31 16,7 3 6-16,0 0 7 0,0 0-6 0,0 0 1 16,0 0-23-16,0 0 13 0,0 0 2 15,28 5-10-15,-10-1 0 0,5-3-6 0,7-1-12 16,5 0 3-16,6-3 2 0,18-1 18 0,9-4-5 16,20-2-3-16,8-3 3 0,6-2 3 15,5-1-29-15,2 0 26 0,4-4 5 0,0 0 0 16,3-3-10-16,34-4-8 0,0-1 8 0,-2 3-13 15,-29 4 33-15,2 0-12 0,29-4-32 0,1 5 24 16,2-3-20-16,-30 6 12 16,0-2 13-16,-4 3-13 0,4 0 71 0,-3 1-86 15,3 1-3-15,-3 1 16 0,-1 1-11 0,-2 2 8 16,-11 2 3-16,-3 1-16 0,-4 4 3 16,-21-4 0-16,-3 7-3 0,0-4-8 0,-7 0-2 15,-2 2-13-15,-15 1 24 0,-9-3-4 0,1 4-12 16,-9-2 10-16,-6 1 5 0,3-1-7 0,-7 1 7 15,-4-3 18-15,1 4-7 0,-4-3 17 16,-4 1-7-16,2-1-3 0,-5 3-13 0,0-3 13 16,0-1 0-16,0 4 1 0,-3-2 4 0,-4-1 8 15,-3 3-21-15,11-1 3 0,-8-3-10 16,-3 4 7-16,0 0 1 0,0 0-6 16,0 0 3-16,10 8 5 0,-10-2-10 0,0 1 10 15,0 5-34-15,1 5 75 0,2 3-30 0,0 6-14 16,0 8 18-16,1 2-27 0,0 13 19 15,3 3 11-15,-1 5-13 0,-2 1-23 0,5 0 18 16,-4 3-17-16,2 2 9 0,2-1 8 0,1 17 5 16,1-2 5-16,-1-2-10 0,4-2 10 0,-4-13 8 15,0 4-15-15,4 8 7 0,-1-9-10 16,-3-3-8-16,2-1 16 0,1 0-10 0,-2-1 12 16,2-1 0-16,-3-4-7 0,4 1-19 0,-4-3 39 15,0-2-25-15,4-5 17 0,-4 2-5 0,4-3 3 16,-7-5-5-16,3-6-11 15,-3 2 24-15,3 11-21 0,0-8 2 0,-3-1 3 16,0-3 3-16,0 3 10 0,0-3-10 0,2 1-6 16,-5 1 3-16,4 0-5 0,1-2-2 0,-2-1 7 15,0 1 0-15,0 1 5 0,0-2 1 16,-4-7-17-16,4 0 12 0,-4 0-4 0,0-6 1 16,2 0 2-16,-2-1 2 0,0-2-14 0,-2-4 7 15,2 1 23-15,0-2 2 0,-3-1 19 0,3 0-26 16,0-2-8-16,-3-1 26 0,1 1-18 15,-1-2 2-15,0 2-22 0,0-2 22 16,0-1 1-16,0 1 7 0,0-1 0 0,0 1-2 0,0-2-3 16,0-4-31-16,0 10 21 0,0-5 5 15,0-5-18-15,-4 9 2 0,4-4 11 16,0-5-8-16,-3 6 8 0,3-6-10 0,-3 8 7 16,3-5-5-16,0-3 3 0,-4 8-8 0,1-4 0 15,0 0-11-15,-1 0 19 0,4-4-23 0,-4 11 7 16,1-7 18-16,0 1 8 0,2 2-13 0,-2-3-7 15,0 3 9-15,0 1-27 0,-1 1 33 16,-3-1-6-16,3 0-9 0,1 2-1 0,-3 1-4 16,2-1-1-16,-2-3 3 0,2 2 18 0,-3 0-6 15,3 1 14-15,-6-1-14 0,0 0-14 16,-1 3 2-16,-2-2 10 0,-4 3-8 16,0 0 1-16,-4 1-1 0,-3 0 6 0,-3 3-1 15,-1-2 8-15,-12 9-10 0,-4-3-7 0,-1-1-6 16,0 1 0-16,-9 0-2 0,-1 1-3 0,-3-1-3 15,-14 4 3-15,-3-1 1 0,-7 0 6 16,0-1 6-16,0-1-8 0,-4 0 8 0,-2-2 26 16,2-1-31-16,0 2-19 0,2-4 34 0,1 4-10 15,-2-4-10-15,6 0 20 0,-6 0-5 0,2 1 0 16,2-1 5-16,12-3 0 0,4-2 0 16,0 3-12-16,0-1 7 0,4 0 25 0,2 3-14 15,1-5-11-15,3-1 5 0,1 2-10 0,3-2 0 16,7-1 20-16</inkml:trace>
  <inkml:trace contextRef="#ctx0" brushRef="#br0" timeOffset="13918.97">12336 19046 3025 0,'-11'-4'5'0,"1"0"-5"0,3 2 3 0,-4-3-1 16,5 4 14-16,-1-3-11 0,-2 1-8 15,1 1 6-15,1 0 17 0,0-3-12 16,1 4-8-16,-2-4-13 0,-1 3 16 0,2-2-3 16,0 0-5-16,-1 0 17 0,-4-1-9 0,1 1 17 15,0-4-20-15,-2 0 16 0,-4-5 7 0,0 2 0 16,0-3-23-16,0-4 20 0,-14-9-30 16,0-3 15-16,-3-2 3 0,-4-1 7 0,1-2-12 15,-11-9 4-15,-6 1 17 0,-2-3-4 0,-1-4-23 16,-2 0 9-16,-6-2-1 0,1-3 7 0,2-6-9 15,-6-3 2-15,3-4 5 0,-14-18-5 16,14 17-12-16,3 0 40 0,-16-18-20 0,20 20-11 16,-3 2-4-16,3 2-11 0,6 2 26 0,3 3 18 15,5 2-29-15,4 2 26 0,12 11-33 16,-3-1 3-16,7 3-11 0,0-1 15 0,5 5 1 16,4 4-6-16,2 3 6 0,5 0-3 15,-2 0 3-15,-3 2-14 0,5-4 11 0,2 1 0 16,-1 1 3-16,1-1-6 0,2 6 1 15,1 0-9-15,-1 2 19 0,0 0-8 0,1 3 8 16,0 0-3-16,3-1-2 0,-3 2-9 0,2 0 12 16,1 0-9-16,0 3 6 0,0 0-6 0,0 1 26 15,0 1-26-15,0 0 6 0,0 2 2 16,0-1-7-16,0 2-6 0,0 1 3 0,0 0 15 16,0 0-5-16,0 0-7 0,0 0 12 0,0 2-5 15,0-2-10-15,0 2 15 16,0-5-7-16,1 4-3 0,-2-1 5 0,1-2 2 15,0-1-7-15,1 0 11 0,-1 1-22 0,0-1 9 16,0-1-1-16,0 1 1 0,3 0 2 0,-3-1-11 16,0 4 19-16,0-3-18 0,0 3 7 15,0-1-4-15,3 3-1 0,-3-4 13 0,3 1-15 16,-3 3 2-16,1-2 8 0,2 1 13 0,1-3-16 16,-4 5-14-16,3-1-22 0,-2 1-25 15,2 0-43-15,3 0-62 0,-2-4-185 0,2 6-421 16,2 0 71-16,-1-1 100 0,-1-2 33 0</inkml:trace>
  <inkml:trace contextRef="#ctx0" brushRef="#br0" timeOffset="17462.71">18140 6621 486 0,'0'0'169'0,"0"0"-5"0,0 0-8 15,0 0-8-15,0 0-25 0,0 0 64 0,-3-5-21 16,3 5-30-16,0 0-16 0,10-12 8 0,-4 6-20 15,5-4-19-15,-4 0 4 0,3-1 1 16,4-5-14-16,-1-1 7 0,2-6-11 0,1 3-14 16,2-5-1-16,-2-5-12 0,-2 4 5 0,0-2-6 15,0-3-9-15,-4-1 14 0,-1 1-14 0,-1 0 2 16,-4 2 2-16,2 2 1 0,-3 4-11 16,-3-1-10-16,-3 5-8 0,0 1 3 0,0-1 0 15,-1 3-15-15,-4 1-6 0,-2 5 16 0,-3-1-3 16,-1 6-10-16,1 0 8 0,-4 5-8 15,0 5 10-15,-7 2-17 0,0 4 7 16,-1 5 10-16,-9 10-18 0,0 7 8 0,3 1 3 16,-2 8 2-16,8 1-10 0,1 5 12 0,7 4-19 15,-3 4 9-15,10 1-2 0,3 2 7 0,3 2 1 16,8 4 2-16,-1 1-10 0,4 11 10 16,3 4 0-16,7-5-5 0,-3 1-7 0,4 2 4 15,1-1-2-15,2 4 10 0,-3 2 8 0,1 1 2 16,2 4-15-16,0 2 8 0,-4 1-11 0,7 6 1 15,-4 2 12-15,-6 2-18 16,3 0 19-16,-4 6 4 0,-2 5-18 0,-1-1 3 16,-3 5 5-16,0 1-10 0,-4 3 8 0,-3-1 5 15,-6 29-14-15,2-5 9 0,-6 2 2 0,3-29 0 16,-7 21 16-16,1-26-24 0,2-2 1 16,-5 2-1-16,-2-2 8 0,-3-4-15 0,-2-3 7 15,-1-4 16-15,-3-6-3 0,2 4-12 0,-5-5-3 16,2-5 2-16,-2-2 3 0,2 3 13 0,1-6-3 15,-3-5 6-15,2-2-9 0,-2-7 6 16,5-1-10-16,4-12 7 0,-3-4-8 0,4 0-7 16,0-1 10-16,-1-7-2 0,4 2 0 0,3-11-1 15,1-6 6-15,3-3-8 0,2-2-13 16,-2-3 10-16,4-3 6 0,2-4-13 16,1-1-8-16,0 1 2 0,3-4 19 0,0-1-13 15,0-1 17-15,3-3 4 0,1 3-9 0,5-6 6 16,-2 0 7-16,4 3-2 0,2-3-21 0,4-1 19 15,-3 0-27-15,3-1 24 0,3 0-5 16,4 1 9-16,-3 1-1 0,4 0-11 0,5 2 7 16,-3 4-12-16,8 1 18 0,-4 2-3 0,12 11-2 15,-2 3 5-15,1 6-8 0,2 2-5 0,1 15 10 16,-1 3-2-16,-3 1-6 0,0 2-2 16,-4 11 3-16,-3 6 4 0,-3 12-7 15,-3 2 3-15,-4 9 0 0,-4 6 2 0,-2 2 10 16,-2 6-15-16,-8 6 0 0,-2 5 15 0,-3 0-4 15,-6 32-4-15,-3-32-12 0,-2 29 13 0,-5-2-6 16,0 2 6-16,2-4 0 0,4-27 5 16,-3 26-13-16,2-25-6 0,2 28 4 0,3-26 22 15,3 4-12-15,0-2 0 0,0 33-1 0,6-4 16 16,2-4-12-16,2-4-6 0,3 1 0 0,1-3-18 16,2-1 26-16,-1-2 0 0,5-2 5 15,-3-29-18-15,4 28 10 0,-4-27-10 0,7 25 5 16,-4-26-13-16,0-6 3 0,-2-1 13 0,3-4-8 15,2-2 2-15,1-1-32 0,4-2-24 16,3-8-97-16,-11 0-287 0,28-14-394 16,10-8 93-16,13-19 65 0,18-17 86 0</inkml:trace>
  <inkml:trace contextRef="#ctx0" brushRef="#br0" timeOffset="21171.39">23712 3771 883 0,'0'0'284'16,"0"0"-36"-16,-6-4-20 0,6 4-41 15,0 0-16-15,0 0-7 0,0 0-16 0,0 0-14 16,3 17-6-16,0-9-29 0,0 9-6 0,-2-1-6 15,5 4 2-15,-3 5-12 0,2 8-5 0,-2 0-14 16,3 1 22-16,-2 5-29 0,3 6-15 16,-1-3 0-16,2 5-13 0,-2-6 7 0,-2-7 1 15,4 1-8-15,-3 0-18 0,3-2-5 16,-2 5-20-16,1-5-52 0,0-4-17 0,-1 3-57 16,2-7-62-16,-8-6-217 0,6 1-348 15,-2-8 72-15,-1 0 53 0</inkml:trace>
  <inkml:trace contextRef="#ctx0" brushRef="#br0" timeOffset="21479.16">23876 3581 450 0,'11'-4'169'16,"-1"3"-28"-16,3 0-11 0,1 2 1 0,-1 0-13 16,5 3-26-16,-1 3 8 0,4 0-8 15,3 0-13-15,3 5-7 0,-4-1-3 0,5 2-15 16,-4 0-13-16,3 3 10 0,-6-4-15 0,-4 1 5 16,0-2-1-16,0 3-11 0,-6-3 9 0,-1-1-15 15,-4 2 0-15,-2-2-5 0,-1 1 5 16,-6 2-2-16,-1-4 22 0,-2 4-30 0,-4-2 12 15,-4 0 6-15,-6 3-21 0,-1-5-2 0,-3 1-5 16,0-1 17-16,0-1-20 0,0-2-15 16,3-2-21-16,0-1-18 0,1-2-110 15,-13-1-140-15,18 0-398 0,7-1 78 0</inkml:trace>
  <inkml:trace contextRef="#ctx0" brushRef="#br0" timeOffset="21861.05">24922 3553 852 0,'0'-7'251'0,"0"3"28"0,0 4-8 15,-3-8-30-15,3 8-6 0,-4-6-38 0,4 6 0 16,-10-3-38-16,0 3-5 0,10 0-19 0,-20 2-17 16,2 5-18-16,1 1 0 0,-6 1 7 15,2 4-25-15,-3 7-18 0,1-3 8 0,1 7-6 16,2-3-9-16,-8 12-9 0,9-2-2 0,7-3-5 16,-1-3-18-16,3 4-2 0,3-3-3 0,4-1-26 15,3-1 11-15,3-3 12 0,4 2-5 16,3 0-7-16,3-7-19 0,10 1 11 15,3 0-20-15,5-8 7 0,3-2-51 0,3-3-67 16,5 1-10-16,1-8-74 0,16-15-144 0,-8 15-478 16,4-6 69-16,1-4 98 0,-6-4 70 15</inkml:trace>
  <inkml:trace contextRef="#ctx0" brushRef="#br0" timeOffset="22109.21">25562 3463 685 0,'0'0'241'0,"-4"-7"-31"0,4 7-21 0,0-4-15 16,0 4-5-16,0 0-18 0,0 0-12 16,0 0-34-16,0 23 12 0,0-10-24 0,0 0 4 15,3 4-18-15,-3 3 3 0,1 2-15 0,-1 2 9 16,3 1-7-16,0 1-22 0,-3 0 11 15,3 1-35-15,-2 2 1 0,2-1-9 0,-3-2-30 16,4-1-85-16,-1-1 33 0,-2-3-107 0,2-3-115 16,0-2-464-16,2 0 52 0,-3-7 117 15</inkml:trace>
  <inkml:trace contextRef="#ctx0" brushRef="#br0" timeOffset="22592.44">25633 3350 770 0,'-3'-5'230'0,"3"5"6"0,0-9-34 0,0 9-10 16,6-8-20-16,-1 5-4 0,5-3-24 16,0 0-16-16,7 2 5 0,0-3-13 15,0 1-35-15,7 4 4 0,0-4-4 0,0 4-1 16,3 0 1-16,-3 2-34 0,3 0-5 0,-6 0-13 15,3 2-20-15,0 0-8 0,-4 2 0 16,-3 0-12-16,0 3 19 0,-3 0-22 0,-3 0 15 16,-4 2-7-16,-4 0-9 0,-3 2-4 0,0 2 7 15,-7-2 1-15,0 3-6 0,-3-2-5 0,-2 3 23 16,-4-1-23-16,0-1 18 0,2 1-20 16,0 1-1-16,0-5 16 0,4-1-10 0,0 1 2 15,3-2 10-15,0 1-30 0,0-2 13 0,1-1-3 16,4 2 20-16,-3 0 3 0,5-4 13 0,0 2 5 15,5 1 5-15,-3-3 8 0,4 3-1 16,1-1-2-16,4 2 1 0,-1-4-14 0,3 4 3 16,1-1-8-16,0 1 18 0,0 1-5 15,-4-1-12-15,3 3 1 0,-2 1-1 0,-1 0 9 16,0 1-10-16,0 0 8 0,-3 2 0 16,-7 2-8-16,0 4-5 0,-6 0 24 0,-5 4-29 15,-3 0 12-15,-16 12-17 0,-4-6 18 0,-1-1-28 16,-9 0 7-16,-4-1-43 0,3-4-28 15,-9-2-108-15,6-16-123 0,-7 10-484 0,0 0 93 16,1-5 51-16</inkml:trace>
  <inkml:trace contextRef="#ctx0" brushRef="#br0" timeOffset="23031.5">23651 4818 788 0,'10'-1'240'0,"11"-3"-22"0,6-2-41 15,25-8 4-15,8-3-19 0,23-6-11 0,12-4-18 16,8-2-10-16,34-9-18 0,3 4-13 15,-3-6 8-15,6 2-16 0,0-3-5 0,1 6-4 16,3-2-16-16,-7-5-13 0,-27 13 2 16,-3-3 9-16,-4 2-9 0,-1 0-22 0,0 2 10 15,-5 3-18-15,-7 2 10 0,-7 3-3 0,-19 5-14 16,-8 1-52-16,-11 9-36 0,-14-2-133 16,-10 1-18-16,-7 6-84 0,-7 0-436 0,-7 0 78 15,-3 0 71-15</inkml:trace>
  <inkml:trace contextRef="#ctx0" brushRef="#br0" timeOffset="23295.23">24129 4921 785 0,'-7'1'243'0,"7"-1"-25"0,0 0-23 15,0 0-6-15,0 0 0 0,52-5 16 0,-15-3-28 16,25-8-18-16,26-5-6 0,8-1 11 16,7-3 10-16,9-4-33 0,36-11-26 0,6-3-10 15,0 2-8-15,3 0 13 0,-10-2-15 0,0 6-13 16,-1-3-10-16,-8 4-6 0,1 2-4 0,-32 4-14 16,0 5-45-16,-10-1-24 15,-5 0-212-15,-12 3-670 0,-19 5 89 0,-12 0 82 16,-15 2 110-16</inkml:trace>
  <inkml:trace contextRef="#ctx0" brushRef="#br0" timeOffset="37327.55">25709 11361 450 0,'-14'-3'82'0,"10"2"84"0,4 1-7 0,-8-2-16 16,0-2-2-16,8 4-13 0,-8-3-13 0,8 3-7 15,-10-4-11-15,4 3 3 0,6 1-5 0,-7 0 2 16,7 0 0-16,-8-3-25 0,8 3-8 15,0 0-5-15,-9-4-3 0,9 4-15 0,0 0-10 16,0 0-8-16,0 0 5 0,0 0-13 0,0 0 26 16,0 0 5-16,0 0-18 0,17 11-40 0,0-7 37 15,5-4-12-15,7 0-10 16,12 0 22-16,17-7 8 0,14-1-4 0,20-3-19 16,6-6 10-16,-1 2-2 0,-1-5 18 0,0 2-23 15,-4-4-11-15,-3 3 6 0,3-2 59 0,-6 3 2 16,-5-2 31-16,1-1-36 0,-20 10-11 15,0-3-1-15,-4 5 1 0,-6-1-19 0,-8 1 4 16,-7 3-10-16,-7 0 13 0,-2 5-18 0,-7-3-8 16,2-2 14-16,-5 4-6 0,-1-3-8 0,-2 5 5 15,-2-1 6-15,-3-1-5 0,3-2 9 16,-3 3-19-16,-3 1 4 0,0 0 0 16,-7 0-15-16,13-3-5 0,-8 2-15 0,-5 1 2 15,0 0-21-15,0 0-14 0,13 0-50 0,-13 0-22 16,0 0-188-16,0 0-508 0,-13 12 86 15,5-6 67-15,-2-2 82 0</inkml:trace>
  <inkml:trace contextRef="#ctx0" brushRef="#br0" timeOffset="38231.11">22232 12555 504 0,'-3'-7'187'0,"3"7"-11"0,0-7-25 0,0 7 80 16,-3-4-34-16,3 4-5 0,0-4-28 15,0 4-8-15,0 0-21 0,6-10-4 0,-2 5-13 16,5 3-16-16,5-5 11 0,0 0-11 0,10 1-25 16,7-7 0-16,20 1-11 0,3-3 8 0,5 0-20 15,5 0 2-15,19-3 11 16,2 1-29-16,-16 7 8 0,-1 0-5 0,1-3-5 16,-4 6-10-16,0-3 7 0,-4 3-7 0,-3 3-3 15,-10-1-10-15,-7 1-1 0,-3-1 6 0,-4 5-2 16,-4-2-21-16,-5 2 5 0,-2-3-11 15,-2 6-19-15,0-3 19 0,-5 1-9 0,2 0-16 16,-5-1-2-16,-2 5 2 0,-2-1-3 0,-8-2-19 16,2 4-55-16,-6 2-59 0,-1 1-63 0,-7 0-561 15,-2 8 66-15,-3-3 96 0</inkml:trace>
  <inkml:trace contextRef="#ctx0" brushRef="#br0" timeOffset="38751.06">22359 13668 652 0,'0'0'190'0,"-7"3"-11"15,7-3-15-15,0 0-24 0,0 0 1 0,0 0 8 16,0 0-24-16,0 0-2 0,27-3-56 16,-10 1 7-16,4-2-21 0,6 0 9 0,11-4-16 15,16-9-20-15,4 2 38 0,1-2-3 0,19-8-5 16,1 2-12-16,-1-2-24 0,-5 0 14 16,-2-2-16-16,1 4 25 0,-14 3 59 15,0 3-2-15,0 1-28 0,-6-1 2 0,-1 0-7 16,-10 9-1-16,-4-2-15 0,-6 2 11 0,-3 1-11 15,-2 0-13-15,-2 2-9 0,-6 0-17 0,-1-2-4 16,0 6-26-16,-4-2-20 0,1 0 20 16,-7 3-8-16,-7 0-38 0,0 0 18 0,6 6-54 15,-6-6-66-15,-22 13-139 0,11-7-478 0,-3 6 87 16,-3-3 92-16</inkml:trace>
  <inkml:trace contextRef="#ctx0" brushRef="#br0" timeOffset="39463.18">22632 14766 445 0,'0'0'141'0,"0"0"-3"0,-10 0-28 15,10 0 8-15,0 0-26 0,0 0 0 16,0 0-5-16,0 0-5 0,0 0 2 0,0 0-22 15,0 0 7-15,23 6 54 0,-5-6-31 0,6 0-18 16,13-1 31-16,9-4-33 0,17-3 12 16,6 1 6-16,13-10-3 0,4-1 10 0,9 1-46 15,1-1-2-15,2-1 2 0,2 2-2 0,-7-2 23 16,-1 2-19-16,-3-1-25 0,-7 7 11 0,-18-3 7 16,1 4-15-16,-2 0-16 0,-6-3 11 15,-2 6-11-15,-10-3 0 0,-4 3-7 0,-7 3-13 16,-1-2 2-16,-5 3-2 0,-4-2-13 0,0 1 0 15,-4 0-25-15,-2 1 17 0,-5-1-7 0,1 2-36 16,-4 0-159-16,0 0-205 0,-2-2-288 16,-2 4 55-16,-3-2 103 0</inkml:trace>
  <inkml:trace contextRef="#ctx0" brushRef="#br0" timeOffset="42403.01">22789 16083 378 0,'-6'-3'90'15,"6"3"-8"-15,-7-4-13 0,3 1-23 16,4 3 10-16,-7-6 3 0,7 6-33 0,-6-1 33 16,6 1 5-16,-4-4-11 0,4 4 14 0,-6-2-16 15,6 2 11-15,0 0-4 0,-8-4 4 16,8 4 7-16,0 0-25 0,-7-5 14 0,7 5-27 16,0 0 0-16,0 0 5 0,0 0 0 15,0 0 17-15,0 0-12 0,0 0-13 0,0 0 13 0,45 7 3 16,-22-4 58-16,8-2-28 15,11-1 16-15,5 0-18 0,25-4-57 0,3-3-17 16,21-2 78-16,3-2 16 0,4-4-2 0,3-2-11 16,-3 4 6-16,-7-2-11 0,-1 0 5 0,-6 5-17 15,-14 2-34-15,-2 1-13 0,-5 0-68 16,3 0-24-16,-6 1-159 0,-1 5-526 0,-15-1 45 16,-8 0 90-16</inkml:trace>
  <inkml:trace contextRef="#ctx0" brushRef="#br0" timeOffset="43431.99">28040 16248 463 0,'0'0'194'0,"0"0"-38"0,0 0-7 0,-10 0-29 15,10 0 3-15,0 0-23 16,0 0-23-16,0 0 5 0,0 0-13 0,0 7 5 16,0-7 8-16,0 0 0 0,20 3-28 0,-6-3 22 15,7-2 4-15,11 1 4 0,7-3 3 0,19-5 57 16,10-2-14-16,15-3-12 0,2-5-90 16,4 0-2-16,2 2 4 0,0 1-22 0,6 0-34 15,-8 2-15-15,-19 4-166 0,-12 5-128 0,7 2-405 16,-13 0 103-16,-8 0 40 0</inkml:trace>
  <inkml:trace contextRef="#ctx0" brushRef="#br0" timeOffset="44401.93">30365 16026 432 0,'0'0'102'0,"0"0"6"0,0 0 12 16,0 0-2-16,0 0-13 0,0 0-5 0,0 0 20 15,0 0-46-15,0 0 36 16,0 0-30-16,0 0 14 0,0 0-4 0,0 0-3 15,0 0-15-15,0 0 2 0,0 0 23 0,0 0-12 16,0 0-11-16,34-3-20 0,-13 3 43 0,16-7-25 16,26-1-11-16,24-4 8 0,6-3 5 15,9 1 1-15,14-2-32 0,8 2-53 0,5-2-144 16,-2 0-219-16,30-3-385 0,-37 0 126 0,-1 0 20 16</inkml:trace>
  <inkml:trace contextRef="#ctx0" brushRef="#br0" timeOffset="45543.92">25340 17324 583 0,'0'0'195'16,"0"0"-1"-16,0 0-30 0,0 0-18 0,0 0-8 15,0 0 0-15,0 0-7 0,37-1 7 0,-6-2 0 16,24-4-7-16,16 0-29 0,25-7 6 0,17-2-31 16,41-6 10-16,9-2 7 0,2-1-14 15,5 1-45-15,7 4-73 0,2-4-85 0,-13 7-174 16,4-4-417-16,-10 2 44 0,-6-3 101 0</inkml:trace>
  <inkml:trace contextRef="#ctx0" brushRef="#br0" timeOffset="46145.56">24666 18591 555 0,'-6'3'171'0,"6"-3"24"0,0 0 10 0,0 0-31 16,0 0-23-16,0 0 10 0,44-15-18 0,1-4-4 16,29-10-4-16,22-7-32 0,51-14 9 15,14-7-7-15,17-1-7 0,27-4-60 16,75-23-48-16,0 1-185 0,28 2-524 0,9 0 41 0,1-14 132 16</inkml:trace>
  <inkml:trace contextRef="#ctx0" brushRef="#br0" timeOffset="53956.14">26290 2988 842 0,'0'-10'240'0,"0"2"-27"15,0-2-108-15,-3 0 10 0,-1-2-8 0,-3 0 1 16,0-1-31-16,-6 1 12 0,-1-3-12 0,0 0-13 16,-6 2 0-16,-4-4-10 0,-4 1 10 15,1-1-18-15,-17-3-21 0,3 1 14 0,-7 1-3 16,-4 0 2-16,-2 4 0 0,-7-2-15 0,-8 4 1 15,-3 0 6-15,-17 3 1 0,17 2-11 0,-6 4 11 16,-1 1-10-16,-19 4-1 0,-3 2-20 16,-4 5 10-16,-1 6 8 0,-4 1 3 0,-2 6-19 15,1 0-4-15,-4 6 9 0,-22 9-7 16,1 3-12-16,6 7 27 0,3 4-12 0,4 2 2 0,10 6 2 16,5 5 11-16,4 4 16 0,5 6-37 15,7 7 18-15,0 0-2 0,13 5 8 16,4 3-11-16,23-14-2 0,8 7-11 0,4 1 3 15,9 2 10-15,7 2-33 0,9 1 23 0,6 2-2 16,15 2-1-16,10-2 18 0,6-2-7 0,16-3-8 16,6-5 5-16,8-1-5 0,6-3-7 15,27 5 1-15,11-7 4 0,6-8 4 0,-10-20 9 16,28 4-9-16,-17-19 8 0,10-6-10 0,41 2 0 16,-21-16 11-16,3-5 1 0,8-5-17 0,34-12 26 15,8-6-3-15,0-6-8 0,-5-4 10 16,-10-6 1-16,3-3 30 0,-5-11-36 15,-2-4 6-15,-3-8 2 0,-8-13 10 0,-11-5-22 16,-5-3 19-16,-4-7-20 0,-9-9-12 0,-4-6 4 16,-5-6 11-16,-14-3 3 0,-7-5-14 15,-16-6-7-15,-13 2-21 0,-13-1 26 0,-15 3 41 16,-25 23-38-16,-9 4-3 0,-22-5 18 0,-15 0 18 16,-27-13 17-16,-21 5-6 0,-17 10-24 0,-24 5-8 15,-30 14-7-15,-27 12-1 0,-22 15-48 16,-29 13-20-16,-22 18-26 0,-24 13-246 0,-91 25-450 15,2 6 30-15,-9 7 103 0,2 3 61 16</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1T06:12:45.904"/>
    </inkml:context>
    <inkml:brush xml:id="br0">
      <inkml:brushProperty name="width" value="0.05292" units="cm"/>
      <inkml:brushProperty name="height" value="0.05292" units="cm"/>
      <inkml:brushProperty name="color" value="#FF0000"/>
    </inkml:brush>
  </inkml:definitions>
  <inkml:trace contextRef="#ctx0" brushRef="#br0">8571 5235 373 0,'0'0'228'0,"-6"-7"-3"0,2 5-30 16,1-2-3-16,3 4-21 0,-6-5 11 0,6 5-28 16,-8-6-3-16,8 6-11 0,-6-2-37 0,6 2 4 15,-4-6-9-15,4 6 19 0,-6-3-22 0,6 3 2 16,-1-4-12-16,1 4 4 16,0 0-12-16,0 0-8 0,-3-5-20 0,3 5 7 15,0 0 1-15,7-7-24 0,0 2 8 0,3 4 0 16,-3-1-18-16,3 1 18 0,4-2-5 0,-1 1-11 15,0 0-7-15,2 1-5 0,1 1 15 16,-1 0-5-16,1 0-8 0,1 0-7 0,1 1 5 16,-1 2-3-16,3 2 8 0,-3 3-26 0,0-4 26 15,-3 5-5-15,0 4 8 0,-1-1-6 0,-2 7-10 16,-1-1-2-16,-3 2 7 0,-1 4 8 16,-2 2-3-16,0-1-12 0,-4 0-1 0,-4 5 3 15,1-5 8-15,2 0-18 0,-2 0 8 16,0 1 9-16,-1-2-7 0,1-1-7 0,0-2 7 15,-1 1-8-15,4-2-9 0,-3 1 9 16,3-3 6-16,0 1-8 0,0-2 5 0,3-1-3 16,-2 1 6-16,5-2-9 0,-2 1-14 0,2-4 23 15,1 1 2-15,3-2 0 0,0-2-8 0,-3 3 1 16,4-5 2-16,-1-2 0 0,0 2 5 16,1-4 2-16,-1 1-7 0,-3-3 8 0,6 1 10 15,-3-2-8-15,-10 0 6 0,18-4-9 0,-8-1-4 16,0 3-1-16,-3-4 9 0,3-1-9 0,-3 2 11 15,-1-1-3-15,-2-3 3 0,3 3-3 16,-3 2-2-16,2-3 2 0,-5 1 8 16,2 1-10-16,-3-1 20 0,0 6 0 0,3-7 16 15,-3 7-16-15,0-6-10 0,0 6 15 0,0 0-33 16,0 0 18-16,0 0 8 0,-13 13-24 16,9-5 6-16,0 3 5 0,1 3-13 0,-3 3 7 15,5 0 1-15,-2 3-3 0,3 4 0 0,-3 2-10 16,2 4 15-16,2-3-10 0,2 7-5 0,0-1 8 15,0 6 4-15,4-3-1 0,-3-1-9 16,3 0 6-16,0 1 7 0,0-4-10 0,3 2 7 16,-3-2-12-16,0-1-10 0,2 0 2 0,-1 1 16 15,-4-7-3-15,2 2 0 0,1-4-13 0,-1 1 0 16,-2-1 23-16,3-4-7 16,-4-2 5-16,1 0 4 0,-4-1-9 0,0 1 7 15,0-5 0-15,-3 3-2 0,-1 3-5 0,-4 3 2 16,-5-3 2-16,-4 6 11 0,-6-1-2 0,-8 3-21 15,-8 1 12-15,-5 1 6 0,-7 4-15 16,-17 5-37-16,-1 2-38 0,-10-1-148 0,5-2-694 16,-2-3 123-16,1-2 61 0,-4-13 93 0,8-9 58 15</inkml:trace>
  <inkml:trace contextRef="#ctx0" brushRef="#br0" timeOffset="36511.25">3368 5784 215 0,'0'0'74'0,"0"0"0"0,-6-6-13 0,6 6-4 16,-4-2-4-16,4 2 24 0,0 0-38 0,-3-3-37 15,3 3-12-15,0 0 2 0,-6-3 19 16,6 3 9-16,0 0-12 0,0 0-16 0,0 0-5 16,-12 0 3-16,12 0 13 0,0 0-3 0,0 0 23 15,0 0 2-15,0 0 60 0,-12 0-6 16,12 0-7-16,0 0 12 0,0 0-10 0,0 0-20 15,0 0 38-15,0 0-20 0,-10 0 20 0,10 0-2 16,0 0-6-16,0 0-79 0,0 0-28 0,0 0 8 16,0 0 2-16,0 0 31 15,0 0-15-15,-11-2 7 0,11 2-3 0,0 0-17 16,0 0-3-16,0 0 11 0,0 0-8 0,0 0 20 16,0 0-5-16,0 0-20 0,0 0 43 0,0 0-28 15,0 0 0-15,0 0 0 0,0 0 10 16,30 5-7-16,-30-5 30 0,15-2-23 0,-6 4 13 15,1-4 8-15,1 1-11 0,-11 1 16 0,20-2-13 16,-9 1 16-16,2 0-11 0,1-2-23 0,-1 1 26 16,1 1-19-16,0 0-19 15,0-1 12-15,3-2 0 0,-1 2 3 0,-1 1-1 0,1 1-12 16,5-4 8-16,-4 0-13 0,0 3 15 0,4-4 13 16,-3 3-3-16,1-3 8 0,-1 4-5 15,-1-2 5-15,3-2 10 0,1 2 13 0,-1-3-18 16,1 4 1-16,-3-4 4 0,1 0-25 15,2 1 15-15,-1-1 5 0,-2 2-5 0,5-3 2 16,2-1-22-16,-5 2 17 0,4-2-7 16,-6 5 8-16,5-5-3 0,0 1-24 0,-2 0 24 15,-1 1-5-15,1 1-3 0,0-1-12 0,-1-1 15 16,0 4-3-16,-1-2-8 0,0 1 6 0,2-2-3 16,-3 5-15-16,1 0 18 0,-1-5-6 15,1 4 11-15,-1 1-8 0,3-2 0 0,-5 1 6 16,5 0-6-16,-4 1-8 0,4 0 8 0,-3-2 11 15,1 1-19-15,-1 1 18 0,-2 0-7 0,-1-1 2 16,1-1-15-16,-1 2 41 16,1 1-41-16,-2 0 0 0,-1-2-3 0,1 1 6 15,-4 1 2-15,0-3-6 0,1 3-4 0,-1-1 0 16,-10 1 18-16,15-1 4 0,-9 1-12 0,-6 0-10 16,14-2 10-16,-14 2 8 0,13-1 2 15,-13 1-10-15,11 0-13 0,-11 0 13 0,10 0 3 16,-10 0 10-16,11-4-3 0,-11 4-23 0,12-2 3 15,-12 2 7-15,7 0 3 0,-7 0 5 0,11 0-5 16,-11 0 0-16,6-1-2 0,-6 1 2 16,0 0 8-16,10-1-6 0,-10 1 3 15,0 0 0-15,0 0-12 0,11 0 14 0,-11 0 4 0,0 0 1 16,0 0-4-16,0 0 7 0,0 0-9 16,0 0 6-16,0 0-4 0,10 0-18 15,-10 0 12-15,0 0 16 0,0 0-20 0,0 0 7 16,0 0-5-16,0 0-8 0,0 0 8 0,4 2 3 15,-4-2-1-15,0 0 14 0,0 7-19 0,0-7 8 16,0 0-20-16,-4 10-31 0,4-10-39 16,-3 6-58-16,0-4-34 0,3 4-552 0,0-1 40 15,-3 1 106-15</inkml:trace>
  <inkml:trace contextRef="#ctx0" brushRef="#br0" timeOffset="39975.83">3492 7154 87 0,'0'0'35'0,"0"0"-17"0,-1-4 16 16,1 4-19-16,0 0 18 0,-3-4 11 0,3 4 71 16,0 0-13-16,0 0-15 0,-6-4 26 0,6 4-21 15,0 0-87-15,0 0 23 16,0 0 1-16,0 0 6 0,-7-2 14 0,7 2-34 15,0 0-17-15,0 0 22 0,-7-4 16 0,7 4 8 16,0 0-6-16,0 0-5 0,0 0-35 16,0 0 94-16,0 0-3 0,-11 0-12 0,11 0 26 15,0 0 7-15,0 0-10 0,0 0-16 0,-10 0-20 16,10 0-46-16,0 0-13 0,-6-1 13 0,6 1 0 16,0 0-10-16,0 0 4 0,0 0 22 15,0 0-22-15,-11-1 6 0,11 1 8 0,0 0 12 16,0 0-7-16,0 0-5 0,0 0 2 0,0 0-3 15,0 0-14-15,0 0-1 0,0 0 13 0,0 0-8 16,0 0-10-16,-7-2 8 0,7 2-18 16,0 0 28-16,0 0-18 0,0 0 5 15,0 0-4-15,0 0-1 0,0 0 5 0,0 0-18 16,0 0 19-16,0 0-9 0,0 0-12 0,0 0 15 16,0 0 3-16,27 0-6 0,-27 0 1 15,0 0-3-15,14 0-8 0,-14 0 26 0,8 0-26 16,-8 0 11-16,9-3 10 0,-9 3-1 0,0 0 4 15,10-1-16-15,-10 1 5 0,0 0-15 16,11 0 7-16,-11 0 13 0,0 0 6 0,0 0-3 16,0 0 2-16,0 0-2 0,10 0-11 15,-10 0 6-15,0 0-11 0,0 0 11 0,0 0-13 0,0 0 23 16,0 0-26-16,0 0 34 16,10 0-19-16,-10 0 11 0,0 0-18 0,0 0 31 15,0 0-8-15,0 0-10 0,0 0 0 0,0 0 10 16,0 0 13-16,0 0-8 0,0 0-3 0,0 0-7 15,0 0-20-15,0 0-6 0,0 0 11 16,0 0 7-16,0 0-13 0,0 0 8 0,8-2 0 16,-8 2 6-16,0 0-16 0,0 0-8 0,0 0 23 15,0 0-5-15,0 0-5 0,0 0 8 0,0 0-3 16,0 0-5-16,0 0 0 0,0 0 0 16,0 0 3-16,0 0-14 0,0 0 11 0,0 0-2 15,0 0-3-15,0 0-1 0,9-1 14 0,-9 1-10 16,0 0 4-16,0 0 1 0,0 0 15 15,0 0-18-15,11 1 5 0,-11-1 5 16,0 0-15-16,8-1 0 0,-8 1-3 0,0 0 11 16,13-1 7-16,-13 1-8 0,9-3 9 0,-9 3-11 15,11-2 7-15,-11 2-19 0,7 0 22 0,-7 0-3 16,10-1 14-16,-10 1-13 0,0 0-1 16,10-1-12-16,-10 1-5 0,7 0 5 0,-7 0-5 15,0 0 2-15,10-1-5 0,-10 1 11 0,0 0 2 16,0 0 2-16,10 0-15 0,-10 0 11 15,0 0 4-15,0 0 34 0,8-1-46 0,-8 1 12 16,0 0-9-16,0 0 12 0,7-4 15 16,-7 4-27-16,0 0 9 0,0 0-20 0,0 0 18 15,9 0 5-15,-9 0 1 0,0 0-4 16,0 0 1-16,0 0-3 0,7-1 2 0,-7 1-4 16,0 0-1-16,11-1 13 0,-11 1-15 0,0 0-5 15,10 0 5-15,-10 0-10 0,10-2 4 0,-10 2 22 16,11 0-9-16,-4-3-4 0,2 2 2 15,-9 1 7-15,14 0-2 0,-7 0-15 0,0-2 18 16,-7 2-13-16,17-1 12 0,-10 1-7 0,0-1-2 16,2 1 2-16,2-3-13 0,-4 1 16 15,3 2-3-15,-10 0-3 0,17-1 0 16,-7 0 9-16,-3 1-12 0,4 0 4 0,-1-1-1 16,-10 1 1-16,17-1 4 0,-7 1-7 0,-3-4 8 15,-7 4-6-15,17 0 8 0,-10-1-12 0,0 0 9 16,-7 1-2-16,17-2-5 0,-13-1 5 15,-4 3-8-15,13 0 3 0,-5-1-5 0,1 1 0 16,-9 0 10-16,10-2-5 0,-10 2 2 0,14 0-10 16,-7-1 16-16,-7 1-8 0,13 0 15 0,-13 0 8 15,11 0-26-15,-11 0 13 0,13 0-5 16,-6 0 0-16,-7 0 5 0,11-1-5 0,-11 1 0 16,13 0 0-16,-6-3-10 0,-7 3 15 0,14 0 3 15,-14 0 10-15,13 0-28 0,-6-2 12 16,-7 2-12-16,14-1 15 0,-7 1-10 15,-7 0 2-15,14-1-7 0,-14 1 10 0,13 0-2 16,-6 0-6-16,-7 0 5 0,14 0 9 0,-7 0-4 16,-7 0 1-16,13 0-3 0,-13 0 10 15,11-1-15-15,-5 0 10 0,-6 1-23 0,10-4 28 16,-10 4-20-16,11 0 10 0,-11 0-3 0,0 0-4 16,13 0 4-16,-13 0 3 0,7 0-5 0,-7 0 3 15,6-1-4-15,-6 1 9 0,0 0-11 16,11-1 3-16,-11 1 10 0,7-2-5 0,-7 2 0 15,7-3 5-15,-7 3 3 0,0 0-13 16,11-1 15-16,-11 1-5 0,6 0-12 0,-6 0-14 16,7-3 21-16,-7 3 8 0,0 0 0 15,10-1-1-15,-10 1-14 0,7-3 17 0,-7 3-5 16,7-3-10-16,-7 3-8 0,10-1 10 0,-10 1-17 16,6-1 20-16,-6 1-8 0,11-1-5 0,-11 1 24 15,8-4 7-15,-8 4-31 0,9 0-8 16,-9 0 24-16,11-1-16 0,-11 1 11 0,0 0 9 15,13-1-12-15,-13 1 10 0,7 0-2 0,-7 0-8 16,0 0 12-16,14 0-7 0,-14 0 11 0,7-2-11 16,-7 2 0-16,7-3-6 0,-7 3 9 15,9 0-11-15,-9 0 3 0,0 0 0 16,11 0 13-16,-11 0-11 0,0 0 8 0,10-1 6 16,-10 1-4-16,7 0 9 0,-7 0-21 0,0 0-13 15,14-2 7-15,-14 2 14 0,10 0-6 16,-10 0 16-16,10-1-15 0,-10 1-9 0,11 0 14 15,-11 0 7-15,13-1-18 0,-13 1 8 0,14-3 41 16,-7 3-51-16,-7 0 5 0,13-2 13 0,-6 2-13 16,-7 0 0-16,14-1 2 0,-8 0 8 15,5 1-15-15,-11 0 18 0,13-1-11 0,-6 1-2 16,0-1-5-16,1-3 4 0,-8 4-6 0,16 0 22 16,-10 0 0-16,2-1-7 0,-8 1-1 15,14-1-4-15,-5 1-1 0,-1-2 8 16,-8 2-10-16,13-3 13 0,-9 2-8 0,-4 1-3 15,14-2-2-15,-14 2 5 0,10 0 0 0,-10 0 0 16,9-1 5-16,-9 1-10 0,11 0-3 16,-11 0 14-16,10 0-12 0,-10 0 4 0,10-1-3 15,-10 1 7-15,11-3-9 0,-11 3 7 0,10-2 0 16,-10 2-5-16,10-1 15 0,-10 1-23 0,8 0 33 16,-8 0-14-16,10-1-4 0,-10 1-10 15,9 0 6-15,-9 0 4 0,11 0-9 0,-11 0 7 16,10 0 0-16,-10 0 13 0,10 0-16 0,-10 0 8 15,11 0-10-15,-11 0 2 0,7-1 1 0,-7 1 4 16,0 0-4-16,16 1-1 16,-16-1 1-16,8 0-11 0,-8 0 23 0,7 0-10 15,-7 0 3-15,6 1 7 0,-6-1-23 0,0 0 3 16,10 1 2-16,-10-1 6 0,8 2 7 0,-8-2-5 16,0 0-5-16,0 0-21 0,10 0 21 15,-10 0-5-15,0 0 12 0,7 3-7 0,-7-3 33 16,0 0-20-16,0 0-3 0,0 0-18 0,9 1 13 15,-9-1-2-15,0 0 4 0,0 0-4 0,0 0-1 16,0 0 8-16,0 0-7 0,0 0 22 16,8 0 42-16,-8 0-42 0,0 0-7 0,0 0 18 15,0 0-8-15,0 0-3 0,0 0 3 0,0 0-2 16,0 0 15-16,0 0-24 0,0 0 14 16,0 0-21-16,0 0 3 0,0 0-3 15,0 0 3-15,0 0-3 0,0 0-10 0,0 0 7 16,0 0-10-16,0 0-2 0,0 0 8 0,0 0-21 15,0 0-8-15,0 0-7 0,0 0-24 16,0 0-20-16,0 0-10 0,-8 11-67 0,8-11-35 16,-3 8-208-16,3-2-322 0,-3-3 81 0</inkml:trace>
  <inkml:trace contextRef="#ctx0" brushRef="#br0" timeOffset="45162.92">2613 7641 534 0,'0'0'185'15,"0"0"-21"-15,0 0-6 0,0 0-19 16,-10 0-14-16,10 0 11 0,0 0-26 0,0 0-13 16,0 0-15-16,0 0-8 0,0 0 3 0,0 0-5 15,0 0-29-15,0 0 16 0,-10-1-26 0,10 1 8 16,0 0 21-16,0 0 4 16,6-15-20-16,-1 8-2 0,1-3-14 0,-2-4 9 15,2 2 2-15,0-5-5 0,3-4-24 0,0 2 9 16,-5-2 5-16,2 0 4 0,-2-1-17 0,3 3 13 15,-7 1-19-15,3-3 9 0,-3 1-4 16,0 2 9-16,0-1 5 0,-3 1 12 0,3 5-5 16,-5-2-17-16,2 1-1 0,0 3-2 0,0 2-3 15,-4 0 0-15,4 2-17 0,-4 3-6 0,0 2 15 16,7 2-9-16,-14 9 12 0,0-1-16 16,4 6 6-16,-6 2 16 0,1 4-17 0,-1 5 12 15,1 5-12-15,-1 8 19 0,-1 4-13 16,7-5 16-16,-1 8-27 0,1 2 19 0,3-7-3 15,4-5 13-15,3 5-26 0,3-2 1 16,-2 17 14-16,5-2-12 0,0 4 8 0,6 0-16 16,1 1 13-16,4 12 3 0,3 3-3 0,-2 1 7 15,2 1-2-15,1 0-15 0,2 7 18 16,2 4-8-16,-2 2 0 0,4 7-3 0,-2 5 16 16,8 27-8-16,-8 3-2 0,5 5 7 0,-5 3-5 15,-1-1 0-15,-4 1-10 0,1-1 5 0,-8-24-5 16,1 28 5-16,-5-27 0 15,-2 1 0-15,-6-1 15 0,1 1-15 0,-5-1-2 16,0 3 10-16,-1 2-14 0,-2-6 4 0,-4-5 7 16,-1-2 8-16,1-5-13 0,-4-1 2 0,-2-7 6 15,4-5 7-15,-1-6-4 0,-3-2-14 16,1-5 13-16,3-15-17 0,0-5 14 0,-1 2-12 16,-1-8 8-16,1-5 7 0,6-9-20 0,-4-5 10 15,2-9-8-15,1 2 28 0,-1-7 4 0,-2 1-9 16,4-2-13-16,0-4-7 0,1 2 0 15,-2-2-5-15,2-3 5 0,-1-2-5 0,0-1-6 16,4 1 70-16,-5 0-13 0,5-4 15 0,-3 3-2 16,6-5-3-16,-7 5-10 0,7-5 0 0,-3 4-5 15,3-4-13-15,0 0 0 0,0 0 3 16,0 0-6-16,0 0-2 0,0 0-8 16,19 1 3-16,-8 1-18 0,3-1 5 0,0 6-21 15,6 3 29-15,4 5-28 0,3 5-1 0,5 12 1 16,4 8 2-16,5 16 2 0,-5 5 6 15,1 5 0-15,-3 1-3 0,0 8 13 0,-3 8 0 16,-1 3-8-16,-2 3-4 0,-1 9 9 0,-2 0-7 16,-3 4-5-16,3 0 17 0,-5 3-7 0,0 2 5 15,1 2-18-15,0 22 13 0,-8-21 2 16,2-4-12-16,-2 3 18 0,-3-1-11 0,1-1 8 16,-2 0 2-16,1-6-4 0,-1 3 10 0,0-4-3 15,-2-5-13-15,2-4 18 0,0-2-5 16,3-8 16-16,-2 1-8 0,-2-19-11 15,-1-1 1-15,2-4 12 0,2-1 3 0,-1-7-5 16,0-3-13-16,5-6 5 0,-2-7-5 0,1-9 0 16,-1-5 0-16,0-4 3 0,5 1 4 0,0-7-2 15,2-2 3-15,0-1-3 0,4-7-10 16,-4-7-10-16,11-3-39 0,-4-1-56 0,11-11-205 16,1-3-481-16,-3 0 72 0,-1-2 45 0,-8 4 98 15</inkml:trace>
  <inkml:trace contextRef="#ctx0" brushRef="#br0" timeOffset="78507.48">10284 11593 120 0,'0'0'28'0,"-6"-2"15"16,6 2-32-16,0 0 2 0,-11 0 15 0,11 0-3 16,0 0-27-16,-13 2 35 0,13-2-15 0,-7 0-21 15,1 4 3-15,6-4 5 0,-8 4-20 16,8-4 36-16,-7 0 22 0,1 5-40 15,2-3-24-15,4-2 29 0,-11 3 5 0,8 1 2 16,-4-1 8-16,7-3 0 0,-10 3 3 0,3-2 27 16,0 2-24-16,-2-2 17 0,9-1 92 15,-18 0-2-15,11 4-11 0,0-4 6 0,-2 1-88 16,9-1 13-16,-15 2-7 0,9-2 2 0,6 0-10 16,-15 0-20-16,15 0 12 0,-9 0-8 0,9 0 1 15,-13 0 5-15,13 0-34 0,-7 0 26 16,7 0-7-16,0 0 4 0,-14 0-20 0,14 0 13 15,0 0 0-15,0 0-13 0,-7 0 13 16,7 0 27-16,0 0-40 0,0 0 29 0,0 0-6 0,0 0-8 16,17 10 0-16,-6-10 78 15,2 0 11-15,7 0-1 0,2 0-19 0,7 0-12 16,6-3 12-16,6-3-14 0,21 2-1 0,2-1-5 16,-2-2-13-16,3 0-2 0,-1 2-14 0,1-1 14 15,-3-1-3-15,3-2 0 0,0 5-15 16,0-1-3-16,0-2 0 0,0-2 0 0,3 5 6 15,1-3 4-15,3 2-12 0,-1-4 7 0,-2 5-13 16,-1-3 3-16,1 2-2 0,-1-4 2 0,-6 1 2 16,2 4-9-16,-2-3-6 15,-1 0 0-15,-2 0-5 0,2-1 3 0,1-2-8 0,-7 3 13 16,3 2-13-16,-11 0 13 0,-6-2 2 0,0 4-5 16,-7-2 1-16,-3 1-4 0,-3 0 6 15,-4 2-10-15,-4 0 4 0,-2-1-7 16,1 0 5-16,-5 3 3 0,-1-2-3 0,-1 1 8 15,-2-3-3-15,-1 4-7 0,2 0 12 0,-11 0-28 16,13 0 1-16,-13 0-65 0,10 0-26 0,-10 0-89 16,0 5-176-16,0-3-387 0,0-2 69 15,-9 7 53-15</inkml:trace>
  <inkml:trace contextRef="#ctx0" brushRef="#br0" timeOffset="83344.67">9810 9528 417 0,'-5'-2'97'0,"5"2"-2"0,-6-4 2 15,6 4-10-15,-7-4 8 0,7 4-16 16,0 0 11-16,-7-2-26 0,7 2 5 15,0 0-5-15,-6-4-23 0,6 4 15 0,0 0-20 16,0 0 0-16,-7-2 2 0,7 2-15 0,0 0 5 16,0 0-10-16,0 0 5 0,0 0-13 15,0 0-7-15,0 0-3 0,0 0 8 0,0 0-3 16,0 0-18-16,0 0 13 0,0 0 10 0,0 0 8 16,0 0-2-16,20 8-1 0,-20-8 10 0,13 0-17 15,-5 1 0-15,-8-1 2 0,16 3 11 16,-6-1-9-16,1-2 14 0,-1 1-6 0,0-1-7 15,4 0 3-15,-3 0-22 0,3 0 19 0,-1 1 8 16,4-1-14-16,-4 0 4 0,2 0 4 16,1 0 6-16,-1 0-11 0,1 0 3 15,2 0 68-15,-2 0-11 0,2 0-1 0,-2-1-16 16,2 1-1-16,0 0 1 0,4-1-12 0,-1 1-7 16,0 0 4-16,2-2-7 0,-2 4-6 0,0-4 11 15,2-1 13-15,1 2-24 0,0 1 16 16,-2 0-12-16,2-2-1 0,-1 1 5 0,1 1 0 15,-3-4 8-15,2 4-15 0,-2-1-13 0,3-1 20 16,-3 2-20-16,2-1 10 0,-2 0-13 0,0-2 10 16,-1 1 9-16,3 2-17 15,-2-1-1-15,-1 1 4 0,1-1-10 0,3-4-8 16,-3 4 11-16,-1 1 5 0,1 0-8 0,-1 0-15 16,0-2 12-16,1 1 14 0,0-2 2 0,-1 2-16 15,1 1 8-15,0-1-4 0,-2-1 12 16,2 2-11-16,0-1 9 0,-1 1-22 0,1-4 9 15,0 4 0-15,-2-2-3 0,2 2 7 0,3 0-7 16,-4-1 3-16,4 1-13 0,-3 0 22 0,3-1-4 16,-3 1 0-16,3 0-8 0,0-2 10 15,0 2-15-15,-1-3 20 0,1 3-22 0,0-1 12 16,0 1-8-16,0 0 1 0,3 0 4 0,0-3-2 16,-2 0 3-16,2 2 2 0,-3 0 13 15,0 1-13-15,6-2-13 0,-6 1 3 0,0 0 23 16,1 1-10-16,-1-3-6 0,-1 3 8 15,1 0-10-15,0-2 6 0,-3 2-6 0,-1 0 10 16,4 0-8-16,-3 0-7 0,2-1 18 0,1 2-10 16,-3-1-3-16,3 0 2 0,-1 0 16 0,1 0-10 15,1 0-13-15,-1 0 12 0,3-1 1 16,-3 1 0-16,6 0-8 0,1 0-16 0,-3-1 34 16,2 1 0-16,-2-2 0 0,2 2-5 0,-2-3 2 15,0 2-7-15,-1 1-6 0,0 0-2 0,-3 0 16 16,0-2-3-16,0 1-11 0,3-2-4 15,-6 2 7-15,2 0-5 0,-2-1-3 0,0 2 6 16,-1 0-3-16,-3-1-3 0,1 0 6 0,-2 1-11 16,-1-3-15-16,-2 1 23 0,4 2-13 15,-7 0 0-15,0 0-15 0,1 0 21 16,-1 0 1-16,-10 0 17 0,16-1-101 0,-16 1 59 16,12 0-22-16,-6 1 83 0,-6-1-50 0,13 0 10 15,-13 0-3-15,0 0 10 0,11-1-12 0,-11 1 5 16,0 0 20-16,4-1-10 0,-4 1-10 15,0 0-98-15,0 0-299 0,0 0-366 0,0 0 74 16,-28 0 65-16</inkml:trace>
  <inkml:trace contextRef="#ctx0" brushRef="#br0" timeOffset="87471.07">15939 10393 435 0,'0'0'181'15,"0"0"-12"-15,0 0-18 0,0 0-23 0,-4-7-7 16,4 7-80-16,0 0-3 0,0 0 0 0,0 0-9 16,0 0 11-16,0 0-6 0,0 0-21 15,0 0 7-15,0 0 1 0,0 0 7 0,0 0 43 16,0 0-37-16,4 15-4 0,-1-7 6 0,-3 1-23 15,3 1 10-15,-2 5-3 0,-1-1 4 16,3 3 6-16,-3 2-17 0,3-1-8 16,-3 4-2-16,0 3 25 0,0 0-10 0,0 3 0 15,0 1-11-15,0-1 6 0,0-2-8 0,-3 5 34 16,3-1-29-16,-3-2-5 0,2 3 8 0,-2-2-21 16,3 0 18-16,-3 0 6 0,-1 0-3 15,1-2-21-15,2-1 13 0,-2-1 13 0,0 0-13 16,-1-3 10-16,4-4-12 0,-3 2 17 0,0-5-4 15,3-1 4-15,-3-3 14 0,3 0-32 0,-1 2 1 16,-2-4 7-16,3 0 36 0,0-2-10 16,0 0 10-16,-4-3-23 0,4 4 100 0,0-2-26 15,0-6 8-15,0 8 3 0,0-8-4 0,-3 3-6 16,3-3-27-16,0 0 22 0,0 0-12 16,0 0-14-16,0 0-16 0,7 4 16 15,-7-4-6-15,0 0-4 0,0 0-11 0,0 0-8 16,13-7-10-16,-9 3-5 0,2 1-5 0,2 2 3 15,2-1-11-15,0-2 8 0,4 1-11 0,-1-2 19 16,5 2-13-16,2-4 7 0,1 5-9 16,6-3-9-16,0-3 16 0,4 5-10 0,0-4-11 15,6 0 8-15,1 0 8 0,3 3-18 0,10-10 15 16,-6 7-12-16,6-1 4 0,-3 2-4 0,-10-1 17 16,20-1-12-16,-14 1 2 0,1 0-5 15,10-1 7-15,3 1 4 0,-4 1-9 16,4-2-2-16,-13 2 3 0,-4-1 2 0,-1 4-8 15,-1-2 13-15,1-3-7 0,-2 6-3 0,2-3 10 16,-1 1-15-16,-2-2 3 0,-3-1-6 16,-3 4 5-16,-3-2 24 0,2 2-31 0,-5 0 10 15,1-1-13-15,-5 0 3 0,0 0 12 0,-2 4-4 16,-4-3 2-16,-2-1-3 0,1 2 13 0,-4 1 0 16,4 0 26-16,-7 0-28 0,3-4-36 15,-4 5 23-15,5 0 18 0,-11 0-60 0,10 0-11 16,-10 0 27-16,7-2-18 0,-7 2 31 0,6-6 8 15,-6 6-21-15,5-3-2 0,-5 3-8 0,3-7 5 16,-3 7 41-16,0-7-2 16,0 7 5-16,-3-8-16 0,-1 4 11 0,3-3-16 15,-2 1 13-15,0-2-3 0,3-2 21 0,-3-1-13 16,2-3-5-16,1-3 8 0,0-2-8 0,1-6 15 16,2-4-10-16,0-6 3 0,1 1 0 15,6-14-3-15,-3-2-8 0,0 4 19 0,4-2-6 16,-5 9-13-16,1 3 3 0,0 3 5 0,3 0 11 15,-3 0-11-15,-1 3 5 0,-2 9 0 0,2-3-15 16,-2 9-2-16,0-3 19 0,0 2-7 0,-1 6-15 16,0-3 18-16,0 3-13 15,-3 2 0-15,3-2 7 0,-2 3-17 0,-1 0 7 16,0 3 6-16,3-3 14 0,-3 0-24 0,0 7 9 16,0-7-10-16,3 6-7 0,-3 1 12 0,0 0 0 15,0 0-7-15,0 0-13 0,0 0 0 16,0 0-13-16,0 0 2 0,0 0-32 0,0 0-1 15,0 0-61-15,0 0-82 0,-13 13-105 0,10-10-461 16,-4 6 57-16,3-2 84 0</inkml:trace>
  <inkml:trace contextRef="#ctx0" brushRef="#br0" timeOffset="87927.68">17439 10316 616 0,'0'0'192'15,"0"0"-18"-15,0 0-30 0,0 0 7 0,0 0-28 16,0 0-6-16,0 0-9 0,-3-5-16 16,3 5 18-16,0 0-20 0,0 0-11 0,0 0 23 15,0 0-25-15,14-8 5 0,-7 6-13 16,-1-2-10-16,1 0 8 0,1-3-11 0,1-1-2 0,1 4-6 15,0-5 16-15,4-3 0 16,-1 2-15-16,-1 0-16 0,1 2 6 0,1-2-3 16,-1-2-26-16,0 3 36 0,-2 3 0 0,2-4-8 15,-6 4-20-15,1 2 13 0,-1-3-13 0,2 2-8 16,-2 0 11-16,-3 3-1 0,0-4 3 16,2 6-8-16,-6 0 3 0,10-3 11 0,-10 3-6 15,0 0-21-15,14 3-2 0,-10 1 23 0,2 0-18 16,-2 2 16-16,2 2-3 0,-2-1 0 0,3 3-8 15,-3 1-3-15,2-3-7 0,1 9 8 16,-1-7-5-16,-1 5 7 0,1-2 0 0,1-1-7 16,-1 2-6-16,-2-3 19 0,3 2-14 15,0-1 3-15,-1-4 0 0,-2 4-10 0,-1-3 8 0,1 0 2 16,3-2-10-16,-4-1 12 0,1 1-9 16,-1 0-8-16,0 0-24 0,1-3-17 15,-1 3-38-15,0-2-44 0,1-2-54 0,-4 6-172 16,7-8-442-16,-4 5 79 0,1-5 72 0</inkml:trace>
  <inkml:trace contextRef="#ctx0" brushRef="#br0" timeOffset="133151.57">23494 773 417 0,'0'0'151'16,"-10"-3"-5"-16,10 3 0 0,-8-3-18 15,8 3-24-15,-7-3-88 0,7 3 7 0,0 0 0 0,-9-1-26 16,9 1 1-16,0 0-3 0,0 0 5 16,-11 4 7-16,11-4 19 0,0 0 2 15,0 0-18-15,4 9-2 0,-4-9 84 0,7 7-5 16,-1-2-5-16,1-1 0 0,4 0-13 0,8 2 21 15,2-2-1-15,4 1-30 0,9-2 0 0,6 0 8 16,9 0-14-16,18-2 6 0,2 3-18 16,5-4 16-16,4 0-19 0,3 0-12 0,21-4-3 15,0 4 2-15,2-1-12 0,1-2 18 0,-3-1-3 16,1-1-15-16,0 0 5 0,6-2-8 0,-3 2-5 16,4-1-3-16,2-1 11 0,-5 2 5 15,-2-1-8-15,-3 0 3 0,-5 1 3 16,-1 0-1-16,-15 2 8 0,-2 0-3 0,-1 2 3 15,-2-2-2-15,-2 0-6 0,-4 3 1 0,-5 0-11 16,-15 0 25-16,-5 0 1 0,-14 0-13 0,0 0 26 16,-4 0-6-16,-7 0 6 0,1 1-11 15,-2-1 13-15,-7 0-18 0,1 2 13 0,-5-2-31 16,-8 0-25-16,11 1-77 0,-11-1-108 0,0 0-258 16,0 0-284-16,-29 4 45 0,15-4 80 0</inkml:trace>
  <inkml:trace contextRef="#ctx0" brushRef="#br0" timeOffset="134650.81">23770 864 281 0,'-6'-6'131'0,"3"4"-49"15,3 2-54-15,-8-6 0 0,5 2 3 0,3 4-14 16,-10-5-9-16,3 2 0 0,0 3 5 0,7 0 10 16,-10-5-36-16,3 5-10 0,-4-1 23 15,11 1-23-15,-16 0 10 0,9 1 13 0,-4-1-26 16,11 0 14-16,-16 3-14 0,9-3 41 0,-1 2 16 16,8-2-49-16,-16 0 34 0,9 0 22 15,7 0 18-15,-11 1-23 0,11-1 88 0,-13 2-16 16,10-1-5-16,3-1 5 0,0 0-24 0,-12 2-11 15,12-2-1-15,-6 2-8 0,6-2-23 0,-6 2 24 16,6-2-24-16,-4 7 8 16,1-1 3-16,3 0-8 0,0 2-3 0,-3 3-7 15,3-1 13-15,3 4-14 0,-3 1 29 0,0 4-13 16,0 0 11-16,0 0-24 0,3 6-95 0,-3 1 57 16,0 2 3-16,0 2-37 0,0 6 80 15,0 1 3-15,0 5-8 0,-3 12-1 0,0 2-1 16,2 1-9-16,-3 3 16 0,1 1-7 0,0-2 1 15,-1 2-14-15,1 1 10 0,0 0 10 0,3 0 0 16,-1 1-6-16,1 0-14 0,-3-1-3 16,7 1 5-16,-4 2-13 0,0-1-2 0,3 0 12 15,0-4-4-15,0 2-9 0,1-5 3 16,-1-3 8-16,2-2 8 0,-2-8-11 0,0-6-4 16,0-1-4-16,1 1 4 0,-4-3-6 15,3 2 0-15,0-1 5 0,0-1 0 0,-2 0 3 16,-1 1 0-16,0-7-13 0,0 3 7 0,0 3 17 15,0 0-9-15,-1 0-15 0,-2 0 15 0,3-1-5 16,-3 0 14-16,0-1-24 0,3 3 2 16,-3 1 1-16,2-2-3 0,1 1 5 0,-3 3 2 15,3-3-7-15,0 2 3 0,-3-1 15 0,6 1-13 16,-6-4-2-16,6 1 17 0,-3 0-22 0,0-5-4 16,0-2 12-16,3 3-4 15,-2-2 6-15,-1-1-3 0,0-2-8 0,0-1 8 16,0-4 8-16,0-1-13 0,3-1 13 0,-3-4 28 15,0 0-8-15,0-2 16 0,0-1-16 0,0-2-7 16,3 0-6-16,-3-2-7 0,0 0 15 16,0-1-20-16,0 1 0 0,0 0 9 0,0-4-1 15,0 3-6-15,3-2 3 0,-3-1-3 0,0-4 5 16,-3 9-15-16,6-5 11 0,-3-4 2 0,0 8-13 16,0-8 2-16,0 3 16 0,0-3-5 0,3 7-11 15,-3-7-4-15,1 6-6 0,-1-6 3 16,4 4 13-16,-1 1-8 0,0-2 2 0,-3-3 6 15,10 6 5-15,-6-2-24 0,7-1 9 0,-1 1-1 16,3 1 6-16,5-2-8 0,-2 0 20 16,5 0-12-16,0-1 9 0,3 0-9 15,2-2 2-15,5 3-2 0,0-3 10 0,4-3-1 16,-1 3-4-16,7-2 7 0,2 0-2 0,3-1-18 16,15 0 13-16,1 0-8 0,-1-4-3 0,1 5 6 15,-1-3-3-15,1 0 2 0,2 0 1 16,-2 0-1-16,-3 2 11 0,2 1-5 0,-10-1-21 15,-6 1 13-15,2 1 5 0,19 0 8 0,-5 1-13 16,4 0-13-16,-4 1-5 0,1 2 21 0,-11-3-26 16,-3 3 13-16,-1-2 7 0,0 0 3 15,-1 1-5-15,2-1-13 0,0-1 31 16,-4 4-3-16,4-4-23 0,-4 0 6 0,-3 0 7 16,4 0-6-16,-4 0 6 0,4-4-15 0,-1 3 0 15,-3-2 12-15,3-1-10 0,-6 1 11 0,3 2-8 16,0-5 10-16,-3 3-16 0,-1-2 11 15,-3 2 10-15,3-3-7 0,-6 4-11 0,0-3 3 16,0 2 7-16,0-2-7 0,0 4 7 0,-4-2 6 16,4 2-13-16,-4-4 10 0,0 4-6 0,-5 0 12 15,2-2-1-15,-4 0-5 0,4 3-5 16,-3-2 5-16,-2 1 5 0,-4-3-3 0,1 4-7 16,-2 0 5-16,-1 0 3 0,-1-1 7 0,-1 1 10 15,-6-2 6-15,5 2 10 0,-10 0-13 16,14-1 25-16,-7 1 9 0,-7 0-32 15,10-1 32-15,-10 1-24 0,11 1 44 0,-11-1-29 16,0 0-9-16,10-4-11 0,-10 4 28 0,0 0 11 16,6-3-8-16,-6 3-23 0,4-4-8 0,-4 4-18 15,0-6-43-15,-1-1-77 0,-2 2-111 0,-3-5-262 16,2-1-359-16,1-3 71 0,-2-8 88 16,-4-8 86-16</inkml:trace>
  <inkml:trace contextRef="#ctx0" brushRef="#br0" timeOffset="135146.84">26358 563 481 0,'0'0'135'0,"0"0"-7"0,0 0-15 0,0 0 0 16,0 0-37-16,0 0 4 0,0 0-1 0,4 20-5 15,-1-12-12-15,0 1-39 0,1-1-46 0,3 4-26 16,-1-2-112-16,-2 1-52 0,3 0-388 16</inkml:trace>
  <inkml:trace contextRef="#ctx0" brushRef="#br0" timeOffset="135982.71">26614 796 366 0,'0'0'145'0,"2"-5"53"0,-2 5-12 0,0 0 11 16,1-5-30-16,-1 5 9 0,0 0-9 0,0 0-19 15,0 0-15-15,0 0-35 0,1-5-4 0,-1 5 1 16,0 0-13-16,0 0-10 0,0 0-11 16,0 0-10-16,0 0-2 0,3 17-8 0,1-9 0 15,-4 0 10-15,4 4 3 0,-1 4-23 0,0 0-3 16,0 3 0-16,-2 2-10 0,5 2 5 16,-3 4-8-16,1 0-10 0,0 5 11 15,1 3 4-15,-3 0-5 0,1 2 6 0,4 13-26 16,-4 2 23-16,0 1-5 0,5-1-3 0,-5 2 0 15,0 2-7-15,1-1 9 0,-1 0 6 0,0 0-7 16,0 1-6-16,-2-2 7 0,-1 3 1 16,3-3-8-16,-3 2 6 0,0 1-9 0,0 1-4 15,0-2 7-15,-3 0 10 0,2 2-5 0,0 1-2 16,-1-3-3-16,-1 0 8 0,3-2-3 0,-3-8-12 16,3-6 32-16,0-1 4 15,0-2-34-15,-1-1 7 0,1 0 19 0,0-5-34 0,-1 0 3 16,1-2 8-16,0 1 2 0,-2-2-5 15,2 1 0-15,0-1 7 0,-3 0 9 0,3-1-9 16,0 3 6-16,-3-3-20 0,3 1 14 16,-4 0-9-16,4-2 4 0,-1 1 3 0,-2-1 6 15,3-1-11-15,0 0 5 0,0 0 0 0,-3-3 15 16,3-1-22-16,0 0 4 0,0-1 3 0,-3 1 1 16,3-2-1-16,0 0 7 0,0 2-6 15,0-4-1-15,-1 2 0 0,2 0 15 0,-1 1-12 16,0-2-8-16,0 1-3 0,0-2-4 0,3-1 7 15,-3 5 2-15,0-4-4 0,0 1 15 0,3 0-3 16,0 0-26-16,-2 3 22 16,-1-4-9-16,4 0-2 0,-1 0 0 0,-3 1 15 15,5-2-13-15,-4 0 1 0,0 1 4 0,2-6 4 16,-3 4-12-16,3-1 19 0,-1-1-5 0,-1-1-8 16,-1-1-5-16,1-1 15 0,-1 3-10 0,3-4-3 15,-3 1-7-15,0 3 15 0,0-3-7 16,3 0 9-16,-3 0-7 0,3 3 3 0,-3-5 5 15,2 1-1-15,-2 1-12 0,0 0 8 0,3 3-1 16,-3-5-4-16,3 1 7 0,-3 1-5 0,3 0 0 16,-2-2 0-16,2 4-3 0,-3-3 9 15,3 0-14-15,-3-2 16 0,3-2-16 16,-1 2 5-16,-1 1 1 0,0-2 2 0,-1-2 0 16,0 3-3-16,3-1-5 0,-3-2 11 0,4 0 10 15,-4-4-8-15,2 8 3 0,-2-8-8 16,0 9 10-16,0-9-2 0,2 2-6 0,-2-2 19 15,0 6-9-15,0-6-24 0,0 0-40 0,0 0-47 16,0 0-216-16,0-17-522 0,0 9 79 0,-1-5 62 16,-6-3 84-16</inkml:trace>
  <inkml:trace contextRef="#ctx0" brushRef="#br0" timeOffset="137287.74">23121 1008 519 0,'0'0'195'16,"0"0"-21"-16,0 0-34 0,0 0 1 15,0 0-46-15,0 0 28 0,0 0-28 0,0 0-6 16,0 0 34-16,0 0-97 0,0 0 20 16,0 0 30-16,0 0-24 0,0 0 45 0,0 0-71 15,-7-1 40-15,7 1-2 0,0 0-10 16,0 0-8-16,0 0-15 0,0 0-1 0,0 0 27 16,-10-2-16-16,10 2-11 0,0 0-7 0,-7-3-5 15,7 3 5-15,-10-1-5 0,10 1 0 0,-14 0-8 16,14 0 16-16,-13 1-18 0,6 0-8 15,7-1 2-15,-15 3 24 0,6-2-21 0,2 2 18 16,-1 0-31-16,-1 3 3 0,-1-2 8 0,2 3-3 16,2-1 5-16,-4 0-3 15,6 0 14-15,-3 2-14 0,0-1-7 0,0 1-2 16,4 1-1-16,-3-1 5 0,5 0-2 0,-2 3-5 16,3-2-5-16,0-2 20 0,3 3-18 0,-2-2 13 15,2 1 0-15,0-1 0 0,4 1 0 16,-1-1 8-16,5 0-1 0,-1-2 1 0,4 1 5 15,0 0 0-15,3-2 7 0,-1 0-12 0,-1-2 12 16,1 0-17-16,-1-3 22 0,1 1-9 0,2-1-6 16,2-3 10-16,-3 2-7 0,0-2 3 15,0 1 1-15,1-2-14 0,-2-1-3 0,-1 1 3 16,1-2-1-16,-2 0 8 0,0 0 6 0,-1-1-9 16,1-2 4-16,-4 2-14 0,1 0 16 0,-4-2 2 15,2 0-2-15,-5 0-8 16,2-1 0-16,-1-1-2 0,-2 1 5 0,0-1-11 15,0 1 6-15,-2-1 14 0,-1 2 1 0,-1-3-23 16,-2 3 5-16,0 0 16 0,0 1-6 0,-2-2-23 16,2 3-5-16,-4-1 5 0,1 2 18 15,-1 0-7-15,-1 0 12 0,-1 2 31 0,2-1-31 16,-3 1-20-16,-1 0 8 0,1 2 2 0,0-1-8 16,-1 1 8-16,2 2-8 0,-1 0-7 15,-2 0 2-15,-1 2 16 0,-1 1-6 0,4-1-5 16,-3 3 13-16,-1 1-12 0,1 1-1 0,1-1 11 15,-1 2-3-15,4-1-16 0,-2-1 19 16,1 1-6-16,3-1-4 0,-4 0-6 16,5 0-5-16,-1 1 15 0,0-2 1 0,4-1 4 15,-5 1-4-15,5-3 2 0,0 2-16 0,3-4 16 16,-7 6-12-16,4-4 12 0,3-2-18 0,-3 5-23 16,3-5-46-16,-4 4-59 0,4-4-44 15,-7 4-201-15,7-4-341 0,3 4 79 0</inkml:trace>
  <inkml:trace contextRef="#ctx0" brushRef="#br0" timeOffset="144171.63">23121 1450 417 0,'0'0'205'16,"0"-5"-19"-16,0 5-4 15,0 0-28-15,-3-7-3 0,3 7-8 0,0 0 8 0,0-7 13 16,0 7-31-16,0 0-2 0,0 0-19 16,0-6-7-16,0 6-3 0,0 0-17 0,0 0-11 15,0 0 6-15,-3-5-19 0,3 5-10 16,0 0-12-16,0 0-6 0,0 0-28 0,0 0 33 15,0 0-20-15,0 0 10 0,0 0 1 0,0 0 1 16,0 0-12-16,9 18 10 0,-5-10-5 0,-1 1-2 16,0 0 7-16,1 4-2 0,-1-1-8 15,1 4 2-15,0-1-15 0,2 1 8 0,-3 1 15 16,1 1-10-16,-1 0-15 0,3 0 12 0,-1 1-2 16,-2-3 0-16,1 2-3 0,2-1 0 0,-2 1 0 15,-1-3-7-15,0 0 10 0,1-2 5 16,0-1-8-16,-1-2-8 0,0 1 6 15,1-1 5-15,-1-2 0 0,-3-1 12 0,3 0-22 16,-3 0-3-16,3-3 10 0,-2 3-28 0,2-3 28 16,-3-4-22-16,3 7 27 0,-3-4-10 15,0-3 21-15,3 6-3 0,-3-6-11 0,2 4 9 16,-2-4-3-16,0 0-23 0,0 0-39 0,13-1-68 16,-13 1-216-16,0 0-512 0,0 0 88 0,3-6 76 15,-3 6 121-15</inkml:trace>
  <inkml:trace contextRef="#ctx0" brushRef="#br0" timeOffset="147955.19">22991 2385 483 0,'0'0'179'16,"-4"-8"-61"-16,1 4-26 0,3 4 16 0,0-7 2 0,0 7-33 16,-3-6-11-16,3 6-4 0,0-7 14 15,0 7-9-15,-1-7 10 0,1 7-13 16,0-8-5-16,-3 5 12 0,3 3-22 0,0-7 25 15,0 7-15-15,3-7 10 0,-3 7-15 0,1-8 7 16,2 3-4-16,-3 0-6 0,3 0-8 0,4 2 4 16,-6-3-14-16,5 0-8 0,1 0-9 15,0 2-1-15,0 0-7 0,0-2 10 0,2 4 10 16,-2-3-10-16,1 2-3 0,2 1 0 0,-3 1-7 16,2-1-13-16,2 2-8 0,-1 0 21 15,-3 3 0-15,4-1 7 0,-1 3-23 16,0 1 11-16,-3 1-8 0,3 0 12 0,-3 4 4 15,-1 0-1-15,-2 2 3 0,3-1-18 0,-3 1 5 16,-4 0 5-16,3 2-3 0,-3 0 11 0,-3 0 5 16,-1 5-5-16,-3-3-8 0,0 2-3 15,-3 0-17-15,-4-2 20 0,4 1-7 0,-3-3 7 16,-2 2-21-16,2-3 27 0,-1-3-11 0,1 1 15 16,3-4-10-16,-1 1-2 0,-2-1-11 0,6-2 16 15,-1 1-8-15,-1-3-5 0,2 0 15 16,3 0-3-16,-3-2-1 0,1 2 1 0,6-4 6 15,-7 2 2-15,7-2-7 0,-7 3-16 16,7-3 16-16,0 0-18 0,0 0 2 0,0 0 18 16,0 0-15-16,0 0 18 0,0 0-26 15,14-10 8-15,-8 7-5 0,-6 3 10 0,17-3 3 16,-7 2 2-16,-2-1-8 0,5 1-5 0,-3-1-7 16,4 2 0-16,-3 0 10 0,3 0-3 15,-4 2 13-15,3-1-10 0,1 2-13 0,-1-2 13 16,2 1 10-16,-2 2-8 0,-3 0 6 0,4 0 2 15,-4-1-10-15,1 0-3 0,-1 1 16 0,0-1-5 16,1 1-3-16,-5 0 20 0,1-2-7 16,-1 1-16-16,1 0-7 0,0-1 7 0,-3 1 6 15,2-1-3-15,-6-2 13 0,7 2-3 0,-7-2 21 16,7 4-8-16,-7-4-23 0,10 1 5 16,-10-1-5-16,0 0 5 0,7 3 13 15,-7-3-31-15,0 0 3 0,7 4-39 0,-7-4-56 16,3-9-122-16,-3 9-541 0,4-1 66 0,-4 1 93 15</inkml:trace>
  <inkml:trace contextRef="#ctx0" brushRef="#br0" timeOffset="151191.18">22830 3094 565 0,'0'0'159'15,"0"0"-93"-15,-3-5 42 0,3 5-18 0,0 0-14 16,0 0 11-16,0 0-12 0,-1-6 12 0,1 6 7 16,0 0-2-16,0 0 1 0,-3-4-19 15,3 4-5-15,0 0 13 0,0 0-23 0,0 0 0 16,7-8-11-16,0 7 19 0,0-2-29 0,0-1 8 16,2 2-12-16,2-1-6 0,0-1 0 0,2 1-5 15,1 2-10-15,3-4-8 0,-3 2 13 16,2 0-3-16,-1 2-5 0,1-1-2 0,1 2-5 15,-3-1 12-15,0 1-13 0,2 0 1 16,-4 0-11-16,4 1-7 0,-5 1 10 0,2 1-3 16,-3 1-12-16,1 1-14 0,-4-1 22 15,-1 3-9-15,-2-1 24 0,-1 3-1 0,-3-2-4 16,0 2-1-16,0 1-12 0,-4 1 12 0,-2-3-12 16,2 4 0-16,-5-1 12 0,1-2-15 0,1 1 8 15,-2-2 2-15,-1 2 8 0,2-3 3 16,2 0 4-16,-1-1 9 0,3 2-16 0,-2-6 2 15,2 4-2-15,-3-3 13 0,4 2-3 0,2-3 6 16,1-2 27-16,-6 7-27 0,6-7 4 16,0 0-7-16,0 0-8 0,0 0 10 0,0 0-4 15,0 0-29-15,17 0 41 0,-17 0-18 16,14-5 2-16,-7 4-4 0,-7 1-6 0,20-1-2 16,-10 1 13-16,-3 0-8 0,4 0-5 15,-1 1 15-15,0 0-12 0,1 4 2 0,-2-3 2 16,1 1-2-16,-2 2-2 0,2 1 4 0,-3-3-10 15,-1 5 8-15,2-2 11 0,-5 2-11 0,0 1 13 16,1-1-13-16,-4 0 5 0,0 1 0 16,0-1 8-16,-4 3 10 0,-2-1-11 0,-2 2-6 15,-2 1-12-15,-3-1 4 0,-1 1 2 0,-3-1 10 16,0 1-2-16,-4-1-1 0,4-3-9 0,0-1 20 16,0-4-21-16,0 2 13 15,3 1-10-15,-3-3 11 0,4-3-6 0,-1 2 13 16,4 0 10-16,0-3 0 0,-2 1 18 0,3-1-30 0,9 0-9 15,-18-1 3-15,12 1 21 0,6 0 5 16,-11-3-21-16,5-1 8 0,2 1-23 16,1-1 11-16,3 4 7 0,-4-6 2 0,4 2-5 15,0 4-10-15,-3-7 24 0,3 7-17 0,0-5 4 16,0 5-21-16,0-6 25 0,0 6-12 16,0 0 2-16,-3-7-5 0,3 7-12 0,0 0 4 15,0 0 0-15,-1-4-22 0,1 4-3 0,0 0-80 16,0 0-66-16,0 0-161 0,0 0-423 0,-6 12 110 15,6-12 21-15</inkml:trace>
  <inkml:trace contextRef="#ctx0" brushRef="#br0" timeOffset="152987.97">22971 3535 609 0,'-11'-9'251'0,"11"9"-8"0,0 0-36 0,0 0-28 16,0 0-18-16,0 0 1 0,0 0-27 0,0 0-35 15,0 0 3-15,0 0 9 0,0 0-30 16,0 0-10-16,0 0-26 0,0 0-33 0,0 0-18 16,0 0-44-16,10 12-61 0,-9-8-97 0,2 0-313 15,0 4-166-15,1-1 77 0</inkml:trace>
  <inkml:trace contextRef="#ctx0" brushRef="#br0" timeOffset="153175.1">22998 3820 801 0,'0'0'197'0,"0"0"-26"0,0 0-9 16,0 0-24-16,0 0-36 0,0 5-23 0,0-5-79 16,0 0-66-16,0 0-70 0,0 0-365 0,3 3-127 15</inkml:trace>
  <inkml:trace contextRef="#ctx0" brushRef="#br0" timeOffset="153364">22967 4041 570 0,'0'4'200'0,"0"-4"-44"0,0 0-23 15,0 0-43-15,0 6-11 0,0-6-51 0,0 0-12 16,0 8-21-16,0-8-70 0,0 4-78 0,0 0-472 16</inkml:trace>
  <inkml:trace contextRef="#ctx0" brushRef="#br0" timeOffset="153787.66">22704 4117 796 0,'-4'-6'289'16,"4"1"-18"-16,-3 0 23 0,0 0-61 0,3 5-12 15,-4-5-29-15,4 5-21 0,-3-7-17 0,3 7-29 16,-3-6-23-16,3 6 1 0,0 0-29 0,0 0-7 15,0 0-11-15,0 0 8 16,0 0-13-16,-1 18 0 0,2-10 0 0,-1 5-20 16,0-1-18-16,3 1 7 0,-3 1-99 0,3 0-21 15,0 1-20-15,-2 1-23 0,2-1-13 0,3-5-67 16,-2 5-15-16,3-3-482 0,0 1 29 16,-1-4 44-16</inkml:trace>
  <inkml:trace contextRef="#ctx0" brushRef="#br0" timeOffset="154957.09">23015 4056 517 0,'-1'-10'174'0,"1"6"36"0,-3-2-8 16,3 6-51-16,-3-10-18 0,0 5 69 15,2 1-33-15,-2 0-3 0,0 0-9 16,-1-2-9-16,-3 3-17 0,1-4-11 0,-1 2-13 15,0 1-17-15,-4-1-8 0,-2 4 2 0,0-1-22 16,-1 1 4-16,-3 1-7 0,-4 1-13 16,3 2 3-16,-4 2-6 0,1-1-14 0,0 0-4 15,1 4 1-15,-1-5-16 0,4 5 0 0,0-1 0 16,0 0 16-16,3 2-13 0,0-1 0 0,4 0-1 16,0 2-4-16,-1-3 0 0,5 4-3 15,2-4 18-15,-2 3-20 0,6-2 2 0,0 0 2 16,3-2-4-16,0 2-3 0,1-2 8 0,2 0 2 15,2-1-5-15,2-2-3 0,3-2 1 0,1 3 2 16,0-4 0-16,0-4 0 16,-1 3-15-16,5-2 5 0,-2-2 13 0,2 2-6 15,-5-3 1-15,6-1-1 0,-7-1 1 0,5 1 15 16,-2 1-5-16,-2-3 17 0,-3 2-27 0,0-2 12 16,0 2 13-16,-3 2 1 0,0-2 4 15,-4 2 13-15,3 0 0 0,-1 2-31 0,-2 1 16 16,-3 2-16-16,7-7-2 0,-7 7-2 0,3 0-11 15,-3 0 7-15,0 0-9 0,0 0 17 0,-6 17 8 16,5-8-15-16,-2 2-8 0,0 2 5 16,-1 3-5-16,3-3-3 0,-2 3-2 0,0 1 3 15,0 0 2-15,3 1-6 0,0 1 1 16,-1-2-20-16,1 0 7 0,1 0 2 0,-1-1-40 16,0-2 13-16,3 1-11 0,3 0-33 15,-1 0-8-15,-2-3 11 0,4 0-26 0,-4-3-75 16,4 0-9-16,-1-2-88 0,-1 2-445 0,4-5 8 15,-5 3 71-15</inkml:trace>
  <inkml:trace contextRef="#ctx0" brushRef="#br0" timeOffset="155439.87">23292 4050 596 0,'-1'-8'269'16,"-2"4"-1"-16,0 0-32 0,-1-2-16 15,1-1-31-15,-3 3-2 0,2 0-36 0,-4 0-15 16,-1-2 0-16,-1 4-21 0,2 1-2 0,1-3-24 16,-3 1 1-16,-3 2-11 0,6 1-12 0,7 0-14 15,-20 0-9-15,12 0 7 0,-1 3-5 16,-1 2-2-16,2-2-21 0,1 3 15 15,0-2-10-15,1 0-2 0,0 4 2 0,1-2-13 16,2 1 3-16,0-2-5 0,3 2-10 0,0-7-1 16,3 9 11-16,-3-5-13 0,3 1 8 15,2-2-8-15,1 2 0 0,-3-3 15 0,4 1-10 16,-1 0-5-16,-6-3 8 0,15 0-11 0,-15 0 21 16,13-6-5-16,-6 4-16 0,3-3 16 0,-3 1 8 15,0 0-16-15,4 0-3 0,-5-2 16 16,1-1-5-16,0 4 0 0,-4 1 10 0,3-3-15 15,-1 3 4-15,-2-3 14 0,-3 5-6 0,7-3-14 16,-7 3-12-16,6-5 1 0,-6 5 3 0,0 0-1 16,0 0 6-16,7 10 7 0,-7-3-13 15,0 1-2-15,0 5 13 0,0-2-3 16,0 4 5-16,4 1-2 0,-8 4-8 0,4 1 3 16,0-1-16-16,0 2-3 0,0 5-32 0,4-2-42 15,-4 6-176-15,0 3-568 0,3 1 55 0,-2-4 96 16,2-5 76-16</inkml:trace>
  <inkml:trace contextRef="#ctx0" brushRef="#br0" timeOffset="160591.07">26995 816 706 0,'0'0'182'0,"0"0"28"16,0 0-6-16,-5-6-35 0,5 6-20 0,0 0-1 16,0-5-17-16,0 5-19 0,0 0-14 15,5-9-4-15,1 5-12 0,0 0-2 0,1 2-19 16,3-2 6-16,1 0-8 0,5-3-16 15,-1 5 8-15,2-1 0 0,0 0-22 0,4 1 1 16,-1-1 9-16,1 3-14 0,3 2 1 0,-4-1 2 16,7 4-18-16,-3 0 1 0,0 5 14 0,2 1-12 15,-4 4 10-15,1 4-5 0,-2 3-5 16,-4 3 2-16,-1 4-7 0,-1 13 10 0,-4-6-11 16,-5 0-7-16,-3 3 8 0,-4 16 10 0,-4 2-21 15,-1 2 3-15,-6 1-5 0,-1 12 21 0,-4 0-22 16,0-2 12-16,3-12-14 0,1 1 21 15,-1-3-6-15,3 2-9 0,1-1 20 16,-3 1-11-16,6-2-17 0,0 2 23 0,1-4-8 16,4-1-7-16,2-7 7 0,-3-4 0 0,7 9 8 15,-3-9-19-15,2-5 9 0,3-1-8 0,-2-4-3 16,3 0 8-16,6-3 3 0,-6-5 10 16,3-2-13-16,1-3 0 0,2-2-8 0,2 0 8 15,-2-9 8-15,3 0-1 0,-1-1-2 0,5-5 3 16,-6-2 2-16,7-5-2 0,-2 0-11 0,-1-4 14 15,0-2-4-15,3-2-9 0,-5 1 7 16,-3-1 18-16,1 3-8 0,-4-2 19 0,-3 2-6 16,3 3-23-16,-1-1 5 0,-4 2-5 15,1 0 8-15,-5 1-3 0,2 1-2 0,-3 4-3 0,0 0 5 16,0 0 3-16,0 0-13 16,-10 18 8-16,0-3-3 0,2 3 3 0,-5 5-6 15,3 4-12-15,-4 3 15 0,4 1-10 0,-1 3 5 16,3 13 2-16,-1 2 9 0,3 1-9 0,0 2-2 15,6 2-5-15,0-1 18 0,3 5-5 16,0 0-8-16,4 0-3 0,2 1 6 0,2 1 7 16,0 0-8-16,0 1-9 0,2 14-1 0,-3-16 3 15,3 1 0-15,-2-1-5 0,2 0 17 0,-6-3-9 16,4-2 4-16,-5-1 3 0,1-2-2 0,-4-9 2 16,0-6-10-16,-3 2 0 0,-3-5-18 15,-2 1-31-15,-6-1-10 0,-4-6-15 16,-1 0-72-16,-5-4-59 0,-16 0-131 0,6-7-452 15,3-5 71-15,1-5 87 0</inkml:trace>
  <inkml:trace contextRef="#ctx0" brushRef="#br0" timeOffset="161914.01">28939 2883 683 0,'0'0'187'0,"0"0"-3"16,2 5 6-16,-2-5-6 0,2 3-15 0,-2-3 0 16,0 0-21-16,0 0-7 0,0 0-18 0,0 0-5 15,19-12-14-15,-11 4-14 0,-1 0-3 16,2-3-8-16,2-2 1 0,-1-3-19 0,0-3 1 15,3 1 7-15,-5-5-3 0,2-4-14 0,1-3-4 16,-4 0 1-16,2-1-11 0,-5-1 13 0,2-2-20 16,-5 1-5-16,3 7 4 0,-4 0 22 15,0 1-50-15,-4 1-40 0,0 0-11 0,-2 6 8 16,4 1 10-16,-6 1-12 0,1 0 12 16,-4 4-2-16,4 3 0 0,-4 1 5 0,-2 3 10 15,0 2-5-15,4 3 7 0,-3 2-2 16,-1 0 3-16,-1 6 2 0,1 2-7 0,2 3 7 15,1 2 5-15,0 1-10 0,6-1-5 0,-3 0-18 16,4-1 8-16,6 0-5 0,-3-2 4 0,7-1-4 16,0 1 10-16,3-3 20 0,1-2-7 15,6-3-1-15,0 0 1 0,3-2 10 0,7-3-8 16,-2-2 16-16,7-1-21 0,-6-2 10 16,4-1-5-16,-5-1 11 0,2 2 7 0,-4-3 8 15,-5 4 5-15,-1 0-11 0,0 2 11 16,-4-1 18-16,-2 1-5 0,-1 0-34 0,0 1 18 15,-2 2 19-15,-8 0-16 0,13 3-13 0,-6 3-8 16,-4 2 11-16,1 2 12 0,1 0-7 16,-4 3-5-16,-1 0 7 0,0 2-7 0,0 1 10 15,0 1 2-15,1 0-7 0,2-1 5 0,0-1-13 16,0 1-2-16,1-3-8 0,2 2 15 0,-1-3-8 16,4 0-7-16,0-2 3 0,3-3-11 15,-1-1 21-15,2-1-6 0,1-5 19 0,-1 0-19 16,5-5 3-16,1-1-23 0,2-2 24 0,-3-3-12 15,-1-1 9-15,0-3 5 0,0-2-3 0,-3-1 10 16,-4 3-10-16,4-3-2 16,-4 1 7-16,-4 4-7 0,-5-1 50 0,5 3 27 15,-6 3-9-15,0-1-14 0,-3 3-21 0,0 0 20 16,-1 3-5-16,-3 2-18 0,7 1-2 0,-20 4-5 16,7 3 4-16,1 2 9 0,-1 0-32 15,3 4 6-15,-4 3 3 0,4-1-9 0,4 1 19 16,-2-1-8-16,5 2-16 0,2 0 3 0,1-2-5 15,1 2 3-15,2-1 5 0,5-2-21 0,1-1 8 16,2 0 2-16,3-1 6 16,4-2-19-16,1 0 11 0,2-2 18 0,2-3-15 0,3 2-1 15,-2-2-35-15,-2 0-11 0,0-4-20 16,0 1-46-16,-4-2-36 0,2 0-72 0,-3-2-217 16,0-1-359-16,1 0 75 0,-5-3 114 15</inkml:trace>
  <inkml:trace contextRef="#ctx0" brushRef="#br0" timeOffset="162159.72">30081 2121 542 0,'0'0'223'0,"0"0"-11"0,0 0-17 16,0 0-34-16,0 0-18 0,0 0-15 15,-17 17-23-15,15-9-12 0,-3 7 9 0,1 0-23 16,1 4 3-16,-3 3-5 0,3 2-23 0,-2 4-11 16,2 4 24-16,-1 2-8 0,1 1 2 15,0 1-25-15,0-3 13 0,3 3-26 0,0-7-3 16,0 2-17-16,0-5-24 0,0 1-33 0,3-1-35 16,0-2-78-16,1-4-17 0,-4-3-95 0,6-1-443 15,5-3 82-15</inkml:trace>
  <inkml:trace contextRef="#ctx0" brushRef="#br0" timeOffset="162551.94">30265 2608 793 0,'0'0'256'0,"0"-7"-18"0,0 7-23 15,1-5-23-15,-1 5-31 0,0 0-23 0,0 0-4 16,0 0-17-16,0 0 1 0,0 0-18 0,-25 12-8 15,19-4-15-15,1 1-13 0,-4 1 5 16,5 0-23-16,-2 3 8 0,2-2-16 0,1-1 3 16,0 2-13-16,0-1 6 0,3-2-11 0,0 0-5 15,0-3-3-15,3 1 5 0,3-1-7 16,-2 0 3-16,2-3-4 0,1-1 4 16,1-2 4-16,-8 0-7 0,20-4-3 0,-7 0 0 15,-3-2-2-15,0 1 2 0,-2-5 6 0,-1 3-3 16,1-3-11-16,-3 1 3 0,3-1 13 15,-5 0 5-15,2-2-13 0,-4 1 11 0,0 0-13 16,-1 1 4-16,-1 0 6 0,0 2-8 0,-1-2 6 16,-4 2-6-16,3 1-12 0,-5 0-1 0,6 3 0 15,-6 0-4-15,4 2-21 0,4 2-8 16,-11-1 8-16,11 1-82 0,0 0-34 0,-11 7-38 16,6-5-104-16,5 5-500 0,0-2 64 0,5 0 69 15</inkml:trace>
  <inkml:trace contextRef="#ctx0" brushRef="#br0" timeOffset="163366.94">30556 2508 601 0,'3'-7'228'0,"-3"1"2"15,3 0 21-15,-3 6-26 0,2-8-28 16,-2 2-25-16,0 6-13 0,0-8-26 0,0 4-26 0,0 4-4 15,-5-5-11-15,5 5 0 16,0 0-18-16,-16 3 8 0,9 2-28 0,-4 0-6 16,6 5 6-16,-6 3-13 0,0-1-2 0,4 2-4 15,2 1 4-15,-3 1-11 0,0 4 5 0,2-3 0 16,2 1-17-16,-2-1-1 0,5-1-10 16,0 1 26-16,1-3-26 0,0 1 13 0,1-2-18 15,3 2 18-15,2-3-21 0,1-1 9 0,1-1-14 16,5-3-7-16,0 0 7 0,1-4 8 0,0 0-5 15,5-3 0-15,-3 1 10 0,3-2 0 16,-1-2-13-16,-1-2 16 0,3-2-3 16,-6 1-15-16,5-1 20 0,-7-3-7 0,5 1 2 0,-4 0-5 15,-2-1 7-15,-4-1 4 0,3 3 4 16,-4-2-10-16,-1 3-8 0,-2 1 11 16,-3-1-8-16,0 2-20 0,0 5 25 0,-4-8-15 15,-3 6 17-15,7 2-22 0,-13-1 7 0,13 1 3 16,-18 4-3-16,10 1 37 0,-1-1-47 0,0 2 7 15,-2 1-37-15,6 1 9 0,-3-1 1 16,0 0-34-16,4 1 19 0,1-3 1 0,0 1-4 16,0 0 7-16,0-1 3 0,3-5 5 0,3 7 3 15,-3-7 12-15,3 3-12 0,-3-3 20 0,0 0 10 16,14 0 21-16,-14 0-3 0,10-4 36 16,-10 4-7-16,10-6-6 0,-6 1-7 0,0 3 12 15,2-2-10-15,-6 4 13 0,7-6 13 16,-4 4-34-16,-3 2 19 0,4-5-6 0,-4 5 0 15,8-4-20-15,-8 4 18 0,3-2-8 16,-3 2-23-16,0 0 5 0,0 0-2 0,0 0-1 16,10 5 1-16,-7-1 7 0,0 0-5 0,0 0 3 15,0-1-3-15,-2 2 10 0,2 0-17 0,4-2-14 16,-3 1 6-16,3-1-3 0,2-1-12 16,2 0 15-16,1-2 17 0,-1-1-48 0,4 0 5 15,-2-4 24-15,4-2-11 0,-3 0 5 0,5-5-3 16,-7-3 1-16,5-1 66 0,-7-1 0 0,0-3-13 15,1-8-30-15,-4 0 9 16,2-3 9-16,-5 2 15 0,0 2-5 0,1 0 12 0,-3 2-15 16,-2 4 5-16,-1 2-10 0,0-1-5 15,-1 3-23-15,-1 5 33 0,3-1 1 0,-4 4-22 16,2 0 6-16,-3 2 25 0,-1 5-32 16,6 2-14-16,0 0 10 0,-21 11-4 0,14 2-1 15,-3 6 19-15,3 0-6 0,-3 5-13 0,3 7-4 16,2-2 14-16,-3 4-27 0,6-1-6 0,-4 1 6 15,6-2-39-15,-3 0-20 0,3-3-8 16,0 2-64-16,0-2-72 0,0-3-10 0,-5-2-212 16,6-5-295-16,0-1 72 0,-1-5 61 15</inkml:trace>
  <inkml:trace contextRef="#ctx0" brushRef="#br0" timeOffset="164831.1">30915 2753 706 0,'0'-7'179'15,"0"2"0"-15,0-1-20 0,3-1-23 0,-1 2-3 16,0 1 0-16,1-2-33 0,4 1-16 0,3 0 1 16,-3 2-6-16,3-2-12 0,1 1-6 15,2 1-5-15,-3 0-4 0,1 1-17 0,2-3-9 16,1 3 5-16,-3-1-13 0,1 0 7 0,0 0-9 16,-2 0 9-16,0 0 11 0,0 0-23 15,-3 1-6-15,0-2-7 0,-1 2 18 16,-2-2 3-16,-4 4-16 0,10-4 13 0,-9 0-13 15,-1 4 0-15,3-3 13 0,-3 3 0 0,0 0-5 16,0 0-13-16,0 0-5 0,0 0 40 0,-24 1-29 16,17 2-6-16,-3 2 12 0,-1 1-1 15,4 0-4-15,-3 1-17 0,-1 1-5 0,2 2 22 16,2-3-12-16,1 3-5 0,-2 0-5 0,5-2-24 16,3 1 19-16,-1-3-21 0,1 1 28 0,1-1-23 15,2 0 16-15,4-3 2 0,-3 0 23 16,3-1-33-16,-1 1 20 0,-6-3 3 0,18-1 10 15,-10-1 10-15,0-2 6 0,-1 1 22 0,4-2-9 16,-3 0 9-16,0 0 1 0,-4 2-14 0,3-3 37 16,-3 2-23-16,5 1-1 15,-6 0-25-15,-3 3 33 0,7-6-28 0,-2 3 0 16,-5 3-7-16,3-4 9 0,-3 4-15 0,6-2 8 16,-6 2 0-16,0 0-20 0,0 0 17 0,7 9-18 15,-7-9 16-15,3 9-10 0,-3-3 7 16,1 1 5-16,2-1-7 0,-3 1 15 0,3 1-20 15,1 1 7-15,-1-2-15 0,1 0 25 0,2-1-22 16,-2 0 15-16,6 0-3 0,1-3-8 0,2 1 3 16,4-4-10-16,-6 0 21 15,9-2 4-15,-3-2-17 0,7-4 2 0,-3-4-10 16,3-4 25-16,-1-6-20 0,5-10 0 0,-1-5 23 16,-1-7-12-16,-2-3-11 0,-6-3 5 0,0-1 0 15,1-1-8-15,-7-2 13 0,-2 8-17 16,-4 7-9-16,0 6 27 0,-4-1-1 0,-2 10 36 15,0 2-18-15,0 2-7 0,0 2-6 0,-1 0-13 16,-2 6 11-16,-1 2 21 0,-2 3-24 0,-1 2 3 16,2 3-8-16,5 2 15 0,-19 11-20 15,6 5-2-15,0 9 2 0,-2 2 18 0,-2 16-11 16,3 6 1-16,0 5 7 0,1 0-4 0,6 2-17 16,0-1 6-16,-3-1 3 0,8-4-3 0,-3-8-5 15,5-5-8-15,0-3 8 0,3-5 5 16,-1-4-26-16,0 0 11 0,1-6 2 15,5-2-7-15,-2 0 7 0,1-4 5 0,3-2 13 16,1-3-5-16,2-4 5 0,1-2 1 0,2-2-14 16,-1-6 5-16,4 0 1 0,-4-1 4 0,2-4 6 15,0-3-11-15,-2 0 1 0,-1-1-3 16,-3-1 15-16,-1-3-10 0,0 2-5 0,-5 1 5 16,3 1-8-16,-6 2 16 0,1 1 2 0,0 2-7 15,0 1 17-15,-2-3-38 0,0 5 18 0,-2 1-28 16,1 1 13-16,0 5-8 0,-1-7 18 15,1 7 2-15,0-7 0 0,0 7-25 16,0 0 10-16,0 0 13 0,1-6-8 0,-1 6 13 16,0 0 8-16,0 0-5 0,11 0-3 0,-11 0 7 15,10 0-12-15,0 0 21 0,-10 0-11 16,14 0-13-16,-4-2 13 0,0 2-5 0,-3 2-13 16,0-2-15-16,2 2-2 0,-4 1-45 0,2-2-37 15,-4 4-1-15,3-1 11 0,-5 2-34 0,2 1 18 16,-3 2-43-16,0-1 33 0,-3 2 15 15,2 0 8-15,0 0-2 0,-1-1 22 0,-1-1 39 16,0 0-2-16,1 1 48 0,0-3 41 0,-1 0 0 16,3 1 71-16,0-2-35 0,0-5 18 0,-4 9 15 15,4-5-23-15,0-4 10 16,-1 9 21-16,1-9 5 0,0 4-54 0,0-4 0 16,0 0-8-16,5 4 9 0,-5-4 11 0,10 0-14 15,-3 0-8-15,-7 0-21 0,17-2 1 0,-7-3 12 16,3 2-15-16,1-4-3 0,-2 1 0 15,1-3-2-15,-3-2-3 0,3-3-7 0,1-4 9 16,2-3-27-16,-2-4 7 0,-3-4 3 0,3-3 0 16,-4 1-1-16,-2-6-4 0,-3 4 0 0,6-14 7 15,-4 7 13-15,-4 5-12 0,2 7 2 16,-4 1-13-16,-1 2-3 0,0 3 9 0,-1 4 1 16,1-1-17-16,-2 3 13 0,-1 1-8 0,0 7 2 15,1 1-4-15,-3 2 2 0,-2 4-8 16,7 1 6-16,-17 8 2 0,7 4-5 0,-1 6-6 15,-2 10 6-15,-5 14-2 0,2 6 7 16,4 0 0-16,0 2-8 0,5-1 13 0,2-7-8 16,-1-6-4-16,6-6-9 0,0 0 6 0,0-4 18 15,6 2-8-15,-4-3-10 0,4-3-1 0,1-1 6 16,2-1 8-16,3-3 10 0,1-3-16 16,1-3 8-16,2-3 5 0,2-6-15 0,-1 1 5 15,7-5 13-15,5-3-13 0,-6-5-3 0,4-1 9 16,2-4 1-16,-7-5-2 0,2-1 6 0,-4 0 7 15,-6-2-16-15,5 1 1 16,-8 1 2-16,0 4 0 0,-4 0-3 0,0 1-2 16,-4 5 8-16,2 0-5 0,-4 4-3 0,-1 2-3 15,-3 0 1-15,3 5 4 0,0 0-4 0,-19 8-14 16,8 1 14-16,1 2-6 0,3 3 0 16,-7 4 6-16,4 0 2 0,3 1-13 0,-1 0 13 15,-1-2-23-15,7-2 28 0,-3 1-25 0,5 0-3 16,0-3-3-16,6 2 8 0,5 0-41 0,9-3-7 15,4-2-114-15,21 6-329 0,8-3-279 16,2-2 58-16,-9-7 75 0</inkml:trace>
  <inkml:trace contextRef="#ctx0" brushRef="#br0" timeOffset="165303.69">31038 3188 509 0,'-6'-2'230'0,"6"2"-22"0,-12-5-9 0,3 3-9 16,-1 2-21-16,-5 5-29 0,-1-1-9 16,-5 3-11-16,-3 2-10 0,0 7-28 0,1 0-15 15,-1 7 12-15,-7 4-15 0,10 0-10 16,-3 6 7-16,10-1-7 0,3-1-10 0,1-2-21 16,4 0-11-16,3-1-9 0,6-2-16 0,3 4-25 15,6-5-24-15,6 0-45 0,6-5-49 16,-14-6-164-16,19 1-389 0,5-4 59 0</inkml:trace>
  <inkml:trace contextRef="#ctx0" brushRef="#br0" timeOffset="165663.65">31349 3463 609 0,'0'-7'222'0,"-3"2"1"0,-1 0-33 15,-3-2-27-15,2 4-14 0,-3 1-3 0,1-3-11 16,-4 3-17-16,3 2 0 0,8 0 5 0,-26 4-26 15,13 0-10-15,3 3-18 0,-4 2-13 0,0 0 8 16,2 2-7-16,2 2-9 0,0-1-7 16,-2 3-13-16,8-1-7 0,-2 0-16 0,4 1 10 15,-3-2-4-15,5-2 1 0,5-1-17 0,-3 2 26 16,4-8-19-16,1 2 19 0,4-3-24 16,2-3 1-16,-3-2 7 0,4 0 8 15,1-5-6-15,-2 0 6 0,0 0 28 0,1-4-10 0,-4 1-11 16,0 2 11-16,1-5 0 0,-2 2-3 15,-5 1-8-15,1-1 6 0,-3 1 12 0,-2 2-9 16,0 0-12-16,-1-1 9 0,0 5-11 16,-4-3-7-16,0 2-13 0,-3 1 5 0,4 1-23 15,-6 1 0-15,10 2 13 0,-11 0-21 0,11 0-51 16,-11 5 0-16,2-4-82 0,5 2-17 16,1 1-147-16,3-1-453 0,0-3 62 0,0 0 107 15</inkml:trace>
  <inkml:trace contextRef="#ctx0" brushRef="#br0" timeOffset="166287.96">31565 3217 760 0,'0'-4'320'0,"0"4"-21"0,3-4-25 16,-3 4-41-16,3-6-28 0,-3 6-21 0,0 0-23 15,0 0-2-15,0 0-18 0,3 18-18 16,-6-5-6-16,6-1-24 0,-3 6 12 0,1 3-16 15,-1 3-20-15,0 3 3 0,0 1-8 0,0 3-10 16,0-1-11-16,0-1-12 0,0 1 12 0,3-3-20 16,-3-4 8-16,0-3-18 0,0 1-3 15,3-7 11-15,-3 1-9 0,0-2 4 16,4-3 20-16,-4-1-13 0,0-3-16 0,0-6 4 16,0 0-9-16,0 0 8 0,0 0 11 0,0 0-13 15,-7-22-6-15,4 11 11 0,-1 2 7 16,1-3 11-16,-1 1-13 0,-2 2 10 0,2 1 11 15,-3 0-29-15,0 1-3 0,-2 0 1 0,2 4-5 16,-4-1-3-16,6 1 7 0,-5 3-1 16,10 0-6-16,-19 8 10 0,9-1-13 0,5 2 16 15,-5 2-18-15,1 1-3 0,5 1 13 0,1 2-12 16,0-1-4-16,3 0 9 0,3 0 2 0,4 1-8 16,1 0 0-16,3-4 11 15,-1-1-8-15,2 3-3 0,5-8 11 0,4 1-3 16,-1-1-5-16,1-4-3 0,3-2 16 0,3-3-6 15,0-3-7-15,3-3 15 0,-2-2-5 0,-4-3-2 16,3-1-8-16,-3-2 15 0,-7 2-7 16,0 0 12-16,-6-2 3 0,3 3-10 0,-5 1 7 15,-2 2 6-15,-3 2 7 0,-1-1 0 0,-3 5-20 16,0-5-11-16,0 7 8 0,-3-2 5 0,3 6 1 16,-10-3-11-16,10 3 2 0,-14 3-12 15,4 3 2-15,3 1 3 0,-3 3 28 0,6-1-25 16,-6 5-6-16,7-1 10 0,1 0-2 0,0 3 6 15,2-4-17-15,3 4 1 0,1-1 2 16,2 0-17-16,2-2 25 0,5-1 0 0,0-3-5 16,1-1-6-16,0 0-9 0,7-6-29 15,0 2-12-15,-1-1-57 0,4-3-41 0,-5 0-260 16,3-3-482-16,2-2 138 0,-1-1 49 16,-2 3 84-16</inkml:trace>
  <inkml:trace contextRef="#ctx0" brushRef="#br0" timeOffset="166382.1">32230 3611 404 0,'0'0'125'0,"0"0"-191"15</inkml:trace>
  <inkml:trace contextRef="#ctx0" brushRef="#br0" timeOffset="173131">4798 8918 171 0,'-3'-3'82'0,"3"3"-10"0,0 0 2 16,-1-7-3-16,1 7-7 0,0 0 13 16,0 0-36-16,0 0 31 0,-2-7 2 0,2 7-2 15,0 0-8-15,0 0-8 0,0-4 3 0,0 4-13 16,0 0 3-16,0 0-19 0,0 0 11 15,6-4-5-15,-6 4 0 0,0 0-8 0,13 0 62 16,-13 0-3-16,14 0 20 0,-4 0-20 0,0-2-84 16,4 1-3-16,3-2 2 0,4 1 73 0,0 0-9 15,9-5-2-15,1 6-13 16,0 0 1-16,9-5-11 0,1 3 10 0,15-4-18 16,2 0-2-16,3 3 7 0,-2-2-15 0,2 0-2 15,0 2 2-15,-3-2 5 0,4 0-13 0,-1 5 13 16,4-5-28-16,0 4 13 0,-3 0-3 15,3 0 8-15,-1-3 0 0,-2 5-8 0,-7-1 8 16,-7 1 3-16,-1 1-13 0,-3-1-8 0,2 0 10 16,-2 0-3-16,0 2 6 0,-3-2-8 0,-4 0 11 15,-1 3-16-15,1-3 0 0,0-3 10 16,1 1-66-16,-4 2-11 0,0-1 6 0,-3 0 22 16,0-5 9-16,0 4-1 0,2-2 46 0,-5 0-56 15,0 2 8-15,-1-3 23 0,0 3-21 16,-6-3 31-16,-1 4-31 0,-2-2 16 15,-2 0-6-15,-2 1 19 0,-1 0 4 0,-1 1 4 16,-3-3-12-16,1 4 22 0,-2-2-1 0,-2 2-20 16,-6 0 20-16,11-1-20 0,-11 1-18 0,9 0 0 15,-9 0-13-15,0 0-28 0,8 1-128 0,-11 5-128 16,2-2-368-16,-1 3 81 0</inkml:trace>
  <inkml:trace contextRef="#ctx0" brushRef="#br0" timeOffset="174426.27">5068 10994 222 0,'-14'3'90'16,"14"-3"12"-16,0 0-17 0,-7 4-67 0,7-4 12 15,-9 5 16-15,9-5-20 0,-8 2 112 16,5 1-35-16,3-3-11 0,-7 4 23 0,7-4-13 16,-7 3-10-16,7-3 3 0,-6 1-10 0,6-1 7 15,-5 5-21-15,5-5 19 0,-9 2-36 0,9-2 12 16,0 0-9-16,-4 0-22 15,4 0 4-15,-6 5-3 0,6-5-6 0,0 0 1 0,0 0 28 16,0 0-15-16,0 0-73 0,10 8 75 16,0-6 3-16,3 0-31 0,4-2 15 0,4 0-7 15,3 0 17-15,4 1-9 0,3-1-6 16,9-1 18-16,5 1-5 0,12-7-3 0,1 2-7 16,4-1-8-16,-4-1 0 0,4 0-8 0,-1 2 11 15,1-4-80-15,-1 2 11 0,1-1 7 0,0 1-15 16,-1-2 28-16,-3 1-3 0,-3 1 11 15,-8-1 2-15,-8 6-8 0,-2-3 9 0,-6 2-6 16,0-4 18-16,-1 7-16 0,-2-2 1 0,-8-3 5 16,1 4 5-16,-1 1-3 0,-3 0-2 15,-3-2 12-15,-1 1-27 0,-3 1 12 16,1 0 3-16,-4-1-19 0,-1-2-4 0,-6 3-18 16,11 4-3-16,-11-4-43 0,1 3-57 0,-1-3-148 15,-4 6-404-15,-3-4 81 0</inkml:trace>
  <inkml:trace contextRef="#ctx0" brushRef="#br0" timeOffset="175410.7">3423 11191 419 0,'-6'-1'179'0,"6"1"16"0,0 0-36 0,-11-4-93 16,11 4-4-16,-7-2 45 15,7 2-25-15,0 0 5 0,-6-1-8 0,6 1-2 16,0 0-23-16,0 0-3 0,0 0-10 0,0 0 5 15,0 0-30-15,0 0 25 0,0 0-11 0,0 0-7 16,20-7 11-16,-13 7-11 0,0 0-3 16,7-1-5-16,-1 2 9 0,1-2-1 0,0-1-6 15,6 1 47-15,-3-2-43 0,7 3-3 0,-3-1-10 16,6 1 7-16,0-3 0 0,3-3-2 16,1 5-8-16,0-2 13 0,7-1-23 0,0-3 2 15,0 6 11-15,2-6 2 0,1 3-20 0,0-2 79 16,-3-2-10-16,3 5 5 0,0-3-10 0,-3 3 2 15,3-2-7-15,-3-3-13 0,-1 5-3 16,1-4 10-16,-1 4-20 0,1-2 11 0,-1-2-11 16,-2 4 2-16,2-4 1 0,-3 0 2 15,-3 6 0-15,-1-6-2 0,-2 5-11 0,-1-3 11 16,1 1-8-16,-1-2 2 0,-2 4-7 16,2-4 0-16,-4 2 7 0,-5-2 3 0,3 5-10 15,-2-5 8-15,-4 6-19 0,-2-1-7 0,4-2 13 16,-6 0 2-16,1 2-10 0,-1 1 8 0,-1 0 12 15,-3-2-10-15,-7 2-7 0,14-1 12 16,-14 1-12-16,10-1-1 0,-10 1 16 0,0 0-2 16,10 0 4-16,-10 0-10 0,0 0-7 0,0 0 7 15,4 4 0-15,-4-4-2 0,0 0-5 16,0 0-14-16,0 0-9 0,-10 8-13 16,10-8-34-16,-4 5-33 0,4-5-89 0,-7 5-313 15,4 0-263-15,-3-2 71 0,1 2 77 0</inkml:trace>
  <inkml:trace contextRef="#ctx0" brushRef="#br0" timeOffset="181656.12">12479 696 752 0,'-7'-7'164'0,"4"6"2"16,3 1-7-16,-3-5-31 0,3 5-8 15,-4-3-2-15,4 3-8 0,-3-5-36 0,3 5-2 16,0 0 0-16,0 0-3 0,0 0-5 0,7-6-5 15,2 4-6-15,-9 2-1 0,15-1-19 0,-5 1-8 16,3 0 6-16,1 0-8 0,-4 0-13 16,4 0 11-16,-1 0 4 0,-2 1-19 15,0 1 1-15,1-1 6 0,-2 0 10 0,1-1-23 16,-4 4-13-16,0-2 8 0,-1 2-13 0,-1-2-7 16,1 3 17-16,-3-2-5 0,-3 2 21 15,0 0-18-15,0-5 7 0,0 10-20 0,-3-5 0 16,-3 0 26-16,5 1-24 0,-6-2 47 0,4 0-31 15,0-1-16-15,3-3 19 0,-4 8 4 0,1-6-22 16,3-2 25-16,-4 5-23 0,4-5-15 16,0 7 20-16,0-7-8 0,0 6 21 0,4-2-5 15,-1-1 0-15,0 2-3 0,1 0 24 0,2 1-14 16,2 1 14-16,-2 0-27 0,1 0 1 16,0 0 23-16,4 1-5 0,-5-1-1 0,1 0 6 15,-1 2-5-15,2-1 17 0,-4 0-7 16,2 1 5-16,-3 0-2 0,1 0-3 0,-4 1-5 15,0-1-13-15,-4 1 48 0,1 1-40 0,-4 0 5 16,-4 0-1-16,1-1-12 0,-3-2 11 0,-1 1-9 16,1-1 16-16,-5-2-20 0,5-4 9 15,-1 3-14-15,4-3 7 0,0 0-16 0,-1-2-53 16,11 0-77-16,-13-3-56 0,10 1-361 0,3 2-100 16,3-8 46-16</inkml:trace>
  <inkml:trace contextRef="#ctx0" brushRef="#br0" timeOffset="182079.79">13029 742 842 0,'0'-9'238'15,"0"4"0"-15,0 5-16 0,-6-8 9 0,2 5-39 16,1-1-39-16,3 4 6 0,-14-3-5 15,7 1-26-15,-2 2-18 0,9 0-10 0,-15 5-24 16,5-2-14-16,3 2 12 0,-3 4-20 0,3-1 5 16,0 2-8-16,1 3-5 0,2-3-5 0,0 4-13 15,1-3-2-15,3 1-3 0,0 1 18 16,3-2-29-16,1 1 1 0,0-1-10 16,2-3 2-16,1 0 5 0,3-2-20 0,1-2 2 15,-1 0 13-15,4-3-7 0,2-1 4 0,-5-4-4 16,6 0 12-16,-1-3-5 0,-1-1 10 0,-2 0-7 15,-2-2 2-15,2-2-2 0,-6 0-3 16,1-1 16-16,1 1-1 0,-8 1 3 0,2-1 8 16,-3 2-8-16,0-1-21 0,-4 3 22 0,-2-1-12 15,2 1-4-15,-6 2 15 0,3 1-10 0,-3 2-11 16,-1 3 6-16,1-2-11 0,0 4 9 16,-1-1-27-16,2 4-17 0,2-1-13 0,0 1-31 15,0 3-41-15,3 1 5 0,1-2-82 16,3-2-48-16,3 2-566 0,0 4 74 0,2-5 57 15</inkml:trace>
  <inkml:trace contextRef="#ctx0" brushRef="#br0" timeOffset="182464.64">13508 708 703 0,'0'0'226'0,"-4"-5"-34"0,4 5-8 15,0 0-7-15,-6-5-32 0,6 5-17 16,-7-2-2-16,7 2 7 0,-13 2-38 0,2 1-16 16,1-1 8-16,3 3 0 0,-7 1-13 0,4 1-15 15,0 4-23-15,-4-1 2 0,7 1 1 16,-3 2-1-16,3 1 1 0,3 1-4 0,-2 0 1 16,3 0-8-16,2-2-7 0,1 1 2 0,1 0-8 15,2-2 6-15,3-1-8 0,-2 0-16 0,4-3 16 16,1 0-5-16,1-1-3 0,1-3 5 15,-1-3 5-15,3-1-7 0,1-2 2 0,-3-3-10 16,3 0 0-16,2-4 0 0,-6-2 10 0,4 1 6 16,-4-3 4-16,1 0-12 0,-4-1 17 0,-1 0-25 15,-2-1 16-15,-1-1-19 16,0 3 14-16,-3 1 12 0,0-1-18 0,-3 2-10 16,-3 1 25-16,2 3-30 0,-6-1 15 0,2 2 0 15,-4 4-10-15,1-3 10 0,1 5-18 0,-1 0-38 16,-3 3-33-16,4 1-21 0,-3 1-21 15,2 1-107-15,5 3-560 0,-1-2 84 0,0 2 64 16</inkml:trace>
  <inkml:trace contextRef="#ctx0" brushRef="#br0" timeOffset="184013.6">13970 620 614 0,'0'0'228'0,"-5"-1"-3"16,5 1-33-16,-6-3-5 0,6 3-39 0,0 0 11 15,-7-3-26-15,7 3-18 0,0 0-10 0,0 0-33 16,0 0 12-16,-10 8-27 0,7-1 9 0,-1 4 6 15,1 2-18-15,-1 4-1 0,-2 0-9 16,2 7-8-16,-5 1 5 0,4 1 5 0,-2 4-23 16,-2-1 13-16,2 1-1 0,-1-5-19 0,2-4-9 15,2 2 1-15,-2-3-10 0,2-3-1 0,-2-2 0 16,3-4-4-16,1 2 17 0,-1-5-5 16,3 0 3-16,-3-3 2 0,3-5 3 15,0 4-31-15,0-4 3 0,0 0 25 0,0 0-15 16,14-22-3-16,-11 13 26 0,1 1-16 0,-1-2-2 15,1 0 8-15,2 1 5 0,-3 2 10 0,2 0-10 16,-2 0-11-16,0 1-7 0,0 1 5 16,1-1 3-16,-1 3 4 0,4 0-1 0,0 1-12 15,0 1 12-15,0-1-14 0,2 4 18 0,3-1-7 16,1 1-3-16,1 1 5 0,-1-1 5 0,0-1-7 16,2 2-9-16,-2 0 22 0,1-2-8 15,2 1-11-15,-1 0-7 0,-2-2-1 0,-2 0 19 16,2-2 2-16,0 0 6 0,-2 0-21 0,-1-3 5 15,0 2 12-15,-2-3-17 0,-1 1 5 0,-1-3 16 16,-2 2-6-16,2 0-15 16,-6-1 7-16,0 0 6 0,4 1-11 0,-4-1 11 15,-4 0-3-15,1 2 3 0,-1-4-3 0,1 3-13 16,0 0 11-16,-1 0 12 0,1 2 6 0,0-1-16 16,-1 1-3-16,0-1 4 0,1 3-6 15,0-3-6-15,2 2 6 0,1 3-17 0,-9-3 11 16,9 3-4-16,-4-1-3 0,4 1 19 0,0 0-14 15,-10 7-2-15,9-1 17 0,-2-1-7 0,0 2-10 16,0 3 18-16,2 0-13 0,1 1-6 16,0 1-7-16,0-1 8 0,0 1 13 15,0 0 7-15,0-1-10 0,0 0 3 0,1-1-9 16,-1 1 9-16,3-1-16 0,-3-2 6 0,3 1 4 16,-3-1 0-16,3-2 16 0,-3 0-26 0,1 0 11 15,3-1-1-15,-4 0 6 0,0 0 2 16,0-5 8-16,3 7 7 0,-3-7-12 0,0 8-6 15,0-5 4-15,0-3 9 0,3 6-7 0,-3-6-11 16,0 5 13-16,0-5 3 0,0 0 0 0,1 5 2 16,-1-5-4-16,0 2 6 0,0-2-14 15,3 3 12-15,-3-3-4 0,0 0-6 0,0 0 0 16,0 0 5-16,0 4-15 0,0-4 41 0,0 0-31 16,0 0 0-16,0 0 5 0,0 5-5 0,0-5 1 15,0 0 4-15,0 0 5 16,0 0-12-16,0 0 7 0,0 0-10 0,0 0 8 15,0 0-11-15,0 0 6 0,0 0-3 0,0 0 7 16,0 0 6-16,0 0-26 0,0 0 13 0,0 0-2 16,0 0 4-16,0 0 8 0,0 0-15 15,0 0 13-15,0 0-13 0,0 0 5 0,0 0-3 16,0 0 1-16,0 0 7 0,0 0-3 0,0 0 6 16,0 0-3-16,0 0 3 0,0 0-13 0,0 0 10 15,0 0-10-15,0 0 5 0,0 0 2 16,0 0 14-16,0 0-24 0,0 0 11 0,0 0-3 15,0 0 10-15,0 0-8 0,0 0 1 0,0 0-8 16,0 0 7-16,0 0-14 0,0 0 4 16,0 0 16-16,0 0-8 0,0 0-5 15,0 0 10-15,0 0 0 0,0 0-15 0,0 0 12 16,0 0-12-16,0 0 5 0,0 0 5 0,0 0 5 16,0 0-3-16,0 0-4 0,0 0-3 0,0 0 7 15,0 0-4-15,0 0 7 0,0 0-13 16,0 0 6-16,0 0-11 0,0 0 5 0,0 0 23 15,0 0-12-15,0 0-8 0,0 0-3 0,0 0-2 16,0 0 2-16,0 0 24 0,0 0-24 0,0 0 8 16,0 0-5-16,0 0 10 15,0 0-13-15,0 0 13 0,0 0 8 0,0 0-18 16,0 0 15-16,0 0-12 0,0 0 7 0,0 0-5 16,0 0 2-16,0 0-4 0,0 0-6 0,0 0 1 15,0 0 30-15,0 0-29 0,0 0 9 16,0 0-13-16,0 0 7 0,0 0 3 0,0 0 5 15,0 0-2-15,0 0-11 0,0 0-12 0,0 0 2 16,0 0-21-16,0 0-22 0,0 0-8 0,0 0-13 16,0 0 15-16,0 0-58 0,10 1-23 15,-10-1-96-15,0 0-12 0,10-3-499 0,-6 0 62 16,2 2 122-16</inkml:trace>
  <inkml:trace contextRef="#ctx0" brushRef="#br0" timeOffset="184543.84">14496 773 916 0,'0'0'258'0,"0"0"-17"0,-3-6-26 16,3 6 3-16,0 0-39 0,-4-4-5 0,4 4-26 16,0 0-20-16,-7-3-2 0,7 3-6 15,0 0-23-15,-13 0 6 0,13 0-24 0,-14 3-7 16,10-2-8-16,-2 2 7 0,-1 1-19 0,0 2-1 16,0 2-13-16,0 1 3 0,0 2 0 0,-2 1-3 15,4 2-9-15,-1 1-1 0,2 2-5 16,1-2 8-16,0 2-14 0,0-1-1 0,2 0-3 15,1-1 4-15,4 0-1 0,-4-2-14 0,3-1 4 16,4 2 1-16,-4-3 24 0,5-1-23 0,-2-2-6 16,4 0 29-16,0-3-29 15,1 1 6-15,2-4 2 0,-2-2 6 0,2 0-6 16,-2-1-5-16,3-3 3 0,-1-2-1 0,4-3 4 16,-4-1-4-16,-1-1 4 0,-2-2-1 0,3 1-15 15,-3-4 12-15,-3 2-1 0,0-1-6 16,-1 1 2-16,-2-1 16 0,0 1 2 0,-4 0-32 15,0 2 7-15,-7 1 33 0,3 0-15 0,-2-1-26 16,-1 1 15-16,-4 3 11 0,4 0-23 0,-3 1 23 16,0 3-3-16,0-1 0 0,0 2-35 15,0 2-11-15,2 1-5 0,8 0-13 0,-16 3-89 16,12-2-118-16,-3 5-579 0,3-1 46 0,1 0 78 16,3-2 114-16</inkml:trace>
  <inkml:trace contextRef="#ctx0" brushRef="#br0" timeOffset="186306.72">14872 901 788 0,'-3'-5'240'0,"3"5"-1"0,0 0-35 15,0 0-19-15,0 0-16 0,0 0-18 0,0 0-8 16,0 0-20-16,0 0-5 0,0 0-8 16,0 0-18-16,13-2-8 0,-13 2 8 0,18 1-10 15,-5-1-18-15,4 0 3 0,0 0-1 0,4 1 6 16,3-1-16-16,-4-1-2 0,7 1-18 0,-3 0 0 15,0 0-3-15,0-1-12 0,-3-1 4 16,3 2-4-16,-4 0 4 0,0 0-7 16,-2-1-15-16,-1 1-1 0,-3-2 11 0,-1 2-5 15,1 0-8-15,-4 0 0 0,1 2-8 0,-4-2-5 16,2 0-46-16,-9 0-20 0,11 0-54 16,-11 0-82-16,10-5-105 0,-10 4-438 0,0 1 34 15,0 0 79-15</inkml:trace>
  <inkml:trace contextRef="#ctx0" brushRef="#br0" timeOffset="186559.55">15111 788 829 0,'0'0'251'0,"-7"-2"-18"16,7 2-11-16,0 0-35 0,0 0-20 0,0 0-1 15,-7 9-12-15,8-4-9 0,-1 1-22 0,0 1-8 16,0 1-4-16,0 3-40 0,3 1 14 0,-3 0-14 16,3 2-4-16,-3-1-13 0,0 4 2 15,4-1-2-15,-4 1-13 0,3 0-3 0,-2-1-5 16,2-1-15-16,0 0-13 0,1 2-5 0,2-4-43 16,1 0-3-16,0 1-69 0,0-4-72 15,0-2-187-15,7 1-399 0,-1-4 61 16,0-2 78-16</inkml:trace>
  <inkml:trace contextRef="#ctx0" brushRef="#br0" timeOffset="186979.79">15654 770 819 0,'0'-7'233'0,"0"7"-1"0,-3-5-34 15,3 5-1-15,-6-3-36 0,6 3-2 16,-10-2-3-16,10 2-28 0,0 0-11 0,-18 7-32 0,8-3-8 16,3 3 15-16,-3 0-26 0,0 3-4 15,3 0-11-15,-4 3 13 0,5 1-26 16,-1 0-2-16,0 3-8 0,0 0 13 0,3-1-15 16,4 1 5-16,-3-2-16 0,3 0-5 0,3-1 11 15,-3-1 7-15,4-3-13 0,3 0-10 0,3 1-2 16,0-3 0-16,1-3 9 0,3-1-14 15,3-2 9-15,-1-2 11 0,2-5 0 0,-1-1 8 16,3 0-24-16,-2-2 19 0,-2-2-8 0,2-1-13 16,-2-3 13-16,-1 0-8 0,-2 0 10 0,-6-1-2 15,3 1 5-15,-3-1-11 0,-4 1 9 16,1-1 2-16,-4 1-8 0,0 2 13 16,-3-1-18-16,-1 0 0 0,-2 2-2 0,-2 3-6 15,1-2-2-15,-3 2 0 0,0 2 15 0,-1 1-10 16,-2 1-2-16,-1 2-29 0,1 2-10 0,3 2-23 15,-1 1-46-15,-2 1-21 0,2 1-27 16,4-1-119-16,1 3-537 0,2 0 74 0,4 0 90 16</inkml:trace>
  <inkml:trace contextRef="#ctx0" brushRef="#br0" timeOffset="187191.63">16202 763 862 0,'0'0'248'0,"0"0"-12"0,10 0-34 16,-10 0-18-16,0 0-4 0,7-2-27 0,-7 2-4 16,10-1-24-16,0 1-20 0,-10 0 10 15,17 0-48-15,-7 0-8 0,2 0-16 0,1 0-56 16,-3 1-48-16,4 1-62 0,-4-4-141 15,4 4-491-15,-1 1 69 0,-3 1 69 0</inkml:trace>
  <inkml:trace contextRef="#ctx0" brushRef="#br0" timeOffset="187384.75">16304 946 908 0,'0'0'277'15,"0"0"-108"-15,0 0-26 0,0 0-10 0,0 0 8 16,0 0-16-16,0 0-12 0,0 0-24 0,21-1-4 16,-21 1-8-16,14 0-44 0,-14 0-51 15,17-3-89-15,-8 2-234 0,3-2-378 0,1 3 58 16</inkml:trace>
  <inkml:trace contextRef="#ctx0" brushRef="#br0" timeOffset="188066.72">17344 608 775 0,'-1'-5'264'16,"-5"2"-8"-16,6-2-18 0,0 5-28 16,-4-7-16-16,4 7-7 0,-3-7-23 0,3 7 7 15,-3-4-7-15,3 4-8 0,10-6-33 0,-4 6-18 16,4-4-10-16,1 3 0 0,2-1-11 16,2 1-7-16,1 1-23 0,-2 0-19 0,0 1-9 15,3 1 7-15,-4-1-25 0,-1 2-8 0,1 0-3 16,-4 1-12-16,2-1-21 0,-4 2-15 0,-3-1 20 15,2 3 16-15,-3-1-8 0,-3-2-26 16,0 3 13-16,-3 0-2 0,3 0-16 0,-7-1 36 16,1 0 6-16,2 1 4 0,-3 0 5 0,0-2 8 15,1 1-12-15,-1 0 20 0,1-3 15 16,1 1 5-16,-1 0-2 0,5 0 15 0,1-4-13 16,-6 4-5-16,3 1-10 0,3-5-13 15,-1 4 18-15,1-4-7 0,4 7 12 0,-1-5-3 16,4 1 14-16,4 0-21 0,-1 1-3 0,3 0-15 15,1 1 28-15,3 1-20 0,0 0-8 0,-3 0 8 16,3 0-3-16,-4-1-8 0,1 3 6 16,0-1-6-16,-3 0 1 0,-2 1 7 0,-2 2-5 15,-4-2 15-15,1 2-2 0,-4 0-8 0,-3 2-13 16,-1-1 16-16,-3 0 0 0,-2 3-8 0,-2-3-23 16,1 1 10-16,-4-3-28 15,3 1 28-15,-5-2-15 0,2 1 0 0,1-1-21 16,-2-4-28-16,2-1-74 0,-4-3-74 0,7 0-615 15,3-3 90-15,1 0 93 0,1-1 40 0</inkml:trace>
  <inkml:trace contextRef="#ctx0" brushRef="#br0" timeOffset="188472.16">18102 636 744 0,'7'-5'328'0,"-7"5"-44"16,0 0-18-16,0 0-38 0,-3-6-8 16,3 6-35-16,0 0-11 0,-10-4-21 0,10 4-12 15,0 0-10-15,-17 4-19 0,7-1-9 16,-1 4 2-16,1-1-31 0,0 3-8 0,-1-1-2 16,1 4-2-16,0-1-21 0,2 3 15 0,2-2-15 15,2 2-18-15,-2 1-3 0,6-1 11 0,3-1-28 16,0-1 17-16,1-2-22 0,3 1 20 15,3-2-8-15,3-4 3 0,-1-2-8 0,1 0-3 16,4-3 3-16,0-2 1 0,0 1-1 16,0-4 0-16,0-1 8 0,0 0-3 0,-3-2-3 15,-1-2 17-15,1 2-4 0,-4-2 6 16,-3 0-11-16,4-2 11 0,-8 2-3 0,1 1-11 16,-1-2-12-16,-3 3 13 0,0 0 8 0,-3 2-16 15,-1 0 0-15,-3 1 13 0,0 0-11 0,1 2 4 16,-1 0-27-16,-4 3-4 0,11 0-6 15,-13 2-15-15,6 2-20 0,1 1-36 0,1 1-65 16,5 1-86-16,-3 0-325 0,6 0-216 0,2 2 83 16,4-1 81-16,1-2 21 0</inkml:trace>
  <inkml:trace contextRef="#ctx0" brushRef="#br0" timeOffset="188840.12">18663 660 944 0,'3'-7'269'0,"-3"7"-44"0,0-5-2 0,0 5-24 16,0 0-9-16,-6-6-29 0,6 6-7 15,-14-1-14-15,14 1-19 0,-17 5-24 0,7-1 3 16,-1 1-8-16,-2 1-10 0,-1 4-5 0,4 0-18 16,-3 3-16-16,5-1 8 0,-2 2-10 15,4 1-28-15,2 0 0 0,1-1-18 0,-1-1-16 16,4-1-4-16,0-1-9 0,4 0 16 0,2-2 31 15,1-3-15-15,-1 0-6 0,5-2 11 0,0-2 2 16,2-2 0-16,1-2 5 0,-4-2 0 16,7-2 3-16,-4 0-3 0,-2-3 13 15,0 0-2-15,-1-1 4 0,-1-1-7 0,-1 0 3 16,-1-2-1-16,-1 1-9 0,-3-1 14 0,-2 2-7 16,-1 0-3-16,0 1-7 0,0-2 2 0,-1 2-5 15,-2 2-25-15,-3-1-16 0,2 5-13 16,-2-1-30-16,-2 3-13 0,1-2-13 0,7 4-64 15,-16 0-33-15,16 0-44 0,-8 5-552 0,8-1 96 16,0-4 57-16</inkml:trace>
  <inkml:trace contextRef="#ctx0" brushRef="#br0" timeOffset="189404.03">18943 576 757 0,'3'-9'307'0,"-2"5"-7"0,-1 1-31 16,0 3-3-16,3-4-38 0,-3 4-26 0,0 0-5 16,0 0-28-16,0 0-23 0,0 0-16 0,0 0-15 15,7 13-25-15,-6-6 0 0,-1 5 15 0,0-2-21 16,0 5-7-16,0-3-16 0,-1 2-7 16,-3 3-16-16,4 0 16 0,0 1-51 0,-3-2-8 15,3-2 7-15,0 1-12 0,0-3-5 16,0 1-8-16,-3-3-18 0,3 2 10 0,0-3-7 15,0 0 27-15,0-3 29 0,0 0-10 16,0 0 2-16,0-6 11 0,0 8-11 0,0-8 0 16,0 0 8-16,0 0 0 0,0 0-5 0,0 0-3 15,0 0 0-15,0 0 6 0,0 0-9 0,0 0 14 16,0 0-1-16,20-11 3 0,-16 8-25 16,2 1 9-16,-6 2 1 0,15-4-5 0,-5 3 2 15,0-2 5-15,4 2-8 0,-1 0-12 0,1-2 0 16,-1 1 0-16,1 2-11 0,0-1-2 15,-4-2 16-15,4 2-11 0,-4-1 0 16,4 1 2-16,-4-2 6 0,0 1 0 0,-3-1 15 16,0-1 3-16,0-1-8 0,-1 3 33 0,-2-3-5 15,-1 1 16-15,0 0 17 0,2 0-20 0,-5-2-3 16,0 6 8-16,3-7 18 0,-3 1-40 16,0 6 22-16,-3-7-21 0,3 7-12 0,0-6 7 15,0 6-2-15,-5-4 5 0,5 4 0 0,0 0-30 16,0 0 27-16,0 0-2 0,0 0-13 0,-10 16 0 15,10-9 1-15,0 5 4 0,-3 0-10 16,6 1-21-16,-3-1 6 0,1 2-16 0,2 1-2 16,3 1-26-16,-1-3-13 0,4 4-10 0,-5-3-51 15,3 0-82-15,-1-2-135 0,2 1-510 16,2-4 66-16,0-3 116 0,1-1 43 0</inkml:trace>
  <inkml:trace contextRef="#ctx0" brushRef="#br0" timeOffset="189771.34">19565 675 796 0,'0'-6'227'0,"0"6"34"16,0-6-25-16,0 6-18 0,0-7-21 0,0 7-21 16,0 0-9-16,-6-4-24 0,6 4-12 0,0 0-11 15,-14 8-20-15,7-2-6 16,-3 3-14-16,3-1-9 0,0 4-2 0,-3 0-12 15,6 2-11-15,-2 3-3 0,2-3-22 0,1 1-6 16,0-1-7-16,3-3-3 0,0 2 0 0,0-1-5 16,3-2 21-16,1-1-29 0,2-1 13 15,1-2 0-15,4-3 8 0,-1 0-21 0,3-3 11 16,-2-1-1-16,2-2 6 0,4-3-13 0,-6 1 5 16,6-4 13-16,-4-2 17 0,-3 3-6 0,4-3-24 15,-4-2 7-15,1 2 6 0,-4-1-5 16,-1-1 4-16,-2 2 4 0,-4-1-11 0,0 1 31 15,0 0-21-15,-3-1-12 0,-1 4 17 0,-2 0-10 16,-5-1-10-16,4 4 13 0,-6 0-13 16,2 2-5-16,-2 1 8 0,-2 2-16 15,2 1-8-15,0 2-9 0,-1 0-32 0,1 1-35 16,2 0-62-16,1-4-92 0,-1 9-580 0,1-1 106 16,6-2 54-16,1-2 88 0</inkml:trace>
  <inkml:trace contextRef="#ctx0" brushRef="#br0" timeOffset="194150.83">12664 1707 545 0,'0'0'184'0,"-7"-4"36"0,4 1-38 16,3 3 5-16,-4-5-39 0,4 5 21 0,-6-4-13 16,6 4-17-16,-5-3-14 0,5 3 0 15,0 0-32-15,-3-6 4 0,3 6-28 0,0 0 0 16,0 0-18-16,11-9 16 0,-5 7-19 0,-6 2-2 15,14-2-2-15,0-1-13 0,-7 3 15 0,6 0-16 16,-2 0-27-16,-1 3-29 0,0-1 26 16,1-2-23-16,-1 5-33 0,-1-1 18 15,-1 2-3-15,-1 0 7 0,-1 0-4 0,-2 2 23 16,-1 0-44-16,0 3-3 0,-3 2 29 0,-3-3-23 16,-1 2 2-16,1-1 11 0,-3 4-9 15,-1-3 9-15,-1 1 22 0,-1-3-25 0,5 0 13 16,-3-2 10-16,1 1 5 0,1-1 36 0,2-1 0 15,-3-1 7-15,3-2 6 0,2 1 2 16,1 0-20-16,0-5 21 0,0 12 19 0,1-9-14 16,5 2 2-16,-3 0-11 0,5 0-9 0,-2 1-6 15,1-2 13-15,0 1 3 0,0 2-5 0,3-1 4 16,-3-1-1-16,-1 2-12 16,1 0 12-16,1-3-9 0,-2 3 13 0,-2-1-10 0,-1 3-12 15,3-1 1-15,-5 0 6 0,-2 1 13 16,-2 1-8-16,-3 5-10 0,-1-1-13 0,-4-1 10 15,1 1 6-15,-3 0-4 0,-1-3-17 16,0 0 13-16,0-3-16 0,1 2 3 0,-1-3 5 16,1-3-18-16,3 0-18 0,2-2-69 0,1 0-125 15,1-8-29-15,3 3-498 0,3 3 55 16,6-8 137-16</inkml:trace>
  <inkml:trace contextRef="#ctx0" brushRef="#br0" timeOffset="194523.71">13029 1867 990 0,'0'-6'343'0,"4"2"-33"15,-4-1-39-15,0 5 24 0,0-6-93 0,0 6 18 16,3-8-51-16,-3 8-26 0,0-6 11 0,0 6-31 16,-3-5-3-16,3 5-23 0,0 0-7 0,0 0 2 15,-13 1-28-15,13-1 5 0,-12 10-10 16,6-2-18-16,2 2-5 0,-2 0 0 0,3 2-16 15,-1 4 18-15,4 0-33 0,0-1 11 0,0-2-6 16,1 1-5-16,2 0-7 0,3-3 4 0,1 0-9 16,0-3 7-16,4-1 10 15,2-2-8-15,1-3 3 0,-1-2-2 0,2-2 20 16,1-3-2-16,1 2-19 0,0-3 1 0,-3-2 7 16,-1-1-5-16,-3-1-2 0,-2-1 9 0,-2 1 6 15,-2 2 3-15,-1-4-14 0,-3 2 11 16,0-1-7-16,-3 1-4 0,-1 0 4 0,-5 1-1 15,1 2-5-15,-2-1-13 0,0 3 8 0,-1 0 10 16,1 0-7-16,0 4-39 0,-1 0-18 0,2 2 3 16,9-1-10-16,-10 6-21 0,6 0-59 15,0 0-15-15,4 2-62 0,5-1-399 0,4 1-189 16,1 0 54-16,8-1 91 0</inkml:trace>
  <inkml:trace contextRef="#ctx0" brushRef="#br0" timeOffset="194865.8">13509 1895 773 0,'3'-4'238'0,"-3"4"-5"16,3-8 7-16,-3 8-7 0,3-6-28 0,-3 6-23 15,0-6-8-15,0 6-8 0,0 0-35 0,0 0 2 16,0 0-10-16,-6-4-19 0,6 4-11 0,0 0-4 16,-15 10-22-16,12-4-8 0,-4 3-16 15,4 0 1-15,0 3-9 0,0-2 1 0,3 5-10 16,0-3-6-16,3 1-14 0,0-1 4 0,0-1-10 15,4 1 7-15,0 0-12 0,4-3 16 0,-1-1-6 16,4-4 7-16,-1-2 12 16,3-2-12-16,-1-2-1 0,3-3-9 0,4-2 1 15,-1-2 4-15,-4-3 9 0,1 2-9 0,-1-2 24 16,-4 0-26-16,0 1 18 0,-5-1-5 0,-1-1-8 16,-4 2 24-16,0 0-29 0,-6 1 15 15,0 0-12-15,-1 1-5 0,-2 3-3 0,-2 1 2 16,-5 0 3-16,3 2-12 0,-4 2 14 0,1 1-27 15,1 0-1-15,-1 4-4 0,3-2-27 0,-4 4-9 16,4 0-49-16,1 0-87 0,4 1-16 16,-1 0-84-16,5 0-514 0,5-1 87 15,2-1 81-15</inkml:trace>
  <inkml:trace contextRef="#ctx0" brushRef="#br0" timeOffset="195428.66">14024 1738 793 0,'0'0'238'0,"-3"-7"-49"0,3 7-9 16,-4-4-9-16,4 4-15 0,0 0-17 0,0 0-29 16,0 0-11-16,-6 12 1 0,6-5-13 0,0 5-10 15,0 1 2-15,0-1-17 0,3 3-16 16,-3 3-5-16,3 1-23 0,0-2 0 15,-3 1-8-15,4 1-18 0,-1-2 1 0,1 2-24 16,-4-3 18-16,4 1-25 0,-1-4 25 0,-3-1-28 16,3-1 33-16,-3-3 18 0,1 0 21 0,2-2-18 15,-3-1 18-15,0 0-1 0,0-5 11 16,0 0 13-16,0 0 13 0,0 0 4 0,0 0-25 16,0 0-7-16,0 0 43 0,0 0 23 0,0 0-8 15,0 0-5-15,0 0 5 0,-3-18-25 0,3 18 2 16,0-5-20-16,0 5 18 15,6-5-24-15,-3 3-4 0,4 0 15 0,0-3-8 0,0 4-20 16,0-2-6-16,7 1-22 0,-4-1-1 16,3 1-2-16,-2 0 13 0,2 1-10 0,1-3-6 15,-3 3 13-15,2-2-15 0,-2-1 21 16,2 2-9-16,-3-1 1 0,-2 0 0 0,1-2 12 16,1 0-2-16,-6 1-5 0,3-1 10 0,0-1 18 15,-4 1 20-15,0 0-33 0,-2-2-30 0,-1 2-16 16,3-1 49-16,-3 0-6 0,0 6 9 15,0-7-9-15,0 7-10 0,0-7 3 0,0 7 18 16,0 0-28-16,-4-4 5 0,4 4 10 0,0 0-26 16,0 0 13-16,-13 13-10 0,10-3 8 0,-2 0-3 15,-1 5 0-15,6 0 0 0,-3 4 11 16,3 1-34-16,0 0 3 0,3 3-21 16,0 0-10-16,5 2-29 0,-2-2-19 0,4-4-62 15,-3-1-157-15,7-1-526 0,-7-2 4 0,6-5 111 16,-2-3 63-16,-1-4 70 0</inkml:trace>
  <inkml:trace contextRef="#ctx0" brushRef="#br0" timeOffset="195805.27">14540 1853 785 0,'-3'-5'254'0,"3"-1"7"0,0 2-8 15,0 4-43-15,-3-8-15 0,3 8-21 0,0-7-18 16,0 7 3-16,-4-3-11 0,4 3-20 0,0 0-26 15,0 0-2-15,-11 12-13 0,5-3-7 16,2 2-9-16,-2 3 4 0,2 2-24 16,-2 3-3-16,-1 0-9 0,3 2-1 0,4 1-5 15,-3-2-10-15,6-3-2 0,-3 0-11 0,3-1 3 16,-2-3 0-16,6-1 0 0,-4-3-3 0,4-1-5 16,3-3 8-16,1-2 0 0,-1-5-6 15,3-1 6-15,1-4-8 0,0 0 8 0,3-1-11 16,-1-4 6-16,-5-1 0 0,2-2-3 0,-3 0 21 15,-2-1-19-15,-1 1 9 0,-1-3-9 0,-5 1 21 16,2 1-17-16,-6-2-6 0,2 2 2 16,-2 0-7-16,0 2 6 0,-4 0 4 15,0 4 0-15,0 2-15 0,0 1 0 0,-3 4-5 16,-4 0-1-16,4 3-27 0,-4 3 2 0,4 1-25 16,-3 4-24-16,5-1-86 0,2 5-11 15,-8-1-212-15,14 0-433 0,4 0 100 0,2-2 69 16</inkml:trace>
  <inkml:trace contextRef="#ctx0" brushRef="#br0" timeOffset="196086.99">15186 1753 911 0,'1'-5'414'0,"-1"5"-73"0,3-7-37 15,-3 7-45-15,0-6-24 0,0 6-25 0,0-5-25 16,0 5-29-16,0 0-8 0,0 0-27 0,0 0-1 16,0 0-15-16,0 0-23 0,10 16 7 0,-10-6-9 15,1 3-9-15,-1 0-9 0,3 5 2 16,-3 1-5-16,0 0-16 0,0 3 1 0,3 0-1 16,-6-1-12-16,3 6-8 0,0-4-8 0,-3 4-4 15,3-2-14-15,0-3-12 16,3 1-8-16,-3-2-49 0,0-3-43 0,0 3-90 15,-3-8-123-15,3 5-527 0,0-3 72 0,0-4 87 16,0-2 69-16</inkml:trace>
  <inkml:trace contextRef="#ctx0" brushRef="#br0" timeOffset="196292.18">15016 2031 760 0,'0'0'243'0,"0"0"-54"16,-4-5-4-16,4 5-6 0,0 0-33 16,11-5 0-16,-2 4-18 0,2-2-16 0,9 0-9 15,1 2-21-15,3-2 10 0,0-2-5 16,6 2-21-16,-2-1-30 0,-1 1-33 0,1-1-16 16,-1 1-74-16,1-2-85 0,-1 0-347 0,-4 2-190 15,1-3 84-15</inkml:trace>
  <inkml:trace contextRef="#ctx0" brushRef="#br0" timeOffset="196524.98">15610 1791 691 0,'1'-5'289'16,"2"0"3"-16,-3 5-59 0,3-8-41 15,-3 5 46-15,0 3 18 0,3-7-26 0,-3 7-35 16,0-7-14-16,0 7-35 0,0 0-15 0,0 0-6 15,0 0-17-15,0 0-3 0,11 15 2 0,-7-3-7 16,-1 1-26-16,0 4-18 0,1 2 3 16,-1 1-33-16,0 4-3 0,0 8 3 0,1 1-80 15,0 1-61-15,-1 1-88 0,-13-1-160 0,20-5-482 16,0-1 100-16,0-8 67 0,4 1 74 16</inkml:trace>
  <inkml:trace contextRef="#ctx0" brushRef="#br0" timeOffset="196836.9">16554 1789 639 0,'-7'-1'295'16,"3"-1"-32"-16,4 2-9 0,-10-3-26 0,10 3 12 16,-6-3-30-16,6 3-20 0,-8-2-14 15,8 2 21-15,0 0-33 0,-6-2-5 0,6 2-29 16,0 0 19-16,0 0-19 0,3-9-22 0,-3 9-6 16,8-6-17-16,1 2-14 0,1 0-17 0,1 1-3 15,-1-1-38-15,0 3-8 0,4 0-23 16,-3-1-51-16,2 2-2 0,-2-1-106 0,2 5-64 15,-6-1-550-15,3 4-7 0,-6-1 102 0,2 2 45 16</inkml:trace>
  <inkml:trace contextRef="#ctx0" brushRef="#br0" timeOffset="196996.99">16488 2041 965 0,'0'0'261'0,"0"0"-26"15,0 0 6-15,18-15-52 0,-8 10-15 16,1 0-18-16,2-1-17 0,5-2-4 0,2 1-12 16,4 1-28-16,6 0-75 0,4-2-79 0,-13 4-294 15,10 0-425-15,0 0 79 0,0 1 75 0</inkml:trace>
  <inkml:trace contextRef="#ctx0" brushRef="#br0" timeOffset="197706.45">17716 1688 726 0,'-3'-5'259'15,"3"5"-13"-15,-4-7-8 0,1 2 18 0,0 1-62 16,3 4-32-16,-4-7 6 16,4 2 7-16,0 5-19 0,-3-7-41 0,3 7-3 0,0-4-4 15,0 4-8-15,0 0-39 0,3-6 11 16,4 3-21-16,0 1 3 0,2 1 2 0,-1 0-25 16,5 1-6-16,2 2-17 0,-2 1 2 15,0-1-2-15,1 2-13 0,-1 0-8 0,-2 2-25 16,-1-2-26-16,0 3 5 0,-2-3 5 0,-1 4 11 15,-4-2-9-15,0 1 6 0,-3 0-5 16,0-2 0-16,-3 2 18 0,-1-1-13 0,-2 0 17 16,1 0 22-16,-4 0-16 0,5-2 13 0,-5 0 20 15,5 1 8-15,-3-1 20 0,3-1 8 0,-2-1-5 16,2 2 0-16,4-4 13 0,-9 6-16 16,9-6-2-16,-5 4-8 0,5-4 0 0,-3 4 3 15,3-4-5-15,3 7-6 0,2-2 6 16,4 0-6-16,-2 1-2 0,3 0 0 0,4 2-8 15,2 0 16-15,-4 2-13 0,4 2 5 16,2 0-16-16,-5-2 3 0,1 1-7 0,-4-1 9 16,0 1-1-16,-2-1 6 0,-2 1-7 0,1-1-7 15,-4 0 25-15,-3 1-10 0,-3-2-6 16,-1 1-7-16,-5 3 16 0,-2-1-6 0,-3-4-13 16,0 2 3-16,-2-3-7 0,-2-1-1 0,1-4-5 15,0 3 11-15,0-4-11 0,0 0 8 0,4-2-18 16,-2 0-11-16,5 0-58 15,1-3-43-15,4 2-68 0,2-4-60 0,3 6-183 0,8-8-293 16,-2 1 71-16,7 0 28 0</inkml:trace>
  <inkml:trace contextRef="#ctx0" brushRef="#br0" timeOffset="198102.74">18281 1783 808 0,'0'-5'261'0,"6"2"18"15,-6 3-30-15,3-9-27 0,-3 6-24 0,0 3-4 16,-3-8-33-16,3 8 1 0,-3-7-19 16,3 7-7-16,-8-2-26 0,8 2-13 15,-13 2-18-15,7 3-7 0,-5 2-3 0,1 2-10 16,0 0-3-16,3 2-28 0,-4 2 1 16,5 2 4-16,-1 0-15 0,4 1 0 0,-1-1-29 15,4 3 1-15,0-4-3 0,0-1-7 0,4-4-1 16,-1 1 19-16,4-1 4 0,2-3-22 0,2-2 5 15,-1-2 33-15,3-2-29 0,-1-2 6 16,4-3 5-16,1-1 26 0,-6-3 7 0,6-1 0 16,-7-1 8-16,4-2-23 0,-7-1 13 0,0-1 12 15,-1 2-17-15,0-2 15 0,-5 0-15 0,3 2 4 16,-4 0-7-16,-4 1-5 16,4 0 5-16,0 0-10 0,-4 2-3 0,-2 3-10 0,2 1 3 15,-2 1 5-15,-1 2-24 0,-1 2 1 0,8 1 2 16,-13 1-41-16,13-1-7 15,-9 9-24-15,4-4-17 0,2 4-128 0,-1 2-136 16,5-1-443-16,5 1 49 0,2 1 125 0,2-5 54 16</inkml:trace>
  <inkml:trace contextRef="#ctx0" brushRef="#br0" timeOffset="198480.93">18762 1782 737 0,'0'-5'284'0,"0"5"-31"16,0-7-40-16,-3 1-16 16,3 6-23-16,-4-7 8 0,-2 3-34 0,6 4-7 15,-7-3-29-15,-1 1 6 0,8 2-13 0,0 0-2 16,-23 7-19-16,13-1-2 0,0 3-21 16,3 1-2-16,-4 2-5 0,4 3-16 0,1-1 1 15,2 4 2-15,-2 0-18 0,2 0 15 0,4-1-2 16,0 1 0-16,4-2-21 0,-1 0 1 0,1-2-22 15,2 0 12-15,-2-4 4 0,5-1 8 16,-1-2-8-16,2-2 0 0,0-3-10 16,-2-2 16-16,4-2 4 0,-2-3-2 0,1 0 0 0,-1-3-18 15,-3-4 15-15,4 1-5 0,-4-3 6 0,-1 1 2 16,-2-3-8-16,-1 2-10 16,-3-1 15-16,0 2 11 0,-3-1-18 0,2 1 4 15,-2 1 4-15,-4-1-32 0,1 3 4 0,-2 2-27 16,-1 3-20-16,2 1 29 0,-4 3-52 15,4 0-69-15,-3-2-128 0,0 7-553 0,3 1 107 16,-3 0 78-16,3 1 35 0</inkml:trace>
  <inkml:trace contextRef="#ctx0" brushRef="#br0" timeOffset="199191.95">19168 1678 941 0,'0'0'295'16,"0"0"-42"-16,-6-5-30 0,6 5-18 0,0 0-24 15,0 0-14-15,0 0-21 0,-10 9-8 0,7 0-31 16,-1 1-2-16,-3 3-18 0,0 1-5 15,1 4-13-15,-1-1-15 0,0 2 10 0,0 2-28 16,0 1 2-16,1-2-9 0,2 1 14 0,-2-2-35 16,1-3-8-16,2-3 10 0,0 0-18 0,0-2 6 15,2-1 7-15,1 0 13 0,-3-2 23 16,3-3-31-16,-3 2-13 0,3-2 14 16,0-5-16-16,0 0 15 0,0 0 0 0,0 5 5 15,0-5-2-15,0 0 0 0,0 0 5 16,0 0 5-16,0 0-18 0,0 0 5 0,0 0-7 15,16-3 12-15,-16 3-5 0,15-2 1 0,-6 2-11 16,-9 0 15-16,18 0-17 0,-5 0 9 0,1 0-2 16,0 2-10-16,3-2-8 0,-4 0 6 15,5-2 2-15,-5 2-6 0,1 0 9 0,0 0-16 16,-1-2 13-16,1 1 0 0,-4-1 2 0,1-1-10 16,-1-1 8-16,-3 0 5 0,2 0-2 0,-4-1 22 15,4-2-22-15,-5 0 30 16,-1 1-13-16,1-2-2 0,-4 1 0 0,3 1 12 0,-3 0-9 15,3 1 4-15,-3 5 3 0,0-10-10 16,0 5 7-16,0 5 3 0,0-8-17 16,0 8 1-16,-3-5 1 0,3 5-11 0,0 0 14 15,0 0-11-15,0 0 7 0,-13 16 1 0,12-7-18 16,-2 1 15-16,0 2-13 0,0 1-2 0,6 2 7 16,-3 2-9-16,0 1-1 0,3-4-23 15,1 5-2-15,-1-2-16 0,4 1-18 0,-1-3 6 16,-1 2-29-16,4-7-197 0,-2 3-553 0,0-3 80 15,4-1 110-15,-2-3 33 0</inkml:trace>
  <inkml:trace contextRef="#ctx0" brushRef="#br0" timeOffset="199408.81">19658 1732 696 0,'0'-5'256'0,"0"5"-11"0,0 0-32 0,0 0-16 16,0 0 3-16,0 0-65 0,0 0 16 0,0 0-25 16,3 25 7-16,-3-10-23 0,0 6-13 15,0 7-7-15,-3 9-24 0,3 18-45 16,-4-18-141-16,1 43-669 0,-1-16 90 0,-2-3 75 0</inkml:trace>
  <inkml:trace contextRef="#ctx0" brushRef="#br0" timeOffset="202665.7">19949 476 486 0,'-4'-5'212'0,"4"5"-22"0,-10-4 50 0,9 0-20 15,-5 1-5-15,3-1-28 0,3 4-13 0,-7-5 6 16,4 2-22-16,3 3-45 0,-4-4 10 16,4 4-8-16,-4-6-20 0,4 6-1 0,0 0-9 15,-6-3-37-15,6 3 4 0,0 0-9 16,0 0 6-16,0 0-11 0,13-7-7 0,-6 6 0 16,3 0 2-16,-10 1-7 0,24 1-3 0,-10 2-3 15,3 0-2-15,4 2 8 0,-1 2-14 0,1 0 6 16,3 2 3-16,-4 3-11 0,1 0-10 15,-1 1-10-15,-3 3 15 0,-3 1-15 0,-1 3 10 16,-3 2 10-16,-5 1-5 0,-2 4 3 0,-3 3 10 16,-4 5-16-16,-6 12 11 0,-4 0-11 0,-3-1 6 15,0-1 0-15,-3-2 0 16,3-1-8-16,3-8-3 0,1-5-5 0,2 1 24 16,1-1-14-16,3-1-7 0,-1-4 0 0,2 0 8 15,3-4-1-15,3 0-2 0,3-2-10 0,0 0-8 16,2-4 8-16,7 1-3 0,-1-3 3 15,3-3 12-15,2-2-9 0,5-1-11 0,-3-5 12 16,2 3-1-16,1-4 9 0,2 0-2 0,-9-2-7 16,7 0 12-16,-8 0 0 0,1-1 8 0,-4 0-3 15,0 0 26-15,-2 0-18 0,-2 1 7 16,-2-2 1-16,-4 4-8 0,3-5-5 0,-3 5-11 16,0 0 19-16,0 0-6 0,0 0-10 15,0 0 13-15,-28 9-20 0,22-1-14 0,-1 0 6 16,0 7 15-16,3 1-2 0,1 3-3 15,0 6-13-15,3 2 13 0,3 8 5 0,0 3-5 16,5 12 10-16,5 0-20 0,0 2 10 0,2 0-5 16,1 0 12-16,-2-1 1 0,0 2 2 0,-1 1-4 15,-9 0-6-15,-4 3 12 0,-17 17-14 16,-18 2 7-16,-15 6 3 0,-33 23-78 0,-43 0-354 16,-15 1-421-16,-29-5 87 0,-79 25 72 0,-43-5 77 15</inkml:trace>
  <inkml:trace contextRef="#ctx0" brushRef="#br0" timeOffset="206255.33">15355 1346 542 0,'0'0'108'0,"0"0"-14"15,0 0 14-15,-8-4 2 0,8 4 13 16,0 0-34-16,-4-3-12 0,4 3 64 0,0 0-8 15,-6-1 3-15,6 1-31 0,0 0 0 16,0 0-3-16,0 0-12 0,0 0-11 0,-7-3 8 16,7 3-18-16,0 0-2 0,0 0-14 0,0 0 14 15,0 0-21-15,0 0 3 0,0 0-11 16,0 0-7-16,0 0 30 0,0 0-4 0,0 0-6 16,24-4-5-16,-14 1 5 0,7 0 0 0,1-2 21 15,9-2-11-15,7-3-20 0,0 2-5 0,3-1 5 16,12-6-10-16,-9 7-1 0,-5-3-1 15,3 3-1-15,-1-3-8 0,-3 4-12 16,0 0-23-16,-6 1-16 0,-1 0-31 0,-3 1-30 16,-7 3-36-16,0-2-38 0,-3 4-52 0,-7 0-299 15,3 2-207-15,-6 0 51 0,-1 0 48 16</inkml:trace>
  <inkml:trace contextRef="#ctx0" brushRef="#br0" timeOffset="207072.03">15543 2358 458 0,'-1'5'166'15,"1"-5"0"-15,0 0 29 0,0 0-57 0,0 0 31 16,0 0-20-16,0 0-16 0,0 0-3 16,23-5-25-16,-8 1 18 0,5-4-31 0,0 1-5 15,5-1-5-15,5-3-5 0,1-1-11 0,3 0-9 16,0 2-9-16,0-1 1 0,0-1-23 0,1 3 10 16,-4 0-1-16,-7 0-14 0,0 2-11 15,-4 3-10-15,0-2-28 0,-2 3 2 16,-5 1-22-16,-2 1-91 0,-1 1-9 0,-4 1-134 15,-2 2-452-15,0 1 91 0,-4 1 75 0</inkml:trace>
  <inkml:trace contextRef="#ctx0" brushRef="#br0" timeOffset="207761.66">15788 2719 532 0,'-7'-5'217'0,"7"5"86"15,-3-6-24-15,2 2-54 0,1 4 10 16,0 0-4-16,-3-6-42 0,3 6 6 0,0 0-9 16,0-6-22-16,0 6-2 0,4-6-22 15,3 3-12-15,-3 1-2 0,5-2-24 0,-2 2-23 16,4-2 6-16,2 3-8 0,-3 0-16 15,4 1-20-15,-4 0 18 0,4 1-28 0,-4 0-3 16,3 1 8-16,-5 2-16 0,2-2-15 0,0 5 11 16,-3-2-9-16,-3 2 4 0,-1 1-11 0,-3 0 5 15,-3 4 7-15,-1 0-12 0,-3 0 3 16,-3 1 0-16,0 0 4 0,-1 0-9 0,1-1-6 16,0 0 26-16,0-4-13 0,3 2-2 0,0-3-16 15,1 1 31-15,1-2-21 0,2 0-2 16,0-1-3-16,0 1 3 0,3-6 0 0,6 6 10 15,2-6 6-15,8 0-4 0,2-4-7 0,9-1-5 16,0 0-5-16,11-2 0 0,-1 1-42 16,1 2-50-16,-1-2-29 0,2-3-96 0,-8 6-577 15,2 0 54-15,-5 1 5 0,-5 4 100 16</inkml:trace>
  <inkml:trace contextRef="#ctx0" brushRef="#br0" timeOffset="208479.62">15993 3878 811 0,'0'0'320'0,"-3"-3"-26"15,3 3-43-15,0 0-18 0,0 0-10 0,14-9-36 16,-8 6-16-16,4-1-25 0,4-1-13 0,-3 4-7 15,6-2-16-15,-1 3-18 16,-1 0-5-16,1 0-8 0,2 0-2 0,-5 1-21 16,2 1 13-16,1 4-51 0,-6-4 3 0,4 4-8 15,-4-2-1-15,1 3-19 0,-4 1 19 16,-1-1-14-16,-2 3-16 0,-1 0 3 0,-3 2-14 16,-3-1 9-16,-1 3 12 0,-2 2-10 0,-1-4-10 15,-4 2 8-15,1-3 2 0,0 3 2 0,-4-3 6 16,4-1 5-16,-1 2 28 0,1-3 23 15,3-2-23-15,-2-2 23 0,4 2 6 0,-1-1-9 16,-1-2-10-16,4 0-5 0,-1 0 34 0,4-4-21 16,-3 7-16-16,3-7 11 0,0 6 0 15,0-6-18-15,0 0 3 0,10 7 2 16,-7-6-13-16,4 2 3 0,0 2-3 0,0-4-10 16,0 4 20-16,-1-1-12 0,1 2-13 0,1-1 18 15,1 2 2-15,-5 1-15 0,-1-1 0 16,1 4 20-16,-4 1-2 0,-4-2-18 0,-2 6-18 15,-4-4-51-15,-5 5-46 0,-4 4-115 0,-5-2-474 16,-1-1-105-16,-2-1 59 0,3-2 120 16,0 0 21-16</inkml:trace>
  <inkml:trace contextRef="#ctx0" brushRef="#br0" timeOffset="209206.81">16031 4766 701 0,'0'0'299'15,"0"0"-25"-15,0 0-33 0,0 19-36 16,3-11-8-16,-2 2-13 0,-1 4-15 0,0-2-23 16,0 5-23-16,3-2 0 0,0 3-21 0,-3 0-12 15,0 2-9-15,0-3-17 0,0 2-12 16,3-2 4-16,-3-1-7 0,1-1-16 16,-1 0 5-16,0-5-15 0,0 0 5 0,3 0 24 15,-3-3-17-15,0 1-1 0,0-2 9 0,3-1-15 16,-3-1 11-16,0-4-6 0,3 8 0 15,-3-8 1-15,0 0-9 0,4 2 6 0,-4-2-8 16,0 0 8-16,0 0-8 0,0 0-8 0,0 0 8 16,0 0-7-16,0 0-14 0,17-7 8 0,-17 7-7 15,10-3 12-15,-6 2-10 0,6-3 3 16,-3 1-11-16,3 2 19 0,1-3-11 0,2 2-10 16,-3 1 0-16,4 0 12 0,-1-4-4 15,-1 4-8-15,1-1 2 0,-3-2 16 16,1 2-15-16,-1-1 2 0,0 2 0 0,0-4-3 15,-3 3 8-15,0-3-15 0,-1 4 2 0,2-2 21 16,-5-2 10-16,0 1-13 0,1-1-12 0,-1 1-44 16,-3-2-3-16,0 6-10 0,0-8 41 15,0 8-2-15,0-7-26 0,-6 5 10 0,6 2 0 16,-4-8-5-16,1 7 26 0,3 1-8 0,0 0 0 16,0 0 7-16,0 0-2 0,-18 10 3 15,15 0-3-15,-1 4 10 0,1-1-4 0,3 7 1 16,0-1-4-16,3 11 0 0,1 4-21 0,3 12-18 15,4 3-102-15,-8 3-231 0,17 1-434 0,-3-3 94 16,0-5 115-16</inkml:trace>
  <inkml:trace contextRef="#ctx0" brushRef="#br0" timeOffset="-192085.46">22099 1296 314 0,'0'0'233'0,"-4"4"-15"0,4-4-24 0,0 0 6 15,0 0-49-15,0 0-20 0,0 0-3 16,11 5 28-16,-5-4-21 0,4-1-7 0,4 1 18 16,0-1-33-16,3 0-8 0,3 0-21 0,4-2 16 15,1 0-13-15,5 1 3 0,-2-1-24 16,6-2-9-16,-3 3 7 0,3-2-11 0,0 0 6 15,-3 2-23-15,3-2 13 0,-1 0-13 0,-5-1 5 16,3 1 10-16,-7 1-8 0,0 0-10 0,0 0-4 16,-4 0-14-16,-2-1 3 0,2 2-8 0,-7-1 8 15,-2-1-18-15,3 2-13 0,-4 0-53 16,-1-2-19-16,-1 1-27 0,-4-1-78 16,-1 0-79-16,-3 0-511 0,3-1 50 0,-3 4 80 15</inkml:trace>
  <inkml:trace contextRef="#ctx0" brushRef="#br0" timeOffset="-191757.32">22571 1086 522 0,'0'0'158'0,"0"0"-17"0,0 0-82 0,0 0-13 15,0 0 3-15,9 15-6 0,-5-10 14 16,-1-1 4-16,5 2-10 0,-2 1-7 0,1 0 15 16,0 1-1-16,4 0-1 0,0-2-19 0,-3 3 18 15,7 0-20-15,-2-2-2 0,1 2 24 0,-1 0-14 16,2-1-41-16,-2 2 40 0,0-4-10 16,-2 2 1-16,2-2 7 0,-2 0-29 0,-4 1 1 15,2-1 5-15,-2 0 10 0,-3 2-10 0,0 1 8 16,-4-1 2-16,-4 4-13 0,-3 3 85 0,-7 0-13 15,-9 6-13-15,-8 8-7 16,-7 1-75-16,4 0-84 0,-7-2-177 0,3 4-445 16,1-1 84-16,3-5 47 0</inkml:trace>
  <inkml:trace contextRef="#ctx0" brushRef="#br0" timeOffset="-191228.17">22125 1986 614 0,'12'-6'243'0,"-2"2"-41"0,7-1 6 15,3 1-11-15,7-2-34 0,1 0-14 0,9-3-13 16,5 2 2-16,12-4-33 0,1 0-11 0,0 2-4 15,-1-3-13-15,-10 4-3 0,-6 2-7 16,-3 0-3-16,-4 1-13 0,-5 0-8 0,-5 2-9 16,0 1-24-16,-3 1-41 0,-5-1-38 15,0 1-44-15,-2 1-45 0,-3 0-101 0,-3 1-486 16,-2 2 95-16,-3-3 69 0</inkml:trace>
  <inkml:trace contextRef="#ctx0" brushRef="#br0" timeOffset="-190960.58">22632 1746 737 0,'0'0'258'0,"-3"-7"-15"16,3 7-30-16,0 0-24 0,0 0-20 0,0 0-15 15,0 0-19-15,0 0 4 0,0 0-14 16,31 12-23-16,-21-7 11 0,7 2-36 0,0 0 2 15,0 0-15-15,3 2 10 0,4-1-15 0,-3 1-5 16,3 1-8-16,-4-2 5 0,-3-1-10 0,0 1-2 16,-3 1 2-16,0-2-13 0,-2 4-8 15,-4-1 14-15,-4-1-11 0,-4 4 0 0,-1 2 12 16,-8 1-19-16,-6 4-32 0,-15 12-42 0,-4 0-50 16,0-4-179-16,-4 5-532 0,1-3 72 15,-2 0 66-15,-1-3 100 0</inkml:trace>
  <inkml:trace contextRef="#ctx0" brushRef="#br0" timeOffset="-190601.8">22167 2701 604 0,'-3'-6'227'16,"3"6"-22"-16,0 0-13 0,6-9-10 0,-2 6-26 16,6-2 8-16,1 0-34 0,2 1-27 0,4-2 2 15,0 1-5-15,7-1-3 0,4 0-8 16,-1-1-7-16,10 1-23 0,-2-1-10 0,2 1-1 15,4-1-14-15,-6 2-1 0,6-1 0 0,-4 0-7 16,1 2 5-16,-7 0-16 0,0 2-30 0,-5-1-16 16,-2-2-2-16,-3 3-49 0,-4-1-69 15,0 1-67-15,-3-8-40 0,-1 10-467 16,-6-1 65-16,0-1 84 0</inkml:trace>
  <inkml:trace contextRef="#ctx0" brushRef="#br0" timeOffset="-190356.51">22615 2396 685 0,'-4'-4'277'0,"4"4"-44"0,-6-3-8 15,6 3-35-15,0 0-9 0,0 0-25 0,0 0-2 16,0 0-23-16,0 0-19 0,0 0-12 16,0 0 8-16,13 13-11 0,-2-7-20 15,-1-1 12-15,0-1-22 0,4 4 9 0,-1-2-32 0,4 1 10 16,-3 0-21-16,3 0 13 15,-4 1-31-15,2-1 26 0,-5-1 3 0,4 4 2 16,-4-2-18-16,-3 1-2 0,-1 1-6 0,-6 1-2 16,0 4-10-16,-7 1-8 0,-3 5-67 0,-10 4-40 15,-14 10-162-15,-21 5-143 0,24-5-364 16,-3-4 95-16,-3 0 52 0</inkml:trace>
  <inkml:trace contextRef="#ctx0" brushRef="#br0" timeOffset="-189994.41">22310 3250 811 0,'0'0'264'0,"0"0"-31"0,18-5-29 15,-9 4-14-15,3-1-19 0,1 2-20 0,8-4-18 16,-1 1-12-16,3 2-1 0,5-5-2 0,0 3-21 15,2-1-10-15,1 2-15 0,-3-3 7 0,2 2-18 16,1 1-40-16,-3-3-54 0,-4 4-60 16,-1-2-96-16,-6 3-141 0,4-4-418 0,-7 4 60 15,-1-1 102-15</inkml:trace>
  <inkml:trace contextRef="#ctx0" brushRef="#br0" timeOffset="-189728.91">22656 3121 647 0,'0'0'197'0,"-7"-4"-28"15,7 4-10-15,0 0-18 0,0 0-8 0,0 0-21 16,0 0-2-16,0 0-12 0,32 4-14 0,-23 0 1 16,1-2-14-16,4 0-4 0,-2 2-16 0,-4 1 10 15,6-2-14-15,-3 1 9 0,0 1-8 16,-2-2-17-16,1 2 10 0,-3 0-8 15,0-1-7-15,3 0 20 0,-6 3-7 0,-4 0-19 16,0 3 24-16,-7 4-21 0,-7 2 15 0,-3 3-43 16,-14 12-36-16,-7-4-56 0,-2 6-83 15,-1-1-53-15,3 1-540 0,-6-4 98 0,6 3 78 16</inkml:trace>
  <inkml:trace contextRef="#ctx0" brushRef="#br0" timeOffset="-189320.95">22038 4051 842 0,'-1'-5'197'16,"1"5"-3"-16,0 0-45 0,-4-4-21 15,4 4 15-15,0 0-18 0,5-8-14 16,1 3-27-16,1 1 0 0,6-3 6 0,4 2-3 16,5-5-36-16,1 0 26 0,12 1-13 0,-1-4 0 15,13 1-10-15,5-2 7 0,-1 3-25 0,3 2-5 16,-9 1 10-16,-4 1-11 0,-1 1 1 16,-1 2-23-16,-2-1-26 0,-9 2-18 0,3 2-46 15,-7-2-36-15,-4 3-48 0,-3 0-123 0,0 0-208 16,-3 3-204-16,-4-2 102 0</inkml:trace>
  <inkml:trace contextRef="#ctx0" brushRef="#br0" timeOffset="-189005.91">22553 3806 652 0,'0'0'213'0,"0"0"-32"16,0 0-12-16,0 0-25 0,0 0-14 0,0 0-30 0,0 0 8 15,18-2-24-15,-18 2-15 0,13 5-2 16,-2-5 7-16,-1 2 10 0,0 0-27 0,4 2-9 16,-4-1 6-16,4 2-10 0,-4-2 12 15,3 0-10-15,1 0 0 0,-4 1-5 0,4 0-23 16,-4 0 25-16,0 0-12 0,1-1-15 0,-4 3-4 15,0-2 22-15,-1 3-24 0,0 1 23 0,-5 0-7 16,-1 2-1-16,-7 4 14 0,-3 4-19 16,-7 5-7-16,-14 10-23 0,0 0-67 0,-13 3-156 15,-11 11-540-15,-6-4 51 0,-11 0 110 0</inkml:trace>
  <inkml:trace contextRef="#ctx0" brushRef="#br0" timeOffset="-179360.95">19685 6751 76 0,'0'0'31'16,"-10"2"-34"-16,10-2 16 0,-14 4 18 0,7-2 10 16,0 0-5-16,-2 2-16 0,-2-2-22 15,1 2 30-15,3 0 15 0,0-1-9 0,-3-3 19 16,3 6 32-16,1-5 63 0,-1 0-25 0,7-1-13 16,-11 6-7-16,8-6-27 0,3 0 11 0,-10 1-51 15,10-1-33-15,-7 3 25 0,7-3 8 16,0 0 23-16,-7 2-18 0,7-2 76 0,0 0-27 15,0 0-8-15,0 0 7 0,0 0-14 0,0 0-6 16,17 5 26-16,-4-5 4 16,2 1-19-16,9-2-3 0,-1-1 33 0,11 1-34 0,8-3-7 15,19-1-112-15,1-2 35 0,9 1 21 0,1-1 10 16,3 3-18-16,17-6-28 0,-2 3 31 16,-1-1-16-16,-12 2 24 0,13-2-19 15,-11 5-10-15,13-5 11 0,0 0-6 0,-17 3-2 16,4 2-1-16,-4-2 22 0,-4 2-4 0,2 1 4 15,-5-3-16-15,-3 3-19 0,-3 0 27 0,-14-1 5 16,-4 2 7-16,-4 1 67 0,-9 0-3 16,-4-2-15-16,-2 2 3 0,-1 2-16 0,-7-2-28 15,3 0 26-15,-6 0-1 0,0 0-12 0,-1 0 3 16,1 0-4-16,-4 0-6 0,-3 1 1 0,3-1-7 16,-3 3-5-16,-7-3-7 15,13 0 4-15,-13 0 8 0,8 2-5 0,-8-2 0 16,7 1-16-16,-7-1 19 0,0 0 4 0,0 0 1 15,0 6-8-15,0-6 13 0,0 0-8 0,0 0-5 16,0 0-11-16,0 0-4 0,-15 5-1 16,9-3-58-16,6-2-18 0,-7 2-29 0,7-2-35 15,-7 3-33-15,7-3-26 0,-13 1-11 0,9 2-50 16,1-1-444-16,0-1 1 0,3-1 94 0</inkml:trace>
  <inkml:trace contextRef="#ctx0" brushRef="#br0" timeOffset="-169040.56">22041 9568 358 0,'0'0'87'16,"0"0"-18"-16,0 0 85 0,-8 0-6 0,8 0-33 15,0 0 13-15,0 0-18 0,0 0 5 16,0 0-17-16,0 0-21 0,-6-3-16 0,6 3-76 16,0 0-3-16,0 0 15 0,0 0-10 15,0 0 24-15,0 0 27 0,0 0-25 0,0 0-8 0,0 0 8 16,0 0 2-16,0 0-2 0,0 0 20 15,0 0-18-15,0 0 3 0,0 0-7 16,0 0 7-16,0 0-6 0,0 0 1 0,0 0 8 16,0 0 4-16,0 0 6 0,24 3-18 0,-24-3 17 15,13 0-24-15,-2 1 11 0,-1 2 4 16,4-3-8-16,-1 2-16 0,1 0 42 0,0-2-9 16,-1 0 1-16,5 0-16 0,2 5 14 0,-3-3-6 15,4 0 0-15,3-1 2 0,-4 4-22 0,4-3 17 16,-3-2 14-16,2 4-4 0,5-1-9 15,-1-2 4-15,0 1-17 0,1 2 15 0,-1-3-13 16,4 1 1-16,-4 3 1 0,1-4 4 0,1 1-6 16,-4-2 10-16,-1 0 14 0,3 1-4 15,1-1-4-15,1 0-16 0,-6 3 0 16,7-6-4-16,1 2 14 0,-3 1 11 0,-2 0-36 16,-2 0 30-16,3 0-2 0,-5-2-7 0,2-1-11 15,-1 0 8-15,1 1 7 0,-3 1-12 0,-2 0-6 16,-1-2 3-16,0 1-7 0,-2 2-8 15,5-1 15-15,-5 0 10 0,2-1-5 0,-2-1 11 16,-1 2-19-16,1 1 3 0,-1-2 3 0,1 1-16 16,2-1 26-16,-5 0-20 0,5 2 20 15,-1-1-13-15,-4-1 15 0,5 1-27 0,-2 1 2 16,-1 0 2-16,-2-1 11 0,3-4-6 0,-1 5-22 16,-2 0 12-16,1 0 0 0,-1 0 8 0,1-1 8 15,-3 0 10-15,3-1-18 16,-1 2 3-16,0-3 7 0,1 2-8 0,0 1-7 15,0 0-2-15,-1 0 27 0,1-2-17 0,-1 2-3 16,2-1 28-16,-2 1-18 0,0 0-10 0,2-2 3 16,1 2-1-16,1-2 6 0,-3 2 10 15,3 0-8-15,-3 0-2 0,3 0-19 0,-1 0 6 16,-1 0 18-16,-2 0-10 0,5-1-11 0,-5 2 18 16,1 1-15-16,2-2 0 0,-1 0 10 0,-2 0 5 15,4 0-5-15,-6 2-2 0,6-2 10 16,-4 0-3-16,2 0-18 0,-2 0 6 0,0 1 15 15,1-1 4-15,1 2-27 0,-2-2 5 0,0 0 8 16,1 0-3-16,-1 0-16 0,2 0 6 16,-2 0 15-16,4 0 3 0,-4 0-11 15,-2 1-2-15,3-1 0 0,-1 0 5 0,1 3-2 16,-1-1 2-16,-3-2-8 0,5 0 10 0,-5 0 16 16,3 1-23-16,-3 0-15 0,-3-1 20 0,4 0 0 15,-1 0 2-15,-10 0-12 0,16 0 23 16,-11 0-5-16,-5 0-19 0,16 0 22 0,-16 0 1 15,7 0-17-15,-7 0-13 0,14 0 46 0,-14 0-43 16,7 0 92-16,-7 0-5 0,0 0-19 0,10 2-71 16,-10-2 11-16,0 0 7 0,3 4 20 15,-3-4-2-15,0 0-8 0,0 0-10 0,0 0 21 16,0 0-29-16,0 0 16 0,11 0-8 16,-11 0 5-16,0 0-13 0,0 0-5 0,0 0-17 15,0 0-45-15,0 0 6 0,0 0-105 16,0 0-13-16,0 0-48 0,0 0 7 0,-17 3-97 15,17-3-353-15,-7 1 46 0</inkml:trace>
  <inkml:trace contextRef="#ctx0" brushRef="#br0" timeOffset="-168569.22">24153 9375 519 0,'-7'-1'156'0,"7"1"-18"15,0 0-4-15,0 0-40 0,0 0 1 0,0 0-5 16,-6 8-11-16,6-8-10 0,0 9 3 16,3-6 63-16,-3 4-9 0,3 0-6 0,-3 0-12 15,4 2-14-15,-1-1-9 0,0 1-6 0,2 0 1 16,1-1-17-16,1 2 12 0,-1-3-11 0,-2 1-13 15,2 2 0-15,2-3 26 0,-1 1-31 16,2 2 13-16,-2-2-5 0,1-1 7 0,1 1-17 16,-2 0 2-16,0-4-13 0,4 3-5 15,-3-1-5-15,0-3 5 0,0 4 8 0,-1-2-13 16,-1-3 10-16,-2 3-4 0,2 0-29 16,1-4 12-16,-3 4 6 0,2-3-10 0,-6-2 18 15,7 2 7-15,-3 3-10 0,-1-3 8 0,-3-2-11 16,8 5 1-16,-8-5-9 0,3 3 14 0,-3-3-16 15,0 7 18-15,0-7-20 0,0 8 5 16,-3-1 7-16,-2 0-2 0,-1 2-18 0,-4 1 18 16,3 0-20-16,-7 5 17 0,0 0-7 0,-3-2 7 15,4 3-18-15,-2 0 1 0,-1 1 4 0,-1-2-7 16,3 2-20-16,0-2 2 0,1-4-34 16,3 4-40-16,-1-5-28 0,1 2-14 15,5-3-50-15,-4 0-75 0,2-2 11 0,4-4-139 16,-1 0-342-16,1 4 107 0,3-7 28 0</inkml:trace>
  <inkml:trace contextRef="#ctx0" brushRef="#br0" timeOffset="-164636.9">26119 9419 289 0,'0'0'146'0,"0"0"-16"0,0 0 11 16,3-3-3-16,-3 3 39 0,0 0-29 0,0 0-17 16,0 0-85-16,0 0-3 0,0 0 9 15,0 0-11-15,0 0 2 0,0 0-5 0,0 0-20 16,0 0 11-16,0 0-17 0,0 0 16 0,0 0 1 15,0 0-17-15,0 0-4 0,0 0-26 0,0 0-107 16,0 0-106-16,0 0-444 0,0 0 60 16</inkml:trace>
  <inkml:trace contextRef="#ctx0" brushRef="#br0" timeOffset="-160429.49">3300 10833 442 0,'0'0'149'0,"0"0"-3"0,0 0 0 16,0 0-18-16,0 0-11 0,0 0 22 0,0 0-52 15,0 0 12-15,-6-3 14 16,6 3-21-16,0 0-7 0,0 0-11 0,0 0-15 15,0 0-3-15,0 0 3 0,-4-4 2 0,4 4-86 16,0 0-11-16,0 0 10 0,0 0 3 0,0 0 18 16,0 0 3-16,0 0-11 0,0 0 3 15,0 0 15-15,0 0-3 0,0 0 14 0,0 0-9 16,0 0-17-16,0 0 87 0,-9-1-3 0,9 1 8 16,0 0 10-16,0 0-30 0,0 0 27 0,0 0-20 15,0 0 8-15,0 0-23 0,0 0 10 16,0 0-10-16,0 0-6 0,0 0 19 0,0 0-13 15,0 0-6-15,0 0-17 0,-15 1 12 16,15-1-4-16,-7 4 2 0,7-4-18 0,-13 2 18 16,6-1-16-16,7-1-22 0,-14 1 20 15,0 4 8-15,4-3 7 0,-4 0-7 0,-2-2-11 16,1 4-17-16,-5-2-1 0,-1 0 11 0,-2-2-10 16,0 4-16-16,1-3 28 0,-2 1 19 0,0-2-37 15,1 0 8-15,2 1 28 0,0 1-30 16,1-2 12-16,3 3 1 0,1-3-9 0,1 0-2 15,2 1 8-15,-1-1-10 0,4 0-8 0,0 0 17 16,10 0-1-16,-18 0 7 0,11 0 10 0,7 0-13 16,-13 0 16-16,13 0-44 0,-10-1 16 15,10 1 2-15,0 0-8 0,-10 0 8 0,10 0 3 16,-4-5-16-16,4 5 42 0,-8-2-6 16,5-4-8-16,3 6-2 0,-3-8 13 0,0 4-21 15,0-4 16-15,2-1 2 0,1-2-13 16,-3 1 29-16,0-5-31 0,-4-2 7 0,6-1-5 15,-2 0-4-15,-1-7-1 0,1 0 3 0,0-7-3 16,-3-1 0-16,2-3-2 0,1-3 2 0,-5-11-2 16,5 0 2-16,-1 8-18 0,1 2 6 15,0 3-1-15,3-4 8 0,-3 1-2 0,-1-13-3 16,4 7 5-16,-3 8 0 0,3 0 0 0,0-2 0 16,-4 3 3-16,3-1 18 0,-2 3-19 15,3 0 9-15,-3 3-24 0,-3-1 3 16,5 5 5-16,-2-1-3 0,0 1-7 0,0 1 23 15,-1-1-21-15,0 1 23 0,-2 2-15 0,5 0-5 16,-5 0 10-16,2 2-12 0,-2-2 9 0,2 4 16 16,0 1-10-16,1 1-16 0,-1 1 19 15,1 0-9-15,0 4-2 0,0-4 5 0,0 3 3 16,2 2-13-16,1 1 5 0,-3 1-8 0,0-2 8 16,1 2-8-16,0 2 11 0,1-4 2 15,1 3 3-15,-3 2-13 0,0-2 10 0,3 1-8 16,-3-1-10-16,2 1 8 0,1-1 10 0,-3 4-7 15,3-1-11-15,-3-1 10 0,3 0 6 0,-3 1 2 16,2 0-7-16,-1 3 2 16,2-3-13-16,-1 0-8 0,1 7 32 0,-3-8-22 15,3 5 19-15,0-4-16 0,0 7 6 0,0-8 4 16,0 8 1-16,-4-7-6 0,3 1 16 0,1 6-21 16,0-6 14-16,0 0-6 0,0 6 5 15,0-7-16-15,-2 1 17 0,2 6 4 0,0-11-18 16,2 10 8-16,-2 1 8 0,1-10-8 0,3 3 0 15,-1 2-3-15,-3 2-4 0,4-4 1 0,2 1 19 16,-2 0-13-16,5 0 0 16,2-1-2-16,-1-3 2 0,5 3-3 0,4-1-2 0,2-2 2 15,3 2 6-15,7-5 2 0,0 2-5 0,0 3-5 16,3-2 10-16,3 1 3 0,-3 0-11 0,0 0-4 16,0-3 14-16,0 3-9 15,0 0-14-15,-3 5 4 0,4-3 22 0,-7 0-15 16,-2 0 10-16,-1 5-23 0,2-4 28 0,-9 4-18 15,1-2 3-15,-1 0-10 0,-5 3 10 0,1 0 2 16,-1-4 1-16,-6 5 4 0,1-1-15 16,-1 1 6-16,-7 0 2 0,12-3 0 0,-12 3 5 15,11 0-6-15,-11 0 4 0,0 0-13 0,0 0 9 16,0 0 1-16,7 3-15 0,-7-3-1 16,0 0 21-16,0 0 0 0,0 0-46 15,-6 8-13-15,6-8 0 0,0 0-51 0,-1 8 11 16,-3-6-19-16,1 5-79 0,3-7-123 0,-6 3-507 15,5 4 72-15,-2-1 95 0,0-3 99 0</inkml:trace>
  <inkml:trace contextRef="#ctx0" brushRef="#br0" timeOffset="-158240.66">237 10374 778 0,'-2'-6'146'16,"2"6"-3"-16,0 0-23 0,-1-7 3 0,1 7-15 15,0 0-29-15,0 0-7 0,-4-4-14 0,4 4-6 16,0 0-14-16,0 0 13 0,0 0-17 0,0 0-11 16,4 24 0-16,-1-12-3 0,-2 3 8 15,2 5 0-15,0 3-12 0,0 2 7 16,-2 5-8-16,2-3 31 0,0 1-36 0,0 1 19 15,1-1 9-15,0-3-12 0,0 1 7 0,2-1-10 16,-2-1 0-16,2 1-8 0,-2-4 1 16,3-4-39-16,-1-1 5 0,1-2-49 0,-1 1-99 15,1-5 5-15,-5-3-118 0,7 1-415 0,1-3 87 16</inkml:trace>
  <inkml:trace contextRef="#ctx0" brushRef="#br0" timeOffset="-157708.58">525 10469 611 0,'-1'-3'243'0,"-1"-4"-5"16,2 1-35-16,0 6-14 0,-1-10-12 16,1 3-21-16,0 2-18 0,1-1-12 0,2-1-34 15,3 0 15-15,-2-3-10 0,3 6-22 0,0-3-6 16,0 0-5-16,3 2-10 16,3 3 4-16,-3 0-17 0,0-3 8 0,5 4-8 0,-2 5-13 15,4-1-5-15,-3 0 13 0,3 2-5 16,-3 5-8-16,3-2 0 0,-4 4 7 0,-2 3-14 15,2 4 7-15,-6 2-5 0,0 1-5 16,-6 3-13-16,-1 1-39 0,-1 1-32 0,-9 4-42 16,3 0 13-16,-3-3 8 0,-1-2-3 0,4-3 11 15,-3-4 38-15,0 2 28 0,3-10 43 16,0 3 27-16,-2-3-4 0,1-3 24 0,2-2-26 16,2-2 26-16,0 1-26 0,4-5-18 0,0 0 13 15,0 0-5-15,0 0-11 0,0 0-9 0,0 0 9 16,7-20 11-16,-3 16-23 0,6-2 7 15,-3-1 6-15,3 4-8 0,-3-2 2 0,3 2-7 16,1-4 5-16,-1 7 0 0,3-2 0 16,1-3-8-16,0 4-2 0,-4 1 2 0,5 0-2 15,-2 0-6-15,0 0 11 0,4 1 8 16,-4 2-11-16,-1 0-13 0,4-2-38 0,-2 3-41 16,-1-2-58-16,1-1-96 0,-3 5-94 0,2-5-438 15,1-1 56-15,-1 0 126 0</inkml:trace>
  <inkml:trace contextRef="#ctx0" brushRef="#br0" timeOffset="-157262.78">1096 10369 816 0,'-11'0'256'16,"11"0"-26"-16,-14 6-17 0,8-3-21 0,-5 5-18 16,1 0-28-16,0 5-3 0,-1 2-12 15,2 1-16-15,-1 4-10 0,2 2-21 0,1-1-4 16,4 3-1-16,-1-2-10 0,2-1-5 0,2-3-5 16,2 3-8-16,-1-4 0 15,5-1-23-15,-2-5 3 0,3 4 0 0,3-5-11 0,0-3 9 16,4-4-12-16,-3 1 19 0,4-6 0 15,3-2-18-15,3-4 8 0,-4 0 2 0,4-5-3 16,-1-4-14-16,-3-3 1 0,0 3 11 16,-6-1 3-16,1 1-5 0,-1-5-21 0,-4 4 5 15,0 1-77-15,-1 2 39 0,-6 3-24 0,1-2 22 16,-1 3-19-16,-1-2 31 0,-2 2-5 16,-3 4-11-16,2-1 6 0,-5 1 18 0,0 3 7 15,0-2-13-15,2 6 6 0,0-1 7 0,-3 0-7 16,10 1 0-16,-13 2-26 0,9-2-3 0,4 0-48 15,-11 6-3-15,5-5-74 16,6-1-81-16,0 0-37 0,-1 3-461 0,1-3 75 16,0 0 82-16</inkml:trace>
  <inkml:trace contextRef="#ctx0" brushRef="#br0" timeOffset="-155609.96">1530 10211 573 0,'0'0'256'16,"0"0"-26"-16,-4-5-15 0,4 5-23 0,-4-5-10 0,4 5 10 15,-9-2-41-15,9 2-3 0,-10-2-7 16,10 2-10-16,-14 0-14 0,4 2-4 15,0 0-21-15,-1 0-12 0,-2 3 14 0,2 3-17 16,-6 0-18-16,4 1-8 0,1 1 3 0,0-2-11 16,0 4-12-16,3 0-3 0,2-1 6 0,0 3-17 15,4-5-6-15,-1 4-4 0,3-2 6 16,1-1-5-16,1 0-16 0,3-2 3 0,2 0-10 16,1-1-6-16,0-1 29 0,0-4-8 0,3 2-5 15,0-2-8-15,0-2 18 0,1-4-13 0,-1 1 16 16,4-4-5-16,-3-1-6 0,2-3-7 15,1 1 2-15,-1-3 18 0,-2 3-2 16,-1-5-16-16,0 5 21 0,1-3 3 0,-4 3 9 16,-1 3 19-16,0 1-3 0,1-4-23 0,-3 6 2 15,-1-2-7-15,1 3-3 0,-1-1-2 16,-3 4-6-16,0 0-9 0,10 8 4 0,-9 1 6 16,2 3 2-16,0 1-3 0,4 3-9 0,-3 8 9 15,2 1 6-15,-2 0-3 0,2 4-2 0,2 0 7 16,-4 3-2-16,5 1-1 15,-3-2-2-15,2-2 18 0,2 0-7 0,0-2-11 0,0-4-21 16,-2-2-4-16,1 0-52 0,1 0 1 0,-1-7-65 16,3-2-46-16,-5 0-61 0,4-5-79 0,-1-2-441 15,0-4 59-15,1-1 41 0</inkml:trace>
  <inkml:trace contextRef="#ctx0" brushRef="#br0" timeOffset="-155236.92">1957 10258 783 0,'0'0'212'0,"-10"-5"-27"16,10 5-6-16,-11-2-41 0,11 2 5 16,-10 0-5-16,10 0-12 0,-13 7-13 15,6-2-6-15,3 1-25 0,-2 3-10 0,-1 4-3 16,3-3 0-16,0 7-10 0,2-3-13 0,1-2-5 15,2 3 18-15,-1 2-18 0,3-2-11 16,0-5-2-16,1 4-5 0,3-3 3 0,-1-3-5 16,1 1-6-16,0-1 8 0,4-3 3 0,2-3 2 15,0-2-5-15,1-1-31 0,-3-5 18 16,5-1 1-16,-2 1-1 0,0-6 3 0,-1 1-6 16,-3-4-12-16,1-2 15 0,-4 2 3 0,-1-2 0 15,-2 4-16-15,3-3 21 0,-7 2-5 0,0 3 5 16,0-2 3-16,0 5 17 15,-7 0-36-15,4-2-7 0,-4 3-7 0,1 0 4 0,-1 6-2 16,-1 1 2-16,8 0-28 0,-16 0 16 16,12 4-21-16,-3 0-72 0,4 2-48 0,2-2-75 15,1-4-130-15,4 7-379 0,3 1 85 16,0-3 64-16</inkml:trace>
  <inkml:trace contextRef="#ctx0" brushRef="#br0" timeOffset="-154927.96">2291 10176 560 0,'0'-2'220'16,"0"2"13"-16,1-6-46 0,-1 6 36 16,0 0-6-16,-4-7-50 0,4 7-9 15,0 0-17-15,-16 4-8 0,12 0-20 0,-4 3-21 0,2 0 3 16,-1 3-1-16,1-2-22 0,0 6-10 16,1-1-1-16,2 3-15 0,2 3 18 15,1-1-31-15,1 0 11 0,2-1 4 0,2-2-7 16,4-2-18-16,-2 0 6 0,0-2-4 0,6-3-12 15,-2-3 2-15,3-4-2 0,2-2-3 16,-1-4-4-16,1-3 11 0,5-2-1 0,-5-1-16 16,-2-4 10-16,0-1 8 0,-3 0-5 0,-1-3-3 15,-4 3-2-15,-5 0 2 0,-1-2-8 0,-1 3 9 16,-2 0-6-16,-4 0 0 0,-4 5-3 16,-2 2-4-16,0-2 7 0,-7 8-5 0,5-1 10 15,-2 3-10-15,-4 5-10 0,2 3-41 16,1 1-62-16,-2 4-76 0,-3 5-218 0,12 0-397 15,4-2 151-15,3-3 6 0</inkml:trace>
  <inkml:trace contextRef="#ctx0" brushRef="#br0" timeOffset="-146896.9">24772 6594 181 0,'-7'-2'69'0,"7"2"-5"0,-5-1-30 15,5 1 119-15,0 0-27 0,-8-5 9 16,8 5-12-16,0 0 3 0,-8-2-9 16,8 2-1-16,0 0-17 0,0 0-4 0,0 0 2 0,0 0-30 15,0 0 20-15,0 0-5 0,0 0-11 16,0 0-7-16,0 0 6 0,0 0-24 16,18 14 2-16,-8-9-68 0,7-1-21 0,4-1 33 15,8 3-7-15,4-5 79 0,10 0 2 0,22 0-50 16,11-1-9-16,5-1-32 0,15 0 7 0,4-5 26 15,-4 4-3-15,-18 0 18 0,17-2-28 16,1-1 5-16,-17 1 10 0,17 2 5 0,-14-2-2 16,-1 2-13-16,0 1 0 0,-3 0 0 0,0 1-8 15,-1-2 6-15,-7-2-6 0,-2 2 8 0,0 1 8 16,-3-3-18-16,-13 2 20 0,9 0-8 16,-13 1 6-16,-10-2-11 0,-4 1 11 0,0 1-5 15,-5 0 2-15,-6 1-13 0,1-2 11 16,-1 2 12-16,-3-3-7 0,-6 2-6 0,4 1 14 15,-6 0-11-15,0-2 20 0,-3 2-14 0,-9 0-19 16,15 0-23-16,-9 2-51 0,-6-2-99 16,0 0-88-16,0 0-456 0,-17 8 85 0</inkml:trace>
  <inkml:trace contextRef="#ctx0" brushRef="#br0" timeOffset="-146021.86">25230 10176 696 0,'0'0'228'0,"0"7"-34"16,3-2-4-16,-3 0-22 0,3 3-17 15,1 0 6-15,0 2-35 0,-1-1-17 16,4 3-5-16,0-1 8 0,3-1-21 0,0 3 0 16,-3-4-26-16,3 1 8 0,1-2 3 0,2-1-8 15,1 3 13-15,0-6-49 0,3-1 21 0,6-3 17 16,5-3-2-16,10-6 3 0,13-11-8 15,7 1-18-15,10-11-1 0,1 1 1 0,3-5-5 16,3-7-84-16,0-2-34 0,3-3-59 0,-13-4-315 16,17 0-353-16,-6 0 106 0,-5 0 65 0</inkml:trace>
  <inkml:trace contextRef="#ctx0" brushRef="#br0" timeOffset="-143134.15">30130 9193 391 0,'-5'1'156'0,"5"-1"-12"0,0 0-101 0,-7 5 13 15,7-5 37-15,0 0-22 0,0 0-20 0,-6 1 19 16,6-1 24-16,0 0-30 0,0 0 5 16,0 0 8-16,0 0-10 0,0 0-31 0,0 0 10 15,0 0 69-15,13 6-15 0,-6-5-13 16,7-1-5-16,2 1 2 0,2-1-12 0,3 0-1 16,8 0-9-16,5 0-67 0,8-1-23 15,7 0 22-15,15-2 14 0,5 1-13 0,2 1 13 16,2 0-13-16,4-1 7 0,-1-2-4 0,1 4-1 15,3-2 21-15,19-3-33 0,-3 4-3 0,3-1 36 16,0 2-26-16,-13 0 13 0,12-1-10 16,-15 0 10-16,1 2-8 0,-4-2 21 0,5 1-18 15,11 0 3-15,4 1 7 0,-17-1-7 0,-2-1-14 16,-3 2 19-16,-3-2 2 0,-7 1 6 0,-3 0-6 16,-13 0 0-16,-11 1-10 0,-7-2 8 15,-3 2-6-15,-4-1 11 0,-3 0 8 16,-3-1 9-16,-4 1 6 0,2 0-2 0,-6-3 7 15,0 6-6-15,-3-6 14 0,2 6-18 0,-2-3-11 16,0 0 3-16,-10 0 8 0,12-3-8 0,-12 3 8 16,13 0-3-16,-13 0-10 0,10 0-16 15,-10 0 21-15,0 0-10 0,11 0-15 0,-11 0 7 16,7 3 10-16,-7-3-7 0,0 0-6 0,4 2 3 16,-4-2 1-16,0 0-12 0,3 4 9 0,-3 2-11 15,3 0 6-15,-3-6 12 16,-3 9-10-16,3 1-13 0,0 0 18 0,-3 5-2 0,2-2 7 15,-2 3 11-15,0 5-21 0,0 1 2 16,-2 4-12-16,-1 1 18 0,4 5 4 0,-3 1-17 16,1 2 3-16,-2 0 7 0,-2 13 13 15,2 2-13-15,1 0-26 0,-3-8 24 0,1 6 7 16,2-11 6-16,1-2-14 0,-1-1 8 0,1 0-15 16,-2-4-15-16,3 0 17 0,-1 1 1 0,0-3 4 15,0-2-7-15,1 1 13 0,0 1-3 0,0-3-13 16,2-3 8-16,-2 1 8 0,2 1-16 15,-1-6 1-15,2 2 1 0,-3-2 9 0,3 0 2 16,-3-2 10-16,3-5-15 0,0 4-2 0,0-5 7 16,0 2 18-16,0-1-23 0,0-4 0 0,-1 0 8 15,1-1 15-15,0 1-5 0,0 0-16 16,0 0-9-16,0-4 12 0,0-3 7 16,-4 8-35-16,1-1 57 0,3-7 17 0,-3 3-41 15,3-3 8-15,-2 7 23 0,2-7-10 0,-8 0-31 16,8 0 7-16,-14 0-9 0,4 0 7 0,-2 0-2 15,-7 1 2-15,-2-1 13 0,-2 0-21 16,-8 0 3-16,-3 0 23 0,-11 0-20 0,-2 0-16 16,-19 3 5-16,1-1-5 0,-6-1 8 0,-5-1 10 15,-6 1-17-15,-14-1 4 0,17 0 10 0,-19-1-196 16,19 1 125-16,-1 1 28 16,-18-1 5-16,-1 2 13 0,3 1-18 0,-1-1 23 0,13-1 10 15,3 3 3-15,-2-2-10 0,5 1 5 16,-1-3-1-16,7 1 4 0,0 2-9 0,7 0 9 15,3-2-1-15,9-1-2 0,8 5 20 16,-2-4-5-16,2 0-10 0,4-1-5 0,-4 3 12 16,4-1-2-16,7 0-5 0,0-1 5 0,3 1 8 15,4-2-13-15,6 0 2 0,-3 0 6 0,7 0-1 16,0 1 14-16,3-1-3 0,0 0-8 16,1 3-3-16,3-6 34 0,10 3-31 0,-17 3 3 15,10-3 2-15,-3 0-7 0,10 0 20 0,-11-3 7 16,11 3 1-16,-13 0-18 0,13 0-13 0,-7 3 23 15,7-3-38-15,-9 0 45 16,9 0-12-16,0 0-5 0,-10-3 7 0,10 3 6 16,0 0-18-16,-8 5 10 0,8-5 5 0,0 0-11 15,0 0-6-15,0 0-17 0,0 0 11 0,-11 0 5 16,11 0-5-16,0 0 18 0,0 0-15 16,0 0 17-16,0 0 3 0,0 0-20 0,0 0 5 15,0 0 12-15,0 0 1 0,0 0 32 0,0 0-30 16,0 0-5-16,0 0 0 0,0 0-2 0,0 0 4 15,0 0-30-15,0 0-23 0,-3-6-310 16,3 6-443-16,12-7 44 0,-12-3 91 0,-6-8 83 16</inkml:trace>
  <inkml:trace contextRef="#ctx0" brushRef="#br0" timeOffset="-117694.08">20424 13980 773 0,'-4'-4'148'0,"4"4"-17"16,-3-4 4-16,3 4-20 0,-3-6 3 15,3 6-41-15,0 0 10 0,-7-1-10 0,7 1-6 16,0 0-4-16,0 0-18 0,0 0-6 15,0 11-2-15,0-3-5 0,3 4-5 0,-3 0 4 16,4 6 1-16,-1-1 8 0,0 5-26 0,4 0 5 16,-1 0-3-16,2 2-10 0,-1 1 11 15,2-2-1-15,3 4-7 0,0-4 26 0,-1-3-24 16,3 2 5-16,-4-4-2 0,7 5-10 0,3-4 0 16,-3-1 15-16,5-3-28 0,1 2-6 0,4-3 22 15,4-3-16-15,0-3 10 0,10-1-10 16,0-4 38-16,3-1-20 0,4-2-1 0,21-4-4 15,2-4-8-15,2 0 10 0,15-3 13 0,1-3-15 16,-1 2-11-16,1-1 21 0,3 0-10 16,1 1 10-16,-1 1-18 0,4 4 23 0,-4 0-5 15,-13 4 0-15,-4 3-10 0,1 3-19 16,2-2 19-16,1 6 0 0,7 3 7 0,-12-2 6 16,12 6-14-16,-18-3-9 0,0 4 17 0,-6 1-20 15,-1-1 2-15,-2 0 8 0,-5-1-5 0,-5 3 13 16,-5-2-15-16,-7 2 2 0,-6-5 7 15,-3 1-7-15,-5-5-2 0,-1 4 2 0,0-3-8 16,-7 0 8-16,1-2 15 0,-2 2-7 0,-3-1 5 16,0-4-21-16,-1 2 11 0,-1-3-6 0,-5 3 3 15,3-4 0-15,0 3-10 0,-4-2 7 16,-3-3 1-16,7 2 7 0,-7-2 18 16,0 0-15-16,0 0-1 0,3-11-9 0,-3 11 35 15,-3-11-25-15,0 3 7 0,3-1 13 0,0-2-46 16,0-1 24-16,3-4-4 0,0 1-2 0,1-2 10 15,3 0-2-15,0-2-8 0,3-3 0 16,0 5 0-16,4-3 0 0,5-3 15 0,2 3-4 16,4 0-9-16,2 1 3 0,11-4-7 0,2-2 15 15,5 8-21-15,-1 1 10 0,5-1-9 0,-6 7 7 16,-4 2 2-16,1 1-20 0,1 3 34 0,1 1-21 16,2 2 5-16,0 2 5 0,14 6 5 15,3-1-18-15,-5 2 8 0,2 1 3 16,-3 1 5-16,-1 3-6 0,0-1 6 0,-2 3-11 15,0-3 6-15,-5 2 2 0,-6-3-3 0,-3-3 6 16,-1 3 0-16,-3-3-1 0,1 1-9 0,-1-5-6 16,-3 4 6-16,-1-4 2 0,-2-1-5 15,3-1 2-15,-1-2-2 0,-2-2-3 0,-1-3 13 16,4 0-2-16,0-8-11 0,0 2 13 0,13-5-7 16,1-6-8-16,-8 3 12 0,4-5-4 0,-3 4 12 15,-7 0-10-15,-1 3 0 0,-6 1-3 16,3 3 3-16,0-2 10 0,-9 1 1 0,2 3-4 15,-2-1 6-15,-5 2-8 0,1 4-7 16,-4-1 12-16,0 0 5 0,1 0-20 0,-2 5 15 16,-5-4-12-16,3 4 25 0,0-1-26 0,-3-1 14 15,2 3-14-15,-6 1 6 0,7-7-9 16,-7 7 4-16,10-1 12 0,-10 1-15 0,4-3-13 16,-4 3 10-16,0 0-17 0,7-4-6 0,-7 4 3 15,0 0-16-15,0 0-37 0,9 1-314 0,-9-1-396 16,7 7 95-16,-3-7 115 0</inkml:trace>
  <inkml:trace contextRef="#ctx0" brushRef="#br0" timeOffset="-59984.73">8148 9058 383 0,'0'0'82'0,"7"-7"31"15,-7 7-18-15,6-7-26 0,1 6 46 0,-3-5-20 16,3 2-34-16,0-3 77 0,-1 5-15 0,4-4-5 15,-2-2-8-15,2 1-2 0,-1 3-19 0,2-2-86 16,-1-2 9-16,0 4 9 0,1-2-11 16,2 0 8-16,-3 3 3 0,2-2-16 0,0 2-5 15,3 2 0-15,-2 0 2 0,0 2 9 0,-2 0-27 16,2 3 16-16,2 2 5 0,-2 2 6 16,-3 2 1-16,4 4 6 0,-4 1 21 0,1-2-50 15,-4 8 6-15,-1-2 10 0,1 6 13 16,-4 0 18-16,-3 0-23 0,0 0 5 0,-3 6-5 15,-1 2 10-15,-5 3-5 0,-2 7 30 16,1 3-30-16,-3-2 0 0,1 2-10 0,-1-6 17 16,-1-2-2-16,7-6 0 0,-3-1-17 0,4 3 11 15,-2-5-1-15,-1 3-1 0,5-5 29 0,1-1-31 16,0 3 2-16,2-4-15 0,2 0 13 16,2-5 7-16,0 3-17 0,1-5 9 0,5 0-1 15,-1-1 9-15,2-2-7 0,0-3 0 0,4 0-8 16,-1-4-5-16,1 0 2 0,3-2 4 0,0-2 17 15,-3-2-21-15,3-2 8 16,-4 0 8-16,-2-2-15 0,3 2 12 0,-1-4-10 16,-2 0-10-16,-4 1 13 0,3-3-11 0,-3 4 80 15,-1-2-18-15,1 2 13 0,-3-2-16 0,2 0 18 16,-6 4-2-16,3-2-11 0,-3 2-2 16,0 0-13-16,0 0-7 0,0 0-1 0,-16 9-7 15,9-2-6-15,-4 4 6 0,2 3-8 0,2 4-5 16,-4 1 8-16,4 6 7 0,1 7-28 0,-1 5 18 15,0 9 0-15,3-2-5 0,1 11-13 16,6-2 5-16,1 2 3 0,0-3-5 0,3-2-13 16,3 0 33-16,3 0-25 0,-3-7-14 0,1 3 22 15,6-2-6-15,-7-7-21 0,1-6 14 16,2 14 7-16,-3-10 5 0,1-4-23 16,-4-3 18-16,2 0 1 0,-5-3-6 0,3-3 5 15,0 2 0-15,-4-5-10 0,0-2 10 0,-2 4-5 16,-1-3 10-16,-1 0-2 0,-2 0-3 0,-7 0 0 15,-4 3 5-15,-3-2-5 0,-6 3 3 16,-12 6-11-16,-6-4-17 0,3-2 5 0,-6-1-37 16,2-6-17-16,5 0-20 0,3-5-149 0,-18 5-151 15,22-6-400-15,7-5 72 0,2 0 62 0</inkml:trace>
  <inkml:trace contextRef="#ctx0" brushRef="#br0" timeOffset="-57271.26">7396 9968 202 0,'-1'-7'94'0,"1"7"-76"0,0 0 8 0,-2-5-3 15,2 5 79-15,-1-5 3 0,1 5 10 0,0 0 6 16,0-8-14-16,0 8-9 0,0 0 1 16,0-5 6-16,0 5 0 0,0 0-28 0,-3-5 5 15,3 5-90-15,0 0 100 0,0 0-7 0,0 0-1 16,0-7-7-16,0 7 13 0,0 0 7 15,0 0-15-15,0-8-5 0,0 8-3 16,0 0 0-16,0 0 6 0,0-5-9 0,0 5-14 0,0 0 14 16,0 0-17-16,-3-6-85 0,3 6 3 15,0 0 10-15,0-6 5 0,0 6 3 16,0 0-13-16,0 0 23 0,0 0-13 0,-1-7-7 16,1 7 20-16,0 0-3 0,0 0-15 0,0 0 21 15,0 0-13-15,0-4-3 0,0 4 21 16,0 0-11-16,0 0 0 0,0 0 6 0,0 0 2 15,0 0 5-15,0 0-7 0,0 0-13 0,0 0-1 16,0 0 22-16,0 0-16 0,0 0 5 0,0 0 15 16,0 0-20-16,4 18 0 15,-4-8 23-15,3 3-21 0,-2-1 8 0,2 3-18 0,0 3 16 16,0-1-6-16,-3 5-4 0,3 1 78 0,2 2-14 16,-2 0-1-16,0 0-2 0,-3 0-13 15,4-2 2-15,-1 0 1 0,0-1-16 16,-2-2-3-16,2-3 4 0,0-1-9 0,0 1 6 15,-3-3-6-15,1-3-7 0,2-1 10 0,-2 1-3 16,2-2 6-16,-3-2-3 0,0-1-5 0,0 1 13 16,3-1-1-16,-3-2 29 0,0 3 23 15,0-7-20-15,3 6-16 0,-3-6 10 0,0 0 13 16,0 0-18-16,0 0 6 0,0 0 2 0,0 0-18 16,0 0-6-16,0 0-9 0,0 0 5 0,0 0-6 15,0 0-17-15,0 0-29 16,0 0 14-16,0 0-19 0,0 0-5 0,0 0-12 0,0 0-65 15,0 0 19-15,0 0-19 0,0 0-7 16,0 0-5-16,0 0-70 0,0 0-76 0,0 0-514 16,0 0 60-16,1 1 65 0</inkml:trace>
  <inkml:trace contextRef="#ctx0" brushRef="#br0" timeOffset="-56825.92">7287 7628 158 0</inkml:trace>
  <inkml:trace contextRef="#ctx0" brushRef="#br0" timeOffset="-56110.92">7426 7921 212 0,'0'0'97'0,"0"0"-38"16,0 0 77-16,0 0-21 0,-10-10-5 0,10 10 62 15,0 0-16-15,0 0-97 0,0 0-3 16,-3-3 10-16,3 3 16 0,0 0-25 0,0 0 1 16,0 0 14-16,-3-5-8 0,3 5 26 0,0 0-16 15,0 0-7-15,0 0-3 0,0 0-8 0,0 0 8 16,-4-3-23-16,4 3 5 0,0 0 8 15,0 0-11-15,0 0-12 0,0 0 7 16,0 0-12-16,0 0-21 0,0 0 0 0,0 0 31 16,0 0-39-16,0 0 88 0,0 0 4 0,0 0-9 15,0 0-6-15,0 0-2 0,0 0-13 16,0 0-3-16,0 0 8 0,0 0 5 0,0 0 8 16,0 0 2-16,-1-7-28 0,1 7 3 0,0 0-13 15,0 0-10-15,0 0-11 0,0 0 13 0,0 0 6 16,0 0-11-16,0 15 8 0,0-5-11 15,1 0-4-15,3 6 10 0,-4 6-16 0,3 3-23 16,-3 2 8-16,0 11-7 0,3 14-4 0,-6 0-150 16,6 9-699-16,-3-1 82 0,-6-4 77 15,2-11 79-15</inkml:trace>
  <inkml:trace contextRef="#ctx0" brushRef="#br0" timeOffset="-51935.54">3283 9076 614 0,'-7'-4'102'0,"0"0"-2"0,1-2 10 16,-1 2-2-16,1 2-26 0,1-4 15 16,-2 3-15-16,1-1-21 0,0 2 29 15,2-2 2-15,-3 0 10 0,3 2-30 0,-3-3 0 16,7 5 15-16,-6-2-8 0,0-3-12 0,6 5 7 15,-5-1-36-15,5 1 3 0,-7-6-10 0,7 6-3 16,0 0-8-16,0 0 1 0,0 0 5 16,0 0-21-16,0 0 7 0,0 0 1 0,0 0 10 15,0 0-15-15,0 0-8 0,21 12 3 0,-11-11 14 16,4 0 4-16,3 1-3 0,1 2-16 0,5-3 1 16,1-1 15-16,0 2 0 15,3-2-16-15,4 0 14 0,0 0-1 0,3 0-10 0,0-2 16 16,0 2-6-16,2 0 0 0,4-2 14 15,0-3-22-15,1 5 3 0,1-1 3 0,2 0 0 16,-2-1-8-16,1-2-2 0,-1 2 7 16,2-2-10-16,0 0 8 0,-2 4-19 0,2-2 11 15,-3-3 6-15,0 4-4 0,0-2-10 0,0-1 11 16,-2 4-6-16,-3-2 11 0,2-2 0 16,0 0-11-16,-5 4-2 0,-1 0 8 0,1-1-11 15,-8 1 13-15,2-1-2 0,-3 2 2 0,3-1 2 16,-6 0 11-16,2 0-10 0,-2 0-3 0,0 1-7 15,-1-1-1-15,-3 0 3 0,0 2 3 16,-2-1-14-16,1 0 14 0,-2 2-3 16,-1-2 8-16,-1 1-8 0,1-2-3 0,-3 0 6 0,0 0 4 15,0 0-12-15,-3 1 5 0,-7-1 10 16,17 0-7-16,-13 3-11 0,-4-3 8 16,13 2-2-16,-13-2 12 0,11 0 8 0,-11 0-16 15,10 0-2-15,-10 0 8 0,10 0-10 0,-10 0 7 16,10 0-5-16,-10 0 10 0,10 0 5 0,-10 0-15 15,10-2 3-15,-10 2-1 0,11 2-20 16,-11-2 29-16,0 0-16 0,10 0 15 0,-10 0-2 16,0 0-8-16,10 0-13 0,-10 0 95 0,0 0 17 15,0 0-24-15,8-6 1 0,-8 6 6 0,0 0 13 16,0 0-13-16,6 0-8 0,-6 0-10 16,4-6-10-16,-4 6 2 0,3-5-15 15,-3-1 3-15,0-1-6 0,3 3-10 0,-3-3 0 16,0-1-4-16,1-1-4 0,-1 0 11 0,2-4-6 15,-2 2 1-15,-2-4-13 0,4 3 15 16,-4-7-15-16,1 1-3 0,1 0 10 0,-3 0-4 16,0 1 2-16,-1-2-3 0,1-2-7 0,0 3 7 15,-4 0-2-15,3-4-3 0,-2 4 3 16,2 0-3-16,1 2 5 0,-1 0 6 0,-3-1-11 16,3 2 11-16,1 3-24 0,-3-1 6 0,3 2-1 15,2-2 11-15,-2 4 0 0,-1-1 2 16,1 1-7-16,-1 0-13 0,1 1 2 0,3 0 19 15,-4 0-11-15,4 1-13 0,-3 5 8 16,3-4 10-16,-3 0-2 0,3 6 0 0,-3-9-3 16,3 9-3-16,-1-4-2 0,-2-2-5 0,3 6 13 15,0-3-8-15,0 3 7 0,-3-7 6 16,3 7-10-16,0 0 2 0,-4-5-18 0,4 5 8 16,0 0 13-16,-4-3-13 0,4 3-1 0,-6-6 19 15,6 6-2-15,-7-1-1 0,7 1-8 0,-10-3-7 16,3 0 3-16,7 3 2 0,-14-1 5 15,5 0 2-15,-2 1-12 0,1 0 8 0,-4-2 2 16,0 2-10-16,-3 2 2 0,-4-2 6 16,-2 0 10-16,-1-2-11 0,0 2 6 0,0 0-11 15,-10 0-2-15,3 0-8 0,-3 0 19 16,-1 0-4-16,-2 0-7 0,0 0-5 0,-4-1-3 16,-1 1 3-16,1 0 5 0,4 0 17 0,3 0-9 15,-5 1-8-15,5-1 2 0,0 0 1 0,-3 0-9 16,3 2 9-16,0-1 4 0,0-1 1 15,0 1-16-15,-1 3 16 0,3-2-8 0,-1-2-8 16,2 0 13-16,3 1 5 0,-3 4-13 0,5-4 6 16,-1-1-1-16,3 1-2 0,0 1-5 0,0 1 15 15,3-1 0-15,-3-2-13 0,3 3 11 16,-3 1-11-16,4-1 6 0,-4-2-8 16,0 4-3-16,4-4 8 0,-1 0-3 0,-2 4-5 15,3-3 5-15,-1 0 8 0,3 0-10 0,-2 2-5 16,-1-2 10-16,4-2 15 0,0 1-10 15,-1 1-3-15,3 1-7 0,0-2 5 0,-2 0-5 16,3-1 7-16,-3 2 1 0,0 1 7 0,1-1-8 16,1-2 11-16,-1 2 7 0,1-1-7 0,-1 3-21 15,2-3 16-15,-2 1 10 0,1-2-26 16,2 1 13-16,-2 4 5 0,2-4-18 0,-1 0 5 16,1-1 1-16,3 2-6 0,2 1 10 0,-2-2 6 15,4 0-6-15,6-1 3 0,-15 0-5 0,9 0 8 16,6 0-3-16,-10 2-5 15,10-2 12-15,-7 1-4 0,7-1-16 0,-10 1 5 16,10-1 3-16,0 0-23 0,-7 3-8 0,7-3 18 16,0 0 13-16,0 0-8 0,0 4 1 0,0-4 1 15,6 7 1-15,-2-2 3 0,0-1-6 16,3 4 18-16,-1-1-28 0,1 1 13 0,-3 2 4 16,6 4-11-16,-3-2 17 0,0 5-3 0,2 3-2 15,-1-1 15-15,-1 3-10 0,0 0-13 0,2 2 26 16,-4 1-26-16,1 1 6 0,0 5 12 15,-2-5-5-15,2 6-13 0,-2-7 18 16,1 2 5-16,1-1-7 0,0-1 5 0,-3-1-16 0,1-1 0 16,-1-5 11-16,0 0 4 0,2-1-17 15,-5-2 5-15,4-1 8 0,-2-3-3 16,-1-1-3-16,2-2 18 0,-3 1-7 0,3-1 0 16,-3-1 10-16,1 0 7 0,1-1 14 0,-1-2-16 15,2 2 2-15,-3-6-4 0,0 6 2 16,0-6 8-16,3 4-1 0,-3-4-9 0,0 0 9 15,0 0-12-15,0 0 3 0,0 0-8 0,0 0 5 16,0 0-8-16,0 0-5 0,0 0 18 0,0 0-10 16,8-15-13-16,-2 11 10 0,1-3-18 15,3 1 8-15,4-1 5 0,0 1 8 0,7-3-13 16,3-1-5-16,6-1-5 0,5 3-6 16,15-4-24-16,4-1-14 0,5 1-118 0,2-1-255 15,-2 5-487-15,3-1 115 0,2 1 90 16,-6-2 75-16</inkml:trace>
  <inkml:trace contextRef="#ctx0" brushRef="#br0" timeOffset="-30476.59">29496 3136 494 0,'-10'-1'130'0,"10"1"8"16,-12-4-25-16,4 2 2 0,1 1-7 15,7 1 9-15,-11-3 6 0,5 3-31 0,-1-4 8 16,7 4-13-16,-11-4 21 0,6 3-29 0,5 1-20 16,-11-3 20-16,11 3 1 0,-10-2-11 0,10 2 25 15,-8-3-9-15,8 3-26 16,-3-2 5-16,3 2 5 0,0 0-31 0,-7-3-2 0,7 3-3 15,0 0 8-15,0 0-12 0,0 0-1 0,0 0 5 16,0 0-2-16,24-2-11 0,0 1 1 0,14-3 61 16,25-4-11-16,28-1-2 0,8 0-2 15,10-3-1-15,0-1-4 0,8 1-24 16,2-4 8-16,5 3-7 0,2 0 4 0,-3 1-9 16,-3 0-1-16,-5 1 5 0,2 1-20 0,-4 2-3 15,0-2 6-15,-4 3-1 0,-1 0-4 16,-11 1 9-16,-16 2-19 0,-5 1 9 0,-6 2-2 15,-7-3 2-15,-11 4-5 0,-8 0-5 0,-10 0-7 16,-3 0-1-16,-4 0-15 0,-3 0-15 0,-1 0 2 16,-5 4-22-16,0-4 7 0,-5 1-6 15,1 1-30-15,-7 1-28 0,1 1-33 0,-13-1-228 16,5 3-474-16,0 0 108 0,-3-3 84 0</inkml:trace>
  <inkml:trace contextRef="#ctx0" brushRef="#br0" timeOffset="-29961.47">30648 4138 657 0,'-3'-4'197'0,"3"4"-23"0,0 0-17 15,0 0-9-15,19-5-33 0,-7 4 0 0,10-2-4 16,4-1-9-16,14-1 3 0,16-5-31 16,2 0 8-16,7 0-18 0,3-5-20 0,19 3 12 0,-4-2 16 15,3 0-6-15,6 0-22 16,4 0 9-16,-1-1-9 0,-2 3-8 0,-1-1 10 16,3 3-16-16,-7-1 4 0,-14 5 2 0,0-2 2 15,-1 1-2-15,-5 3-13 0,-3 0 28 0,-13 1-20 16,-11 2-3-16,-7-2-10 0,-2 1-16 15,-9 1 11-15,1 1-3 0,-4-2 11 0,-3 1-16 16,-1 1 0-16,-4 0 5 0,-1-4-12 0,-6 4-24 16,-5 0 16-16,0 0-26 0,0 0-18 0,0 0-12 15,0 0-19-15,-24 7-30 0,14-6-69 16,-14 6-108-16,10-2-473 0,-3-1 84 0,1 1 79 16</inkml:trace>
</inkml:ink>
</file>

<file path=ppt/ink/ink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1T06:20:08.388"/>
    </inkml:context>
    <inkml:brush xml:id="br0">
      <inkml:brushProperty name="width" value="0.05292" units="cm"/>
      <inkml:brushProperty name="height" value="0.05292" units="cm"/>
      <inkml:brushProperty name="color" value="#FF0000"/>
    </inkml:brush>
  </inkml:definitions>
  <inkml:trace contextRef="#ctx0" brushRef="#br0">27774 1550 404 0,'0'0'156'16,"3"-6"-5"-16,-3 6-8 0,0 0-81 0,0-6-3 15,0 6-13-15,0 0 0 0,0-6-8 0,0 6-10 16,0 0 13-16,0 0-20 0,0 0-6 0,3-5-2 15,-3 5 15-15,0 0 23 16,0 0-38-16,0 0 13 0,0 0-6 0,0 0-17 16,0 0 10-16,0 0 12 0,0 0-2 0,4 18-5 15,-4-8-10-15,3 2 2 0,-3 6 21 0,0 3-13 16,0 5 7-16,-3 3-2 0,3 6-5 16,-4 2 16-16,1 15-11 0,-4-1-8 0,4 1 72 15,-1 1-8-15,0 0-17 0,-2-1 7 0,-1 3-10 16,4-4 2-16,-1 2-15 0,-3-2 0 0,3-9 0 15,-2-5-12-15,3-1-9 0,1-3 19 16,-3-4-6-16,2-2-7 0,2-2 5 16,-2-2 0-16,-1-4-11 0,4-1 6 0,-3-2-13 15,3-2-3-15,-3-3 6 0,3-1-16 0,0 2 8 16,-1-6 20-16,1 1-13 0,0 1 1 16,0 1 15-16,-3-3-6 0,3-2 6 0,0 2-5 15,0-6 0-15,0 9-21 0,0-5 5 0,0-4 3 16,0 8 15-16,0-8-4 0,-3 3-17 0,3-3-7 15,0 0-28-15,0 0-28 0,0 0-28 16,0 3-108-16,0-3-74 0,0 0-492 0,0 0 88 16,0 0 30-16</inkml:trace>
  <inkml:trace contextRef="#ctx0" brushRef="#br0" timeOffset="472.34">27524 2513 742 0,'0'0'274'0,"0"0"-144"16,-3-9 3-16,3 9-25 0,0 0-16 0,-3-3 3 16,3 3-19-16,0 0 4 0,0 0-11 15,0 0-13-15,0 0-2 0,0 0 2 16,6 22-10-16,-6-10-15 0,5-1 0 0,-3 1 20 0,1 3-33 15,0 1 8-15,1-1-9 0,-1 2 7 16,0 0 6-16,2-3-7 0,-2 1-15 16,0-1 10-16,1 0 18 0,-1-1-31 0,0-2 10 15,2-2-7-15,-3 1 0 0,1-2 9 0,1-1 1 16,-2 1-5-16,-1-2 13 0,0-2-19 16,2 2 11-16,-3 0 69 0,0-6-23 0,3 5 8 15,-3-5 13-15,7 0-6 0,-7 0-7 0,0 0-6 16,21-12 1-16,-12 5-6 0,2-4-5 0,3-3-22 15,-1-2 19-15,4-1-4 0,0-3-13 16,1-1-18-16,2 1 10 0,-3-1-13 16,4 2 13-16,-5 1-7 0,-1 3 12 0,-2-1-10 15,1 1-7-15,-4 4 17 0,0 1-18 0,1-1 1 16,-4 3 2-16,-1 0 2 0,1 2-5 0,2 0 3 16,-7-1-2-16,4 4-11 0,-3-2-15 15,-2 1 7-15,2 0-18 0,-3 4 27 0,6-2-24 16,-6 2-21-16,0 0-14 0,0 0-47 0,0 0-10 15,-3 15-113-15,-3-8-166 0,5-1-423 0,-2 0 111 16,0-1 33-16</inkml:trace>
  <inkml:trace contextRef="#ctx0" brushRef="#br0" timeOffset="4115.31">26940 8156 430 0,'3'-7'148'0,"-3"7"-15"0,0-8-5 0,0 8-18 16,3-9 0-16,-3 3 0 0,4-1-15 0,-4 3-72 16,6-3-13-16,-3 0 21 0,2-1-11 0,-2 5 19 15,4-5-8-15,-4 2-29 0,0-1 16 16,1 3 10-16,2-4 0 0,-1 1-17 0,-2 0-1 16,3-1 3-16,-2-1 10 0,2 1-5 0,1 1 23 15,0-1-36-15,-3-1 13 0,3 1 7 16,-1 3 1-16,0-5-8 0,-1 4 0 15,2-1-8-15,2-1-18 0,-2 1 11 0,4-3 10 16,-1 3-3-16,0-1-18 0,4 0 8 0,1-1 8 16,-3 1 10-16,2 1-11 0,3-1-9 0,-4-1 7 15,2 5-5-15,1-3 8 0,-1-1-6 16,-2 2 24-16,3-2-29 0,-1 4 6 0,-2-3-13 16,6 0 7-16,-7 4 6 0,8-4-14 0,-5 0 14 15,1 2-1-15,2 2 14 0,-2-5-19 0,-1 1 24 16,1 4-42-16,2-4 21 0,-2 4-5 15,1-2 3-15,-3 1 7 0,5 1 7 0,-4 0-24 16,2-3 12-16,-3 5-3 0,0-2 1 0,3-1 14 16,-3 3-24-16,2-2-6 0,-1 2 25 15,4-2-9-15,-1 1 2 0,2 1 5 16,-3 1 8-16,4-1-34 0,0-2 16 0,-4 1 13 16,0 2-1-16,0 0-1 0,6-1-4 0,-9 1-2 15,4 0-10-15,2 0 20 0,-3 0-23 0,3 0 13 16,1 0 11-16,-4 0-17 0,4 0 4 15,-1 0 4-15,1 0-17 0,3 0 36 0,-3 0-1 16,-1 0-5-16,4 0-4 0,-3 0-1 0,0 0-2 16,-5 0-6-16,4 0-2 0,0 0 8 0,-5 0 2 15,5 0 8-15,-3 1-28 16,0 1 12-16,-3 2 6 0,5-3-11 0,-7 1-2 16,4 1-5-16,0-1 2 0,-4 1-4 0,5 1-1 15,-4-1 18-15,2 3-18 0,1-4 28 0,2 5-17 16,-5-4-1-16,5 4-7 0,-5-1 23 15,4-2-5-15,-3 3-29 0,0 1 18 0,2-2 1 16,-1-2 20-16,-2 4-23 0,4-1 5 0,-4 1 7 16,2-1-22-16,-2 3 28 0,4-2-18 0,-4 2 7 15,-2-2 3-15,6 5-10 0,-4-2 0 16,1 2 5-16,-3-1-8 0,3-2 3 0,-1 5 10 16,1-5 6-16,-1 5-11 0,-1-2 10 0,0 0-2 15,-2 1-3-15,0-1 0 0,1-1-8 16,-1 4 1-16,-3-4-14 0,4 2 14 15,-4 1-3-15,4-4 10 0,-2 6-3 0,-2-4-2 16,0-1-5-16,3 3 21 0,-3-2-19 0,0 1 3 16,2 1-2-16,-2 0 9 0,-3-4 3 0,6 6-4 15,-6-4-1-15,4 0-3 0,-3 1 6 16,0-4-6-16,-2 4-7 0,3-3 0 0,-3-1 3 16,1 3 2-16,-1-3 12 0,0 1-19 0,-2 2 12 15,2-3 0-15,0 1-10 0,-3 1 7 0,0-1-12 16,0 2 15-16,0-2 16 0,0 2-39 0,0-1 28 15,0-2-10-15,0 5-2 0,-3-5 14 16,3 3-12-16,-3-3 6 0,3 4-12 0,-1-3-1 16,-2 0 14-16,3 2 16 0,-3-1-23 15,3 1 3-15,-3-2 7 0,2 2-12 0,-2-2-3 16,0 3 7-16,0-3-10 0,2 4 37 16,-1-5-32-16,-3 4-7 0,2-3 12 0,2 3-4 15,-2-3 4-15,0 3-12 0,-3-3 13 0,2 4 2 16,1-4-10-16,-2 3 10 0,-1-2-13 0,3 1 16 15,-1-2-8-15,-2 3 7 0,-1-2-7 16,0 1 13-16,3-1-5 0,-2 1-13 0,-1 2 5 16,2-5-3-16,-4 1-7 0,2 3 36 0,1-4-29 15,-4 2 3-15,2-1-5 0,3-1 0 0,-4 3 5 16,0-3 0-16,1 0 18 16,-2 0-26-16,3 1 11 0,-4-1 4 0,-1 1 1 15,2-3-5-15,-2 2-11 0,2-2 10 0,-2 1 24 16,1 3-29-16,0-3 16 0,-3-1 10 0,1 1-7 15,0 0-11-15,-1-2 5 0,1 2-13 16,2-1 3-16,-1 0 16 0,-4 0-3 0,3-1 30 16,-1-1-45-16,-3 2-4 0,0-1 4 0,3 0 7 15,-3 1-5-15,2-1 3 0,-4 0 27 0,5-3-17 16,-6 5-18-16,6-1 36 0,-6-2-39 16,6-2-5-16,-6 3 8 0,2 1 5 15,1-2 0-15,-3-4 8 0,3 5-11 0,-4 0 8 16,3-4 3-16,-1 4-8 0,1-4-8 0,0 2 16 15,-4 2-5-15,4-4-6 0,-2 3 8 16,3-4-2-16,0 5 2 0,-1-4 5 0,1 4-7 16,1-6-9-16,4 5 4 0,-7-5-3 0,4 5 7 15,-1-3 67-15,2-1 1 0,0 2-19 0,-3-2-5 16,4 2-10-16,-1-1 5 0,-3-2-11 16,4 4-1-16,-1-4-4 0,0 2-2 0,-3-2 3 15,4 0-8-15,-2 2 10 0,-1 0-15 0,1-3 7 16,-1 0-5-16,2 0-15 0,-3 1 23 0,0 2 1 15,3-1-4-15,-3-2-7 0,2 1-3 16,-4-1-2-16,1 0 12 0,-1 1-7 0,-2-1-5 16,0 0-8-16,1 0 0 0,-4 0 0 15,0 0-16-15,4 0 14 0,-4 0 4 0,-1 0 1 16,1 0 5-16,0 0-31 0,1-1 33 0,-1 1 3 16,0 0-13-16,3-1-3 0,1-1 3 15,-4 2 8-15,3-3 7 0,-2 2-18 0,2 1 11 16,0 0-3-16,4-3-12 0,-3-1 12 0,-1 1 7 15,8 3-1-15,-5-2-4 0,2-3 4 0,2 4 12 16,3-5-11-16,-2 5-1 0,-1-5 4 16,1 2 6-16,2-3-11 0,1 3 3 15,-3 0 12-15,-1-4-17 0,4-1 12 0,-3 5-20 16,1-3 3-16,-1-1-3 0,2 0 10 0,-2 0 13 16,3-1-15-16,-4 2 2 0,1-2-10 15,-1 0 15-15,4 2-7 0,-2-2 0 0,-1 0-3 16,0-1 5-16,2 0-2 0,1 1-8 0,-3-1 0 15,2 2 2-15,1-2 16 0,2 1-18 0,-3-1-2 16,0-2 4-16,4 1 6 0,-1 2 7 16,1-4-10-16,-2 2-7 0,2-4 7 0,0-1 3 15,0 3-11-15,0-2 11 0,1-1-6 0,4-1 4 16,-3 0-9-16,-1-5 3 0,1 4 10 0,-1-2-5 16,2-3-7-16,1 5-1 0,0-4 13 15,2 4-7-15,-2-1-13 0,-1-1 20 0,1 2-13 16,2-1-9-16,0-4 19 0,-1 7-9 15,-1-1-1-15,6-2 11 0,-6-2-6 0,6 4 6 16,-1-1-3-16,-1 0-7 0,0 1-3 0,2-1 2 16,1 0 18-16,0 2-33 0,-1-3 24 15,3 3-6-15,-2-2-11 0,-1 2 9 0,4 0 9 16,-3 1-14-16,3-1 12 0,-1 0-3 0,1-1-4 16,0 1 2-16,5-4 5 0,-4 2-8 0,2 0-2 15,1 1 16-15,-4-1-1 0,3 0-18 16,4 2 11-16,-4-1-6 0,0-1 21 0,1 3-21 15,-1-1 3-15,0-1 26 0,1 3-31 16,-2 3 5-16,1-4 5 0,-2 4 3 0,2-3 2 0,0 2 8 16,0-1-13-16,-1 2-5 15,-1-3 13-15,3 3 5 0,-4-2-21 0,2 2 6 16,-2 2 4-16,1-4 4 0,-1 5-1 0,3-2-5 16,1 2-10-16,-2-2 20 0,-2 3-12 0,6-3 5 15,-2 2 7-15,2 1-2 0,2-1-1 16,1 0-6-16,5-1-6 0,0 1 12 0,2 1-6 15,1 0-19-15,4-3 13 0,-1 6 2 0,3-3 6 16,2 0-8-16,-5-1 20 0,7 1-4 0,-6-2-16 16,-1 5 5-16,-1-3-10 0,-1 2 10 0,-1-2-3 15,0 2 1-15,-6 0-6 0,-2 2-2 16,2-2 16-16,-5 2-14 0,0 2 0 0,-2-5-14 16,-1 6 22-16,0-3-21 0,-1-1 16 0,-4 3 8 15,-5 1 0-15,13-2 12 0,-9 1-38 0,3-3 36 16,-7 4-10-16,10-2 5 15,-10 2-13-15,7-1-21 0,-7 1-53 0,0 0 10 16,0 0-5-16,10 3-82 0,-6 2-187 0,-4-2-509 16,0 4 94-16,0-4 77 0,0-3 95 0</inkml:trace>
</inkml:ink>
</file>

<file path=ppt/ink/ink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1T06:21:59.325"/>
    </inkml:context>
    <inkml:brush xml:id="br0">
      <inkml:brushProperty name="width" value="0.05292" units="cm"/>
      <inkml:brushProperty name="height" value="0.05292" units="cm"/>
      <inkml:brushProperty name="color" value="#FF0000"/>
    </inkml:brush>
  </inkml:definitions>
  <inkml:trace contextRef="#ctx0" brushRef="#br0">29472 10216 322 0,'-10'-3'125'0,"10"3"-17"0,-7-4 10 0,7 4-34 15,0 0 8-15,-4-2-12 0,4 2-4 0,-6-6 14 16,6 6 10-16,0 0-34 0,0 0 6 16,-3-1-13-16,3 1-23 0,0 0-8 0,0 0 15 15,0 0 4-15,0 0-27 0,0 0-5 0,0 0 14 16,0 0 1-16,0 0-2 0,0 0 24 0,0 0-40 15,0 0 22-15,0 0-6 0,30 1-10 16,-23-1 79-16,4 0-18 0,2 0-15 0,2 0 5 16,1 0 1-16,-3 0-17 0,5-1-17 0,2 0 3 15,-3-4 4-15,0 4-2 0,-3 1-5 16,5-2-8-16,-7 1 5 0,5-3-7 16,-4 1 2-16,1 2 0 0,-3 0 3 0,2-2-18 15,-3 1-6-15,-1 2 19 0,-4-1 0 0,2 0 12 16,3-1-28-16,-10 2 18 0,12-4-10 0,-12 4 8 15,8-2-11-15,-3 1-4 0,-5 1 14 16,6-4-12-16,-6 4 13 0,4-3-32 0,-4 3 6 16,0 0 6-16,6-7-6 0,-6 7 7 0,0 0 11 15,3 0 3-15,-3 0-6 0,0 0 0 0,0 0-2 16,4-4 5-16,-4 4 8 0,0 0-11 16,0 0 5-16,0 0-20 0,3-4 8 15,-3 4 7-15,0 0-9 0,0 0-9 0,0 0 13 16,0 0-5-16,0 0 3 0,0 0 10 0,0 0-23 15,7 8 5-15,-7-8-8 0,1 7 11 0,-1 0-6 16,3-4 8-16,-3 5-2 0,3-1-3 16,-1 1-3-16,-1 2 1 0,0-2-11 0,2 7 16 15,0-5-3-15,0 3 7 0,-2 3-7 0,2-3 0 16,4 4-2-16,-3-2-9 0,-1 3 9 0,3-1 4 16,-2-1 6-16,2 7-13 15,-1-4 5-15,1 6 13 0,-2-4-18 0,5 0 7 16,-5 2 6-16,4-1-6 0,-2-2-7 0,1 4 13 15,0-5-31-15,-1 5 28 0,2-6-10 0,0 5 0 16,-3-3 7-16,2 1 6 0,0 2 7 16,0-2-12-16,1 2 5 0,-3-4-13 0,2 4 2 15,2-3 3-15,-4 2-3 0,2 1 14 0,-4-3-1 16,6 5-8-16,-4-2-12 0,1-3 13 0,-2 4 2 16,2-1-3-16,-2 0 6 0,-1-3 10 15,2 4-13-15,1-1 3 0,-3-3-16 0,0 1 16 16,1-2-16-16,-1-2 11 0,-1 1-6 0,0-1 8 15,1-1-10-15,-3 1 5 0,4 0 16 0,-1-2-9 16,-2 0-4-16,2-2 4 0,0 2-9 0,-3-2 2 16,4-1-5-16,-1 3-8 0,-3-5 16 15,3 5 2-15,0-5-18 0,0 4 13 16,-2-3-3-16,3-3 8 0,-1 5-15 0,-1-2 15 16,0 2 6-16,1-1-17 0,0-2 1 0,0-2 3 15,-2 6 9-15,-1-3-9 0,3 2 2 16,0-1 0-16,-3-2 0 0,0 2-5 0,4-2 7 15,-4 3-7-15,0-1 0 0,4-2 13 0,-4 2-11 16,0-1 1-16,0-1 7 0,3-2 2 0,-3 6-4 16,0-4 5-16,0 0-3 0,0 2-3 15,0 1 9-15,0-5-17 0,0 9 14 16,0-4-5-16,-3-1-6 0,6 3 3 0,-3 0 8 16,0 2-3-16,3-1-5 0,-3 1 10 0,3 1-15 15,-2-1 3-15,-1 1 4 0,3-1 13 16,0 4-4-16,-1-2-14 0,0-1 16 0,1 2-3 15,2-1 0-15,-2-1-12 0,0 0 2 0,0 3 7 16,1-2-7-16,-1-2-7 0,0 2 12 0,2 1-10 16,-3 1 7-16,1 0-4 0,4-2 7 0,-6-1-8 15,2-1-4-15,3 4 9 0,-5-2 1 16,2 0-13-16,0 2 7 0,0-1-5 0,-2 3 8 16,-1-5-5-16,3 7 5 0,-3-1 0 15,0 1-5-15,4-6 13 0,-4 4-16 0,0-1 23 16,3 3 1-16,-1-1-32 0,-2 1 34 15,1-5-13-15,-1 1 8 0,1-2-28 0,-1 0 7 16,0-3 16-16,0 5-8 0,3-6 5 0,-3 5-2 16,0-2-6-16,0 0 6 0,3-1-24 0,-3-1 21 15,0 2 5-15,2 0 0 0,-1-2-17 16,-1 3 9-16,0 0 6 0,1-2-6 0,-1 1 8 16,0 0-2-16,0 3-1 0,0-1-2 0,3-2-7 15,-3 3-1-15,0-2 0 0,0-1 8 0,3 2 10 16,-3-1-10-16,2-1 8 0,-1 4-10 15,-1-4 9-15,1 2-2 0,-1 3 0 0,0-5-7 16,4 6 2-16,-1-1-8 0,-3 1 3 0,3 1 5 16,-2 3-5-16,-1-3 15 0,3 1-2 15,0 4 5-15,-3-3-26 0,3-2 26 0,-1 5-3 16,-2-1-13-16,2-1 3 0,-2 2-2 16,0 1-6-16,3-4 11 0,-3 3 2 0,0 0-18 15,3-1 5-15,-1-1 11 0,-1 3-1 0,1-4-9 16,-2 3 4-16,3-2 3 0,-3 1-2 0,3-1 7 15,-1-1-3-15,-1-1-2 0,0 4-2 16,2-3 2-16,0 4-5 0,0-4 0 0,-2 2 5 16,2-1-8-16,0-1 0 0,0-2 16 0,1 0-16 15,0 1 16-15,-1 4-11 0,1-4-7 0,-1 0 10 16,3-1 0-16,-2 0 8 16,3 0-13-16,-3 0-8 0,2 0 13 0,-2 0-5 15,4 0-11-15,-6 0 19 0,5 0 2 0,-3 0-2 16,5 7-14-16,-5-7 9 0,4 0 12 0,-2-1-18 15,-1 0 14-15,0 0-4 0,1-3 11 16,-2 4-3-16,2-2-15 0,-1-3 10 0,-2 4-10 16,3-2 2-16,-2-4 11 0,-1 0-10 0,0 0 2 15,-2-1-11-15,2-2 6 0,3 2 10 0,-4-4-2 16,-2-1-6-16,3 1 6 0,-3-1-8 0,3-4 15 16,0 6-10-16,-3-4-3 15,2 1 19-15,-1-4-19 0,-1 1-4 0,0 2-4 16,1-2 11-16,-1 3-5 0,0-5 5 0,0 2 5 15,3 3-7-15,-3-2 9 0,0-1-9 0,0 1-1 16,0 0 19-16,0-1-11 0,0 2-5 16,0 0-3-16,0 3 8 0,0-1-15 0,-3 3-3 15,3-1-5-15,-1 0-5 0,0 1 0 0,-1-2 13 16,-1-1 0-16,3 3 5 0,-3-1-6 0,0-1 6 16,2 2 0-16,-3-5-10 0,1 5 5 15,0-5-1-15,1 3 1 0,-3-1 13 0,2-4-3 16,1 5-5-16,-3-5 7 0,-1 1 11 0,1 0-23 15,2-3 17-15,-1-1 11 0,-2 2 0 0,3 0 8 16,-1-4-8-16,-4 4-3 0,-1-6-5 16,-1 6-12-16,0 0-8 0,-4-4 10 0,0 5 5 15,-6-1 0-15,-4 0-15 0,-1 1 10 16,-12 2-29-16,-12 3-12 0,-8 2-58 0,-4 0-52 16,-4 0-116-16,-14 5-475 0,1 3 18 0,-4-2 61 15</inkml:trace>
  <inkml:trace contextRef="#ctx0" brushRef="#br0" timeOffset="1450.87">25199 9924 481 0,'-3'-5'94'15,"3"5"-37"-15,-4-1 27 0,4 1-22 16,-6-7 12-16,6 7-10 0,-3-3 8 0,3 3-19 16,0 0-2-16,-4-5-4 0,4 5 4 0,0 0 13 15,0 0 7-15,-4-3-17 0,4 3 5 16,0 0 66-16,0 0-12 0,0 0-11 0,0 0-2 15,-7-6-15-15,7 6-14 0,0 0-7 0,0 0-2 16,0 0-21-16,0 0 7 0,0 0-7 0,0 0-18 16,0 0 0-16,0 0 3 0,0 0-3 15,11 17 0-15,-4-10 8 0,1 1-8 0,0-1 0 16,7 3 3-16,1 3 15 0,2-1-3 0,6 3-5 16,3 1-10-16,0-2 13 0,3 1-10 15,9 8 2-15,2-5-10 0,-7-1 2 0,-4-2 8 16,11 8-10-16,-10-6-10 0,0-2-3 15,-4 1 10-15,1-2-2 0,2 1-10 0,-5 2 4 16,-2-7 6-16,-2 5 10 0,-1-5-28 0,-2 3 8 16,0-3 17-16,-5-2-2 0,3 1-20 15,-2-1 22-15,-1 2-23 0,-2-3 3 0,0 0-2 16,-2-1 10-16,1-1 7 0,-2 2-5 0,-1-6-5 16,-1 4 8-16,1-3-3 0,0 3-12 0,-3-3 20 15,2 1-11-15,-2 1 4 0,-4-4-16 16,9 4 20-16,-8-1-13 0,-1-3 11 0,7 4-18 15,-7-4-8-15,6 0-10 0,-6 0-56 16,0 0 2-16,0 0-53 0,0 0-60 0,0 0-76 16,0 0-489-16,0 0 54 0,0 0 71 15</inkml:trace>
  <inkml:trace contextRef="#ctx0" brushRef="#br0" timeOffset="1808.74">25876 10090 366 0,'0'0'120'0,"0"0"0"15,0 0-15-15,11 11 28 0,-8-4-25 16,4 3-34-16,-1 0 80 0,-2 5-6 0,6-2-15 15,-3 0-10-15,0 4-33 0,0 0 14 16,5 4-19-16,-4-2 2 0,-1-3-18 0,3 3-2 16,1 2-1-16,-2-2-2 0,-2-4 0 0,1 1-13 15,-1-2 1-15,2-1-22 0,-2 2-2 0,1-5 34 16,-2 2-24-16,-2-1 19 0,2-2 7 16,-2-1-11-16,2 0 9 0,-6-4-11 0,4 1-74 15,-8 3 15-15,4-8-5 0,-7 10-2 16,-3-3 7-16,-4 0-15 0,-6 2 0 0,-4 0-5 15,-10 1 5-15,-11 5-13 0,-6 1-64 0,0-6-76 16,0 6-206-16,10-8-357 0,7 2 83 16,3-10 86-16</inkml:trace>
  <inkml:trace contextRef="#ctx0" brushRef="#br0" timeOffset="9796.39">27592 13948 350 0,'0'0'115'0,"0"0"-35"16,-7 0-1-16,7 0 0 0,-7 3-15 0,7-3 11 16,0 0-11-16,-5 2-31 0,5-2 8 15,0 0 28-15,-5 5-18 0,5-5 13 0,0 0 0 16,0 0-79-16,0 0 25 0,0 0-2 16,0 0 71-16,0 0-20 0,0 0 10 0,0 0-2 0,34-9-3 15,-16 1-103-15,2 0 37 16,7-7-11-16,1 2-5 0,16-9 10 0,1-2-10 15,0-1 54-15,2-1-13 0,17-6 10 0,-2-3 6 16,0 2-3-16,-1-2 25 0,1-1-15 0,-1-1 0 16,-2 1 11-16,-11 5-29 0,-4 3 74 15,7-1-33-15,-10 3 3 0,0 2 5 0,0 3 0 16,-8 3-8-16,-8 4-11 0,-4 0-1 0,-1 5-9 16,-2-1-4-16,-5 3-6 0,3-1-17 15,-5-1-19-15,-2 5-7 0,-1 0-28 0,0-2-41 16,-5 4-11-16,-3 2 21 0,6-2-2 15,-6 2-116-15,0 0-94 0,-17 10-469 0,11-2 84 16</inkml:trace>
  <inkml:trace contextRef="#ctx0" brushRef="#br0" timeOffset="10247.08">27529 14051 406 0,'0'0'116'0,"0"0"55"0,0 0-25 0,0 0 18 16,0 0-5-16,0 0-31 0,18-10-70 15,-10 8 14-15,2-4-5 0,0-4 17 0,7 3-20 16,0-6 0-16,4 1 62 0,9-5-1 0,8-4-12 16,3-1-6-16,4-1-10 0,6-4-35 0,0 1 15 15,15-8-13-15,5 3 18 0,-3-3-36 16,2 0 12-16,-3 2 14 0,0 0-10 16,-1-1-11-16,-4-1-10 0,-10 9 2 0,-5 0-7 15,1 0-3-15,-4 5 6 0,-3-1-14 0,-6 4 3 16,-6 2-7-16,-8 5 12 0,0-1-2 15,-4 1-18-15,0 3 28 0,-4-1-31 0,-1 2 16 16,1-1-11-16,-6 4 16 0,3-2-6 0,-3 2-7 16,-1-2 3-16,-2 3-21 0,-4 2 15 0,8-2-15 15,-8 2-10-15,6-5-13 0,-6 5 12 0,0 0-35 16,0 0-20-16,0 0-21 0,0 0-44 16,0 0-53-16,-3 13-195 0,3-9-414 0,-3 1 122 15,3-5 31-15</inkml:trace>
  <inkml:trace contextRef="#ctx0" brushRef="#br0" timeOffset="18950.28">22618 3710 619 0,'0'0'215'15,"-4"-4"-18"-15,4 4-28 0,0 0-10 0,-6-3-13 16,6 3-8-16,0 0-31 0,0 0-7 0,0 0-13 16,0 0 3-16,0 0-16 0,0 0 5 0,0 0-12 15,0 0-3-15,0 0-3 0,0 0-7 16,0 0-8-16,7 14 5 0,-7-14-22 0,11 0 27 16,-11 0-33-16,0 0-74 0,19-4 28 0,-8 0 5 15,-4-5 15-15,6 1-30 0,-2-3 20 0,-1 0 13 16,0 0-20-16,1-5 14 0,-2 2-17 15,-2 2 13-15,0-3 3 0,0 1 7 0,-6 2 7 16,2 3 3-16,0-2-12 0,-3 1 20 16,0 3-39-16,-3 2 19 0,0-2-1 0,-1 5 13 15,-4-2-2-15,8 4-8 0,-19 0-13 16,5 5 1-16,4 3 14 0,-1 0-12 0,-2 2 0 16,-1 5 4-16,3 2 1 0,1-1-5 0,0 1 2 15,3 4 16-15,0-5-18 0,4 1 10 0,3 1 0 16,3 2 0-16,-3-4-21 0,7 1 11 0,1-3 23 15,1 1-21-15,1-1 11 0,5-3-13 16,1 2-11-16,5-5 11 0,0-4-44 0,-1 0-38 16,4-3-39-16,0-1-25 0,5-5-13 0,0 2-491 15,-1-2 41-15</inkml:trace>
  <inkml:trace contextRef="#ctx0" brushRef="#br0" timeOffset="19214.09">23158 3575 719 0,'-3'-8'256'16,"3"8"-23"-16,0-6-26 0,0 6-25 15,0-5-29-15,0 5-14 0,0 0-9 0,0 0-30 16,0 0 2-16,0 0-17 0,4-4-6 0,-4 4-2 16,0 0-5-16,13 9-3 0,-6-7-8 0,-3 5-7 15,2-2 0-15,1-1-13 16,0 3-8-16,0-1 13 0,0 2-8 0,2-5-7 15,-5 5 5-15,4-2-13 0,-2 2-5 0,-2 1 0 16,2-4-11-16,-3 6 4 0,-3-2-22 0,0 0-24 16,-3 2-32-16,-3 3-20 0,-1 3-31 15,-1-2-51-15,-2-9-102 0,0 9-484 0,-1-1 66 16,2-3 78-16</inkml:trace>
  <inkml:trace contextRef="#ctx0" brushRef="#br0" timeOffset="19463.54">23319 3506 568 0,'0'0'194'16,"0"0"1"-16,0-6-34 0,0 6 11 16,0 0-19-16,0 0-7 0,0 0-15 0,0 0-9 15,0 0-19-15,0 0-8 0,-10 20-21 0,7-11-8 16,2 5 3-16,-5 3-7 0,2 0 2 0,4 2-18 15,-3-2 0-15,3 1-10 0,0 1-18 16,3-5-8-16,1 3-13 0,2-2 6 0,1-2 5 16,3-2-26-16,1-3 2 0,2 2-42 15,2-6-50-15,5-1-63 0,-3-6-60 0,3 0-480 16,1 2 55-16</inkml:trace>
  <inkml:trace contextRef="#ctx0" brushRef="#br0" timeOffset="19682.54">23685 3226 698 0,'0'0'305'15,"-3"-5"-29"-15,3 5-32 0,-4-4-24 16,4 4-18-16,0 0-31 0,0 0-2 0,0 0-28 16,-3 14-10-16,3-6-19 0,0 4-2 15,3 1-10-15,-3 4-8 0,4 2-2 0,-4 6-18 16,6 0-6-16,-3 3-30 0,1 5-21 15,3 2-22-15,-3 3-50 0,5 6-43 0,-5-5-153 16,-1-5-5-16,1-1-275 0,0-7-232 0,-1-2 102 16,0-5 69-16</inkml:trace>
  <inkml:trace contextRef="#ctx0" brushRef="#br0" timeOffset="20316">23722 3768 629 0,'0'-5'243'0,"-3"1"3"0,3 4-13 15,0-7-33-15,-3 1-1 0,3 6-14 16,3-7-16-16,0 4-18 0,1-2-23 16,6-1-18-16,-3-2-5 0,3 1-41 0,1-1 10 15,2-1 0-15,4 1-5 0,-3-2 0 0,3-2-30 16,0 1-14-16,1-2-2 0,1 2-12 0,-1-3-47 16,-2 3 18-16,-1 0 2 0,-2-2-4 15,1 1-6-15,-4 1 14 0,0 0 1 0,1 0 16 16,-4-2-20-16,-1 5 20 0,0-2 23 0,-1 0-7 15,-2 2-6-15,0 0 13 0,-3 1 3 0,0 1-16 16,0 1 6-16,0 5-8 0,-9-7 12 16,9 7-27-16,-11 0-1 0,11 0 26 15,-13 7-5-15,5-3-20 0,-2 4 19 0,3 5-1 16,-2-2-24-16,1 3 24 0,4-2-4 0,-2 5 1 16,2-1-5-16,1 5 7 0,0-4 1 0,3-3-9 15,0 0 9-15,3 2-11 0,0-1 7 16,1-3-9-16,2 0 0 0,-2-3 9 0,7 0-24 15,-2-2 17-15,1-3-8 0,1 1 13 0,0-4-7 16,3-1-3-16,-1-4 5 0,0-2 8 16,4-2-16-16,-3 0-4 0,-3-5 14 0,2 5-9 15,-3-5-1-15,1 2 3 0,-4-1-8 16,2 3 14-16,-5 0-17 0,3-4 6 0,-3 5 10 16,-1-1-15-16,-3 1 10 0,3 4-5 0,-3-3-3 15,-3 0-4-15,3 7-4 0,-3-8 9 16,2 5-4-16,1 3 1 0,-6-4 2 0,6 4 1 15,0 0 12-15,-11 0-23 0,11 0 15 0,0 0-2 16,0 0-10-16,0 0-3 0,0 0 3 0,-10 5 9 16,10-5-9-16,0 0 15 0,0 0-5 15,0 0 23-15,0 0-13 0,0 0 0 0,0 0 28 16,0 0-10-16,0 0-5 0,31-1-2 0,-24-2 4 16,-7 3-7-16,11-1 13 0,-11 1-9 0,10 0-14 15,-10 0 10-15,13 0 2 16,-13 0-10-16,11 1 3 0,-11-1-8 0,10 3 8 15,-4 0 4-15,-2-2-24 0,2 4 4 0,1 0-2 16,-3 0-44-16,2 1-13 0,-2-2-66 0,2 2-2 16,-5 1-88-16,6-3-66 0,-3 1-495 15,2 3 47-15,0-5 133 0</inkml:trace>
  <inkml:trace contextRef="#ctx0" brushRef="#br0" timeOffset="20686.71">24382 3545 506 0,'1'-7'203'0,"-1"7"-27"0,0 0-15 0,3-2-7 16,-3 2-23-16,0 0-1 0,0 0-4 15,7 10-14-15,-1-5-17 0,-3 3 2 0,0-3-5 16,-2 2 0-16,3 6-12 0,-1-5-1 0,0 0-17 16,1 1-9-16,-1-1-12 0,0 0 26 15,-2-4-19-15,2 2 4 0,0-3-22 0,0 1 42 16,-3-4 10-16,0 0-28 0,0 0 17 0,0 0-25 15,15-11-2-15,-12 5-1 0,4-8 14 0,-1 4-1 16,2-2-5-16,-2 0-25 0,-2-1 30 16,4 2-30-16,-6 0 25 0,5 3-20 0,-3 0 2 15,-1 2-15-15,0-1 10 0,0 3-2 16,1-3-11-16,-1 5-5 0,1-2 11 0,-4 4-3 0,14 0 2 16,-14 0-17-16,13 7 7 15,-6 1 8-15,3 1-16 0,-3 2 16 0,3 1-23 16,1 4-5-16,-1 0-8 0,3 1-15 0,1 1-44 15,0 1-28-15,0 2-36 0,-1-4-145 0,11 4-551 16,-3-5 79-16,-1-3 133 0,0-1 19 16</inkml:trace>
  <inkml:trace contextRef="#ctx0" brushRef="#br0" timeOffset="20998.69">23507 4378 424 0,'37'-15'182'0,"2"2"0"0,14-9-29 0,3 3-35 16,13-12 18-16,5 6-21 0,-2-3-13 0,7-5-2 16,-5 2-25-16,2 1 22 0,-1-1-38 15,-4 2 12-15,-15 8 11 0,2-1-15 16,-4 4-6-16,-6 1-22 0,0 2-21 0,-10 5-93 16,-8 3-45-16,-9-1-110 0,-4 8-469 0,-6 0 49 15</inkml:trace>
  <inkml:trace contextRef="#ctx0" brushRef="#br0" timeOffset="21249.33">23476 4579 601 0,'17'-8'246'0,"8"-4"-11"0,16-11-27 0,10-2-11 15,14-2-18-15,6-6-77 0,4-1-51 0,4 1 49 16,4-1-15-16,1 0-8 0,2-1-13 16,-1 0 2-16,-5 0-7 0,1 5 23 0,-5-1-28 15,-5 1 2-15,-2 3-13 0,-11 5-14 0,-7 4-14 16,-3-1 3-16,-10 5-69 0,-7 3-36 0,-11 3-49 16,0 2-61-16,-7 3-225 0,-5 2-298 15,-4-2 101-15</inkml:trace>
  <inkml:trace contextRef="#ctx0" brushRef="#br0" timeOffset="23859.96">26888 11451 473 0,'-3'-3'154'0,"3"3"20"16,-4-8-26-16,4 2-5 0,0 6-27 0,-3-4-9 16,0 0 3-16,3 4 0 0,-1-7-35 15,1 7 1-15,-4-3 6 0,4 3-8 0,0 0-33 16,0 0 6-16,0 0-12 0,5-8-1 0,-5 8-1 16,16 0-10-16,2-3 10 0,12-1-15 15,8-3 0-15,24-3 20 0,6 1-17 0,17-7 7 16,1 0 3-16,0-1 17 0,0 0-19 15,3 1-9-15,-2-1-2 0,-1-2-21 0,3 2 32 16,-5-4-29-16,-1 7 12 0,-18 2-12 0,-3 0-10 16,-1 0-3-16,-6 4 3 0,-7 3-26 15,-11 0-2-15,-9 2-8 0,0-1-62 0,-2 3-53 16,-5 1-16-16,-2 0-17 0,-7 0-54 0,-2 5-300 16,-3-2-77-16</inkml:trace>
  <inkml:trace contextRef="#ctx0" brushRef="#br0" timeOffset="24159.62">27139 11561 578 0,'0'0'212'0,"0"0"-43"0,0 0-23 0,0 0 8 16,0 0-49-16,0 0 13 0,0 0 2 0,0 0-8 16,0 0-22-16,36-10-5 0,-9 7-1 15,10-2 0-15,18-5-12 0,4-5-16 0,2 3 6 16,21-5-6-16,0-4 16 0,4-1-13 16,3 1-3-16,3-3-20 0,2 5 2 0,-4-5-17 15,-2 5 2-15,-1-2-36 0,-5 3 16 16,-13 4-60-16,-1 1-48 0,-7-5-112 0,-3 7-549 15,-13 8 68-15,-8-5 88 0</inkml:trace>
  <inkml:trace contextRef="#ctx0" brushRef="#br0" timeOffset="37705.75">28347 12266 414 0,'0'0'164'0,"0"0"7"15,0 0-101-15,0 0 68 0,4-7-20 0,-4 7-1 16,0 0-9-16,0 0-13 0,1-1 4 0,-1 1 9 16,0 0-16-16,0 0-20 0,0 0-3 0,0 0-5 15,0-7-8-15,0 7 16 16,0 0-11-16,0 0 13 0,0-8-10 0,0 8 0 0,0 0 8 15,-1-4-23-15,1 4 4 0,-7-6 11 0,7 6-10 16,-3-6-8-16,3 6 29 0,-4-4-14 16,4 4-7-16,-6-7-21 0,6 7 8 15,-2-5-5-15,-3 2-8 0,5 3 13 0,-5-3-13 16,-1-1-7-16,6 4-4 0,-6-4-14 0,2-2 17 16,4 6-7-16,-7-1-2 0,7 1-4 0,-10-4 6 15,3 2-13-15,7 2 5 0,-13-1-7 16,6 1 7-16,7 0-5 0,-17 0 15 0,7 0-7 15,-4 0-19-15,2 0 17 0,-4 0-9 0,0 0 16 16,1 0-13-16,-1 0 5 0,-2 0 5 16,2-2-7-16,-5 2 7 0,3-1-13 0,-2-2 1 15,-1 2 4-15,-2 1-12 0,3 0 5 16,-1-1 5-16,0-1 5 0,1 2 5 0,-1-1-4 16,2 1-6-16,-2-1 0 0,3 1 7 15,2 0-17-15,1-3 13 0,-1 3-14 0,1 0 4 16,-1 3 2-16,1-3 5 0,-1 0-6 0,2 0 4 15,-1 1-6-15,-1-1 16 0,0 1-8 0,-2 1 13 16,0-1-3-16,-1 0 0 0,-2 2 3 16,4 0-31-16,-7-2 23 0,3 5 3 0,-6-3 7 15,2 2-23-15,-1-1 14 0,-4 2-12 0,2 1 1 16,1-4-5-16,-4 5 18 0,5-1-8 16,-6-1 5-16,4-2 5 0,-1 4-5 15,0-1-5-15,-5 1-7 0,8-2 9 0,-3 2-2 16,1-2 0-16,2 1-13 0,-1 2 21 0,2-2-13 15,-2 2 2-15,3 0-12 0,0 0 10 0,0 2-10 16,0 0 7-16,0-3 13 0,0 2-13 16,1-2 11-16,2 5-6 0,-3-2 6 0,3-1-1 15,1 2 1-15,-1-2-11 0,1 1 11 0,0-3-11 16,-1 5-5-16,4-2 26 0,-2-3-13 0,-3 7-8 16,5-5-2-16,-4 4-3 15,3-3 8-15,-1 3 8 0,1-3-1 0,1 6-9 0,-3-4-3 16,2-1 7-16,-1 6 6 0,4-3-14 15,-1 0 16-15,-2 1 1 0,5 1-22 0,-2-4 8 16,2 3 14-16,-1-1-6 0,1 3-3 16,3-3-5-16,-1 3 1 0,1-1 2 0,4-2 10 15,-1 2-13-15,-1-2 3 0,2 2-3 0,2-1 8 16,1 0-2-16,0 2-11 0,3 0 5 0,-3-1 11 16,3-1-8-16,0 2 2 0,3 0-5 15,-3 2 6-15,3-2-3 0,0 0 2 0,1 0 1 16,-1-1 7-16,4 5-8 0,-3-4 1 0,3-1 12 15,2-1 0-15,-2 7 8 0,4-4 2 16,-1-1 1-16,3-3-6 0,1 3 3 0,-1-1-2 16,2 0 1-16,1-1-6 0,2 1 4 15,-1-2 13-15,0 2-20 0,1-2-3 0,1-4 0 16,-1 5 5-16,2-2-4 0,0-2-6 0,-2 2 5 16,2-3-5-16,-2 2 15 0,2-2-7 15,-3 1-1-15,1-1-4 0,1 0-1 0,-1 2 9 16,-1-2-14-16,5-1 16 0,-3 2-18 0,-2-2 5 15,3 1-10-15,-2-3 10 0,2 1 12 0,1 3-9 16,0-2 2-16,-1 0-8 0,4-2 21 16,0 0-12-16,-4 2-6 0,4-3 7 0,0 1 6 15,0 2-5-15,-1-3 2 0,1 1 23 16,1-1-33-16,-1 1 18 0,3-2-28 0,0-2 25 16,-3 3 6-16,3-2-34 0,-1 0-74 15,0-1 13-15,-2 0 15 0,5 1 13 0,-7-3-3 16,2 1 8-16,3-1 0 0,-6 1 16 0,2-1-6 15,3-2 23-15,-4 1-15 0,2 2 3 16,-2-1-8-16,1-2 4 0,4 0 78 0,0 0-18 16,1-2-3-16,0-1 1 0,2 2 4 0,-2 1-2 15,2-2-8-15,1-1 8 0,-3-1-26 0,3 1 8 16,-1-2-5-16,-3 1 7 0,4 0 1 0,3-3 9 16,1 3 4-16,-1-2-9 0,0-2-7 15,0 1 3-15,0 2-1 0,-3-1-12 0,-1-1-6 16,1 0 27-16,-3-1-37 0,2 4 13 15,-2-4 16-15,-1 2-11 0,-2-3-10 0,1 2 15 16,1 1-12-16,-3 0 20 0,0 0-28 16,-2-2 7-16,0 3 11 0,0-2-3 0,2 0-5 15,-5 1 11-15,-1-1-14 0,3 2 8 0,-5-1 1 16,-1-1-27-16,3-1 19 0,-2-1 7 0,0 1-5 16,-2 1-2-16,0-3 20 0,0 2-23 15,2 0-5-15,-4-2 23 0,1-2-8 0,-3 0 3 16,4 1 5-16,-4-3 2 0,0 3-5 0,1-3 14 15,-1-1-17-15,0-2 6 0,2 4-2 16,-4-5-6-16,-1 4-10 0,1-3 20 0,2-3-9 16,1 1 4-16,-6 2 8 0,6-2-2 15,-4 3-16-15,-1 0 10 0,1-1 11 0,2 2-14 16,-4-2-9-16,1 2 0 0,-2 1 9 0,3-1-1 16,0-1-11-16,-3 1 5 0,2 0-5 0,-3-2 10 15,1 4-5-15,-4-3 5 0,3 2 11 16,-3-1-16-16,0-3 3 0,0 1-14 0,0-1 14 15,-3 0-10-15,3-4 12 0,-1 4 10 0,-5-6 11 16,3 6-31-16,0-3-3 0,-1 2 3 0,-3-6 6 16,3 8 9-16,-2-6-10 0,4 6-8 15,-7-3 3-15,-1 1 6 0,0-2-12 16,0 3 9-16,-4 0-3 0,1 0-5 0,-5-3 2 16,-5 5 1-16,-1-3 4 0,-4 3 9 0,-1 1-17 0,-13-5 4 15,-3 2 7-15,1 2-8 16,-3 1-2-16,-6 2-2 0,2 3 12 0,-4 2-10 15,-3-1-11-15,-3 2-17 0,4 4-11 0,-6-1-27 16,-2 3-70-16,0 2-84 0,-7 6-236 0,0 6-386 16,-13-2 76-16,-7 4 157 0,0-4-23 15</inkml:trace>
  <inkml:trace contextRef="#ctx0" brushRef="#br0" timeOffset="48238.33">26536 15992 222 0,'-7'-4'103'15,"7"4"4"-15,-2-3-2 0,2 3-23 0,0 0 66 16,0 0-7-16,0 0-23 0,-5-5 5 16,5 5-8-16,0 0-2 0,-3-4-14 15,3 4-9-15,0 0 0 0,0 0-14 0,0 0-6 16,0 0-12-16,-2-5-1 0,2 5-1 15,0 0-12-15,0 0-16 0,0 0 10 0,0 0-5 16,0 0 8-16,11-4-10 0,-11 4 5 0,12-1-18 16,-6 0 0-16,4-1 7 0,1 0-12 0,2 1 2 15,1-3 11-15,0 4-8 0,6-2-72 16,0-1 13-16,4 1-20 0,1-1 17 0,6-1 85 16,2 3-10-16,2-2-5 0,2 1-1 0,8-1 6 15,-4 1-11-15,4 1 1 0,-1 0-3 16,4 1-3-16,-1-3 6 0,1 3-3 0,-3 0-3 15,3-2 5-15,-1 1-17 0,1 1 12 16,-3 0 16-16,16-6-8 0,-9 6 8 0,-8-2 2 16,17-1-20-16,1-3 10 0,-9 6 2 15,4-5-2-15,-7 2-7 0,12-3-19 0,-4 2 1 16,3-1 15-16,-9 3 2 0,-8 0 3 0,4-1-16 16,11 0-7-16,-8-3 23 0,-7 6-2 0,0-4-24 15,17-1 10-15,-12 3 16 0,-5 1-18 16,17-3 16-16,-9 1 2 0,6-3 17 15,0 1-22-15,4-1 15 0,-2 1-12 0,0 0 7 0,-2-1-13 16,0-1 21-16,-10 3-11 0,-6-1 1 16,-2 1 9-16,1-1 9 0,0-2-14 15,0 4-12-15,-3-4-5 0,-1 4-8 0,4-2 18 16,-3-2-11-16,1 4 6 0,-3-1 8 0,7 1-14 16,-7-4 4-16,5 4 1 0,-1-2 6 15,2 3-23-15,-1-3 3 0,-1 2 9 0,-1 0-12 16,-2-1 10-16,-3 1-2 0,-3 2-3 0,0-3 3 15,-1 2 2-15,-5 1 0 0,-3 0-10 0,0-2 2 16,0 3 26-16,-7-2-28 0,2 1 15 16,-3 1-2-16,0-2 7 0,-1 1-15 0,-2 1 16 15,-1 0 7-15,0-4-3 0,1 4 8 0,-11 0-10 16,13 0-5-16,-13 0-13 0,16 0 18 16,-11 0-23-16,-5 0 15 0,10-3 23 15,-10 3-28-15,7 0-10 0,-7 0 18 0,0 0 51 16,0 0-23-16,14 0-5 0,-14 0 0 0,0 0 35 15,0 0-60-15,9 0 4 0,-9 0-23 0,0 0 8 16,0 0 0-16,0 0 8 0,0 0 0 16,0 0-16-16,0 0-25 0,0 0-34 0,0 0-28 15,0 0-12-15,0 0-157 0,-27 13-434 0,19-6-81 16,-8 1 70-16,0-1 87 0</inkml:trace>
  <inkml:trace contextRef="#ctx0" brushRef="#br0" timeOffset="53522.51">29510 16624 366 0,'0'0'135'0,"0"0"34"0,0 0 21 0,-7-4-27 16,7 4-73-16,0 0 2 0,0 0 11 16,0 0-1-16,0 0 0 0,0 0-12 0,-3-4-18 15,3 4 15-15,0 0-31 0,0 0 10 0,0 0-12 16,0 0-10-16,0 0-6 0,0 0-2 15,0 0 5-15,0 0-10 0,0 0-11 0,0 0 24 16,10-10-11-16,-10 10-15 0,6-4 18 16,-1 0 17-16,-5 4-37 0,9-6-9 0,-5 4 16 15,3-2-5-15,-1-1-5 0,2 4 15 16,0-3-20-16,0 1-3 0,-1 3-10 0,4-2 2 16,-1 1 14-16,-1 1-24 0,3 0 31 0,1 1-13 15,1 1-3-15,1 1 22 0,-2 1-9 0,0-1-18 16,4 4-7-16,-3-1 10 0,-1 2-18 15,1-1 16-15,-1 2-1 0,1 0 13 0,-2 2-23 16,-2 0 16-16,-1 1-6 0,-2 1 11 0,1 1-5 16,-6 1 15-16,1 0-16 0,-3 0 1 15,0 1-6-15,-3 0-2 0,2 3 0 16,-5-1 15-16,0 1-23 0,-1 0 8 0,-1 2 10 16,1-1 11-16,-2 2-19 0,-1-4 24 0,-1 0-16 15,6-3 2-15,-3 2-4 0,4-2-6 16,-4 2 1-16,2-5 7 0,3 2-2 0,0-3-1 15,2 2 8-15,-2-2-10 0,3 0 8 0,0-1-3 16,0-1-7-16,3 0 7 0,-2-2 2 0,2 2-4 16,0-1-3-16,3-2 10 0,-1 0-7 15,1 1 17-15,-2-3-17 0,3 0-11 0,-1 0 24 16,2-2-6-16,1-2 0 0,0 1 10 0,-9-1-12 16,16-2 20-16,-6-1-10 0,0 1-18 0,1-2 8 15,-1 0 2-15,-1 1-2 16,-1-2 10-16,-1 1-13 0,2-1 5 0,-2 4 5 15,-3-2 14-15,3-1-11 0,-7 4-21 0,7-3 6 16,-7 3 7-16,8-4-41 0,-8 4 18 0,2-3 13 16,-2 3-13-16,0 0-10 0,0 0 23 15,0 0-12-15,0 0 12 0,0 0 0 0,0 0-3 16,-10 20 11-16,7-11-13 0,-1 3-1 0,-3 0 1 16,5 3 8-16,-3 2-6 0,2-2 14 15,3 3-17-15,-1 0-6 0,0 1 9 0,1 1 1 16,1-2 14-16,0 5-17 0,2 2 8 0,2-3-11 15,1 1 6-15,0 2-4 0,-2-1 12 0,5 1-6 16,2 1 12-16,-4-2-19 16,0 1-4-16,3-2 22 0,1 4-4 0,-2 1-7 15,0-3 8-15,-4 4-3 0,3-4 0 0,-2 0-7 16,-6 1 4-16,0-1 9 0,-6 7 4 0,-2 1-15 16,-12 8 23-16,-4 2-31 0,-7 0 13 15,-13 7-2-15,-11 0-26 0,2 1-67 0,-17 1-94 16,-2 1-571-16,-31 11 38 0,11-18 139 0</inkml:trace>
  <inkml:trace contextRef="#ctx0" brushRef="#br0" timeOffset="57691.49">31032 6936 519 0,'0'0'164'0,"0"0"-34"16,0 0-4-16,3 5-11 0,-3-5-15 16,3 3-5-16,0 3-16 0,-3-6-2 0,4 4-3 15,2 2-15-15,-3 0 5 0,1-4-8 16,3 5-7-16,-3-3 28 0,2 2-42 0,1 0 12 16,-3-1-4-16,6 0 8 0,-3 1-7 15,6-2 61-15,1 0 18 0,3-8-3 0,11 0-69 16,20-11-23-16,10-3 21 0,17-14-21 0,10-1-10 15,5-9 23-15,2-2-33 0,0-1-16 16,25-16-23-16,-7-3-130 0,-33 14-157 0,36-11-447 16,-1-3 105-16,-9-1 51 0</inkml:trace>
  <inkml:trace contextRef="#ctx0" brushRef="#br0" timeOffset="59479.71">29605 9576 558 0,'0'0'217'16,"-7"14"-7"-16,1-5-15 0,-4 2-21 15,-1 5-11-15,-2 2-17 0,-4 6-15 0,-8 9 5 0,-1 2-14 16,-2-2-19-16,-2 4-1 0,-4-5-20 0,3-1-8 16,-4 1-5-16,1 0-17 0,0-4-27 15,3 1-22-15,6-8 2 0,2 0-69 16,1-2-49-16,3-5-120 0,2 4-529 0,0-1 81 16,4-4 71-16</inkml:trace>
  <inkml:trace contextRef="#ctx0" brushRef="#br0" timeOffset="59856.53">29021 9943 634 0,'0'0'238'0,"0"0"-15"0,0 0-18 15,0 0-18-15,0 0-13 0,0 0-3 16,0 0-30-16,0 25 10 0,-3-12-28 0,3-1-5 16,-4 4-13-16,1 1-3 0,3 4-2 0,-3 0-36 15,2-5 2-15,-2 3-2 0,3 2-7 16,0-4 4-16,0-2-10 0,-3-3-5 0,3 2-7 16,0-3 2-16,3-3 0 0,-3 4-18 0,3-7 5 15,-2 3 3-15,5-8-8 0,1 5-3 16,-7-5-15-16,20-5 16 0,-6 3-14 0,0-4-78 15,3-3 20-15,0 1 4 0,1 0 17 16,-2-1-1-16,2 1-18 0,-2 0 31 0,-2-2 3 16,0 3-5-16,-4 0-14 0,4 3 6 0,-1-3-31 15,-2 2-7-15,2 3-16 0,1 1-38 16,-3-2-44-16,1-1-113 0,0 4-491 0,1 0 72 16,1 0 97-16</inkml:trace>
  <inkml:trace contextRef="#ctx0" brushRef="#br0" timeOffset="60496.15">29896 9693 629 0,'1'-3'236'16,"-1"3"-26"-16,0 0-29 0,0 0-14 0,0 0-3 15,0 0-39-15,0 0 3 0,0 0-10 16,0 0-16-16,0 0-10 0,6 11 8 0,-6-11-31 16,3 7 3-16,-3-7 2 0,2 5-7 0,-2-5-6 15,2 5-2-15,-2-5 2 0,0 0-4 16,11 0-27-16,-11 0 29 0,13-11 3 0,-3 3-14 16,1-5 1-16,7-4 0 0,-5-2 2 15,3-6-10-15,2-3 2 0,1-11-12 0,-1-1 10 16,0 0-26-16,1 2 6 0,-4-3 2 15,-5 3 2-15,1 5-20 0,0 5 8 0,-6-4 8 16,2 7-6-16,-4 0-17 0,0 6-60 0,0-4 42 16,-2 8-34-16,-2-2 0 0,-2 5 13 0,0 2 5 15,-1-1 24-15,-5 3-11 0,2 4-13 16,1-1 8-16,-5 8-6 0,1 0-4 0,-3 5 7 16,-2 2 3-16,1 8-10 0,1 6 25 0,1 3-5 15,0 5-3-15,5 2 1 0,4 6 17 16,1-5-4-16,2 3-1 0,2-3-2 15,4-3 5-15,4 0 12 0,-2-4-9 0,2-5 4 16,0-3 19-16,4-3-14 0,-1-1-1 0,1-4 1 16,0-3-9-16,3-5-3 0,0 1 2 15,0-5 3-15,3-6 8 0,1-2-3 0,0-1-3 16,-1-2 73-16,0-3-9 0,-2-2 1 0,0-1-14 16,-2 0 14-16,1 2-11 0,-3 3-15 0,-1-4-20 15,-3 2 33-15,-2 6-14 0,1 0 9 16,-2 2-5-16,-1-1 7 0,-1 0-8 0,1 2-22 15,-2 2-1-15,-1 0-2 0,-3 3-25 0,4-4 9 16,-4 4 3-16,0 0 3 0,6 8-3 16,-3 1-2-16,0-1 4 0,-1 5 1 0,-2-1 12 15,0-2-12-15,0 5 7 0,3-1-25 16,-3-2-10-16,0 2-8 0,3 2-11 0,-3-5-25 16,0 1-51-16,2-1-62 0,-7-1-107 0,5-2-512 15,3 1 15-15,-3-4 103 0,0-5 56 0</inkml:trace>
  <inkml:trace contextRef="#ctx0" brushRef="#br0" timeOffset="60648.12">30433 9175 504 0,'0'0'197'0,"0"0"-8"0,0 0 1 16,0 0-60-16,0 0-27 0,-3 18-80 0,6-10-98 15,-6 9-117-15,3 1-468 0</inkml:trace>
  <inkml:trace contextRef="#ctx0" brushRef="#br0" timeOffset="60992.47">30487 9518 662 0,'1'-3'213'15,"-1"3"-44"-15,0 0-26 0,0 0-5 16,0 0-22-16,0 0-17 0,0 0-4 0,0 0-5 16,0 0-29-16,9 11-7 0,-9-6-8 0,0-5-13 15,1 9-25-15,2-6 2 0,-3 3 16 16,3-4-39-16,-3-2 36 0,4 7-15 0,-4-7 4 16,4 3-6-16,-4-3 6 0,0 0 4 0,10-8 12 15,-1 2-2-15,-1-1 30 0,-1-1 44 0,-1 1-75 16,1-2 65-16,1 1 17 15,-2 1 11-15,-2-1-23 0,4 5-8 0,-3-4-18 0,0 0-13 16,-2 5-20-16,3-4 10 0,-1 4 21 16,-3-2-16-16,6 2 13 0,-3 0-28 0,-5 2-11 15,11-5 16-15,-4 5-25 0,-7 0 4 16,13 4-7-16,-3-3 0 0,-3 3-6 0,0 2-37 16,0-2-29-16,0 0-23 0,0 5-31 0,-4-1-130 15,3-1-571-15,-2 1 54 0,1 2 74 0</inkml:trace>
  <inkml:trace contextRef="#ctx0" brushRef="#br0" timeOffset="61201.71">30818 9306 867 0,'2'-6'225'0,"-2"6"-20"15,0 0-20-15,0 0-19 0,0 0-18 0,0 0-14 16,11 8-17-16,-6 0-7 0,-2 1-10 0,2 2-3 15,1 3-15-15,-2 4-2 0,2 0-14 0,-2 4-30 16,2 2-59-16,-3 0-74 0,-3-5-131 16,0 6-540-16,0-1 72 0,0-5 61 0</inkml:trace>
  <inkml:trace contextRef="#ctx0" brushRef="#br0" timeOffset="61506.78">31093 9225 972 0,'3'-6'266'0,"-3"6"-17"16,0 0-42-16,0-4-15 0,0 4-18 15,0 0-20-15,0 0-24 0,0 0-25 0,-17 13 3 16,10-4-14-16,-7 4-7 0,1 2-18 0,0-2-35 16,-2 6 2-16,-1-1-36 0,1-1-21 0,-1 1 6 15,2 0 5-15,1-4-14 0,2-3 12 16,1 2 4-16,3-4 23 0,1 0 11 0,-2-5 7 15,5 1-20-15,2-2 13 0,1-3 2 16,1 7 0-16,-1-7 3 0,0 0-3 0,11 1 10 16,-11-1-12-16,13 0-1 0,-4 0 6 15,-9 0 0-15,15 0-6 0,-5 3-9 0,-1-1 7 16,1-1-18-16,1-1 15 0,-1 1-14 0,3 5 9 16,-3-5-7-16,2 6-6 0,-2-4-7 15,0 4-26-15,1-1-33 0,-4 0-107 0,-1 0-37 16,-2 1-621-16,-1 1 89 0,0 2 83 0</inkml:trace>
  <inkml:trace contextRef="#ctx0" brushRef="#br0" timeOffset="61764.02">31339 8965 773 0,'0'0'227'0,"0"0"-30"16,4 11-5-16,-1-4-23 0,-3 3-25 15,3 3-1-15,0 0-15 0,-2 8 0 0,2-3 0 16,0 9-31-16,0 3 3 0,-3 5-3 16,0 2-7-16,0 2-21 0,-3 3-28 0,3-2-82 0,-3 17-31 15,0-15-125-15,2-6-571 16,-2-3 70-16,0-6 30 0</inkml:trace>
  <inkml:trace contextRef="#ctx0" brushRef="#br0" timeOffset="62684.56">31359 9344 888 0,'0'-1'187'0,"-3"-5"-8"15,3 6-41-15,0-6 5 0,0 6-30 0,-3-6 0 16,3 6-14-16,0 0-32 0,0 0 17 0,0 0 9 15,3-7-60-15,-3 7 23 0,0 0-2 16,14 1-11-16,-14-1-9 0,13 3 9 0,-6-1-4 16,-7-2-19-16,19 0 6 0,-9-2 12 15,1-1 3-15,-3 2-31 0,5-2 29 0,0-2-24 16,-2 2 18-16,-1-4-7 0,3 1 15 0,-1-1-13 16,-2 3-33-16,-3-3 43 0,3 5-15 15,-4-3 36-15,4 2-26 0,-5-1-17 0,1 0 4 16,-2-1 14-16,-1 3 14 0,-3 2-27 0,10-4-1 15,-10 4-10-15,8-4 6 0,-8 4-16 0,6-2 0 16,-6 2-23-16,0 0 33 0,0 0-20 0,13 8 12 16,-12-6-7-16,6 7-13 0,-2 0-28 15,-3 3 10-15,1 0-20 0,2 2-11 0,-3 1-63 16,1 4-42-16,-3-9-12 0,0 7-39 0,0-3-20 16,0-2 3-16,0 2-91 0,3-4-60 15,1 3 120-15,0-7 94 0,2 1 126 16,-5-2 69-16,5-4-21 0,-6-1 98 0,16-7 35 15,-11 0-25-15,5-3 49 0,0 2-1 0,4-4-91 16,-4-1 109-16,0 1 29 0,1-1 23 0,-1 2-62 16,0-3-5-16,0 4-5 0,-3 2-25 15,0 1-11-15,-1-3 5 0,-1 3-28 0,3 0 8 16,-6 4-26-16,4-3 0 0,-2 3 1 0,2-3-16 16,-1 5-6-16,-5 1-12 0,11-1 0 0,-11 1 0 15,12 0-2-15,-3 1-16 0,-4 0-5 16,2 5-13-16,-1-5 7 0,1 6-1 0,0-4-16 15,-3 1 5-15,4-1 10 0,-3-2-8 16,0 4 3-16,-5-5 21 0,9 4 10 0,-9-4-5 16,7 2 4-16,-7-2-11 0,0 0-9 15,13-4 18-15,-6 2-15 0,-3-3-13 0,3 3 3 16,-1-4 12-16,-1 4-4 0,0-3 7 0,2 2-5 16,-3 1 5-16,1-3-5 0,-5 5-8 0,10-2 8 15,-8 0-13-15,-2 2 8 0,13-4-11 16,-13 4-4-16,10 0 20 0,-10 0-11 0,11 1-2 15,-4 2 1-15,0-1-9 0,-1-1 18 0,1 0-10 16,1 4-2-16,-2-3-11 0,1 1 8 0,0-2-10 16,-1 3 5-16,-6-4 20 0,11 2-15 15,-4-2-5-15,-7 0 5 0,10 0 0 16,1-7-7-16,-5 4 7 0,1-4 10 0,2-1-3 16,-4 1-1-16,2-1-4 0,-4-1 19 0,3 1-27 15,-5-2-4-15,2 2 10 0,-3 0 0 0,0-1 8 16,3 2-13-16,-6 3 15 0,3-3-2 15,-3 0-16-15,2 5-10 0,1 2 21 0,-9-6 2 16,9 6-13-16,-11 1-2 0,11-1-5 0,-14 9 9 16,5-2-17-16,1 1 13 0,3 6 0 0,-3-3 15 15,1 6-23-15,2-1 5 16,-1 1 16-16,3 1-11 0,-1-1 0 0,3 4 1 16,-1-2 2-16,2-5 7 0,2 3 1 0,-1-1-1 15,3-3-4-15,3 2 12 0,0-5-13 0,0 2 14 16,3-8-19-16,4 3-28 0,2 0-25 15,-1-5-77-15,-2-9-162 0,7 12-568 0,-6-5 88 16,5 0 65-16,-7 0 137 0</inkml:trace>
  <inkml:trace contextRef="#ctx0" brushRef="#br0" timeOffset="72102.28">26983 16033 232 0,'0'0'77'15,"-10"0"20"-15,10 0-25 0,-11 2-18 0,11-2 0 16,-12-2-3-16,12 2 5 0,-10 0-5 0,10 0-22 16,-15-2-4-16,15 2 24 0,-13 0-44 0,6 0-5 15,7 0 2-15,-17 0-22 0,7 0 7 16,10 0-5-16,-17 0 3 0,7 0 12 0,0 0 8 16,-1 0 6-16,-2 0-16 0,2 0 25 0,-1 0 6 15,0 2-16-15,-2-2 10 0,1 0 42 16,-1 0 2-16,4 0 2 0,0 0 19 0,-1 2 4 15,1-4 1-15,0 2 10 0,10 0-80 16,-18 0 98-16,9-2-31 0,9 2 23 0,-12 0-10 16,12 0 33-16,-12 0-33 0,12 0 10 15,-10-1-20-15,10 1-6 0,-8-1-7 0,8 1 7 16,0 0 1-16,-10-3-24 0,10 3 16 0,0 0-10 16,0 0-9-16,0 0-12 0,-3-3 13 15,3 3-28-15,0 0 13 0,17-7-16 0,-7 3-5 16,3 0 7-16,2 0-17 0,4-2 15 0,4 0-10 15,3 0-2-15,5-1-1 0,6-2-5 0,15-5-5 16,-1 3 11-16,8-3 4 0,1 0-12 16,1 2-13-16,1-3 23 0,7-1 0 15,-4 0-3-15,0 0-7 0,3 3 12 0,7-5-15 16,-6 3-2-16,-4 0 12 0,3 4-15 0,-3-3 10 16,0 4-7-16,2 0 7 0,-1 0-7 15,-4 0 4-15,0 6-1 0,-5-3-4 0,4 1 14 16,-13 3-11-16,-7-2-5 0,-2 4 10 0,5-3-15 15,-7 1 2-15,5 1 3 0,-8 1 10 0,0 0-4 16,-3-2 4-16,3 1-20 0,0-1 12 16,-3 2 8-16,3-3-2 0,-3 1-16 0,1 2 16 15,-3-3 7-15,-1 1-20 0,5-1 8 0,-5 1 7 16,0 0-7-16,2-1 2 0,-6 3-5 0,0-6 13 16,0 5-11-16,0 1-4 15,-3-3-9-15,-1 2 27 0,0 1-19 0,-2-6-2 16,-1 7 20-16,0-1-17 0,-4-1 4 0,2 1-7 15,-2 0-5-15,0-2 10 0,1 1 0 0,-4 1 5 16,4 0-5-16,-7 1 8 0,3-3-13 16,-3 3 5-16,-7 0 0 0,14-2 0 0,-6 2-11 15,-8 0 4-15,13-1-1 0,-7 1 18 0,-6 0-22 16,10 0 1-16,-10 0 11 0,7-2-2 16,-7 2-11-16,0 0 5 0,14 2 3 0,-14-2 0 15,0 0 8-15,10 0-11 0,-10 0-13 0,6 0 19 16,-6 0 7-16,8 1-18 0,-8-1 11 0,0 0 4 15,7 5-4-15,-7-5-16 16,0 0 15-16,6 1 1 0,-6-1 14 0,0 0-4 16,0 0-18-16,4 1 17 0,-4-1 1 0,0 0 2 15,0 0-4-15,0 0-1 0,6 2 18 0,-6-2-18 16,0 0 2-16,0 0-4 0,0 0 0 16,0 0 2-16,0 0 10 0,0 0-17 0,8 4 7 15,-8-4 0-15,0 0-5 0,0 0 23 0,0 0-3 16,0 0-20-16,0 0-2 0,0 0-3 0,0 0 7 15,0 0 6-15,0 0-16 0,-4-16 21 16,3 10 5-16,-2-1 5 0,3-2-15 16,0 0 7-16,0-2-7 0,0-2-3 0,0-5 5 0,0-1-7 15,0-2 2-15,0-4 7 0,0 0 4 16,-3-3-14-16,3-4-2 0,0-5 18 16,-3-1 3-16,3-15-8 0,-1-1-3 0,-5 3-18 15,6 6 11-15,-3 5 15 0,3 1-8 0,-2-1-13 16,0 4 16-16,-1 1-10 0,-1 2 7 0,0 2-33 15,1 5 36-15,0 2 15 0,0-1-18 16,-1 8-2-16,1-1-8 0,0 2 2 0,-1-1-4 16,-3 2-1-16,6 4 13 0,-2-3 6 0,0 5-11 15,0 0 3-15,0 0-3 0,-1 0-13 0,4 2 16 16,-3 0-3-16,0 4 0 16,3-4 5-16,-1 0-12 0,-3 5 7 0,4 2-8 15,-3-8-2-15,3 3 0 0,0 5 5 0,-3-5-8 0,3 5-5 16,-1-5 11-16,1 5-3 0,-3-8 2 15,3 8-10-15,0 0 11 0,-3-3 12 16,3 3-23-16,-4-4 6 0,4 4 1 0,0 0 9 16,-13 0 2-16,13 0-7 0,-11 0 4 0,11 0 6 15,-20 0-3-15,10 0-20 0,-3 2 30 16,-5-2-5-16,2 0-2 0,-6 2-18 0,-5-1 5 16,-4 1-8-16,-6-2 13 0,-5 0 5 0,-5 0-18 15,-14 0 13-15,-4 4 10 0,-3-1-15 0,0-2-3 16,-5 3 11-16,-2-1 2 0,-4 0-10 15,4 2 0-15,-21 1 13 0,21-2-14 16,0 1 4-16,-1 0 7 0,2 0 3 0,-2-3-11 16,1-1-5-16,3 4 11 0,0-4-6 0,1 0 3 15,3-1 0-15,1 0 6 0,0 0-14 16,2 0 10-16,10 0-9 0,11 0 7 0,-4 4 0 16,3-2 2-16,-3-1-7 0,4 2 0 0,-14 2 0 15,0-2 8-15,10 3-9 0,4-1-11 0,-12 1 9 16,1 2 10-16,-2 4-4 0,2 0-3 15,0-4 2-15,0 5-10 0,5-2 3 0,-2-2-3 16,11 0 8-16,4-1-8 0,2-1 6 0,1 1 2 16,6-5-13-16,-2 4 2 0,4-1 21 15,-2 1 3-15,7-3-10 0,2 0-11 0,-2 0 8 16,3 0-8-16,4-1 13 0,0 0-3 16,1 0-7-16,2-1 10 0,1 0-3 0,1-2-2 15,2 1 13-15,-1 4-16 0,1-4 1 16,7-1 17-16,-10 1-15 0,10-1 5 0,-13 0 5 15,13 0-8-15,-7 4 6 0,7-4-8 0,0 0 2 16,0 0 1-16,-10 1-1 0,10-1 18 0,0 0-7 16,0 0-21-16,-7 0 24 0,7 0-4 15,0 0-2-15,0 0 1 0,0 0 1 0,0 0-7 16,-10 1 10-16,10-1 8 0,0 0-10 0,0 0 0 16,0 0-6-16,0 0 11 0,0 0-8 0,0 0 11 15,0 0 1-15,0 0-11 16,-10 1-6-16,10-1 5 0,0 0 5 0,0 0-10 15,0 0-13-15,0 0 3 0,0 0 5 0,0 8 5 16,0-8-13-16,6 10 10 0,-2 0-2 0,-1 4 5 16,6 4 3-16,-1 3-3 0,-4 4-5 15,6 4 10-15,0 4-10 0,4 9 5 0,0 5-5 16,-1-1 2-16,0 2-15 0,2 1 10 0,-5-6 19 16,7 6-22-16,-4-6 14 0,2 4-3 0,-2-3 8 15,1-2-24-15,-4-3 16 0,-3-8 5 16,6-1-2-16,-6 0-3 0,3-2 8 15,-3-1-3-15,4-2-10 0,-5-3 10 0,1-4-3 0,-1-1 1 16,-2 1-13-16,4-3 2 0,-2-1 21 16,-3-3-21-16,1 2 8 0,-1-2 13 15,2-2-10-15,-3 0-3 0,2 0 0 0,-1 0 0 16,0-2-6-16,-2 0-1 0,2 1 2 0,-3-2 5 16,3-2-11-16,-3 1 6 0,3-1 10 15,-3-4-17-15,1 9 12 0,-1-4 12 0,0-5-14 16,3 6-1-16,-3-2 3 0,0-4 0 0,3 5 13 15,-3-5-21-15,0 5 16 0,0-5-5 0,0 0-6 16,4 4 6-16,-4-4-1 0,0 0-4 16,4 3-4-16,-4-3-1 0,0 0 7 0,0 0-3 15,0 5-10-15,0-5 11 0,0 0-6 16,0 0 3-16,6 4 0 0,-6-4-10 0,0 0 4 16,4 4 6-16,-4-4 13 0,9 2-3 15,-9-2-2-15,11 1 7 0,-4-1-13 0,-7 0-4 16,20 0 7-16,1-1 2 0,-1-1 6 0,8-3 10 15,0 0-11-15,9-5 1 0,14 0-3 0,4-2 3 16,9-2-8-16,1 0 0 0,16-2 2 16,0-2-4-16,8 5-34 0,-2-3-79 0,-1 4-77 15,-18 6-195-15,5-2-452 0,0 1 104 0,-3-3 62 16,-1-2 48-16</inkml:trace>
  <inkml:trace contextRef="#ctx0" brushRef="#br0" timeOffset="78572.25">26705 16399 355 0,'-5'-3'67'0,"2"-1"40"0,3 4 16 16,-7-7 44-16,0 3-6 0,6 0-15 0,1 4 25 0,-6-4-20 16,6 4-15-16,-7-6-18 15,7 6-11-15,-3-4-20 0,3 4-5 0,-3-3-10 16,3 3-16-16,0 0 21 0,0 0-36 0,0-8 0 15,0 8 2-15,0 0 1 0,13-4-11 16,-6 4-2-16,6-2 10 0,1-2 0 0,4 2-16 16,6-2 11-16,9-2-92 0,2-1 2 0,20-3 34 15,3-1 4-15,2-1-22 0,3 1 33 0,2-1-8 16,0 1-2-16,3 3 20 0,-4-2-8 16,1-1-15-16,-3 1 5 0,3 3 8 15,0-4 67-15,0 2-19 0,-4 2 6 0,5-2-6 16,-4 1-14-16,4 0-11 0,-6 1 22 0,3-2-6 15,-6 5-9-15,4-3 3 0,-13 5-12 16,10-4 12-16,-10 0-10 0,-7 4-5 0,3-2-3 16,1 3 3-16,-1-1-8 0,0 0 3 0,-3 1 2 15,-3 0-3-15,-1-2 4 0,-2 3-11 16,-4 0-8-16,3 0 26 0,-6 0-13 0,2 0 3 16,-7-2 7-16,0 2-15 0,-1-1 15 0,-2 1 3 15,-5 0-7-15,1 0 12 0,2-2-11 0,-1 1-4 16,-2-2 5-16,1 3-11 15,-3-1 1-15,2 1 2 0,-2-3 8 0,0 1 2 16,1 1-4-16,-4-1 14 0,4 0-7 0,-4 1-8 16,3 0-2-16,-5-2 0 0,-1 3-13 0,2-2 12 15,-2 1 9-15,-7 1-14 0,11 0 19 16,-11 0-11-16,10-2-15 0,-10 2 20 0,7 0-10 16,-7 0-2-16,0 0-16 0,11-1 18 0,-11 1-18 15,0 0 6-15,9 3 2 0,-9-3-6 0,7 1 1 16,-4 5 0-16,0-1 7 0,1 0 3 15,3 3-20-15,-3 0 22 0,2 7-2 0,1-1-5 16,0 5 10-16,2 3-2 0,-1 4-8 0,2 3 0 16,1 2 12-16,-1 13-12 0,3 1 0 15,-2 0 15-15,2 0-5 0,-2 1-7 16,-1-2 4-16,-3 5-4 0,3-2 4 0,1 0 4 16,-1 2-6-16,0 1-3 0,0 0 11 0,-3 0 2 15,3 3-10-15,-2 0 5 0,1-2 5 16,-2 0-7-16,-1-1-1 0,-2 0 9 0,4 0-4 15,0 0 6-15,-6-7 2 0,1-4-17 0,3 13 20 16,-2-2-3-16,0-9-10 0,-1-2-2 0,-1-3 5 16,0 1-1-16,-2 0-4 0,3-3-3 15,0 1 5-15,-1-1-10 0,-1-4 7 0,-1 0 1 16,1 0-11-16,-1-4 42 0,0 1-24 0,0-1 5 16,0-2-2-16,0-4 5 0,3 0-18 15,-3-5-3-15,0 2 16 0,0-3-8 0,3 0-2 16,-1-2-3-16,-2-1 2 0,1 1 11 15,-1-5-5-15,1 2-1 0,-1-1-1 0,0-2-1 16,0 1 0-16,0-1 0 0,0-2 5 0,0 1-2 16,0-5 7-16,4 8-15 0,-4-3 23 0,0-5 0 15,0 5-20-15,0-5 22 0,0 6-17 16,0-6-5-16,3 5-16 0,-3-5 33 0,0 0-7 16,-3 6 3-16,3-6 1 0,-4 4 14 0,4-4-15 15,0 0-6-15,0 0-5 0,-7 3 3 0,7-3 9 16,-10 0-6-16,10 0-6 0,-17 1 8 15,3-1-1-15,-5 4-6 0,-7 0 1 0,-11 3-4 16,-1-1 7-16,-18 3-2 0,-4 1 4 0,-1 0-6 16,-1 4-1-16,-6-3-13 0,0 0 0 15,-18 3 11-15,3 1-1 0,-1-1-12 16,-2-3 10-16,0-1 5 0,12 1-5 0,3-2-2 16,-2 1 7-16,4-4-10 0,-1 1-11 0,0 0 19 15,7 0 12-15,-3-1-2 0,4-2 3 0,2 4-14 16,-3-2 6-16,4-1-8 0,-2 2-3 15,6 0 13-15,-3 0-7 0,14-1 2 0,3-1-2 16,3 2-14-16,1-2 19 0,6 0-13 0,3 0 2 16,1-2 11-16,4 0-3 0,5 1 5 0,-3 0-10 15,3-2-2-15,-1 0-3 16,5 3-11-16,-3-4 14 0,7 2-8 0,-4 0 10 16,4 0-8-16,-3-1 3 0,-1 0 2 0,4 0 3 15,3-1 3-15,-4 1-3 0,1 1 10 0,0 0-7 16,2-2 12-16,-4 2-23 0,2-2 3 15,-1 4-2-15,1-3 7 0,0 0 2 0,-4 1-4 16,4 0-4-16,0 2 12 0,-4-3-14 0,4 0 10 16,-2 2 4-16,1-2 6 0,-4 0-4 0,4 0-5 15,1 1-11-15,-4-1 10 0,4-1 4 16,-3 2-4-16,2 0 13 0,1-2-15 0,0 1 6 16,-1-2-6-16,3 0 15 0,-1 1-2 15,9-1 10-15,-20 0 5 0,13 0-13 0,7 0-17 16,-14-3 20-16,4-1 10 0,3 1-5 15,-2-1-13-15,1-4-5 0,-2 0 3 0,5-3-11 16,-7 1 14-16,5-5-1 0,-6-2 13 0,2-1-23 16,-2-1-5-16,2-5 15 0,-3-1 16 0,1 0-9 15,-1-1-9-15,-6-12-3 0,3 5-10 16,-4-5 21-16,4-2-4 0,-4-3-9 0,4-1-6 16,-3 0 16-16,-1 1-10 0,5-3 4 0,-5-1-7 15,4 0 8-15,0-2-11 0,-1 3-2 0,2-1 0 16,1 4 15-16,-1-1-10 0,1 2 0 15,-1-4-5-15,2 2 8 0,1-3 2 16,-1 5-5-16,5 5-13 0,-1 4 8 0,-1 0-3 16,0 1 8-1,1 0 3-15,3 0 2 0,-4 2-23 0,4 1 21 0,-2 2 4 0,2 2-12 16,-1 4 3-16,2-1 9 0,-1 0-14 0,1 1-1 16,2 2 0-16,-3 1 11 0,6 2-8 0,-5-2-5 15,3 2 4-15,2 0-1 0,0 3 4 0,-1-1 6 16,-1 0 4-16,3 0-9 0,0 1 2 15,0 1 0-15,0-1 5 0,0 1-2 16,0-2 2-16,5 1-13 0,-4-5 0 0,0 5 8 16,5-5 0-16,-3-1-2 0,-2 0 9 0,6 1 4 15,-4 0-9-15,1 1-15 0,-1 1 13 16,0-2 0-16,0 3-7 0,-2 0 4 0,2 4-7 16,0-3 0-16,-1 4 10 0,0 0 0 0,-2 1 7 15,0-1-1-15,4 4-19 0,-4 0 0 16,0-1-8-16,3 1-4 0,-3 1-19 0,0-1-2 15,0 6-13-15,3-8-10 0,-3 5-20 0,0 3 2 16,0 0-11-16,1-5 4 0,-1 5-6 0,0 0-59 16,0 0-15-16,0 0-212 0,0 0-385 15,-13 11 67-15,5-6 77 0</inkml:trace>
  <inkml:trace contextRef="#ctx0" brushRef="#br0" timeOffset="80754.7">31445 17591 232 0,'0'0'54'0,"-3"-5"-28"0,3 5-88 15,-1-5 14-15,1 5-75 0</inkml:trace>
  <inkml:trace contextRef="#ctx0" brushRef="#br0" timeOffset="81443.28">30901 17496 348 0,'0'0'120'16,"0"0"-2"-16,-7-3 7 0,7 3-38 0,0 0-5 16,0 0-13-16,0 0-2 0,0 0-8 0,-10 6-18 15,10-6 25-15,-3 5-22 0,3-5 9 16,-3 4-9-16,3-4-21 0,0 0 0 0,-2 6 0 16,2-6-3-16,0 0 14 0,-3 4-6 0,3-4-15 15,0 0 23-15,0 0-16 0,5 9-5 16,-5-9 16-16,8 4-18 0,-3-4 59 15,2 4 9-15,4-4-6 0,2 1-57 0,4 0-24 16,3-2 6-16,4-2 111 0,4 1-42 16,9-2 7-16,4-2-14 0,17-1-1 0,4-1 6 15,2 0-11-15,2-2 8 0,-1 3-10 0,3 0 0 16,-6 0-8-16,3 1-8 0,-4 0-12 16,-10 0 10-16,-8 5-6 0,-7-4-7 0,5 2 5 15,-8 0-2-15,-8-1 5 0,5 2-16 0,-7 2 6 16,-1-2-9-16,-8 0 4 0,3 1-1 0,-4-1 1 15,0 2-4-15,-3-1-9 16,-2 1-11-16,-8 0-17 0,13 0-29 0,-13 0-20 16,2 3-31-16,-2-3-67 0,0 0-81 0,-13 5-469 15,4-1 33-15,-2-2 93 0</inkml:trace>
  <inkml:trace contextRef="#ctx0" brushRef="#br0" timeOffset="81803.48">30873 17560 685 0,'0'0'213'0,"0"0"-36"0,0 0-32 15,0 0-91-15,0 0 23 0,24-6 13 16,-12 3-19-16,1 0-7 0,7 0-7 0,2-3 17 15,1 3 3-15,10-2-13 0,2-3 35 0,20-1 9 16,3 0-18-16,5-1 9 0,0 0-7 0,7-2-20 16,1 2-16-16,2 1 29 0,-3 0-8 15,4-1-26-15,-6 1 18 0,-3 1-23 16,-2 0-13-16,-3 2 1 0,-13 0 9 0,-4 3-7 0,-5-2-13 16,4 1 13-16,-10-1-13 15,-3 4-18-15,-2-2 8 0,-3 0-3 0,-3 2-5 16,0 1-5-16,-5-3-7 0,0 1 1 0,-5 1 9 0,-1 1 0 15,1-1-11-15,-11 1-33 0,10 0-54 16,-10 0-28-16,4 2-53 0,-4-2-108 16,0 0-454-16,0 0 34 0,0 0 100 0</inkml:trace>
  <inkml:trace contextRef="#ctx0" brushRef="#br0" timeOffset="88687.06">3376 6109 517 0,'-8'-5'115'0,"8"5"-15"0,-6-3-1 0,6 3 1 16,-4-1-5-16,4 1-16 0,0 0-12 0,0 0 5 16,-6-6-19-16,6 6-7 0,0 0 11 15,0 0-22-15,0 0-6 0,-6-2-27 0,6 2 24 16,0 0-8-16,0 0 5 0,0 0 0 0,0 0 2 16,0 0 9-16,13 11-14 0,-10-5-2 0,3-4 20 15,2 6-20-15,-2-1 5 0,4 2-5 16,0-1 10-16,1 2 13 0,-1 0-23 0,0 2-2 15,4-2 4-15,-1-1-2 0,2 1 3 0,-2-1-21 16,1 1 23-16,-4-4 7 0,3 1-7 16,-1 3 21-16,4-3 5 0,-2-1-9 15,-1-4 32-15,2 3-28 0,1-4-3 0,-2-1-31 16,0-1 10-16,6-5 32 0,0-3-9 0,4-1 3 16,1-6-10-16,12-13-5 0,0 0-1 15,5-3-4-15,6-11 10 0,3-1-16 0,1-4 75 16,-1-2-80-16,6-2-20 0,-1-1 0 0,5-1 18 15,0-1-26-15,1-2 23 0,-1 0 8 0,1 1-2 16,-3 0-9-16,2 5-7 0,-6-1 5 16,-4 4 8-16,0 5-13 0,-13 6 3 15,3 3 2-15,-4 6-20 0,1-3 7 0,-4 5 18 16,-7 4-12-16,-3 6-6 0,-7 3-5 0,0 0-7 0,-3 3 14 16,0 2-4-16,-4 0 18 15,0 1-21-15,-3 3 16 0,0-2-16 0,-3 4 5 16,-1-2-7-16,-3 4-6 0,0 0-17 0,0 0-16 15,0 0 3-15,0 0-56 0,-7 14 35 0,1-8-59 16,-2 2-68-16,4 1-252 0,-2 0-194 16,0 2 23-16</inkml:trace>
  <inkml:trace contextRef="#ctx0" brushRef="#br0" timeOffset="115148.85">13365 6218 342 0,'-11'-1'210'0,"4"0"34"15,7 1-37-15,-10-5-15 0,10 5-18 0,-10-2-20 16,7 0-29-16,3 2-61 0,-11-4-18 16,11 4 10-16,-7-3-12 0,7 3-11 15,-6 0 3-15,6 0-10 0,0 0-11 0,-7-6-2 16,7 6-6-16,0 0 4 0,0 0-6 0,0 0 25 16,0 0-14-16,0 0 12 0,0 0 10 15,0 0-25-15,31 7-10 0,-18-5 2 0,8 2 8 16,-1-1-11-16,1-2 8 0,6 5-4 0,4-5 1 15,-1 2 6-15,1 1 5 0,3-3 8 0,7 1-24 16,1 2 11-16,5-2-11 16,18-1-7-16,0 0 10 0,4 1-2 0,-1-2 15 0,3 0-13 15,-5-2 10-15,6 1-9 0,-4 0-17 16,3-1 16-16,-2-2 13 0,0 1-5 0,-1-1 18 16,0 1-18-16,0 1 5 0,-3-3-29 15,1 3 52-15,-1 0-23 0,-4-2-8 0,-10 4-17 16,-3-3 7-16,-7 1 7 0,0-2-7 0,0 2-7 15,-7 2 17-15,-3-1-2 0,-3-2-16 0,-1 1 18 16,-7 2-12-16,1-1 7 0,-4 1 8 16,0-1-1-16,-3 1 11 0,-1 0-5 0,-3-2 54 15,1 2 10-15,-11 0 2 0,17 0 1 0,-10-3-16 16,-7 3-8-16,13 0 1 0,-9 3-16 0,-4-3-13 16,10-3-25-16,-10 3-31 0,0 0-44 15,14 3-48-15,-14-3-10 0,3 3-72 0,0-2-70 16,-3 6-524-16,1-2 80 0,2 0 102 15</inkml:trace>
  <inkml:trace contextRef="#ctx0" brushRef="#br0" timeOffset="115926.15">18161 6303 542 0,'-11'-3'202'0,"11"3"-5"15,0 0-30-15,-7-2-19 0,7 2 1 16,0 0-19-16,0 0-17 0,0 0-16 15,0 0-12-15,0 0-90 0,31 0 10 0,-13 0 7 16,2 0 9-16,13 0-8 0,2-2 20 0,6 0-30 16,3 0 38-16,4 1-21 0,14-4-2 15,0 3 13-15,3-3 4 0,-1 2-19 0,1 0 9 16,4-3-7-16,3-1-7 0,-1 0 4 0,1 0-10 16,4 2-2-16,-2-2 15 0,2 1-1 0,-4-1-1 15,-1 3 9-15,1-3-19 0,-4 1 4 16,-2 3 3-16,1 0-8 0,-2-2-3 0,-13 4 14 15,-7 0-11-15,-1-2 10 0,0 3-12 16,-9-2 25-16,-1 4-26 0,-3-4 6 0,-3 4-5 16,-5-2 9-16,-2 3 6 0,-1-2-10 15,-6-1-3-15,0 0 3 0,-1 0 5 0,0 0-3 16,-2 1 0-16,-1-1 13 0,-3 1-15 0,3-1 17 16,-10 0-12-16,11 2 5 0,-11-2 3 0,10 0-11 15,-10 0 5-15,10-2-7 0,-10 2 2 16,0 0 0-16,7-2-22 0,-7 2-32 0,0 0-71 15,0-6-87-15,0 6-152 0,0 0-375 0,0 0 76 16</inkml:trace>
  <inkml:trace contextRef="#ctx0" brushRef="#br0" timeOffset="118333.78">4295 7132 337 0,'-3'-4'87'15,"3"4"18"-15,-4-3 8 0,4 3-23 16,0 0 2-16,0 0-10 0,-6-6-23 0,6 6 7 16,0 0-12-16,0 0-18 0,0 0 10 15,0 0-3-15,0 0-7 0,0 0 0 16,0 0-13-16,12-3 18 0,-12 3-10 0,15-1-11 16,-5 1 3-16,1 0-15 0,2-4 7 0,0 4 11 15,2 0-8-15,5-1 2 0,0 0 19 0,1 1-34 16,0-2-5-16,-1-1 15 0,4 6 0 15,0-6 3-15,0 2-10 0,-1 1-11 0,2 0 9 16,2 0-6-16,-3 0-6 0,7 0 17 0,-1 0 14 16,1 0-12-16,0-2-18 0,0 4 77 15,0-2 2-15,3 0-36 0,-4 0 16 0,2 0-8 16,1 0-2-16,1 0-9 0,0 0 4 0,-3 0-3 16,3 0-6-16,-3 1 1 0,0-1-8 15,3 0 8-15,-3 0 0 0,0 3-3 16,0-1-13-16,-1-2 11 0,1 0-14 0,-7 0 9 15,3 1-21-15,-5 0 15 0,2 3-2 0,-2-3-15 16,0 0 17-16,-1 0-5 0,1 2-5 16,-1 0-2-16,0-1 4 0,-1 0-4 0,1 2-11 15,-3-1 6-15,1-2 4 0,2 5-66 0,-3-4 6 16,1 4-9-16,-1-3 13 0,-1 1 18 0,3-1-5 16,-2-2 11-16,1 4-22 0,-1-3 17 15,2 4 12-15,-3-5 7 0,1 2 3 0,2 1-2 16,-6-2 10-16,6 0 0 0,-3 2 18 0,0-2-24 15,1 2 4-15,2-1 7 0,-3-1-21 16,1 0 21-16,1-1 3 0,2 4-6 16,-3-4-15-16,1 0 8 0,2 3 23 0,0-3-18 15,-1-1 7-15,1 0 9 0,3 0-27 0,-4 1 26 16,4-2 3-16,0 0 10 0,0-3-12 0,-3 2-9 16,6 0 3-16,0-2 13 0,1 1 0 15,-1 2-13-15,-2-5-2 0,-1 5 2 0,5-1 15 16,-4-2-2-16,5 2 13 0,-5 0-11 0,5-2 57 15,-3 2-20-15,1 1 22 0,0-3-15 16,2 1-8-16,-2 2 1 0,2 0-22 16,-3-4 4-16,1 5-6 0,2-2-5 0,-2 0 8 0,2-2 2 15,1 4-15-15,-7 0 13 0,4-2-10 16,2 1-1-16,-2 0-7 0,-4 1 5 0,-1-3-7 16,1 1-19-16,0 2 11 0,1-2 2 15,-2 2 8-15,1-1-8 0,-3 1 1 0,3-1 1 16,-1-3-9-16,-2 4-1 0,3-1-9 0,-3 0 17 15,2-1 0-15,1-2-5 0,0 4 1 16,-2-3 4-16,1 2-3 0,4-5-12 0,0 5 13 16,1-1-5-16,-1-2-6 0,1 3 8 0,-1 0-13 15,1-4 6-15,-5 4 10 0,5-1-6 0,2 1-12 16,-3-3 7-16,1 2 6 0,3 1 2 16,-4 0 0-16,-2 1-2 0,5-1-1 15,-6 0 1-15,3-3-6 0,-3 4 11 0,3-1 0 16,-3 1-14-16,-3-1 4 0,3 1-3 0,0-2 7 15,0 2 3-15,0-3 6 0,-1 2-4 16,-2 1-4-16,3 0 7 0,-4-2-15 0,1 1 15 16,0 0-5-16,-1 1 8 0,0-3-8 0,1 1-10 15,-1 2 10-15,-5-1-12 0,5 0-1 0,-6 1-2 16,3 0-3-16,-4 0 15 0,0-1-4 16,-2 1 4-16,-1 0-2 0,0 0-5 0,1-1 26 15,-4-3-26-15,-7 4 53 0,13 0-32 0,-6 0-1 16,-7 0 0-16,11 0 8 0,-11 0 36 0,10 0-20 15,-10 0 17-15,0 0 13 16,10 0-33-16,-10 0 2 0,0 0-35 0,0 0-67 16,0 0-136-16,0 0-204 0,-11 13-415 0,2-9 79 15,-2 0 92-15</inkml:trace>
  <inkml:trace contextRef="#ctx0" brushRef="#br0" timeOffset="132329.5">8873 7184 437 0,'0'0'90'16,"0"0"-8"-16,-7-5-29 0,7 5 34 0,-7-1 13 16,7 1 46-16,0 0-8 0,-8-3-20 15,8 3-3-15,0 0-12 0,-3-4-16 16,3 4-18-16,0 0 5 0,0 0-18 0,0 0 3 16,0 0-10-16,0 0 7 0,0 0-10 0,0 0-5 15,0 0-5-15,21-2 18 0,-11 2 0 16,4 0-11-16,0-1 6 0,3 1-1 0,3-1-4 15,4 0-18-15,-3-4-65 0,6 4 14 0,4-2-19 16,0-1 8-16,-1 1 3 0,8-4 76 0,3 5-7 16,4-4 13-16,10-1-6 0,6 3-4 15,-10-1 7-15,7 2-3 0,-6-2-14 0,-5 4-9 16,1 0 6-16,10-4 4 0,-7 4-22 0,-6 1 5 16,2 0-5-16,-2-2 12 0,-1 1-20 0,2 1 13 15,1 0-3-15,1 0 3 0,17-1 0 16,-3 1 7-16,2 0-5 0,1 0 3 15,0-3-5-15,0 0-3 0,-1 2 16 0,-2 0 12 16,0 0-7-16,-11-3-23 0,-6 4 7 0,2-1-5 16,-1 0 8-16,1 1-5 0,1 0-10 15,-1-5-3-15,15 4 12 0,-10 1 1 0,-5 0 8 16,-2-2-11-16,-1 1-2 0,1 1 10 0,-1-1-11 16,-7 1 14-16,-2-3-14 0,-1 3-4 0,-3 0 17 15,0 0-7-15,-4-2 8 0,-4 2-14 16,-2 0 9-16,0-1-6 0,-7 1 5 15,3 0-7-15,-4 0 10 0,-3 0-10 0,1 0-8 16,-4 0-26-16,3 1-10 0,-3 1 3 0,0 2-46 16,-4-1-95-16,-3 4-239 0,3 0-388 15,-3 1 97-15,0 1 95 0</inkml:trace>
  <inkml:trace contextRef="#ctx0" brushRef="#br0" timeOffset="133630.73">15097 7094 330 0,'0'0'164'0,"-9"-2"-39"15,9 2-15-15,0 0-2 0,0 0-1 0,0 0-25 16,0 0 38-16,0 0-40 0,0 0-19 0,0 0-5 16,0 0 19-16,0 0-34 0,0 0 10 0,0 0 0 15,0 0-5-15,0 0-18 0,0 0 5 16,0 0 1-16,0 0 4 0,0 0-7 0,0 0 7 16,24 8-5-16,-18-5-38 0,-6-3 34 0,13 4-4 15,-5-2-2-15,2 0 39 16,3 2-1-16,-2-2-5 0,2-1 3 0,2 2-5 15,1 0-82-15,2-1 10 0,2 0 13 0,4 2-23 16,3-1 28-16,4-2-8 0,0 5 57 0,0-5 4 16,9 6-9-16,-2-3-1 0,3 1 6 15,-3 1-6-15,6-3-2 0,-3 3-12 0,0-4-4 16,4 4 6-16,-1-3-5 0,14 3 14 0,0-1-6 16,-10-1-9-16,-3-1 19 0,-1 1-24 0,-2-1 14 15,5 2-24-15,-2-3 10 0,2-1-9 16,14 0-6-16,-2 5-10 0,5-5 10 0,-5 1 7 15,3 3-6-15,2-3 6 0,1-1-4 16,-3 3 2-16,2-3-12 0,1 0 7 0,1-1-5 16,-12 0 10-16,12 0 5 0,2 0-71 15,-3 0-8-15,0-1 5 0,0 1 11 0,3-5 4 16,0 5 13-16,-2-1 1 0,-1-1-4 0,-1-3-1 16,1 5 19-16,-6-3-4 0,-5 3-8 0,-10-4 22 15,1 1 4-15,3 2-11 0,0 0 5 16,-1 0-4-16,15-3 12 0,-10 4-5 0,-5-1 5 15,4 0-8-15,11 1 8 0,-10 1 5 0,-5 0 8 16,1-1-6-16,-1 0-17 0,-2 0 23 0,-1 0 5 16,1 4-8-16,-1-3-12 0,-3 0 2 0,-2 0 0 15,1 0-3-15,1 1-12 16,0 2 10-16,-7-3 15 0,1-1 13 0,-1 2-15 16,6-1 4-16,-1 3-19 0,-5-4 22 0,3 0-38 15,-3 3 43-15,7-3-14 0,-7 0 9 0,1 4-7 16,-1-4 12-16,0 1-28 0,0 0 21 15,0-1-18-15,-3 2 13 0,3 0-11 0,-3 1 19 16,-3-2-11-16,2-1-3 0,-5 3 3 0,-2-3-2 16,-2 1-6-16,2 2 6 0,-5-2 12 0,-4-1-15 15,3 2-5-15,-4-1 0 0,0-1-10 16,-2 4 7-16,-1-3 16 0,-3-1-6 0,-7 0 3 16,17 1 16-16,-10 0-21 0,0-1-18 0,-7 0-41 15,3 7-33-15,-3-7-110 0,-13 8-154 16,9-1-369-16,-5-3 65 0</inkml:trace>
  <inkml:trace contextRef="#ctx0" brushRef="#br0" timeOffset="135441.87">5817 8287 273 0,'0'0'136'0,"-1"-4"-11"0,1 4 3 0,0 0 54 15,-6-2-13-15,6 2-23 0,0 0-74 16,-4-5-21-16,4 5 10 0,0 0-15 0,0 0 8 15,0 0-18-15,0 0-8 0,0 0 5 0,0 0-15 16,0 0 5-16,0 0-20 0,0 0 0 0,0 0 40 16,0 0-35-16,17 0 7 0,-17 0 0 15,17 5-20-15,-6-3 18 0,2 1 8 0,1 1-21 16,-1-1 5-16,5 0 7 0,-1 1-1 0,6-1-6 16,-2 2 13-16,4-1-13 0,2 2 8 15,-1 0-8-15,2-4 13 0,2 4-8 16,1-2 10-16,0 3-14 0,0-4 6 0,0 2 9 15,-1 1-13-15,4-2 17 0,-3 3-12 0,5-4-16 16,-3 1 16-16,-2-1 18 0,0 2-26 16,6-1 23-16,-3 2-28 0,0-3-5 0,4 1 31 15,-1 2-19-15,2-2 44 0,-2 1-30 0,1-2 7 16,2 3-36-16,-2-4 14 0,-3 4 6 0,5-3-17 16,-5 2 15-16,-2-2-10 0,1-3 8 15,-1 3 28-15,1 0-21 0,-1-2 6 0,1-1-19 16,-2 1 16-16,1-1-10 0,-2 0 20 0,0 0-15 15,-1-1 18-15,1 1-11 0,0-1-15 0,-3-2 5 16,3 1 14-16,2 1-14 16,-2 1 15-16,-3-3-27 0,6 0 7 0,-3 1 0 15,2 0 0-15,-1 1 5 0,1-3 1 0,-1 2-14 16,2 1 13-16,0 1 3 0,-1-1 5 0,-1-2-10 16,3 1-1-16,-2 1 6 0,1 1-15 15,0-2 12-15,-3-2 28 0,0 3-27 0,3-2 6 16,0 3-27-16,0-2 20 0,-3-3-7 0,7 4 2 15,-3-3 3-15,5 1-13 0,-3 1 5 16,4-3-3-16,-2 2 6 0,-2 1 4 16,0-3-7-16,1 4-7 0,-4-3 9 0,-3 1-2 0,4 3 23 15,5-3-18-15,-5-2-5 0,5 3 0 16,-2-3 3-16,-3 3 7 0,2 0-5 16,0-4-10-16,1 4 5 0,0-3 0 0,-1 2 0 15,1-2 10-15,-4 2-20 0,3-1 10 0,2 1 8 16,-2-3-13-16,1 2 12 0,2-3-4 0,-2 6 17 15,3-5-32-15,0 3 12 0,-3-2 18 16,6 2-29-16,-6-4 4 0,2 6 22 0,2-3-2 16,-4 1-13-16,5 1 15 0,-4-3-10 0,-2 2 3 15,1 1 0-15,-4-1-8 0,0 1-5 0,0 1 15 16,1 1-5-16,-1-1-26 16,0-2 29-16,0 1-5 0,0 2-16 0,7-1 18 0,1 1 3 15,-1 0-21-15,2 0 13 0,2 0 8 16,-1 0-19-16,2 0 6 0,1 0 8 0,-2 0-11 15,2 0 8-15,1 0 0 0,-4 1 8 16,4-1-3-16,-4 2 3 0,1 1 2 0,-4-3 5 16,3 0-17-16,1 1-4 0,2-1-1 0,-2 1 22 15,3-1-25-15,0 0 7 0,14 0 3 16,-7 0 0-16,9 0-5 0,-9 0 10 0,-7-1-2 16,0 1-3-16,-1 0 2 0,1 0 6 0,-3-1-13 15,3 1 13-15,-1 0-8 0,-2-3 12 0,-1 3-19 16,1-2 17-16,-1 1-20 0,4 1 7 15,-4 0 1-15,1 0 4 0,-1 0-17 16,2-2 5-16,-3 2 15 0,1-1-8 0,1-2 6 0,-1 2-6 16,-2 1 6-16,-1-3 4 0,-4 3-4 15,-3 0-11-15,0-1 8 0,-3 0 0 16,-3 1 3-16,-1 0-1 0,-3-5-2 0,0 5 0 16,-4 0 3-16,-2 0 7 0,-1-1-12 0,-4 1 12 15,1 0 5-15,0 0-17 0,-4 0-3 0,1 0 20 16,-11 0-12-16,16 0 4 0,-9 0 14 15,-7 0-19-15,11 1-17 0,-11-1-59 0,3 5-103 16,-6-1-294-16,-1 4-279 0,-6-1 92 0,-4 1 46 16</inkml:trace>
  <inkml:trace contextRef="#ctx0" brushRef="#br0" timeOffset="142198.44">3270 8950 591 0,'0'0'212'0,"0"0"-38"16,-4-6 16-16,4 6-34 0,0 0 0 15,0 0-54-15,0 0 11 0,-3-1-16 0,3 1 6 16,0 0-4-16,0 0-17 0,0 0-10 0,0 0-8 16,0 0-8-16,0 0 1 0,0 0-16 0,0 0-13 15,0 0 18-15,0 0-13 0,0 0-5 16,10 15 18-16,-4-8-23 0,2-3 18 0,-2 3-20 16,2 2-11-16,1-1 18 0,2-2-20 15,2 1 2-15,-2-3 26 0,5 1-18 0,2-2 5 0,5-5-10 16,2-4 7-16,26-11 47 0,-2-8-54 15,11-11 15-15,6-6-18 0,-2-5 3 16,5-3-3-16,3-3 10 0,0-4-2 0,-1 0-10 16,1 2-21-16,3 2-43 0,-6-5-67 0,5 5-189 15,-1 4-479-15,-8 2 67 0,-3 4 71 0</inkml:trace>
  <inkml:trace contextRef="#ctx0" brushRef="#br0" timeOffset="144782.12">13020 9351 430 0,'0'0'181'15,"0"0"-2"-15,-4-1-28 0,4 1-92 0,-7-7-18 16,7 7 21-16,-1-2 61 0,1 2 5 0,-6-5-23 16,6 5 2-16,0 0-2 15,-4-3-3-15,4 3-15 0,0 0-12 0,-6-2-9 0,6 2 1 16,0 0-1-16,0 0-7 0,0 0-23 16,-3-6-5-16,3 6 5 0,0 0-13 0,0 0 2 15,0 0-4-15,0 0 9 0,0 0-12 16,0 0-2-16,0 0 2 0,0 0-16 0,30 6 13 15,-23-5 16-15,-3 0 2 0,5 1-9 0,-1-1-12 16,2 3 14-16,-3-3-8 0,3-1-3 0,3 2 8 16,-2-2-25-16,3 1 9 0,2 2 6 15,-2-1 15-15,3-1-12 0,4-1-1 0,0 0 3 16,-1 1-5-16,1-1 2 0,2 0-15 0,-2 0 21 16,2 2-6-16,2-4 5 0,-1 2-17 15,0-1 7-15,-1 1 3 0,1-1-10 16,1-4-1-16,2 4-2 0,0-1-2 0,-4-2 9 15,5 3 6-15,-1-2 10 0,4 1-10 0,-3-3-3 16,-1 4 16-16,1-5-19 0,2 3 14 0,1-3-3 16,-3 3-11-16,2-3 14 0,-2 4-1 15,2-4-2-15,-3 4 0 0,1-4 5 0,-1 4-5 16,0-3-5-16,1 3 10 0,-4 1-8 0,0-2 6 16,-4-1 4-16,1 4-17 0,3 0 5 0,-4-2 0 15,-2 2-3-15,5-1-7 0,-3-2-6 16,-5 3 6-16,4 0 14 0,2-1-19 0,-3 2-1 15,-2-1 6-15,2 0 12 0,-1 0-10 0,4 0 6 16,-1 3-6-16,-3-3 2 0,3 1-9 16,-3-1 12-16,4 2-12 0,0-2 2 15,-1 0 0-15,0 0 10 0,1 1-8 0,-1-1-7 16,1 5 3-16,0-4 2 0,-1-1-8 0,1 0 13 16,-1 0 5-16,4 1-7 0,-4-1-3 0,1 0-5 15,0 2 7-15,-1-2 9 0,1 3-4 16,0-2-14-16,2-1 12 0,-2 1 0 0,3-1 2 15,-4 0 6-15,4 0-13 0,-3 0 0 0,3 0 3 16,-4 0 5-16,4 0-11 0,-3 2 6 0,-1-4-3 16,3 2 10-16,-2 2-18 0,0-2 3 15,-1 0 13-15,-2 0-11 0,-2 1 8 0,2-1 8 16,-2 0-18-16,2 0 5 0,-1 1 5 16,-3-1-8-16,3 0-4 0,0 3 17 0,0-3-7 15,-4 1-3-15,5-1-8 0,-2 0 18 16,2 2-2-16,-1-2-13 0,0 0 7 0,0 0-15 15,0 0 13-15,1 0 6 0,-2 0-4 0,2 1 3 16,-2 2-7-16,2-3-9 0,-2 2 14 0,2-2-6 16,-1 1 6-16,0-1-3 0,0 1 10 15,0-1-10-15,-3 0 3 0,3 2 4 0,0 1-1 16,-3-2-12-16,3-1 9 0,-3 1 0 0,6-1-3 16,-6 0-6-16,3 2 6 0,0-1-2 15,0-1 2-15,0 1 0 0,0 2-3 0,1-2 19 16,1-1-11-16,-4 2-3 0,4-2-2 15,-1 0 3-15,-1 0 2 0,0 0 0 0,4 0-2 16,-4 0-13-16,3 0 15 0,-3 0-8 0,1 0 8 16,2 0-5-16,-3 0 3 0,1 1-3 0,5-1-3 15,-9 0 8-15,4 0 3 0,1 3-11 16,-1-3 6-16,1 0 0 0,-4 2 4 0,2-1 1 16,3-1-11-16,-5 0 3 0,4 1-10 0,-1-1 20 15,2 2-22-15,1 1 12 0,-1-2 5 0,-3-1-3 16,0 1-15-16,0-1 16 0,1 0-11 15,3 2 6-15,-2-1 4 0,2 0-4 0,-3 2-6 16,1-3 21-16,2 1-11 0,-4 1-4 16,4-2 7-16,-1 0-8 0,-3 0 6 0,1 1-3 15,1-1 3-15,-1 3-3 0,3-1-3 16,-1-2 3-16,1 1-13 0,0-1 13 0,-2 0-7 16,5 0 14-16,-3 0-4 0,0 0 4 0,-4 0 4 15,4 1-14-15,1-1-12 0,-1 0 22 0,0 0-4 16,-1 0 5-16,1 2-1 0,-4-2-4 15,3 0 5-15,-2 3-8 0,0-6-3 0,1 3 11 16,-1 3 2-16,1-3-7 0,2 0 2 16,-3 1-5-16,2-1 2 0,1 0-12 0,0 0 18 0,-5 0-11 15,5 0 3-15,-1 0 3 0,1-1-8 16,0 2 5-16,2-2-11 0,-6 1 14 16,4 1-11-16,-1-1 0 0,1 0 11 0,-4 0 2 15,0 0-10-15,4 0 2 0,0 1 3 0,1-1 3 16,-4 0 2-16,3-1 5 0,-4 1-15 15,3 0 3-15,0-1-11 0,1-2 5 0,0 3 11 16,-1-2-3-16,-3 2 13 0,4-1-8 0,-4 1 0 16,0-1-5-16,0 1 8 0,3-2-3 0,-2-1 7 15,-4 2-4-15,3 1-16 16,-1 0 6-16,-1-3-1 0,1 0-12 0,-2 2 12 16,0 0 11-16,-1-1-10 0,1 2 2 0,-4-1-6 0,1 1 1 15,-1-1 8-15,-3-2 2 0,2 3-2 16,-9 0 9-16,12-2-17 0,-3 2 15 15,-9 0 1-15,10 0-6 0,-10 0-3 0,0 0-4 16,14 0 4-16,-14 0-4 0,0 0 7 0,7-1-23 16,-7 1 28-16,0 0 18 0,10 0-17 0,-10 0-11 15,0 0-5-15,0 0-98 0,0 0 47 16,11 0 40-16,-11 0-14 0,0 0-9 0,0 0 27 16,0 0-9-16,0 0-2 0,6-3 13 0,-6 3-16 15,0 0 1-15,0 0-34 0,0 0-41 0,0 0-105 16,0 0-153-16,0 0-426 0,0 0 91 15,0 0 27-15</inkml:trace>
  <inkml:trace contextRef="#ctx0" brushRef="#br0" timeOffset="165215.51">10513 11658 279 0,'-7'-2'69'0,"7"2"13"0,-6-5-6 16,6 5-9-16,-4-3-11 0,4 3 3 0,-6-5-13 15,6 5-2-15,-8-2 15 0,8 2-8 16,-6-2-21-16,6 2 17 0,-7-5-14 0,7 5-23 16,-10 0 0-16,10 0 13 0,0 0-36 0,-14 2 16 15,14-2 23-15,-10 3-37 0,3-2 11 16,0 2-10-16,7-3 20 0,-10 0 11 0,6 3-21 16,4-3-3-16,-14 2-9 0,14-2 9 0,-13 0 8 15,13 0 5-15,-13-1-20 0,5 0 8 0,1-2 7 16,1 3 5-16,-1-3 18 15,1-1 0-15,-2 1-12 0,1 0 19 0,-3-1-19 16,3 0 58-16,0 0-43 0,-3 0 76 0,4-2-4 16,-2-1-75-16,2 6-10 0,2-3 10 0,-2 1 3 15,2-1 15-15,-2-2 2 0,6 6-45 16,-8-7 40-16,8 7-4 0,-7-1 2 0,4-2-16 16,3 3 11-16,-6-4 10 0,6 4-7 0,-4-3-1 15,4 3-7-15,0 0-3 0,-3-6-8 16,3 6-4-16,0 0-1 0,0 0-12 0,0 0 12 15,0 0-2-15,0 0 23 0,0 0-11 0,13-4 1 16,-6 4-1-16,7-4-9 0,-1 4-26 0,2 0 30 16,8-1-5-16,1 1 3 0,3-2-5 15,4 1 5-15,0-3-10 0,6 4 10 16,-3 0 20-16,8 0-20 0,-1 0 10 0,-1-2 13 16,2 1-41-16,2 0 23 0,-3-2-5 0,1 1 2 15,2 1 6-15,1 1-11 0,2-3-12 16,14-1 12-16,1 1 13 0,-1 1-15 0,1-1 3 15,0 1-1-15,5-3-7 0,-8 2 2 0,-4 3-2 16,-7-2 15-16,-4 1-3 0,4-3-12 0,-4 4 7 16,1 0 0-16,-4 0-15 0,0 0-5 15,-4 0 8-15,5 0-16 0,-5 0 8 0,-3 0 20 16,0 4-27-16,-3-3 17 0,0-1 0 16,-4 2-3-16,-2-2 3 0,-2 0 3 0,-2 1 8 15,2 1-16-15,-8-2 7 0,2 3 6 16,-3-2-8-16,2-1-5 0,-6 0-10 0,1 1 15 15,-1 1-13-15,0-2 16 0,-10 0-21 0,14 0-2 16,-7 0-1-16,-7 0-4 0,9 3 10 0,-9-3-21 16,11 0-10-16,-11 0-23 0,4 2-49 15,-4-2-58-15,6 3-103 0,-6 1-453 0,1-1 44 16,2 3 135-16</inkml:trace>
  <inkml:trace contextRef="#ctx0" brushRef="#br0" timeOffset="166237.81">15313 11576 263 0,'-4'0'118'15,"4"0"15"-15,0 0-15 0,-9-1-16 16,9 1-7-16,0 0-3 0,-7-4-25 0,7 4 2 15,0 0 10-15,0 0-41 0,0 0 16 0,0 0-3 16,0 0-17-16,0 0 76 0,0 0-8 16,0 0-7-16,31 4 2 0,-21-3-87 15,3-1 13-15,4 4-12 0,4-1 14 0,3-3 44 0,6 6-5 16,4-4 5-16,5 0-15 0,5 1-13 16,4-2 18-16,14 0 10 0,6 1-20 15,0-4 2-15,0 2-13 0,4-1 13 0,-4-3-20 16,1 4 5-16,-1-2-21 0,4 0 14 0,0-3-9 15,2 4 1-15,-1 1 2 0,5-7-16 0,1 7 6 16,-1-1 2-16,4-2 8 0,-7-1-2 16,4 4-8-16,0-3-3 0,-1 2 8 0,2-4-8 15,-2 4 8-15,1-1-13 0,2-3 13 0,-2 5-8 16,-4-4 6-16,4 3 2 0,-8-2-24 0,-6 3 12 16,1-3-6-16,-12 2 0 0,-6-2 5 15,-4 1-31-15,-2 2 16 0,-5 0 7 16,-2-1 8-16,-1 1-2 0,-1 0 0 0,-5 0-3 15,0 0 12-15,-7 0-4 0,1 0-8 0,-4 0 20 16,-5 0 9-16,2 0 6 0,-2 0 24 0,-2 0-15 16,-11 0 4-16,13 0-9 0,-6 0 15 15,-7 0-19-15,0 0-4 0,10 0 0 0,-10 0-29 16,0 0-9-16,0 0-21 0,0 0-24 0,0 0-40 16,0 0-64-16,-27 10-161 0,21-7-438 0,1-2 51 15,-1 2 54-15</inkml:trace>
  <inkml:trace contextRef="#ctx0" brushRef="#br0" timeOffset="167525.72">9020 12372 486 0,'0'0'130'15,"-3"-6"6"-15,3 6-26 0,0 0-18 0,0 0-15 16,0 0-3-16,0 0-7 0,0 0-6 0,0 0-12 16,0 0 7-16,0 0-2 0,0 0-13 15,16 10 15-15,-8-9 1 0,2 3-16 0,2-2-3 16,3-1-15-16,2 4 90 0,6-4-16 0,2 0-10 15,9-1-5-15,3 0-77 0,8 0 0 16,17 0 8-16,2-1 15 0,2 0-33 16,2 1-8-16,0-2 21 0,1-1-8 0,-4 3 13 15,-1 3-16-15,1-3-7 0,-3 0 12 0,3 0-9 16,0 2 25-16,6-1-11 0,1 0 6 0,0-1-5 16,0 0 7-16,6 0-10 0,-6 2 5 15,0 1 29-15,-3-2-32 0,2-1 6 0,-6 1 5 16,3 1-10-16,-6-2 7 0,4 1 6 0,-12-2-14 15,-6 1 11-15,16-2 0 0,-12 1-2 0,-8-3-9 16,1 2 19-16,-4 2-11 0,0-4 29 16,0 0-11-16,-10 4-7 0,0-3 4 0,-5-1-14 15,1 1-29-15,-6 2 21 0,0-3 25 16,-7 2-31-16,0 2 27 0,-1 0-35 0,0-2 9 16,-2-1 20-16,-1 1-18 0,-3 1-33 0,3 1-44 15,-6 0-143-15,-4 0-5 0,7 6-512 16,-1-4 54-16,-3 0 66 0</inkml:trace>
  <inkml:trace contextRef="#ctx0" brushRef="#br0" timeOffset="168468.4">15392 12373 470 0,'0'0'128'0,"-7"-5"-7"0,7 5-6 16,-7-2 3-16,7 2-24 0,-4-5 1 16,4 5 5-16,0 0-23 0,-6-3-6 0,6 3 1 15,0 0-16-15,0 0-12 0,0 0 15 0,9-7-23 16,-1 6-3-16,-8 1 5 0,20-2-2 0,-6 2 8 16,3 0-9-16,7 2-19 0,4-1 7 15,6-1 0-15,9 1-10 0,2 2-3 16,14 0 36-16,6-2-26 0,3 6 1 0,0-5-18 0,1 1 20 15,-1-1-13-15,4 1 8 0,-1-2 56 0,5-1-7 16,-1 0 14-16,7-1-11 16,0 2-14-16,17-2-23 0,-16 1 6 0,16-4 4 15,-4-2-2-15,-17 5-15 0,1-6-65 0,1 7 29 16,-2-6-5-16,4 4 2 0,-1-1 5 0,-2-1-12 16,-4 2 4-16,4 0 6 0,-7-3-16 15,0 4 16-15,-1-2 13 0,-9-1 2 0,0 1-13 16,-11 2 13-16,-7 0 0 0,-3-2-10 0,1 1-2 15,-8 2-9-15,0-2 9 0,-3-1 17 0,-1 1-15 16,-6 1 20-16,-4 1 3 0,1 0-8 0,-8-2 11 16,2 2-19-16,-2-1-7 15,-5 1-51-15,-8 0-21 0,12-3-100 0,-12 3-524 16,0 4 2-16,0-4 77 0</inkml:trace>
  <inkml:trace contextRef="#ctx0" brushRef="#br0" timeOffset="169867.62">5410 13600 371 0,'4'5'138'0,"-4"-5"-8"0,0 0 1 16,9 1-29-16,-9-1 8 0,7 2 47 15,-7-2-14-15,14 0-13 0,-10 0-7 0,5 4-5 0,-2-1-5 16,4-2-29-16,-1 1 13 0,4 2-22 16,-1 0-6-16,1 0-3 0,6-1 1 15,-2 1-70-15,-1 0-9 0,6 1 12 0,2 0 7 16,2 0-14-16,1-2 7 0,3 3 61 0,6-3-7 15,3 2 2-15,1 0-2 0,1 0-8 16,16-1 2-16,3 0-7 0,-2 2-7 0,-9-4-14 16,12 2 21-16,-4 1-20 0,1-1-1 0,2 0-2 15,1-2 8-15,2 2 7 0,-2 0 3 0,3-2-16 16,3 0 1-16,-2 1 12 0,2-2 3 16,3 2-23-16,-3 1 12 0,0-4-7 15,1 0 3-15,-3 2 4 0,-1-2-9 0,-10 0 14 16,12 0-20-16,2-2 16 0,-1 2-11 0,4 0 6 15,0 0-6-15,2-2 1 0,2-3 4 0,-4 4 3 16,3 1-5-16,-3-2-18 0,-1-3 13 16,2 3 0-16,-2 0 5 0,1 1-13 0,-7-2 5 15,1 3-5-15,-13-2-2 0,-4 2 12 0,-2 2-20 16,1-2 5-16,0 3 8 0,-4-3 12 16,0 1-2-16,-2 0-23 0,2-1 18 0,-10 1-6 15,0-1-2-15,-3 2-2 0,0-2 7 0,-1 2-7 16,-5 0-6-16,2-2 1 0,-6 1 4 0,3-1-2 15,-4 0 3-15,-5 2 2 0,1-2 5 16,-2 0-7-16,-1 0 2 0,-3 0-26 16,1 1 42-16,-1-1-3 0,-3 0-5 0,-7 0 2 15,14 0 3-15,-14 0-21 0,10 0-30 0,-10 0-23 16,6 3-60-16,-6-3-4 0,0 0-56 0,-3 4-96 16,3-4-537-16,-3 7 70 0,0-4 96 15</inkml:trace>
  <inkml:trace contextRef="#ctx0" brushRef="#br0" timeOffset="170678.58">11402 13483 453 0,'-6'-7'117'16,"6"7"60"-16,0 0-6 0,-1-4-7 15,1 4-18-15,0 0-15 0,0 0-1 0,0 0-22 16,7-6-8-16,-7 6-13 0,21-1-16 0,-5 0 6 15,2 1 0-15,6-2 0 0,7-1-8 0,3 2-15 16,0 1 7-16,7 0 0 16,4 0 1-16,-1 0-93 0,7 0 11 0,14 0-11 0,3 0 16 15,0 1 7-15,1 2-13 0,3-1 3 16,-1-1 21-16,2 0-6 0,2-1-7 0,-4 0-3 16,2 2 6-16,1 1 17 0,-1-6-10 15,2 3-8-15,0 0 3 0,4-2 5 0,0 2 3 16,2-2-11-16,-5-3 18 0,-1 4-10 0,0-2-2 15,-3-2-1-15,-4-2-4 0,0 5-4 0,-3-5 101 16,-1 4-13-16,-2-2-29 0,-4 1 16 16,-9-2-18-16,-5 5-5 0,-2-5-13 0,-2 5 11 15,1-4-1-15,-10 3-17 0,3-1 20 0,-7 1 0 16,0-1-6-16,-6 1-4 0,0 2 20 16,-7 0-7-16,3-1 17 0,-4 0-9 0,0 1-6 15,-2-2 5-15,-1-1-15 0,-3 2-1 16,-7 1-11-16,11 0-35 0,-5-3-48 0,-6 3-30 15,0 0-275-15,0 0-452 0,0 0 81 0,-17-7 95 16</inkml:trace>
  <inkml:trace contextRef="#ctx0" brushRef="#br0" timeOffset="-184086.5">4165 11668 445 0,'-6'-3'194'0,"5"-3"-17"0,-5 3 7 16,2-2-7-16,-3 4-11 16,7 1-22-16,-7-7 4 0,4 4-28 0,-3-1-9 15,6 4-14-15,-4-5-5 0,4 5-8 0,-6-5-2 0,6 5-15 16,-5-3-19-16,5 3 9 0,0 0-9 15,-3-5 1-15,3 5-3 0,0 0-2 16,0 0-6-16,20 0 11 0,-6 0-88 0,7 0 11 16,13-3 0-16,27-4-3 0,12 0 3 0,23-1 13 15,9-4 17-15,8-1-12 0,13-4 8 0,35 0-9 16,-1 1 11-16,-26 3-10 0,24-2 2 16,5 0-2-16,-30 4 2 0,1-2-7 0,-4 5 18 15,-4-2 4-15,0 2-17 0,-2 1-16 0,-1 0 32 16,-6 4-9-16,-1-4-2 0,-11 6 7 0,-3-1 4 15,-22 1 1-15,-2-2-12 16,-9 3 8-16,-4 0 4 0,-11 0-1 0,-13 0-12 16,-6 3 4-16,-2-3-3 0,-8 0-3 0,-1 0 11 15,0 1 12-15,-5-1-23 0,-1 2 24 0,-5-4 2 16,2 4-18-16,-2-2 2 0,-3 0 8 16,1 1-7-16,-4-1-11 0,2 0 29 0,-9 0-16 15,14 0-23-15,-7 0 8 0,-7 0-3 0,7 0-15 16,-7 0-70-16,6 7-45 0,-5-4-323 0,-1 4-248 15,-1-3 107-15</inkml:trace>
  <inkml:trace contextRef="#ctx0" brushRef="#br0" timeOffset="-183165.94">11786 11425 655 0,'-11'-3'233'16,"4"0"-77"-16,0 2-10 0,1 1-11 0,6 0-30 16,-8-2-20-16,8 2 17 0,0 0-38 0,-10-1 3 15,10 1 15-15,0 0-31 0,0 0 0 16,0 0 8-16,-3 7 2 0,3-7-12 0,13 4 18 16,1 3-26-16,0-4-8 0,7 2 59 0,12-3 0 15,16-2 10-15,22 0-12 0,35 0-8 0,7-4-8 16,10-4 18-16,7 0-7 0,47-7-85 15,5 0-10-15,2 2 22 0,1-2-1 16,3 1-17-16,6 2 17 0,-6-1-14 0,1 5-5 0,-1-2-45 16,0-1-88-16,0 5-553 0,-3-1-22 15,-11-1 40-15,-3 0 67 0</inkml:trace>
  <inkml:trace contextRef="#ctx0" brushRef="#br0" timeOffset="-177972.87">19713 14074 614 0,'0'-8'251'0,"-1"4"-36"0,1-3-21 15,-3-1-27-15,3 2-4 0,0-2 19 0,0 1-28 16,3-1-93-16,-3 2 1 0,0-1 12 0,0-1 0 15,1 1 31-15,-1 0-31 0,3 0 3 0,-3-1 5 16,3 4-15-16,0-4-24 0,5 1 34 0,-1-1-21 16,2 1-10-16,3 3-10 0,1-4 2 15,4 2-9-15,0 2 1 0,3 0-12 0,0 4-5 16,1-2-8-16,4 2 13 0,-2 2-8 16,1 4 11-16,3 1-34 0,-3 3 23 0,1 2-7 15,-4 4-8-15,-2 5 23 0,-1 0 2 16,-8 4-20-16,-4 2 10 0,-3 7-5 0,-6 1-2 15,0 1 7-15,-10 14-2 0,-2-2 0 0,-4-3-1 16,1 1-7-16,-3-2 8 0,-2-2-6 0,-1-1-9 16,3 0 2-16,1-5 10 0,-4 2-10 0,7-11 0 15,3-2-1-15,0 0 4 0,7-1-6 16,-2-5 3-16,5 1 3 0,1-4 7 0,-1-2-13 16,4 1 5-16,4-5-9 0,-1 3 9 0,1-4 6 15,6 0-1-15,0-4 3 0,1-2 8 0,5-2-15 16,2-1 12-16,6-2-10 0,-4-4 10 15,4 4-20-15,0-4 7 0,0-3 6 16,-7 1 4-16,0 4 4 0,-1-3-11 0,-4 0 7 16,-2 0 4-16,-1 3-4 0,-1 0-4 0,-2 0-6 15,-2 1-4-15,-4 3-1 0,3-4-5 0,-3 4 0 16,0 0 6-16,0 0-9 0,-13 11 29 16,5-3-15-16,2 2-11 0,-4 5 8 0,3 2 2 15,-1 8-5-15,2 0-10 0,-1 5 13 0,4 4-2 16,0 2 19-16,3 1-6 0,0 1-4 0,3 13-2 15,0 3-5-15,1-2 8 0,2-2-1 16,1 0-2-16,4-3-10 0,-1-1 2 16,0 1 1-16,0-7 7 0,-6-4-16 0,3-1 3 15,-1 0 29-15,-3 1-19 0,-3 0-5 0,0-3 19 16,-6 2-14-16,-8 7 1 0,-9 1 12 0,-5-2 5 16,-19 9-12-16,-11-2 12 0,-15-1-35 15,-42 15-80-15,-23-10-151 0,-6 20-583 0,-26 1 104 16,-32-2 88-16</inkml:trace>
  <inkml:trace contextRef="#ctx0" brushRef="#br0" timeOffset="-172617.47">7208 14684 345 0,'0'0'159'0,"-7"-1"-24"0,7 1 16 15,0 0-40-15,-6-3 1 0,6 3-25 0,-5-4 13 16,5 4-18-16,0 0-5 0,0 0 15 0,0 0-28 16,-7-3 2-16,7 3-17 0,0 0-11 15,0 0 1-15,0 0 12 0,0 0-7 16,0 0-6-16,0 0-12 0,0 0-1 0,0 0 16 15,0 0 3-15,0 0-3 0,0 0 17 0,28 11-1 16,-11-8-16-16,3-1 5 0,8 0-90 0,2 2 16 16,8-2 97-16,3 2-30 0,21-1-4 15,0-1-6-15,6 0-12 0,3 2 14 0,2-1 8 16,1-2-14-16,2 4-4 0,-1 0 17 0,0-1-15 16,0-1-8-16,0-2 6 0,-5 4-11 0,1-3 3 15,-6-2-8-15,0 0 8 0,-11 0 2 16,-6 0 3-16,13-1-8 0,-9 1-7 15,-11-1 17-15,4-1 3 0,-5-1-15 0,-6 2 0 16,-3 1 5-16,0-2-3 0,-3 1 8 0,-4 0-11 16,-3-2 9-16,-2 3-3 0,-4 0-3 15,-2 0 5-15,1-2 6 0,-4 2-11 0,0 0-7 16,1-1-3-16,-11 1 7 0,16 0 11 0,-12 1 0 16,-4-1-21-16,10 6 1 0,-10-3-26 0,0 4-16 15,0-2-86-15,-7-2-90 0,7 4-528 16,0-3 29-16,-3 3 92 0</inkml:trace>
  <inkml:trace contextRef="#ctx0" brushRef="#br0" timeOffset="-171773.55">10678 14670 483 0,'-11'-4'110'0,"1"2"-15"16,3-3 10-16,1 4-5 0,6 1 23 15,-11-3-31-15,11 3 5 0,-7-4-20 0,1 4 2 16,6 0 8-16,0 0-15 0,-7-4-3 0,7 4-13 16,-7-2-17-16,7 2 15 0,0 0-24 15,0 0 6-15,0 0 0 0,0 0 2 16,0 0-4-16,0 0-6 0,30 6 2 0,-12-6-22 16,6 0 20-16,7 0 16 0,6 0-11 0,7 0-7 15,21-2 4-15,7-1-24 0,6-2 11 0,22 1 9 16,-1 0-16-16,0 1 8 0,-17-1-8 15,-4 2-17-15,1 0 22 0,0 1 0 0,-3 0 1 16,5-3-3-16,-5 4-6 0,6 0 14 0,-1-1-14 16,-2 1-12-16,-1-1 10 0,-5-1 1 15,-2-1-14-15,-3 2 0 0,-13 1 13 0,-11 0 6 16,1-2 4-16,-11 1-15 0,-3 1 0 0,-6 0 0 16,2 0-3-16,-7 0 11 0,-3 0 13 15,0 0-9-15,-3 0 4 0,-1 0-14 0,-2 0 88 16,-1 0-16-16,0 0-10 0,-2-1-10 15,-8 1-6-15,13-3 1 0,-13 3 0 0,6 0-21 16,-6 0 15-16,0 0-20 0,0 0-12 0,0 0-11 16,0 0-34-16,0 0-32 0,7 4-42 0,-7-4-53 15,0 0-192-15,-6 7-420 0,9-4 71 16,-3-3 119-16</inkml:trace>
  <inkml:trace contextRef="#ctx0" brushRef="#br0" timeOffset="-171146.35">15091 14641 437 0,'0'0'174'0,"-4"0"-5"15,4 0-31-15,0 0 13 0,0 0-79 0,0 0-13 16,25 0 31-16,-12 0 17 0,8 0-15 0,6 0-2 16,10-1-1-16,4 0-17 0,27-4 48 15,2 4 8-15,7-6-15 0,19 2 2 0,11 0-18 16,-5 3-7-16,0-3-16 0,2 4 1 0,-3-3-19 16,-1-1 10-16,-1 1-12 0,0 0-5 0,0 3-6 15,-3-6 1-15,-1 3-6 0,-19-1-7 16,-1 2-13-16,-10-2 2 0,0 1-4 0,-11 0-1 15,-13 4-10-15,1-5 10 0,-11 3-15 16,0-1 13-16,-4 2-2 0,-7 0-6 0,-2 0 20 16,-2-3 6-16,1 4-18 0,-6 0 0 15,2 0-6-15,-6 0-2 0,-7 0-5 0,10 0-2 16,-10 0-39-16,0 0-44 0,0 0-89 0,-20 14-166 16,9-10-446-16,-2 3 77 0,-8 1 72 0</inkml:trace>
  <inkml:trace contextRef="#ctx0" brushRef="#br0" timeOffset="-170424.2">12985 16154 547 0,'0'0'149'0,"0"0"2"15,0 0-8-15,-7 13-12 0,4-4-19 16,-1 6-12-16,-2 0-8 0,-1 8-7 0,0 4 4 16,-4 4-20-16,2-1 1 0,2 5-19 0,-7 8 0 15,4-5-5-15,0-5 15 0,2 2-22 16,1-3 2-16,1 0-3 0,-1-1 6 0,-3-1-29 15,6-4 3-15,-2-2-21 0,5-1-17 0,-2-5-34 16,0 2-43-16,0-3-59 0,3-4 12 0,0-1-4 16,0-5 51-16,3-1-587 0,0 1 106 15</inkml:trace>
  <inkml:trace contextRef="#ctx0" brushRef="#br0" timeOffset="-169954.81">12982 16241 560 0,'0'0'225'0,"0"-5"-22"16,0 5-11 0,0 0-18-16,0 0-18 0,0 0 115 0,0 0-161 0,13 13 5 0,-9-4-10 15,2 0-13-15,-2 1-7 16,6 1-16-16,0 2 0 0,0-1-5 0,1 1-8 0,-1-1-4 15,8 1-11-15,-2-2-1 0,2 0 17 16,2-3-3-16,4 1 2 0,-4-7-10 0,2 2-3 16,1-2 9-16,4-4 1 0,-3-2-24 15,1 2 1-15,2-5 9 0,-1-2-27 0,-2 1 9 16,4-6 2-16,-7 2-8 0,3-2 14 0,-4 0-6 16,0 1-13-16,-3 0 8 0,-3 0-21 0,0-2-40 15,-3 5-6-15,-1 0 23 0,-1 3 67 16,-1-1-15-16,-2 2-3 0,-2 0 3 0,-1 1 2 15,1 1-15-15,2 0 7 0,-6 4-12 0,0 0 20 16,0 0-13-16,0 0-2 0,0 0 0 0,5 15 0 16,-7-5-6-16,2 0 6 0,-3 5 0 15,3-1-8-15,0 4 0 0,-3 1 3 16,3 3-3-16,0-1 3 0,0 2-16 0,0 2 3 16,3 0 5-16,-3 0-26 0,3-2-15 0,2-1-30 15,-2-1-27-15,3-3-30 0,-2 0-59 16,2-4-7-16,1 1-108 0,1-5-136 0,2 1-273 15,3-2 32-15,-2-5 93 0</inkml:trace>
  <inkml:trace contextRef="#ctx0" brushRef="#br0" timeOffset="-169722.25">13983 16283 726 0,'0'-4'190'0,"0"-1"2"0,0 5-44 16,3-7 1-16,-3 7 2 0,0-4-18 15,0 4-5-15,0 0-5 0,0 0 5 0,0 0-46 16,0 0-8-16,0 0 3 0,-10 20-18 0,7-7 5 16,-4 2-3-16,3 1-23 0,-2 5-4 0,-1 2 9 15,0 1-4-15,0-2-9 0,0 3-14 16,1 6 4-16,-1-6-12 0,1-3-34 0,-2 0 6 16,4 3-31-16,1-6-44 0,0 0-49 0,-1-1 22 15,4-5-47-15,0-1 23 0,4-2 38 0,-1-3-97 16,-3-2-166-16,7-2-281 15,0-3 86-15</inkml:trace>
  <inkml:trace contextRef="#ctx0" brushRef="#br0" timeOffset="-169351.26">14062 16387 458 0,'7'-20'130'0,"-4"8"78"16,0-2 30-16,1 3-26 0,-8 2 3 0,5 0 8 16,-1 3-47-16,3-1-9 0,-3 3-21 15,3 0-13-15,-3 4-8 0,0-10-15 0,0 10 0 16,3-4-23-16,-3 4-7 0,0 0-1 0,0 0-10 15,0 0-13-15,11 13-7 0,-7-8 0 0,-1 2 2 16,3 1-2-16,1-1-6 0,1 2-12 16,2-2 2-16,0 0-5 0,4-1 6 15,-1 0-14-15,5-2 3 0,1-2-13 0,2 0-12 16,3-2-11-16,-4-4-25 0,8 0 9 0,2-2 24 16,-5-2 10-16,2 0-7 0,0-1-3 15,-5-2 2-15,1 0-2 0,-2 0 13 0,-1 2-67 16,-3 1 18-16,-3 0 5 0,-1 1 23 0,-3 0 16 15,1 3-6-15,-4-1-20 0,0 1 16 0,3-1-6 16,-6 4 5-16,-4 1-2 0,9-1-6 16,-9 1 6-16,0 0 15 0,4 9 6 0,-4-1-29 15,-3 2 25-15,2 1-17 0,1 3 13 0,-3 3-11 16,-3 2 3-16,5 0 18 0,-6 5-1 0,4-1-17 16,-1 2 3-16,4-2-11 15,-6 2-15-15,6 0-13 0,0-2 0 0,0-3-36 16,3 1-25-16,0-4-37 0,4 0-55 0,0-4-77 15,3 1-262-15,0-5-145 0,2-1 48 0</inkml:trace>
  <inkml:trace contextRef="#ctx0" brushRef="#br0" timeOffset="-168916.27">14903 16302 629 0,'3'-10'269'0,"-3"5"-108"0,3-1-20 0,-3 2 28 16,0 4-13-16,-3-7-18 0,3 7-15 15,3-5-5-15,-3 5-26 0,0 0-2 16,0 0-14-16,0 0-1 0,0 0-19 0,0 0 11 16,-6 20-3-16,3-9-16 0,2 5 1 0,-2 2-6 15,3 1-9-15,-7 5-4 0,6 1 4 16,-2-2-1-16,0 4 3 0,3-2 0 0,-3-6 2 16,3 6-28-16,0-2 13 0,3-5-20 0,-3 1-1 15,3-4 14-15,1 3-6 0,3-4 3 16,-3-1 0-16,5-1-1 0,1-3 9 0,5-1-14 15,1-3-1-15,5-3 6 0,0-4-1 0,6-3-11 16,7-3-3-16,-3-4 24 0,13-8-19 0,-2-4 8 16,-2-5-2-16,-5-2-5 15,-1-3 2-15,-3-1 5 0,-1-1 0 0,-5-2-20 16,-5 9 10-16,-6 1 15 0,-1 3-15 0,-2 6 8 16,-5-5-3-16,-2 6 18 0,2 4-25 0,-3-1 4 15,-3 3-10-15,0-1 8 0,0 3-7 16,0 3 4-16,-6 1 1 0,3 1 7 0,-1 4 0 15,4 1-5-15,-13 0-21 0,13 0 1 0,-18 12-11 16,8-5-76-16,-1 6-47 0,-2 2-56 0,-1 3-501 16,1 0-21-16,-4 6 115 0</inkml:trace>
  <inkml:trace contextRef="#ctx0" brushRef="#br0" timeOffset="-168480.76">13442 17374 622 0,'15'2'261'0,"9"-4"-28"0,3 1-103 0,14-2-5 15,24-5 55-15,6 0-14 0,25-5-12 0,7-1-29 16,3-2 13-16,4-4 13 0,10 0-30 15,26-8-29-15,7 0 10 0,-2-1-2 0,-1-1-13 16,1 1-8-16,-4-2-12 0,-30 8-88 0,3-1-4 16,-2 1 27-16,-4 1-4 0,-5 1 22 15,-7-1-32-15,-12 3 12 0,-5 3 5 0,-27 5-5 16,-7 1-11-16,-9 3-14 0,-12 1 9 16,-7 2-37-16,-8 2 7 0,-5 3-24 0,-10-1-27 15,-4 8-46-15,-13-1-87 0,-10 7-528 0,-24 7 90 16,-17 8 51-16</inkml:trace>
  <inkml:trace contextRef="#ctx0" brushRef="#br0" timeOffset="-168125.04">13645 17743 614 0,'20'-5'271'0,"5"-2"-53"0,9-3-1 16,23-10-25-16,25-5-33 0,11-2 18 0,6 1-37 16,7-2 6-16,37-11 10 0,4 4-107 0,4 1 36 15,6 1-42-15,-3-1-10 0,3 0 6 0,0 2 48 16,-6-2 2-16,2 4 3 0,-9-2-25 16,-31 9 2-16,-1 0 5 0,-5 2-15 0,-11-2-18 15,-1 3 0-15,-6 1 8 0,-11 1-8 0,-16 5 23 16,-10 0-18-16,-9 4-3 0,-10 0 3 15,-7 5 0-15,-2-3-33 0,-6 3 136 16,1 0-113-16,-8 2 2 0,-1-2-15 0,-3 2 3 16,-1-1-14-16,-1 1 11 0,-5 2-20 0,0 0 2 15,0 0-18-15,0 0 1 0,-24 0-4 16,24 0-9-16,-21 6-32 0,8-2-150 0,-2-1-90 16,2 3-530-16,3 1 44 0,-4-3 125 0,7-2 39 15</inkml:trace>
  <inkml:trace contextRef="#ctx0" brushRef="#br0" timeOffset="-165365.72">16370 16105 481 0,'0'0'202'0,"-5"-4"-13"16,5 4-25-16,0 0-15 0,-6-2-24 0,6 2-10 15,0 0-2-15,0 0-16 0,0 0 3 0,0 0-33 16,0 0 17-16,0 0-7 0,0 0 0 0,0 0-100 15,0 0 17-15,0 0 24 0,0 0-10 16,18 7 15-16,-5-7-10 0,7-5 12 0,5 2-25 16,2-4 16-16,7-3 17 0,17-4-12 0,0 1-4 15,4-3 1-15,-4-1-15 0,7 1 35 0,0-3-17 16,1 0 4-16,-1 1-14 16,0 0 24-16,4 0-22 0,-1 0 0 0,0-1 15 15,-5 1-20-15,-2 5 10 0,4-2-18 0,-7 1 23 16,-10 4-5-16,-7 2-8 0,-6 0 5 0,-1 1-12 15,-3 0 7-15,-7 4-7 0,0-4-8 16,-4 6 17-16,-1-3 4 0,1-1 27 0,-2 3 24 16,-2-1-39-16,-2 1-15 0,0 1-3 0,-7 1-2 15,7-2-13-15,-7 2 2 0,0 0 6 0,0 0-34 16,0 0 8-16,0 0-56 16,0 0-16-16,0 0-31 0,0 0-27 0,0 0-113 15,-21 3-464-15,18-1 77 0</inkml:trace>
  <inkml:trace contextRef="#ctx0" brushRef="#br0" timeOffset="-165067.02">17846 15316 701 0,'0'0'210'0,"0"-8"-18"0,0 8-8 15,0-4-25-15,0 4-8 0,0 0-28 0,0 0-8 16,0 0 8-16,0 0-18 0,0 0-26 0,0 0-2 16,0 0-8-16,0 0-15 0,4 26 7 15,-4-15-12-15,0 6-6 0,3 1-4 0,-3 4-1 16,0-4-5-16,3 7 8 0,-2 5-13 0,-1-3-28 15,0 4-10-15,3-2-28 0,-3 1-16 16,3 2-33-16,0-4-38 0,-2 0-60 0,2 1-43 16,-7-3-30-16,8-1-451 0,-4-5 120 0</inkml:trace>
  <inkml:trace contextRef="#ctx0" brushRef="#br0" timeOffset="-164742.5">17911 15616 913 0,'0'-5'243'0,"1"0"1"0,2 0-47 0,0 2-23 16,-3 3-5-16,10-7-16 0,-3 7-12 0,3-1-39 16,-3 1 16-16,6 0-13 0,-2 1-18 15,3 3 0-15,0-1-10 0,-1 3-23 16,5 1 0-16,-5-2-1 0,0 3-2 0,1 1 3 15,-1-1-18-15,-2 2 2 0,2 2 6 0,-6-2-6 16,1 0 1-16,-2-2-21 0,1 2 10 16,-7 1-5-16,0 0-3 0,0-3 14 0,-3 2-14 15,-4 4-7-15,-4-3 15 0,1 2-18 0,-10-1 1 16,3-2 6-16,-4 2-22 0,0-2-10 0,1-3-8 16,0-1-23-16,6 0-18 0,-6 0-10 15,10-5-95-15,-2 1-126 0,3-2-496 16,5 3 90-16,4-3 25 0,0 0 93 0</inkml:trace>
  <inkml:trace contextRef="#ctx0" brushRef="#br0" timeOffset="-163829.65">18488 15748 788 0,'-3'-12'289'0,"0"7"-30"0,0 0-34 15,-1 0-23-15,1 0-38 0,-4 1-62 0,-1 0-7 16,-4 2-13-16,2 0-21 0,-5-1-7 16,2 3 2-16,-1 4-7 0,1-3-8 0,-5 5-10 15,2-2 2-15,1 6 13 0,2 0-15 16,-1 2-29-16,4-2 6 0,0 2-5 0,-1-1-11 16,5-1-23-16,2 4 16 0,1-6 0 0,3 0-11 15,0 0-2-15,0-4 12 0,3 3 6 16,4-5 18-16,-1 1-18 0,2-2 4 0,2-1 6 15,0-4-7-15,1 2 4 0,-1-5 19 0,0 3 9 16,4-4 3-16,-1 0-7 0,-2 0-3 0,-1 1 18 16,0-1 5-16,-3-1-47 0,3 4 29 15,-3-1 18-15,-4 1-33 0,4-2 13 0,-4 5 22 16,2-3-10-16,-2 2 8 0,0 0-10 0,-3 3-13 16,7-4 10-16,-7 4-13 0,0 0 8 15,0 0-10-15,10 10 8 0,-10-5-8 16,3 2-3-16,1 1-8 0,-1 1 14 0,-2-1-11 15,5 2-13-15,-3-2 13 0,1 1-12 0,-1-1-27 16,4-1 29-16,0-1 8 0,-3 0 2 16,6-3 5-16,0 0-2 0,0-3-13 0,0-2 10 15,4-3-15-15,-3 0-3 0,2-2 23 0,1-6-5 16,-4 3-13-16,0-1 14 0,4-3 6 0,-7-1-9 16,3 5 17-16,-3-5-17 15,0 5-3-15,0-1 13 0,-1 2 7 0,-3-1-20 0,2 4 10 16,-2-1 8-16,0 0-7 0,1 2-4 0,-1 2-14 15,-3 3 12-15,3-7 15 0,-3 7-20 16,0 0 3-16,0 0 4 0,0 0-14 16,3 20 7-16,-3-11 10 0,0 2-5 0,1-1-23 15,-1 5 23-15,0-1-5 0,3-3-15 0,0 4 12 16,-3 0-4-16,4-2 9 0,-4 1-9 0,4-1 4 16,-1-1 6-16,-3-1-8 0,3-2-13 15,0 3-18-15,-2-2 26 0,-1-3 2 0,3-2 0 16,0 4-5-16,-3-4 18 0,3 0-20 0,-3-5 13 15,1 6-6-15,-1-6 0 0,3 4 13 0,-3-4-5 16,0 0 3-16,0 0-13 0,0 0 10 16,0 0-11-16,0 0 24 0,11-11-23 0,-8 7 7 15,1-1 3-15,5-1-7 0,-1-2 14 16,2-3-9-16,3 2-11 0,1-2 3 0,0-3-11 16,0 1 21-16,2-3-7 0,2 2-9 15,-2-2-2-15,-1 3 16 0,1-2-11 0,-2 1 10 16,-4 3 11-16,0-3 0 0,-2 4 33 0,-1 2 15 15,-1-2-30-15,-2 1-3 0,2 1-10 0,-2 0 2 16,-4 1-7-16,0 0 12 0,0-1-25 16,0 8 15-16,-7-5 3 0,3 2-3 0,4 3 3 15,-13 0-3-15,13 0-10 0,-17 8 8 0,7-1-3 16,3 1 8-16,-1 2-13 0,2 0 5 0,2 4-5 16,1 1 8-16,0-4-8 15,9 6 25-15,1 1-35 0,4 1 2 0,9 1-2 16,4-2-21-16,14 5-22 0,6-5-73 0,-10-4-63 15,-3-1-208-15,17-1-363 0,-3-2 79 0,-8-3 46 16</inkml:trace>
  <inkml:trace contextRef="#ctx0" brushRef="#br0" timeOffset="-163163.1">16704 16521 570 0,'0'0'208'0,"0"-6"-11"0,0 6-54 15,0 0 6-15,0 0-14 0,0 0-9 0,17 2 2 16,-3 1-23-16,10 3 7 0,7 1-25 0,20 6-13 16,1-1 8-16,8 1 0 0,6 1-5 15,12 3-28-15,5 1 7 0,-2-3-12 0,1 1 12 16,-2 0-2-16,-12-3-29 0,-4-1 16 0,1 4-5 16,-7-4-3-16,-6 1 8 0,-8-1-28 0,-10-3 2 15,-3-1-10-15,-4 0 11 0,-6-2-6 16,-1-1 11-16,-5 0-1 0,1 0 1 15,-2 0 2-15,-7-3-11 0,0 2 4 0,0-1-3 16,-4-2-1-16,-3-1 9 0,3 6-29 16,-3-6 8-16,0 0-10 0,-13 9-16 0,9-7-51 15,1 2-58-15,-1 2-47 0,-5-1-92 0,8 2-143 16,-2-1-302-16,3-1 89 0</inkml:trace>
  <inkml:trace contextRef="#ctx0" brushRef="#br0" timeOffset="-162550.87">18338 17373 901 0,'0'0'263'15,"0"0"-32"-15,0 0-19 0,0 0-69 16,0 0-7-16,0 0-13 0,0 0 0 0,-7-11 7 15,7 11-30-15,11-17-13 0,-4 3-2 0,0-2-11 16,6-4-13-16,1-5 6 0,2-2-21 16,5-10 0-16,3-3-8 0,-3-3-12 0,2-4 71 15,-2 0-15-15,3-1-10 0,-4-2-1 0,1 6-12 16,-3-2-5-16,-2 4-3 0,-2 9-2 0,-7 4 5 16,0 7-6-16,-1-1 14 15,-2 5-16-15,0 2-3 0,-1 0-15 0,1 4-4 16,-4-1-7-16,0 7-9 0,0 0 13 0,-4 2 2 15,4 4-13-15,0 0 8 0,-21 11-5 0,11 1-16 16,0 6 13-16,-4 7-12 0,4 6-1 16,-4 13 6-16,4 2-6 0,-1 2 6 0,5 2-14 15,6-6 14-15,0-7-11 0,3 1-10 0,5-3 8 16,1-2 3-16,1-4 7 0,5-2-8 0,1-4 0 16,2-4 8-16,1-4-8 0,-1-3 3 15,3-4 10-15,2-4-7 0,-2-2-3 0,0-3-5 16,-1-4 20-16,4-3-10 0,-3-2 13 15,0 2-1-15,-2-5-4 0,2 2 7 0,-8-3 14 16,2 3 1-16,-5 1 1 0,0 2 10 16,0 1-5-16,-3-1-5 0,0 2 2 0,-1 1-8 15,-1-1-4-15,1 4-1 0,-3-1-4 0,-3 3-9 16,0 0-1-16,0 0-1 0,0 0 0 0,7 10 23 16,-7-4-18-16,0 6 0 0,-3-1-10 15,3 1-5-15,-4 2 8 0,4 1-3 0,-3-1-10 16,3-1-21-16,-3 2-2 0,3-3-24 0,0 1-20 15,-3 0-15-15,3-3-56 0,0 0-131 0,-5-1-115 16,5-3-448-16,4-1 74 0,-4-4 112 16,0-1 22-16</inkml:trace>
  <inkml:trace contextRef="#ctx0" brushRef="#br0" timeOffset="-161742.56">19070 16780 616 0,'-4'-6'236'0,"4"6"-24"0,0 0-9 0,0 0-14 16,0 0-23-16,-3 12-10 0,6-3-61 15,-3 2-49-15,0 3 52 0,0 3-75 0,4 2 5 16,-1 6-23-16,-3 0-15 0,3 4 4 16,1-2-17-16,-3-1-2 0,2-1 2 0,0 0 10 15,1-1 8-15,-4-5 13 0,3-2 38 16,0 1 53-16,0-5-24 0,-2-2 53 0,2-2-39 15,-3 3 34-15,0-2 5 0,3-2-18 0,-3-2 13 16,4-1 2-16,-3-2-17 0,-1-3-16 0,3 5-5 16,-3-5-15-16,6 3 7 0,-6-3-28 15,0 0-2-15,0 0 2 0,0 0 0 0,0 0-15 16,14-8-5-16,-14 8 12 0,3-5-7 0,-3 5-13 16,7-7 3-16,-3 6 5 0,-4 1-6 0,6-6 1 15,-6 6 2-15,4-3-36 0,-4 3 26 16,6-5-13-16,-6 5 18 0,11-4-20 0,-11 4 0 15,10 0 9-15,-10 0-7 0,13 1-5 16,-13-1 16-16,14 3-9 0,-10-2 6 0,3 2 3 16,-1-2-16-16,2 1 2 0,-2-1 1 15,1 2 12-15,-7-3-2 0,10 3 2 0,-3-2-7 16,-7-1-5-16,10 2-6 0,-10-2 11 0,10 0-6 16,-10 0 1-16,15 0 4 0,-15 0-1 0,10-2-14 15,-10 2 13-15,9-1 3 0,-1 0-3 16,-8 1 2-16,7-2 1 0,-7 2 2 0,9-3-7 15,-9 3-11-15,7-1 1 0,-7 1 7 0,8-2-8 16,-8 2 0-16,0 0-10 0,13 2 16 0,-13-2 22 16,7 4-33-16,0-1 13 15,-3-2-10-15,2 3 10 0,-2-1 0 0,2 1-15 16,1-1 25-16,4 0-12 0,-2 3-1 0,-2-4-5 16,4 2 3-16,2-2-3 0,-3-2 11 0,1 0-3 15,2-1-5-15,1 0 13 0,-3-3-14 16,2 2 19-16,-2-3-2 0,-1 1 1 0,-1-1 47 15,-1 1-49-15,2-1-20 0,-3 3-3 0,-1-1 16 16,2 0 2-16,-8 3-13 0,10-3 8 16,-7 1-7-16,-3 2-4 0,10-2 11 0,-10 2 0 15,8-1-10-15,-8 1 15 0,0 0-2 0,10 5-6 16,-7-2-2-16,-3-3 0 0,7 6 18 0,-4-4-18 16,-3-2 5-16,8 6 0 0,-5-3 0 15,-3-3-3-15,6 3 6 0,-6-3 4 16,4 5-4-16,-4-5-6 0,3 3 11 0,-3-3-13 15,7 1 2-15,-7-1 11 0,0 0 0 0,0 0-16 16,0 0 3-16,0 0 23 0,11 0-5 16,-11 0-21-16,0 0 16 0,0 0 10 0,0 0-26 15,0 0 0-15,0 0-7 0,0 0-11 0,0 0 3 16,0 0 3-16,0 6 7 0,0-6-20 0,0 5 7 16,0-5-28-16,0 10-33 0,0-10-48 15,-4 8-57-15,1-3-92 0,-1-1-407 16,0 1-116-16,1-2 126 0,0 1 31 0</inkml:trace>
  <inkml:trace contextRef="#ctx0" brushRef="#br0" timeOffset="-161558.85">19641 16956 739 0,'0'-5'305'0,"0"5"-11"0,0-9-22 16,0 5-32-16,0 4-35 0,0-7-23 15,0 7-34-15,0 0-43 0,0 0-54 0,0 0-97 16,0 0-107-16,0 0-620 0,0 0 107 0,0 15 44 16</inkml:trace>
  <inkml:trace contextRef="#ctx0" brushRef="#br0" timeOffset="-161289.72">19993 16623 811 0,'0'-7'281'0,"3"3"39"16,-3 4-48-16,0-7-26 0,0 7-21 0,3-6-49 15,-3 6 4-15,0 0-17 0,0 0-17 0,0 0-8 16,0 0-12-16,-6 30-16 16,3-11-10-16,-1 4-18 0,1 4-8 0,-1 6-10 15,-2 3-13-15,-2 17 13 0,2-2 8 0,2 2-24 16,-2 0-9-16,2-9 12 0,4-9-2 0,-3 1-29 15,-1-7 19-15,4-2-27 0,0-2-4 16,0-5-5-16,0 0 12 0,4-2 8 0,-1-3-31 16,1-3-7-16,2-2-6 0,4-1-81 0,1-5-75 15,-1-5-96-15,6 2-536 0,2-1 0 0,3-2 125 16,-4-4 4-16</inkml:trace>
  <inkml:trace contextRef="#ctx0" brushRef="#br0" timeOffset="-161091.79">19946 16977 662 0,'0'0'249'0,"-8"-3"-27"0,8 3-9 16,0 0-21-16,0 0-5 0,0 0-23 0,0 0-13 16,21-4-6-16,0 1-14 0,13 1-18 0,10-2-8 15,20-2-18-15,5-1-39 0,-3-1-32 16,2 3-85-16,-4 1-159 0,1 2-510 0,-6-1 50 15,-8 3 48-15</inkml:trace>
  <inkml:trace contextRef="#ctx0" brushRef="#br0" timeOffset="-160786.25">19118 17693 581 0,'105'-20'212'0,"-15"5"-5"0,8-2-7 16,5 0-16-16,3-1 67 0,11-2-23 15,-1 1-23-15,0 1-11 0,-3 2-27 0,-4 1-21 16,-6 3 2-16,-5-1-23 0,-8 1-2 0,-22 5-23 16,-3 1-15-16,-7 1-42 0,-13 0-61 0,-14 3-77 15,-8 1 1-15,-12 1-85 0,-8 1-167 16,-3-1-430-16,0 0 67 0,-34 10 110 0</inkml:trace>
  <inkml:trace contextRef="#ctx0" brushRef="#br0" timeOffset="-160538.78">19367 17823 675 0,'90'-17'300'0,"12"-3"-55"0,-4 2-109 0,3-2 28 16,-2 3-41-16,2-3 2 0,-2 0 19 15,-9 5-9-15,-5 0-30 0,-20 2-2 0,-3 1 2 16,-7 2-8-16,-11 2-5 0,-10 3-18 0,-7 2-12 16,-6-1 2-16,0 0-13 0,-8 1-13 0,-3 3-66 15,-7-1-85-15,-3 1-219 16,0 0-431-16,-29 6 69 0,4-5 88 0</inkml:trace>
</inkml:ink>
</file>

<file path=ppt/ink/ink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1T06:26:43.693"/>
    </inkml:context>
    <inkml:brush xml:id="br0">
      <inkml:brushProperty name="width" value="0.05292" units="cm"/>
      <inkml:brushProperty name="height" value="0.05292" units="cm"/>
      <inkml:brushProperty name="color" value="#FF0000"/>
    </inkml:brush>
  </inkml:definitions>
  <inkml:trace contextRef="#ctx0" brushRef="#br0">26198 1106 778 0,'-4'-5'215'15,"4"5"-82"-15,-7-3-15 0,7 3-3 0,-3-3 0 16,3 3-18-16,0 0-5 0,-4-4-10 0,4 4-10 16,-6-3 10-16,6 3-11 0,0 0-4 0,0 0-6 15,0 0-20-15,-11 10 18 0,7-5-13 0,-2 3-7 16,-1 1-6-16,1 1 5 0,-1 2-9 16,1 2-17-16,-2-1 45 0,-2 1-39 15,6 1 5-15,-3 1-8 0,4 0 21 0,-1 0-21 0,1 1-2 16,3-4 5-16,0 0 2 0,3 1 16 15,0 0-18-15,1-1 0 0,4-2-15 16,4-1 15-16,3-1 7 0,-2-3-12 0,5-1 7 16,2-5 1-16,2 4 15 0,0-8-16 0,2 3-7 15,0-5 18-15,3 2-13 0,-3-4 15 0,0-2 3 16,-3 0-3-16,1-1-7 0,-3-2 22 16,-2 0-40-16,-3-2 28 0,-1-1-18 0,1 0 2 15,-7 1 6-15,-1 2-8 0,-2-1-3 0,-4 2-2 16,0 0 5-16,-5-1-5 0,-4 2-13 0,-4-1 2 15,-1 4 3-15,-3 0-2 0,0 1 10 16,3 1-1-16,-6 2-7 0,3 4 1 16,5-2-37-16,-4 2 8 0,0 2-10 0,4 2-3 15,1 0-21-15,-1 1-48 0,5 2-40 0,0-1-50 16,4 3-69-16,0 1-102 0,3 1-394 0,3 0 69 16,0 0 92-16</inkml:trace>
  <inkml:trace contextRef="#ctx0" brushRef="#br0" timeOffset="281.04">26310 1782 813 0,'0'0'262'0,"3"-6"32"16,-3 6-48-16,4-5-16 0,-4 5-18 0,0 0-30 16,0 0-5-16,0 0-26 0,0 0-8 15,0 0-20-15,0 0-3 0,0 0-12 0,0 0-6 16,7 15-10-16,-7-5-7 0,4 1-13 0,-1 2-14 16,0 2 1-16,0 1-15 0,0 4-31 0,1-2-13 15,-4 7-90-15,4 2-41 16,-4-1-135-16,0 2-586 0,2-3 135 0,-4 1 18 15,4-5 88-15</inkml:trace>
  <inkml:trace contextRef="#ctx0" brushRef="#br0" timeOffset="751.1">26344 2304 967 0,'0'0'261'16,"0"0"5"-16,0 0-15 0,0 0-8 0,0 0-43 16,0 0 2-16,0 0-33 0,0 0-8 0,0 0-25 15,0 0-10-15,0 0-14 0,0 0-9 0,0 0-22 16,0 0-6-16,28-4-1 0,-28 4 8 15,17 2-28-15,-10-1 2 0,3 0-15 0,1 3-5 16,0 1-8-16,-3-1 13 0,0 0 0 0,2 3-18 16,-4 0 5-16,-2 0-10 0,5 2 0 0,-7 0-13 15,-2 0 0-15,-1 1-18 16,-6 5 8-16,1-3 8 0,-4-1-6 0,3 1-30 16,-7 1 7-16,4-2 11 0,0-1-3 0,-4 0 5 15,4 0-10-15,3-4 18 0,-1 1 8 0,-1-1-16 16,2 0 10-16,3-1 13 0,-3-1 6 15,4 0-14-15,1 0 16 0,2-4-15 0,-5 3 10 16,5-3-1-16,0 0 1 0,0 0 5 0,14 3-10 16,-14-3 7-16,17-2-2 0,-7 2-3 0,4 2-25 15,-1-4-8-15,2 2-82 16,1 4-79-16,1-4-113 0,0 5-584 0,1-1 103 0,3 0 64 16,-5 3 84-16</inkml:trace>
  <inkml:trace contextRef="#ctx0" brushRef="#br0" timeOffset="1282.08">26410 2885 678 0,'0'0'246'0,"3"-8"2"16,-3 8-23-16,3-6 3 16,-3 6-36-16,1-2-26 0,-1 2-15 0,0 0-5 15,3-6-26-15,-3 6-12 0,9-2-13 0,-9 2 5 16,11-1-19-16,-4-1 9 0,-7 2-23 0,17 2-14 16,-6-1 19-16,-1 1-34 0,0-1 6 15,4 4-21-15,-4-3-15 0,4 2-11 0,-1-1-2 16,-3 2-18-16,1-2-26 0,-1 2-15 0,-3-1-2 15,3 1-29-15,-6-3 3 0,-1 4 10 0,-3-1-26 16,0-1-30-16,0-4-26 0,-6 9 16 16,1-6-24-16,-1 3 93 0,-1-2 13 0,-3 1-1 15,4 1 67-15,-2-5 33 0,1 2 21 16,1 1 13-16,2-2 22 0,-3 1 1 0,7-3-26 16,-10 3 7-16,10-3-4 0,-4 4 7 15,4-4 3-15,-9 1-5 0,9-1 2 0,-1 5-10 16,1-5 5-16,0 0 5 0,1 7-17 0,-1-7 7 15,3 5-11-15,0 1-4 0,3-4 7 0,-2 4-15 16,1 0 13-16,-3-1-13 0,5 2 5 16,-3 0 5-16,2-1 3 0,-2 2-11 0,-4 1-7 15,3-3-10-15,-6 2 10 0,2 3-21 0,-5 0 8 16,-4-1-2-16,-1 2-19 0,-2-1-20 0,-5-1-7 16,0 0-11-16,-4 1-41 0,1-5-77 15,-3 1-160-15,7-3-518 0,-4 0 66 16,5 0 121-16,-2-4 44 0</inkml:trace>
  <inkml:trace contextRef="#ctx0" brushRef="#br0" timeOffset="1812.01">26337 3517 852 0,'0'0'235'0,"0"0"-14"0,0 0-6 16,0 0-29-16,0 0-27 0,0 0-10 0,0 0-11 15,0 0-26-15,0 0-63 0,0 0-67 0,2 19-74 16,-10-9-167-16,5 0-480 0,3-2 78 16</inkml:trace>
  <inkml:trace contextRef="#ctx0" brushRef="#br0" timeOffset="2088.94">26351 3803 783 0,'0'0'243'0,"0"0"-13"0,0 0-20 0,1 6-36 16,-1-6-38-16,0 0-57 16,6 4-81-16,-6 0-198 0,4-1-478 0,-4 2 30 0</inkml:trace>
  <inkml:trace contextRef="#ctx0" brushRef="#br0" timeOffset="2235.02">26371 4003 601 0,'1'6'197'0,"-1"-6"-18"0,0 0-10 0,0 0-23 16,0 4-28-16,0-4-26 0,0 0-59 0,3 8-66 16,-3-8-69-16,0 7-600 0,0-1 111 0</inkml:trace>
  <inkml:trace contextRef="#ctx0" brushRef="#br0" timeOffset="2845.33">25934 4203 834 0,'0'0'310'0,"0"0"-29"0,4-3-17 0,-4 3-29 0,0 0-38 16,0 0-7-16,0 0-39 0,0 0-5 15,0 0-21-15,6 11 6 0,-6-5-19 0,0 2-9 0,0 1-16 16,0-1-8-16,0 0-15 15,0 3 3-15,-3-1 2 0,3 3-44 0,0-2-7 16,0 0-20-16,0 1-31 0,0-1-60 0,3 1-53 16,-3-3-143-16,6 2-538 0,-4-2 98 0,4 0 35 15,-2-2 141-15</inkml:trace>
  <inkml:trace contextRef="#ctx0" brushRef="#br0" timeOffset="3907.88">25989 4228 578 0,'0'-7'238'15,"-3"3"3"-15,2-2-37 0,1 6-4 0,-6-8-8 16,2 1-28-16,1 3-8 0,-1 3-15 0,-2-4-16 16,-1 4-7-16,-4 0-11 0,11 1-22 0,-16 1-11 15,6 0-7-15,2-1 4 0,-2 5-14 16,0-3-14-16,-1 1 1 0,1 4-1 0,3-1-9 16,-3-4 1-16,3 4-6 0,0-2 6 0,1 0 1 15,-1 0-8-15,0 1-10 0,5-3 10 0,-3 5-12 16,-1 0 7-16,2-4-21 0,4 4 9 15,-3-1-6-15,0-1 2 0,3 2-14 16,0 0 14-16,-1 0 4 0,1 1-11 0,1-2 12 16,-1 1-9-16,0 1-3 0,3-1 8 0,-3 0 10 15,3 0-13-15,1-3-5 0,2 3 2 0,0 0 19 16,2-1-14-16,-1-2 1 0,0 1 5 16,3-2-16-16,-3-2 19 0,3-1-6 0,0 2-7 15,-10-2 9-15,18-3-7 0,-5 1 16 0,-2-3-19 16,-2 1 6-16,-2-2 0 0,3-1-6 0,1-2 4 15,-4 0 4-15,-1-1-5 0,1 1 0 16,0-4-5-16,-3 2-5 0,-1 2 13 0,2-4-6 16,-4 3-2-16,0 0 13 0,-1 1-16 15,0 1 1-15,-1-1-3 0,-2 1 10 0,0 0 0 16,0 2-13-16,1-1-2 0,-3 3 13 16,-2 3-3-16,7 1-11 0,-7-5 6 0,7 5 0 15,-10 0 10-15,10 0-7 0,-4 7-16 0,1-4 5 16,-1 2 5-16,4-5-2 0,-3 9 2 0,0-6-10 15,3-3-5-15,0 8 8 0,0-3 12 16,0-5-12-16,3 8 7 0,-3-6-2 0,0-2-8 16,3 6-12-16,-3-6 12 0,4 4 7 0,-1 0 9 15,-3-4-8-15,0 0 12 0,4 4-12 0,-4-4 0 16,3 5 17-16,-3-5-4 0,0 0 10 0,0 0-11 16,3 2-2-16,-3-2 11 15,0 0-4-15,0 0 6 0,0 0-10 0,0 0-14 0,4 5 22 16,-4-5-9-16,0 0-4 0,0 0-6 15,3 4 8-15,-3 1 15 0,3-2-12 0,-2 4-1 16,-1 0-7-16,3 1 15 0,-3 2-4 16,4 0-6-16,-4 4 5 0,3-3 15 0,0 3-20 15,-3-2 23-15,1 8-13 0,2-5 1 0,-3 4-19 16,0-2 13-16,3 0-23 0,-1-1-13 0,-2 1-9 16,2 0-35-16,1-1 6 0,-3-6-79 15,3 2-72-15,0 0-57 0,-2-4-401 0,6 1-64 16,-4-1 84-16</inkml:trace>
  <inkml:trace contextRef="#ctx0" brushRef="#br0" timeOffset="4397.34">26478 4303 575 0,'0'-7'256'0,"-3"3"-15"15,1-2-21-15,0 1-23 16,-5 0-25-16,3 0-16 0,-5 0 5 0,2-1-25 16,1-1-11-16,-3 4-25 0,-3-4 10 0,1 5-13 15,1-3-12-15,0 3-11 0,-1-1-18 0,1 0 1 16,3 3 7-16,-1-2-31 0,8 2 0 15,-16 2 3-15,9 1 0 0,-2 0-8 0,4-1-5 16,-1 4-10-16,4-2 7 0,0 1-17 0,-1 0 7 16,3-5-12-16,0 11 4 0,5-7-12 0,-3 0 5 15,1-1-3-15,5-2 6 0,1 1 9 16,-2 1-27-16,0-3 25 0,4 0-15 16,-2 0 7-16,-9 0 18 0,14 0-12 0,-14 0 12 15,14 0 8-15,-8 0-7 0,-6 0 2 0,10 0 10 0,-10 0 0 16,0 0-5-16,12 1 21 0,-12-1-14 15,0 0-22-15,11 0 10 0,-11 0 15 16,0 0-23-16,0 0 3 0,5 1-5 0,-5-1 0 16,3 9-6-16,-3-4 13 0,-3 1-4 0,3 1 2 15,0 1-16-15,-3 0-7 0,3 4-1 0,0-2-9 16,0 0-13-16,3 0-1 0,-3 4-47 16,3-3-22-16,1 2-84 0,-3-5-15 0,5 3-105 15,1-3-72-15,3 2-373 0,0-3 68 0,0 0 75 16</inkml:trace>
  <inkml:trace contextRef="#ctx0" brushRef="#br0" timeOffset="4795.18">26878 4253 773 0,'0'-7'243'0,"0"3"-33"15,0-3 12-15,0 1-2 0,0 6-35 0,-3-8-21 16,1 4-21-16,-4 0-13 0,0 2-17 15,-1 1-8-15,0 0 5 0,-2 1-28 0,0 1-8 16,0 0-5-16,-1 5 0 0,-1-2-10 0,1 0-10 16,0 2-13-16,-1-1 23 0,4 2-36 0,-2 1-13 15,1 0 16-15,4-1-21 16,-2-2 20-16,0 3-30 0,5-1 3 0,-2-1 2 16,3-2-6-16,0 1 6 0,4 0-20 0,-1-2 7 15,3-1 11-15,-2 0-9 0,6-2-9 0,-3 0 12 16,0-2 8-16,3 0-15 0,1-1 17 0,-1 0 14 15,0 0-6-15,0-2 26 0,-3 2-18 16,0-1 10-16,-1 2-2 0,-1 0 7 0,4-1 3 16,-9 3-31-16,7-3 13 0,-3 1 20 0,-4 2-25 15,0 0 18-15,9-5 2 0,-9 5 13 0,5-1-26 16,-5 1-7-16,0 0-8 16,6-3 0-16,-6 3 3 0,0 0 13 0,0 0-3 0,0 11-1 15,-3-4-19-15,0 0-31 0,3 1 7 16,-2 1-33-16,-1 2 10 0,0-2-53 0,0 3-18 15,0-2-54-15,3 0-31 0,-1-5-184 0,1 5-392 16,1 0 54-16,-1 0 87 0</inkml:trace>
  <inkml:trace contextRef="#ctx0" brushRef="#br0" timeOffset="5229.92">27202 4242 895 0,'0'-7'300'0,"0"7"-1"0,3-6-35 0,-3 6-26 16,0 0-18-16,0 0-33 0,0 0-21 0,0 0-9 15,0 0-14-15,0 0-13 0,-16 12-17 16,11-7-13-16,-4 3-16 0,2 4-15 0,1-3 16 16,-1 1-26-16,3-2 10 0,-3 2-26 0,2 0-4 15,0 2-16-15,2-3 8 0,-1-1-39 0,1 3-15 16,3-5-26-16,0 1 26 0,0-2-20 15,0 0 4-15,0-5-2 0,10 3 16 0,-4-3 4 16,-6 0-12-16,15-1 7 0,-8-2-2 0,5-1 10 16,-1 0 6-16,-1-2 6 0,0-1-9 0,1 3 18 15,-1-4 7-15,0 0 18 16,1 2-18-16,-1-1 18 0,-4 4 11 0,4-4 17 16,-5 6 0-16,-2-3 24 0,1 1-21 0,2 0-8 15,-2-1-8-15,-4 4-7 0,0 0 3 0,10 0-1 16,-10 0-5-16,0 0-12 0,2 14 9 15,-8-7-12-15,3 4-2 0,0-1 12 0,-1 5-5 16,-2 0-5-16,2 2-18 0,-2 2 15 0,-2 5-38 16,5-2-54-16,-4-1-79 0,-6 5-287 0,2 2-429 15,1-6 70-15,0-1 88 0,-1-3 72 16</inkml:trace>
  <inkml:trace contextRef="#ctx0" brushRef="#br0" timeOffset="7142.49">27688 953 652 0,'0'-5'249'0,"0"5"-17"0,0 0-27 16,0 0-33-16,0 0-14 0,0 0 6 15,0 0-28-15,3 16-13 0,0-4-3 16,-3 1 8-16,1 6-13 0,-1 8-7 0,0 8-6 0,0 3-10 16,-1 23-20-16,-2 3 18 0,0 23-11 15,0 3-10-15,2 3-15 0,-5 7 7 0,3 4 8 16,-2 3-43-16,-1 7 5 0,-1 0 12 16,1 0-4-16,-1-1-6 0,-1-9 5 0,0 0 1 15,0-4-19-15,1-4-2 0,0 0 2 0,3-5-2 16,-2-1 3-16,2-5 15 0,1-1-24 0,3-15 22 15,-3 2-27-15,3-5 9 0,3-3-3 16,-3-1-8-16,3-8 18 0,-3 1-23 0,3-12 7 16,-2-7 22-16,5-3-4 0,-2-1-22 15,-1-6-1-15,1-1 3 0,2-2-2 0,-5-5-11 16,2-2 1-16,2-2-16 0,-4-3 2 16,0-1 3-16,-1 3-7 0,0-9-116 0,0 3-49 15,0-6-124-15,-2 4-539 0,-6-2 93 0,4 2 66 16,-7-5 59-16</inkml:trace>
  <inkml:trace contextRef="#ctx0" brushRef="#br0" timeOffset="8689.62">27793 776 606 0,'0'0'200'15,"0"0"-36"-15,0 0-8 0,0 0-31 0,0 0-2 16,0 0-10-16,13 0-8 0,-13 0-21 0,12 1 13 15,-1 0-2-15,5-1-28 0,8 2 4 0,10-2 11 16,10 0-15-16,18-2 17 0,10 4-2 16,3 0-33-16,4-1 7 0,17 2-28 0,1 0 13 15,0-1-13-15,9 2 21 0,0-3-5 16,4 1-16-16,-4 1-10 0,4-3-1 0,-5-1-9 16,2-1 20-16,1 2 0 0,2-2 6 15,-4 2-4-15,2 0-22 0,-7-1 0 0,-19 1 10 16,-4-3 5-16,1 3-13 0,-1-1-7 0,-7 1 20 15,-1-2-18-15,-2 2 0 0,-4 2 5 0,-12-1 11 16,-11-1-9-16,-4 0-4 0,-6 2 0 16,-3-1-11-16,-4-1 11 0,-3 0 7 0,-5 1 3 15,2-1-8-15,-5 0 8 0,1 0-2 0,-4 0-4 16,0 2-9-16,-2-2-3 0,0 2 8 0,-8-2-3 16,5 2 0-16,-5-2 0 0,0 0-5 15,0 9 3-15,0-9 4 0,-4 9 9 16,-2-3-11-16,1 1-5 0,-1 1-5 0,1 2 7 15,-3 2 1-15,-2 2 7 0,2 4-5 0,-2 0-7 16,2 4 2-16,-5 3 0 0,3 3 0 0,1 0 2 16,-2 2 3-16,4 5-2 0,-6 14 4 15,2 1-9-15,7 3-8 0,-5 3 12 0,2 5-9 16,2 2 7-16,2 0 0 0,-3 5 23 0,6 1-23 16,0 0 5-16,0 15 0 0,0 1-3 0,0 0-2 15,3 0 6-15,0 2-6 16,-1 0 20-16,-1-3-28 0,1 0 3 0,-2-18 5 15,3 1-15-15,-3 1 35 0,-3-1-22 0,1-2-16 16,1 0 28-16,-4 0-10 0,2-3 3 0,-1 1-16 16,1-1 18-16,-3 0-18 0,5-1 21 15,-2-5 2-15,0 3-12 0,-1-1 27 0,3 0-12 16,0-4-3-16,-4 0 3 0,5-9 18 0,0-6-19 16,0-2-1-16,-3 2-4 0,3-3 6 0,3 3-5 15,-3-3 10-15,0-1 2 0,3 0-10 16,0-1 3-16,-3-6-15 0,1-2-6 0,3-1 8 15,-1 0-5-15,0-1 5 0,-2-2 8 0,2-5-3 16,2 1-16-16,-3-2 19 0,1 0-5 16,0-4 20-16,2 1-18 0,-4-2 8 0,1 2-36 0,1-4 20 15,-3 0 6-15,3-5-1 16,-3 4-17-16,2-1 7 0,-1-1 3 0,0-2-3 16,-1 1-2-16,0 2 18 0,0-7 7 0,3 6 13 15,-3-6-10-15,-3 5-10 0,3-5 15 0,0 0-3 16,-2 6-9-16,-3-5-6 0,5-1 10 15,-19 3-7-15,4 1-11 0,-3-3-12 0,-4 1 5 16,-7-1-3-16,-5 1 15 0,-7 1-4 0,-7-1 7 16,-17-2-2-16,-3 5-3 0,-1-4 0 0,-3-1-8 15,-3 0 21-15,0 3-13 0,-3 2-3 16,3-5-20-16,-5 1 18 0,-18 2 10 0,2 2 3 16,17-3-16-16,4 0-2 0,-1 2 15 15,-1 0-2-15,4 0-9 0,1 2 9 0,-2-1-8 16,1 2-11-16,2 1 11 0,0 0-10 0,-2 0 5 15,5 0 12-15,-1 1-17 0,2-2 10 16,5-2 2-16,1 2-2 0,9-1-5 0,11-4 2 16,-1 4 18-16,2-3-22 0,-5 2 14 0,7-2-17 15,-2 3 2-15,4-4 0 0,-4 5 11 0,9-4-11 16,-3 2 8-16,5 0 20 0,-3 0-23 16,4 0 3-16,2-3 0 0,-2 5-10 0,7-4-3 15,0 0 13-15,2 1 28 0,1-3-26 0,2 5-4 16,4-5 7-16,-1 2-3 0,-1 1 6 15,6-3-8-15,-1 1-3 0,-1-2 3 16,3 3 7-16,0 0-2 0,-2-3-2 0,9 0 9 16,-11 1 4-16,11-1-11 0,-10 1-8 0,10-1 26 15,-7 2-3-15,7-2 11 0,-6 3-16 0,6-3 13 16,0 0 0-16,-11 1 10 0,11-1-17 16,0 0 9-16,0 0-4 0,0 0-8 0,0 0 2 15,-10-4-7-15,10 4-8 0,-2-3 36 0,2 3-19 16,-5-7-22-16,5 7 23 0,-3-7-13 0,0 3 13 15,1-2-10-15,-1-1 18 0,0 3-19 16,3-5 16-16,-3-3-10 0,2 1 5 0,-2-1 2 16,0-6-12-16,3 0 8 0,0-6-1 0,0-2-7 15,3-8 9-15,1-2-9 0,2-18 0 16,2 3-6-16,0-2 11 0,0-1 8 0,-1 0-14 16,1-1 27-16,-2 2-55 0,1 4 1 15,-1 8 7-15,-2 7-10 0,-1 2 13 0,1 4-1 16,0 3 9-16,-4 0-14 0,3 8 6 0,0 1 3 15,-3-4-155-15,0 6-22 0,3-8-241 0,-3 14-422 16,1 1 81-16,-1 3 88 0,0-4 95 16</inkml:trace>
  <inkml:trace contextRef="#ctx0" brushRef="#br0" timeOffset="13674.84">29958 7124 458 0,'7'-9'220'0,"-1"-2"-15"16,-3 3-19-16,-2-2-40 0,-1 3 82 0,0 2-8 16,-1-3-35-16,-2 1 7 0,-3-1-31 0,4 0-10 15,-7 1-15-15,-4 5-8 0,3-4-11 16,-11 3-12-16,1 3 0 0,-4 0-23 15,-4 1 3-15,-2 2-37 0,2 3 3 0,1 1-7 0,-1 1 12 16,4 1-5-16,1 0-15 0,2 2-3 16,5 2-12-16,-2-1 12 0,4 1-5 0,4-2-2 15,3 3-21-15,1-3 0 0,5-3-2 16,1 2 2-16,4-2-8 0,2-1 6 0,6 0-11 16,4-1 8-16,2-5-20 0,3 0 20 0,3-1-5 15,2-2 10-15,4-4-10 0,4-1-6 0,-6 0 22 16,-1 3-27-16,-3-4 14 0,0 0 2 15,-3-1 10-15,-1 2 16 0,-6 4-14 0,3-3 11 16,-5 0-5-16,-2 3 3 0,-1 2 2 0,-2-4-10 16,2 3-6-16,-5 1 9 0,-4 1-9 0,0 0 1 15,11 3-8-15,-11 3 15 16,-4 4-10-16,2 1 6 0,-6 3 4 0,4 4-23 16,-5 3 21-16,1-1-13 0,3 4-5 0,-3 7 10 15,1-2-2-15,2 3 2 0,-4 0-10 0,2 1-36 16,4 0-44-16,0 1-27 0,1-8-80 15,-6 6-95-15,7-6-555 0,-1-1 66 0,0-2 98 16,-1-4 87-16</inkml:trace>
  <inkml:trace contextRef="#ctx0" brushRef="#br0" timeOffset="14282.23">30054 6542 688 0,'-18'-6'294'0,"2"-1"-58"0,-2 4-19 0,-2 2-27 16,-1 1-24-16,-6 0 11 0,-4 3-29 0,-6 5-9 15,-12 7 4-15,-1 3-25 0,5 9-21 0,-2 2-10 16,-5 13-3-16,4 2-14 0,3 11-1 15,1-2 13-15,3 4-29 0,7 2-14 0,6 2 22 16,8-7-22-16,6-3-6 0,8 1 3 0,6 4-3 16,6-4 0-16,4-2 6 0,8 0-6 0,3-3 0 15,5-2 23-15,5-6-27 16,7-3-1-16,3-6 8 0,7-3-8 0,3-8-8 16,7-2 19-16,4-5 7 0,4-5 28 0,-13-11-33 15,6 1-36-15,2-9 8 0,-6-5 18 0,-1-2-26 16,-2-5 10-16,6-12-12 0,-4-7-9 15,-6-6-9-15,0-5 18 0,-10-4-14 0,-1-6 9 16,-3-7-6-16,-10-4 26 0,-3 0-26 0,-14 14-2 16,-4-3 5-16,-7 4 3 0,-10 1-1 0,-15-7 6 15,-2 6 2-15,-14 5 10 0,-10 7-15 16,-13 10 3-16,-13 5 22 0,-5 10-20 16,-3 8 8-16,10 12-18 0,4 11-8 0,-14 8 8 15,5 13-26-15,4 13-156 0,1 12-168 0,18 7-493 16,15 3 57-16,6-3 82 0,20-7 108 15</inkml:trace>
  <inkml:trace contextRef="#ctx0" brushRef="#br0" timeOffset="18314.68">30224 8801 447 0,'0'0'162'16,"0"-2"-6"-16,0 2-33 0,-3-6-54 16,3 6 51-16,0 0-12 0,-1-7 2 0,1 7-16 15,0 0-4-15,0 0-8 0,-1-4 0 0,1 4 0 16,0 0-21-16,0 0-5 0,0 0-7 0,0 0-10 15,0 0 1-15,0 0 7 16,0 0-12-16,0 0-9 0,0 0 2 0,0 0-15 16,0 0 0-16,0 0 10 0,0 0-8 0,0 0-2 15,0 0 2-15,0 0 1 0,0 0-1 0,0 0 13 16,11 12-2-16,-9-7 10 0,-2-5-8 16,8 4 2-16,-6 0 6 0,4-1-23 0,5-1 18 15,-4 1-6-15,6 0 6 0,1-3-13 0,1 0-3 16,1 0-76-16,0 0 2 0,5 0 23 0,0-3 0 15,-1-1-5-15,1 0 18 0,0-2 31 16,-1 2-21-16,0 0 1 0,-3-4-17 16,2-1 29-16,-3 5-5 0,-3 0 3 0,-3-4 7 0,1 4 2 15,-1-2 19-15,-3 0-34 0,2 2 14 16,-4-3 27-16,-2 5-10 0,2-4 20 0,-4 0-2 16,0 3-18-16,2-2 23 0,-3 5-2 15,0-5-18-15,0 5-9 0,0 0 12 0,0 0-17 16,0 0 24-16,-4-6-23 0,4 6-3 0,0 0-5 15,-12 10-5-15,9-2 23 0,-5 2-20 0,1 5-6 16,2 0 14-16,-6 5 1 0,0 2-27 16,4 4 7-16,-7 4 8 0,4 0-2 0,0 2-1 15,-5 8 14-15,4-4 1 0,0-5 1 0,0 1 5 16,1-3-28-16,3 1 7 0,-4-3 6 0,5-2 15 16,-1-2-13-16,2-3 3 0,0 0 9 15,0-4-22-15,-1-1-2 0,3-1 12 16,1 0 8-16,-3-4-29 0,2-2 14 0,0 2-29 15,3-2-5-15,-1-1-23 0,-2 1-41 0,3-2-66 16,-4-2-98-16,1 3-411 0,3-4 30 0,-1 1 40 16</inkml:trace>
  <inkml:trace contextRef="#ctx0" brushRef="#br0" timeOffset="18706.09">30219 9153 634 0,'0'0'284'0,"-5"-3"-22"15,5 3-30-15,-3-7-19 0,3 7-26 0,0 0 2 16,-3-6-25-16,3 6-21 0,0 0-17 0,0-4-11 15,0 4-8-15,0 0-14 0,0 0-1 16,0 0-10-16,0 0 0 0,13-1-16 0,-13 1 1 16,21 1 9-16,-4-1-9 0,0 0-16 0,7 0-10 15,0 0 5-15,7 0-18 0,0 0 11 16,2-1 2-16,0 1-13 0,-1-1 5 0,-4 1 3 16,3 0-18-16,-4 0-8 0,-4 0 6 15,-2-3-14-15,-3 3 13 0,-5 0-25 0,4 0 8 16,-4 3-11-16,-2-3 8 0,-4 0-6 0,-7 0 1 15,10 1-23-15,-10-1-5 0,6 3-6 0,-6-3-17 16,0 0-42-16,0 0-27 0,-11 8-60 16,11-8-125-16,-12 0-493 0,10 7 65 0,-3-6 80 15</inkml:trace>
  <inkml:trace contextRef="#ctx0" brushRef="#br0" timeOffset="19812">30462 8987 409 0,'0'0'138'0,"2"-5"64"15,-2 5-10-15,0-7 0 0,0 7-15 0,3-7 10 16,-3 1-46-16,0 6 20 0,3-6-18 16,0 1-15-16,-3 5-10 0,0-7 15 0,0 7-13 15,2-7-7-15,-2 3-5 0,0 4 7 16,0-8-38-16,0 1-8 0,0 7 13 0,-5-10-18 15,5 5 5-15,-3 1-3 0,0-2-9 0,2-1-17 16,-5 3 4-16,-1-3-11 0,-1 1 3 0,-4 3-13 16,2-2 8-16,-3 4-18 0,-2-1 12 15,-2 1 3-15,0 1 1 0,-4 1-24 0,2 1-3 16,-2 0 6-16,0 4 15 0,4 0-13 0,-1 1 6 16,1-1-9-16,1 4 6 0,4-1-8 0,2 3 0 15,1-4 11-15,2 7-16 0,0-5-5 16,7 4 15-16,0-3-3 0,4 3 4 15,-1-3-9-15,4 6-2 0,2-4 10 0,3 5-2 16,-2-5-8-16,3 1-8 0,4 3 6 0,-3-4-8 16,3 0 5-16,0 1 2 0,6 0-12 15,-3-1 4-15,-2 2 19 0,3-3-8 0,0 1-5 16,-1-1 2-16,-3 2 3 0,1 1-2 0,0-5 10 16,-7 5 2-16,2-5-13 0,-3 7 6 0,-5-4 12 15,2 3-2-15,-6-1-3 0,-1-1 6 16,-1 4 9-16,-9 0-30 0,3 2 8 0,-3-2-1 15,-4 0-4-15,0-4-4 0,-3 1 6 0,0-2 6 16,-3 1-4-16,3-5-12 0,-4 1 5 0,-3-2 15 16,8-3 3-16,-5-3-16 0,5 0 6 15,-2-4-6-15,0 1-2 0,2-5 5 16,5-1 0-16,1-4 3 0,7 2-1 0,2-5 8 16,5-3-4-16,4-1-12 0,4-7 14 0,2 0 0 15,10-9 0-15,4-1-8 0,2 3-6 0,1-1 9 16,6-1 5-16,-2 2-16 0,2 4 5 15,4-1 3-15,-6 4 0 0,-5 1 8 0,-5 6 2 16,-2 2-12-16,-2 3 4 0,-1-1 6 0,-7 5 18 16,-2-3-14-16,2 1-1 0,-3 3-11 0,-6-2 0 15,1 2 0-15,-4 1-8 0,-4-3 5 16,-3 2 9-16,-5-1 4 0,-2 1-15 0,-4 1 7 16,-4 0 1-16,-3 3-13 0,-2-3 2 0,3 2 10 15,-6 2-2-15,3 2 13 0,2-1-10 0,1-1-3 16,2 6 0-16,-1-1-36 15,1-1-28-15,4 2-26 0,0 2-15 0,7 2-61 16,0-4-100-16,5 5-594 0,2-1 76 0,9 0 109 16,-4-4 45-16</inkml:trace>
  <inkml:trace contextRef="#ctx0" brushRef="#br0" timeOffset="20606.7">31281 8910 662 0,'-4'-7'277'15,"-3"4"-31"-15,1-4-31 0,-1 5-8 0,0-3-25 16,-7 4-13-16,4-1-16 0,-4 2-17 0,1 2-3 16,1 3-31-16,-4-2-4 0,3 3-6 15,-1 1-8-15,1 2-9 0,2 1 1 0,1 0-22 16,3 2-3-16,2 1 8 0,-4 2 3 16,9-3-21-16,-3 2-6 0,3 3-14 0,3-2 15 15,1 2-1-15,2 1-4 0,-2-1-15 0,6-1 9 16,1 2-9-16,-1 3-14 0,0-5 19 15,1 0-6-15,2-1-10 0,0-1-2 0,-2 1 9 16,-1-5-6-16,-3 5 1 0,4-5 3 0,-5 4 6 16,1-4-3-16,1 1-3 0,-2 0 3 0,-3-1 12 15,1 1-25-15,-4-3 13 0,-1 3-13 16,-2 2 3-16,-4-2-1 0,-3 2 1 0,0-2 2 16,-4-2 10-16,0 0-15 0,-3 0 5 0,2-2-10 15,-4 0 3-15,5-2 2 0,0-3 5 0,1 0 2 16,-1-1 4-16,4-4-16 0,0 2 5 15,3-5-3-15,0-1 8 0,5-1-2 0,2-2-3 16,2 0-13-16,5-5 5 0,0 0 1 16,6-3 12-16,4-1 7 0,2-4-29 0,0 0 14 15,7 3 0-15,-4-2 16 0,9-6-26 16,-5 6 24-16,-4 4-14 0,2 0 8 0,-3 0-2 16,-2 4-6-16,-4-1 19 0,1 3-1 0,-5-1 10 15,-1 3-7-15,0 0 13 0,-3 2-16 0,-3-2 9 16,-1 1-24-16,-3 2 15 0,0 1-5 0,-7-4 11 15,0 3-32-15,-3 3 11 0,-4 0-7 16,0-2-4-16,-6 2 32 0,0 2-19 0,-1-1-2 16,0 1-5-16,3 2 5 0,-2 0-10 15,0 2-23-15,6 2-13 0,1-3-36 0,2 6-36 16,1-4 13-16,4 5-115 0,6-2-251 0,0-1-310 16,7 1 31-16,6 0 139 0</inkml:trace>
  <inkml:trace contextRef="#ctx0" brushRef="#br0" timeOffset="21018.12">31978 8978 586 0,'-4'-3'217'0,"-2"2"-4"0,-1-5-32 15,-4 6-14-15,1-2-26 0,-6 1 7 0,1 1-5 16,-6 3-17-16,-3 1-16 0,-5 0-5 15,4 6-23-15,-8-2 7 0,5 6-20 0,4-4 1 16,3 3-19-16,1-1-13 0,2-2 6 0,4 5 7 16,3-5-5-16,2 3-26 0,0-4 6 15,8-1-6-15,1 0-7 0,4 0-13 0,3-4 13 16,3 1-10-16,7-3-3 0,0-4 23 0,2 2-18 16,6-7 5-16,0 3-10 0,-1-6 10 0,-1-1-7 15,4 1 17-15,-2-5-17 0,-4 5 17 16,2-3-2-16,-4 3-41 0,-3 0 110 0,-3 2-51 15,-3-1 49-15,4 1-29 0,-7 1 39 16,2 3 2-16,-1 0-20 0,-4 1-18 0,4 0-8 16,-8 3 8-16,0 0-13 0,5 12 0 15,-5-3-13-15,-3 8 3 0,2 7 5 0,-8 3-18 16,-2 21 13-16,-2 0-11 0,3 4 6 0,-2 2-26 16,2 8-13-16,-5 10-40 0,0 9-75 0,-1-5-169 15,3 6-491-15,3-1-18 0,0-20 63 16,1 3 96-16</inkml:trace>
  <inkml:trace contextRef="#ctx0" brushRef="#br0" timeOffset="27622.78">30198 11397 69 0,'6'-4'-6'0,"1"1"17"0,-4-1-11 16,3 0-36-16</inkml:trace>
  <inkml:trace contextRef="#ctx0" brushRef="#br0" timeOffset="28308.67">30436 10581 936 0,'0'0'279'0,"0"-6"-12"0,0 6-58 15,0 0-6-15,0 0-45 0,0 0-1 0,0 0-9 16,0 0-12-16,-7 18-24 0,4-4-12 0,0 3-8 16,-2 3-7-16,-4 4-6 0,2 8-5 0,-3 1-7 15,-4 10-16-15,1 5 5 0,2-4 1 16,-2 3-16-16,2-4-8 0,2-4-2 15,1-10 12-15,1 1-25 0,-2-5 23 0,5-5-21 16,-3-2 11-16,6 2-8 0,-5-4 0 0,3-3-5 16,2-5 3-16,-2 0 12 0,0-1-18 0,3-5-17 15,0-2 7-15,0 0 8 0,0 0-3 16,0 0-10-16,0-17-10 0,3 9 2 0,-1-2 11 16,0 0-14-16,1-2 9 0,0 2 15 0,0 2-8 15,2-2-3-15,-2 2-9 0,1-1 4 0,-1 1-7 16,6 1 12-16,-2 3 11 0,1 0-26 15,2 1 6-15,3-1 7 0,1 2 2 0,0 1 6 16,3 1-16-16,0 0 13 0,4 1-7 0,-1 1 12 16,0 1-7-16,1-3-6 0,0 1 3 15,-1-2 3-15,-1 1-1 0,-3 0-4 16,2-3 4-16,-2 0-7 0,-3 2 2 0,3-5-4 16,-4 3 7-16,0-2-3 0,-1-4 8 0,-2 1-15 15,-1 1 7-15,-4-1 19 0,3-2-3 0,-2 2 5 16,-3-2-3-16,-2 3-20 0,0-1 23 0,0-2 18 15,-1 3-26-15,-2-1 13 0,0 1 8 16,3 3-3-16,-3-2-21 0,-1 2-7 0,4 4 8 16,-4-4-5-16,4 4-19 0,0 0 19 0,-13 8 2 15,10-1 10-15,-5 4-20 0,5 4 10 0,-1 2-7 16,-2 7 15-16,3 0-11 0,1 2 3 16,-3 0-7-16,5 3 20 0,0-1-11 15,-3-2-7-15,3 6 8 0,0-5-11 0,-1 2-43 16,0-1-18-16,-2-2-28 0,0-1-82 0,3 0-31 15,0-7-81-15,-3 4-178 0,6-5-324 16,3-3 69-16,-4-3 56 0</inkml:trace>
  <inkml:trace contextRef="#ctx0" brushRef="#br0" timeOffset="28730.76">31195 10883 826 0,'-3'-7'226'16,"0"-1"-9"-16,2 4-27 0,-6-2-24 16,1 3-23-16,-4-1 1 0,0 0-27 0,-2 1 1 15,-4 3-21-15,-3 3-10 0,-3 0-2 16,0-2 7-16,-4 6-28 0,-1 3 0 0,1-2-10 16,0 0 2-16,6 5-15 0,-4-2 5 0,6 3-8 15,2 0 3-15,-1 1-7 0,7-1-14 0,3-3 8 16,2 3-17-16,5-3 6 0,2-3-11 15,4 1-6-15,4-1 12 0,3-2-6 0,2-4-4 16,5 0 8-16,-3-5-5 0,7 1 3 16,2-4 2-16,-3-1-12 0,0-3-1 0,4-4 6 0,1 3-1 15,-4 0 29-15,-4-2-16 16,0 3 14-16,-6 1 9 0,0 1 29 0,-4 1-29 16,1 0 34-16,-2 0-26 0,0 3-10 0,0-2 10 15,-5 5-11-15,2 0 4 0,-6 1-14 0,0 0-2 16,7 7 8-16,-7 1 0 0,-1 4-16 15,0 5 3-15,-7 8 3 0,4 8 12 0,-6 0-18 16,3 17 6-16,0 2-6 0,-1 2-7 0,-1-3 5 16,5 1-67-16,-5 3 38 0,2-2-109 0,-1 4-133 15,-2 3-623-15,-3-5 75 0,-1-2 89 16,1-3 69-16</inkml:trace>
  <inkml:trace contextRef="#ctx0" brushRef="#br0" timeOffset="29026.59">30044 11951 780 0,'0'0'210'0,"34"-5"-33"16,-14 0 4-16,13 3-30 0,22-6 0 0,10-1-35 15,18-5-9-15,6 2-20 0,9-3 5 16,1 0-5-16,2-1-2 0,1-1-6 16,0-1 47-16,0-5-19 0,1-1 11 0,0 6-8 15,-4-6-31-15,0 6 6 0,-10 3-26 0,-2-2 7 16,-24 9 11-16,-8-2-8 0,-10 3-15 0,-11 4-59 16,-11 1 0-16,-6-1-18 0,-8 7-59 15,-8-1-77-15,-1-3-130 0,-24 18-535 0,-6-3 76 16,-18 3 100-16</inkml:trace>
  <inkml:trace contextRef="#ctx0" brushRef="#br0" timeOffset="29292.5">30030 12408 660 0,'37'-11'258'0,"3"-3"27"16,9-1-37-16,14-2-51 0,18-4-15 0,11-3-11 15,7-5 13-15,3 3-15 0,4-2-28 16,-3-2-36-16,-1 3-2 0,1-3-9 0,-7 2-4 16,-7 3 7-16,-3 3 3 0,-8 2-18 0,-15 4-23 15,-7-1 12-15,-4 6-2 0,-8 0-28 0,-13 5 8 16,-2 1 0-16,-7-4-16 0,-5 8-10 16,1-5 5-16,-5 5-20 0,1 1-3 0,-7-2-5 15,-7 2-5-15,9 2-39 0,-9-2-32 16,1 7-42-16,-3-6-92 0,-6 9-182 0,1-3-378 15,2-4 25-15,-4 2 77 0</inkml:trace>
  <inkml:trace contextRef="#ctx0" brushRef="#br0" timeOffset="32157.12">30990 725 476 0,'0'-5'243'0,"-3"1"-13"0,3 4-15 0,0-9-36 16,-1 4 6-16,1 5-32 0,-1-8 62 15,-1 2-46-15,2 6-18 0,-3-7-31 0,3 7-15 16,0-10 8-16,0 10-16 0,0-4 3 0,0 4-18 16,0-6-18-16,0 6 0 0,0 0-5 0,5-9-8 15,-3 7 0-15,1-2-10 0,5 2 3 16,4-4-13-16,-1 3-3 0,3-1 5 16,-1 0-2-16,4 0-19 0,-3 2 17 0,3 0-19 15,-3-1 13-15,3 1-21 0,0 2 1 0,3 2 5 16,-3 1 2-16,4 1-15 0,0 3 0 0,-1 1 0 15,1 4-1-15,-4 1 12 0,-1 5-9 16,-1 3 6-16,-2 4 9 0,-3 3-4 0,-2 5-5 16,-5 0 7-16,-3 3-10 0,-4 14 8 0,-7 0-6 15,0 4 8-15,-5-1-5 0,0 3-7 0,-2-3-8 16,2 1 7-16,-5 1 6 16,0 9 17-16,4-10-17 0,0-1-14 0,2 0 27 15,-1-3-19-15,3-1 19 0,3-3-16 0,-1 1-3 0,6-7 0 16,0-7 6-16,2 1 5 0,3 0-11 15,3 2 1-15,0-3 12 0,1-3-2 16,5 3-3-16,2-3 2 0,2-4-7 0,-1 0 3 16,4-2 12-16,2-3-5 0,0-5-7 0,-2 1 0 15,3-4 4-15,2-2 1 0,0-3-3 0,-1-2 8 16,1-2 7-16,0-1-7 0,-3-3 2 16,1 0-15-16,-1-5 8 0,1 3 18 0,-4-4-13 15,3 1-8-15,-5-3 10 0,-3 0 0 0,0 2-12 16,2-2 7-16,-7 1 3 0,1 0-13 0,-5 3 3 15,5-1-6-15,-6-2 6 0,0 7-6 0,-3-7 11 16,0 4-3-16,3 3-5 16,-7-2 10-16,7 2-7 0,-17 6 4 0,10 2-14 15,-6 2-6-15,2 1-3 0,-2 7 14 0,1 6-19 16,-4 1-2-16,-1 4 13 0,0 14 13 0,3 1-21 16,-3 6 5-16,3 2 10 0,0 0 3 15,1-2-2-15,2 0-6 0,2 2 16 0,2-2-24 16,3 3 6-16,-3-3 8 0,7-5-9 0,0-3 14 15,3 11-6-15,2 2 9 0,-2 0-19 0,4 2 13 16,2-2-13-16,-5 4 10 0,7-1-9 0,-3 2 4 16,-3-1 5-16,2 0-2 0,0-4 5 15,-3-2 5-15,-1-2-7 0,0-5 15 16,-3-8-16-16,0 0 26 0,-3-1-10 0,0 0-5 16,-9 13 4-16,-1-4-12 0,-7 1 11 0,-2 2 1 15,-21 9 1-15,-9 1-28 0,-20-1-111 16,-41 17-767-16,-16 0 89 0,-22-8 72 0,-40-9 100 15</inkml:trace>
  <inkml:trace contextRef="#ctx0" brushRef="#br0" timeOffset="38782.01">31500 1500 404 0,'0'-12'179'15,"3"2"5"-15,-3 2-33 0,0-2-89 0,3 0-8 16,-3 1 40-16,2-2-48 0,-1 0 3 0,-1-2 15 15,0 1 8-15,0-1 2 0,0 1 18 0,0-4-18 16,-1 2-15-16,1-2 13 16,-5 1-34-16,5-2 16 0,-3 1 0 0,1-2-3 15,-3 0-15-15,-2 0 0 0,3-2-6 0,-2-3-4 16,-1 2 30-16,0 0-10 0,-2-2-12 0,-2-1 19 16,1-2-30-16,-2 1 3 0,-1 0-6 15,-1-2 62-15,-2 2-7 0,1-1 1 0,-4-1-12 16,1 2-10-16,1 0 2 0,-10-7-2 0,0 1-3 15,5 5-15-15,-1 3 0 0,-8-4-5 0,0-3-1 16,0 4-4-16,-3 1-3 0,-3-3-2 16,3 3-11-16,-2 0 3 0,-4 0-1 0,2 1 9 15,-2 1-16-15,-1-2 0 0,-1 0 11 0,-1 0-4 16,2 0-1-16,-4-2-11 0,4 1 5 0,1-3 0 16,-2 3-10-16,-2-2 17 0,-4 2-4 15,0-2-8-15,-13-6 0 0,9 9 3 16,-13-8 10-16,12 8-8 0,-2 0-13 0,-11-3-59 15</inkml:trace>
  <inkml:trace contextRef="#ctx0" brushRef="#br0" timeOffset="39874.33">26041 14 3389 0,'-39'37'0'15,"2"-3"-11"-15,-1 1 9 0,1 1 9 16,3-1 1-16,-1-1-8 0,1 2-2 0,3-2 2 16,0 1 2-16,1-1-2 0,2 2 3 15,2-1-8-15,1 1 2 0,1 3 13 0,0-3-25 16,0 6 2-16,4-4 13 0,1 3-5 0,1 2 5 15,0-1 2-15,-2 2-2 0,6-1 0 0,-3 1 13 16,4-1-10-16,-2 1-3 0,2-1 0 0,0 1 10 16,-1-6-2-16,3 6-16 0,-1 5 0 15,0-2 1-15,-1 0 22 0,2 2-12 0,1 0-6 16,1 1 6-16,-2 1 4 0,4 0-7 0,-3 2 0 16,5-2 5-16,-4 1 3 0,5 1-3 15,-2 1-2-15,3-1-16 0,-1 4 13 0,4-2 5 16,-3-1 0-16,-1 3-10 0,8 3 13 15,-8 1-1-15,4-1-4 0,4-1 2 0,-1 0 3 16,0-1-6-16,1-1 1 0,2-1 5 0,1-1-11 16,0 0 1-16,0-3 14 0,3 1-22 0,0 1 13 15,1-1-11-15,2 0 18 0,1 0 3 16,0-1-13-16,0 3 5 0,3-3 3 0,3 4-8 16,0 6 5-16,7 3-5 0,-5 0 5 0,5-3 0 15,1 0 5-15,-1-3-7 0,0-9-8 0,4 8 13 16,0 1-8-16,0-1 2 0,3-1-2 0,3-2-2 15,-3 0 19-15,0-2-1 16,0-7-11-16,4 7-8 0,4-3-4 0,2 0 22 16,7-3-20-16,-2-1 5 0,-2 4 8 0,8-1 2 15,0 1-10-15,1-2 5 0,3 1 0 0,-1-5-2 16,4 1-14-16,-1-1 4 0,-2-1-6 0,2-1 13 16,1-1-3-16,5 0 1 0,3 1 7 15,-2-4-28-15,4 1 18 0,6 0 5 0,0-3 0 16,1 0 5-16,-1 1-3 0,-1-4 1 0,-3 0-6 15,2 1 26-15,2-2-28 0,4-3 13 0,-4 1-13 16,2-4 10-16,2 1-13 16,3-2 39-16,0 0-16 0,-2-3 16 0,-2-2-36 15,5-4 2-15,0 1-7 0,2-2 13 0,-2-1 10 16,3-4-26-16,3-1 15 0,-3-1 3 0,-10-4 6 16,0 0-16-16,-1-1-8 0,1-2 15 0,2-2 1 15,15-3 2-15,4-2-5 0,-1-1 8 16,0-3-1-16,-1-4-4 0,-2-2-3 0,-4-1 8 15,-6-4 4-15,0-4 11 0,1-3-25 0,0-2 7 16,-2-3 0-16,4-1 0 0,0-5-5 0,-3-1 0 16,-1-3-2-16,-3-1 14 0,-3-4-9 15,-1-3 5-15,-2-5-11 0,-1-3 1 0,13-19 2 16,-21 14 20-16,0-5-10 0,-5-2-12 0,13-17-6 16,-17 10 26-16,13-19-26 0,-9-2 16 15,-1-1 12-15,-4-5 11 0,-7-5-23 0,-11 17 12 16,3-25-2-16,-3-1-5 0,-13 19 10 15,-2-4 16-15,-6-3-11 0,-5-4-16 0,-2-38 9 16,-8-3-85-16,-13-6-3 0,-10-3-27 0,-6 1 2 16,-17-8-1-16,-11-2-1 0,-13-2-27 0,-14-1-19 15,-32-50-9-15,-10 7 8 0,-16 10 16 0,-26 6-54 16,-15-13 28-16,-19-6-28 0,-36-4-80 16,-29 18-343-16</inkml:trace>
  <inkml:trace contextRef="#ctx0" brushRef="#br0" timeOffset="51788.92">29096 13446 775 0,'0'0'243'0,"0"0"-30"0,0 0-6 16,0 0-28-16,-12 5-20 0,7 0-13 0,5 1-18 16,-3 0-10-16,2 6-16 0,0-1-2 15,-1 4-11-15,-1 2-2 0,0 1-5 0,0-1-15 16,3 3 5-16,-4 0-11 0,4 0-2 16,-4 2-11-16,4 2 6 0,-3 2-18 15,3-8-33-15,-1 5-26 0,1-3-100 0,0 1-16 16,-3-2-101-16,6-1-177 0,1-1-310 0,4-2 41 15,-2-3 76-15</inkml:trace>
  <inkml:trace contextRef="#ctx0" brushRef="#br0" timeOffset="52194.61">29497 13566 767 0,'0'0'244'16,"0"0"-27"-16,0 0-17 0,0 0-8 0,0 0-46 16,-21 14-8-16,14-5-13 0,-3-1 3 0,-1 3-15 15,1 3-16-15,0-2-7 0,-7 5-11 16,7-2-10-16,2 0-23 0,0 0 13 0,0-3-18 16,1 3 0-16,4-4 3 0,-1 2-3 0,3-2-6 15,1-3-4-15,0 2-5 0,1-3 7 0,6-1-5 16,-1-4 5-16,1-2-7 0,3 0 12 15,1 0-17-15,2-2 7 0,2-4-2 0,1-3-3 16,2 0-3-16,0-5 8 0,-5 3 3 0,3-3-18 16,-2-3 18-16,-1 4-26 0,0-3 13 15,-8 2 2-15,2-1-10 0,1 3-2 16,-6-1 0-16,1 3-3 0,-6 2 0 0,2 0-5 16,-5-1 15-16,2 8-12 0,-5-2 7 0,-2 3 11 15,11 0-14-15,-23 4-12 0,8 3 8 0,2 1 9 16,-1 1-19-16,1 1-24 0,-1 2-18 0,4 1 1 15,3 1-55-15,2 0-27 0,-1-1-26 16,6-1-54-16,-3 0-182 0,6-3-378 0,8 0 71 16,-1-1 72-16</inkml:trace>
  <inkml:trace contextRef="#ctx0" brushRef="#br0" timeOffset="52559">29906 13628 719 0,'0'0'182'0,"3"-5"7"0,-3 5 57 0,0 0-59 16,1-7-19-16,-1 7-17 0,0 0-43 0,0 0 15 16,0-4-16-16,0 4-17 0,0 0-6 15,0 0-7-15,0 0-3 0,-24 9-10 0,17-4-2 16,-3 2 2-16,5-1-23 0,-7 1 2 0,5 0 9 16,2 2-32-16,-3 0 8 0,0 0 11 0,5 1-16 15,2-2-8-15,0 2 5 0,1-2-4 16,2-1 2-16,1 0-8 0,5 0 3 15,1-3-11-15,1 1-9 0,4-2 1 0,0-1 12 0,3-2-4 16,-3-2-2-16,6 0 13 0,-3-4-13 16,-1 2 8-16,-4-2 4 0,2-2 4 15,-4 0-19-15,-1-1 13 0,-4 1-4 0,-2 0-6 16,-3 1-3-16,-3-4 16 0,-3 3-21 0,-3 0 3 16,-4 0 20-16,-4 1-9 0,0 3-9 0,-3 0 13 15,-1 1-10-15,1-1-7 0,-1 4 9 16,3 0-2-16,-1 2 3 0,4 0-8 0,-1 1-42 15,2-2 4-15,4 6-49 0,3-2 18 0,0 0-6 16,7 0-89-16,0 1-51 0,7-2-184 16,3 3-336-16,7-2 77 0</inkml:trace>
  <inkml:trace contextRef="#ctx0" brushRef="#br0" timeOffset="52959.57">30340 13608 560 0,'-3'-10'195'0,"3"10"25"0,-6-7-41 0,5 5-20 16,-5-3 4-16,6 5-17 0,-14-1-23 0,7 1-2 15,7 0-27-15,-24 4-14 0,11 0 9 16,-2 1-17-16,-1 2 2 0,2-1-10 16,1 6-3-16,0-2-14 0,1 0-12 0,2 2 6 15,0 0 0-15,3-1 3 0,4 3-19 0,3-3 19 16,0 0-13-16,3 0 2 0,4-1-7 0,6 0 4 15,-2-2-20-15,6-1-7 0,0 0 10 16,3-6 0-16,1-1 7 0,1 0-7 0,0 0 7 16,-1-1-4-16,-1-5-9 0,1 3 19 0,0-5 2 15,-1 1-10-15,-3-1-10 0,-1-1 15 16,-4 1-39-16,1 0 42 0,-5-2-16 0,-2 2 6 16,-6 1-11-16,0 0-5 0,-3-3 7 0,-5 6-4 15,-2-2-6-15,-6 1 11 0,-2 0-5 0,1 0 7 16,-3 4-18-16,-1 0 3 0,3-1 10 15,-2-1-7-15,0 6-6 0,6-3 8 0,-3 3-20 16,2-2-11-16,-1 6-13 0,6-4-30 16,2 4-77-16,-1-7-138 0,8 6-484 0,1-4 71 15,4 4 52-15</inkml:trace>
  <inkml:trace contextRef="#ctx0" brushRef="#br0" timeOffset="56394.24">30635 13674 478 0,'0'-8'187'0,"0"4"5"16,0-2-8-16,3 1-15 0,-1-3-28 0,-2 4 10 15,1-2 8-15,0 1 10 0,-1 0-18 0,0 5-31 16,3-7-23-16,-3 7 3 0,0-7-21 15,0 7-12-15,0 0-3 0,0 0 0 0,0 0-8 16,6 24-7-16,-4-14 7 0,-2 5-7 0,-2 8-11 16,2 4 3-16,0 2-13 0,-3 10 8 0,-3 13-3 15,6 4 3-15,-4 6 0 0,-2 0-26 16,1 4 19-16,-2 11-6 0,1-12 2 0,1 16 3 16,-3 0-2-16,3-13-16 0,-4 12 0 15,5 2 11-15,-2-14-1 0,4-3 6 0,-3-1 0 16,2-3-6-16,1 2-17 0,1-5 7 15,1 0 3-15,0-5-1 0,0-6-12 0,1-9 6 16,1 2 11-16,-2-5-11 0,3 3 1 0,0-3 4 16,0-8 4-16,-2 1 3 0,2-3 10 0,0-3-5 15,-1-6-18-15,-1 1-7 0,-1 0 9 16,1-9-7-16,-1 6 0 0,0-7-51 0,0-3-77 16,0-4-110-16,0 0-599 0,0 0 74 0,3-17 64 15,3 1 108-15</inkml:trace>
  <inkml:trace contextRef="#ctx0" brushRef="#br0" timeOffset="57796.91">30693 13697 831 0,'0'0'236'0,"0"0"-16"0,0 0-28 0,-3-6-8 15,3 6-12-15,0 0-21 0,-4-4-28 0,4 4-6 16,0 0-17-16,0 0 3 0,0 0-24 15,22 2 0-15,-11-1-2 0,7 0-23 0,3-1 7 16,9 2-7-16,2 1-16 0,12-2 14 0,1-1-14 16,22 0-2-16,2 0-8 0,4-4-7 0,4 2-14 15,19-6 11-15,3 1 18 0,0-1-8 16,7 2-5-16,-5-5-2 0,3 0-26 16,4-3 15-16,0 0-5 0,1 0 15 0,1-1 3 0,-8-2-15 15,-3 4 15-15,-4-1-13 0,-9 0 3 16,-18 3-5-16,-3-2 5 0,-7 3-13 15,-6 0 7-15,-11 4 1 0,-10 2-5 0,-4-1 2 16,-6 4 2-16,-3-5-4 0,-2 5 10 0,-3 1 5 16,3-3-13-16,-6 1 5 0,2 0-15 0,-5 1 0 15,3-1 7-15,-10 2 1 0,11 0-1 16,-11 0-9-16,13 5-1 0,-10 0 3 0,-2 1 7 16,2 1 4-16,-3 5-9 0,3-2-5 0,0 6 8 15,-3 5 3-15,-3 0-6 0,6 4 6 0,-6 4-1 16,3 6-2-16,0 3 8 0,-3 17-21 15,3-1 21-15,-3 0-5 0,3 8 4 16,3 1-12-16,0 2 10 0,-3 2 3 0,8 11-5 16,-2 4 14-16,-2 1-24 0,2-2 4 0,1 0 11 15,4 0-3-15,-2 5 5 0,1-2 18 0,2-5-30 16,-3 1 2-16,-2-2 8 0,-1 2 12 16,-1-17-15-16,0 4-5 0,-3-2 3 0,1 2 9 15,0-2-17-15,-1-2 10 0,-2-1 1 0,1-5 1 16,-2-1-7-16,-1-2 8 0,-1-3-5 0,0-6 2 15,2-7-8-15,-2 1 1 0,-4-1-4 16,6-1 9-16,-2 1-8 0,-3-2 5 0,3 0 10 16,2-3-5-16,-2 2-15 0,-3 0 15 15,4-5 3-15,-4-1-11 0,3-1 6 0,1 0 2 16,-3-2 0-16,2-1-8 0,-1 0-2 16,1 0 16-16,0-5-9 0,0-1-10 0,0-1 11 15,1 0 7-15,-1-2-10 0,0-1 0 0,1-3 8 16,2-1-3-16,-2-1-15 0,-1 1 17 0,0-4-4 15,3 2 2-15,0-1-15 0,-1-1 15 16,0 0-25-16,-1-1 25 0,2 0 2 0,-3-2-17 16,3 2 18-16,0-6-1 0,-3 10 1 0,3-6-3 15,0 1-2-15,0-5-1 0,-3 9 19 0,-2-6-16 16,5 1 0-16,-6 1 5 0,-1-1-2 16,2 1 15-16,-5 0-13 0,0-1 1 15,-2-1-6-15,-3 1-5 0,-1 2 20 0,-5-5-15 16,0 4-5-16,-7-3 18 0,-5 2-5 0,-2-2 0 15,-7 1-21-15,-5-1 11 0,-17-2 9 16,-4 6 1-16,-1-6-10 0,-3 1-8 0,3-1 5 16,0 0 5-16,-8 0 5 0,5-1 0 0,-1 1 1 15,-4-2 6-15,5 2-11 0,-1 0 6 0,2 0-12 16,0 0 13-16,3 2-18 0,2-2 13 16,-2 4-8-16,9-1 0 0,8-2 0 0,6 4 5 15,2-4-13-15,2 2 6 0,2-1 4 0,6-2-2 16,2 4-5-16,5-2 18 0,1-1-11 0,1 1-2 15,3-1 3-15,5 1-6 16,1-2 11-16,-1 0-16 0,2 1 16 0,3-2-13 16,-2-1 0-16,2-1 5 0,1 0-8 0,-1-1 11 15,2-1-8-15,-1-1-1 0,2-1 4 0,-2-1-16 16,2-2 26-16,-3 0-1 0,3-3 1 16,-2 0 13-16,0-5-32 0,2-1 16 0,-2-2 8 15,1 0-15-15,-2-8 9 0,4 0 6 0,3-2 0 16,-2-4 5-16,0-1-13 0,1 0 3 15,-1-14-11-15,-1 0 6 0,4-3-3 0,-1 3-21 16,-2-1 6-16,4 0-3 0,-4-1 33 0,3 9-25 16,0 4 23-16,2-12-3 0,-5 9-23 15,3 5 6-15,1 2 22 0,-3 2-7 16,0-1 10-16,-1 1-16 0,2 5 1 0,-2 1-3 16,3-1 2-16,-1 3 1 0,1 0 10 0,-4 3-16 15,6-1 6-15,-2 5-6 0,0-1 16 0,0 1-6 16,1 5-9-16,0-1 2 0,-1-1 5 15,3 5 5-15,0-1-15 0,-3-1 33 0,3 3-33 16,0 1 10-16,-1 0-10 0,0 4 13 0,1-2-3 16,-2-2-8-16,2 1-2 0,0 7 3 0,-4-9 4 15,4 6-7-15,0 3 10 0,0-8 0 16,0 8 6-16,0-5 1 0,0 5-4 0,-3-7 2 16,3 7-12-16,0 0 2 0,0-5-5 0,0 5-11 15,0 0 11-15,0 0-18 0,0 0-18 16,0 0-38-16,0 0-90 0,3 16-210 15,-3-8-512-15,0 2 141 0,-3-2 29 0,-1 2 116 16</inkml:trace>
  <inkml:trace contextRef="#ctx0" brushRef="#br0" timeOffset="61005.39">17638 17379 158 0,'0'0'49'16,"0"0"-16"-16,0-8-41 0,0 8-35 0,0 0 25 15,-3-13-77-15</inkml:trace>
  <inkml:trace contextRef="#ctx0" brushRef="#br0" timeOffset="61458.45">18297 16256 560 0,'-3'-4'187'0,"3"4"64"0,-3-4 15 0,3 4-51 16,-1-7-18-16,1 7-15 0,0 0-18 0,-6-5-29 15,6 5-9-15,0 0-6 0,0 0-10 16,0 0-20-16,0 0-11 0,0 0-7 0,-3 20 5 16,2-9-11-16,-3 7-15 0,4 1-2 0,-3 6 12 15,0 0 6-15,3 2-18 0,-4 2-3 0,1 3-5 16,3-1-8-16,0-2 8 0,0 0-13 15,0 1-2-15,0-1-21 0,3-4-31 16,4 0-15-16,0-3-36 0,-3-1-58 0,6-5-119 16,-3-2-560-16,7-3 69 0,-1-2 80 0,5-2 86 15</inkml:trace>
  <inkml:trace contextRef="#ctx0" brushRef="#br0" timeOffset="61831.1">18728 16454 709 0,'0'0'263'0,"-3"-9"-30"0,3 9-33 0,-1-5-6 15,1 5-45-15,-9-2-21 0,9 2 0 0,0 0-3 0,-21 10-33 16,11-3 0-16,-1 3-7 16,1-1-3-16,-3 3-18 0,5 0 0 0,-2 1-5 15,4 0-6-15,-1 1-6 0,0-3 1 0,6 0 1 16,-2 0-11-16,3-2-10 0,3-2 11 0,1 1-11 15,3-2 0-15,3-2-5 0,0-1 23 16,4-3-25-16,0 0 2 0,0-2-5 0,3-5-6 16,-3 0-1-16,5-4 9 0,-4 0-5 0,1-3 1 15,-1 0-14-15,-5-2 32 0,-1-2-19 16,-1 2-5-16,-2 0-5 0,-5 1 6 0,2-1-1 16,-3 2 10-16,0 0-9 0,-3 3-4 15,-4 1-2-15,-1 1 11 0,-1 2-21 0,-2 1 5 16,-3 3 0-16,1 2-8 0,-1 2 3 15,1 1-11-15,-1 4 11 0,0 1-46 0,4 2-21 16,-1 2-15-16,5 4-20 0,3-3-65 0,3 3-84 16,6 0-30-16,2-1-474 0,5 1 76 15,4-1 54-15</inkml:trace>
  <inkml:trace contextRef="#ctx0" brushRef="#br0" timeOffset="62210.38">19112 16473 957 0,'3'-8'330'0,"-3"1"-56"0,-3 1-33 0,2 2-14 16,-3-2-12-16,4 6-18 0,-3-9-30 16,-4 7-14-16,1 1-14 0,6 1-27 0,-18 6 6 15,8-1-13-15,-3 5-13 0,-1 1-20 0,1 3 5 16,-2 2-6-16,5 2-7 0,-4 1-2 16,7 0-27-16,-2 0 6 0,5 0 0 0,1-1-18 15,3-5 3-15,3 1 7 0,0 0-5 0,1-3-12 16,6-1-1-16,4-3 1 0,3-4-6 15,6-3-3-15,-1-3-1 0,5-3 11 0,4-5-4 16,-1-3-13-16,-2 1 23 0,-2-5-12 0,-1-1-4 16,-5-3 3-16,1 0-2 0,-8 1 10 0,-3 0-8 15,1 2 6-15,-7 2-4 16,-4 2-4-16,0 0 13 0,0 4-21 0,-7-1 5 16,-1 1-15-16,-2 4 4 0,0 3 14 0,-7 0-3 15,4 3-10-15,-1 2-3 0,0 3 1 0,-3 2 9 16,4 3-17-16,-2 4-21 0,5-1-10 15,0 1-64-15,3 2 15 0,3 2-28 0,1-5-40 16,6 2-65-16,-2-3-120 0,9 2-464 0,7-1 67 16,4-3 87-16,6-4 70 0</inkml:trace>
  <inkml:trace contextRef="#ctx0" brushRef="#br0" timeOffset="62603.52">19774 16381 678 0,'-7'-7'240'15,"1"3"-22"-15,-5 0-21 0,-2 0-15 16,-2 2-18-16,-1 0-13 0,-2 2-23 0,-2 2-13 16,-1 0 23-16,-6 3-41 0,3 4-7 0,1 0-11 15,-1 2-17-15,3 1 9 0,4 3-9 16,0-1-14-16,-1 3 11 0,8-1-10 0,0-3-21 16,4 3 5-16,-2-2 3 0,8 0-20 0,0-1 12 15,4-2-18-15,6 0-10 0,0 0 10 0,5-3-2 16,1-2 7-16,2-2-2 0,1-3 0 15,2-1-21-15,0-2 11 0,6-5 10 16,-6 1-11-16,3-4 21 0,-3-1-10 0,-2 0 2 16,-1-4-7-16,-2-2 41 0,-5 6-16 0,2-8 13 15,-9 3 61-15,4 3-2 0,-5-4-7 16,0 3 17-16,-3 2-38 0,-3-1 5 0,0 1-16 16,-2 2-10-16,-5 0-12 0,0 0 17 0,-4 3-9 15,1 0-19-15,-1 3 28 0,1 2-43 16,3 2-8-16,-5-1-2 0,5 3 13 0,-4 2-29 15,4 1 13-15,0 1-28 0,3 2-21 0,0-1-37 16,0 6 1-16,7-3-32 0,0 1-37 0,4-1-74 16,6 2-48-16,-3-12-51 15,6 10-462-15,2-2 65 0,1-1 54 0,5-1 37 16</inkml:trace>
  <inkml:trace contextRef="#ctx0" brushRef="#br0" timeOffset="62966">20279 16304 698 0,'-3'-6'218'0,"0"0"22"0,0 0-22 16,2 1-23-16,-2 1 2 0,0 0-8 0,3 4-48 15,-3-7-8-15,3 7-26 0,-3-5-2 16,3 5 0-16,0 0-25 0,0 0-14 0,0 0-17 16,0 0 20-16,0 0-13 0,0 0-12 0,0 0-13 15,0 25-6-15,3-13 24 0,-3 3-1 0,0 3-9 16,0 3-11-16,0 0 5 0,0 1-20 15,0 4 15-15,0-1-18 0,0 0-35 16,-3 2 17-16,3-2-74 0,3-3-30 0,-7 0-119 16,-10 3-78-16,18-1-480 0,0-9 88 0,-1-1 66 15</inkml:trace>
  <inkml:trace contextRef="#ctx0" brushRef="#br0" timeOffset="63167.62">20137 16517 824 0,'-7'-1'268'0,"7"1"-22"0,-8-3 5 0,8 3-28 16,0 0-26-16,0 0-10 0,18-5-21 16,-2 3-33-16,2-2-12 0,10 0-4 15,6-3-14-15,6 1-29 0,15-6-69 0,0 0-89 16,0-1-165-16,3 1-503 0,1-1 58 0,-2 1 34 15</inkml:trace>
  <inkml:trace contextRef="#ctx0" brushRef="#br0" timeOffset="63572.23">21303 16156 870 0,'0'0'294'0,"0"0"3"0,0 0-51 15,-1-7-3-15,1 7-28 0,0 0-26 0,0 0-22 16,0 0-16-16,0 0-21 0,-20 7-27 0,10 0 7 16,-1 1 0-16,-2 1-18 0,2 1-8 15,-3 2-4-15,-2-1-6 0,1 2-18 0,-1 1-4 16,2 0 4-16,1-1-10 0,2-1-15 0,1-3-3 16,0 1 0-16,2-2-18 0,2-1 13 15,-1 1-12-15,4-3 4 0,-1 0 3 0,4-1-8 16,0-4-7-16,0 0 9 0,13 3-4 15,-13-3-21-15,18-2 26 0,-8 1 10 0,7-3-2 16,-6 4-3-16,2-2 2 0,4-1 11 16,-3 0-13-16,0 1 7 0,-1 1-2 0,4-2 0 15,-6 2-20-15,3 1 10 0,-1 0-1 0,1 1-17 16,-4 2 8-16,3 0 5 0,-2 1-6 0,-4 0-4 16,3 3 4-16,-4 3-10 0,2-2 16 15,-5 3-5-15,0 3 9 0,-6 1 6 0,0 1-5 16,-8 3 0-16,-5 4-13 0,-2-3 0 0,-6 2-26 15,1-2-50-15,-11 6-29 0,3-7-41 0,4-4-69 16,-1-12-131-16,4 6-473 0,-1-2 49 16,2-4 84-16,2-2 18 0</inkml:trace>
  <inkml:trace contextRef="#ctx0" brushRef="#br0" timeOffset="63745.3">21114 16111 542 0,'27'-13'195'0,"1"2"-19"0,2 0-7 0,4 0 10 16,15-6-33-16,2 5 3 0,8-3-11 15,-2 2-33-15,4 1-13 0,8 1-15 0,-4 0-85 16,7 2-58-16,-1 2-239 0,2 0-394 0,-2-2 77 16</inkml:trace>
  <inkml:trace contextRef="#ctx0" brushRef="#br0" timeOffset="64179.11">23118 16231 888 0,'0'0'353'16,"0"-7"-82"-16,0 7-7 0,3-4-3 0,-3 4-43 16,6-7-6-16,1 5-30 0,0-3 12 0,7 3-35 15,-1 0-21-15,5-2-7 0,3 4-26 0,2 0-54 16,-2-2-66-16,3 4-152 0,0-1-45 15,-7 5-88-15,4 4-498 0,-8-1 66 0,-2 3 84 16</inkml:trace>
  <inkml:trace contextRef="#ctx0" brushRef="#br0" timeOffset="64311.62">23038 16627 796 0,'21'-12'309'0,"-7"7"-22"0,3-3-29 15,8 1-22-15,1-1-21 0,5-2-23 16,7 0-95-16,0 3-71 0,19-2-106 0,-29 0-255 16,34 3-407-16,-4-4 81 0,4 0 80 0</inkml:trace>
  <inkml:trace contextRef="#ctx0" brushRef="#br0" timeOffset="64543.3">24256 16108 775 0,'-4'-7'305'0,"4"7"-29"16,0 0-35-16,0 0-29 0,0 0-30 0,0 0-18 16,0 0-3-16,0 25-18 0,0-10-12 0,-3 5-3 15,3 6-21-15,0 3-7 0,-1 9-13 0,2-1-30 16,-2 2-9-16,2-2-58 0,-1 2-23 15,3-3-70-15,5-1-63 0,-5-4-31 0,7-1-553 16,0-8 33-16,4-2 93 0</inkml:trace>
  <inkml:trace contextRef="#ctx0" brushRef="#br0" timeOffset="64903.78">24786 16248 732 0,'0'-6'240'0,"0"6"-32"0,-7-7-11 16,0 5-39-16,7 2 4 0,-14 2-32 0,4 1-2 16,-7 4-20-16,2 3-26 0,-4 2 17 0,1 4-30 15,-1 5 13-15,-2 1-10 0,3 3 10 0,5-2-21 16,0 1-9-16,2-2-14 0,7-5-10 16,-2 0 3-16,6-1 0 0,3-5 15 0,2 0-8 15,3 1-12-15,3-6-6 0,6-3 13 16,3-3-17-16,1-2 14 0,3-5-4 0,6-6-13 15,-5-2 12-15,5-3-12 0,4-9 3 16,-9 4-4-16,-3 1 1 0,-4-3-8 0,-1 1 26 16,-6 3-18-16,0 0 0 0,-5-1-3 0,1 5 0 15,-7-1 8-15,3 4 8 0,-6 1-19 0,0 0 11 16,-1 3-13-16,-3 3-10 0,-4-1 5 16,1 5 3-16,-3 0-6 0,-1 3-12 0,1 4 2 15,-1 1-51-15,1 4-8 0,0 2-27 0,-2 5-60 16,9-1-79-16,2-4-82 0,0 7-453 0,8 0 82 15,0-2 87-15</inkml:trace>
  <inkml:trace contextRef="#ctx0" brushRef="#br0" timeOffset="65282.18">25306 16206 1031 0,'3'-8'356'15,"0"1"-77"-15,0 1-138 0,-3 1 89 16,0 5-25-16,1-7-3 0,-1 7-30 0,-4-6-29 15,4 6-2-15,-10 0-19 0,10 0-22 0,-17 7-8 16,4 0-2-16,-2 2-21 0,2 3 8 0,-5 3-16 16,-2 6-7-16,3-1-8 15,7 1-13-15,-4-2 14 0,4 0-19 0,-1 0-3 16,8-1-7-16,-1-5-13 0,1 1 13 0,3-3-2 16,4 1-6-16,2-5-2 0,5-2-3 0,2-4 2 15,2-1 4-15,7-4-4 0,3-3 16 16,-1-1-10-16,6-5-3 0,-5-2 8 0,2-3-5 15,-3 3 0-15,-4 1 2 0,-5-3 1 0,-2 1-9 16,-3 0 14-16,0 2-1 0,-6 2-2 0,-1 0 0 16,-6 2-5-16,0 0-5 0,-5 2-8 15,-2 2-3-15,-3 2-7 0,-1 1 20 0,2 0-15 16,-7 3 10-16,2 4-8 0,-3-1 11 16,2 3-36-16,1 0 7 0,-3 4-2 0,9 0-43 15,-3 1-31-15,5 2-11 0,2-1-10 16,4 1-176-16,6-2-579 0,10 0 80 0,1-3 119 15,11-3 55-15</inkml:trace>
  <inkml:trace contextRef="#ctx0" brushRef="#br0" timeOffset="65778.3">26091 16061 854 0,'0'-5'359'0,"0"0"-42"0,0 5-33 0,0-6-10 16,0 6-51-16,-6-4-21 0,6 4-25 0,-10-1-16 15,10 1-20-15,-15 6-8 0,6-3-3 16,-1 4-17-16,-2-1-18 0,0 3-8 16,1 1-13-16,1-1-25 0,0 2 10 0,-1-1 5 15,4-1-3-15,-3 2-12 0,4-2-11 0,2-1-5 16,-3 0-2-16,4-2 5 0,-1-1-8 16,1 1 0-16,0 0-7 0,-1-2 17 0,1 1-18 15,0-1 4-15,3-4 6 0,0 6-4 0,-5-2-8 16,5-4 10-16,0 4 3 0,0-4-31 0,-6 6 18 15,6-6-11-15,0 0 6 0,-1 4 7 16,1-4 6-16,0 0-16 0,0 0 6 16,-3 4 20-16,3-4-31 0,0 0 10 0,0 0-5 15,0 0 3-15,0 0 13 0,-3 4-21 0,3-4 15 16,0 0-15-16,0 0-7 0,0 0 15 16,0 0-8-16,10 6-5 0,-10-6 7 0,11 1-2 15,-4 1-2-15,3 0 2 0,0-1-13 0,3 1 19 16,-2 1-14-16,3-2 11 0,-1 5-6 15,5-2-2-15,-2 0 18 0,2 2-18 0,-2-1-2 16,2 2-1-16,-1 2-10 0,-2-1 11 0,-3 0-21 16,-1 1 18-16,-1 0-6 0,1 3-17 0,-8-1 33 15,0 0-17-15,-6 4 9 0,-5 0 11 16,-2 3-3-16,-7 0-10 0,-6 3 5 0,0-1 7 16,-13 3-22-16,-5 2 5 0,3-4-3 15,1-6-30-15,-4 5-6 0,0-8-46 16,9-3-89-16,2-2-93 0,2-2-245 0,5-2-343 15,2-3 79-15,1-6 87 0,9 1 95 0</inkml:trace>
  <inkml:trace contextRef="#ctx0" brushRef="#br0" timeOffset="65952.07">25986 16120 773 0,'10'-7'281'16,"0"2"-17"-16,7-2-26 0,1 4-31 0,1-3-7 15,6 0-39-15,2 1-12 16,4 0 4-16,6 2-48 0,8 0-46 0,-1 0-118 16,-3-1-95-16,7 4-593 0,-1-1 43 0,12-3 85 15</inkml:trace>
  <inkml:trace contextRef="#ctx0" brushRef="#br0" timeOffset="66408.14">23962 17108 903 0,'31'-16'177'0,"3"1"48"16,14-4 0-16,23-9-23 15,12 0-25-15,6-1-11 0,13 1 11 0,11-2-54 16,27-6 25-16,13-1-20 0,5 6-5 0,2-1-13 16,1 2-15-16,-10 4 10 0,3 1-10 0,0 0-26 15,-31 8-13-15,-4 2 8 0,-6 0 3 16,-3 2-14-16,-15 6-7 0,-23-1-2 0,-7 2-41 16,-14 5-27-16,-13 0-65 0,-8-1-34 0,-9 4 13 15,-8-1-33-15,-9 3-47 0,-4-4-104 0,-11 7-479 16,-16 7 46-16,-20 1 128 15</inkml:trace>
  <inkml:trace contextRef="#ctx0" brushRef="#br0" timeOffset="66611.14">24457 17442 803 0,'10'-5'315'0,"5"-1"-36"15,9-5-28-15,19-7-18 0,12-3 5 16,14-8-44-16,16 0-22 0,8-6-16 0,39-7-94 16,12 0 12-16,4-2 0 0,2 5-15 15,0 1 7-15,15 6-35 0,8-4-46 0,-13-6-269 16,2 17-518-16,2-6 91 0,-7 0 79 16</inkml:trace>
  <inkml:trace contextRef="#ctx0" brushRef="#br0" timeOffset="85465.05">3629 12833 153 0,'-1'7'131'0,"-2"-6"17"0,3-1-15 16,-3 10-25-16,3-10 9 0,-4 7-14 0,4-7 4 15,-3 1-66-15,3-1 92 0,-1 7 3 16,1-7-18-16,0 0-3 0,-3 5-10 15,3-5-18-15,0 0 5 0,0 0-2 0,0 0-16 16,0 0-5-16,3 5-10 0,-3-5-16 0,8 5 21 16,-8-5 0-16,10 2-7 0,-4-1 12 15,2 4-8-15,5-3-10 0,-2-2 11 0,6 5-19 16,-1-1 9-16,2-3-11 0,2 4-85 0,0-3 29 16,2 4-3-16,5-4-13 0,-4 3 5 0,4-1 11 15,1-3 10-15,3 4 23 0,-4-3-26 16,4 2 16-16,0-1 74 0,-1-2 5 0,2 1-10 15,5 2-8-15,1-1-21 0,6-2-2 0,-3 0 8 16,4 3-5-16,2-2-3 0,1-2 8 16,-3 0-8-16,3 0-28 0,-1 0 23 15,1 0-18-15,-4 0-5 0,4-3 5 0,14-1 0 16,-10 4-8-16,9-4 11 0,-10 0-14 0,-6 2 1 16,16-2 5-16,1 0 3 0,-4 1-11 0,4-2 0 15,-12 1-15-15,-5-1 13 0,14 4 7 16,-9-6-5-16,-4 7 11 0,-2-6-14 0,1 5 6 15,1-2-5-15,16-4-11 0,-1 6 6 0,-6 0 5 16,4-4-8-16,-4 4 0 0,9 1 12 16,-9 0-1-16,-7 0 6 0,13 0-17 0,-6 0 13 15,-8 0 3-15,19 0-16 0,-4 0 5 16,0 1-5-16,2 2 5 0,1-1 8 0,-3-2-11 16,6 0 3-16,0 1 0 0,0-1-7 0,1-1 22 15,3-1-22-15,-1 2-6 0,-3-3 13 16,1 2-7-16,-4 1 7 0,0-2 5 0,0 1-5 15,-3-3 8-15,3 4-26 0,3 0 8 0,0-1 13 16,1-1-11-16,-1 1 13 0,0 1 1 16,0-1-9-16,-2 1 6 0,-1 0-21 0,0 0 11 15,0 1-9-15,-1 2 9 0,1-3-1 0,-10 0 6 16,-8 1-13-16,-2-1 17 0,3 1 16 0,0 2-13 16,-4-2-7-16,4 1-3 0,-3-2 10 15,3 1-7-15,-4 2 5 0,4-1 4 16,-7-1-7-16,4 0-15 0,-5-1 10 0,1 2 16 15,-2 2-24-15,-5-3 10 0,0 2 4 0,0-3 1 16,0 4-17-16,-4-1 18 0,2-3-1 16,-2 4 1-16,1-2-8 0,-4-1-8 0,-3 0 3 15,-3-1 3-15,2 5 4 0,-2-4 6 0,0 0-11 16,-7 1 1-16,3-1-3 0,-4-1 10 0,-3 4 10 16,1-4-7-16,-1 1 10 0,-10-1-36 15,17-1 59-15,-10 2-13 0,-7-1 13 0,10 0 0 16,-10 0 0-16,10 2-13 0,-10-2-20 0,0 0-1 15,0 0 4-15,0 0 1 0,0 0-17 0,0 0-23 16,0 0-51-16,0 0-36 16,0 0-36-16,0 0-162 0,-13 8-557 0,9-6 79 15,1 2 72-15,0-1 81 0</inkml:trace>
  <inkml:trace contextRef="#ctx0" brushRef="#br0" timeOffset="87058.65">16386 12964 307 0,'0'0'166'16,"0"0"-38"-16,0 0 15 0,0 0-4 15,0 0 17-15,0 0-74 0,0 0 17 0,0 0-22 16,18 11 56-16,-11-10-7 0,2 0 7 0,5 2-23 16,-3-2-20-16,6 1 32 0,0-1-19 0,3 4 9 15,3-3 11-15,5-2-43 0,3 2 27 16,4 2-30-16,5-3-8 0,1 2-13 0,1-3-4 16,5 1-9-16,-3 2 1 0,5-2-3 15,-1 1 15-15,14-2-20 0,5 0 17 0,-2-2-9 0,4 2-6 16,-1-1-4-16,7-2-6 15,-3 2-3-15,4 0 21 0,2-3-17 0,-2-1 1 16,1 4-22-16,-1-6 15 0,-1 1 3 0,-3 4-24 16,4-5 16-16,2 4 3 0,1-3-6 0,-2 5 8 15,-4-5-10-15,2 4 12 0,-3-2-7 16,-4-1-2-16,-6 5 2 0,0-4-6 0,-8 1 4 16,-9 2 2-16,3 1-16 0,-4 0 21 0,0 0-15 15,1 0 7-15,-1 0-12 0,1 0-6 0,-1 0 19 16,1 1-9-16,-1 2 16 15,4-3-15-15,-4 2 5 0,1-1-5 0,2 0-1 16,-2-1 3-16,-1 0-15 0,0 0 5 0,1 0 13 16,-1 2-5-16,1-2-21 0,2 0 18 0,-1 0-10 15,-2 0-21-15,4 0 29 0,-1 0 7 0,1 0 3 16,-3 0-5-16,3 0 7 0,2 0-10 16,13 0-7-16,-9 3 4 0,-6-3-2 0,-1 1 21 15,-1-1-3-15,1 1-29 0,1-1 14 0,-1 0 5 16,2 0-3-16,16 0 10 0,-1 2-7 0,-12-2 7 15,-1 1 0-15,11-1-4 0,0 0-4 16,-8 1-14-16,10-1 14 0,-9 3 6 0,-10-3-26 16,3 0 18-16,3 0 8 0,-3 1-15 0,17-2 12 15,-11 1-18-15,-5 0 3 0,-2 0 10 0,19-3-5 16,-5 2 5-16,4 1-10 16,0-1 10-16,0-1-12 0,0 1 7 0,0-3 0 15,2 2 15-15,-5 2-25 0,-10-1 20 0,-1 0-10 16,-6-1 26-16,6 2-29 0,11-4 8 0,-8 4-18 15,-6 0 16-15,16 0-3 0,-9 0 3 16,-6 0 2-16,15-2 15 0,1 2-30 0,0 2 12 16,-3-2-4-16,-10 0-3 0,-5 0 2 0,1 0 6 15,-1 1 2-15,-1 2-5 0,18-1 5 0,-13-1-5 16,-3 0 8-16,17-1-8 0,0 0-11 16,-3 2 1-16,2 2 3 0,1-4 1 0,-3 1 19 15,4 1-8-15,-2-1-7 0,-10-1-3 16,11 0-21-16,-10 1 29 0,7 2-1 0,4-2 6 15,-3-1-8-15,3 0-8 0,-1 0 24 0,3 0-14 16,0-1 3-16,2 1-2 0,-3 0 12 16,2-3-15-16,-4 2 0 0,3 1-8 0,-3 0 3 15,2-1 5-15,0-1-12 0,1 1 22 0,0-3 0 16,3 2-15-16,2 2 7 0,1-1 4 0,-2-2 4 16,3-1-8-16,-3 4-2 0,0-3 3 15,-3-1-3-15,-1 3 5 0,3-2-8 0,-2 2-2 16,0-4-2-16,2 5-4 0,-3-2 14 0,1 0-8 15,0-1 0-15,-1 2 28 0,-3 1-21 0,-1 0 6 16,-2-3 0-16,-10 0-8 16,-5 3-8-16,-2-1 5 0,-1 1 3 0,-2 0-7 15,1 0-3-15,-8 0 4 0,8-1-1 0,-11 1 7 16,-1-2-5-16,0 4 5 0,0-4 0 0,-8 2 0 16,1 2 5-16,0-2 2 0,-3 0-17 15,-1 0 13-15,0 0-8 0,-6 1 15 0,4-1-2 16,-1 0-11-16,-4 1-2 0,1-1 0 0,0 3-18 15,-4 0-18-15,1-3-18 0,-2 0-59 0,-5 6-43 16,-1-4-182-16,0 4-499 0,-3-2 87 16,0-4 58-16,-10 5 45 0</inkml:trace>
  <inkml:trace contextRef="#ctx0" brushRef="#br0" timeOffset="88483.9">3587 14041 330 0,'-4'-7'94'0,"1"4"6"0,-3-2 82 0,3 1-3 16,-1-2-25-16,1 2-83 0,0 0 29 0,3 4-8 16,-8-7 6-16,5 4-19 0,3 3 16 15,-4-7-26-15,4 7-5 0,-7-1 18 0,7 1-34 16,-3-6 9-16,3 6-24 0,-3-1-15 0,3 1 10 16,0 0-13-16,0 0-10 0,0 0 29 15,0 0-6-15,0 0-2 0,23 8 12 0,-2-3 11 16,3 0-14-16,11 2 6 0,5-3-18 15,21 0 23-15,4 4-15 0,8-2 8 0,1-2 71 16,19 3-44-16,3-1 8 0,4-2-7 0,1 3 2 16,-2-6-5-16,4 4-2 0,0-4-29 15,0-1-5-15,6-1 0 0,-4-4 16 0,2 4-3 16,-4 1-18-16,-2-5 33 0,3 1-25 0,-9-2-8 16,4 2 5-16,0-4 23 0,-3-1-23 0,-1 2-2 15,-2-3-1-15,-4 1-4 16,-17 2-6-16,-4-2-2 0,-3 0 18 0,-3 2-6 0,-4-1-4 15,-11 3 10-15,-8 0-16 0,-10 0 13 16,-1 4-2-16,-7 0-14 0,-1-4 4 0,0 4 4 16,-8 1-12-16,-2 0-18 0,0 0-70 15,-10 0-66-15,-1 6-307 0,-2-4-386 0,-1 6 122 16,-5-1 52-16,-6-4 81 0</inkml:trace>
  <inkml:trace contextRef="#ctx0" brushRef="#br0" timeOffset="92100.85">22472 1366 726 0,'-8'28'246'0,"2"-1"-36"0,-1 0-15 0,0 5-21 15,0 1-13-15,-4 12-13 0,2 3-17 16,-1-8-18-16,2 5-8 0,-2 2 5 0,4-12-21 15,-1-3-4-15,3-6-24 0,1-1 6 16,-1-3-11-16,1-2-5 0,3-4-2 0,-3-2-6 16,3 2 3-16,-4-5-12 0,4 0 4 0,0-1-20 15,0-3 36-15,-3-1 22 0,6 1 40 16,-3-7-34-16,4 5-21 0,-4-5-17 0,13 0 25 16,-13 0-26-16,17-6 21 0,-7 0-28 0,4 2-8 15,-1-3-18-15,2 0 11 0,-2 0 7 16,5 3-5-16,-2-3-18 0,2 2 0 0,-2 1 11 15,2-2-9-15,3 1 11 0,-1 0 3 0,0 2-26 16,1-1-29-16,2 2-2 0,1-1-35 16,-3 1-78-16,-1 1-71 0,4-2-90 0,-3 3-503 15,3 0 57-15,-4-2 76 0,-2 0 68 16</inkml:trace>
  <inkml:trace contextRef="#ctx0" brushRef="#br0" timeOffset="92419.2">23107 1575 624 0,'-3'-9'266'16,"3"1"21"-16,-1 3-87 0,-2-2-29 16,0 3 3-16,0 0-2 0,-1 1-11 0,-2 0-31 15,6 3-2-15,-18 0-25 0,8 3-6 0,-4 0-20 16,-2 5 12-16,1 1-14 16,-2 5-14-16,-3 0 6 0,2 1-24 0,5 1 8 15,-4 2-17-15,6 0 2 0,2-4-11 0,-2 0-4 16,7 0 12-16,1-3-2 0,3 0-13 0,0-4 20 15,3 2-25-15,1-3 10 0,7-3-8 16,-1-1 0-16,0-4 6 0,7 1-6 0,0-6-7 16,0-1 2-16,1-2-5 0,-2-1 6 0,2 0-6 15,-2-2 0-15,-5 1 10 0,-1 1 3 0,0 0-5 16,-2-1 0-16,-2 3-1 0,-2-1 4 16,-1 2-8-16,0-1 4 0,-3 4-24 0,-3 0 1 15,0 0-9-15,-4 2-6 0,7 3-7 0,-14 0-29 16,14 0-68-16,-13 4-24 0,6 2 6 15,3-2-44-15,3 0-95 0,-5 2-35 0,13-1-423 16,0 1 69-16,6-6 105 0</inkml:trace>
  <inkml:trace contextRef="#ctx0" brushRef="#br0" timeOffset="93098.68">23484 1485 657 0,'3'-7'213'15,"0"2"7"-15,-3 2 0 0,0 3-18 16,0-6 3-16,0 6-26 0,0 0-20 0,-6-7-23 15,6 7-11-15,-8-2-2 0,8 2-18 0,-16 5-10 16,5-2-1-16,1 4-17 0,-3-1-8 16,-2 3-2-16,-1 1-14 0,5 0-4 0,-2 1-11 15,1-1-7-15,2 2-26 0,1-2 11 16,2 0-9-16,0-1-14 0,6 0-14 0,-2-2 21 16,0-1-5-16,3 0 5 0,0-6-2 0,7 3 2 15,-7-3-8-15,0 0 10 0,27-10 1 16,-13 2-11-16,0-1 11 0,6-2-3 0,-6-1-3 15,3 0 1-15,-1-1 17 0,-1 4-10 0,-5 0 21 16,1 0-6-16,-1 2-4 0,-1 0 4 0,-2 1-5 16,-2 0 6-16,1 2-18 0,0 1 12 15,-6 3-2-15,7 0-24 0,-7 0 19 0,4 7-5 16,-1 1 9-16,-3 5 1 0,0 4 3 16,0 5-1-16,-3 5 8 0,3 7-15 0,-4 2-13 15,4 4 12-15,0 14 9 0,-3-8-6 16,3 8 5-16,-3 3-12 0,2-2 7 0,-2-2-13 15,0-1 9-15,-3-10 6 0,4-8 6 0,-1-2-20 16,-3 0 30-16,2-5-20 0,-2-3-8 0,-1-1 0 16,-1-2 10-16,2-5-5 0,-4-1 3 15,0-3-11-15,-1-3-5 0,1-6 16 0,3-2-8 16,-4-3 0-16,2-4 13 0,-1-2-5 0,2-7-6 16,2 0 3-16,2-5-10 0,7-4 5 0,-2-2 0 15,2-6 0-15,11-11-15 0,2-1 17 16,5 0-2-16,0-1-13 0,7 0 13 0,-2-2 6 15,5 4-6-15,-1-1-11 0,-2 4 19 16,0 0-5-16,2 7-6 0,-9 5 11 0,-4 6-11 16,0-2 13-16,-3 6-15 0,-2 5 5 0,-4 1 8 15,-1 1-11-15,1-1-4 0,1 5 20 16,-5-2-16-16,2 2 11 0,-3 1 17 0,1 0 1 16,-1 1-11-16,1 2 8 0,-3-2-10 0,2 1-10 15,-3 4 9-15,3-7-12 0,-3 7 16 0,0 0-14 16,0 0-2-16,7 2 0 0,-7-2 16 15,0 0-6-15,0 11-18 0,3-5 3 0,-3 0 31 16,3 1-19-16,-2 3-17 0,2 0-10 0,0-1-3 16,1 2-16-16,-1-1-50 0,-2 1-4 15,5-2-137-15,-3 2-187 0,1-2-410 0,-1-4 80 0,5-2 81 16</inkml:trace>
  <inkml:trace contextRef="#ctx0" brushRef="#br0" timeOffset="93248.56">23893 1227 788 0,'0'-6'266'0,"0"6"-38"0,0 0-16 16,0 0-35-16,0 0-31 0,0 0-33 0,17 15-90 16,-9-6-44-16,2 3-74 0,0 2-109 0,1 4-480 15,1 3 47-15</inkml:trace>
  <inkml:trace contextRef="#ctx0" brushRef="#br0" timeOffset="93951.43">24225 1394 808 0,'0'-8'290'0,"-4"0"-14"16,4 1-28-16,-6-1-40 0,2 2-34 15,-2 1-21-15,-4-1-2 0,2 6-23 0,-5 0-18 16,0 4 3-16,-5 1-26 0,0 4-5 15,-1 2-18-15,-2 3 10 0,0 5-20 0,4 1 7 16,0 3-9-16,4 1-9 0,3-3-2 0,2 4 3 16,5-1-19-16,0-6-2 0,6 2-13 15,0-2 13-15,5-2 6 0,2-2-27 0,3-3 14 16,6-2-9-16,-4-3 3 0,6-3-12 0,6-3 20 16,1-3-5-16,-1-2-11 0,7-3 8 0,-3-1 3 15,-3-3 5-15,2 2-26 0,-10-1 14 16,1 0-4-16,-3 0 8 0,-2 1-10 0,-6 1 16 15,1-1-6-15,-4 3-2 0,-1-1-11 0,-6 2 3 16,0-1-15-16,0 7 10 0,-6-6-11 0,-4 6 9 16,10 0-19-16,-23 4 26 0,7 1-10 15,0 0-6-15,-2 2-22 0,5 0 17 16,-1 0-7-16,3 2-5 0,-1 0 2 0,4-2 3 16,1 1-23-16,4 1 5 0,-1-3 8 0,1 0 2 15,3-1 5-15,0-5 3 0,4 6 5 0,-4-6 0 16,10 2 10-16,-10-2 5 0,14-6 13 15,-4 3 16-15,-1-2-8 0,-1 0-3 0,2 1 0 16,-3-1 26-16,2 2 13 0,-4 0-3 0,2 0-10 16,-4 1-1-16,4-2-27 0,-1 1 15 0,-6 3 0 15,8-3-2-15,-8 3-6 16,9-1-23-16,-9 1 18 0,0 0 1 0,11 2-1 0,-4 2 5 16,-3-2-2-16,2 2 2 0,-2 0-4 0,5-1-19 15,-5 1 31-15,7 0-15 0,-2 0 5 16,2-2-8-16,2-1-5 0,-2-1 12 0,6-3 1 15,0-3-10-15,3-6-11 0,4-3 36 16,1-6-25-16,5-12 2 0,-3-2-5 0,0-4-3 16,-2-4 11-16,-4-2 7 0,3-4-20 0,-5-5 0 15,-4 2 5-15,-2-2 13 0,1 4 0 0,-10 10-11 16,-1 7 6-16,-3 2-13 0,0 4 2 16,-3 2 19-16,-1 2-3 0,0 6-11 0,0 1 6 15,-5 3-16-15,2 4 6 0,0 6 2 0,-3 4-8 16,-4 7 3-16,3 10 10 0,-2 10 8 0,6 7-13 15,1 20-3-15,12 8 8 0,11 20-15 16,14 9-46-16,27 16-85 0,18 2-279 16,23-11-402-16,24-16 90 0,21-16 59 0,13-20 87 15</inkml:trace>
  <inkml:trace contextRef="#ctx0" brushRef="#br0" timeOffset="98090.06">33370 13358 616 0,'0'-7'226'0,"0"7"-24"15,-4-5-2-15,4 0-21 0,0 5-85 0,-1-8 27 16,1 8-47-16,-3-8-5 0,3 4-18 16,-3-1 67-16,3 5-5 0,0-10-11 0,-3 4-2 15,3-3-23-15,0 5-6 0,-1-6 1 0,1 1 5 16,-3 0-18-16,0 0 10 0,0-1-10 0,2-3-1 15,-2 2-1-15,-4 1 12 0,3-5-23 16,-5 4 8-16,2-3-1 0,2-1-4 0,-6 3-23 16,-1-1 7-16,-2-1-2 0,1 0-13 0,-4-1 5 15,0 3 18-15,1-1-16 0,-2-2-7 0,-3 5-3 16,0-5 9-16,-2 5-12 16,2-2 14-16,-7-1-16 0,-2 1 8 0,1-1 8 15,-2 3-21-15,-3-1 5 0,0 0-2 0,-5 1 12 16,-9 0-20-16,4 1 3 0,5 2-3 0,-13-6 20 15,7 4-15-15,3 5-5 0,-13-9 8 0,3 3 7 16,1 2-15-16,-3-3 8 0,9 4-10 16,-10-2 12-16,1 0-10 0,-1 2-3 0,-3 0 6 15,-1-1 2-15,-2-1-5 0,2 1 10 0,-5 1-7 16,5-1 4-16,-5 2-2 0,2 2-10 0,1-2 13 16,-1 2-5-16,-1-1-14 15,-1 3 1-15,-3 2 18 0,0-1-3 0,-6 1-3 16,1 1-7-16,-3 1 8 0,2 2 2 0,-1 0-8 15,-1 3 3-15,6-1-7 0,-3-2 4 0,4 4 3 16,-3 0 3-16,3 1-8 0,-5 3 25 16,-13-1-20-16,12-1 8 0,-12 5 5 0,18-1-13 15,-18-3 0-15,21 4-3 0,-17 1 13 0,17-1-12 16,0-1 4-16,0 1-4 0,-14 2-3 0,1 1-3 16,-1 2 13-16,11-7 0 0,3 4 3 0,4-2-6 15,-1 3-4-15,3-1 7 0,2 0-10 16,2 2 18-16,1-1-26 0,5 3 5 0,-2-1-5 15,7 0 8-15,-1 3-5 0,4 2 2 16,4 0 6-16,-1 1-19 0,-3 2 21 0,7 2 0 16,2 3 8-16,-1 1-23 0,5 1 17 15,-1-1 1-15,0 5-11 0,6 2-2 0,-3-2 2 16,0 4 11-16,2 2-3 0,3 5-8 0,1-1 0 16,0 2 3-16,-1 1 10 0,1 14-2 0,6-7 2 15,0 14-2-15,0-13 9 0,1 12-4 16,0 3-10-16,-1 3-4 0,4-1 17 0,-1 3-6 15,4 1 0-15,2 2-8 0,-3 0 8 0,5 0-7 16,-1 0 17-16,4 0-15 0,0 1 3 0,3 1-6 16,1 0 6-16,4 5 10 0,2-5-1 15,3 2 4-15,0-1-11 0,6-2 3 16,-1-1 4-16,0 0-9 0,6 1 10 0,0 2-13 16,5 1 12-16,-1-2-6 0,0-2-1 0,6-1-10 15,1 0 20-15,2-1-15 0,1-1-5 0,6 1 7 16,1-2-9-16,-2 0 7 0,3-1 5 15,4-6 0-15,2-1 18 0,3-4-92 0,6-2 10 16,4-1 23-16,3-3-25 0,-6-3 15 0,2 1 10 16,1-4 0-16,1-2 16 0,-1 0-6 0,5-6 0 15,0 1 6-15,6-3 79 0,0-3-3 16,1-2 3-16,3-3 0 0,-2-2 2 0,0-1-33 16,0-7 18-16,-1 2-20 0,0-6 18 0,2 0-19 15,0-3-89-15,6-5 16 0,1-2 14 16,-12-5 6-16,16 0-8 0,-12-5 13 15,1 0 3-15,3-3-3 0,14-3-3 0,0-2 13 16,-1-3 1-16,4-4-9 0,-3-1 24 0,2-6-14 16,-8-1 6-16,-1-3 0 0,0-4 0 0,-2-3 13 15,-6-3 17-15,0-2-12 0,1-3-13 16,-2-4-18-16,-3-5 23 0,-5-1-2 0,0-4-1 16,-4-3 34-16,-3-5-28 0,0-4 53 0,-3-5-40 15,-1-2 2-15,9-21-8 16,-14 15-12-16,10-19 17 0,-10 17-25 0,7-24 15 0,-5-1-7 15,0-1-3-15,-2 0 10 0,-1 1-2 0,-8 18-11 16,5-23 1-16,-5 0 22 0,1-3-20 0,-14 17 3 16,4-25 22-16,-8 22-30 15,-5 1 3-15,-5-6 9 0,-3-4-12 0,0-3 13 16,-10 2 20-16,0-2-23 0,-4 2-2 0,-6-6 4 16,-4 2-1-16,-3-1-1 0,-11-23 7 0,-6 4-14 15,3 32 7-15,-11-25 0 0,-5 8-5 16,-5 0 8-16,-6 2-6 0,-4 7 4 0,-6-2-17 15,-1 3-9-15,-9 6 4 0,-5 9-9 0,-6 2 7 16,-14 4 0-16,-9 4-18 0,-12 7 3 16,-6 4-72-16,-13 10-15 0,-23 8-124 0,-14 11-250 15,-8 7-296-15,-17 5 50 0,-15 4 108 0</inkml:trace>
  <inkml:trace contextRef="#ctx0" brushRef="#br0" timeOffset="130713.66">4638 5695 366 0,'0'0'186'0,"-12"-3"-1"0,6 2-24 16,-1-4-87-16,7 5 3 0,-11-2-8 0,5 0-10 15,6 2 13-15,-10-4-13 0,10 4 17 0,-7-3 4 16,7 3-21-16,-11-3-11 0,11 3 3 15,-9-1-25-15,9 1 5 0,-7-1 2 16,7 1-2-16,0 0-3 0,0 0-5 0,-11 0-5 16,11 0-3-16,0 0-12 0,-7 5 4 0,7-5-2 15,0 0 11-15,0 0 9 0,18 11 4 16,-2-5-14-16,2 2 5 0,9-5 47 0,10 4-47 16,19 3 67-16,8-2 6 0,5-1-96 0,26 0 11 15,1-1 5-15,7-1-16 0,-1 1-12 0,0-2 10 16,1 3 15-16,0-1-10 0,2 0-5 15,2-2 7-15,-2 2 19 0,2-5-39 0,-1 4 41 16,3-3 36-16,-3 1-21 0,7-3-7 16,-4 0-29-16,4-2 3 0,-3 2 13 0,-1-5-13 0,-3 4 16 15,-4-2 7-15,-24 2 3 16,1-4-8-16,-4 3-13 0,1-4 8 0,-4 3 13 16,0-2-11-16,-11 2 3 0,-10 3-15 0,-9-1 7 15,-11-2-20-15,0 3 5 0,-8 0 5 0,1 0 11 16,-4 0 4-16,-3 0-5 0,-3 0-2 15,-1 0-8-15,-2 0 13 0,-4 3-5 0,0-2 13 16,-7-1-13-16,-3 9-24 0,-1-1-30 0,-7 1-56 16,-5 2-13-16,-2 5-74 0,-26 6-180 0,24-4-352 15,6-2 55-15</inkml:trace>
  <inkml:trace contextRef="#ctx0" brushRef="#br0" timeOffset="131622.34">16712 5653 442 0,'-8'0'146'16,"8"0"69"-16,-10 4-7 0,10-4-27 16,-10 2-9-16,10-2 61 0,0 0-98 0,-11 0 6 15,11 0 15-15,0 0-30 0,0 0-8 0,0 0-21 16,0 0-5-16,27 9 23 0,-9-6-10 0,13 1 5 15,10-1-18-15,23-2 13 0,9 4-23 16,23-3-3-16,9 0 3 0,8 1-10 0,4-3-3 16,9 0-7-16,-3 1-1 0,-3-1-12 0,3 0-11 15,0 0 11-15,0 0 2 0,-4 0-28 16,0 0-26-16,-8 3-15 0,-3-5-56 16,-4 4-26-16,-6-4-40 0,-19 1-147 0,-4 1-548 15,-3-1 57-15,-3-2 90 0,-8 1 86 0</inkml:trace>
  <inkml:trace contextRef="#ctx0" brushRef="#br0" timeOffset="132751.87">4777 8261 596 0,'0'0'200'0,"0"0"-37"0,0-5-6 0,0 5-4 16,14-6-22-16,-1 2 2 0,1 1 2 15,7-3-25-15,9 2-10 0,8-4-38 0,20 1 7 16,4-3-10-16,6 3-6 0,7 2 17 0,17 0-19 16,-13 0-5-16,13 2 0 0,8 2-10 15,3 0-11-15,6 1 21 0,0 2-20 16,1 0-8-16,2 4 2 0,4-3 11 0,1 4-15 16,-1 0-9-16,4 1 11 0,2-3 5 0,1 2 0 15,-6 2-20-15,-1-2 15 0,-6 2-8 0,5-2-10 16,-5 1 10-16,-1-5-7 0,4 2-24 15,-6 2 29-15,-5-3 5 0,-6 2-6 0,-18-5-9 16,-6 5 17-16,-4-3-7 0,-6 1-3 0,-14-3 0 16,-10 1 8-16,-8-1-16 0,-5 3 8 15,-2-3 8-15,-3-1 3 0,-6 2 78 0,-3-2-40 16,-2 0-36-16,-5 1-21 0,-4-1-48 0,0 0-61 16,-7 7-162-16,0-1-502 0,-7-3 62 15,1 2 89-15</inkml:trace>
  <inkml:trace contextRef="#ctx0" brushRef="#br0" timeOffset="133656.37">14653 7803 332 0,'0'5'174'0,"0"-5"26"0,0 8-26 0,0-8-89 16,7 5 4-16,0 0-22 0,-1 1 7 16,2-2 56-16,5 3 9 0,1 0-9 0,0-1-7 15,10-1-28-15,0 2-6 0,7 3 6 0,3-2 0 16,6-1 2-16,15 1-10 0,3 1-13 0,1-1-20 15,2-2 23-15,4-2 7 0,3 1-20 16,4-2-97-16,4 4 10 0,5-6 13 16,19 4 25-16,2-4-20 0,0 5 2 0,5-5 11 15,1 0-10-15,6 1-14 0,2-2 14 0,11 1 2 16,2 4-16-16,4-3-4 0,1-2 12 0,6 1-15 16,1 4 0-16,37-4 5 0,-2 0 21 15,-32 4-19-15,-4-8 11 0,41 8 3 0,1 3 2 16,-1-5 7-16,-7 3-2 0,-31-3 3 0,32 4 48 15,3-1 3-15,-3 3-5 0,-1-3 25 0,-31-2-17 16,39 4 10-16,2-2-11 16,-3-4 13-16,-7 7-15 0,4-1-21 0,0-5-15 15,4 2-10-15,-1 0 13 0,-7-3 2 0,-30 0 5 16,43-1-5-16,-6-1 3 0,-2 0-10 0,-36 0 12 16,4-1-10-16,34-1-3 0,-3 0-7 0,0-3 0 15,-40 4-8-15,-4-3-46 0,4 1-2 16,19-22-185-16,-30 26-630 0,-1-2 98 0,-7-1 72 15,-13-8 68-15</inkml:trace>
</inkml:ink>
</file>

<file path=ppt/ink/ink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1T06:29:35.559"/>
    </inkml:context>
    <inkml:brush xml:id="br0">
      <inkml:brushProperty name="width" value="0.05292" units="cm"/>
      <inkml:brushProperty name="height" value="0.05292" units="cm"/>
      <inkml:brushProperty name="color" value="#FF0000"/>
    </inkml:brush>
  </inkml:definitions>
  <inkml:trace contextRef="#ctx0" brushRef="#br0">14411 6225 581 0,'0'-6'145'16,"3"3"-6"-16,0-3-9 0,-3 0 83 0,3 2 9 15,-3-2-37-15,0 6 27 0,4-9-43 16,-4 3-5-16,0 2-11 0,0 4 9 0,0-8-14 15,0 2-30-15,3 2-16 0,-3 4-10 0,0-11 8 16,0 7-25-16,0-2-17 0,-3-1 22 0,3 7-9 16,0-12-30-16,0 6-2 0,0-2 7 15,-3 1 0-15,3-1 0 0,-1-1-2 0,1 1 4 16,-3-2-7-16,0 0-5 0,3 0-5 0,-3-3 7 16,2 2-23-16,-5-3 21 0,3 2-8 0,-2-4 13 15,2 1-28-15,-4-2-13 0,1 3 8 16,-1-2 2-16,0 1 3 0,-3 1 2 0,3-3 1 15,0 1-11-15,-7-1 2 0,4 0-7 16,-4 3 11-16,-2-3-19 0,1 1 5 0,-1 0 16 16,-2 3-13-16,2-2 13 0,-5 2 0 15,0 0-3-15,1-1-13 0,-1 4 3 0,0 0-2 16,-2-2 15-16,2 3-18 0,-3-1 15 0,0 1-10 16,1 1-8-16,-1 1 3 0,-4 3 2 0,1-3 14 15,3 2-19-15,-4 2-5 0,-1-3 11 16,1 4-3-16,1 0 2 0,-4-2 3 0,3 4 0 15,-3-2-3-15,-3 2 1 0,1 0-1 0,-3 2 11 16,-4-2-21-16,2 1 16 0,-7 4 2 0,5-3-8 16,-1 4 3-16,-4-2 5 15,4 1 1-15,1 3-17 0,-2-4 11 0,1 3 0 16,0 1 16-16,0-1-27 0,-10 3-1 0,9-2 9 16,5 0 0-16,0-1 1 0,-1 3-6 0,1-2 21 15,-1 2-5-15,-7 4-1 0,1-3-7 16,-4 4 16-16,3 0-29 0,-2 1 18 0,-1-1-13 15,10-2 8-15,-9 2-2 0,9 0-1 0,7-4 6 16,-3 3-3-16,-7 3 2 0,4 0-2 0,6-3 3 16,-11 5-6-16,8-2 1 0,4-1-3 15,2 1 15-15,-13 4-5 0,4 2-2 0,-1 1 12 16,0 0-10-16,1-1-15 0,0-1 18 0,2 3-11 16,4-3 6-16,-3 2-11 0,4-3 8 15,2-1 10-15,1-1-12 0,-7 6 12 16,3 1-23-16,4-1 5 0,-4 2 3 0,6-2 3 15,-2 5-14-15,-1 2 16 0,6-4 0 0,4-5 0 16,0 2-7-16,2 2 14 0,-2 2-12 0,-1 6 5 16,4-1-5-16,5-1-13 0,-7 8 5 15,7-7 3-15,0-2 5 0,2 0 5 0,-1 2-5 16,5 0 5-16,-3 0-10 0,4 1 10 0,-4-1-5 16,3 6 2-16,1-6 0 0,0 2 3 0,2 2-15 15,-1-2 15-15,2 3 3 0,0-2-1 16,3 1-10-16,0-1 16 0,0 12-8 0,5-6-2 15,-5-6-19-15,7 12 24 0,-3-5-6 16,4-4 13-16,-1-6-15 0,3 9 3 0,4-3 17 16,-3 2-7-16,3-9-1 0,-1 8-1 15,5-4-14-15,0 2-2 0,-1-3 17 0,1-1-12 16,6 2 3-16,-3-2 9 0,1-2-7 0,-2-6 5 16,4 5-10-16,1 1 13 0,2-1-3 0,-8-7 5 15,8 3-7-15,-2-3 7 0,2 5-2 16,-2-7 2-16,6 2-7 0,0 0 9 0,3-5-4 15,1 4 5-15,3-5-18 0,0 3 10 0,6-5 13 16,2 1-28-16,6-1 27 0,-4 0-9 16,6-2-10-16,-1 0 4 0,2-4 11 15,0 3 2-15,-3-3-12 0,3-1 7 0,-4 1-7 16,7-2-1-16,-2 1 11 0,2-2-5 0,4 0-3 16,4-4 2-16,-1 3-1 0,0-6-14 0,-2 4 18 15,5-5-28-15,-2-2 23 0,-4-2-10 16,3 1-15-16,0-5 25 0,3 1 5 0,-1-3-10 15,14-4-8-15,-1-1 19 0,-1-3-29 0,-4 0 15 16,-2-6-2-16,-4-1-10 0,3-1-6 0,-6-5 16 16,2-3-5-16,-6-1-3 0,7-5 21 15,-4-2-6-15,-3-1-2 0,0-6-20 0,0-2 20 16,0-5-8-16,0-3 18 0,-4-1-17 0,-3-7 9 16,0-5-4-16,-3 1-1 0,-10-8 3 0,3 1 0 15,-8-2-77-15,-2-5-5 16,-7-1 39-16,-4-5 5 0,-6-6 12 0,-8 4-5 15,-5-7 59-15,-8 2-51 0,-4-4 44 0,-16-3-62 16,-11-24 41-16,-17 3 8 0,-7 2-24 0,-20 5 21 16,-14 0 23-16,-13 7-25 0,-15-2 10 15,-23 4-16-15,-28 10-7 0,-19 16-46 0,-80-8-62 16,-24 0-192-16,52 58-517 0,-113 4 54 0,-20 7 103 16,-36 10 68-16</inkml:trace>
  <inkml:trace contextRef="#ctx0" brushRef="#br0" timeOffset="14585.21">21340 15306 499 0,'-10'2'192'16,"10"-2"-90"-16,0 0 16 0,0 0 5 0,-11-2-39 15,11 2 13-15,0 0 3 0,0 0-18 0,0 0-3 16,0 0-4-16,-7-2-9 0,7 2-20 0,0 0-7 16,0 0 9-16,0 0 19 15,0 0-31-15,0 0 25 0,0 0-48 0,0 0 30 16,0 0 1-16,0 0-6 0,0 0 1 0,21-13 53 15,-4 9 5-15,7-2-17 0,10-4-1 0,17-5-13 16,5-1-2-16,5-1-15 0,17-5-5 16,5 1-9-16,2-1 19 0,0-3-10 0,-3 1-8 15,-3 2-1-15,-1 1 11 0,-6-4-15 0,-10 10-13 16,3-3 8-16,-3 0 9 0,-1 1-11 0,-3 2 1 16,0-2 1-16,0 5-1 0,-6-1-2 15,-12 5-5-15,-4-1-2 0,-10 1-9 0,-5 7-12 16,0-5 0-16,-5 3-8 0,1 1-5 0,-6-1 13 15,-1 1-5-15,2 0-10 0,-4 2-19 16,-8 0-2-16,0 0-23 0,7 4-7 16,-7-4-47-16,0 7 20 0,-4 1-114 0,-9 2-221 15,10-2-317-15,-1 3 100 0,1-5 41 0</inkml:trace>
  <inkml:trace contextRef="#ctx0" brushRef="#br0" timeOffset="15718.64">23579 15283 419 0,'0'0'205'15,"-11"-3"-44"-15,11 3 59 0,0 0-43 0,-6-1-5 16,6 1-11-16,0 0 0 0,0 0-18 15,0 0-32-15,0 0-7 0,0 0-9 16,-3-5 2-16,3 5-15 0,0 0-13 0,20-8 3 0,-6 7-8 16,10-6-13-16,10 0 6 0,3-3 4 0,15-5-15 15,3 4-5-15,-1-5 5 0,4 0-20 16,0 3 12-16,0-3-2 0,1-1-3 16,-1 1-7-16,0 0-13 0,0-1 5 0,-1 2-1 15,-5 0 1-15,-4-2 8 0,-10 9 5 0,-7-2-13 16,-4 3 15-16,0-1-10 0,-10 4-26 0,1-2 16 15,-5 3 15-15,1-1-20 0,-4 0 13 16,0 0-16-16,0 4 2 0,-6-3-2 0,3 2-10 16,-7 1 0-16,0 0 0 0,0 0-8 0,0 0 6 15,0 0-6-15,-21 11 23 0,8-6-36 0,-5 1 1 16,-5 5-1-16,-1-1-12 0,-4 1-26 16,-3 2-13-16,-3-1 3 0,-14 6-21 15,4 1 0-15,-4 1-12 0,0-2-34 0,-3 0 16 16,-1 2-6-16,2-1 13 0,-2-1 6 0,3-2 7 15,-1 0 20-15,11-5 29 0,2 1-5 0,3-2 9 16,4 0 17-16,-1-2 9 0,6 2-2 16,4-3 2-16,-1-2-15 0,4-2 21 0,2 4 2 15,6-4 8-15,-1 1 2 0,1-1 18 0,3 0 29 16,7-3 40-16,-6 1-20 0,6-1 25 0,0 0-15 16,0 0 11-16,34-11 2 0,-11 1-21 15,8 0 11-15,14-8-1 0,5 0 24 16,2-1-18-16,3 1 0 0,0-3-18 0,-2 0-11 15,5 1 16-15,-2-2-13 0,2-1 3 0,-3 3-13 16,0 1 15-16,-2-2-2 0,-4 4 8 16,-2 1-29-16,-8-1-10 0,-7 7 15 0,-3 0 1 15,-6 1-9-15,-2 2-7 0,-3 1-2 0,-2-2 15 16,-2 5 7-16,-2-2 1 0,-4 3-24 0,3-3-2 16,-4 3 21-16,-1 0-19 0,-6 2 8 0,0 0-5 15,0 0-18-15,0 0 6 0,0 0 1 16,0 0-12-16,0 0 0 0,-24 8-5 0,17-5 0 15,-2-3-20-15,2 5-16 0,0-2-16 0,-3-3-45 16,3 6-59-16,2-2-54 0,-7-6-90 0,5 7-481 16,3-1 85-16,-2-3 66 15</inkml:trace>
  <inkml:trace contextRef="#ctx0" brushRef="#br0" timeOffset="17816.47">26679 10288 419 0,'0'0'128'0,"0"-5"-7"16,0 5-11-16,0 0 36 0,0 0 7 15,0 0-30-15,0 0-5 0,0 0-3 16,0 0-20-16,0 0-13 0,0 0 2 0,4 14 3 16,-4-5-26-16,0 3 1 0,0 3-8 0,-4 3-11 15,1 7 3-15,0 7 3 0,-1 3 5 0,-3 15-8 16,-3-2-10-16,3 1 2 0,0 2 5 16,-2 1 4-16,-2-2-24 0,1 0 0 0,0 1 7 15,-1-2-12-15,1 1 0 0,3-10 8 0,1-5 20 16,-2-2-23-16,2 0-5 0,2 1 7 0,-2-9-7 15,2 0-2-15,-3 0-11 0,5 0 10 16,-3-9-15-16,2 5 23 0,1-4-2 16,-3-3 4-16,2 0-9 0,3-5-4 0,-3 4 1 15,2-3 3-15,-2-1-6 0,3-2 26 0,-4 1 2 16,4-3-7-16,0 2-6 0,0-3 1 16,-3 0 12-16,3-4 8 0,0 8-25 0,0-2-1 15,0-6 14-15,0 4-6 0,0-4-10 0,-1 7-8 16,1-7 10-16,0 0-14 0,0 0-27 0,1 7-40 15,-1-7-78-15,0 0-129 0,0 0-523 0,0 0 64 16,0 0 82-16</inkml:trace>
  <inkml:trace contextRef="#ctx0" brushRef="#br0" timeOffset="18377.41">26269 11098 573 0,'0'0'192'16,"0"0"-10"-16,0 0-31 0,0 0-13 0,0 0 0 15,0 0-20-15,13 17 2 16,-8-9-28-16,-2 2-2 0,3 4-13 0,-2 0 10 0,3 1-5 15,-1 7-18-15,2-2-11 0,-1 2-1 16,2-1-9-16,-5 1 3 0,5 2-2 0,-4-5-11 16,1 6-2-16,-2-4-1 0,3 0 4 15,-4-3-1-15,4 1 0 0,-3-2-12 0,2 0-9 16,-2-5-6-16,-1 1 17 0,3-2 2 0,-5-2 1 16,3 0-8-16,2-1 12 0,-2 0 1 0,-1 1-23 15,3-1 79-15,-2-3-21 0,1-3 19 16,-2-1 2-16,7-1-8 0,-10 0-2 0,22-8-18 15,-10 3 10-15,1-7-18 0,1 4 6 0,2-7-14 16,-1 1 1-16,3 0 7 0,-2-3-18 0,1-1 21 16,-3 3-34-16,3-3 6 0,-3 1-1 15,3 2 4-15,-4 0-9 0,0 3 6 16,-5 0-6-16,2 2-22 0,-3 2 25 0,2 0-16 16,-4 1-2-16,2 2 8 0,-4-1-5 0,3 0-11 15,-2 3 1-15,-1-2 7 0,3 2-8 0,-6 3 3 16,2-7-10-16,-2 7 10 0,6-4-8 15,-6 4 3-15,4-4-5 0,-4 4-3 0,3-4 3 16,-3 4 5-16,0 0-10 0,3-5-6 0,-3 5-12 16,0 0-3-16,0 0-28 0,0 0 10 0,0 0-25 15,0 0-24-15,0 16-30 16,0-16-77-16,-3 5-56 0,0-1-532 0,3 3 55 0,-1-5 78 16,1 3 58-16</inkml:trace>
  <inkml:trace contextRef="#ctx0" brushRef="#br0" timeOffset="26213.54">24195 15133 181 0,'0'0'51'15,"0"0"-10"-15,0 0-25 0,0 0 20 16,0 0-6-16,0 0-4 0,0 0-31 0,0 0 30 16,0 0-25-16,0 0-43 0,0 0-75 0</inkml:trace>
  <inkml:trace contextRef="#ctx0" brushRef="#br0" timeOffset="29975.99">28316 15141 522 0,'0'0'153'16,"0"0"-63"-16,0 0-11 0,0 0-5 0,-10 0 16 16,10 0-18-16,0 0 63 15,0 0-9-15,0 0-19 0,0 0 1 0,0 0 10 16,0 0-3-16,0 0 0 0,0 0-5 0,-9-1 0 16,9 1-10-16,0 0-26 0,0 0 3 0,0 0 2 15,0 0 3-15,0 0-15 0,27-7-11 16,-14 7-5-16,5-4 3 0,2 1-5 0,4-1-8 15,7-2 5-15,6-1-16 0,5 3-2 0,0-3 1 16,15-3-9-16,1 2 16 0,6 0-18 0,-2-2-5 16,3 2 7-16,0 0-10 0,-2-1 16 15,-6 2-16-15,-9 0 8 0,-7 4-13 0,-4-2 8 16,-6-2-8-16,0 4 3 0,-4-1-8 0,0 1 2 16,-4 0 1-16,-5-1 12 0,0 4-10 15,-5-3 11-15,1 2-6 0,-1-3 3 16,-1 4-72-16,-3 0 10 0,-2-2 6 0,-7 2-16 15,13-1 33-15,-5 0-12 0,-2-2-3 0,-6 3-13 16,0 0 8-16,0 0-20 0,0 0 2 16,0 0-11-16,0 0-6 0,0 0-40 0,-14 11-22 15,4-7-64-15,-3-4-37 0,-1 6-477 0,-3 2 68 16</inkml:trace>
  <inkml:trace contextRef="#ctx0" brushRef="#br0" timeOffset="30445.29">28373 15263 657 0,'0'0'215'0,"0"0"-18"0,-10 0-22 0,10 0 1 15,0 0-27-15,0 0-16 0,0 0-5 0,0 0-5 16,0 0 5-16,0 0-18 0,0 0 7 0,32-5-25 16,-18 2 21-16,7-1-28 0,3 2-6 15,6-2 8-15,5 0-18 0,2-3-10 16,5 3-5-16,15-5 20 0,1 0-13 0,3 1-2 16,-2-5-8-16,4 5 6 0,-3-2 2 0,1-4-24 15,-3 6-17-15,-3-3 8 0,-3 0 10 16,-11-2-5-16,-7 6-31 0,0-1 17 0,0 2-19 15,-6-1 2-15,-4 2-3 0,-3-2 6 0,-2 4-8 16,-1-4-3-16,-2 6-7 0,-1-5 10 0,-5 5 12 16,0-2-53-16,1-1 5 0,-5 2 0 15,1 1-12-15,-7 1-6 0,14-2 0 0,-14 2 26 16,10-5 4-16,-10 5 4 0,7 0-11 0,-7 0-10 16,6-1 38-16,-6 1-12 0,7-3-3 15,-7 3 10-15,0 0-2 0,0 0-6 16,0 0 1-16,0 0-3 0,0 0-1 0,0 0-4 15,0 0-20-15,0 0-9 0,0 0-1 0,0 0-14 16,0 0-23-16,0 0-48 0,-20 4-116 0,17 1-470 16,-1-3 48-16,-2-1 79 0</inkml:trace>
  <inkml:trace contextRef="#ctx0" brushRef="#br0" timeOffset="34344.08">30070 14224 524 0,'0'0'174'0,"0"0"-33"16,0 0 2-16,0 0-17 0,17-9-78 0,-10 8-19 15,0-4 86-15,4 4 0 0,2-1 10 0,1-3-40 16,-1 3 15-16,2-1-11 0,4-2 11 16,-1 1-3-16,-1 0-17 0,7-1-24 0,0-1-53 15,4 0-1-15,4 2-15 0,4 0 6 16,4-3 14-16,15-3 1 0,5 3-8 0,0 3 18 0,2-3-10 16,2 0-11-16,1 5-7 15,0-4 41-15,3 3-34 0,3-3 8 0,-1 0-5 16,5 4 33-16,3-2-27 0,1 0 6 0,14-1-1 15,-15 3-19-15,-2-1 23 0,-1 1-20 0,2-3-8 16,-7 5 21-16,-5-1 2 0,3 0-12 0,-4-4 7 16,-12 4-15-16,-11 1 10 0,4-2 10 15,-11 1 10-15,0-1-20 0,0 0 8 0,-6 2 2 16,-4-2 3-16,-1 1-23 0,-5 1 15 0,-1 0-15 16,-2 0 7-16,-3-2 49 0,2 2-15 0,-1 0-13 15,-2 0-8-15,-1 0 0 0,-10 0-10 16,13-3 18-16,-5 6 8 0,-8-3-3 15,10-3 10-15,-10 3 6 0,10 0-16 0,-10 0 2 0,0 0-2 16,12-2 3-16,-12 2-3 0,0 0-8 16,8 0-12-16,-8 0 2 0,0 0 5 0,0 0 8 15,0 0-3-15,0 0-12 0,7 0 10 16,-7 0-11-16,0 0 1 0,0 0 2 0,0 0-8 16,0 0-7-16,0 0 13 0,0 0-6 0,0 0 6 15,0 0-3-15,0 0 2 0,0 0-9 0,7 6-6 16,-7-6-3-16,-2 11 22 0,0-3-4 15,-1 6-15-15,0-3 26 0,3 6-15 0,-2 1-9 16,-3 3-4-16,5-2 41 0,-3 4-29 0,2 0 34 16,0-1-31-16,-1 2-16 0,2-1 6 15,0-3 15-15,0 7-18 0,0-2 16 16,0-4-8-16,2 1-5 0,-2-2 12 0,1 1-7 16,0 0 5-16,-1-3-2 0,0 2-14 0,3-1 11 15,-3-1 2-15,0 0 11 0,3-3-5 0,-3 2-6 16,2-3 6-16,-2-3-8 0,1 3-3 0,-1-3 10 15,0-3-9-15,1 2 14 0,-1-3-9 16,0 1 2-16,0 0 2 0,0-1-2 0,0-1 6 16,0-2 6-16,0 2-6 0,0-6 6 0,0 11 1 15,0-11-3-15,0 6-20 0,0-6 36 0,0 6-13 16,0-6 20-16,0 0-8 16,0 6-22-16,0-6 7 0,0 0-5 0,0 5 16 0,0-5-11 15,0 0 11-15,0 0-9 0,0 0-19 16,-4 2 22-16,4-2-15 0,0 0 10 0,0 0-10 15,0 0 5-15,0 0-2 0,-20-7-1 16,20 7 6-16,-7-2 10 0,7 2-21 0,-10-2 9 16,10 2-17-16,-14-1 19 0,7 1-8 0,7 0 3 15,-16 0 9-15,5 0-12 0,0 0-7 0,-4 2 2 16,0-1-1-16,-6 1 9 0,4 1-6 0,-5-1-4 16,-7 0 4-16,1 4-7 0,-4-4 2 15,-7 2-4-15,-6 0 4 0,-13 3 8 0,-1-4-3 16,-5 4 6-16,2 0-6 0,-3 0-9 0,-1-3-1 15,-1 3-10-15,2 0 7 0,-1 0 4 0,-1-4-1 16,1 3-3-16,2 0 16 16,2-3-10-16,1 0 0 0,10 2 18 0,6-3-14 15,4-2 12-15,-4 5 1 0,2-2-9 0,2-3-9 16,7 0-4-16,0 4 13 0,-1-3-11 0,4 0 8 16,3 0 7-16,5-1 1 0,-1 1 2 15,0 1-8-15,7-2-4 0,-3 0 1 0,2 0 14 16,4 0-13-16,-1 0-8 0,0 0 8 0,2 0 10 15,-1 0-12-15,3 3 4 0,0-3 18 0,0 1-15 16,0-1 5-16,0 0 1 0,1 1-4 16,0-1-4-16,-1 2-11 0,1-2 26 0,0 0-6 15,2 0 1-15,8 0-26 0,-16 1 15 16,6-1-12-16,4 3 10 0,6-3 8 0,-15 1 4 16,15-1-17-16,-10 2 13 0,10-2-14 15,-11 1 9-15,5-1-1 0,6 0 1 0,0 0 2 16,-11 0-5-16,11 0 10 0,-10 4 5 0,10-4-2 15,0 0-3-15,0 0-8 0,-10 1 16 0,10-1-3 16,0 0 0-16,-10 1 6 0,10-1-16 16,0 0-3-16,-8 0 1 0,8 0-6 0,0 0 5 15,0 0 9-15,-13 1 9 0,13-1-5 0,0 0 3 16,-6 1-5-16,6-1-1 0,0 0 11 0,0 0 0 16,-11 2 0-16,11-2-3 15,0 0-4-15,0 0 17 0,0 0-36 0,0 0 34 16,-10 0-21-16,10 0-8 0,0 0 13 0,0 0-20 15,0 0-5-15,0 0 0 0,0 0 32 0,0 0-11 16,-10-2 19-16,10 2 8 0,0 0-27 16,0 0 1-16,-7-2 19 0,7 2-34 0,-4-6 13 15,4 6 8-15,-7-1 8 0,7 1-14 0,-6-6 32 16,6 6-4-16,-4-4-17 0,1 0 5 0,0 0 8 16,-1-2-8-16,0-1-2 0,-1 2-11 15,0-4-2-15,-1-2 2 0,2 3-3 16,1-3 4-16,-2-3-1 0,-1 0 3 0,2-2 0 15,-2-1-11-15,3-3 6 0,-1 2 10 0,1-7-11 16,0 5 4-16,-1-4-9 0,3 0 8 16,-2-1 3-16,3 3 8 0,0-3-16 0,0 2-5 15,0 3 0-15,0-5 2 0,3 6 1 0,-2-4-11 16,3 6 29-16,-4-1-29 0,3 2 8 0,-3-1 8 16,3 2-1-16,-1 4 4 0,-1-2-22 15,0 3 4-15,-1 2-11 0,0 0 18 0,3-2 0 16,-3 3 5-16,3-1 5 0,-3 1-2 0,2 2-8 15,-2 0-5-15,1-2 0 0,-1 7 7 0,1-8-2 16,-1 4-2-16,0-2-9 16,0 6 9-16,0-7 7 0,0 7-10 0,0-4 10 15,0 4 3-15,0-7-6 0,0 7 1 0,3-5 10 16,-3 5-24-16,0 0 9 0,0 0 2 0,0 0-5 16,0-6-6-16,0 6 14 0,0 0 10 15,0 0-26-15,0 0 13 0,0-4-15 0,0 4 9 16,0 0 4-16,0 0-6 0,0 0-5 0,0 0-2 15,0 0-11-15,0 0-43 0,0 0-2 0,0 0-11 16,0 0-8-16,0 0-35 0,0 0-60 16,0 0-104-16,-5 18-486 0,3-11 68 0,-1 1 70 15</inkml:trace>
  <inkml:trace contextRef="#ctx0" brushRef="#br0" timeOffset="44845.8">11413 8643 586 0,'10'4'130'0,"-10"-4"1"16,27-4-11-16,1-4-5 0,19-8-5 16,8-2-2-16,17-8-8 0,13-8-11 15,41-14 67-15,15-8-17 0,6 0-9 0,0-6 3 16,6 1-38-16,9-4-77 0,5-2-5 0,0 2 25 16,-5 3-2-16,1-1 2 0,-2-2-12 15,-1 2-8-15,-3 5-3 0,-6 1 6 0,-11 5-6 16,-13 3 3-16,-22 14-5 0,-5-1 0 0,-8 6-21 15,-10 0 0-15,-6 5-2 0,-18 10-36 0,-8 1 13 16,-11 1-42-16,-9 5-9 0,-10 5 5 16,-5-2-1-16,-5 5 1 0,-7 1-65 0,-3-1-50 15,-10 12-221-15,-8-3-237 0</inkml:trace>
  <inkml:trace contextRef="#ctx0" brushRef="#br0" timeOffset="45224.28">11669 8899 583 0,'16'-6'179'0,"9"-5"-17"0,16-13 9 0,21-8 36 15,10-3-94-15,20-7-13 0,34-16-3 0,10-5-5 16,2 0 0-16,9-9 3 0,17 3-36 16,3-5 15-16,1 0 6 0,-5 4-29 0,5-1 3 15,-3 4-1-15,1 0 11 0,-9 6-23 16,-6-4-20-16,-10 5 27 0,-2 1-17 0,-8 4 10 16,-5 5-13-16,-30 14 11 0,-4-1-16 0,-9 3 12 15,-5 5-24-15,-10 0 12 0,-17 10-13 0,-6 1 18 16,-10 2-20-16,-9 8 15 0,-8 0-5 15,-1-1-13-15,-4 4 3 0,-3-2-8 0,-6 4 12 16,0 2-14-16,-4 1-1 0,0 0-10 0,0 0 3 16,-24 0 0-16,10 2-21 0,0 5-23 15,-3 0-53-15,-3 2-16 0,-4 0-130 16,0 5-431-16,3-3-12 0,1-1 54 0</inkml:trace>
  <inkml:trace contextRef="#ctx0" brushRef="#br0" timeOffset="45376.68">14814 7426 2 0</inkml:trace>
  <inkml:trace contextRef="#ctx0" brushRef="#br0" timeOffset="47333.13">12608 13826 494 0,'-3'-4'181'0,"3"4"-107"0,-3-6 24 16,3 6-21-16,-4-1-21 0,4 1-13 0,0 0 6 15,0 0-13-15,-6-6 20 0,6 6-25 0,0 0 0 16,0 0 2-16,-3-1 0 0,3 1-10 16,0 0-15-16,0 0 7 0,0 0 39 0,0 0-34 15,0 0 1-15,0 0 12 0,0 0-23 0,19-5 85 16,-8 3 0-16,-1 2-3 0,5-3-15 0,1 2-3 15,5-3 5-15,6 1-4 16,4-3-75-16,7 3-13 0,20-4 10 0,3-1-2 16,4 4-13-16,4-2 18 0,6 1-2 0,0 0 9 15,0 0-12-15,4 1 15 0,20 0-10 0,4-3-2 16,3 3 12-16,6-2 0 0,1 5 16 16,3-6-8-16,1 2 0 0,6 1 0 0,0-2-3 15,6 3-12-15,4-4 9 0,1 0-6 0,-1-1-1 16,8 2-16-16,-5-3 19 0,31-3 28 0,-32 8-39 15,-2-2 19-15,-1 1-1 0,-9 1-15 16,-6-2 3-16,-4 4-8 0,-4-3-6 0,-3 4 19 16,-3-4-8-16,-8 3 36 0,-16 2-26 0,-1-1-12 15,-5 1-4-15,-5-2 6 0,-13 2 0 16,-8 2-2-16,-5-2-1 0,-8 1 1 16,0-1-6-16,-6 0-15 0,-4 0 10 0,-4 2-2 15,-3 0 17-15,0-2-4 0,-3 1 7 0,-7 1 3 16,2-2-13-16,-2 0 5 0,-7 0-34 0,0 0-12 15,4 4-10-15,-4-4 0 0,0 0-39 16,-21 3-28-16,7-2-89 0,1-1-469 0,-5 0 89 16</inkml:trace>
  <inkml:trace contextRef="#ctx0" brushRef="#br0" timeOffset="47944.06">13053 13883 289 0,'25'0'102'0,"5"0"11"0,-2 0-13 15,-1 0 2-15,8 0 69 0,8-2 1 16,1-1-24-16,25-2-22 0,0-2-83 0,26 0 11 16,7-1-8-16,8-2-5 0,7-1-2 15,6-3-11-15,3 1 2 0,35-3-14 0,-1-3 12 16,1 7 5-16,-27-3-17 0,29 5 17 16,1-5-2-16,-2 2-6 0,-26 1-12 0,31 2-5 15,-33 0 2-15,-1 3 3 0,4 1 17 0,-1-4-19 16,-2 3 4-16,3-1-5 0,-7 5-10 0,-4-1 23 15,-6 0-2-15,-7-2-21 0,-7 6 7 16,-5-1-14-16,-21 0 17 0,-6-1-7 0,-1-1 7 16,-8 2 0-16,-11 1-5 0,-10 0-13 0,-9 0-2 15,-4 0 13-15,-1 0-1 0,-5 0 1 0,-1-2 28 16,-5 2-24-16,-4 0 19 16,-2-1-6-16,-2 1-4 0,-4 0-3 0,-7 0 4 15,9-2-6-15,-9 2-19 0,0 0 26 0,0 0-16 16,0 0 4-16,0 0 14 0,0 0-17 0,0 0-34 15,0 0-18-15,-21-6-51 0,12 0-89 16,2 8-510-16,0 2 39 0</inkml:trace>
  <inkml:trace contextRef="#ctx0" brushRef="#br0" timeOffset="51354.52">14619 14733 593 0,'-7'0'192'0,"7"0"-15"15,-10-7-80-15,6 5-28 0,-2 0 3 16,6 2 10-16,-11-2-39 0,11 2 6 15,-7-4 2-15,7 4-12 0,0 0-4 0,-10 0-9 0,10 0 2 16,0 0-10-16,-10 4-13 0,10-4 0 16,-7 4 16-16,4 1-11 0,3-5 0 0,0 5-2 15,0-5-8-15,3 7 10 0,0-1-2 16,5-2 15-16,2 3-10 0,3-6 2 0,5 5 0 16,3-5-9-16,9 5-27 0,4-4 36 0,10-2-4 15,4 0-1-15,21-1 13 0,-1-1-5 0,4-3-3 16,-3 1 1-16,5 0-6 0,5-3 39 15,10-3-47-15,3 2 6 0,-3-2-6 0,-17 3-7 16,17-4-2-16,-14 3 7 0,11-5 7 0,-12 8-12 16,-5-2 20-16,-4-1-4 0,0 0-4 15,-7 3-2-15,1-1-5 0,-12 0 0 16,-6 1-10-16,-6 2 20 0,-2 1-2 0,-5-1 10 16,-2 1-13-16,-5 0-5 0,0 1 5 0,-7 0 3 15,3-3-11-15,-4 4 26 0,1 0 3 0,-4 0-29 16,-3 0 27-16,-7 0 1 0,14-1-2 15,-14 1-15-15,7 0 2 0,-7 0-5 0,0 0-2 16,0 0-1-16,3 5-48 0,-3-5-28 0,0 0-28 16,0 0-70-16,-16 13-97 0,14-9-388 0,-1 0 58 15</inkml:trace>
  <inkml:trace contextRef="#ctx0" brushRef="#br0" timeOffset="52069.15">18038 14808 501 0,'-11'0'202'16,"1"-3"-12"-16,0 2-21 0,-1-2-13 0,1 0-13 15,3 2-10-15,-6-1 6 0,6-2-22 0,0 4-1 16,0-1-17-16,-3 0 1 16,10 1-13-16,-10-2-10 0,10 2-5 0,-10-4-16 15,10 4 3-15,0 0-13 0,0 0 0 0,0 0-5 16,0 0-18-16,34 6 8 0,-14-4-8 0,7-2 18 15,7 4-87-15,11-3 12 0,20 0 6 16,6 1-3-16,5-2 1 0,-1 0 7 0,4 0 5 16,-1-2-3-16,-2 1-20 0,-1-4 57 0,1 5-11 15,-2-1-18-15,-2 0 0 0,-3-4 23 0,-4 4-7 16,-4 1 0-16,1-3 2 0,-12 2 0 16,-5-2-13-16,-4 3-2 0,-7-2 12 0,0 2-4 15,-3-1-11-15,-7 1 8 0,0 0-8 0,0-1-10 16,-10 2-15-16,3-1-6 0,-7 1 24 15,-3 1-65-15,-4 2-76 0,-3-4-115 16,-10 11-444-16,3-3 111 0</inkml:trace>
  <inkml:trace contextRef="#ctx0" brushRef="#br0" timeOffset="53256.28">8583 15726 376 0,'0'0'166'0,"-1"-10"-15"0,2 5-13 0,-1 5 6 16,-1-10-11-16,2 7-8 0,-1 3-10 0,0-10-92 16,0 5 26-16,0 5-23 0,2-4-16 15,-2 4 13-15,4-6 8 0,-4 6-8 0,3-7 0 16,0 6 2-16,-3 1-12 0,10-7 0 0,-2 5 0 15,-1 2 0-15,3-2-8 0,4-1 13 16,2 1-24-16,5 1 17 0,7-1 2 16,3-3 15-16,3 5-16 0,9-1-4 0,2-1 13 15,3 1 4-15,16 0-9 0,3-2 4 0,7 3-22 16,1 0-4-16,1 3 14 0,-1-3-8 0,3 1 8 16,1 0-1-16,-3 1-7 0,-2-1 11 15,-1-1-1-15,-2 0-5 0,-3 0 5 0,-3 0-10 16,3-1-2-16,-2-2 2 0,-4-1 13 0,2 1-8 15,-5-1-5-15,-9-1 5 16,-8 0 28-16,-4 2-18 0,-5-2 11 0,-5 3-23 0,0 1 12 16,-6-3 21-16,-4 2 112 0,0 1-43 15,-8-1-2-15,3 1 4 0,-5-3-20 0,1 4-10 16,-9 0-36-16,7 0 0 0,-7 0-36 16,0 0-23-16,0 0-28 0,0 0-36 0,-17 15-97 15,7-6-579-15,3-1 75 0,3-1 73 0</inkml:trace>
  <inkml:trace contextRef="#ctx0" brushRef="#br0" timeOffset="54147.18">13839 15648 304 0,'0'0'149'0,"0"0"-11"16,0 0-36-16,0 0 6 0,0 0 4 0,0 0-45 16,0 0 81-16,0 0-15 15,21-7-5-15,-14 4 0 0,4 1-25 0,-1-1-3 16,6 1-16-16,2 0-15 0,3-3 3 0,6 1-3 15,10-1-8-15,4 1 16 0,0-1-13 0,17-3-18 16,3 1 5-16,1 3-2 0,3-1-26 16,1-1 13-16,2 0 0 0,0 1 15 0,4-2-5 15,6 4-15-15,-3-3 15 0,17-2-18 0,-13 5 3 16,-4-2-26-16,15-4 23 0,-12 6-18 16,15-6-79-16,-18 3 31 0,17-2 7 0,-20 1 5 15,0 4-2-15,-1-2-5 0,-3 1 13 0,-2-2-4 16,-4-1-4-16,-15 7-2 0,-6-3 1 15,0 1 19-15,-10-1-15 0,0 3 14 16,-7 0-7-16,-4 0 11 0,1-2-11 0,-5 1 10 16,-1 0 21-16,-2-2-10 0,-2 3-19 0,-5 0 3 15,-6 0-12-15,10 0 4 0,-10 0 6 0,0 0-13 16,0 0-31-16,0 0-41 0,0 0 5 16,-16 12-97-16,1-5-71 0,5-3-431 0,-4 2 90 15</inkml:trace>
  <inkml:trace contextRef="#ctx0" brushRef="#br0" timeOffset="55192.08">5995 16829 117 0,'0'0'59'0,"0"0"-23"0,0 0 7 0,0 0-14 16,0 0 6-16,0 0-14 0,0 0 20 0,0 0-21 15,6-9 1-15,-6 9 25 0,0 0 18 16,0 0-5-16,0 0 76 0,3-4-14 0,-3 4-16 16,0 0 15-16,0 0-10 0,0 0-31 15,-3-6 34-15,3 6-3 0,0 0-10 16,-6-4-3-16,6 4-79 0,0 0-23 0,0 0 5 15,0 0-5-15,0 0 0 0,0 0 2 0,0 0-7 16,9-8-5-16,-2 8 33 0,4-2-26 0,5-2-2 16,5 3 17-16,7-4-9 0,9 0 15 15,4 0-11-15,17-4 8 0,4 2 8 0,6 1 3 16,1-2-21-16,19 0 15 0,4 0-7 0,0 1-11 16,4 0 39-16,1-3-5 0,1 3-6 15,-2-1-22-15,-4-2 28 0,4 5-16 0,-3-4-5 16,6 4 11-16,4-1-26 0,-4-1-1 0,3 0 19 15,-3 3 5-15,-3-1-2 0,3 1-6 16,-3-2-5-16,-1 0 0 0,-20 2 3 16,1-1-1-16,-4 1-2 0,-1-1-20 0,-2 2 20 15,-7-1 8-15,-9 0-10 0,-11 2 2 0,-1 1-10 16,-7-3 12-16,-6 4 1 0,-1-1 5 16,-6-2 0-16,-1 2 2 0,-3 1 46 0,-3-2-9 15,-1 2-9-15,-3-1 11 0,-3 1-18 0,-7 0-3 16,0 0-7-16,8 1 2 0,-8-1-8 15,0 0-4-15,0 0 1 0,0 0-32 0,0 0-26 16,-18 7-5-16,18-7-36 0,-13 4-89 0,5-1-154 16,2 1-392-16,-1 2 115 0</inkml:trace>
  <inkml:trace contextRef="#ctx0" brushRef="#br0" timeOffset="69501.67">24417 5193 317 0,'0'0'120'0,"0"0"-15"0,0 0 36 15,0 0-41-15,3 18 5 0,-3-4-28 16,0-3-3-16,0 6 10 0,0 5-17 0,0-1-13 15,0 4 30-15,-3 4-30 0,2-1-1 0,1-2 14 16,-3 4-18-16,0-3 56 0,-1 3-8 0,3-5-5 16,0 0 13-16,-1-3-31 0,2-1 8 15,-3-2-26-15,0-4 8 0,3 1-2 0,-3-5 7 16,3 1-15-16,0-2 15 0,-4 1-95 0,4-3 129 16,-3 1-32-16,0-3-17 0,-1 0 2 15,-3-2-20-15,0 1-3 0,0-3 19 0,-2 0 1 16,-2-2-17-16,1 0-5 0,-1-3-3 15,-3 2 0-15,-2-6 8 0,0 1 0 0,-6-1 2 16,5-3-15-16,-4 2 18 0,0-3-25 0,2 1-1 16,-2-2-2-16,4 1-11 0,0-5-17 0,6 1-28 15,-3-2-9-15,5 1-14 0,-1-4-29 16,5-2-48-16,2-3-185 0,3-32-442 0,7 28 61 16,0 3 51-16</inkml:trace>
  <inkml:trace contextRef="#ctx0" brushRef="#br0" timeOffset="69673.66">24393 4696 724 0,'0'-8'246'0,"0"8"-47"0,0-4-7 15,0 4-28-15,6-3-5 0,-6 3-34 0,0 0-40 16,18 5-65-16,-8 0-45 0,4-4-147 0,6 10-550 15,0-1 67-15</inkml:trace>
  <inkml:trace contextRef="#ctx0" brushRef="#br0" timeOffset="70080.57">24916 5317 547 0,'0'0'195'0,"-4"-8"-3"16,4 2-3-16,-3 3-22 0,0-2 66 0,-1 1-31 15,4 4 15-15,-8-7-45 0,2 5-19 16,1-1-9-16,-3 2-29 0,8 1 0 0,-14 0-30 16,4 6-4-16,0-2-1 0,-1 5-19 15,-2 4-2-15,2 3-5 0,1 1 2 0,0 1-20 16,3 3 5-16,0-3-23 0,3-1 2 15,4-2 3-15,-3-1-20 0,6 0 5 0,-3-2-11 16,4 0 8-16,3-3 0 0,-3 1-7 0,5-3 7 16,-2-1 5-16,4-4-5 0,-1 0 18 0,0-4 3 15,4 0 7-15,-1-5-12 0,1-2-9 16,-1 0 11-16,-3-6-10 0,2-1 13 0,-3 1-1 16,-2-1 6-16,-1-2-15 0,-1 3-6 0,-2-2 15 15,0 1-9-15,-3 3-1 0,-3-2 6 0,0 2-24 16,-1 0 3-16,-3 4-13 15,1 1-5-15,-1 1-35 0,0 1 1 0,0 5-40 16,7 1-61-16,-12 1-37 0,7 2-114 0,-1 3-505 16,1 3 95-16,5 3 56 0</inkml:trace>
  <inkml:trace contextRef="#ctx0" brushRef="#br0" timeOffset="71567.97">25056 5409 558 0,'6'-5'227'16,"-6"5"4"-16,0 0 17 0,0 0-30 0,4-3-21 15,-4 3-31-15,0 0-10 0,0 0-10 0,0 0-13 16,0 16-18-16,3-11-22 0,-3 2-27 0,0 0-2 16,0 4-13-16,0 1-25 0,0-3-11 15,3 2-20-15,-2 1 13 0,2-3-18 0,0 0-8 16,1-1 2-16,3 0-9 0,-3-5 12 0,2 3 3 15,0-5-6-15,1-1 11 0,-7 0 21 0,15-1 14 16,-5-1 3-16,-4-2 16 0,2 2 13 16,1 1-16-16,-5-4 25 0,3 2-9 0,-7 3 2 15,11-4-23-15,-11 4-8 0,6-3 13 0,-6 3-18 16,7-1 0-16,-7 1 1 0,0 0-4 0,0 0 3 16,9 0-18-16,-9 0-2 0,0 0 5 15,5 8 5-15,-2-5-5 0,-3 2 5 16,4-2-13-16,-1 3 5 0,0-2-20 0,1 1-8 15,-1-1 20-15,6 0-7 0,-4-1 3 0,2 0 9 16,-1-1-14-16,-6-2-9 0,21-6 14 16,-11 3-6-16,0-4 3 0,-2 0 2 0,5 0 11 15,-3-4-3-15,-3 2-10 0,3-4 8 0,-3 2 7 16,-1 1 0-16,-1 1 3 0,-2 0-5 16,3-1 4-16,-5 1 1 0,2 5 10 0,-3-5-13 15,0 4-17-15,0 5 12 0,-3-9-5 0,3 9 0 16,-7-2-8-16,7 2 6 0,0 0-9 0,0 0-12 15,0 0 16-15,-17 8-27 16,16-5 6-16,1-3-23 0,-3 6 23 0,3-6-10 16,4 8-3-16,-4-8 30 0,9 2-9 0,-1-2-3 15,-8 0 5-15,13-2-3 0,-3 2 24 0,1-5-11 16,-1 4 19-16,0-1-6 0,-2 1 10 16,2-2-7-16,-1 1 7 0,-1-1-2 0,-1 3 2 15,-1-4-10-15,-6 4 6 0,14 0-1 0,-7-2 5 16,-7 2-10-16,13 2 13 0,-9 1 0 0,-4-3-18 15,14 4 8-15,-8 1 15 0,-2-2-10 16,3 3-21-16,-4-2 5 0,7 3 11 0,-6 1 5 16,3-1-18-16,-1 0 5 0,1 1-8 15,1 1-12-15,-2-5 4 0,1 3 1 0,3-2-3 16,0-1 13-16,-3 2-13 0,3-5 5 16,1 1 11-16,-1-2-6 0,-3 0 13 0,4 0-13 15,0-3 6-15,-3 2-14 0,3-5 14 0,-1 3 20 16,0-1-3-16,-3 1 3 0,3 1 13 0,-3-3-3 15,-3 4 8-15,2 0-13 0,-2-4-3 16,-4 5-2-16,12-1-23 0,-10-2 13 0,-2 3 15 16,10-3-10-16,-10 3-1 0,0 0 1 0,11 3-3 15,-11-3-2-15,10 1-18 0,-10-1 18 0,9 2-11 16,-5-1 16-16,-4-1-16 0,14 3 6 16,-7-3 10-16,-7 0-19 0,17-4-6 15,-10 1 7-15,3-1-3 0,-1-4-2 0,3 2-1 16,-3-5 9-16,1 0 7 0,-2 1-10 0,2-4 5 15,-3 3-5-15,-1-3 20 0,2 4 11 16,-5 1-1-16,3-4-7 0,-5 5-13 0,2-2 18 16,-3 6-2-16,3-3-11 0,-6 0 3 0,3 7 5 15,-4-7-18-15,4 7 2 0,-9 0 1 0,9 0 2 16,0 0-2-16,-14 14-11 0,10-7 8 16,1 3 0-16,0-1-15 0,2 1 7 0,-2 4 8 15,0-3 0-15,3 3 0 0,3-3-10 0,-3 0 15 16,4 1-3-16,2-4-12 0,-2 1 2 0,2-1 14 15,5-1 4-15,-1-5-10 16,4 1-5-16,1-2-3 0,-3-1-5 0,5-2 3 16,1-1 18-16,-2-3-16 0,2 4-2 0,-5-4 7 15,5 0-7-15,-5 1 20 0,-3-1-5 0,1 4 3 16,-1-4 2-16,-4 4 6 0,2-2 1 16,1 2 1-16,-5-1-18 0,3 2-2 0,-7 1 7 15,6-5-3-15,-6 5-9 0,0 0 7 0,0 0-10 16,8 10 12-16,-8-5-10 0,0 3 6 0,-3-1 2 15,3-1-5-15,-1 4-8 0,-3 0 0 16,4-2-7-16,0 1-16 0,-3-1 13 0,3 0-3 16,3-1 6-16,1-1-1 0,-3 1 11 0,8-2-3 15,-5-2-5-15,5 3 3 0,-1-6-11 16,2 0 6-16,0 0 2 0,1-2-3 16,2-2 19-16,0-3-3 0,2-3-8 0,-2 2 0 15,4-7 8-15,-3 2-13 0,0-3 13 0,-1-1 5 16,1 1 0-16,-4 1 8 0,-3 4-1 0,4-3 16 15,-4 3-2-15,-1-1 5 0,-1 3 7 16,-3 1-5-16,4 0 8 0,-2 2-23 0,0 2 4 16,-1-2-11-16,-3 6 1 0,0 0-2 0,0 0-7 15,0 0 15-15,0 20 2 0,0-3 3 16,-6 2-10-16,3 6-6 0,-5 7 14 0,4 1-14 16,-5 2 6-16,2 15 2 0,-4 1-7 15,7 4-1-15,-5-5 21 0,2 1-25 0,0 0 9 16,3-3 9-16,-2-6-4 0,2-7-17 15,1 2 13-15,-1-3 0 0,-3-3-11 0,3-1 6 16,-2-5 2-16,0-1-8 0,-1-3 8 0,-1 0-2 16,1-2 12-16,-3-4-4 0,-3 1 9 0,3-7-5 15,-2 2-2-15,-4-2 8 0,0-3 7 16,3 0-21-16,-5-3-1 0,4-5-4 0,3 1 3 16,-3-7 21-16,1-2-26 0,3-5 2 0,3-4 6 15,6-3-3-15,6-4 0 0,8-17-15 0,8-3 8 16,6 2-6-16,11-7 5 15,12 2-20-15,2 2-2 0,0 5-37 0,6 0-17 0,0 6-64 16,-1 2-55-16,-5-15-88 0,-1 24-541 16,-7 1 77-16,-6 3 64 0,-3 2 72 0</inkml:trace>
  <inkml:trace contextRef="#ctx0" brushRef="#br0" timeOffset="72154.61">23801 4181 447 0,'0'0'149'0,"-3"-3"-21"0,3 3 0 16,0 0-23-16,0 0-5 0,0 0-8 0,0 0-3 15,3 23-19-15,-3-13 32 0,0 4-28 16,0 3 44-16,0 2 2 0,-3 4-17 15,3 2-1-15,-3 2-5 0,2 7-15 0,-3 0-10 16,4 4-3-16,-3-5 3 0,3-2-19 0,0-1 6 16,3 0-8-16,-3-4-5 0,5-1 3 15,1-1 2-15,1-4-17 0,0 0-6 0,-1-4-5 16,5-2 10-16,-1-3-2 0,1-2-11 0,2-4-17 16,0 1-16-16,2-6-41 0,1 0-110 0,-2-1-140 15,3-6-405-15,4-2 30 0,0-6 83 16</inkml:trace>
  <inkml:trace contextRef="#ctx0" brushRef="#br0" timeOffset="72326.92">23856 4428 547 0,'0'0'151'16,"0"0"-2"-16,0 0-26 0,0 0-13 0,0 0-8 15,17-7-43-15,-6 6-51 0,-1-1-19 16,0 1-71-16,4 1-89 0,-5 0-100 0,2 1-336 16</inkml:trace>
  <inkml:trace contextRef="#ctx0" brushRef="#br0" timeOffset="72644.92">24122 4391 593 0,'0'-7'218'15,"0"7"-6"-15,3-5-30 0,-3 5-26 0,0 0-12 16,4-4-14-16,-4 4 1 0,0 0-19 0,11 0 6 16,-11 0-28-16,16 3-14 0,-8-2 9 15,2 5-42-15,0 0 11 0,1-1 0 0,2 2-13 16,-3 1-13-16,1 2-7 0,-1 0-19 0,-1 2-28 16,-1-1 19-16,-4 2-14 0,2-1-25 0,-6 1-5 15,0-1-49-15,-3 1 18 0,3-2 3 0,-4-1 43 16,-3-1 3-16,3 0 20 15,-2-4 26-15,-1-3-8 0,4 1 5 0,3-3 6 16,0 0 4-16,-17-7 3 0,13 1-5 0,4-2 0 16,-3-2-5-16,6 0 2 0,-3-4 8 0,4 4-13 15,2-3 6-15,2 0-3 0,-2 1-3 16,4 2 5-16,-3-1-15 0,4 3 5 0,2 0 8 16,-6 2-16-16,4-1-2 0,-1 4-33 0,4-1-3 15,-1 1 3-15,0 3-111 0,-2-2-61 0,2 4-509 16,2-1 66-16</inkml:trace>
  <inkml:trace contextRef="#ctx0" brushRef="#br0" timeOffset="73176.39">24666 4436 737 0,'5'-7'274'0,"-4"3"-111"16,0-3 88-16,-1 0-41 0,0 5-100 0,0 2-25 15,0-9 7-15,0 9 3 0,-7-8-21 0,4 7 0 16,3 1-7-16,-7-3-11 0,7 3-20 16,-14 7 15-16,7-2-8 0,-1 1-14 0,-1 1-19 15,-1 5 28-15,3-2-30 0,4 1-16 0,-1 2-2 16,-3-5-5-16,4 3-1 0,3-1-14 0,0-2 32 16,0-1-7-16,3 0-5 0,0-1 7 15,5-4-12-15,-2 1 10 0,1-3 0 16,7-1 2-16,-1-2 3 0,-2-1 8 0,3 0 12 15,2-4-7-15,-1 0 7 0,-2 1 14 0,-2 5 4 16,-1-6 8-16,0 3-13 0,0 1-12 0,-3-2 5 16,0 4 12-16,-1-4 0 0,-2 4 1 15,3 1-24-15,-7 1 6 0,7-7-1 0,-4 6-12 16,-3 1 10-16,0 0-3 0,10-4-7 0,-10 4-8 16,0 0 7-16,14 7-14 0,-11-2 19 0,-2-2-24 15,5 0-4-15,-3 1 1 0,1-1-8 16,2 1 15-16,-1-1 6 0,1 2 9 0,1-5 16 15,0 1-20-15,-7-1 2 0,14-1-7 16,-4 1 4-16,-1-4-7 0,2 0 5 0,-1-2 8 16,0 4 2-16,-2-6 5 0,2 3 1 15,-3 1-32-15,3-2 34 0,-3 4 8 0,-1-4-19 16,-2 4 9-16,-1-3 4 0,-3 5-2 0,7-4-13 16,0 4 6-16,-7 0 12 0,4-6-16 0,-4 6-4 15,0 0-11-15,0 0 3 0,0 0 8 0,0 0 2 16,10 9-31-16,-10-4-7 0,0 1-41 15,-3 4-36-15,2-1-21 0,-2-3-84 0,3 6-561 16,-3 1 55-16,0-2 86 0</inkml:trace>
  <inkml:trace contextRef="#ctx0" brushRef="#br0" timeOffset="73561.32">25107 4334 916 0,'3'-6'266'0,"-3"6"-28"16,3-3-31-16,-3 3-4 0,0 0-22 16,0 0-35-16,0 0-23 0,11 9-5 0,-7-7-18 15,-1 7-13-15,-3-1-31 0,3 0-12 0,0 6-9 16,-2-3-9-16,-1 3-18 0,3-3-13 16,-3 3 5-16,0-4-18 0,0 0-3 15,3-2 16-15,-3 0 33 0,0-1 3 0,6 0-11 16,-5-4 1-16,-1-3 5 0,0 0-1 0,0 0 14 15,17-7 12-15,-10 2 15 0,4-7-12 0,-1 1 0 16,4-1 0-16,-1-2 15 0,0-2-41 16,1 1 2-16,-3 5-22 0,0-3 28 0,0 3-74 15,-3-1 38-15,-1 4-11 0,1-2-7 0,-2 3-2 16,1 2 5-16,-4-1 15 0,4 3-23 0,0-3 23 16,-7 5-13-16,0 0 13 15,17 6-13-15,-11 1 10 0,-1 1-7 0,3 1 3 0,-6 3-17 16,7 3-9-16,2 3-13 0,0 3-67 0,5 4 3 15,-2-12-79-15,17 24-612 0,0-3 56 16,3-7 90-16</inkml:trace>
  <inkml:trace contextRef="#ctx0" brushRef="#br0" timeOffset="74109.03">28084 4084 688 0,'7'-5'202'0,"0"2"-28"16,4-2-5-16,2 2-10 0,1 2-31 0,3-3-15 15,4 2-8-15,-5 2-3 0,5 2-28 0,0-2 5 16,-2 4-20-16,-1 0-5 0,3 3-3 15,-4-1 1-15,0 2 4 0,-2 1-10 0,-2 1-8 16,-1 4-15-16,-3-4 13 0,-7 5-5 0,1-4 7 16,-3 3-22-16,-3 2 7 0,-4-1 10 0,0 4-15 15,-7-2 7-15,1-3 9 0,-1 1-19 16,-3-1-2-16,7-3 0 0,-1 2 2 0,3-6 6 16,0 2-6-16,1-3-5 0,0-1 8 0,3 1 18 15,-2-2-23-15,5 3-8 0,0-4 2 16,1-3 4-16,2 5-1 0,7-3 0 15,-1 1-2-15,8-3 5 0,-1-3 2 0,5 1-12 16,4 2 12-16,6-1-2 0,-5 0-49 0,4-2-23 16,0 1-13-16,2 1-30 0,-1-2-82 15,-2-1-42-15,-8 4-40 0,4-1-458 0,4-2 84 16,-5 2 46-16</inkml:trace>
  <inkml:trace contextRef="#ctx0" brushRef="#br0" timeOffset="74429.17">28909 4113 888 0,'3'-4'284'0,"-3"-2"-26"0,0 6-7 15,0-8-26-15,0 8-4 0,-3-4-35 0,3 4-27 16,0 0-10-16,0 0-24 0,-25 10-12 0,14-2 12 16,-2 3-23-16,0 4-20 0,-1 3-7 15,1 4 4-15,2-2-12 0,1 2-11 0,3-1-15 16,0 2-8-16,-3-3-10 0,9-1-5 0,-2-6 0 15,5 2-8-15,-1-7 0 0,0 2 13 0,9-3 8 16,-3-1-5-16,3-6-8 0,4-5-6 16,0 1-1-16,8-8 9 0,-7 2 1 0,3-5-9 15,-2-2-6-15,1 2 14 0,-6-3-2 0,1 0-8 16,-2-1 3-16,-5 3 0 0,-2-1 12 0,0 2-9 16,-3 0-11-16,-6 5 3 15,1-1-1-15,-4 0 6 0,-4 5-3 0,-1 1-7 16,0 3-1-16,-2 4-19 0,-5 3-45 0,1 4-35 15,-1 2-82-15,5 3-85 0,-5 3-632 0,6-1 105 16,2 2 77-16,-1 0 79 0</inkml:trace>
  <inkml:trace contextRef="#ctx0" brushRef="#br0" timeOffset="97504.67">27673 6186 440 0,'-6'-2'171'0,"3"-4"-7"0,3 6-5 15,-4-5-13-15,1 0 0 0,3 5-13 0,-3-5-28 16,0 2 38-16,3 3-23 0,-1-6-10 0,1 6-20 16,0 0-11-16,-3-4-20 0,3 4 5 0,0 0-2 15,0 0-9-15,0 0-24 16,0 0 9-16,7-4-2 0,-7 4 7 0,20 0 21 0,-3 0-7 16,9 0-32-16,9-3-9 0,24 2 4 0,9-5 3 15,11 4-18-15,17-4 16 0,2-3 9 16,2 6-27-16,0-4 79 0,0-2-18 15,-3 1 5-15,2 1-10 0,0 0-11 0,-6 2 16 16,-15-1-12-16,-6 0-27 0,-7 4 16 0,1-4-10 16,-19 4 5-16,-2 1-26 0,-11-1-2 0,0 2-37 15,-8-2-52-15,-5 2-19 0,-3 2-10 16,-5 0-11-16,-5-2-53 0,-2 3-612 0,-9 3 44 16,-8 1 74-16</inkml:trace>
  <inkml:trace contextRef="#ctx0" brushRef="#br0" timeOffset="98582.11">27698 6198 696 0,'-3'-5'192'0,"3"5"-13"16,0 0-26-16,0 0-7 0,0 0-10 0,0 0-39 15,0 0 8-15,6 17-18 0,0-8-5 0,-5 1-31 16,0 5 24-16,-1 2-9 0,3 4-76 15,-3 4 5-15,0 4 12 0,3 4-17 0,-3 2-3 16,-3 4 6-16,3 16-1 0,-3 0 29 0,3 2-19 16,0 0-25-16,-1 1 23 0,1-5-15 0,0 1 25 15,0-8-13-15,0-7 6 16,0 3-6-16,0-1 85 0,0-5-36 0,0 6 6 0,0-4 6 16,-1-1-27-16,1 2 13 0,-6-3 4 15,6 2-4-15,-3-3-3 0,0 0-10 0,2 3-3 16,-2-5 13-16,-3 2-8 0,5-2-7 15,-2-7-3-15,0 1 0 0,0-2 5 0,3 0-18 16,-2-3 0-16,-1-4 8 0,0 0-3 0,3-1-4 16,0-2-4-16,-3-1 4 0,2-3 9 0,1 2-7 15,-1-1 10-15,1-4-3 0,0 1-14 16,1-1 6-16,-1 0 1 0,1-1 13 0,-1 1-11 16,3 0 3-16,0-1-5 0,2-2 0 0,1 2-3 15,-2 1-2-15,6-1-16 0,0 1 18 0,4 0-12 16,3-4 19-16,3 4-9 0,7 0 15 15,4 1-13-15,6-4-12 0,15 5 12 16,7-2 11-16,5-1-24 0,1 1 23 0,5 0-12 16,0-6 15-16,2 5-15 0,0-4 7 0,6 4-20 15,-3 0 10-15,4-4 3 0,14 4 12 0,2 1-9 16,-2-2 1-16,-14-3-6 0,-4 3 4 16,-1 2 3-16,-4-5-16 0,1 3 11 0,-3 1 10 15,-3-4-16-15,4 3 6 0,-7-4-8 0,-1 1 0 16,-10 1 0-16,-3-4 13 0,-7 1 2 0,4 4-5 15,-8-3 3-15,0-2-3 0,-9 0-12 16,3-1 12-16,-7 1-7 0,-4 1-6 0,1-1 8 16,-4 0 10-16,0 0-68 0,-7 0 32 15,4 0-7-15,-7 0 46 0,5-5-5 0,-4 3-8 16,-4 0-5-16,4-4 15 0,-6-2-25 16,1 1 10-16,0-3 0 0,-3 2-13 0,0-2 21 15,-3-5 0-15,-1-1-11 0,-5-3 21 0,2-3-23 16,-4-6 7-16,1-4 16 0,-3-15-10 0,-1 0-11 15,4-3 3-15,3-6 3 0,0-2-13 16,6-2-8-16,2-4 15 0,2-1-12 0,5-14 10 16,1 2-3-16,3-2 11 0,1 2-3 0,0 2 2 15,4 2-4-15,-7 16 20 0,0-1-31 0,1 4 10 16,-1 2 1-16,-3 3 7 0,0 9-8 16,-3 6 6-16,-4 3-8 0,3 5 7 0,-3 0 6 15,-3 1-16-15,3 0 18 0,-1 2-7 16,-2 4 0-16,-1 2-6 0,1 1-17 0,2-1 32 15,-2 1-7-15,-3 1-2 0,4 5-8 0,-3-3 2 16,-1 3 11-16,1 0-11 0,-1 1 9 16,-1 0-4-16,3 0-4 0,-2 2-1 0,1-2 8 15,-1 1-7-15,0 1 9 0,2 0-9 0,-2 2-9 16,-1-1 24-16,1-1 0 0,-2 0-3 0,1 4-15 16,1-5 3-16,-2 1 12 0,-2 0-13 15,0-3-10-15,-4 3 16 0,0-1 2 0,0-1-2 16,-6 1-29-16,-1 0 11 0,-2-1-8 15,-5 3-36-15,1 2-13 0,-11-2-30 0,-2 6-18 16,-9-2-39-16,-22 4-38 0,-20 8-571 0,-6 0 102 16,-2 1 14-16</inkml:trace>
  <inkml:trace contextRef="#ctx0" brushRef="#br0" timeOffset="99118.22">28201 5361 665 0,'0'0'300'0,"0"-8"-24"0,3 5-28 15,-3 3-25-15,0-7-18 0,0 7-21 0,0 0-33 16,0 0-13-16,0 0-35 0,0 0-14 0,0 0 11 16,0 0-26-16,4 24 6 0,-4-9-6 15,0 3-13-15,-1 2 6 0,0 5-8 0,-4 5-8 16,2 4-2-16,1-1-14 0,-4 1 11 15,6 1-15-15,-3 4 10 0,0-4-5 0,3-7-3 16,0 2 11-16,3 0-3 0,0-3-16 0,4-2 11 16,0 0-18-16,0-4-10 0,3 0 5 15,4-3-21-15,1-3 8 0,-2-2-31 0,6-1-51 16,-4-3-100-16,-2-7-114 0,6 0-485 0,-7 1 54 16,5-8 31-16,-7 3 76 0</inkml:trace>
  <inkml:trace contextRef="#ctx0" brushRef="#br0" timeOffset="99764.88">28245 5726 729 0,'-3'-1'215'15,"3"1"-33"-15,0 0-11 0,0 0-22 0,0 0-16 16,0 0-3-16,27 0-32 0,-11 1-37 16,2 1-7-16,6 2-39 0,4-2 1 0,3 0-24 15,-1 0-5-15,1 1 3 0,0-2 15 0,0-2 21 16,-8 1-1-16,7-3 54 0,-5 1 3 0,-4 0 36 15,-5-4-28-15,2 3 10 0,-1-2-16 16,-4 1 1-16,-6-2-9 0,0 0 6 0,3 2-10 16,-9-4 0-16,2 2-11 0,-6 2-2 0,-4-3-5 15,2 0-8-15,-5 5-10 0,-2-4 7 0,0 3-20 16,-4-1 8-16,-1 4-11 0,3-2 8 16,-3 2-25-16,3 0 10 0,-3 2-3 0,4-2-7 15,-1 6-11-15,4-4 21 0,0 4-11 16,-1 2-4-16,4-1-11 0,1-1-8 0,2 2 1 15,4-1-8-15,0 0 10 0,4 0 8 0,5 1 2 16,-2-4-10-16,4 2 13 0,2-3 7 16,3 2-17-16,-4-2 10 0,2-1 0 0,-1 0-3 15,3-1 21-15,-5 1-8 0,-4-2 5 0,3 1 1 16,1 2 9-16,-4-1-15 0,3-2 0 0,-3 1 8 16,0 0-31-16,-7-1 11 15,13 5 9-15,-7-4 6 0,-6-1-18 0,12 3 2 0,-6-2 13 16,-2 1 8-16,2 0-8 0,-6-2-3 0,11 3 6 15,-5-2 2-15,-6-1-15 0,11 3 18 0,-11-3-3 16,17-4 3-16,-7 1-16 16,4-6 1-16,0-3-13 0,6-1 7 0,0-7-10 15,4-1 10-15,4-11 1 0,3 0-16 0,-4-3 28 16,0 0 8-16,-10 4 17 0,1 6-4 0,-2 0-21 16,-5 3 15-16,-1 4 1 0,-3 2 12 15,0 3-12-15,0 0 27 0,-4 2-14 0,3 3-1 16,-5-1-10-16,2 2 8 0,2 5-13 0,-5 2-24 15,0 0 17-15,0 0 1 0,0 0 6 0,-5 25 3 16,2-7-14-16,1 2 6 0,-3 4 5 16,-1 2-10-16,2 6 2 0,-3 4-10 15,3 1 0-15,-2 11-20 0,-1-10-14 0,2-5-48 16,3 0-46-16,-5-2-23 0,0-5-35 0,4-2-101 16,-4 0-197-16,7-8-279 0,0-5 93 15,4-1 32-15</inkml:trace>
  <inkml:trace contextRef="#ctx0" brushRef="#br0" timeOffset="100048.83">29110 5704 522 0,'0'0'202'16,"0"0"-13"-16,0-4-17 0,0 4-34 0,0 0-10 15,0 0-18-15,8-4-10 0,-8 4 2 0,0 0-17 16,16 7-6-16,-6-1-12 0,1-4-3 0,2 7 0 15,1-3-13-15,0 3-3 0,3-1 65 16,-4 0-3-16,1 1-18 0,-1-2-7 0,-2 1-3 16,0 1-6-16,-2-5-27 0,-2 4 2 0,-1-3-5 15,-2 3-10-15,-4-1 3 0,-3 0-16 0,-4-1-13 16,-6 3-18-16,-3-1-33 0,-10-1-5 16,3 1-10-16,-4-2-3 0,2-2 8 0,1 0-3 15,5-3-5-15,-2 1-18 0,0-5-30 0,7-1-103 16,0-1-527-16,7-1 41 0,-2-3 58 0</inkml:trace>
  <inkml:trace contextRef="#ctx0" brushRef="#br0" timeOffset="100257.17">29653 5279 711 0,'0'-4'251'16,"0"4"-18"-16,0 0-18 0,0 0-51 16,0 0-3-16,0 0-5 0,-6 16-7 15,2 0-29-15,-3 5 13 0,-3 8 0 0,0 0-18 16,-4 17-20-16,1 0-26 0,-2 4-25 0,-1 0-67 16,2 4-21-16,4-1-46 0,3-2-96 0,0 1-577 15,3-11 49-15,6-7 64 0</inkml:trace>
  <inkml:trace contextRef="#ctx0" brushRef="#br0" timeOffset="100645.97">29845 5867 924 0,'0'-4'286'16,"0"4"-94"-16,3-9-7 0,0 6-27 0,-3-2-4 15,0 5 12-15,1-4-12 0,-1 4-11 16,3-6-15-16,-3 6-23 0,0-4-18 0,0 4-36 15,0 0-2-15,4-6-3 0,-4 6-31 16,0 0-12-16,6-5 12 0,-6 5-12 0,7-4-3 16,0 3 13-16,-1-4-6 0,2-2-7 0,7 1-10 15,-2-4 36-15,0 1-47 0,0-2 42 0,-2 2-11 16,4-2 10-16,-6-1 8 0,1 1-7 0,-3 2 7 16,2 0 8-16,-4-1 10 0,-2 1 3 15,-1 3-16-15,-1-1-7 0,-2-1 9 0,-4 2-4 16,1 2 2-16,-6 0-4 0,3 1-6 0,0 0-18 15,-3 3 0-15,-1 0 0 0,0 4 3 16,-2-1 4-16,2 6-1 0,-2 0-22 16,3 4 22-16,-3 5 1 0,6-3-12 0,0 3 6 15,7 3 6-15,6 0 4 0,6 1-19 0,9-1 3 16,16 8 0-16,7-8 0 0,9-1-23 0,0-4-46 16,1-2-74-16,6-3-62 0,-5-1-179 15,2-4-433-15,-6-3 116 0,-7-1 69 0</inkml:trace>
  <inkml:trace contextRef="#ctx0" brushRef="#br0" timeOffset="101319.36">27113 6488 744 0,'5'-2'246'16,"-5"2"-49"-16,0-7 16 0,3 6-9 16,0-2-32-16,-3 3-3 0,0-4-3 15,0 4-38-15,0 0-18 0,0 0-18 0,5-3-12 16,-5 3-6-16,0 0-18 0,0 0-7 0,2 11 7 16,-2-4-12-16,-1 7 10 0,1-3-6 0,-3 6-9 15,0 3 4-15,0 5 6 0,-2 2-42 16,-1 2-9-16,3 3-37 0,2 1-22 0,-2-2-72 15,3-6-33-15,3 4-620 0,1-1 74 0,4-7 52 16</inkml:trace>
  <inkml:trace contextRef="#ctx0" brushRef="#br0" timeOffset="101864.08">27045 7103 913 0,'0'0'269'0,"-3"-9"-5"0,3 9-13 0,3-3-24 15,-3 3-24-15,0-7 4 0,0 7-28 0,3-6-7 16,-3 6-26-16,11-3-31 0,-7 3 0 16,5-4-10-16,-2 2-23 0,-7 2-3 0,18 0 3 15,-8 0-13-15,-1 2-18 0,-1 2 11 0,2-3-21 16,0 2-8-16,-2 2-13 0,1 2 9 0,-5-2-11 15,-1 3-6-15,2-1 4 0,-5 7 4 16,-5-5-7-16,-1 3 13 0,-4 1-16 16,-1-1 10-16,-1 2-22 0,-7 1 12 0,5-4-13 0,0 2 9 15,1-5 4-15,0 0-13 0,2-4 31 16,1 3-17-16,4-1 1 0,-2-2 1 0,4 2 0 16,-2-4-8-16,1 4 0 0,0-3 13 15,5-3-3-15,-3 4 1 0,3-4-11 0,0 0-2 16,0 0 14-16,20 1-22 0,-9-2 5 0,2-2 3 15,4 2-3-15,0-1 15 0,2 1-15 0,-1 1-2 16,3 0-9-16,-3 0-22 0,-2 0-10 16,5 3-47-16,0-3-56 0,-3 5-64 0,-5-2-266 15,0 3-317-15,-3 2 30 0,0-5 79 0,-6 4 52 16</inkml:trace>
  <inkml:trace contextRef="#ctx0" brushRef="#br0" timeOffset="102427.75">26995 7542 706 0,'0'0'225'0,"6"-7"-20"16,-3 5-21-16,-3 2-12 0,7-5-21 0,-1 3-13 16,1 1-2-16,-7 1-24 0,14 0-2 15,-14 0-12-15,14 0-19 0,-3 0-15 0,-2 0 5 16,-2 3-25-16,1-2-1 0,2 5-12 0,-1-1 12 15,-5-2-14-15,4 4 1 0,-5 1-2 0,0 0-25 16,0 0-3-16,-3 0 3 0,-3 0-1 16,0 1-30-16,0-1 2 0,-5 3 6 15,4-4 2-15,-5 1 10 0,5 0-12 0,-6 0 20 16,6-4-5-16,-3 1-8 0,1 2 8 0,3-4 10 16,-1 3 3-16,1-4 12 0,-1 3 13 0,4-5 8 15,-4 4-5-15,4-4-3 0,-6 6 8 16,6-6-15-16,0 0 0 0,0 0 17 0,0 0-12 15,9 5 2-15,-9-5-10 0,8 3-2 0,-8-3-4 16,13 1 1-16,-9-1 0 0,3 1 0 0,3 1-13 16,-3 1 6-16,0-1-4 0,-1 1 1 15,2 4 12-15,1-1 1 0,-5-2-13 0,2 4-1 16,-5 0 11-16,2 1-2 0,-3-1-6 0,-3 2 0 16,-4 1 3-16,-3 0-3 0,-1 2 0 15,-5-1 3-15,1-2-13 0,-1-2-18 16,0 2 8-16,-2-3-13 0,0-2-8 0,2-2-30 15,-2 4-11-15,2-7-2 0,1 0-54 0,-1-3-141 16,2-1-476-16,4 1 36 0,3-2 46 0</inkml:trace>
  <inkml:trace contextRef="#ctx0" brushRef="#br0" timeOffset="103208.02">26953 8250 639 0,'0'0'236'0,"0"0"-24"0,0 0-20 16,0 0-30-16,3 21-14 0,-3-11-17 0,-3 2-3 15,3 1-8-15,-3-1-2 0,3 3-34 0,-1 2-12 16,-5 1-8-16,3-4-16 0,-1 0-12 0,1-2 0 16,3 1-21-16,-4-1 21 15,3-2 13-15,-2-2-18 0,0-1 4 0,3 0 17 16,-3-4-11-16,3-3-18 0,-1 7 15 0,1-7 8 15,0 0 3-15,0 0-3 0,0 0-18 0,0 0 3 16,0 0-1-16,0 0 4 0,10-14 32 16,-10 14-27-16,5-4-4 0,-5 4 1 0,7-6 0 15,-4 5-5-15,4-3 5 0,-7 4-11 0,14-3-7 16,-5 3-8-16,1 0 8 0,0 0-5 0,1 0 5 16,-1 1 0-16,5 1 8 0,-2 1-14 0,1-2 4 15,2 0-3-15,-5-1 2 16,3 2-5-16,2 1 3 0,-5-3-3 0,4 0-20 0,-2-3 15 15,-3 1 0-15,3 1-2 0,-2-5 2 16,-1 3 18-16,0-3-23 0,0-1 5 0,-3 3 3 16,-1-2 12-16,-2-2-35 0,-1 1 28 15,2 4 28-15,-2-4-26 0,-3 0-20 0,0 3 33 16,0 4-25-16,0-8-3 0,-3 2 30 0,3 6-2 16,-8-2-7-16,8 2-16 0,0 0-2 0,0 0 7 15,-20 9 0-15,13-1-5 0,0 2 3 16,3 3-3-16,-2 0-13 0,1 4 11 0,-1 5-21 15,2-4 5-15,1 6-43 0,0 2 12 0,0 4-25 16,0-3-43-16,2 6-144 0,-2 1-420 0,0-1-120 16,3-5 143-16,-3-2 8 15</inkml:trace>
  <inkml:trace contextRef="#ctx0" brushRef="#br0" timeOffset="103626.11">27032 8976 732 0,'-3'-2'222'16,"3"2"-30"-16,0 0-13 0,0 0-28 16,0 0-2-16,0 0-16 0,-11-2-20 0,11 2 4 15,0 0-17-15,-12 11-8 0,4-3-7 16,3 0 15-16,-1-1-67 0,-1-1 10 0,0 4-4 15,1-4-6-15,-2 1 0 0,2 1-2 16,2-2-10-16,-2-4 9 0,3 5-7 0,2-3 5 16,-5 2-10-16,6-6 5 0,-4 7 6 0,3-6-14 15,1-1 31-15,0 0-18 0,0 0-20 16,0 0 5-16,0 0-6 0,18 0 1 0,-18 0 23 16,16-1-21-16,-8 0 8 0,2-1-8 0,0 2 5 15,1 0 16-15,-1 2-10 0,3-2-16 0,-2 1 0 16,-1 2-10-16,1 2 10 0,-1 2-8 15,-3-3 6-15,-1 5 5 0,-2 3-8 16,0-2 0-16,-4 2-6 0,0 2 14 0,-8 3-8 16,-2 5-10-16,0-5 5 0,-4 2-8 0,-3 4-38 15,-3-3-13-15,-1 1-31 0,4-3-18 16,-3-2-68-16,3-7-24 0,-4 1-79 0,4-2-451 16,5-2 52-16,-4-5 104 0</inkml:trace>
  <inkml:trace contextRef="#ctx0" brushRef="#br0" timeOffset="103756.46">27045 8956 563 0,'21'-12'235'16,"-4"3"-20"-16,3 0-33 0,-2 2-8 0,1 3-3 16,-1-3-27-16,2 0-50 0,4 6-32 15,3-6-124-15,-5 5-647 0,2-2 49 0</inkml:trace>
  <inkml:trace contextRef="#ctx0" brushRef="#br0" timeOffset="104475.7">27484 9410 765 0,'-8'-3'220'15,"8"3"-10"-15,-13 0 0 0,13 0-26 0,-23 8-15 16,1 1-8-16,2 0-30 0,-8 8 4 0,-10 8 9 15,0 1-16-15,-5 5-31 0,5 2-7 0,-1-1-19 16,2 2 16-16,0 3-20 0,6-4-13 16,4 1-6-16,9-6-4 0,2-8 25 0,6-2-23 15,-1 3-13-15,4-7-12 0,1 1 9 0,2-3 14 16,4-1 5-16,0-3 9 0,4 0-22 0,5-5-8 16,3 1 1-16,1-2-17 15,8-7 6-15,0 4 21 0,2-9-14 0,1 3 4 16,-3-1-19-16,1-3-13 0,-4 1 8 0,-3 1 13 15,-2-3-18-15,-3 4-5 0,-4 0-3 0,-2-1 1 16,0 5-6-16,-8-2-23 0,4 6 5 16,-7-8 3-16,-3 8-15 0,-1-1-8 0,11 1-19 15,-26 4-24-15,13 1-55 0,-2-2-63 0,-6 9-85 16,8-3-492-16,2 0 68 0,1 0 70 0</inkml:trace>
  <inkml:trace contextRef="#ctx0" brushRef="#br0" timeOffset="104882.06">27050 10082 765 0,'-12'0'253'0,"12"0"-20"0,0 0-10 15,0 0-29-15,0 0-9 0,0 0-32 0,0 0-4 16,0 0-24-16,31 2-15 0,-18-2-23 0,2 0 5 16,1 0-7-16,2 0 15 0,-2 0-26 15,2-1-5-15,1 1-2 0,-7 0-16 0,5 0 5 16,-4 0-15-16,-3 0-5 0,4 1-16 16,-7-1 11-16,3 2-10 0,-2 0-1 0,1 0-12 15,-5 1 10-15,3-2-6 0,-4 5-4 0,0-3 20 16,-3 5-7-16,0-1-8 0,-3 1-3 0,0 6-3 15,-1-3 4-15,1 4-14 0,-4 1 8 16,-1 3 0-16,-2-1-5 0,1 4 3 0,-1 0-11 16,2-2 6-16,0 5 4 0,0-2-40 0,1-1-39 15,-1 3 8-15,-1-2-62 0,2-2-71 0,3 0-269 16,1 1-307-16,-1-5 87 16,1 0 72-16</inkml:trace>
  <inkml:trace contextRef="#ctx0" brushRef="#br0" timeOffset="105056.05">27124 10316 673 0,'10'-5'271'0,"3"1"-30"0,5-2-24 16,2 5-27-16,5-6-34 0,6 5-49 15,9-5-102-15,1 5-637 0,17-4 2 0,3-2 34 16</inkml:trace>
  <inkml:trace contextRef="#ctx0" brushRef="#br0" timeOffset="188384.74">13699 8625 248 0,'-3'-6'69'0,"3"6"-20"0,0-8 27 16,0 4 4-16,0 4-47 0,0-7 18 0,-3 0-5 15,3 7 23-15,0-7-5 0,0 3-18 16,0 4 21-16,-3-11-47 0,3 8 9 0,0 3 55 16,0-12-35-16,0 6 76 0,0-1 1 15,-4 1-9-15,3 0-76 0,1 0-13 0,0-1 24 16,-3-3-19-16,3 3-2 0,0 0 7 0,-3 0 21 16,3 1-13-16,0 0 18 0,-3-1 0 0,3 0 18 15,-1 2-34-15,1-1 37 0,0 6 2 16,0-7-28-16,0 7-3 0,0 0-12 0,0 0-1 15,0 0-7-15,0 0 8 0,7 19-9 0,-4-3 6 16,5 7-10-16,-2 2-5 0,1 10-16 16,3 12 0-16,1 3 3 0,-1 3 2 15,0 2 3-15,4 1 0 0,-1-2-5 0,-2 3-3 16,3-4 0-16,3 4 1 0,-1-7 22 0,2 4-20 16,-1-7-13-16,3 2 2 0,1-5 19 15,2 0-24-15,2-7 21 0,2-4-5 0,1-1 12 16,3-5-14-16,-1-6 2 0,-2-5 17 0,2-3 9 15,4 2-32-15,0-7-2 0,0 2 41 0,-2-4 3 16,1-4-3-16,1 0 11 0,-3 1-27 16,0-3-63-16,-3 0 10 0,-1 0-21 0,-3-3 11 15,0 3 5-15,-7 0-21 0,1 0-10 0,-2 0-43 16,-2 0-26-16,-4 0-54 0,4 3-48 16,-7-3 12-16,0-3-53 0,-1 7-420 0,1-3 25 15</inkml:trace>
  <inkml:trace contextRef="#ctx0" brushRef="#br0" timeOffset="188666.31">14578 9350 570 0,'-4'-7'203'0,"4"7"-35"0,0 0-24 0,0 0 4 16,0 0-30-16,0 0-3 0,0 0-5 15,0 0-7-15,14 19-4 0,-10-13-27 16,3 4 74-16,3 3-13 0,1-3-25 0,5 5-3 16,1-3-21-16,-3 3-10 0,6-1-2 0,-3 1 5 15,7-1 0-15,-3 0-11 0,0-2-7 16,-4 1-10-16,3-3 9 0,-6-1 1 0,0 0-18 16,-1 1 23-16,-7-1-10 0,-6 2 2 0,-9 9-2 15,-32 30-10-15,-24 13-208 0,-42 32-704 0,-43 12 121 16,-85 50 66-16,-53-6 100 0</inkml:trace>
  <inkml:trace contextRef="#ctx0" brushRef="#br0" timeOffset="191740.17">30264 5311 655 0,'1'-8'225'16,"-1"-2"-5"-16,1 1-18 0,-1-4-35 15,0 3 4-15,0-1-9 0,0-1-19 0,0 2 0 16,-2-1 8-16,0-2-30 0,-1 1-29 0,-4-1-5 15,3 1 15-15,-2-2-5 0,-1 3-10 0,2-3-20 16,-8 3 10-16,0-3-18 16,-1 3 2-16,-3-3-33 0,-3 2 21 0,-2-1-13 15,-8 1-11-15,-1-1 11 0,2 2-5 0,-4 3 0 16,-1-1-11-16,-3-3 0 0,-16 2 1 0,7 2-16 16,-7-1-5-16,-2 1 0 0,-5 1 5 0,3 3-2 15,-9-3 7-15,1 4-13 0,-6-1 14 16,2 1-4-16,-3 0-2 0,1 1 8 0,2 2-10 15,-6 0 12-15,6 2-22 0,-2 2 4 0,0-1-2 16,-2 4 7-16,-1-1-9 0,-12 6 4 16,0 1-5-16,1 2 14 0,6 3-9 15,-3-1 11-15,4 7-6 0,-1-4-4 0,4 4 2 16,2 2 5-16,-4 5-3 0,-2 2-4 0,1 2 2 16,-5 5 5-16,-1 1-15 0,-4 3 17 0,1 0-9 15,-2 3 4-15,9 5-9 0,-5-2 14 16,7 6-7-16,-1 1 0 0,-20 13 0 0,6 3 3 15,3 2 0-15,-4 0 4 0,5 0-4 0,18-11-1 16,-15 16 6-16,3 8-5 0,2 0-1 0,2 4 3 16,4 5 3-16,0 6 5 0,0 1-8 0,-1 3 13 15,8 2-8-15,0 0-5 0,6 0 0 16,4 6 3-16,6-6 5 0,5 2-13 0,13-15 2 16,6 0-2-16,1 4-5 0,6 7 3 15,5-6 7-15,4 5 5 0,0 1-2 0,5-2 2 16,7 7-82-16,0-3 3 0,7 1 3 15,5-2 32-15,3 1-14 0,6 24 14 0,-1-29-22 16,13 23 23-16,-1-7-1 0,9 1 11 0,6-10 6 16,-9-19 1-16,14 15 3 0,6-6-17 0,-10-19 19 15,14 16 4-15,9-4 9 0,-9-25-4 0,23 18 17 16,4-11-10-16,-14-17 3 0,9-3 0 16,16 8-3-16,-17-17 13 0,6-4-16 0,3-1-7 15,10-4 8-15,1-5 4 0,10-4 1 0,-4-6 15 16,4-6-10-16,3-1 2 0,1-8-20 15,1-4 15-15,5-6-15 0,1-6 21 16,3-2-6-16,27-12-3 0,0-4 6 0,-8-9-8 16,1-5-10-16,4-10 18 0,-1 0 10 0,-6-11-18 15,-5-2 3-15,-1-6-18 0,2-6 17 0,0-7-14 16,0-4 17-16,-6-8 5 0,-4-4-10 0,-7-10 0 16,3 0-17-16,-3-8 12 0,3-6 5 15,-6-4-8-15,-3-8-2 0,-5-1-5 0,-3-5 18 16,-6-3 7-16,-6-5-13 0,-7-4 14 0,-10-3-29 15,-7-4 8-15,-10-2 13 0,-11-4-1 0,-15 0-7 16,-10-2-15-16,-17-2 2 0,-13 2-2 16,-13-4 12-16,-18 9-2 0,-12-2 5 0,-20 3-2 15,-21 1 4-15,-22 12-25 0,-59-36 0 16,-7 12-38-16,-26 11-21 0,-32 14-72 0,-16 6-40 16,-32 23-631-16,-18 16 91 0,-27 4 91 0</inkml:trace>
  <inkml:trace contextRef="#ctx0" brushRef="#br0" timeOffset="200009.75">27097 10751 624 0,'0'0'213'0,"0"0"-11"0,0 0-15 15,0 0-31-15,0 0-5 0,0 0-8 0,0 0-17 16,0 0-16-16,0 24-8 0,0-16-76 0,0 2 9 16,0-2 1-16,-1 6-5 0,-2 1-11 15,-3-1 14-15,2 3 7 0,0-2 0 0,-2 3-8 16,5 2-20-16,-5-2-16 0,3 0-7 0,-1 4-13 16,1-4-36-16,-1 0-36 0,0 0-25 0,4-4-121 15,0-3-480-15,4 6 70 0</inkml:trace>
  <inkml:trace contextRef="#ctx0" brushRef="#br0" timeOffset="200413.37">27424 10832 837 0,'0'0'302'0,"-3"-7"-49"0,3 0 0 0,0 7-22 16,-3-3-29-16,3 3-13 0,-4-6-20 0,4 6-10 15,0 0-16-15,-21 7-35 0,11-4 4 0,1 4-19 16,-3 0 6-16,2 3-14 0,-2 4-11 16,0-2-5-16,3 2-5 0,-1 2-13 15,6-4-2-15,-3 3-8 0,3 2 3 0,1-4-14 16,0-1 4-16,3 0-9 0,0-1 3 0,3-1-15 16,1-3 18-16,2 3 0 0,5-6-14 15,-1 0 12-15,4-4-14 0,-1 0-2 0,5-1 12 16,-1-6 1-16,0-2 0 0,3 0-11 0,1-5-18 15,-4 0 11-15,0 0-8 0,0-1 23 0,-3-3-13 16,0 0 1-16,-4 0 4 0,0-2 8 16,0 6-5-16,-6-1-18 0,2 0 15 0,-5-1-20 15,-1 6-3-15,-1-3 11 0,-5 3-3 0,3 2-3 16,-5-2-20-16,-2 3 8 0,0 5-21 0,-1-3-18 16,-2 4-25-16,-1 1-16 0,1 4-38 15,-1 0-5-15,0 2-51 0,-2-2-83 16,1 7-567-16,2-1 73 0,-1 1 65 0,4-3 79 15</inkml:trace>
  <inkml:trace contextRef="#ctx0" brushRef="#br0" timeOffset="201898">27885 10494 665 0,'32'-1'218'16,"3"1"-29"-16,2-3-12 15,7-1-3-15,18 2-34 0,6 1 6 0,4 0-25 16,3-1-9-16,1-2-22 0,2 2-3 0,0-3 8 16,-2 4-8-16,3-1 2 0,16-5 11 0,-20 6-13 15,1-1-18-15,-2-3 8 0,-6 5-3 16,-1-1-15-16,-1 0-8 0,-14 1 3 0,-3 0-18 16,-1 0 7-16,-4 1-14 0,0-1-1 0,-9 1 2 15,-1-1-12-15,-3 0 3 0,-4 0-3 0,-4 0 0 16,-2 0-6-16,-3 2 12 0,-5-2 6 0,5 3 11 15,-5-3-13-15,-3 1-28 0,1-1 16 16,-1 1-19-16,-4-1 8 0,-6 0-5 0,17 0 8 16,-17 0-13-16,11 1 18 0,-5-1-13 0,-6 0-3 15,0 0 3-15,11 4 3 0,-11-4-11 16,6 3 10-16,-6-3 1 0,0 0-8 16,1 6 5-16,-1-6-8 0,0 8 6 0,0-5-11 15,0 4 21-15,0-3-16 0,-1 3 5 0,-2 5-7 16,0 0 18-16,3-3-3 0,-3 7-3 0,-1-1 4 15,3 2-14-15,-2 2 3 0,0-1 18 16,-1 6-16-16,-2 1 21 0,3 1-13 0,1 4-5 16,-3 1 5-16,-1 0-7 0,1 1 4 0,-1 1-4 15,2 2 2-15,1 1 5 0,-1-1 5 0,-3 1-13 16,4-3 6-16,-1 2-6 0,-2-2 19 16,-1 3-24-16,4-8 6 0,-1-2 9 15,-3 1-2-15,4-5 8 0,-1 2-5 0,1-5-1 16,0-2-9-16,2-4 20 0,-2-1-18 0,0 1 2 15,0-1 19-15,2-4-3 0,-6 0 18 0,4 1-24 16,3-1 29-16,-3-3-18 0,3-2 6 16,-1 4-12-16,-5-5 1 0,6-2 18 0,-10 4-23 15,2-3-8-15,8-1 23 0,-20-1-7 0,3-2-6 16,3 2 8-16,-10 1-10 0,-9-3 0 0,-5 2 0 16,-7-4 12-16,-17 4-20 15,-5 0-2-15,1 0 10 0,-9 1-3 0,3 1-2 0,-2-1 2 16,-5 1-10-16,-1 2 10 0,-1 1-10 0,2-3 3 15,-2 1-1-15,2-1 21 0,7 3-30 16,3-1 22-16,7-3-23 0,9 4 3 0,11-3-3 16,1 1 8-16,10-2 8 0,-1 0-10 15,3 1 2-15,5-1 5 0,0 2-3 0,4 1-7 16,2-3 8-16,5 1-1 0,-2-1 3 0,3 0-2 16,1 1-6-16,0-1 16 0,1-1-13 0,10 1 3 15,-20 0-11-15,13-4-7 0,1 2-8 16,-1 1-52-16,1-1 11 0,6 2 13 0,-11-6 10 15,7-1 31-15,1 3-21 0,0-4 11 0,3-1 2 16,0-4 26-16,0 2-19 0,0-6 1 0,3-3 13 16,0-1 7-16,1-5-13 15,2-8-9-15,1-3 17 0,4-8 2 0,2-2-7 16,-2-3 5-16,2 0 3 0,0 0-8 0,1 0-15 16,0 0 12-16,-3 4 11 0,-1-2-8 0,0 2 0 15,2 10-3-15,-7 4 8 0,2 4 1 0,-1 3 1 16,-2 1 3-16,0 1 3 0,-1 5-18 15,1 1-5-15,-1 2 5 0,-3 2 7 0,3 1-4 16,-3 1 9-16,5 1-17 0,-5 1-10 0,1 3-3 16,0 0-3-16,-1-1 6 0,0 7 7 0,0-4-5 15,0 4 5-15,0 0-12 16,0 0-14-16,0 0-12 0,0 0-41 0,0 0-34 16,0 23 4-16,0-11-101 0,-1-3-110 0,1 7-450 15,1-5 53-15,-1 3 83 0</inkml:trace>
  <inkml:trace contextRef="#ctx0" brushRef="#br0" timeOffset="203289.44">28512 10908 558 0,'0'0'207'0,"-3"-7"-10"16,3 7-36-16,0 0 52 0,-1-4-55 0,1 4 29 15,0-4-56-15,0 4 25 0,0 0-13 0,0-9-17 16,0 9-1-16,0 0-15 0,0-4-2 0,0 4-9 16,0 0 4-16,4-5-16 15,-4 5-18-15,7-7-2 0,-4 7 17 0,-3 0-28 16,10-4-4-16,-6 1-4 0,-4 3-4 0,10-3 7 16,-10 3-13-16,0 0-7 0,7 0 2 0,-7 0-7 15,0 0-8-15,9-1-3 0,-9 1 8 16,0 0-7-16,0 0 7 0,0 0-11 0,0 0 14 15,0 0-6-15,8-1 14 0,-8 1-14 0,0 0 6 16,0 0-21-16,0 0 5 0,0 0-5 0,0 0 21 16,0 0-21-16,4 5-5 0,-4-5 15 0,0 13-4 15,-1-5-1-15,-2 3 0 16,-4 3 0-16,5 1 3 0,-3 2-3 0,0-1-2 16,-3 4 2-16,1-2-2 0,0 4-3 0,0-3 0 0,0 2 3 15,0-3-3-15,-3-1 0 0,3-1 0 16,1 0 0-16,2-4-2 0,-2 5-8 15,1-4 20-15,-1-2-23 0,2-3 1 0,1 2-16 16,-1-2 10-16,3-1-2 0,-4 1-6 0,5-5 13 16,-3 4-15-16,3-2 3 0,0-5 10 0,0 9 7 15,0-9 1-15,3 3-4 0,-3-3 6 16,7 4-2-16,-7-4-6 0,10 0 11 0,-10 0-6 16,14-3-7-16,-4 2 18 0,0 1-11 0,4-2 3 15,-1 0 0-15,4-3-10 0,0 4 7 0,1-1 1 16,1-3 7-16,-1 5-10 0,-2-3 0 0,-1-1-1 15,-1 3 6-15,1 1 16 16,-4-2-11-16,1 0-15 0,-2-1 12 0,2 1 9 16,-4 1-9-16,-1 0 1 0,3 0 2 0,-10 1 2 15,11-5-1-15,-3 4-1 0,-3-5 0 0,0 5 8 16,-5 1-1-16,5-9-1 0,-1 8-4 16,-1-2 1-16,-3 3-5 0,1-8 12 0,-1 8-20 15,-2-6 12-15,2 6 1 0,-6-5 2 0,6 5-2 16,-5-3-3-16,5 3-7 0,-10 0 7 0,10 0-5 15,-12 7 7-15,5-4 6 0,2 1-18 16,-3 0 0-16,1 3 10 0,3 3 3 16,-3-2-3-16,1 0-5 0,2 2 5 0,1 2-5 15,0 0-8-15,2-4-7 0,0 7-3 0,-1-5-2 16,2 7-19-16,2-4-30 0,-1-1-13 0,0 2 3 16,2-3-34-16,0 2-33 0,4-1-7 15,2-4-108-15,-4 5-308 0,2-5-183 0,2-4 50 16,2 3 104-16</inkml:trace>
  <inkml:trace contextRef="#ctx0" brushRef="#br0" timeOffset="203604.93">29161 11039 678 0,'4'-14'197'0,"-1"3"-33"0,-3 3 2 15,0-4-17-15,-3 8 20 0,3-3 22 0,-1 0-47 16,0 5 2-16,-4-4-16 0,5 6-30 15,-11-2 0-15,4 1-10 0,7 1-11 0,-19 3 8 16,5 5-18-16,0-1-13 0,0 3-12 0,1 5-8 16,-2 1-6-16,4 1 19 0,-1 1-16 0,1 3 6 15,2-3-24-15,-1 2-5 0,7-5 13 0,-2 3-18 16,2-4 3-16,3-3 5 0,0 3-3 16,3-4 3-16,2-2-18 0,1 0 36 0,1-5-24 15,6 3 6-15,1-6-8 0,3-3 0 0,0-1-2 16,7-6 25-16,-4 0-23 0,7-5 3 15,-6 0-1-15,0-5 6 0,-4-2 10 16,-3 2-15-16,-1-3-3 0,-6 5 8 0,0-4-3 16,-3 5-2-16,-4-1 10 0,-5 3-21 0,-4 2-4 15,-2 1-37-15,-9 5-25 0,-4 4-36 0,-4 9-228 16,-6 4-494-16,-10 7 95 0,-1 1 110 0</inkml:trace>
  <inkml:trace contextRef="#ctx0" brushRef="#br0" timeOffset="213910.22">26810 6309 499 0,'0'0'120'0,"-4"-6"-5"0,4 6-18 0,0 0-12 15,-1-7 104-15,1 7-25 0,-3-4 10 0,3 4-38 16,0 0-18-16,0 0-3 0,0-6-8 0,0 6-2 16,0 0-20-16,0 0-14 15,15 0-9-15,-6 0 12 0,4 0-36 0,5 5 3 16,10-4 23-16,6 1-23 0,9 4 0 0,19-3 3 16,10 3-8-16,0-4 5 0,7 4-3 0,-1-5 0 15,18 4-15-15,-10-5 0 0,13 2 3 16,2-2-23-16,-4-2 25 0,2 0 2 0,-16 0 1 15,-2 0-15-15,-2 2-4 0,-4-1-7 0,1-2 8 16,-5 3-5-16,-3-2 7 0,-13 2-17 0,-10 0 2 16,-4 0-3-16,-4 0 11 0,-3 0-8 15,-6 0 15-15,-1 0-22 0,-3 0-1 0,-4 0-13 16,-3 2-9-16,-3-2-4 0,3 0 4 0,-7 3-6 16,-2-2 5-16,-1 0-10 0,-7-1-36 15,3 7-86-15,-13-4-209 0,2 3-344 16,-5-2 50-16,-5 1 52 0</inkml:trace>
  <inkml:trace contextRef="#ctx0" brushRef="#br0" timeOffset="-214586.72">26864 6296 430 0,'0'0'207'0,"0"0"-10"0,0 0-20 0,3-4-6 16,-3 4-25-16,0 0-3 0,0 0-27 0,0 0-9 16,0 0-25-16,0 0-5 0,0 0-8 15,0 0-8-15,0 0-2 0,0 0-20 16,-6 21 12-16,6-13-3 0,-4 3-17 0,4-1 0 16,-3 2 0-16,0 3-1 0,-1 2 14 0,1 0-29 15,-2 3 8-15,2-1 0 0,-3 0-25 0,5-1 9 16,-5 3 16-16,6-3 0 0,-3 0 3 15,0 3-18-15,2-3 4 0,-2-1 4 0,3 0-9 16,-3-1 6-16,3-5-8 0,0 3 13 0,0-1-13 16,0-1 3-16,0-1 13 0,0 3-11 0,0-5 5 15,3 0 3-15,-3 1-8 0,4-2 3 0,-1 0 0 16,0 1 5-16,0-3-3 0,1 1 8 16,-1-5-7-16,5 5 35 0,-2-4-5 15,4 3 3-15,0-4-14 0,1 3 14 0,2-4-16 16,2 1 3-16,-2 2 2 0,8-2-22 0,0-1 12 15,-2 1-5-15,8 4 0 0,1-4-10 16,3 2 0-16,0-2 5 0,11 2-3 0,1 0-10 16,-2-1 0-16,17 4 13 0,-10-1-15 0,10-1 2 15,-10 2 10-15,-4-1-5 0,11 0-7 0,3 2 5 16,-3-2-11-16,-4 5-2 0,4-5 7 16,0 5-14-16,-11-3 9 0,11-2 16 0,-7 1-3 15,-7-1 0-15,2 0 3 0,-4-3-15 0,2 2 4 16,2 0-4-16,-4-4-6 0,0 4 3 15,-7-4 13-15,-1 0-19 0,0 3 16 0,0-4 1 16,-4 1 6-16,4-1-19 0,-2-1-1 16,-6 1 13-16,3-4-10 0,-2 4 2 0,2-2 11 15,-4 2-3-15,1-5 11 0,-5 4-16 0,3-1-3 16,-4-1 8-16,3-1 0 0,-7 2 3 0,2 1-6 16,-2-4-12-16,-2 5 13 0,2-2 2 15,-3 0 0-15,-2-2 5 0,2 4 3 0,-1-3-28 16,-1 3 7-16,-1-4 13 0,0 0 0 0,-1 3 3 15,1-5-18-15,2 0 28 0,-7-2-6 0,7 3 29 16,-5-7 3-16,2 2-26 0,-1 1 2 16,1-5-7-16,-2 0 13 0,-1-2-6 15,0-2-7-15,-1-2 5 0,-1 1-10 0,0-6-83 16,-1 0 19-16,0 0-5 0,0-2 27 0,0-1-4 16,0 2-3-16,-1-2 5 0,1 3-12 0,-3 0 35 15,0 0-15-15,0 1-8 0,2 5 59 16,-2-2-31-16,0 4 11 0,0 1-8 0,-1-1 7 15,0 6 8-15,4-3-10 0,-3 3-12 0,0 2 24 16,2 0-9-16,-2 0-3 0,0 2-15 0,3 0 22 16,0 1-14-16,-3-1 12 0,3 3 2 15,0 4-14-15,-2-8-1 0,2 2-28 0,0 6 8 16,0 0 13-16,-5-9-21 0,5 9 10 0,0 0-10 16,0 0 26-16,0 0-41 0,0 0-51 0,-11 15-67 15,5-8-157-15,-1 2-459 0,3 0 117 16,-6-1 28-16</inkml:trace>
  <inkml:trace contextRef="#ctx0" brushRef="#br0" timeOffset="-213271.07">26718 7571 568 0,'0'0'138'0,"0"0"-36"0,6-10-15 16,-6 10-10-16,4-3-3 0,-1-1 8 16,-3 4-2-16,8-4-4 0,-6 0-22 0,-2 4 0 15,11-4-13-15,-8-2 5 0,4 5 69 0,-1-2-5 16,-2-1-20-16,3 1-6 0,0-1 8 16,-1 0-15-16,1 2-10 0,0-2-3 15,3 1 0-15,-3-2-26 0,3 2-2 0,1-3 0 16,-1 4-11-16,0-4 22 0,1 3-12 0,5-2 1 15,-1 2-5-15,1-3 2 0,5 4-17 0,0-4 7 16,2 2-3-16,4-2 1 0,4 1-4 16,3 0-1-16,5-1-1 0,4 0 3 0,14 1-8 15,-8-1 11-15,-4 5-14 0,17-5 4 0,4 3-16 16,-3 2 23-16,5 1-18 0,5 0 17 0,1-4-9 16,5 5 5-16,17 3-8 0,-16-2 16 15,-2-1-14-15,0 5-2 0,1 1 8 0,-5-3-5 16,-4 1-13-16,1 2 0 0,-6-4 10 15,-4 4 5-15,-3-3-2 0,-13 2 2 0,-2 0-2 16,-7-3 4-16,1 3-7 0,-6-3-5 16,0 2 6-16,-4-2-4 0,-3 2 3 0,0-3-2 15,-7 1 4-15,3 1-9 0,-6-4 4 0,3 3 1 16,-4-3 5-16,-1 1 2 0,-2 2 13 0,0-2-33 16,-4 1 15-16,5-1 10 0,-11-1-2 15,13 0 31-15,-9 4-16 0,-4-4 5 0,14 1-33 16,-14-1 33-16,10 1-10 0,-10-1-25 0,9 0 20 15,-9 0-11-15,8 1 19 0,-8-1-18 0,14 0-26 16,-14 0-23-16,13 1-49 0,-12 4-61 16,-1-5-69-16,3 4-289 0,-7 1-262 15,-6-2 75-15,-3 3 89 0</inkml:trace>
  <inkml:trace contextRef="#ctx0" brushRef="#br0" timeOffset="-212282.73">26860 7554 386 0,'0'0'151'16,"0"0"54"-16,-3-4-18 0,3 4-24 15,0 0-11-15,0 0-25 0,0 0-6 0,0 0-21 16,0 0-13-16,0 0-5 0,0 0-6 0,0 0-12 16,7 16 11-16,-7-7-11 0,3 1-18 0,0 5 5 15,0 3 3-15,-3 0-11 0,0 4-20 16,-3 3 16-16,0 2 1 0,0 3-9 0,0 1-5 15,-1 1-1-15,-2 1-4 0,2-1 10 0,1-6-13 16,-2 1 2-16,-1 1-7 0,3-6 15 0,-1 0-8 16,1 0-7-16,0-5 5 0,0 1-5 15,2-7 5-15,-2 3 0 0,0-3 0 16,3 2-3-16,-4-4 11 0,4 1-19 0,0-3 1 16,0-1 23-16,0-1-8 0,0 2 0 0,0 0 10 15,4-1-18-15,-1-2-2 0,1 2 23 0,2-4-5 16,1-1 20-16,4 5-20 0,-1-6-1 15,3 1-12-15,6 1 26 0,0 2-16 0,4-3-8 16,5-1 11-16,9 0 2 0,5 2 1 0,2-2-11 16,4 1 5-16,14 3-8 0,6-1-4 0,-3-3 7 15,0 3 0-15,3 1-13 0,1-4 0 16,2 1 3-16,1 4-3 0,4-3 1 0,2-2-4 16,1 2-14-16,-3-1 25 0,-2-1-13 0,1 4 5 15,-4-3-2-15,-1-1 15 0,-2 2-21 16,-3-2 6-16,1-2 2 0,-13 1-12 15,-7 1-4-15,-3-4 22 0,-2 4-16 0,-1-3 2 16,-5 3-12-16,-4-1 8 0,0 0 25 0,-4-2-11 16,3 1-12-16,-5 1 3 0,-4 0-13 0,2-2 12 15,-6 0 8-15,1 3 19 0,-2-3-9 0,-1-1-12 16,-2 4 2-16,1-3-10 0,2 1 31 16,-1-4-34-16,1-1 1 0,-1 0 14 0,1-1 4 15,-2-1-9-15,0 0-19 0,0-1-86 0,2-4 19 16,-2-1 69-16,-2 0 17 0,-1-5 1 0,1 2 5 15,-2-1 2-15,1-4-7 16,-5-2-11-16,1 2 26 0,-1-2-5 0,-2-2 0 16,-4 1 0-16,0 1-28 0,0-7 20 0,-1 5-12 15,-8-6 17-15,2 3 11 0,2 2-11 0,-7-1-23 16,5 7 39-16,-4-2-8 0,1 2 0 16,3 2 5-16,-3 3 3 0,0 1 2 0,3 1 1 15,2 1-4-15,-3 3-20 0,0 1 8 0,2 1-18 16,2 1-30-16,-2 0-6 0,2 4-10 0,-3 0-5 15,7 4-26-15,-12 1-33 0,1 5-34 0,3-2-76 16,-7 4-274-16,3 5-330 0,-5-4 84 16,3 2 80-16</inkml:trace>
  <inkml:trace contextRef="#ctx0" brushRef="#br0" timeOffset="-211482.94">27606 7740 309 0,'0'0'213'0,"0"0"-44"15,0 0 28-15,0 0-31 0,0 0-12 0,0 0-90 16,0 0-26-16,0 0 26 0,24 10 3 0,-10-9 45 16,5 4 9-16,6-3-24 0,5 1 10 15,8 4-30-15,4-6-5 0,22 5-8 0,1 1-5 16,4-3-13-16,5 3 13 0,2-1-1 0,13 1-6 15,6-2-11-15,-5 2-85 0,-12-1 18 0,17-2 11 16,2 0-13-16,-1 0 15 0,-18 1-10 0,1-3 13 16,-4 4 10-16,-3-5-13 0,-4 0 5 15,-3 1 11-15,0 2-16 0,-11-3 21 0,-10 1-3 16,1-1 5-16,-4 3-2 0,-7-3 7 16,-3 1-10-16,0-2-2 0,-1 1-13 0,-8 1 7 15,1 1 16-15,-6-2-5 0,-2-1 10 16,-2 0 7-16,0 1-33 0,1-1 3 0,-4 0 33 15,1 0 3-15,-4 2-28 0,2-2 20 0,-9 0 13 16,11 0-6-16,-11 0 14 0,13 3-19 0,-13-3 4 16,9 0-4-16,-9 0-7 0,0 0 3 15,10-3-11-15,-10 3 28 0,0 0-38 0,0 0-10 16,0 0-57-16,0 0-43 0,0 0-10 0,0 0-41 16,0 0-44-16,0 0-30 0,-19-3-446 0,19 3 38 15</inkml:trace>
  <inkml:trace contextRef="#ctx0" brushRef="#br0" timeOffset="-211107.26">29759 7661 668 0,'-3'-3'266'0,"3"3"-18"0,-3-5-5 0,3 5-35 15,-2-3-16-15,2 3-26 0,0 0-23 16,-5-6-33-16,5 6 6 0,0 0-37 0,0 0 16 16,0 0-19-16,0 0-1 0,0 0 4 15,17 16-7-15,-10-8-8 0,0-1-3 0,3 1-23 16,1 2 6-16,-2-2-11 0,1 2 11 0,-3 3-8 16,7-4 2-16,-7 1-12 0,3 0 4 15,1 2-17-15,-1-2 15 0,0-2-2 0,0 2-24 16,-6-3 16-16,5 1-7 0,-5 0-1 0,3-3-5 15,-3 0 5-15,-1 1-7 0,-1-2 12 0,-2 3-2 16,0-7 5-16,-11 10-8 16,2-5 8-16,-4 5 5 0,-4-3-3 0,-3 3-17 0,1-2 2 15,-2 2 8-15,0-2-8 0,-1 2-10 0,2 2-18 16,0-2-28-16,3 0-31 0,-1 3-44 16,4-4-45-16,2-1-80 0,4 3-555 15,4 2 51-15,3-5 84 0</inkml:trace>
  <inkml:trace contextRef="#ctx0" brushRef="#br0" timeOffset="-210632.08">30399 7800 801 0,'0'-7'240'0,"0"7"-4"0,0 0-31 16,0 0-21-16,0 0-28 0,0 0-5 0,0 0-20 15,0 0-11-15,0 0-13 0,0 0-9 16,0 0-11-16,-13 13-16 0,9-9-7 0,-3 4 8 16,5-1-13-16,-3-1-3 0,0-1-12 0,0 3 4 15,1-2-7-15,0 1 3 0,-2-3-11 0,3 3 0 16,2-1-7-16,-2-2 5 0,0 1-24 15,3-5 14-15,-3 8-1 0,3-8 8 0,0 3-15 16,0-3 3-16,0 0 17 0,6 6-10 0,-6-6 10 16,7 0-15-16,-7 0-5 0,11 0 10 0,-11 0-5 15,13 0-3-15,-6 0 1 0,-7 0-1 16,17 0 0-16,-10 1 3 0,1 1-5 16,-2 1-5-16,1-2-1 0,3 2 9 0,-4 2-11 15,2-2-3-15,0 3-14 0,-3-2 17 0,2 3-8 16,-4-1 1-16,0 2 4 0,2 0 3 0,-5 0 0 15,0 1 13-15,-2 0-7 0,-4 1-9 16,2-2 3-16,-5 6 3 0,-1-4 0 0,-1 0-8 16,-2-1 0-16,0 3 5 0,-2-3-21 0,-2 0-19 15,0-1-9-15,0 0-30 0,3-4-26 0,-3 3-54 16,0-2-86-16,0-3-451 16,6 0-87-16,-3-1 74 0,4-2 112 0</inkml:trace>
  <inkml:trace contextRef="#ctx0" brushRef="#br0" timeOffset="-210458.31">30347 7810 857 0,'0'0'276'0,"8"-7"-7"0,1 4-44 0,1-4-15 15,5 0-13-15,1 2-25 0,8-2-26 16,0 1-34-16,1-1-19 0,9-4-134 0,5 5-745 15,-3-2 69-15,19-2 57 0</inkml:trace>
</inkml:ink>
</file>

<file path=ppt/ink/ink1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3:51:04.092"/>
    </inkml:context>
    <inkml:brush xml:id="br0">
      <inkml:brushProperty name="width" value="0.05292" units="cm"/>
      <inkml:brushProperty name="height" value="0.05292" units="cm"/>
      <inkml:brushProperty name="color" value="#FF0000"/>
    </inkml:brush>
  </inkml:definitions>
  <inkml:trace contextRef="#ctx0" brushRef="#br0">13939 1971 168 0,'0'0'121'0,"0"0"-24"16,0 0 23-16,0 0-4 0,0 0-83 0,0 0 13 15,0 0 2-15,7-1 75 0,-7 1-13 16,0 0 8-16,0 0-33 0,0 0 14 0,0 0-4 16,0 0-5-16,0 0-1 0,0 0 11 0,0 0-92 15,0 0 5-15,0 0 25 0,3-6 6 0,-3 6-9 16,0 0 17-16,0 0-14 0,0 0-7 15,-6-9-3-15,6 9 5 0,-8-9 3 0,5 5-5 16,-4-3 28-16,0 2-39 0,1-2 13 16,-5 1-30-16,1 2 10 0,-4-1 5 0,-3 0-6 0,-1 2 4 15,2 3 4-15,-5 1-10 0,1 1 19 16,-4 1-27-16,0 4 6 0,-3 1 0 16,-1 4 7-16,1 1-15 0,-1 1 0 0,2 3-3 15,1 2 6-15,2 2-24 0,2 3 29 0,1-1-10 16,2 1 2-16,5 1-11 0,-1 0 6 0,1 1-5 15,6-2 28-15,2-2-18 0,2 1 5 16,3-2 0-16,3 0-5 0,-1-2 0 0,4-2 13 16,1 3-18-16,3-1 0 0,4-5-13 0,-1 1 33 15,2-3-5-15,1-3-2 0,2-1-8 0,1-3 5 16,2-4-10-16,-3 2 18 16,2-3 0-16,1 0-16 0,-1-3 3 0,0 0-8 15,-2 0 19-15,-2-2-11 0,2 2 12 0,-5-1-14 16,1-1 2-16,-4 0-5 0,4 0-11 0,-4 1-12 15,-3-2-20-15,3 5-11 0,-2-5-44 16,1 3-30-16,-2 0-38 0,-1 1-103 0,-1-1-428 16,2 2 88-16</inkml:trace>
  <inkml:trace contextRef="#ctx0" brushRef="#br0" timeOffset="435.72">14208 2183 396 0,'-3'-2'141'0,"-3"-2"-13"16,-1 0-23-16,0 2 0 0,-3-2-15 0,3 3 9 15,-3-2-7-15,2 1 29 0,-2 2-55 16,0 0 9-16,-4 2-14 0,7-2-5 0,-3 3 3 15,-3 1-15-15,2 1 12 0,2 3-12 0,1-3-19 16,1 2 3-16,-2 1 21 0,5 0-23 0,1 1-1 16,-1-3-4-16,4 3 2 15,0-3 2-15,0 1-17 0,1-1 7 0,2 1 21 16,3-1-26-16,1-2 8 0,3 0-10 0,1-2-11 16,-1-1 8-16,4-2 8 0,-1 1-18 0,0-2 26 15,-1-2-14-15,1 0 4 0,-2 0-6 16,2-1-5-16,-3-2 5 0,1 1 13 0,-2-1-11 15,-2 2-1-15,0-3-4 0,0 0 19 0,0-1 12 16,-4 3-5-16,-3-2-18 0,3 0 13 0,-6 0-18 16,0 1 8-16,0 0-10 0,-1 1 10 15,-3 1-11-15,3 0 13 0,-5 2-40 16,2 2-3-16,7 1 2 0,-14 0-58 0,14 0-3 0,-14 2-75 16,8 4-25-16,-2 0-22 0,2-1-224 15,5 1-199-15</inkml:trace>
  <inkml:trace contextRef="#ctx0" brushRef="#br0" timeOffset="831.83">14424 2171 552 0,'0'0'162'0,"0"0"-29"0,7 6 5 0,-7-6-10 15,0 11-10-15,0-5-16 0,-4 0-35 16,4 0 15-16,-3 1-16 0,3 1-7 16,-3-1 8-16,2 1-29 0,1-2 11 0,0 0-21 15,0-1 0-15,0-5-3 0,0 10 16 0,0-7-12 16,0-3-19-16,0 0 5 0,0 0 11 0,0 0-3 16,0 0-5-16,21-14-3 0,-14 7-2 15,0-2 2-15,3 0-5 0,0-1 6 0,-3 3-3 16,0-2-6-16,4-1 4 0,-2 2 4 0,-2 1-5 15,1 1-5-15,-2 0-10 0,1 0 8 0,-1 3-1 16,-2-1 1-16,3 1-83 16,0 1 11-16,-7 2 26 0,0 0 10 0,13 4-3 0,-9-1-3 15,-1 2 11-15,4 0-5 0,-6 2-5 16,5 1 22-16,-3 2-15 0,-3-2 24 0,4 4-11 16,-1-3 2-16,0 2-7 0,1-1-2 15,0 3-34-15,0-3-38 0,-1 0-62 0,0 0-43 16,4-3-456-16</inkml:trace>
  <inkml:trace contextRef="#ctx0" brushRef="#br0" timeOffset="1063.83">14919 1855 560 0,'0'0'161'16,"0"0"8"-16,0 0-18 0,-3 21-15 0,3-9-18 16,0 0-8-16,0 1-18 0,0 5-5 0,0 2-72 15,0 0-2-15,0 7-13 0,0 1 0 16,0 1 26-16,-3-1-21 0,3 2 2 0,3-1 4 16,-3 0 12-16,0 1-18 0,0-2-15 0,0-1-26 15,0-2-74-15,0-4-54 0,-3 2-72 0,3-3-416 16</inkml:trace>
  <inkml:trace contextRef="#ctx0" brushRef="#br0" timeOffset="1403.6">14909 2261 550 0,'4'-3'171'0,"3"-2"-25"0,3 2-13 0,0-1-17 16,0 0 1-16,1 0-14 0,2 1-27 16,1 1 9-16,-3-3-8 0,2 2-21 0,1-1 5 15,-1 2-2-15,1-1-23 0,-1 0-5 16,-2 1 7-16,0-1 3 0,-1 1-10 0,0 1-3 16,0-1 0-16,-3 0-10 0,-1 1 0 15,2-1 10-15,-8 2-18 0,7-2 16 0,-7 2-23 16,10-1 17-16,-10 1-2 0,0 0-3 0,0 0-4 15,10 3-1-15,-10-3 3 0,4 7-3 0,-1-4 8 16,-3 2-8-16,0 3-2 0,0-2-6 16,3 0 16-16,-3 3-8 0,0-1 8 0,0 0-15 15,0 1 12-15,0 0-22 0,0 0-4 0,0 0-30 16,1-1-38-16,-1 0-82 0,0-4-80 0,3 5-468 16,0-3 69-16</inkml:trace>
  <inkml:trace contextRef="#ctx0" brushRef="#br0" timeOffset="1582.16">15276 1971 532 0,'0'0'184'0,"0"0"-33"16,0 0-38-16,0 0-85 0,3 23-89 0,-3-12-308 15</inkml:trace>
  <inkml:trace contextRef="#ctx0" brushRef="#br0" timeOffset="2615.25">15467 2161 609 0,'-1'-5'215'0,"1"5"-21"16,-6-6-2-16,3 2-38 0,-1 0-11 15,-2 0-15-15,6 4-2 0,-14-2-29 0,7 2 0 16,7 0-23-16,-18 2-5 0,12-1 6 0,-1 1-19 16,-3 2-2-16,2 1-3 0,-1-2-8 15,2 4-20-15,1-1 8 0,1-1-15 0,-2 4 14 16,4-3-19-16,-3 2-11 0,5-2 2 0,-2 0-17 15,0 1 2-15,3-1-2 0,0 0 4 0,0 0-12 16,0 1 5-16,0-3 0 0,0-4 6 16,6 8-14-16,-5-6 13 0,5 0-5 0,-6-2 3 15,7 2 0-15,-7-2 17 0,0 0-20 0,17-4 0 16,-10 2 18-16,0-3-7 0,3-1 9 0,-6 2-2 16,6-3-2-16,-4 2 7 0,2-1-3 15,-1 2 14-15,-1-4 4 0,1 4 3 16,-1-2-7-16,2 0 17 0,-5 5-5 0,1-4-2 15,2 2-11-15,-6 3-7 0,7-7-1 0,-4 5 14 16,-3 2-8-16,8-5-1 0,-8 5-17 0,6-3 21 16,-6 3-6-16,0 0 0 0,7 8 11 0,-4-3-3 15,-3 2-8-15,4 2 8 0,-1 2-8 16,1 3 10-16,-4 2-4 0,4 2-11 16,-4 2 10-16,3 3-2 0,-3-1-8 0,0 3 10 0,0 0-7 15,0 0 8-15,0 0-4 0,-3-2 6 0,3 2-10 16,-1-1 7-16,-2-2 13 0,-1-3-33 15,4 0 10-15,-6 0 6 0,2-1 1 0,1-2-1 16,-1-1-11-16,-2-2 7 0,-2 3-1 16,2-5-9-16,-1 2 3 0,0-5 5 0,-3 0-18 15,3-1 11-15,-3-3 2 0,3 2 0 0,-3-4 5 16,3 0 10-16,0 0-15 0,7-2 5 16,-10-6 3-16,3 2-3 0,3-2-18 0,4-1 3 15,-3-1 15-15,6-3 8 0,-3-2-13 0,4-2 5 16,3-2-5-16,0-1 10 0,3-2-12 0,0 0-6 15,4-5 3-15,-1 0 2 16,2 1 6-16,4 1 2 0,2-1-10 0,-3-1 10 16,1 2 3-16,-1 0-26 0,-1 2 13 0,3-1 18 15,-5 2-16-15,1 1-5 0,-2 3 16 0,-4 3 7 16,3-3-17-16,-2 5 4 0,-4-2-12 0,3 3 0 16,-3 0 41-16,0 1-29 0,-3 1-4 15,2 1 9-15,-3 0 9 0,1 1 9 0,-1 1 8 16,0-1-15-16,2 0 3 0,-2 4 2 0,-3 2-5 15,3-8 0-15,0 5-11 0,-3 3 11 0,0 0-18 16,0 0 11-16,0 0-11 0,0 0 2 0,0 0 3 16,0 0 3-16,4 15-13 0,-4-8-5 15,0-1 2-15,3-1 3 0,-3 0 0 0,0 1 0 16,0 0-6-16,0-1 1 0,3 1 5 16,-2-2-18-16,2 0 10 0,-3-4 16 0,7 8-6 15,-3-5 1-15,2-2 9 0,-6-1-4 0,13 3 2 16,-13-3 0-16,12-3-5 0,-3 2-10 15,-5-4 0-15,5 3 17 0,-4-2-9 0,2-2 12 16,-1 4 0-16,-2-4-10 0,2 4 8 0,-2-1-8 16,3-2 10-16,-4 2 0 0,1-1-7 0,-4 4-3 15,6-5-3-15,-6 5 14 0,7-5 4 16,-7 5 8-16,3-3-10 0,-3 3-6 0,0 0 1 16,5-3-3-16,-5 3-7 0,0 0-1 0,0 0 16 15,0 0 5-15,6 8-5 0,-3-2-1 0,-3-2-24 16,4 3-9-16,-4-1-7 0,3 2-18 15,-3 1-5-15,3 1-47 0,1-2-78 16,-1-2-62-16,4 2-556 0,-3-2 95 0,2 1 44 16</inkml:trace>
  <inkml:trace contextRef="#ctx0" brushRef="#br0" timeOffset="2968.1">16140 2150 732 0,'-3'-4'209'16,"3"4"-14"-16,-4-4-23 0,4 4-11 16,-14-1-31-16,14 1-12 0,-13 1 0 0,3 2-3 0,-1 2-2 15,-2 0-26-15,3 1-5 16,-4 4-6-16,1-1-1 0,2 0-9 0,1 3-25 16,0 0-3-16,-1-2 16 0,4 0-20 0,1-2-4 15,2 1-12-15,1-1 8 0,3-3-3 0,0 2-3 16,0-2 6-16,3-1-8 0,1 0 12 15,2-2-27-15,-6-2-8 0,18-2 18 0,-8 0 0 16,0-3-1-16,4 0-7 0,-4-3 3 0,4 3-3 16,-4-5 3-16,-3 3-21 0,3-3 34 0,-3 0-6 15,3 2 5-15,-6 0-20 0,2-1 13 0,-3 2 3 16,1 1-14-16,-3-4 13 16,-1 3-2-16,0 1-15 0,-1-1 7 0,-3 0 0 15,1 2-2-15,0 2 7 0,-1-2-10 0,-2 2-8 16,6 3-12-16,-10-3-21 0,10 3-34 0,-11 0-24 15,11 0 9-15,-13 8-76 0,9-5-52 0,1-2-417 16,3 4-58-16,0-5 45 0</inkml:trace>
  <inkml:trace contextRef="#ctx0" brushRef="#br0" timeOffset="3636.63">16311 2113 673 0,'0'0'217'0,"0"0"-15"0,4-3-22 16,-4 3-17-16,0 0-19 0,0 0-3 0,0 0-21 16,0 0-18-16,-4 15-2 0,1-9-18 0,-1 2-3 15,0 1-2-15,1 1-15 0,0-1-16 0,-3 1 7 16,5 1-6-16,-2-3-27 0,0 2-5 16,3-3-10-16,-3 1 13 0,3-2-15 0,0 0 5 15,3 0 2-15,0-1-13 0,-3-5 8 0,7 2 3 16,-7-2 7-16,13-2-7 0,-5-4-23 0,1 1 12 15,1-1 8-15,-2-1-10 0,5-2 18 0,-6 1-8 16,4 1-7-16,-5-1-4 0,4 3 14 16,-6-2 13-16,2 1 14 0,2 0-6 15,-5 2-14-15,1 0-2 0,2 0 12 0,-6 4 4 16,4-6-12-16,-1 4-6 0,-3 2-4 0,0 0 1 16,0 0-11-16,0 0 3 0,0 0-7 0,11 9 20 15,-11-4-16-15,-1 1 8 0,1 1-7 16,-3 0-1-16,3 1-2 0,0-2 7 0,3 2 9 15,-3-2-1-15,0-1 3 0,1 1-18 0,2-2 10 16,0 2 0-16,1 0 5 0,-1-4 8 0,3 1-10 16,2-3-1-16,-8 0-9 0,17-2 7 15,-8-1 0-15,2-2-13 0,-1-2 8 0,5-1-2 16,-5-2-3-16,3 1-13 0,-2-2 20 0,-1 1 9 16,-1 0-6-16,-1 0 0 0,-1 2 3 15,-1-1 4-15,1 1 9 0,-4 0-3 0,1 1-3 16,0 2 0-16,-4-2-12 0,3 2-3 15,-3-2 0-15,0 7 5 0,-3-6 10 0,3 6 1 16,-8-3-6-16,8 3-10 0,0 0-8 0,-10 1 8 16,10-1-5-16,-9 7 10 0,8-3-17 0,-2 2 12 15,-1-1-11-15,4 3 22 0,-3-2-17 0,3 2 6 16,0 0-2-16,3-3 7 0,1 3-2 16,-1 1 2-16,1-1-8 0,2 0 6 0,1-1-8 15,0 3 12-15,3-3 3 0,0 1-4 16,-3 0-19-16,4 0 15 0,-4 0-2 0,2 1 5 0,-2-1 1 15,1 0-6-15,-2 0 2 0,-2 2 14 0,-1-1-6 16,-3 3-3-16,-7 1-4 16,-7 8 12-16,-12 8-4 0,-13 5-19 0,-14 6-25 15,-13 2-70-15,-22 1-263 0,-1 0-461 0,-4-3 103 16,-41 2 66-16</inkml:trace>
  <inkml:trace contextRef="#ctx0" brushRef="#br0" timeOffset="5822.54">20068 2213 519 0,'1'-7'174'0,"-1"7"-30"16,0-5-78-16,0 5-4 0,3-5 1 0,-3 5 7 15,0-5-9-15,0 5-5 0,0 0 3 0,3-5 0 16,-3 5-3-16,0 0-12 0,0 0 5 0,0 0-14 15,0 0 14-15,0 0-21 0,0 0-2 16,0 0 15-16,0 0-23 0,0 0-6 0,0 0-1 16,-10 19 12-16,3-8 0 0,3 4-23 15,-2 0 13-15,-1 2-11 0,-1 3 13 0,-1-1-4 16,2 0-9-16,-3 4 6 0,2-3-5 0,-2-1-39 16,1-1-5-16,2-2-13 0,-1-2-41 15,1 0-28-15,1-1-33 0,3-2-49 0,-4-3-304 16</inkml:trace>
  <inkml:trace contextRef="#ctx0" brushRef="#br0" timeOffset="6102.82">20140 2135 414 0,'0'0'161'0,"0"0"-10"0,0 0-15 16,0 0-18-16,16 10-3 0,-11-5-5 0,1 3-15 16,1 0-16-16,0-1 6 0,4 5-1 0,2-1 8 15,-3 1-20-15,7 3-6 0,-3 1-14 16,0-1 7-16,2 1-3 0,-1-1-8 0,1 0-12 16,-2-1 8-16,3 0-6 0,-3-3-12 15,-4 1-8-15,4-2 20 0,-4-1-12 0,3-1 7 0,-2 2 0 16,-1-6-33-16,0 0-33 0,-2 1-44 15,2-3-66-15,-4-2-111 0,4 0-439 16,-10 0 73-16</inkml:trace>
  <inkml:trace contextRef="#ctx0" brushRef="#br0" timeOffset="6372.22">20608 2046 442 0,'0'0'123'0,"0"0"-8"0,0 0-5 0,0 0-15 16,-10 17-10-16,7-9-9 0,-5 2-22 0,2 3 13 16,2 1-16-16,-3-1 3 0,-2 4 2 15,1 3-20-15,1-2 2 0,-2 1-2 0,2-1-10 16,-1 0-1-16,2-3 1 0,-1 2-16 0,4-1-2 15,-4 1-31-15,3-3-13 0,0 1-38 0,1-2-49 16,0-1-36-16,0 1-23 0,3-5-442 16</inkml:trace>
  <inkml:trace contextRef="#ctx0" brushRef="#br0" timeOffset="6735.23">20783 2250 583 0,'0'0'241'0,"-3"-5"-24"0,3 5-17 16,-8-4-44-16,8 4-15 0,-13 0-11 0,13 0-9 16,-14 3-6-16,7-1-26 0,-3 3-4 0,0 0 5 15,2 2-32-15,-2 1 4 0,0 4-11 0,-1-3 5 16,2 3-4-16,2 0-4 0,0-3-4 0,0 1-14 15,3 0 4-15,1-1-14 16,0 1-2-16,3-1-10 0,0-1 12 0,0-1-2 16,3-1-5-16,1-2-13 0,3 0 18 0,0-2-10 15,-1 0-6-15,-6-2-4 0,18-2-1 0,-8 0 3 16,-1-2 13-16,-2 0-11 0,4-2-2 16,-4-1 5-16,3 1 3 0,-3-3 2 0,0 1-4 15,-1 1 6-15,-2-2-19 0,-1 2 19 0,0-1-4 16,-2 1 0-16,-1 0-16 0,0 0 0 0,0 1-4 15,-1 1-34-15,-5 1-8 0,3 1-10 0,3 3-21 16,-7-3-76-16,7 3-72 16,-14 3-197-16,11 0-261 0,2 1 56 0</inkml:trace>
  <inkml:trace contextRef="#ctx0" brushRef="#br0" timeOffset="7125.79">20964 2301 435 0,'3'-5'120'0,"-3"5"-13"15,0 0 4-15,0 0-35 0,0 0 1 16,0 0 23-16,0 0-23 0,0 0-18 16,0 0-1-16,-3 20-14 0,0-15 7 0,0 1-15 15,1 0-13-15,-1 0-18 0,3 0 36 0,-3-1-38 16,3-1-6-16,-3 2 1 0,3-6 17 0,0 6 0 15,0-6-30-15,0 0 28 0,9 1 5 16,-9-1-16-16,0 0-12 0,18-11 13 0,-11 5-1 16,3-2 1-16,-3 1-3 0,3-1 48 0,-3 1-30 15,4 0-8-15,-5 2-2 0,1-3-5 0,0 3 25 16,0-1 18-16,0 2-28 0,-1 0 10 16,-2 1 5-16,-1 0 1 0,0-1-14 0,-3 4 21 15,8-4-23-15,-8 4-5 0,6-1-1 0,-6 1 9 16,0 0 7-16,10 5 18 0,-6-1-28 15,-1-1 23-15,0 4-26 0,2-1-2 16,1 3-15-16,1-1-29 0,0 3-33 0,6-3-110 16,-2 3-556-16,2-1 85 0</inkml:trace>
  <inkml:trace contextRef="#ctx0" brushRef="#br0" timeOffset="7559.98">21792 1991 499 0,'0'0'171'15,"-8"-2"-10"-15,8 2-15 0,0 0-2 0,-20 5-14 16,9-1-38-16,1 3 11 0,-3 1-16 16,-1 5 2-16,-3 2-22 0,0 0 5 0,6 2-16 15,-6 6-10-15,0 0-5 0,0 2-5 0,4 1 5 16,2 0-3-16,4-2-5 0,0-2-17 0,1 2-3 16,2-1-26-16,4-2 18 0,4-3-18 15,2 2-56-15,1-4-59 0,3 1-33 0,1 0-103 16,5-2-409-16,2-3 56 0</inkml:trace>
  <inkml:trace contextRef="#ctx0" brushRef="#br0" timeOffset="7940.42">21996 2273 404 0,'-7'-3'159'15,"1"-1"-16"-15,2 1 5 0,-6 3-30 0,10 0 20 16,-14 0-45-16,4 3-14 0,-4 1-18 16,4 1 14-16,-4 3-1 0,1 1-5 0,3 1-10 15,-1 1-18-15,1 1 0 0,3 1 2 0,0-5-38 16,0 4 8-16,4-3-3 0,0 1 3 16,3-1-5-16,0-3 7 0,3 0 1 0,0-1-4 15,4-2 1-15,4-1 0 0,-1-2 18 0,0-5-31 16,7 2 10-16,0-3 0 0,-3 0 21 0,3-3-16 15,-3 1 3-15,-1 0-10 0,1-3 17 16,-1 3-4-16,-2-3 15 0,-1 3-6 0,0 0-9 16,-3 1-1-16,-3-1 3 0,2 1-5 0,-5 0-7 15,2 2-17-15,-6 0-9 0,3 5-3 0,-4-7 5 16,4 7-40-16,-6-2-14 0,6 2-28 16,0 0-12-16,-18 8-44 0,11-2-59 15,-10 5-90-15,10-2-370 0</inkml:trace>
  <inkml:trace contextRef="#ctx0" brushRef="#br0" timeOffset="8296.54">22218 2333 703 0,'4'-2'180'0,"-4"2"6"0,0 0-35 16,4-4-15-16,-4 4-18 0,0 0-11 15,0 0 1-15,0 0-26 0,0 0-3 0,3 14-5 16,-3-9-10-16,0-5-5 0,-3 10 0 0,3-3-18 16,0-3-18-16,0-4 10 0,0 9-20 0,0-4-3 15,0-5-2-15,3 5 7 0,-3-5-4 16,6 2-4-16,-6-2-9 0,0 0 2 0,18-11 10 16,-8 5 21-16,-3-2-16 0,3 1 18 0,0 1-12 15,-3 0-93-15,3-2 44 0,-2 1 0 0,-2 1-5 16,1 0 15-16,-1 2 18 15,-2-1-5-15,3 1 30 0,-3 1-9 0,-1-2-9 0,3 4-4 16,-6 1-6-16,7-6 26 0,-7 6-18 0,0 0-5 16,7-1-5-16,-7 1 28 0,0 0-23 15,7 10-7-15,-7-2 17 0,3-1-13 16,-2 0 6-16,2 2-18 0,-3 1-6 0,3 2-22 16,1-3 2-16,2 2-54 0,-2-3-33 0,0 1-64 15,-1-2-184-15,7-1-318 0,-3-1 100 0</inkml:trace>
  <inkml:trace contextRef="#ctx0" brushRef="#br0" timeOffset="8555.84">22653 1946 511 0,'0'0'187'0,"0"0"-18"0,0 0-13 0,0 0-33 15,0 0-15-15,0 0-8 0,0 0-6 0,3 18 1 16,-3-6-21-16,0 3-2 0,-3 2 0 0,3 3-6 16,0 2-17-16,0 4-8 0,-4 3-5 15,4 4 2-15,-4 0-12 0,1 4-1 0,0 0-12 16,1-3-51-16,-3 0-32 0,5-8-32 0,0 1-80 16,-7-2-86-16,7-5-421 0,0-3 59 0</inkml:trace>
  <inkml:trace contextRef="#ctx0" brushRef="#br0" timeOffset="8899.29">22604 2378 470 0,'4'-5'146'16,"-4"5"13"-16,7-3-41 0,0 0-8 0,3-1 5 15,0 2-20-15,1-1-21 0,2-1-2 16,-3 3-6-16,4-1-15 0,-1-3 6 0,-1 4-3 16,1-2-6-16,0 0 1 0,1 2-16 0,-4-4 5 15,4 3-25-15,-4-1 3 0,0 2 12 16,-2-3-13-16,1 2 54 0,-9 2-12 0,11-1-19 16,-5 0 0-16,-6 1 1 0,8-3-11 15,-8 3 0-15,7-2-15 0,-7 2 12 0,0 0-7 16,9-1-2-16,-9 1 17 0,0 0-18 0,3 7 3 15,-3-7-7-15,-1 8-1 0,-1 0-3 0,-1-2-4 16,3 2 7-16,-3 0 0 0,0 1-17 16,3 1-1-16,-1-1-38 0,-2 0-3 0,3-2-45 15,0 1-80-15,-3-4-52 0,6 3-506 0,0-2 110 16</inkml:trace>
  <inkml:trace contextRef="#ctx0" brushRef="#br0" timeOffset="9068.1">22984 2083 476 0,'0'0'138'16,"0"0"-5"-16,0 0-31 0,0 0-27 0,0 0-75 15,0 27-62-15,-4-17-135 0,4 3-410 0</inkml:trace>
  <inkml:trace contextRef="#ctx0" brushRef="#br0" timeOffset="10104.33">23193 2294 565 0,'0'-9'241'0,"-1"3"-31"0,1 6-23 15,-3-8-24-15,0 4-9 0,-1 1-29 0,-2 2 8 16,6 1-17-16,-17-2-4 0,7 2-22 16,-5 2-6-16,2-1-7 0,-1 4 8 15,0-1-32-15,-3 2-4 0,1 3-5 0,1-3-6 16,2 1-15-16,-1 0-10 0,4 2 2 0,0-1-20 16,3-2 15-16,-3 1-10 0,6 0-2 0,-2-1 7 15,2 1 0-15,4-2 8 0,0 1-16 0,0-6 1 16,7 7 9-16,0-4-7 0,3 1 0 15,-3-1-20-15,6-1 10 0,-2-2 2 0,-1 1 3 16,3-2-3-16,-2 1 11 0,3-2-3 0,-5-1-5 16,5-1-1-16,-3 1 24 0,0-2 0 0,-2 3-8 15,-2-3 26-15,3 2 8 0,-2-2-3 16,-2-1-13-16,1 1-2 0,-1-1-1 0,2 2 11 16,-5-2-23-16,1 3 2 0,2-2-7 15,-2 3-3-15,-4 2 5 0,6-6-7 0,-3 3-8 16,-3 3 7-16,5-6 3 0,-5 6 11 0,6-3-16 15,-6 3 5-15,0 0-3 0,4-5 3 16,-4 5 8-16,0 0-3 0,0 0-15 0,6 14 16 16,-3-7-14-16,-2 3 16 0,-1 2-8 0,0 2 5 15,3 4-2-15,-3 2-13 0,0 0 20 0,0 2-15 16,-3 3 3-16,2 0 12 0,-2 2 0 16,-3-2-7-16,2 0-3 0,-2 0 3 0,-2-2-3 15,2-2 3-15,2 2-11 0,-3-4-5 16,-3 4-4-16,3-6 9 0,0-1-7 0,-2-4-8 15,1 2 15-15,4-3 8 0,-5 1-15 0,2-3-3 16,-4-2 8-16,4-3 3 0,-2 1-1 16,2 0-2-16,-1-3 5 0,2 0 3 0,6-2-1 15,-13-2-4-15,13 2 2 0,-7-5 0 0,3 0 2 16,3-1 6-16,-2-1-11 0,6-2 16 0,-2-3-3 16,6 0-10-16,0-2 8 0,0-3 5 0,2 0-11 15,5 1 1-15,-3-3-3 0,3 0 0 16,2-4 0-16,2 0-3 0,-2 2 6 0,2-2-3 15,3 1-15-15,-5-2 15 0,5 2 2 0,-4 1-7 16,0 1 0-16,0 2 2 0,0-2 3 0,-3 2 16 16,3 1-6-16,-4 0 3 15,2 2-6-15,-5 2-22 0,-1 1 33 0,2 1-8 16,-4 1 16-16,0 1-3 0,0 3-21 0,-3-2-53 16,2 2 0-16,0-2 2 0,-5 3 26 0,2 0 31 15,0 0-21-15,1 2 23 0,0-1-15 0,-4 4-5 16,3-5 13-16,-3 5-3 0,0 0-11 15,0 0-1-15,0 0 4 0,0 0 11 0,-8 15-9 16,5-8-1-16,-3 2-19 0,5 1-2 0,-5-1-26 16,3 0 21-16,0 0-8 0,2 0 3 0,-2-1-6 15,3-1 11-15,0 0 17 0,0-1-7 0,3-1 3 16,-2 0 17-16,5-2-17 0,0 1 2 16,1-4 21-16,-7 0-11 0,18-4 3 15,-5 1 2-15,-2-2-5 0,2-3 19 0,2-1-19 16,-2 1-7-16,0 0 22 0,1-3 14 0,-4 3-11 15,4-1 5-15,-7 2 8 0,3 0 3 0,-4 0-23 16,2 3 12-16,-2-2 3 0,-2 3 2 16,2-2-14-16,-2 4 6 0,-4 1-14 0,6-7 9 15,-1 5-7-15,-5 2-5 0,0 0 13 0,7-3-13 16,-7 3 7-16,0 0-4 0,3 9 12 0,-3-5 11 16,0 2-24-16,0 2 8 0,0-1 0 0,0 2-12 15,0 0 12-15,0 2-36 0,3-1-2 16,-3 0-31-16,3 0-16 0,0 0-43 15,-2-1-94-15,-1-1-93 0,10 2-419 0,-6-4 117 16</inkml:trace>
  <inkml:trace contextRef="#ctx0" brushRef="#br0" timeOffset="10477.84">23884 2233 534 0,'0'0'256'15,"-2"-6"-46"-15,2 6-18 0,-3-4-10 0,3 4-16 16,-7-2-15-16,7 2-12 0,-12 0-19 16,12 0-15-16,-15 10 2 0,5-3-22 0,2 1 4 15,-4 2-12-15,1 1-10 0,2 0-13 16,-2 0-8-16,4 2-18 0,1-2 0 0,2-1 5 16,1 0-10-16,0-1 13 0,3-1-31 0,0 0 5 15,3-2 3-15,0 1 0 0,4-3-8 16,-1-1 5-16,1 0-12 0,4-3 7 0,-1-2 0 15,3 1-20-15,1-2 22 0,-1-1-7 0,-1-1 11 16,1-3 9-16,-2 1-17 0,-1-2 10 0,0 0 7 16,-1 2 3-16,-1-2-2 0,-2 0-4 0,-2 2 12 15,2-2-1-15,-5 0-10 0,2 3-8 16,-3-2 8-16,0 2-23 0,-3-1 0 0,2 2 22 16,-5-1-17-16,2 2-12 0,-5 2 17 0,1 1-15 15,-2 1-21-15,10 0-25 0,-18 4-21 16,9-1-38-16,-1 2-36 0,0 1-44 15,2-2-115-15,5 0-414 0,0 2 48 0,3-1 77 16</inkml:trace>
  <inkml:trace contextRef="#ctx0" brushRef="#br0" timeOffset="11146.4">24183 2213 696 0,'0'0'240'15,"1"-5"-9"-15,-1 5-47 0,0 0-12 0,0 0-16 16,0 0-18-16,0 0-5 0,0 0-38 16,-13 17 5-16,9-9-1 0,1 1-19 15,-2 0 2-15,-1 1-8 0,3 0-10 0,-1 2-3 16,1-4-27-16,3 2-6 0,-3-1 8 0,3 0-1 16,0-2-17-16,0 0-5 0,0-1 8 0,3 1-24 15,3-2 3-15,-2-2-8 0,4 1-2 0,1-4 0 16,-9 0-3-16,20-2 8 0,-9-1-13 15,-1-2 0-15,4 1 8 0,0-5 20 0,-4 2-12 16,1 0 9-16,2 2 1 0,-4-3 0 16,2 3 15-16,-4-2-3 0,0 3 6 0,3 0 17 0,-6-1-12 15,2 1 7-15,-2 1 6 0,-1 0-21 16,-3 3-8-16,7-6-15 0,-7 6 10 16,7-1 6-16,-7 1-9 0,0 0 9 0,0 0-1 15,1 12-12-15,-2-5 7 0,1-1-7 0,-4-1 12 16,4 5-13-16,0-3 9 0,-3 1-9 0,3-2 3 15,0 0 3-15,3 0-5 0,-3 1-6 16,5-1-2-16,-2 0 13 0,3-3-11 0,1-1 16 16,0-2-16-16,-7 0 14 0,24-3-4 0,-7-3-7 15,-3 0 0-15,8-4 5 0,-4-2-5 0,0-1 11 16,2-4-11-16,1 0 7 0,-1 1-2 0,-2-1-7 16,-5-1 15-16,0 3 5 15,-2 0-8-15,-1 3 8 0,-3 1-13 0,2 0 0 16,-7 3 5-16,1-2-7 0,0 5-1 0,-3-1-7 15,-3 1-2-15,0 1 1 0,3 4 12 0,-11 0-6 16,11 0 0-16,-14 9-13 0,5-3 26 0,-2 4-8 16,4 2-8-16,-3-2-7 0,2 5 10 15,-1-2-8-15,2 0 8 0,4 1 3 0,1-1-26 16,-3-2 28-16,5 1-8 0,-4-1 1 0,8 2-1 16,-1-5-2-16,1 4 8 0,5 0 2 0,-2-1 2 15,8-1-2-15,-3 0-5 0,0 0 8 0,1-2 0 16,0-1-8-16,-2 2 5 15,-1-3-18-15,-3-1 16 0,0 2-16 0,-3 0 13 16,-4 2-3-16,-11 3 21 0,-9 7-18 0,-27 8-51 16,-33-4-164-16,-16 19-655 0,-41 5 133 0,-20-5 58 15,-17-6 62-15</inkml:trace>
  <inkml:trace contextRef="#ctx0" brushRef="#br0" timeOffset="51855.78">17589 808 575 0,'0'0'190'0,"0"-5"-29"0,0 5-10 16,-3-5-15-16,3 5-72 0,0 0 18 16,0-7-29-16,0 7-4 0,0 0-13 15,0-6 18-15,0 6-1 0,0 0 4 0,0-7-37 16,0 7 1-16,0 0 32 0,0 0-12 0,0-7-23 16,0 7 57-16,0 0-4 0,0 0 1 0,0 0-11 15,0 0 6-15,0 0-18 0,0 0-6 16,0 0 3-16,0 0-15 0,0 0 2 0,0 0-2 15,0 0 0-15,0 0 2 0,-3 21 0 0,3-13-15 16,-3 2-8-16,2 0 8 0,-2 2-5 0,0 1-13 16,-4 0 20-16,6 2 1 0,-5 0-6 15,2 0 8-15,-2 2-10 0,3-2 2 16,-5 0 1-16,5 1-9 0,-1-2-9 0,-2 1-8 16,2-2-1-16,-2 0 4 0,3-1-19 0,2-1 1 15,-3 0 2-15,-2-3-21 0,5 2-2 0,-2-1-5 16,0-2-6-16,0 0-47 0,3-1-14 15,-1-1-10-15,-2-1-69 0,0-1-67 0,3 2-432 16,0-5 71-16</inkml:trace>
  <inkml:trace contextRef="#ctx0" brushRef="#br0" timeOffset="52388.43">17583 808 514 0,'0'0'171'15,"0"-6"6"-15,0 6-16 0,3-6-94 0,-3 6-1 16,0 0-12-16,0-7 0 0,0 7-5 0,0 0-6 16,0 0-2-16,0 0-26 0,0 0 16 15,0 0-8-15,0 0 0 0,0 0-7 0,0 0-9 16,0 24 16-16,0-17-5 0,3 1-5 0,-3 2 10 15,1 2-2-15,-1-2-9 0,3 1 9 0,0-1-3 16,0 0-13-16,2 0 5 0,-2 0 11 16,1-1-11-16,2-1 5 0,1 0 1 15,-1 0-1-15,2-2-5 0,2 0-12 0,-3-1 14 16,6-3-1-16,-3 1-1 0,0-3 10 0,5 0-17 16,-2-2 7-16,1-1 3 0,0-2 15 0,3 0-25 15,-4-2 9-15,2-1-14 0,-2-1-1 16,0 1 8-16,1-3-2 0,-4 3 5 0,1-1 2 15,-1 0-2-15,-3 2-8 0,2-1 2 0,-4 4 8 16,1-3-2-16,-2 2-10 0,2 0 7 16,-3 3-3-16,-2-3-2 0,5 2 0 15,-2-1 10-15,-4 4-7 0,4-5-6 0,-4 5-20 0,3-4 13 16,-3 4-8-16,0 0 34 0,3-3-29 16,-3 3 18-16,0 0-13 0,0 0 34 0,0 0-21 15,-6 18 3-15,3-12-8 0,2 0-3 16,-3 2-5-16,-2 1 1 0,5 1-1 0,-2 1 3 15,0-1 13-15,-1 2-14 0,-2-1 9 0,3 1 0 16,-1 0-16-16,3-1 33 0,-2 0-22 0,0 0 2 16,3 0-3-16,0 1-15 0,3 0-33 15,-3-4-10-15,3 3-39 0,-3-1-31 0,5-1-61 16,-2 1-266-16,0-2-182 0</inkml:trace>
  <inkml:trace contextRef="#ctx0" brushRef="#br0" timeOffset="52885.58">18041 996 547 0,'0'0'179'0,"3"-4"-7"0,-3 4-18 16,0 0-21-16,0 0-18 0,0 0 5 15,0 0-10-15,0 16-20 0,0-16-1 16,0 11-22-16,0-7-3 0,0 1-8 0,0-5-17 16,1 10 4-16,2-6 1 0,-3 0-11 0,3 2 0 15,0-2-7-15,1 1 7 0,-1-3-18 0,4 2 8 16,-3-1-15-16,2-2 5 0,1 1 2 16,0 0-12-16,-7-2 7 0,14-4 3 0,-7 3-8 15,2-2-18-15,-1-1 6 0,2-2 17 0,-3 0-15 16,4-1 2-16,-2 1-10 0,-2-2 8 0,0-1 13 15,0 4-6-15,0-1 1 0,0-1 10 16,-4 2 18-16,0 1 2 0,1-1-69 0,-1 2 8 16,1-1 0-16,-4 4-11 0,4-6 6 15,-1 3 10-15,-3 3-5 0,0 0-6 0,6-4 11 16,-6 4 0-16,0 0 5 0,0 0-7 16,0 0 12-16,0 0-10 0,4 12 5 0,-4-7 3 15,0 1 12-15,0-2 13 0,0 3-10 0,3 0 0 16,-3 0-5-16,0-1 10 0,0 1-2 0,0-1-6 15,0 2 6-15,3-1 10 0,-3-1-26 0,0 0 3 16,3 2-21-16,-2-2-33 0,3-1-28 16,-4 2-69-16,3-2-54 0,0 1-430 0,-2-1 33 15</inkml:trace>
  <inkml:trace contextRef="#ctx0" brushRef="#br0" timeOffset="53182.21">18451 767 348 0,'0'0'133'0,"0"0"-8"0,0 0-22 16,0 0-16-16,0 0 0 0,0 0-11 0,3 19-17 15,-3-10 21-15,0 2 17 0,0 3-56 16,-3 1 15-16,3 2-15 0,-3 2 13 0,0 1-6 16,2-1-12-16,-2 1 18 0,3 1-23 0,-3 1-6 15,0 0-7-15,3-4 10 0,-1 1-17 16,-3 0-9-16,4-1-32 0,0-4-14 0,0 1-71 16,4 0-5-16,-3-5-78 0,-2 2-111 0,2-1-326 15</inkml:trace>
  <inkml:trace contextRef="#ctx0" brushRef="#br0" timeOffset="53530.67">18438 1085 460 0,'3'-5'187'0,"-3"5"-23"0,10-7-10 16,-3 5-14-16,3 0-14 0,1-1-11 0,2 0-15 15,1-2-13-15,2 2 10 0,-1 0-18 0,1-1-4 16,2 1-27-16,2-1-2 0,-6 1-2 16,4-2 4-16,-2 2-7 0,-2 0 3 0,-1-1-13 15,-3 2-1-15,1 0-4 0,-4-1 5 0,3 1-6 16,-3 1 9-16,-7 1-1 0,13-2 5 0,-9 1-66 16,-4 1 5-16,7-3 13 15,-7 3 0-15,0 0 10 0,11-1 5 0,-11 1-18 16,0 0 10-16,0 0-7 0,0 0 8 0,9 2-14 15,-9-2 1-15,0 8 15 0,0-8-16 0,-3 9 11 16,0-3 18-16,3-1-5 0,-3 0 15 16,3 0-26-16,0 2-17 0,-1 0 4 0,1-7-12 15,-3 11-23-15,3-5-31 0,0-1-28 0,3 1-49 16,-6-3-99-16,6 2-431 0,-2 0 70 0</inkml:trace>
  <inkml:trace contextRef="#ctx0" brushRef="#br0" timeOffset="53703.28">18804 796 378 0,'0'0'116'0,"0"0"-27"0,0 0-71 16,0 0-33-16,3 15-90 0</inkml:trace>
  <inkml:trace contextRef="#ctx0" brushRef="#br0" timeOffset="53983.6">18958 938 527 0,'0'0'164'0,"0"0"-13"15,6 10-21-15,-6-3-2 0,0 1-23 16,0 4 18-16,-3 1-28 0,3 1 2 0,-3 4-10 0,2 0-5 16,-3 1 7-16,1 1-17 15,0-1-8-15,2 6-10 0,-2-5 7 0,3 0-7 16,-3 0 5-16,3-1-21 0,0-3 11 0,-3 1-16 15,3-2 1-15,0 0-17 0,0-2-1 0,0-1-26 16,0 0-39-16,0-1-36 0,3-1-35 16,-3-4-15-16,0 0-613 0,3-1 88 0</inkml:trace>
  <inkml:trace contextRef="#ctx0" brushRef="#br0" timeOffset="54319.16">19001 888 460 0,'10'-2'167'0,"-10"2"-34"0,11 2 0 16,-11-2-31-16,14 1-15 0,-5 2 5 0,-1 0-15 15,2 0-3-15,-3 1-4 0,4 1-1 0,-2 1-18 16,-2-2 5-16,0 2-5 0,1-1 8 0,1 2-15 16,-5-1 4-16,2-1-9 0,-2 0 2 15,-1 0-16-15,1 0-7 0,-1 1 13 16,-3 0-8-16,0 1 3 0,-3 1-3 0,-4 0-21 16,0 2-12-16,-6 0-11 0,2 0-55 0,-3 0-86 15,-10 2-137-15,8 0-390 0,1-2 52 16</inkml:trace>
  <inkml:trace contextRef="#ctx0" brushRef="#br0" timeOffset="54739.17">19199 957 463 0,'0'0'161'0,"0"0"-5"0,15 3-20 0,-9 0 2 16,-2 0-15-16,2 0-36 0,2 1 3 0,-2 1 2 15,1 0-10-15,0 1 0 0,0 1-16 0,3 0-12 16,-3 1-11-16,-1-2 24 0,2 2-21 16,-2-1 0-16,-2-1-2 0,3 2-3 0,-4-2 5 15,0-1-13-15,1 1-13 0,0 0 6 0,-1-2-3 16,0 1 0-16,-3-5 3 0,0 8-6 15,0-8 8-15,0 6-10 0,0-6 3 16,0 0 20-16,-3 4 0 0,3-4-6 0,0 0 6 16,0 0-10-16,0 0-21 0,-8-13 1 0,8 13-11 15,0-12 12-15,1 4-1 0,3 0 4 0,-1-2-7 16,0 1 7-16,1-1-97 0,-1 3 26 16,0-4-21-16,1 4 21 0,2 0 4 0,-1-1 22 15,1 2-9-15,1-1 11 0,-1 3-5 0,1-2 2 16,1 1 8-16,1 2-8 0,-5 0-2 0,3 1-10 15,0 0-26-15,-7 2-42 16,13 0-32-16,-9 0-64 0,2 2-489 0,2 0 56 16</inkml:trace>
  <inkml:trace contextRef="#ctx0" brushRef="#br0" timeOffset="55124.58">19648 951 627 0,'-10'-3'186'0,"10"3"-22"0,-14 2-2 16,14-2-11-16,-17 6-16 0,6 1-22 16,-2 0-8-16,-1 1-5 0,4 2-8 0,-4 2-13 0,4 1-10 15,-1-1-18-15,2 1 8 16,-2-3-5-16,7 2 5 0,-2-2-28 0,3-2 2 15,3 0-13-15,0 1 11 0,3-4 0 0,3 0 2 16,5-2-10-16,-1-1-15 0,3-1 7 0,-1-2 8 16,4-2-23-16,2-2 10 0,-5-1 1 15,4-2 7-15,-3 0 2 0,0-1 1 16,2-1-16-16,-5-1-3 0,-1-1 16 0,0 0 5 0,1 0-15 16,-5 3-3-16,-2-2-2 0,-1 0 2 0,-3 3-3 15,0-1 9-15,-3 0-17 16,0 2 12-16,-4 1-1 0,-1 0 2 0,-1 0-12 0,-1 2 5 15,2 2-7-15,1 1 19 0,-3-1-12 16,10 2-5-16,-20 3-10 0,10-1-26 0,3 2-23 16,-1 2-64-16,2-2-38 0,6-1-39 15,0 3-532-15,3 0 63 0,4-2 88 0</inkml:trace>
  <inkml:trace contextRef="#ctx0" brushRef="#br0" timeOffset="56463.47">19959 928 494 0,'0'0'130'0,"-7"-7"19"0,0 6-42 16,7 1-7-16,-11-6 0 0,2 6-24 0,9 0-4 16,-14 2-5-16,3 1 15 0,2-1-36 15,-1 4-5-15,2 0-3 0,-2 0 13 0,3 3-23 16,1 0-7-16,1 0 15 0,-1 1-24 0,3 0-12 15,3 0-10-15,0-1 3 0,3-1-9 0,0 0 19 16,1 1-13-16,6-3 10 0,-3 0 5 16,0-2-21-16,2 1 11 0,-1-1-5 0,2-2 7 15,0-1-2-15,1 1-5 0,-1-2 5 0,-3-3 0 16,3 1 0-16,0-3 20 0,0 0-7 16,-2-2 15-16,-1 0-21 0,-1-3 14 15,1 2 7-15,-1 0-8 0,-1-1 13 0,-2-1 3 0,0 2 7 16,1 1-7-16,-4-1-8 0,3 1 10 15,-3 2-10-15,3-1 6 0,-3 0 37 0,3 0-35 16,-3 6-21-16,1-7 11 0,2 2 14 0,-3 5-27 16,0 0 10-16,0 0-10 0,0 0-3 15,0 0 8-15,3 15-11 0,-3-6 11 0,0 2-8 16,0 3-5-16,0 1 8 0,0 2 7 0,0 2 3 16,0 2-15-16,0 1-9 0,0 3 4 0,-3 2-6 15,6-1 8-15,-3 2-2 0,-3-2 2 16,3 3 18-16,-3-3-11 0,2-1 1 0,-2 0-11 15,0-1 1-15,0-5 2 0,3 0 2 16,-4-4 6-16,1 2-18 0,0-2 23 0,-2-2-16 16,-1 0 29-16,-1-1-31 0,-3 0 10 0,2-3-5 15,-2-1 18-15,1-2-6 0,-2-1 9 16,1-1 20-16,3-1-21 0,-3-3-7 0,10 0-3 16,-14-6 6-16,4 2-6 0,7-3-18 0,-2-1 18 15,-1-4-17-15,6 0 12 0,3 2 8 0,0-5-6 16,2 1-2-16,1-2 1 0,1-4-22 15,3 4 19-15,1-3-13 0,-1 2-1 0,4-2 6 16,-1 0 15-16,1 1-15 0,3 1 3 0,1-3-1 16,1-1 1-16,-1 1 2 0,2-1 2 15,-2 1 8-15,2-1-4 0,0 0 9 0,-3 5-15 16,0-4 13-16,-3 4 0 0,-1-1 7 16,-2 4-17-16,-1 0 14 0,-3 1-27 0,4 0 8 15,-5 2-19-15,-2 0-12 0,-1 0 12 0,1 2 4 16,-4-1 14-16,3 1-15 0,-6 1 15 0,3 0-7 15,-7 0 5-15,4 2 0 0,-4-1 0 16,0 4-3-16,0-3-2 0,3 4-3 0,4 1 0 16,-14-3 1-16,7 3 6 0,7 0 4 0,-13 3-6 15,13-3-22-15,-11 4-1 0,8-1-13 0,3-3 24 16,-6 5-13-16,6-5 15 0,0 0 0 0,6 7 10 16,-1-4-2-16,-5-3 0 15,19 0-8-15,-5 0 15 0,0 0 31 0,0-3-43 16,3 2 12-16,3-2-10 0,-3 0 13 0,1-1 18 15,-2 3-5-15,1-3-3 0,-3 1 1 0,3-2-11 16,-4 3 18-16,-1-1-11 0,-3 1 19 16,1-1 10-16,1 1 15 0,-7 0-33 0,5 0 0 15,-9 2 36-15,10-3-39 0,-5 2-7 0,-5 1-1 16,9-2-7-16,-9 2 3 0,0 0 15 0,0 0 5 16,0 0-23-16,0 0 20 0,4 9-15 15,-4-9 6-15,-10 15 6 0,6-5-6 0,-3 2-19 16,1 2 8-16,-1 0-8 0,4-1 13 0,-1 2-2 15,1-2-23-15,3-1 9 0,0-2 1 16,0 3 2-16,6-3 14 0,-2 1-4 0,3 1 3 16,2-4-10-16,5 1 3 0,-3-1 4 15,6-2-2-15,-1-1 3 0,2-3-6 0,-2-1 3 16,5-1 3-16,0-1 7 0,-1-3-10 0,4-1 2 16,0-2-7-16,-3-1 13 0,4-4-16 0,-6 4 3 15,2-5 5-15,-1 1 3 0,-3-1-8 0,-3 1 2 16,-3 0-23-16,-1-1 11 0,-1 3-16 15,-4 1 11-15,-2 0-29 0,-3 1 13 0,0 2 3 16,-7-1 13-16,3 4-11 0,-6-1 31 16,1 3-26-16,-2 0 42 0,1 2-26 0,-4 1 4 15,3 3-14-15,-5 2 7 0,2 0-5 16,1 2 8-16,1 1 2 0,-1-1-10 0,3-1 39 16,0 0-31-16,3 2-3 0,3-3 3 0,1 0-1 15,0-1 1-15,3-1 15 0,0-5 0 0,7 7 3 16,-1-6-16-16,1 1 8 0,3-2 5 0,1-2 26 15,0 1 10-15,2 1-5 0,-3-3-5 16,4 0-3-16,-4 1-5 0,0-2 13 0,4 1-3 16,-4 0-5-16,0 2-10 0,-2-2 3 0,-2 0 2 15,1 3-3-15,-7 0-5 0,14-3-4 0,-14 3-11 16,7-2 7-16,-7 2 6 0,10 0-3 16,-10 0 1-16,9 6-22 0,-5-1 11 15,-3-1-28-15,2 3 3 0,0-1-57 0,0 0 13 16,-2 4-59-16,2-2-57 0,-3-2-53 0,3 3-450 15,1-3 30-15</inkml:trace>
  <inkml:trace contextRef="#ctx0" brushRef="#br0" timeOffset="57543.54">21045 913 542 0,'0'0'177'0,"0"0"-19"0,0 0-24 0,0 0-12 0,-20 17-1 16,13-9-9-16,0 0-7 0,1 1-13 16,2 0-2-16,-5 2-23 0,4-3 4 0,-1 1-22 15,2 0 17-15,-2-2-17 0,2 2 5 16,1-5-3-16,0 3-10 0,-2-2 5 0,5 0-10 16,-3-1-10-16,3-4-14 0,0 0 19 0,11 4-23 15,-11-4 22-15,0 0-14 0,20-8 2 0,-12 5 7 16,5-5-14-16,-3 1 17 0,4 0-23 15,-1 0 5-15,-2 1-2 0,2-2-1 16,-3 4 4-16,1-1-1 0,-4 0 8 0,3 0-3 16,0 2-10-16,-3 0 0 0,-3-1-5 0,5 2 16 15,-9 2-1-15,11-1-12 0,-11 1 7 16,13 1-20-16,-9 1 12 0,-1 2 6 0,1 0 0 16,-1 1-1-16,1 1 6 0,-1 0 0 0,-3 0-11 15,1 0 6-15,2 0-3 0,-3 1-10 0,3-1 5 16,-3 0-18-16,3-3 21 0,-3 2-13 0,0-5 15 15,4 8-3-15,-4-8-9 0,6 3 12 16,2-3 7-16,-8 0-9 0,17-6-13 0,-4 1 5 16,-2 0 2-16,-1-2 1 0,4 2 17 0,-1-1-15 15,1-3 13-15,-1 4 7 0,-3-2 3 0,1 1-5 16,-1 1-13-16,0 2-5 16,-2-1 13-16,-2 0-3 0,1 3-10 0,0-2 0 15,-1 1-7-15,-6 2 7 0,0 0 2 0,15 2-2 16,-15-2 10-16,9 7-10 0,-9-2 13 0,4 0 3 15,-4 1-22-15,0 0 12 0,3 0 9 16,-3 1-23-16,0-1 8 0,0-1 3 0,0-5-1 16,4 10 3-16,-4-6 16 0,0-4-6 0,3 6 6 15,-3-6-6-15,1 3-2 0,-1-3 0 0,0 0 0 16,0 0 7-16,23-8-12 0,-13 3-1 16,-3-1-2-16,3-1-15 0,1 1-51 0,-1 1 4 15,-3-1-9-15,4 1 20 0,-5 0-3 0,1 1 13 16,-1-1-17-16,1 3 9 0,0-2 13 15,-3 3 6-15,-4 1-11 0,10-1 18 0,-10 1-8 16,0 0-4-16,10 6 7 0,-6-4 20 16,-1 3-12-16,0 1 10 0,-2-2-18 0,-1 0 7 15,3 5 19-15,-3-3-8 0,3-1-16 0,0 0-9 16,-2 1 27-16,2-1 0 0,0 1-4 0,1-3 4 16,3 0 6-16,0-2 2 0,-7-1 0 15,20 0-2-15,-9-1-1 0,-1-1 8 0,4-2-12 16,-1 1 20-16,1-1-13 0,-1 0-5 0,-3-2 0 15,1 4-8-15,-1-3 21 0,0 1 2 0,-2 1-2 16,1 1-13-16,-2-1 15 0,-3 1-4 0,2-2-16 16,-6 4 20-16,11-2-18 0,-11 2-4 15,7-3 12-15,-7 3-8 0,0 0 1 16,0 0 4-16,0 0 3 0,6 7 0 0,-6-7-2 16,-3 7 20-16,3-7-20 0,0 6-8 0,0-6 5 15,-3 6-6-15,3-6-17 0,0 0 18 16,0 6 10-16,0-6 11 0,0 0-21 0,0 0 5 15,3 5 7-15,-3-5-4 0,0 0-16 0,0 0 23 16,0 0-5-16,17-8 8 0,-13 4-18 0,2-1 36 16,-2 0-36-16,2-1 0 0,2 0 22 15,-1-2-32-15,-1 2 25 0,-2-3 8 0,-1 2-5 16,3 3 23-16,-5-1-23 0,3 0 12 0,-1 0-7 16,-3-1-20-16,0 6 9 0,6-7 11 0,-5 3 0 15,-1 4-8-15,0-7-2 0,0 7 13 16,3-4-11-16,-3 4-10 0,0 0 0 15,0 0 2-15,0 0-7 0,0 0 8 0,0 0-3 16,0 0-5-16,0 0 5 0,-10 15 5 0,7-9-10 16,-1 1 7-16,0 0 1 0,1 1-8 0,0-1 15 15,-1 1-10-15,1-2 5 0,0 2-2 16,-1-1-14-16,1 4-12 0,-1-5 0 0,3 1-36 16,-2 0-28-16,0-2-43 0,0 1-101 0,0 0-434 15,3-2-29-15</inkml:trace>
  <inkml:trace contextRef="#ctx0" brushRef="#br0" timeOffset="57728.07">21999 694 453 0,'0'0'158'0,"0"0"14"0,0 0-57 15,0 0-54-15,0 0-38 0,-6 26-87 0,-1-14-76 16,0 4-487-16</inkml:trace>
  <inkml:trace contextRef="#ctx0" brushRef="#br0" timeOffset="58686.18">22041 1019 289 0,'0'0'110'0,"0"6"-13"0,0-6 0 0,-4 5 1 15,4-5-22-15,-7 6-12 0,7-3-2 0,0-3 17 16,-3 7-35-16,2-3 7 16,1-4-10-16,0 0 84 0,-3 5-15 0,3-5-2 0,0 0-24 15,0 0 16-15,21-9-13 0,-11 2-2 16,4 0-6-16,0-2-10 0,-1 0-7 0,4 0-6 15,-3 0-2-15,0 1 17 0,2 0-30 16,-1-1 3-16,-2 1-11 0,-2 2-10 0,-1 0 5 16,0 0-10-16,-3 0 8 0,0 3-8 0,0-1 0 15,-1 2-13-15,-6 2 2 0,11-3 14 0,-11 3-8 16,7 0 7-16,-7 0-12 0,6 8-16 16,-2-5 18-16,-1 4-5 0,-3-1 11 0,3 1-6 15,0 1-2-15,-2-1 7 0,-1 1-10 0,4-1 3 16,-1 1 2-16,0-2 3 0,0 0 2 0,1-1-10 15,-1 1 16-15,4-2-26 0,1-1-52 16,2-1 19-16,2 0-5 0,-1-2 22 16,0-2 1-16,6 0 9 0,0-3 11 0,0-2-10 15,0 0 5-15,4-4-21 0,-5 3 14 0,1-5 14 16,-3 1-10-16,0 1-7 0,-4 0 10 0,1 0-10 16,-1-2-16-16,-4 3 18 0,-2-1-15 15,-4 3 2-15,3 0 1 0,-6-1 20 0,3 1-26 16,-4 1 23-16,-2 2-10 0,-1 0 16 0,-1 3-6 15,-1-1 13-15,-1 1-5 0,3 2-13 16,-4 0 8-16,1 3-10 0,0 1 10 0,-1 2-11 16,-2 2 27-16,-1 1-14 0,4 0 1 0,3 1-11 15,-3 2 20-15,3-2-19 0,3 0 4 16,-2 0 3-16,3-1-28 0,3-2 12 0,0 2 3 16,0-1 5-16,3-2-30 0,3 0 40 0,-2-1-7 15,3 0-21-15,0-2-10 0,3-2 6 16,0-1 9-16,-2 0-7 0,2-1-16 0,0-2 13 15,3-1 18-15,-3-1-7 0,0-1 12 0,-2-1-10 16,2 0 2-16,0-1-9 0,-3 1 27 0,0-1 21 16,0 2 0-16,-1-1 8 0,-5 0 4 15,5 2 1-15,-6 0-8 0,7 0-20 16,-6 1 12-16,2-1 5 0,-3 5-17 0,3-4 2 16,-3 4 0-16,0 0-2 0,0 0-1 0,0 0 16 15,0 0-13-15,-6 21 11 0,5-10-11 0,-3 2 13 16,1 3 2-16,3 1-15 0,-3 3 13 15,3 0-15-15,-3 5 2 0,2-1 23 0,-2 2-25 16,3-1 20-16,0 4 0 0,-3-1-26 0,3 0 19 16,-3-3-19-16,3 1 8 0,0-4 8 0,-4-1-16 15,4-1-2-15,0-1 0 0,-3-2 20 16,3-2 6-16,-4-1-13 0,4-1 25 0,0-4-15 16,-4 2 0-16,1-4 15 0,-4-1-5 0,-2 1 3 15,-2-2-29-15,-3-2 19 0,-3-1-11 16,0-4-5-16,-4 0 23 0,1-3-17 0,-4-3-1 0,3 0-10 15,0-2-8-15,2-3-5 0,4-2-2 16,6 1-5-16,2 0-19 0,7 0 24 16,0 0 5-16,7-2-1 0,3-3-4 0,4 1-8 15,6 1 5-15,7-1-8 0,15-4 14 0,2 4-14 16,7 4 11-16,0-2-54 0,7 4-29 16,1 2-27-16,2 0-85 0,1 2-514 0,-4 2 81 15</inkml:trace>
  <inkml:trace contextRef="#ctx0" brushRef="#br0" timeOffset="59390.58">17712 1498 478 0,'-13'-2'164'0,"13"2"56"0,0 0 3 0,-7 0-13 16,7 0-21-16,0 0-7 0,0 0-21 15,0 0-5-15,0 0-18 0,0 0-12 16,0 0-24-16,31-7 3 0,-4 6-13 0,12-5-20 0,18-3 10 16,9 2-15-16,5-1-19 0,21-2 11 15,10 0-5-15,5 4-6 0,5-1-14 0,-2-2-9 16,-1 0-4-16,0 0-72 0,-3-1 20 16,-3 2 3-16,-1 1-3 0,-9 0 18 0,-1-1-18 15,-20 3 1-15,-3 0 2 0,-5 2-13 0,-13 2 7 16,-6-4 14-16,-7 4-31 0,2-4 15 0,-12 4-18 15,3-1 21-15,-10-1 2 0,2 2 3 0,-9 0 5 16,0-1-13-16,2 0-7 0,-4 2-9 16,-2-1-17-16,-1 0-5 0,-2 1-49 0,-7 0-20 15,14 0-36-15,-14 0-36 0,7 1-121 0,-1 0-334 16</inkml:trace>
  <inkml:trace contextRef="#ctx0" brushRef="#br0" timeOffset="59752.06">20410 1383 596 0,'0'0'215'16,"0"0"-18"-16,0 0-23 0,0 0-8 0,37 2-4 15,-15-4-16-15,8 0-13 0,14 1-100 16,21-3 13-16,8-1 8 0,22 0-11 0,7 2-7 16,4-2 10-16,7 0-20 0,0 2 7 0,3-1-15 15,3 3-23-15,4-5 33 0,1 3-18 0,-1-1 24 16,-7-1-24-16,-6 1 8 0,-4 0-13 0,-5-1 8 15,-4 2-8-15,-25 0 2 0,-1 0-12 16,-6-1 0-16,-13 3-18 0,-12-3-2 0,-9 4-45 16,-4-1-42-16,-9 1-323 0,-2-3-297 15,-8 0 66-15</inkml:trace>
  <inkml:trace contextRef="#ctx0" brushRef="#br0" timeOffset="83328.2">7349 727 138 0,'0'0'48'0,"0"0"6"16,0 0 13-16,0 0-8 0,0 0 12 15,0 0-9-15,0 0-78 0,0 0 16 0,0 0 18 16,0 0 64-16,0 0-26 0,0 0 29 15,0 0 4-15,0 0-71 0,0 0 0 0,0 0 16 16,0 0 17-16,0 0 0 0,0 0-20 0,0 0 2 16,0 0-5-16,0 0-5 0,0 0 16 0,0 0-16 15,0 0-11-15,0 0 1 0,-1 8 0 16,1-8 13-16,0 7-16 0,0-3 3 0,0 5 5 16,-4-1-8-16,4 5 3 0,0-1-3 0,0 1 8 15,-3 5 0-15,2-1-3 0,-2 2-15 16,3-1 10-16,-3 1 3 0,3 2-10 0,0-3 20 15,0 2-16-15,0-1-12 0,3-1 23 0,-2 1-3 16,5-1 6-16,-1-2 28 0,1-1-37 16,4-1 17-16,-3-2-19 0,3 0 90 15,1-3-18-15,2 1 5 0,1-3-13 0,2-2 10 16,-2-3-10-16,3 1-17 0,0-3-73 0,4-4 6 16,0-1 3-16,6-3-14 0,-3-2 16 0,3-2 5 15,1-4-10-15,-1-1 17 0,-4-3-2 16,1-1 8-16,7-7-8 0,-7 2 8 0,1-7-3 15,-6 5 1-15,-4 4-6 0,-6 2 8 0,2-1-8 16,-4 3 8-16,-3-1-6 0,-1 0 14 0,-3 6-9 16,0-2-4-16,-4 1 8 15,-2 3-6-15,-2-1-10 0,1 3 2 0,-2 1-4 16,-1 2 71-16,-1 2 0 0,1 1-10 0,0 2-5 16,-1 2-11-16,1 1-15 0,-4 1 6 0,4 1-17 15,3 3-19-15,-3-2-8 0,0 5 7 0,3-2-58 16,3 2-31-16,1 1-26 0,0-2-56 15,3-2-64-15,0 3-510 0,3 1 78 0</inkml:trace>
  <inkml:trace contextRef="#ctx0" brushRef="#br0" timeOffset="84023.05">7995 916 276 0,'3'3'102'0,"-3"-3"47"0,3 7-47 16,0-2-30-16,-3 2-16 0,1-1 21 16,1 1-18-16,-1 2 25 0,-1 2-33 0,3-1-10 15,-3 0 13-15,0 1 3 0,0 0-29 16,0-3 2-16,0 1-1 0,0-1 1 0,0 0-4 15,0 1-24-15,0-1 24 0,0-2-8 16,0 0 5-16,3-1-10 0,-3-5 7 0,0 8 3 16,0-5-10-16,0-3 20 0,0 0 8 0,0 0-28 15,0 0 28-15,25-10-31 0,-16 2 8 16,5-2-8-16,-4 2 21 0,0-3-18 0,4 2 2 16,-3 0 3-16,3 0-15 0,-4 0 2 0,-1 3 10 15,-1 0-2-15,-1 1-15 0,3 0 2 0,-4 1-3 16,2 0 8-16,-4 2-7 0,2-1-11 15,-6 3-3-15,13 0 16 0,-13 0-18 0,0 0 26 16,14 4-3-16,-10 0-5 0,-1 0 18 0,0-1-20 16,1 3 2-16,2-2 10 0,-2 1-15 0,0-1 18 15,2 2 2-15,-5-2-10 16,5 0 26-16,-3 0-24 0,1-1-12 0,-1 1 16 16,2-1-22-16,1 0 27 0,0-2 4 0,1 2-15 15,-7-3 5-15,18 0 11 0,-11 0-8 0,-7 0-3 16,20-4 21-16,-10 4-39 0,0-5 8 15,1 2 0-15,-1 0 8 0,0-3-6 0,-2 4 67 16,2-3-5-16,-1 1-10 0,-2 1 2 0,0-1-9 16,0 2-4-16,-3-3 11 0,2 4-24 15,-6 1-81-15,7-6 33 0,-3 5-17 16,-4 1 27-16,7-6 18 0,-7 6-10 0,6-4 15 16,-6 4-17-16,3-2 17 0,-3 2 3 0,0 0-18 15,7-5 3-15,-7 5-6 0,0 0 8 0,0 0-10 16,0 0 5-16,0 0 0 0,0 0 3 15,0 0-11-15,11 7 8 0,-11-7-8 0,0 7 3 16,0-7-15-16,3 7-6 0,-3-3-10 0,0 3-5 16,0-2-28-16,0 0-59 0,1 1-43 0,-2-2-70 15,4 3-460-15,-2-2 117 0</inkml:trace>
  <inkml:trace contextRef="#ctx0" brushRef="#br0" timeOffset="84184.15">8513 876 534 0,'0'0'175'16,"0"-7"-30"-16,0 7-14 0,0 0-24 15,4-3-25-15,-4 3-38 0,0 0-88 0,0 0-40 16,1 14-195-16,2-6-358 0</inkml:trace>
  <inkml:trace contextRef="#ctx0" brushRef="#br0" timeOffset="84483.02">8759 935 660 0,'0'0'223'0,"0"0"-34"16,0 0-7-16,4 11-39 0,-7-5-12 15,3 6 4-15,0 1-12 0,-1 5 0 16,1 0-31-16,-3 5 13 0,0 4-26 0,0-2-15 0,2 1 6 16,-2 8-9-16,0-6-12 0,-1 4 2 0,1-2 0 15,0-5-15-15,3 1-5 0,0-4 4 16,-4-1-14-16,4-3 15 0,0-1-29 15,0-1-14-15,4-3 9 0,-4 1-20 0,0-3-38 16,0-1-28-16,0-3-37 0,0 0-150 0,0-4-492 16,3-1 64-16,-3-2 131 0</inkml:trace>
  <inkml:trace contextRef="#ctx0" brushRef="#br0" timeOffset="84813.21">8695 935 463 0,'0'-8'159'0,"0"8"-11"0,7-8-25 16,0 3-8-16,-4 1-2 0,7 0-19 0,-3-1-7 15,7 0-2-15,-4 3-3 0,4-1-26 0,-4 0 21 16,3 3-23-16,1-2-1 0,0 4-24 0,3-2 1 15,-4 1-17-15,2 2 23 0,1 1-16 16,-2-2 9-16,-1 3 14 0,-1 2-30 0,1-1-5 16,-3-1 9-16,1 4 6 0,-2-1-15 0,-5 0 13 15,2 1-27-15,-6-1 24 0,0 4-20 0,-6-1-3 16,-1 1-18-16,-3 1-39 16,-1 2-63-16,-8-2-24 0,4 0-68 0,-1 1-459 15,1-3 36-15</inkml:trace>
  <inkml:trace contextRef="#ctx0" brushRef="#br0" timeOffset="85250.74">9084 911 668 0,'0'0'207'0,"0"0"-28"0,7-3-13 16,-7 3-9-16,0 0-24 0,0 0-23 16,11 5 13-16,-11-5-21 0,10 8-7 0,-4-4-11 15,-2 2-17-15,7 1-24 0,-5 1 8 0,4-1 13 16,-3 3-2-16,4-2-11 0,-4 2-15 0,2-2 15 16,-2 1-20-16,0 1-8 0,0-1-8 15,-3 0 6-15,2 0-6 0,-3 1-2 0,1-2-8 16,0 2 0-16,-1-4-13 0,-3 1 14 15,-3-1-17-15,3 0 9 0,0-2 7 0,-4 0-15 16,0 1 25-16,4-5-18 0,-6 4 11 16,6-4-5-16,0 0 2 0,0 0-3 0,-7-10 1 15,7 3 5-15,0-1-8 0,3-3 20 0,1-1 3 16,-1-3-20-16,4 0-6 0,0-1 13 16,3 1-5-16,-3 0 3 0,4 1 2 0,-4 2 6 15,2-1-6-15,1 1 0 0,-2 2-7 0,-2 1 12 16,1 0-5-16,3 1 1 0,-2 2-4 0,-2-1-9 15,1 3-3-15,-1-2-18 0,2 5-47 16,-1 0-91-16,-7 1-41 0,0 0-85 0,10 4-465 16,-4 0 71-16</inkml:trace>
  <inkml:trace contextRef="#ctx0" brushRef="#br0" timeOffset="85657.9">9740 889 440 0,'0'0'197'0,"-6"-6"-31"16,0 4-7-16,6 2-18 0,-15-4-11 16,8 3-22-16,-3 1-11 0,10 0-15 0,-23 4 5 15,12-1-20-15,-6 3-1 0,4 1-15 16,-2 3 3-16,2 0-3 0,-1 1-20 0,4 0-8 15,0-1-3-15,-1 3-17 0,5-4-8 0,2 1 20 16,1-1-17-16,3-2-3 0,3 3 20 0,-2-3-25 16,8-1 20-16,-1 0 5 0,5-4-15 15,1 1 13-15,-1-2-5 0,5-1-13 0,-2-3 10 16,5 0 0-16,-4-2-5 0,1-1 13 16,-2 0 12-16,-1 0-9 0,1-1 17 0,-2 0-10 0,-4-3-8 15,1 2 11-15,-4-1-16 0,2 1 26 16,-5 0 13-16,-1-1-26 0,0 1-8 15,-6 1 8-15,0-1-13 0,-4 2 13 0,0 0-18 16,-3 0 13-16,3 0-13 0,-3 3-20 0,0 0-3 16,-1 2-15-16,1 1-13 0,-1 1-8 0,2 1-5 15,2 1-48-15,0 0-70 0,1 1-15 16,2 1-484-16,8 0 36 0</inkml:trace>
  <inkml:trace contextRef="#ctx0" brushRef="#br0" timeOffset="86956.66">10147 846 542 0,'0'0'210'0,"-3"-7"-38"0,0 4-9 16,3 3-27-16,-7-6-23 0,0 4-11 0,7 2 16 16,-17-2-18-16,7 3-18 0,-3 2 5 15,2-1-18-15,-3 2-3 0,0 1-15 0,1 0-15 16,-1 4 23-16,0-1-26 0,2 2-17 0,1 2 7 15,4-1-28-15,0 0-18 0,-1-1 18 0,5 0-11 16,3-1 11-16,3-1-3 0,-1 0-25 16,7 0-10-16,-2-4-37 0,0 2 24 0,7-3 18 15,-1 0-1-15,1-1-22 0,-3-2 15 16,2-1-18-16,4-1 25 0,-4-2 1 0,1 2-13 16,0-4 12-16,-3-1 3 0,2-1 21 15,0 1-3-15,-2 1 33 0,-4-2 24 0,-1 1 7 16,1 0 5-16,0-1 11 0,-3 3-24 0,-4-1 21 15,3 0 10-15,0 0-18 0,-3 1-7 0,0 5-1 16,0-7-22-16,0 7-1 0,-3-6 13 16,3 6-12-16,0 0 2 0,0 0-13 0,0 0 21 15,-17 16-23-15,16-7 7 0,-5 5-2 0,0 3 0 16,5 1-3-16,-2 5 18 0,-3 1-23 0,5 2 13 16,-3 1-18-16,1 2 8 0,3 6 4 0,-3 2-14 15,3 1 7-15,-1 1 5 0,1-2-5 16,0-1-7-16,0 0-6 0,-3-3 18 15,3-3 13-15,0-5-20 0,0 0 0 0,0-3 9 16,0-2-1-16,0-4-6 0,0 1 2 0,0-4-12 16,-3-1 21-16,3 0-9 0,-6-2 1 15,2-1-11-15,-2-2 6 0,-2-1 10 0,1 0 2 16,0-5-17-16,-4-1-6 0,2 0 8 0,9 0 18 16,-17-3-31-16,3-3-2 0,7-1 4 0,-3 0 4 15,0-2 2-15,3 0-8 0,3-1 8 16,-2-1-18-16,6-2 2 0,0 0-7 0,0 0 2 15,6-4-20-15,1-3-5 0,0 1 43 0,7 0-7 16,-1-5 2-16,5 2-10 0,-2 0 18 16,2-2-8-16,3-1 6 0,-2 0-6 15,9-5 13-15,0-1-5 0,2 1-11 0,-2-2 11 0,-7 7 15 16,-2 2 1-16,2 0 14 0,-3 1 9 16,-5 3-1-16,0-1 5 0,1 0 3 0,-4 5-10 15,-3 0-8-15,0 1 3 0,-3 0 20 16,-1 2-13-16,-3 0 8 0,0 1-13 0,-3 2-2 15,-1 0-19-15,0 0 16 0,-2 3 3 0,-1-1-21 16,0 2 13-16,-4 3-15 0,2-2 7 0,2 3-5 16,-3 0 3-16,10 1-14 0,-14 3-1 15,7 0 4-15,-3 1-10 0,3 0 13 0,0 3-17 16,4-2 1-16,-1 2-7 0,1 1-5 16,0-1 2-16,3 1 24 0,3-1-26 0,-3 1 20 15,4-2-20-15,2 0 10 0,1 0-3 0,3 0-9 16,0-5 9-16,0 4-22 0,2-3 43 15,1-2-26-15,4 0 8 0,-4-1-10 0,2 0 43 16,1-2-9-16,2 1 4 0,-2 0-3 0,-1-3 19 16,1 2-5-16,-2 0 17 0,-1 0-2 0,-1-1 2 15,0 1-10-15,-2 1 0 0,-3 0-2 16,1 0-8-16,-2 1 31 0,-6 1-11 0,10-3-28 16,-6 0 18-16,-4 3-25 0,10-2 5 0,-10 2 25 15,4-2-18-15,-4 2 13 0,0 0-25 0,0 0 2 16,0 0-5-16,-4 14 26 15,1-8-24-15,-1 1 8 0,0 2-10 0,1 1-15 0,0 1 10 16,0-1-5-16,3 2-3 0,0-2 0 16,0 1-2-16,3-3-8 0,-3-1 13 0,3 2-1 15,1-3-1-15,3 0-4 0,3-2 16 16,0 0-10-16,4-3 10 0,-1 0-8 0,2-2 13 16,1 0-23-16,2-3 16 0,-1-1-8 0,0-3 10 15,3-2-23-15,0 0 2 0,-5-1-4 0,1 0-6 16,-2 0 3-16,-4 0-6 0,0-2 6 15,-3 2-5-15,1 1 5 0,-5 0-5 0,0-1 12 16,-3 4-2-16,0 0 5 0,-3 1-8 0,0 0-7 16,-5 3 18-16,1-1-24 0,-3 3 19 15,0-1 10-15,10 2-11 0,-24 3 1 16,13 1 4-16,-2-1-9 0,3 4 17 0,-1-1-5 16,1 3 8-16,0 0 10 0,0 2-17 0,6-3 6 15,-2 0 14-15,2 1-23 0,4-3 35 0,-3 2-10 16,3-2 11-16,3-1-3 0,-2 0 15 15,5-2 3-15,-2 0 13 0,6 0-14 0,-3-2 27 16,3-1-3-16,-10 0-31 0,17 0 28 0,-10-1-17 16,-7 1 19-16,16-2-17 0,-8 1 0 0,-1-1-2 15,0 1-1-15,-7 1-2 0,13 0 5 16,-13 0-8-16,10-3-7 0,-10 3-34 0,10-2-2 16,-10 2-21-16,0 0-28 0,11 3 0 15,-7-1-43-15,-4-2-13 0,6 4-36 0,-3 0-69 16,1-2 2-16,-4 3-496 0,3-1 51 0</inkml:trace>
  <inkml:trace contextRef="#ctx0" brushRef="#br0" timeOffset="87828.45">10931 1013 537 0,'6'-5'195'0,"-3"3"-11"0,-3 2-10 15,0 0-20-15,4-4-21 0,-4 4-13 16,0 0-5-16,0 0-20 0,0 0-8 0,0 0-3 15,0 0-7-15,0 0-10 0,14 5-8 16,-14-5-1-16,3 6-12 0,-3-6-5 0,1 6-12 16,-1-6-4-16,3 4-7 0,-3-4 10 15,3 4-10-15,-3-4-2 0,3 4 1 0,-3-4-4 16,0 0 10-16,3 4-10 0,-3-4 5 0,0 0-10 16,0 0 15-16,15-8-16 0,-9 4-4 0,1 0 10 15,-1-2 0-15,5 0 15 0,-4 0-3 16,0 0-71-16,0 2-13 0,3-1 18 0,-6 0-5 15,5 2 8-15,-5 0 17 0,3-1 4 16,0 3-14-16,-7 1 21 0,10-3-16 0,-10 3-2 16,10 2 28-16,-10-2 8 0,11 2-14 15,-8 0-32-15,0 2 30 0,1 0-10 0,-1 0 16 16,0 0-8-16,-2 1 7 0,2-1-17 0,1 1 20 16,-4 0-18-16,0 0 2 0,3-1 9 0,-3-4 4 15,0 6-2-15,3-2-18 0,-3-4 18 16,4 6-8-16,-4-6 13 0,3 5 5 0,-3-5 0 15,0 0-5-15,0 0-2 0,18-6 2 0,-18 6-5 16,10-5 7-16,-4 3 3 0,1-2 18 0,0 3-20 16,-3-2-1-16,2 0-2 0,-6 3 11 15,10-3-9-15,-6 2 8 0,-4 1-15 0,11-2-5 16,-11 2 15-16,0 0 0 0,13 2-10 16,-13-2 5-16,6 3-5 0,-6-3-5 0,8 6 5 15,-5-4-3-15,-3-2 23 0,4 5 1 0,-1-3-11 16,-3-2-5-16,4 4 0 0,-4-4 8 15,9 3-8-15,-9-3 17 0,3 3-17 0,-3-3 3 16,0 0-3-16,15-2-3 0,-8-1 3 0,2 0 16 16,2-1-6-16,2-1-2 0,-2 1-3 0,2-2-10 15,1 1 2-15,-3 0 8 0,-1 0 13 16,0 1-2-16,0 0-9 0,-3 2 9 0,0-2-16 16,0 2 7-16,0-1 4 0,-1 1-24 0,-6 2 0 15,10-4 26-15,-10 4-8 0,7 0-5 16,-7 0 18-16,0 0-16 0,11 2 19 15,-11-2-21-15,7 5-13 0,-4-2 18 0,-3-3 8 16,6 7-3-16,-2-6-23 0,0 2 16 0,3 1 7 16,-1-2-5-16,1 0-2 0,4-2 10 0,-1 1-1 15,3-1-19-15,1-3 14 0,3 1-4 16,0-2-3-16,-3 0 20 0,3 1-7 0,0-1-8 16,-3 0 6-16,-1-2-17 0,-2 2 6 0,-1 1 3 15,0-1 7-15,1 1 1 0,-1-1-11 0,-4 2-3 16,-2-1 11-16,-4 3 17 0,11-2-15 15,-8 0 8-15,3-1-12 0,-6 3 17 0,0 0 0 16,7-3 7-16,-7 3-12 0,0 0-2 0,7 0-1 16,-7 0-5-16,0 0 0 0,0 0-2 0,0 12 10 15,0-7-8-15,0 1 1 0,-3 0-14 16,2 2 13-16,-2-1 8 0,3 0-15 16,-3 0-3-16,0 2 20 0,2-1-25 0,1-2 8 15,-3 0-11-15,3 1-13 0,0-1-20 0,0 1-7 16,0-1-16-16,0-1-97 0,-3-3-93 15,3 3-470-15,0-1 35 0,0-4 67 0</inkml:trace>
  <inkml:trace contextRef="#ctx0" brushRef="#br0" timeOffset="88004.29">11932 733 412 0,'0'0'151'16,"0"0"-18"-16,0 0-28 0,0 0-108 16,-7 23-89-16,4-8-161 0</inkml:trace>
  <inkml:trace contextRef="#ctx0" brushRef="#br0" timeOffset="88956.15">11922 1050 645 0,'0'0'192'0,"6"-4"-49"0,-6 4 16 0,0 0-3 15,0 0-36-15,0 0-7 0,0 0-19 0,4-2-7 16,-4 2-25-16,0 0 12 0,0 0-28 16,0 0-5-16,0 0-3 0,0 0-20 0,0 0 13 15,0 0-13-15,4-6 8 0,-4 6-3 0,0 0 15 16,0 0-12-16,0 0-14 0,3-5 6 0,-3 5-10 15,4-8-8-15,-1 4 5 0,3-4-5 16,1 1 0-16,1-1 3 0,-2 1 7 16,1 1-15-16,0-1-3 0,3 0 16 0,-3 2-3 15,0-1 13-15,-1 1-10 0,-2 1-14 0,-1-1 19 16,4 3-10-16,-3-1 4 0,-4 3-7 16,6-5-5-16,-6 5-2 0,7-3-1 0,-7 3 16 15,0 0-19-15,0 0 1 0,11 6 13 0,-8-1-6 16,-3-1 13-16,4 1-4 0,-1 0-1 0,-3 0 7 15,3 1 17-15,0-2-29 0,1 1-5 16,-1-1 10-16,0 2 5 0,2-3-10 0,1 0 0 16,1-1 10-16,0 0-7 0,4 0 2 0,2-4 25 15,0 0-30-15,4 0-2 0,1-4 4 0,-1 0-4 16,0-3 17-16,-3 0-28 0,6 0 16 16,-6-4-13-16,3 2 30 0,-4 0-38 0,-2 1 16 15,-1-2-31-15,-3 2 7 0,-1-1 8 16,-2 1-28-16,0 1 13 0,-4 1 33 0,0 2-26 15,-4-2-2-15,0 2 0 0,-2 1-8 0,-1 1 23 16,0 0 0-16,-7 1-12 0,4 2 22 16,-4 1-20-16,1 1 26 0,0 1-16 0,-5 3 5 15,1 1 3-15,3 2 5 0,1-1-15 0,-1 2 12 16,1 3-7-16,-1-4-13 0,3 2 8 0,5-2 2 16,-2 1 8-16,2-1 12 0,2 0-9 15,1-1 15-15,3-2-13 0,0-5-3 0,7 7-28 16,-1-4-15-16,5-3 15 0,-11 0-30 0,24-5 0 15,-11 1 15-15,1-2 17 0,3-1-27 16,1-1 54-16,-2-2-24 0,-1 2-5 0,1-3 29 16,-1 4-6-16,-2-2 8 0,0 0 23 15,-2 1 3-15,-1 2 2 0,-4-1 15 0,2 1 3 16,-2 1-25-16,-2 1 15 0,2-1-6 0,-2 2-12 16,-4 3 3-16,3-3-8 0,-3 3 4 0,0 0 14 15,0 0-10-15,0 0-19 0,-3 20 14 16,-1-9 9-16,1 4-22 0,0 4 10 0,-4 3-6 15,0 5-2-15,3-1 11 0,-2 6-1 0,-1 2 0 16,1 1-22-16,-2 14 2 0,1-2 20 0,-3-1-12 16,1-7 9-16,1-5 29 0,1-1-30 15,1 0-24-15,2-3 20 0,-2-2 1 16,1-3-10-16,2-2 2 0,-3-1 7 0,2-6 1 16,1 2-3-16,-1-1-10 0,1-3 2 0,-5-3 24 15,2 0 4-15,-1-1-17 0,1-2-3 16,-5-2 21-16,1-2-11 0,3-3 1 0,-3 1 12 15,-1-4-16-15,1-2 14 0,0-2-8 0,-3-4-8 16,6-3-7-16,0-4-19 0,4-2 6 0,-1-1 3 16,4-2 4-16,4-3 6 0,2 0 2 0,4-4-13 15,0 1 18-15,1 2-10 0,3 1-2 16,6 1-6-16,-3 2 26 0,7 2-21 16,0 0 1-16,3 0-11 0,1 6-5 0,3-1-18 0,-1 3-15 15,1-1-80-15,-3-3-117 0,-1 10-479 16,-4-1 108-16</inkml:trace>
  <inkml:trace contextRef="#ctx0" brushRef="#br0" timeOffset="89640.06">7205 1494 629 0,'40'-11'213'0,"2"1"-32"0,11 0-45 15,9-5-26-15,24-3 44 0,10 1-8 16,16-2-8-16,8 1-10 0,34-2-16 15,4 0-40-15,5 4 5 0,-2-1 0 0,4 3-13 0,5 3 2 16,5 0-17-16,9 2-1 0,-2 1 1 16,-5 2-18-16,-34 1-59 0,35 1-36 0,-34 1-28 15,30-1-54-15,-44 3-172 0,3 1-409 16,-6-6 59-16</inkml:trace>
  <inkml:trace contextRef="#ctx0" brushRef="#br0" timeOffset="90079.26">10452 1330 404 0,'21'-2'120'0,"12"2"18"16,8-2-15-16,7 1-10 0,17-3-34 16,7 2 13-16,7-4-10 0,20 3 67 0,10-4-26 15,4 0-6-15,3 3-4 0,0 0-8 0,-2-4-69 16,9-3-123-16,3 5-471 0,10-5-118 15</inkml:trace>
  <inkml:trace contextRef="#ctx0" brushRef="#br0" timeOffset="111808.01">17672 1398 435 0,'0'0'128'16,"-3"-2"-16"-16,3 2 1 0,0 0-13 15,-4-4-13-15,4 4-18 0,0 0-3 0,0 0-2 16,-4-4-2-16,4 4-21 0,0 0-8 0,0 0 5 15,0 0-17-15,-7-2 2 0,7 2 0 0,0 0-13 16,0 0 11-16,-6-3-11 16,6 3-15-16,0 0 25 0,0 0-9 0,-14 3 1 0,14-3 11 15,-10 2-17-15,10-2-4 0,-10 0 6 16,10 0 5-16,0 0-8 0,-10 0-10 0,10 0 2 16,0 0 6-16,-11 3-1 0,11-3 3 15,0 0 8-15,-7 1-8 0,7-1 13 0,0 0 3 16,0 0 2-16,0 0 18 0,0 0-8 0,0 0 10 15,0 0-9-15,0 0 1 0,-10-3 6 0,10 3-82 16,0 0 52-16,0 0-45 0,0 0 9 16,0 0 2-16,0 0 2 0,0 0 24 0,0 0-8 15,0 0-6-15,0 0 1 0,0 0 36 0,0 0-31 16,17-7-26-16,-17 7 31 0,7-4-3 0,-7 4 11 16,10-2-5-16,-3 1-16 0,0-1 18 0,-1-1 8 15,2 2-6-15,-2-2 9 16,4 1-32-16,1-1 19 0,-1 0-3 0,0 0 8 15,1 0-6-15,2 1-20 0,-3-2 23 0,4 3 8 16,-4-2-5-16,5-1-5 0,-2 2 4 0,0-1 1 16,1 1-8-16,-1 1-21 0,-1-2 39 15,1 1-28-15,1-2 23 0,-1 4-5 0,0-2-8 16,1-1-3-16,0 0-7 0,0 1 7 0,-1 1 16 16,1-2-16-16,-3 2 9 0,2-2-6 0,1 2 2 15,-1 0 13-15,1 0-30 16,-4-1 0-16,4 0 17 0,-4 2 14 0,0 0-16 15,4-1 12-15,-3 0 1 0,-1 1-26 0,4-2 3 16,-1 2 5-16,-2-1 3 0,2-1-1 0,-3 2 21 16,4-1-16-16,-1 1 9 0,-2 0-22 0,3 0 14 15,-4 0 10-15,4 0-23 0,-4 0 22 16,4 0-17-16,-1 0 0 0,-3 0 5 0,4 0 5 16,-4 0-12-16,0 0 22 0,1 0-12 0,-1-2 2 15,0 2-5-15,1 0 33 0,-1 0-41 0,0 0 3 16,1 0 0-16,-1 0 2 0,0 0 26 15,3 0-15-15,-3 0-18 0,1 0 7 0,-1 2-9 16,0-4 6-16,1 2-11 0,-1 0 22 16,0 0 7-16,1 0-9 0,2 2-3 0,-3-2 20 15,1 0-22-15,2 0-1 0,1-2 6 16,-3 2 15-16,2 2-28 0,-2-4 15 0,2 2-13 16,1 2 11-16,-1-4-1 0,0 2-4 0,2 0-16 15,-2 0 15-15,1-1-5 0,0 1 8 0,3-2 36 16,-1 2-36-16,-1-1-15 0,1 0 17 15,-1 0-2-15,1 1-12 0,-2-2 7 0,3 0 22 16,-3 1-22-16,-1 1 3 0,2-2 4 0,-2 0-2 16,1 2 8-16,-4-1-5 0,3 1 2 0,1-3-10 15,-4 3 20-15,0-1-18 0,1-1 6 16,-1 1-8-16,0 1 7 0,1-2-9 0,-1 1 7 16,0 1-16-16,1-2 19 0,-1 1-13 15,4 0 12-15,-4 0 34 0,0-1-36 0,1 1-8 16,2 0-12-16,-3 1 7 0,1-1 23 0,-1-1 1 15,0 0-19-15,0 2 28 0,0 0-20 16,-3-1 6-16,-7 1-14 0,18 0-10 0,-9-1 5 16,-2-1 23-16,-7 2-5 0,17-1-10 0,-10 1 16 15,-7 0-22-15,15 0 19 0,-6-2-5 0,1 2 12 16,-10 0-23-16,15 0 8 0,-6 0 3 16,-2-1-1-16,-7 1 34 0,18 0-49 0,-12 0 6 15,-6 0 4-15,18 0 6 0,-9 0-3 0,-9 0 13 16,17 0-21-16,-9 0 3 0,2 1-3 0,-1-1 13 15,2 0-15-15,-11 0 23 0,17 2-11 16,-6-2-2-16,-4 0-5 0,3 1 0 16,0-1 8-16,0 0 4 0,0 0-14 0,0 0 9 15,-10 0 6-15,18 0-6 0,-11 2 24 0,3-2-21 16,-10 0-5-16,17 0 16 0,-10 0-27 0,3-2 11 16,0 2-25-16,-3-1 35 0,-7 1-13 15,18 0 6-15,-9 0 2 0,-2-2-15 0,4 2 12 16,-11 0-7-16,16-1 13 0,-9 1-6 0,1-2 6 15,-8 2-26-15,13 0 13 0,-13 0 10 0,14-1 5 16,-14 1-20-16,10 0-13 0,-10 0 56 16,7-2-45-16,-7 2 1 0,10 0 22 15,-10 0-4-15,0 0-9 0,0 0 7 0,11 0 0 16,-11 0 10-16,0 0-22 0,0 0 14 0,9-1-9 16,-9 1 17-16,0 0-12 0,0 0-11 15,0 0-33-15,0 0-48 0,0 0-98 0,1-1-18 16,-1 1-484-16,0 0 65 0</inkml:trace>
  <inkml:trace contextRef="#ctx0" brushRef="#br0" timeOffset="113528.07">20328 1271 435 0,'0'0'102'0,"0"0"18"0,0 0-17 16,0 0-93-16,-4-1 13 0,4 1 18 0,0 0-10 16,0 0-13-16,0 0-16 0,0 0 14 0,0 0-19 15,0 0 16-15,0 0-13 0,0 0 0 16,0 0 7-16,0 0 6 0,0 0 8 0,0 0-26 16,0 0 23-16,0 0-3 0,17-3-5 0,-17 3 26 15,11 0-31-15,-11 0 0 0,17 0-5 0,-7-1 13 16,-3 1-8-16,6 0-2 0,1 0 22 15,-3 0 11-15,3 0-28 0,2 0 12 0,-1 1-10 16,1-2 57-16,1 1-8 0,-3 0 5 0,6 1 2 16,-3-1-35-16,4 0 8 0,-3 2-9 0,-2-1 14 15,5-1-13-15,-4 0-11 16,7 0-5-16,-4 1 1 0,0-1 14 0,1 0-19 16,0 0-1-16,3 2 10 0,-4-2-4 0,1 0-6 15,3 2 0-15,-4-2 3 0,1 0 2 0,3 0-10 16,-4 0 21-16,4 0 2 0,0 1-28 15,0-1 8-15,0 0-11 0,-4 0 19 0,4 0-6 16,0-1 10-16,-4 1-14 0,4 0 1 0,-3-2 6 16,3 2-5-16,-4 0-1 0,1 0-1 0,0-2-4 15,-1 2 6-15,1 0-8 0,-1 0 10 0,0 0 0 16,-5 0 3-16,1-1-16 16,2 1 14-16,2 0-4 0,-6 0 1 0,3-1-16 15,0 1 8-15,0 0-2 0,-3 0 2 0,0 0 2 16,2 0 6-16,-1 0-13 0,-2-2 13 0,0 2-6 15,1 2-2-15,-1-4 3 0,1 2-1 16,-4 0-9-16,1 0 14 0,3 0-14 0,-4 0-1 16,4 0-7-16,-4 0 20 0,3 0 2 0,-2 0-4 15,-1 0 2-15,4 0-15 0,-1-1 17 0,0 1-4 16,-1 0 0-16,1 0-11 0,1 0 18 16,-1-2-18-16,2 2 6 0,-2 0-8 0,0 0 2 15,1-1 13-15,3 1-7 0,-3 0-1 0,2 0 3 16,-1-2 8-16,1 2-8 0,2-1 2 0,-1 1-4 15,0-2 7-15,3 1-5 0,-3 1 7 16,1-1 4-16,3 0-27 0,-2-1 34 16,-4 1-10-16,1 1-16 0,2-1 21 0,-5 1-5 15,5 0-8-15,-5-1 0 0,4-1 2 0,-3 2 9 16,0-2-4-16,-1 2-17 0,4-1 2 0,-6 0 16 16,2 1-3-16,1-2 3 0,-1 1-11 15,1 1 11-15,0-2 0 0,0 2-1 0,-1-1-7 16,1-1-5-16,0 2 8 0,-1-1-3 0,1-2-5 15,-1 3-1-15,2-2 17 0,-2 2-1 0,1-3-10 16,-1 2-5-16,4 0 10 0,-6-3-2 16,2 4 12-16,1-1-5 0,-1 0-18 15,2-1-2-15,-2-1 10 0,-2 2-7 0,2 1 1 16,0 0 1-16,-2-3 10 0,2 1-7 0,1 0 2 16,-1 1 2-16,-2-1 1 0,0 1-3 0,-1 0 10 15,1 0-15-15,1-3 10 0,-2 4-10 16,-3 0 5-16,4-1 5 0,-4 0 3 0,3-1-18 15,0 1 17-15,-10 1 1 0,14-2-3 0,-5 1 0 16,-9 1-10-16,12 0 3 0,-3 0-1 0,-9 0 11 16,11-2 2-16,-11 2-10 0,13 0-8 15,-13 0 13-15,10-1 3 0,-10 1-3 0,11-2 0 16,-11 2 3-16,7 0-11 0,-7 0 6 0,10 0-6 16,-10 0-22-16,0 0 25 0,14 0-5 0,-14 0 2 15,10 0 8-15,-10 0-5 0,0 0 16 16,13-1 4-16,-13 1-2 0,8 0 2 15,-8 0 9-15,7-1-11 0,-7 1 23 0,0 0-13 16,0 0-18-16,10 0 15 0,-10 0 4 0,0 0 12 16,0 0 0-16,6-3 10 0,-6 3-8 0,0 0-9 15,0 0 4-15,0 0-12 0,0 0-26 16,0 0-52-16,0 0-91 0,0 0-54 0,0 0-591 16,0 0 84-16,-13 8 82 0</inkml:trace>
  <inkml:trace contextRef="#ctx0" brushRef="#br0" timeOffset="-150161.78">18790 4236 371 0,'-7'0'140'0,"7"0"-9"15,-7-2 12-15,7 2-48 0,-7-3 71 16,7 3-12-16,0 0-13 0,-7-2-16 0,7 2 1 16,0 0-16-16,-7-3-13 0,7 3-10 15,0 0-10-15,0 0-13 0,0 0-3 0,0 0-10 16,0 0 3-16,0 0 0 0,0 0 0 0,0 0-16 0,0 0 6 15,25-5-3-15,-12 5-11 16,7-1 11-16,2-2-13 0,8-1 1 0,7 1-65 16,4-4-18-16,18-1 3 0,6-1 12 0,6-1 6 15,4 1 13-15,11-4 4 0,3 1 9 0,-1 1-4 16,-2 0 1-16,3 1 2 0,-3 0 6 0,3 1-1 16,3-1 8-16,-14 4 1 0,11-1-1 15,-13 2-18-15,2-2 0 0,-2 4 23 0,1 0-7 16,-1-2-1-16,-1 2 6 0,0-1-13 0,1 2 0 15,-2 0-3-15,-4-3 6 0,-2 4-6 16,-3-1 18-16,-4-3-12 0,-14 5-6 0,-8-4 8 16,-8 4-10-16,-1-1 10 0,-10-2-8 15,1 3 16-15,0-2-1 0,-5 1 24 0,-1 1-21 16,-5-1 3-16,3 1-10 0,-2 0 2 0,-4-3-18 16,-7 3 0-16,13-2 8 0,-13 2-21 0,0 0 6 15,0 0-26-15,0 0-10 0,0 0-19 16,-23-1-37-16,5 2-44 0,-20 5-152 0,11 1-385 15,-1-3 43-15</inkml:trace>
  <inkml:trace contextRef="#ctx0" brushRef="#br0" timeOffset="-148656.22">18790 4259 499 0,'-1'-6'151'0,"1"6"-34"0,-3-7-4 0,3 7-5 16,0 0 2-16,0-5-41 0,-3 0 0 15,3 5 18-15,0 0 5 0,0-7 8 0,0 7 15 16,0 0-43-16,0-4-13 0,0 4 58 0,0 0-17 15,0 0-18-15,0 0-13 0,0-8 0 0,0 8-18 16,0 0 11-16,0 0-13 0,0 0-11 0,0 0 8 16,0 0 0-16,0 0-15 0,0 0-6 15,10 14 6-15,-7-9-8 0,0 4-10 0,-2 2 5 16,3 0 5-16,2 6-15 0,-3-1 4 16,-2 4 4-16,2 3-3 0,3 4-3 0,-5 6 10 15,2 2-20-15,0 3 10 0,2-1 14 16,1 11-22-16,-3-3 8 0,1 5-10 0,-1 0 8 15,3-6-3-15,-2 6 0 0,-4 1 3 0,4 1-6 16,0-1 4-16,-4 4-4 0,3 2-7 0,0 2 8 16,0-2 2-16,-2-1 2 0,2 2 9 0,0-3-11 15,0-2 0-15,-2 3-2 0,2-3-9 16,1 2 12-16,-1-1-9 0,0-1-5 0,-2 0 6 16,2-2 2-16,-3-4 0 0,0-6 5 0,0 13-5 15,0-7 2-15,0 8 4 0,0-10-1 16,0-3-8-16,-3 11 3 0,3 1 5 0,-1-3-12 15,1-3-80-15,-3-7 25 0,3-2 1 16,0 1 4-16,0 2 9 0,0 14 12 0,0-5 10 16,0-7-4-16,4-4-4 0,-4 0 21 0,3 12 3 15,0-9-10-15,-3-3-3 0,3 0 10 0,-2 11 10 16,2-7-9-16,-3-6-17 0,0 4 12 16,0-5 19-16,0 1-4 0,0 2-6 0,0-4 5 15,-3 3-7-15,3-2 7 0,-1 2-2 0,-2 1 3 16,3-2 2-16,-3 1-8 0,3 1-2 0,-3-3 5 15,3 2 7-15,0 2-4 0,-1-5-1 0,1 4 6 16,0-4 4-16,0 4-9 16,1 0-13-16,-1-5-1 0,0 5 14 0,0-3-16 15,0 0 28-15,0-1-2 0,0-1-19 0,0 4 9 16,3-3 2-16,-3-1 5 0,0 1-3 0,0 0 4 16,3-3-14-16,-3-2 10 0,0 5 1 0,0-8 5 15,3 2-8-15,-3 2 5 0,0-4-18 16,1 4 18-16,-1-4-10 0,0 2 13 0,0-3-11 15,-1 3 8-15,2 2 0 0,-2-4-2 0,1-2 5 16,0 4-19-16,0-3 11 0,0 3-5 0,0-3 10 16,0-2 8-16,-3 2-8 0,3 0 13 0,-3 1-13 15,3-3-5-15,0 0 3 0,0 0-3 16,-3-5 0-16,3 2-8 0,0-3 16 0,-1 2-8 16,1-2 0-16,0-2 36 0,-3 1-36 15,3-1 0-15,0-2-10 0,0 1 4 0,-3-4 9 16,3 2 0-16,0-4-1 0,0-1-10 0,0 0 16 15,-4-1-5-15,4 0 12 0,0-1-23 16,0 0 13-16,0 0 11 0,0-3-34 0,0 2 26 16,0-6-14-16,0 8 14 0,0-8 0 0,0 10-18 15,0-10 10-15,0 6 7 0,0-6-14 0,0 4 7 16,0-4 10-16,0 0-5 0,4 7-23 0,-4-7 10 16,0 0-7-16,0 6 18 0,0-6 7 15,0 0-10-15,0 0-3 0,3 3 3 0,-3-3 0 16,0 0-7-16,7 5 9 0,-7-5-15 15,7 1 3-15,2-1 7 0,-9 0 1 0,15 1 4 16,-5-1-4-16,4 2-3 0,2 2-3 0,-1-3 13 16,5-1-7-16,3 2-1 0,-1 0 18 15,2 1-2-15,6 0 0 0,1-3-31 0,3 4 21 16,0-4 22-16,7 2 1 0,0-1-31 0,3-1 0 16,0 0 10-16,2 0-15 0,1-1 12 0,-2-4-4 15,20 4-4-15,-4-1-6 0,1-4-1 0,0 3 10 16,2-3 6-16,-2 5 2 0,-1-5 3 15,1 3-6-15,-1-2-2 0,-12 2 3 0,-5 2-13 16,-4-3 12-16,5 2-10 0,-7 1 1 0,-4 0 9 16,3-1 1-16,-6-1-8 0,3 2 5 0,-3 1-18 15,0-2 20-15,-1-2 1 0,1 3 2 16,-3 0 0-16,-4-1 3 0,0 2-21 0,-4-1 8 16,4 0 2-16,-3-2 3 0,0 1-5 15,-1 2 10-15,-3 0-15 0,-4-1 5 0,2 1 5 16,-2 0 0-16,-3-1-18 0,1 1-2 0,-1 0 7 15,-1-2-20-15,-9 2-24 0,14-4-71 0,-10 4-207 16,2-7-333-16,1 3 2 0</inkml:trace>
  <inkml:trace contextRef="#ctx0" brushRef="#br0" timeOffset="-146604.15">21258 4091 140 0,'0'0'23'16,"3"-5"75"-16,-3 5 27 0,0 0-15 0,0 0-64 16,0-7-20-16,0 7 20 0,0 0 0 15,3-3-15-15,-3 3-3 0,0 0 2 0,0 0-6 16,4-5 27-16,-4 5-5 0,0 0-8 0,1-5 57 16,-1 5-6-16,0 0 4 0,3-5-22 0,-3 5 4 15,0 0-11-15,0 0 0 0,0-5-13 16,0 5 8-16,0 0-8 0,0 0 3 0,0 0-11 15,0 0 6-15,0 0-24 0,0 0 37 0,0 0-11 16,0 0 8-16,3-5 7 0,-3 5 1 0,0 0-6 16,0 0-15-16,0 0 0 0,0 0-5 15,0 0-15-15,0 0 7 0,0 0-10 0,0 0 11 16,0 0 1-16,0 0-22 0,-3 19 13 16,3-13-11-16,0 2 3 0,0 0-3 0,0 1-48 15,0 3-36-15,0 0 41 0,-3-1 0 16,3 3 5-16,3-1-16 0,-3 2 4 0,0 3 73 15,0-3 0-15,3 8-7 0,-3-6 0 0,3 3-11 16,-3 1 1-16,0 4 2 0,3 0 5 0,-2 3-13 16,2 2 16-16,-3 4-13 0,3-1 0 15,-3 1-8-15,3 0-2 0,-2 1 5 16,-1-1-3-16,0 4 5 0,3-2-10 0,-6-3 3 0,3 6-11 16,0-3 8-16,0 3-2 0,0-3 5 15,-1 0-6-15,1 2 3 0,0-2-20 0,-3 0 25 16,3-1-2-16,-3 1-6 0,3-3-4 15,-3 3 7-15,2-1 3 0,-2-7-3 0,0 0-10 16,3 1 2-16,-3-3 6 0,-1 2-1 0,4-2 11 16,-4-1-26-16,4 0 29 0,-3-1-14 0,3 1 8 15,0 0-2-15,0 0 10 0,0 0-31 0,-3 0 26 16,6-3-13-16,-3 3 5 0,0 3-7 16,0 1-1-16,0-4-5 0,3 3 3 0,-3 3 8 15,4-4-1-15,-4 8 9 0,1 1-19 16,2-2 3-16,-3 1 7 0,3 0 1 0,-3 2 2 15,3-1-5-15,-3-1 5 0,0 0 3 0,4 3-3 16,-4-4-15-16,3 1 10 0,-3 0 2 16,3 3-2-16,-3-5-13 0,3 3 24 0,-2 2-16 15,-1-10 23-15,3 6-18 0,1 4 5 0,-4-4-5 16,0 1 10-16,0-1-5 0,0 4 0 0,0-3-10 16,0 2 13-16,0 0-19 0,0-3 9 15,0 2 4-15,3-1-2 0,-3-5 6 0,0 5-4 16,1-4 8-16,-1 0-28 0,0 5 36 0,3-3-13 15,-3 3-12-15,3-3 12 0,-3-2 0 16,3 3-18-16,-2 0 3 0,2-1 5 0,-3 0 25 16,3 1-17-16,0-2-3 0,1 2 0 15,-4-6 5-15,4 3 0 0,-1-1-7 0,-3-3 9 16,3 2-7-16,-3 0-5 0,1-1 0 0,-1-2 2 16,0 3 11-16,0-4 10 0,0 2-10 0,0-1-11 15,0 3 1-15,-1-1-3 0,1-3 17 16,-3 1-12-16,3 4-2 0,0-4 4 0,0 2-4 15,0-3 9-15,0 3-12 0,0-2 10 0,0-1 6 16,0 1-22-16,0-1 19 0,0 0 0 0,0 0-3 16,3-5-5-16,-2 5 10 0,-2-3-5 0,2-1-5 15,-1 1 3-15,0 0 2 0,0-2-2 16,0 2-9-16,0-3 1 0,0 4 16 16,3-4-11-16,-3 0-3 0,0 2 6 0,0-3 2 15,0 5-10-15,3-4 2 0,-3 3 3 0,0 3 10 16,3-4-7-16,-3 5 2 0,0-3 0 0,1 2-8 15,-1 1 9-15,3-1-9 0,-3-3-2 16,0 1-3-16,0-3 1 0,3 3 14 0,-3-4 3 16,3 0-12-16,-3 0 2 0,0-1 5 0,1-2-2 15,3-5 4-15,-4 3 1 0,0-3-16 0,0-1 13 16,0-2-2-16,0-1 7 0,3 2-18 0,-3-1 14 16,0-1-4-16,0-4-17 15,0 4 22-15,0-1-4 0,0-6 7 0,0 9-12 16,0-6 9-16,0 2 1 0,0-5-11 0,0 10 14 15,0-4-9-15,0-4 11 0,0 5-23 0,0 0-3 16,0-3 8-16,0 3 0 0,0-1 10 0,-3-1 3 16,3 1-6-16,0 1-10 0,0-1-4 15,-4-1 9-15,4 2-7 0,0-7 18 0,-1 7-1 16,2-4 1-16,-1-3-6 0,-1 7-2 0,1-7-10 16,0 8 18-16,0-8-13 0,0 4 5 0,0-4-8 15,0 0 21-15,0 4-16 0,0-4 6 16,-3 7-1-16,3-7-9 0,0 7 12 0,0-7-3 15,0 7-12-15,0-7 15 0,0 6-10 0,0-6 5 16,0 9-13-16,0-3 19 0,-3-2-6 0,3-4 7 16,0 9-12-16,0-7 5 0,0-2 13 0,-3 8-16 15,3-8 6-15,0 6-3 16,0-6 2-16,0 4-4 0,0-4-6 0,0 0 11 16,-4 6-6-16,4-6-10 0,-3 3 21 0,3-3-28 15,0 0 7-15,-7 2-2 0,0 2 2 0,0-2 13 16,-3 2-18-16,0-1-5 0,-1-2 18 0,-2 6-11 15,-5-3 6-15,-1 2-13 0,-2-2 31 16,-4 0-16-16,-5 3-74 0,-1-3 18 0,-6 2 21 16,-4 0-19-16,-20-2 26 0,-5 4-35 0,-3-1-14 15,-26 1-102-15,-4 3-596 0,-6 1 79 0,-5-4 67 16</inkml:trace>
  <inkml:trace contextRef="#ctx0" brushRef="#br0" timeOffset="-83247.7">8835 4620 391 0,'0'0'105'0,"0"0"-13"0,-6-4-2 15,6 4-6-15,0 0-38 0,-4-7-28 0,4 7 16 16,-4-5 76-16,4 5 5 0,0 0-8 0,-4-4-20 15,4 4-12-15,-6-3 1 0,6 3 6 16,0 0-13-16,-4-4-5 0,4 4-15 0,0 0 2 16,0 0-15-16,0 0-3 0,-6-2 1 0,6 2-4 15,0 0-7-15,0 0 11 0,0 0-27 0,0 0 19 16,0 0-6-16,0 0-12 0,0 0 7 16,0 0 3-16,0 0 10 0,0 0 8 0,24 0-28 15,-14 0 10-15,3 1 2 0,2-1-14 0,5 0 9 16,4 0-10-16,3 0 18 0,7-1-2 0,4-2-6 15,7 1-7-15,16 1 4 16,4 0-78-16,3 1 12 0,4-6-7 0,3 6-9 0,-3-2 37 16,7 2 3-16,-5-1 24 0,-1-3-17 15,-1 1 16-15,-4 2-14 0,0 0-7 0,1-4 2 16,-1 0 16-16,-3 2-8 0,3-3 21 16,0 1-31-16,-3-1 17 0,-2-1 1 0,-3 3 8 15,-2-4-3-15,-10 2-8 0,-10 4 15 0,-1-4 3 16,-6 3-12-16,-4-1-11 0,-5 1 15 0,1 2-7 15,-3-3 5-15,-5 2 38 0,-2 1-33 0,1 0-5 16,-1 1-3-16,-6-3 6 16,1 1-37-16,-8 2-17 0,10-1-31 0,-10 1-10 0,0 0-47 15,0 0-32-15,0 0-469 0</inkml:trace>
  <inkml:trace contextRef="#ctx0" brushRef="#br0" timeOffset="-81513.16">8756 4656 494 0,'0'0'140'0,"0"0"-22"15,0 0-5-15,0 0-19 0,0 0-1 16,0 0-19-16,0 0 8 0,0 0-21 0,0 0 13 16,0 0-22-16,3 16-1 0,-3-10 5 15,0 0-28-15,0 2 31 0,1 0-15 0,2 1-9 16,-2-1-6-16,2 3-1 0,-3-1-3 15,3 3 9-15,-3-1-11 0,3 3 0 0,-3 3-5 16,0 2 0-16,1-1 12 0,2 5-7 0,0 1-92 16,-3 1 8-16,3 0 10 0,-3 5 10 0,0 5-3 15,1-1 3-15,2 3 21 0,-3 3 4 0,3-1-17 16,1 13 43-16,-4-2-28 0,1-3 0 16,2-11-2-16,-3 3 5 0,-3 2 2 0,2-3 15 15,1 14-30-15,0-1 18 0,-4-7 30 0,1 8-32 16,0-12 1-16,2-1 22 0,-5 12-4 15,2-2-20-15,4-7 16 0,-3-5-16 0,0-2 11 16,0 3 14-16,3-4-14 0,-1 5 17 16,-2-5-17-16,6 5 7 0,-3-5-18 0,0 5 21 15,0-1-11-15,1-1 1 0,-1 1 7 0,0-1-5 16,-1 2 7-16,1 0-9 0,0 15-6 16,0-10 16-16,-4 8-3 0,4-7 3 0,0-6-3 15,-6 10 2-15,3-7-19 0,2-3 14 0,-2-4 1 16,-3 4 35-16,5 11-46 0,-5-9 8 0,1-5 8 15,-1 13 2-15,3-10-17 0,0-1 17 16,2-4-15-16,-2 4 18 0,3-3-24 16,-3 4 24-16,3-4-36 0,-3 3 33 0,2-3-7 15,1 3 0-15,-3-3-3 0,3 2-13 0,0-4 20 16,-4 1-1-16,4-4-12 0,0 3 9 0,0-2-16 16,0 2 23-16,-3 0-12 0,2 1 7 15,1 0-2-15,0 2 7 0,0-2-10 0,0 0 10 16,0 1-15-16,0 1 10 0,0-1 5 0,0 3 3 15,-3-3-13-15,3 2 13 0,0-2-11 0,0-1 11 16,-3 3 5-16,3-4-20 0,0-2 7 16,0 4-8-16,0-1 3 0,-4 2-5 0,4-8 5 15,-3 5 84-15,3 3-17 0,-3-5-11 0,3-3 8 16,-3 2 0-16,2-2-23 0,-1 1 16 0,2-3-6 16,-1 2-5-16,1-1 0 0,-4 0-8 15,1 1 1-15,3-3-1 0,-3 3-5 16,2 0-10-16,1-2 8 0,-3-2-26 0,3 1 16 15,-3 2 9-15,3-1-14 0,-3-8-1 0,2 6-10 16,1-2 18-16,0-3 3 0,-3 1-21 0,3-2 5 16,-3-1 6-16,0-1-6 0,3-2-10 15,-1 2-5-15,-3-4-11 0,4-1-7 0,-3-2 23 16,3 3 3-16,0-3-1 0,0-3-2 0,0 3-7 16,-3-2-70-16,2-1 21 0,1 0 7 0,-2 0-7 15,2-3-11-15,0 2 42 0,0-6-11 0,-1 9-21 16,2-7 34-16,-1-2-5 0,-1 8 10 15,1-8 3-15,0 7 7 0,0-7-15 16,0 4-13-16,0-4 21 0,0 0 7 0,1 6-2 16,-1-6-3-16,0 0 47 0,0 7-42 0,0-7 0 15,3 1 8-15,-3-1 16 0,6 7-16 0,-6-7 0 16,4 4-13-16,3 0 21 0,-4-2 32 16,4-1-29-16,0 2 1 0,3 0 12 0,1-2-22 15,2 4 6-15,4-4-6 0,1 0-2 0,-1 1-2 16,6-1 17-16,2 0-17 0,2 2 9 0,4-3-9 15,0 0 2-15,-1-3-8 0,4 3 5 0,-2 0 6 16,4-1 0-16,5 0 2 16,4-1-21-16,-4 2 78 0,3-2-3 0,17-5-11 15,-12 1 9-15,9 3-22 0,-6-2 4 0,-8 3-6 16,0 0-10-16,1-3 5 0,-1 4-2 0,1-2 2 16,-1-1-7-16,1 1-1 0,-1-4-2 0,-3 2-8 15,14-1 11-15,-8 0-11 0,-6-2 0 16,14 0-2-16,-11 1-8 0,-5-1 7 0,14-2 6 15,-8 1-8-15,-7 1 13 0,2 0-13 0,-2 1-12 16,13-4 7-16,-6 4 5 0,-10 0 8 0,2 0-11 16,-3 2-7-16,-3-1 18 0,0-1-11 0,-4 4 6 15,4-2-5-15,-4 2 4 0,1-3-2 16,-8 5-2-16,4 0 5 0,-3-5-6 0,-1 6 3 16,1-2-5-16,-1 1 13 0,-3-2-18 15,-3 2 5-15,2 0-2 0,-5-1-4 0,0 1 4 16,1 1 7-16,-4-1 0 0,2-2 0 0,-3 1-5 15,-1 2 8-15,-1-1-11 0,1 1-27 0,-2-6-4 16,-1 5-37-16,0-6-27 0,0-1-99 16,-3 2-238-16,0-5-305 0,-3-1 54 0</inkml:trace>
  <inkml:trace contextRef="#ctx0" brushRef="#br0" timeOffset="-79624.27">10728 4522 186 0,'0'0'121'15,"0"0"-22"-15,0-6-9 0,0 6 18 0,0 0-24 16,0-6 21-16,0 6-18 0,0 0-2 16,0 0-24-16,0-7-69 0,0 7 8 0,0 0 13 15,-3-6-8-15,3 6 0 0,0 0 29 0,0-5 71 16,0 5 12-16,0 0-25 0,-3-6 13 0,3 6-15 15,0 0-57-15,-4-2 13 16,4 2 11-16,0 0-19 0,0 0 13 0,0 0-23 16,-3-6-5-16,3 6 8 0,0 0 2 0,0 0 1 15,0 0-11-15,0 0-8 0,0 0 8 0,0 0 10 16,3-8-7-16,-3 8-29 0,0 0 19 16,0 0 7-16,0 0-21 0,7-3 9 0,0 2 22 15,1-4-33-15,4 4 18 0,-2 0-8 0,5-4-15 16,-2 2 10-16,4 2 10 0,0-6-4 0,0 5-4 15,4-4-17-15,-1 0 10 0,1 3 5 16,0-2 3-16,-1 1-16 0,-2 0 18 0,2 1-4 16,-3-1 65-16,3 1 3 0,-6 1-20 15,0 1 5-15,-4-3-23 0,3 3 10 0,-2-2-2 0,-4 2-4 16,0-2-14-16,3 1 5 0,-6 1-6 16,-4 1 11-16,10-1-18 0,-10 1-5 15,9-3 20-15,-9 3-17 0,8-2 9 0,-8 2-9 16,0 0-4-16,0 0 1 0,10-1 0 0,-10 1 7 15,0 0-9-15,0 0 4 0,0 0 0 0,0 0 1 16,0 0-6-16,6 0-8 0,-6 0 9 16,0 0-14-16,0 0-2 0,0 0-10 0,0 0 10 15,1 8-8-15,-1-8 3 0,0 7 2 16,0 0 5-16,0-4-2 0,0 5 0 0,-1-2-3 0,1 3 26 16,-3 1-28-16,3 1 0 0,-3 2 5 15,3 2-3-15,0 2 11 0,-3 2-14 16,2 6 19-16,-1 0-5 0,1 0-21 0,1 2 23 15,-3 2-3-15,-1 4-7 0,1 1 15 0,2-1-17 16,-2 3 14-16,0 3-17 0,0-2 13 0,-1 13-1 16,-2 5 6-16,2-5-3 0,-3 1-5 0,3 2 10 15,-2 0-22-15,2-2 17 0,-2 0-10 16,2-8 20-16,-3 7-13 0,3 0-7 0,-2-7 5 16,3-4 0-16,-1 11-2 0,4-7-14 0,-6 9 6 15,2-6 8-15,3 5 7 0,-2 0-5 16,0-3 10-16,3-9 0 0,-3 1-15 15,2 0 0-15,1 14 10 0,-3-10-13 0,3-7 11 0,0 1-6 16,-3 2 9-16,3-5-17 0,-3 2 1 16,2 1 10-16,1-1-2 0,-3 0 12 0,3-2-3 15,-3-1-1-15,3 1-14 0,-4 3 16 0,1-4-11 16,3 1 3-16,2 0 3 0,-2 1 9 16,0-1-12-16,0-6 8 0,1 7-8 0,-1-7 3 15,4 6-6-15,-4-5 3 0,0 5-5 0,3-4 0 16,-3-2 5-16,0 0-3 0,3 0-4 0,-3 1-1 15,0 2 5-15,1-5 8 16,2 4-7-16,-3-5 2 0,0 2 2 0,3 3 11 0,-3-6-8 16,0 2-12-16,3 2 7 0,-3-3-8 15,0 0 16-15,1-1-8 0,-1 1-11 0,0 0 27 16,3-1-19-16,-3 0 8 0,0-2-15 0,3 0 8 16,-3-5-1-16,0 3-2 0,0 1 7 15,3-2 6-15,-3 1 0 0,1-2-3 0,3 1-3 16,-4-2-2-16,0 1 6 0,0-1-4 0,3 2-10 15,-3-1 19-15,0-1-9 0,3 0-7 0,-3 3 3 16,1-2 4-16,1 4-2 0,-1-4 8 16,2 3-13-16,0-1 7 0,-3 4 3 0,3-1-2 15,1-1 0-15,-1 1-6 0,1 1 18 0,0-1-17 16,2-4 9-16,-2 5-17 0,-1-1 13 16,0 1-3-16,0-4 18 0,1 2-8 0,0 1 5 0,-1-1-15 15,-2-3 3-15,2 1-3 16,0-2 10-16,-3-1-18 0,3 3 14 0,-3-3-9 15,1 0-2-15,2-1-3 0,-3 2 8 0,3 0 0 16,0 0-5-16,-3-1 2 0,0 1 9 0,1 0-9 16,2 0-5-16,1-1 11 0,-4 0-3 0,0 2-5 15,0-1 10-15,3-1-79 0,-2 4 15 16,-1-4-10-16,2 0 12 0,-1 3 19 0,-1-2 0 16,0-2-6-16,0 1 13 0,0-1-2 0,3-2-3 15,-3 2 16-15,0-2-1 0,-3-2 3 0,2 2-5 16,2-1 16-16,-2 1-11 0,1-4 10 15,-2 3 8-15,2-3-8 0,0 3-4 16,-1-3 12-16,1 5-6 0,-3-4 1 0,3 3 13 16,-4 2-3-16,4-2 21 0,-3 2-26 0,2-1 13 15,1 0-11-15,-3 1-12 0,3-5 5 0,-3 5-16 16,3-1 32-16,-3 2-22 0,2-4 14 16,1 3-11-16,0-4-12 0,-3-1 61 0,3-2-54 15,0 3 5-15,-3-4 13 0,3 2-12 0,0-3-19 16,0 1 26-16,0-1 5 0,0-1-7 0,0 0-6 15,-3-1 5-15,3-1 3 0,0-5 3 0,-1 8 17 16,1-2-22-16,0-6 9 16,0 7 4-16,0-7-6 0,0 5 13 0,0-5-18 0,-3 6 7 15,3-6-12-15,0 0 8 0,0 7 5 16,0-7 4-16,0 0-14 0,0 0-3 0,0 6 5 16,0-6 0-16,0 0 5 0,0 0-18 0,0 0 16 15,0 5-6-15,0-5 6 0,0 0-11 16,0 0 28-16,0 0-22 0,0 7 7 0,0-7 8 15,0 0-18-15,0 0-11 0,0 0 1 0,0 0 12 16,0 0-4-16,0 0 9 0,-30-10-7 0,12 3-26 16,-10 3 26-16,-9-2-120 0,-45 2-162 0,10 8-486 15,-30-2 97-15</inkml:trace>
  <inkml:trace contextRef="#ctx0" brushRef="#br0" timeOffset="-46803.91">8749 5742 409 0,'0'0'69'16,"0"0"-2"-16,-3-6 17 0,3 6 21 15,0 0-18-15,0 0-23 0,0 0 16 0,-3-4-19 16,3 4-10-16,0 0 16 0,0 0-8 0,0 0 10 15,0 0-16-15,0 0-32 0,0 0 4 0,0 0-1 16,-3-4-1-16,3 4 2 0,0 0-2 16,0 0 57-16,0 0-4 0,0 0-1 0,0 0-9 15,0 0-22-15,0 0 15 0,0 0-8 0,0 0 0 16,0 0-20-16,0 0 15 0,0 0-8 16,0 0 0-16,0 0 14 0,0 0-22 0,0 0 16 15,0 0-28-15,0 0 8 0,0 0 2 16,0 0-7-16,9-5 4 0,-9 5-4 0,4-3-16 15,-4 3 15-15,0 0-4 0,14-2-16 0,-14 2 12 16,7-1-9-16,-7 1 0 0,10-1 2 0,-4-2 5 16,-6 3-20-16,15-3 15 0,-6 2-5 15,-2-1 5-15,4-1 3 0,-1 2-6 0,0-1 11 16,1 1-3-16,2-3-10 0,-2 1 8 0,2 2-6 16,-3-3-2-16,4 2 11 0,-4 1-4 0,4 0-12 15,-4-1 5-15,3-2-2 0,-2 2 4 16,2 1-4-16,-3-2 9 0,2 1-12 15,0 0 23-15,0 1-15 0,1 0-8 0,-3-4 2 0,1 5 3 16,2-2 5-16,-3 0 3 0,4-1 2 16,-4 2-5-16,4-1 3 0,-4 1-13 0,3-2 15 15,-2 2-10-15,2-2 3 0,-1 2 7 16,1 0 5-16,0-2 6 0,4 1-3 0,-4 0-18 16,2 0 5-16,1-2 2 0,-2 2 6 0,3 1-13 15,-2-3 5-15,5 1 5 0,-3 1-12 0,0-1-6 16,-4 1 18-16,5 0 1 0,-2 0-4 15,2-2 4-15,-5 2-4 0,2 1 1 0,1-2-13 16,-2 1 23-16,-1 0-5 0,2 1-3 0,-2-3-5 16,0 2-5-16,1 0 3 0,0 0-9 0,0-1 9 15,-1 2-3-15,1-1 5 0,-3 1 0 16,2-2-10-16,1 2 13 0,-1-2-8 16,-2 2 2-16,2 0-12 0,-3 1 10 0,-2-3 0 15,2 1 3-15,0 2-8 0,0 0-3 0,0-1 5 16,0 1 8-16,-2-1-5 0,-8 1-7 0,17 0 17 15,-7 0-15-15,0-2 10 0,0 2-18 0,0 0 18 16,-2-3-23-16,-8 3 11 0,17-1 2 16,-8 2-6-16,2-2 6 0,-11 1 3 0,17 0 7 15,-9 0-8-15,-8 0 3 0,16-2 5 0,-9 2 0 16,3 0 3-16,-10 0 2 0,14-1-12 0,-5 1 15 16,-1 0-21-16,-8 0 13 15,14 0-2-15,-5-3-3 0,-9 3 5 0,15-1-3 16,-6 1-4-16,-2-1-11 0,-7 1 13 0,15-2 10 15,-6 1-10-15,-9 1-5 0,15 0 15 0,-6 0 3 16,1 0-8-16,1 0-7 0,-1 0 9 0,0 0-7 16,1 0-5-16,-1 0 5 0,0 0-7 15,4 0 1-15,-4 0 14 0,0 0-21 0,4 0 16 16,-1 0-3-16,1 0 15 0,-3 0-10 0,3 0-7 16,-1 0 2-16,0 0-8 0,1 0 11 0,0 0-11 15,0 0 3-15,-1-1 2 0,1 1 11 0,-1-3-16 16,2 3 19-16,-2-2-14 0,0 2-7 15,1 0 17-15,-3-1-14 0,3 1 14 16,-1-1 6-16,1 1-5 0,-1-2-3 0,-3 2-10 16,1-3 15-16,-1 3 0 0,3-1-5 0,-2 1-17 15,-1-2 14-15,0 1-2 0,1 1 5 16,-4 0-5-16,3-3 11 0,0 2-14 0,0 1 11 16,0-1 5-16,-10 1-16 0,15-2 3 0,-6 1 5 15,1 1 8-15,-2-1-3 0,2-2-7 0,-10 3-6 16,17-2-5-16,-10 2 11 0,-7 0 0 0,13-1 7 15,-6 0-3-15,4 1-7 0,-5 0-5 16,4-2 10-16,-2-1-5 0,2 2 3 0,-3 1 2 16,2-2-2-16,-1 1-11 0,-8 1 21 15,17 0-18-15,-6-3 10 0,-2 2 3 0,-2 0-11 0,3-1 6 16,-10 2-9-16,17-1 19 0,-10 1-13 0,0-1 13 16,1-2-16-16,1 1 11 15,-9 2-3-15,13 0 11 0,-5-1-27 0,-8 1 6 16,10-1 10-16,-10 1 8 0,10 0-13 0,-10 0 0 15,8-2 0-15,-8 2-5 0,9 0 10 0,-9 0-13 16,10-3 8-16,-10 3-2 0,11-1 15 16,-11 1-13-16,7-2 2 0,-7 2-7 0,7-1 10 15,-7 1-12-15,9 0 1 0,-9 0 12 0,8-3-4 16,-8 3-10-16,0 0 8 0,0 0 8 0,10-2-3 16,-10 2-15-16,0 0 2 0,0 0 3 0,7 0 13 15,-7 0-8-15,0 0 8 16,10-3-6-16,-10 3-4 0,10 0 7 0,-10 0-3 15,4-4 1-15,-4 4-11 0,0 0 21 0,13-2-11 16,-13 2 4-16,0 0-6 0,8 0-8 0,-8 0 10 16,0 0-7-16,7-1 8 0,-7 1-3 0,0 0 8 15,0 0 2-15,0 0-2 0,12 0-3 16,-12 0-8-16,0 0 8 0,0 0 5 0,7-1-15 16,-7 1 13-16,0 0-11 0,0 0 1 15,0 0 2-15,0 0 2 0,0 0 4 0,0 0-14 0,0 0 23 16,8 0-5-16,-8 0 14 0,0 0-35 15,0 0 29-15,0 0-5 0,0 0 13 16,0 0-6-16,0 0 8 0,0 0-2 0,0 0-24 16,0 0 19-16,0 0 20 0,0 0-18 0,0 0 0 15,0 0-5-15,0 0-8 0,0 0 11 0,0 0-1 16,0 0-10-16,0 0-30 0,0 0-26 0,0 0-36 16,0 0-26-16,0 0-15 0,0 0-76 15,0 0-108-15,0 0-472 0,0 0 47 0,-18 7 82 16</inkml:trace>
  <inkml:trace contextRef="#ctx0" brushRef="#br0" timeOffset="-43997.08">19045 5222 189 0,'0'0'138'0,"-9"-5"-35"15,9 5 9-15,-4-4-17 0,4 4-6 0,-6-3 9 16,6 3-14-16,-4-3 3 0,4 3-5 0,-3-4-82 16,3 4-2-16,0 0 19 0,-8-3 12 0,8 3-24 15,0 0 10-15,-6-5 3 0,6 5 3 16,-3-3-14-16,3 3 6 0,0 0 2 0,-7-6-2 16,7 6-21-16,0 0 24 0,-7-1-3 15,7 1 17-15,0 0-27 0,-11 0-13 0,11 0 28 16,0 0 12-16,-13 1 4 0,13-1-37 15,-7 2 8-15,7-2-7 0,-10 4 2 0,10-4 15 16,-10 3-13-16,6-1-2 0,-2 1-7 0,-2 0-16 16,2-2 15-16,2 4 16 0,-2-4-16 0,6-1 0 15,-11 7 1-15,7-6 2 0,-2 3 10 0,6-4-15 16,-7 6 12-16,1-5-10 0,2 4 11 16,4-5-8-16,-7 2 0 0,7-2 10 0,-4 6 0 15,4-6 31-15,0 0-21 0,-3 4 0 16,3-4 29-16,0 0-18 0,0 0-11 0,0 0 21 15,-3 4 7-15,3-4 26 0,0 0-20 0,0 0-8 16,0 0-21-16,0 0 73 0,0 0-6 16,0 0-3-16,0 0-25 0,0 0 13 0,13 3-13 15,-13-3-11-15,0 0 3 0,11 0-5 0,-11 0-12 16,0 0-11-16,10-2-5 0,-10 2-3 0,14 0 11 16,-14 0-8-16,13-1 2 0,-3 1-5 15,-2 0-2-15,2 0 13 0,0-3-85 0,4 2 8 16,-1 0-6-16,1-1 22 0,-1 1 1 0,1 1 14 15,3-1-11-15,-3-2 18 0,3 1-5 0,4 1 6 16,-1 0-6-16,1-4-3 0,-1 4-4 0,0-1-4 16,4 1 17-16,-3-3 1 0,3 1-9 15,-4 2 17-15,4-3-15 0,0 2 16 16,-4 0-1-16,5 0 8 0,-1-2-15 0,3 2 3 16,0-2 7-16,-6 2-18 0,3-1 10 0,0 3 10 15,0-4 6-15,0 2-8 0,-4 0 10 0,4 2-7 16,0-2 2-16,0-2 0 0,-4 4-2 15,4-2 4-15,-3 1-17 0,-1-2 20 0,1 2-12 16,0 0-1-16,-1-2-7 0,0 3 2 0,-2-1 11 16,2-2-3-16,-3 1 15 0,0 2-15 0,0-1 0 15,-3 1 5-15,3 0-5 0,0 0 18 0,0 0-20 16,-3-1-3-16,6 1 7 0,-2 0-4 16,-2 0 17-16,2 1-12 0,-1-2 9 0,3 1-22 15,-2 1 23-15,-1-2-23 0,3 1 17 16,0 0 1-16,1 0-16 0,-3 0 8 0,1 0 0 15,-1 0 11-15,3 0-16 0,-5 0 10 0,2 0 0 16,-2 0-8-16,2 0 3 0,-1 0-7 16,0 0 14-16,0 0-7 0,0 0 10 0,-4 0-15 15,2 0-10-15,1 0 20 0,-2 0-15 0,0 0 0 16,0 0 15-16,-1 0-3 0,4-2 6 0,-3 2-16 16,0-3 6-16,2 3 15 0,-4-1-11 0,4 1-10 15,-3 0 8-15,1-2 3 0,-4 1-6 16,4 1 3-16,-3 0 3 0,-1-3 5 0,4 2-6 15,-1 0 1-15,-2-1 51 0,2 1 2 0,-3 0 0 16,4-2 3-16,-7 1-15 0,3 2-1 16,1 0-2-16,-1-1-21 0,-1 0 9 0,-1 1 1 15,-8 0-7-15,20-2 8 0,-9-1-18 16,-1 2 7-16,-3 1 3 0,6 0-2 0,-3-3 2 16,1 3-3-16,0-3-2 0,-2 3-10 0,1-1-3 15,1 0 3-15,2-2-1 0,-3 3 6 0,1 0-5 16,2-1 0-16,-3-2 4 0,1 3-1 0,-1-2 4 15,0 2-5-15,-2 0-5 0,2-1-10 16,3 0 3-16,-2 1-11 0,-4 0 21 0,3 0 2 16,3-2-2-16,-2-1-3 0,-1 2-8 15,0 1-2-15,0 0 8 0,4 0-1 0,-3-2 3 0,2 1-2 16,-2 1-6-16,2 0-2 0,1 0 10 0,-4 0-2 16,3-3-8-16,2 3 5 0,-2-1-5 15,1 0-11-15,-4 1 14 0,3-2 9 16,1 2-7-16,-1-1 3 0,-1 1-1 0,1 0 6 15,-3 0-8-15,1 0 8 0,-2 0-3 0,-2-1-20 16,-7 1 17-16,18 0-2 0,-12-3-8 0,-6 3 26 16,15 0 21-16,-9-2-44 0,-6 2-6 0,0 0 29 15,13 0 10-15,-13 0 8 0,0 0-10 16,11 0-16-16,-11 0 0 0,0 0 13 16,0 0 6-16,0 0-4 0,10 0-12 0,-10 0-18 15,0 0 18-15,0 0-8 0,4-2-8 0,-4 2-2 0,0 0 2 16,0 0 3-16,0 0-17 0,0 0-9 15,0 0-28-15,0 0-17 0,0 0-29 16,9-2-69-16,-9-1-658 0,0 3 67 0,4-4 97 16</inkml:trace>
  <inkml:trace contextRef="#ctx0" brushRef="#br0" timeOffset="-42950.49">19884 4621 350 0,'3'-5'238'15,"-3"5"-10"-15,0 0-31 0,0-6 0 16,0 6-30-16,0 0-6 0,0-7-2 0,0 7-14 16,0 0-14-16,0 0-49 0,0-7-67 0,0 7 6 15,0 0 17-15,0-4 1 0,0 4 14 0,0 0-12 16,-3-6-18-16,3 6 8 15,-5-5 15-15,5 5-33 0,-6-3 28 0,6 3-3 0,-4-3-12 16,4 3 20-16,-6-3-8 0,6 3 3 0,-7-2-20 16,7 2-3-16,-10-2 2 0,10 2-22 15,0 0 17-15,-11 4-10 0,5 0-5 0,-1-1 13 16,0 3-5-16,3 1-19 0,-2 1 14 16,-1 1-8-16,1-1-8 0,2 3 13 0,-3-1 0 15,3 2-15-15,1-1 4 0,0 3 6 0,-1-3 10 16,1 3-20-16,3-3 10 0,0 3 7 0,0-3 1 15,0 3 7-15,3-3-15 0,-3 3 5 0,1-4 0 16,5 5-2-16,-3-5 9 16,1 1 3-16,3 0-4 0,0-2-6 0,0 0 7 15,2-2-9-15,-1-3 7 0,2 2 5 0,3-2 8 16,1 0-15-16,-1-3 4 0,-1 1 19 0,4-2-13 16,-2 0-1-16,0-2 17 0,3-2-27 0,0 0 1 15,0-1-6-15,0 1 6 0,-3-2-19 16,-1-2 16-16,0-1 0 0,2-1 8 0,-5 1-3 15,4-5 0-15,-4-1-10 0,0 2 31 0,0-1-16 16,-3 3 13-16,0-5-3 0,-1 2-7 0,-5-2-8 16,6 3 3-16,-4 0-3 0,-3-2-12 0,0 2 1 15,0-1-4-15,-3 3 0 0,0-3-5 16,-2 3-1-16,-1 2 11 0,-1-4-3 0,0 5 16 16,-3-1-16-16,0 1 1 0,0 0 7 0,-1 4-8 15,1-2 13-15,0 0-7 0,-4 3 12 0,4 2-15 16,-3-3 7-16,2 3-15 0,-2-1 8 15,2 2 0-15,1 0-20 0,0 2 2 16,3-1 5-16,-4 0-8 0,1 2 6 0,3 0 2 16,-3-2-36-16,3 4 33 0,1-3-30 0,-1 3-51 15,4-3-3-15,-2 5 28 0,2-4-46 0,0 3-18 16,3-4-10-16,0-2-115 0,3 6-438 0,5-3 39 16</inkml:trace>
  <inkml:trace contextRef="#ctx0" brushRef="#br0" timeOffset="-42372.62">20618 4500 680 0,'0'0'223'0,"4"-5"-39"16,-4 5 34-16,0 0-39 0,0-7-5 15,0 7-15-15,0 0-23 0,0-7-6 0,0 7-4 16,0 0-22-16,-4-6 1 0,4 6-35 16,-3-5-1-16,3 5 5 0,-4-4 3 0,4 4-18 15,-9-5 15-15,9 5-18 0,-7-2-2 0,7 2-6 16,-14 0-12-16,14 0 3 0,-17 2-6 0,11-2 0 15,-5 5-5-15,4-4-2 0,-3 3-13 16,2 0 0-16,-2 0 2 0,1 3 3 0,1-1-13 16,-2 2-15-16,3-4 35 0,1 3-32 0,-2 2 9 15,5-1 3-15,-1-1 0 0,-2 0-22 0,6 4 19 16,-3-3 8-16,2 1-7 0,-2-1 5 16,3 0-11-16,0 1 3 0,0 0 13 15,3 0-3-15,1 0-2 0,-1 3 2 0,1-4-10 16,-1 0-3-16,5 1 11 0,1-1-13 0,-2 0 18 15,0 1-11-15,4-2-2 0,-1-1 3 0,2 3 7 16,0-2-12-16,1 2 4 0,1-3-12 16,-1 2 2-16,-3 1 13 0,5-1-5 0,-3-1-12 15,-4 0-4-15,2 1 21 0,0-1-15 0,-3-1 7 16,4 2 11-16,-5 0 0 0,1 1-3 0,-1 0-5 16,-4 1 3-16,1-1-3 0,-3 0 5 15,0 0 7-15,-3 0-6 0,-2 2 9 0,-5 2-13 16,0-2 1-16,-4 3 0 0,-2-3 2 15,-5 3 8-15,-3 1-16 0,-4-4 8 0,-3 3-5 16,0-3-2-16,-3 0-16 0,0 2-3 0,0-4-40 16,-3 0-54-16,3-2-65 0,3-3-137 0,0 1-461 15,1-2 7-15,-1 2 88 0</inkml:trace>
  <inkml:trace contextRef="#ctx0" brushRef="#br0" timeOffset="-40641.14">9806 5009 627 0,'4'-6'230'0,"-4"6"-23"16,0 0 3-16,0 0-31 0,0 0-12 0,0 0-11 16,-5-6 10-16,5 6-15 0,0 0 3 0,0 0-36 15,0 0-13-15,-9-4-11 0,9 4 4 0,0 0-11 16,-10-1-21-16,10 1-15 0,-14 3 13 15,14-3 5-15,-17 5-7 0,6-4-31 16,-2 5 10-16,3-2-3 0,-1 2-12 0,-2-1-9 16,1 2-1-16,-1 2-1 0,3 3-7 0,-1-2 0 15,-2 1-1-15,0 2 1 0,5-2 2 0,-2 3-5 16,1-1 5-16,1 0-4 0,1 2-1 16,1-2-3-16,3 2 6 0,2-1-23 0,1-2 20 15,-3 2 13-15,6 0-16 0,-2-3 14 0,2 5-16 16,3-4 10-16,1 2-3 0,1-3-1 15,1 2-1-15,1-4-5 0,2 2 5 0,1-4 3 16,4 0 2-16,-4 0 10 0,5-4 3 16,2-2-2-16,-3-1-11 0,7-1 5 0,-4-2-2 15,4-2 8-15,0-4 12 0,1 1-28 0,-5 0 18 16,1-1-20-16,0-1 12 0,1-3-10 0,-4 1 13 16,-2-3 0-16,2 4 0 0,-5-5 2 15,1 0 3-15,-3 1-5 0,-1 0-18 0,0 2 21 16,-3-1-44-16,-1-1 30 0,-1 3-9 0,1-1 15 15,-6 1-11-15,1-1 3 0,-2 2-5 0,1 1 3 16,-3-4-3-16,-4 6-3 0,3-3 16 16,-3 3 2-16,1-1-15 0,-1 1-5 0,-4 2 8 15,-2 2 5-15,2-3-11 0,-2 3 6 0,-3 0 9 16,1 3-17-16,2-4 10 0,-5 4 1 16,2 0-9-16,-1 1-2 0,2 0 2 0,2 0-10 15,-3 0 16-15,4 1-18 0,0-1-6 16,5 0 11-16,-4 1-13 0,4-1-10 0,0 5-21 15,7-5 0-15,-14 4-30 0,11 1 12 0,0-2-30 16,3-3-42-16,0 8-30 0,6-8-123 0,-3 6-535 16,8-3 70-16,-1-2 91 0</inkml:trace>
  <inkml:trace contextRef="#ctx0" brushRef="#br0" timeOffset="-40012.56">10472 4925 583 0,'0'0'190'0,"0"-7"-19"0,0 7-15 16,0 0 11-16,0 0-29 0,-3-7 0 16,3 7-25-16,0 0 33 0,0 0-44 0,0 0-5 15,0-7-7-15,0 7-16 0,0 0-2 0,-7-1-3 16,7 1 2-16,-7-3 11 0,7 3-10 16,-10 0-21-16,10 0 13 0,-13 0 16 0,2 1-42 15,4 1-2-15,-3 2-3 0,-1-2 0 0,1 2-7 16,0 0-11-16,-1 4 13 0,1-4-17 0,-2 3 1 15,5 2 4-15,-4-1-1 0,4-1-7 16,0 0-16-16,-3 1 29 0,6 1-16 0,-2-1-3 16,2 0-7-16,1-4 5 0,0 3-5 15,-1 0-5-15,4 3 15 0,0-4-8 0,0 2 19 16,0-4-16-16,0 3 2 0,4 0-2 0,-4 0 3 16,3-2-18-16,4 1 25 0,-4 0-10 15,4 1 2-15,0-3-4 0,0 1 15 0,0-1-11 16,2 2-7-16,2 1 5 0,-4-3 8 0,3 1-1 15,4 1-1-15,-4-2 1 0,3 2-17 0,1 2 7 16,-4-1 1-16,5-3 15 0,-2 5-13 16,-3-1 5-16,4-1-3 0,-7 0-7 0,7 2 3 15,-7-1-1-15,2 0 8 0,-2 0 0 0,1-1 0 16,-2-1-15-16,-2 3 0 0,2-2 18 0,-6 5-16 16,0-3 26-16,-3 0-13 15,-1 3 8-15,-8 2 0 0,0 1-6 0,-4-4 4 16,-2 6 1-16,-6-3-14 0,-3 1 15 0,-1-2-8 15,-3 1-13-15,2-3 0 0,-3 1 8 0,-2-3-30 16,0 0-34-16,7-5-100 0,-8 2-200 16,8 0-450-16,1-5 80 0,4 0 73 0</inkml:trace>
  <inkml:trace contextRef="#ctx0" brushRef="#br0" timeOffset="-11909.91">18913 6328 509 0,'0'0'148'15,"0"0"-25"-15,0 0-36 0,0 0 18 16,-7-3-25-16,7 3-4 0,0 0 70 0,0 0-13 16,-4-4-10-16,4 4 8 0,0 0-29 0,-6-3 16 15,6 3-18-15,0 0-6 0,0 0-24 0,-8-1 4 16,8 1-3-16,0 0-4 0,0 0 0 15,0 0-11-15,0 0-5 0,0 0 3 0,-3-6-11 16,3 6-4-16,0 0-9 0,0 0-1 0,0 0-4 16,0 0-4-16,0 0 4 0,0 0 1 0,0 0-6 15,0 0-2-15,0 0 13 0,0 0-8 0,0 0-5 16,0 0-3-16,14-2-10 0,-14 2 18 16,10 0 0-16,-10 0-17 0,10 0 14 0,-10 0-5 15,14-2-2-15,-14 2 5 0,14 0-18 16,-3 0 10-16,-2-3 1 0,1 3-19 0,4-1 21 15,-3 1-8-15,2 0 10 0,4 0 1 0,-3 0-4 16,3-2-4-16,4 1 2 0,-4-1 1 16,6 0 12-16,-2 0-6 0,2 0-27 0,-1 2 8 15,5-4 14-15,0 2-14 0,1 1 10 0,3-2-11 16,-4 0 21-16,4 2-18 0,-1-2 3 0,-2 1-14 16,-1 0 19-16,3-1-5 0,-2 2-1 15,3-3 8-15,-1 2 1 0,-2 1-1 0,2 0-13 16,-2 1 1-16,-4-2 17 0,7-1-18 0,-1 2-4 15,-2-1 20-15,0 1-8 0,2 1 0 16,1-2 0-16,-3 0 0 0,2 0-8 0,-3 1 3 16,0 1 3-16,1-1 2 0,-1 1 3 15,1 0 0-15,2-1-8 0,-5-2 10 0,5 1-8 16,-5 2-4-16,1 0 2 0,1 0 0 0,-2-1-8 16,-1 0 11-16,3 1 9 0,-4-2-12 0,2-1-2 15,-1 2-11-15,3 1 8 0,-6-2 8 16,2 1 12-16,1 1-28 0,-3-2 13 0,-1 0-2 15,1 0-6-15,0 1 10 0,-5 0-4 0,5 1-8 16,-3-1 17-16,1-2-7 0,-1 1 11 16,-1 2-11-16,3-2-3 0,-2 2-5 0,-2 0 8 0,-1-2 16 15,1-1-9-15,1 2-2 16,-3 1-5-16,3-3 8 0,-3 3-5 0,3-2 7 16,0 0-15-16,0 0 7 0,0 1 9 0,0 0-17 15,0 1 12-15,0-1-14 0,-3-2 5 0,3 1 1 16,1 1 7-16,-5 1-8 0,4-1 8 0,-3 1 6 15,-1-2-9-15,1-1-2 0,-1 2 3 16,2 1-1-16,-5 0 1 0,0-3 0 0,1 3 30 16,-2-2-20-16,1 2 5 0,-2-2-26 0,2 0 18 15,-3 1-18-15,3 0 16 0,0 0-5 0,-3-2 4 16,3 3 6-16,1-2 0 16,2 2 2-16,-2-1-20 0,-1 0 18 0,3-1-13 15,-2-1 5-15,-1 2-5 0,0 1 13 0,1-2-11 16,-11 2 11-16,16-1-18 0,-9 1 5 0,1 0-2 15,-8 0 7-15,10-2 7 0,-4 0-9 0,-6 2 2 16,14-2 16-16,-14 2-44 0,7-1 23 16,-7 1 15-16,10-1-2 0,-10 1-3 0,6 0 18 15,-6 0-20-15,0 0 12 0,0 0-22 0,11-1 9 16,-11 1-4-16,0 0-13 0,0 0-6 0,0 0 4 16,0 0 4-16,0 0-13 0,0 0-12 15,0 0-23-15,0 0-52 0,0 0-50 0,-27-5-127 16,20 10-569-16,-4-4 70 0,1 0 80 0</inkml:trace>
  <inkml:trace contextRef="#ctx0" brushRef="#br0" timeOffset="-11203.72">19962 5760 534 0,'-3'-3'169'0,"3"3"-7"0,-7-4-14 15,7 4-15-15,0 0-10 0,-3-3 87 0,3 3-72 16,0 0-5-16,-4-5 0 0,4 5-12 0,0 0-14 15,0 0-4-15,0 0-6 0,-7-3-28 16,7 3 0-16,0 0-13 0,0 0-2 16,0 0-8-16,0 0 0 0,0 0-15 0,-7 11 2 0,7-3-7 15,-3 1 2-15,0 3-7 0,3 1 9 16,-4 1-14-16,4 2 4 0,-3 1 8 0,0 1-5 16,2 0 11-16,-2 4-4 0,3-5-2 0,-4 2-5 15,1 4 1-15,0-4 1 0,2-1-10 16,1 2 3-16,-3-2-2 0,3-2-11 0,0-3 5 15,0 2 8-15,0-2 0 0,-3-1-10 0,3-2-8 16,0 2-11-16,0-3 4 0,0-1-9 0,0 0 1 16,-3-1 7-16,3-1-4 0,0-1-9 0,0 2-17 15,-4-4-19-15,1 3-32 0,3-6-21 16,-3 0-49-16,3 0-107 0,0 0-269 16,-11-6-192-16,10 3 82 0</inkml:trace>
  <inkml:trace contextRef="#ctx0" brushRef="#br0" timeOffset="-10778.03">19850 5759 573 0,'0'0'223'16,"-4"-6"-3"-16,4 6-18 0,0-7-23 15,0 7-87-15,0 0-2 0,0-5-1 0,0 5-14 16,0 0-1-16,4-7 0 0,-4 7-10 0,3-6-10 16,-3 6 10-16,10-2-13 0,-4 1 0 0,1-1-12 15,1-1 9-15,-8 3-12 0,16-2-13 16,-5 2-5-16,-4 0-3 0,3 2 1 0,0 1-3 16,4-1 4-16,-4 1-1 0,1 3 20 0,2-2-34 15,-3 3 6-15,1-2-3 0,-1 4 3 0,-3-5-8 16,4 4 7-16,-2-1-1 0,-2-1-4 15,-1 2 6-15,-2 0 5 0,4-4-11 0,-5 3-10 16,0-1 11-16,-3 0 2 0,0-1-5 16,-3 1 10-16,0-2-7 0,-5 3 5 0,4-1-14 15,-5 0 9-15,-1-2 0 0,-4 1 4 0,4-3-7 16,-2 1 5-16,-4 1 11 0,3-4-14 0,-1 1 6 16,0 1-5-16,-3-2 4 0,7 0-20 15,-4-2 3-15,4 2 20 0,0 0 3 0,2-1-15 16,8 1-6-16,-16-2-46 0,12 0-17 0,4 2-22 15,0 0 9-15,-6-3-80 0,6 3-30 0,0 0-116 16,0 0-409-16,16-7 56 0</inkml:trace>
  <inkml:trace contextRef="#ctx0" brushRef="#br0" timeOffset="-10405.34">20300 5709 852 0,'-3'-8'248'16,"3"8"-12"-16,0 0-16 0,0-5-8 0,0 5-30 15,0 0-21-15,0 0-5 0,0 0-15 16,0 0-23-16,0 0-26 0,0 0-10 0,0 0 5 16,0 0-18-16,0 0-2 0,0 0-8 0,-6 15-13 15,6-6 7-15,0-1-17 0,-1 2 5 0,-2 2-13 16,3-1-5-16,-3 3 6 0,3-3-4 0,-3 4 8 16,3 1 8-16,0-1-20 0,-2 1-3 15,2 2 5-15,0 0 5 0,0-1-23 0,2 2-66 16,-2-1-96-16,0 3-168 0,0-2-558 15,3 1 110-15,-3-1 92 0</inkml:trace>
  <inkml:trace contextRef="#ctx0" brushRef="#br0" timeOffset="-9385.65">18957 7175 381 0,'0'0'228'0,"0"0"-18"0,0 0-3 15,0 0-23-15,0 0-20 0,0 0-5 0,0 0-18 16,0 0 10-16,0 0-6 0,0 0-29 0,0 0-19 16,0 0 8-16,0 0 2 0,0 0 11 0,0 0-36 15,0 0 15-15,7-8-28 0,-7 8 6 16,0 0-14-16,0 0-7 0,0 0-16 0,0 0 13 15,0 0-15-15,7-1 8 0,-7 1-19 0,10-1 9 16,-10 1 1-16,20 0-9 0,-9-4 0 16,6 4-3-16,-1-1-8 0,5 0-5 0,4 1-7 15,5-5 25-15,8 2-18 0,2 1 18 16,5-3-15-16,14 1 5 0,2-2-8 0,1 0 8 16,3 2-15-16,-4-3 12 0,1 1-10 0,-1 4 13 15,1-6-10-15,-1 6-8 0,-2-5 2 0,2 5 9 16,0-3-14-16,-5-1 11 0,-3 5 0 0,-8-2-8 15,-1-1 5-15,-2 1-13 0,-1 1 13 16,0-3 8-16,-1 3 0 0,2-3 5 0,-5 4-21 16,-6-2 6-16,0-3-1 0,0 4-4 0,-1 0 17 15,-2-2-2-15,2 2-11 0,-5-3 11 0,5 2-8 16,-2 2 11-16,-2-6-11 0,-1 6 10 16,2-5-25-16,-3 4 2 0,-3 0 8 15,-1-2-5-15,1 1 13 0,0-1-1 0,-2 0-4 16,-1 3-6-16,1-4 6 0,-1 4-11 0,-5 0 16 15,2-4-8-15,1 4 0 0,-2-2-8 0,0 2 11 16,0-4 7-16,-1 4-13 0,1 0 6 16,-1 0-6-16,-3-4-7 0,-2 5-3 0,2 0 24 15,-3-2-16-15,4 2 7 0,-5-2-4 0,1-1 2 16,-7 3 5-16,17-1 5 0,-10-1 0 0,-1 1-5 16,-6 1 3-16,11-2-8 0,-11 2-8 0,10-2 21 15,-3 0-5-15,-7 2-6 0,0 0 6 16,7-1 2-16,-7 1-2 0,0 0 0 0,0 0-21 15,0 0-10-15,0 0-18 0,0 0-41 16,0 0-36-16,-31 3-43 0,18-1-44 0,-8 0-74 16,-3-1-537-16,4 1 40 0,-4-2 85 0</inkml:trace>
  <inkml:trace contextRef="#ctx0" brushRef="#br0" timeOffset="-8802">19881 6667 417 0,'0'0'199'0,"0"0"-17"0,3-6-5 0,-3 6-6 16,0 0-12-16,0 0-3 0,0-7-38 15,0 7-3-15,0 0-28 0,0 0 5 0,0 0-10 16,0 0-31-16,0 0 21 0,0 0-18 0,0 0-11 16,0 0 3-16,0 0-12 0,3 22 7 0,-3-14-18 15,0 0 28-15,0 3-21 0,0 3-6 16,-3-2 9-16,3 3 5 0,-3 2-22 0,3 4 7 15,-5-3-8-15,5-1-2 0,-3 1-8 16,0 0 10-16,2-2 1 0,-2 1-9 0,3 0 21 16,-3-1-20-16,0-1 7 0,3-1 11 0,0-2-29 15,-3 2 3-15,2-4 16 0,1 0-16 16,0 0-36-16,0 1-18 0,0-2-7 0,-3-1-36 16,6-4-11-16,-6 3-22 0,6 0-1 0,-6-3-25 15,3 2-215-15,0-1-318 0,0-5 26 0</inkml:trace>
  <inkml:trace contextRef="#ctx0" brushRef="#br0" timeOffset="-8365.42">19866 6684 709 0,'-3'-8'217'0,"3"8"-15"0,0-8-10 0,0 8-53 16,0-7 22-16,0 7-15 0,3-2-11 0,-3 2-4 16,7-6-24-16,-1 6 1 0,2-3-3 15,-8 3-23-15,14 0-13 0,-4 1 3 0,0 1-16 16,0-2-5-16,1 6 5 0,2-4-15 15,-3 3 3-15,1-2-11 0,-1 3-2 0,0-2-11 16,1 3-12-16,-4-1 15 0,3 2 0 0,-1-4-8 16,-4 2-12-16,1 1 5 0,-2-3 7 0,-1 3 3 15,0-3-3-15,0 0-2 0,-3 2 2 0,-3 0-4 16,0-1 7-16,-4 2-8 0,-4-1 0 16,2-1 5-16,-2 0-7 0,-3 1-3 0,-2-2 0 15,2 1 16-15,0-3-11 0,1 1-10 0,-4 1 10 16,6-4-10-16,-3 1-7 0,4-1 7 0,-1 0-5 15,1 2-34-15,10-2-12 16,-13 0-59-16,13 0-51 0,-11 0-47 0,8-3-63 16,3 3-525-16,0 0 71 0,0 0 98 0</inkml:trace>
  <inkml:trace contextRef="#ctx0" brushRef="#br0" timeOffset="-7797.22">20222 6685 724 0,'4'-6'230'0,"-4"6"-30"0,0 0-6 16,6-3-22-16,-6 3-21 0,4-1-13 15,-4 1-25-15,10-2-1 0,-10 2 1 0,14-2-16 16,-4 2-5-16,-1 0-2 0,-1 2-23 0,2 0 4 16,0-2-9-16,4 3-29 0,-4 1 21 0,4-2-13 15,-4 0-8-15,0 4-7 0,1-2 2 16,-1 1-8-16,0 3 3 0,-2-2-2 0,-2-3-6 16,1 5-5-16,-4 0 6 0,-3-2-11 15,3 0 13-15,-6 1-18 0,0 1 23 0,-4 2-8 16,-4 1 0-16,-2-1 1 0,-4-1 7 0,3 0-18 15,-3 0 3-15,0 0-1 0,0-1-7 16,0 0 11-16,0 1-9 0,3-3 16 0,0 1-10 16,1-4-1-16,3 3 4 0,-1-3 12 0,4 3-34 15,1-5 11-15,-2 0 24 0,2 4-9 0,6-5-18 16,-7 1 26-16,7-1 18 0,0 0-20 0,0 0 4 16,0 0-22-16,0 0 28 0,0 0-16 15,0 0 16-15,31-6-18 0,-17 5 15 16,2-2-8-16,2-1-2 0,-1 1 0 0,3-3-18 0,-3 3 18 15,7-2-8-15,0 1 0 0,1-2 1 16,2 1-1-16,-1 1-5 0,-1-2 3 16,2 4-1-16,-3-3-12 0,-3 4 15 0,-1-2 6 15,4 1-3-15,-6 0-16 0,1-1 8 0,-1 3 11 16,-2-1-14-16,-2 1 8 0,-3-1-7 0,3 0-3 16,-4 1-15-16,-10 0-6 0,13 1-5 0,-5 0 3 15,-2-1-61-15,-6 0 7 0,7 6-2 16,-7-6-52-16,0 5-66 0,-10 1-146 0,7 0-494 15,-2-2 97-15,2 2 90 0</inkml:trace>
  <inkml:trace contextRef="#ctx0" brushRef="#br0" timeOffset="-6842.02">18992 7858 404 0,'0'0'171'0,"0"0"-32"0,0 0 58 15,0 0-18-15,-11 0-18 0,11 0-23 0,0 0-4 16,0 0-12-16,0 0-14 0,0 0-6 16,-7 0-15-16,7 0-10 0,0 0 8 15,0 0-4-15,0 0-4 0,0 0-13 0,0 0-10 0,0 0-8 16,0 0 10-16,0 0-7 0,0 0-13 16,0 0 0-16,0 0-8 0,0 0 0 0,0 0-10 15,0 0 0-15,0 0 18 0,0 0 7 0,0 0-17 16,0 0-77-16,27 2 15 0,-17-1 10 15,5-1-2-15,1 0 8 0,5 0 9 0,7-1 6 16,2-1 5-16,11 1 10 0,4-3-7 0,17 1-6 16,6-4-7-16,-3 0 5 0,6 2 15 0,2-1-2 15,1-1-3-15,18-3-5 0,-3 2 10 16,0-2-15-16,0 1 23 0,-3-1-5 16,-11 5 5-16,-4-3-23 0,2 0 10 0,-2 1-10 15,-3-1 5-15,0 1-5 0,-3 0 10 0,-3 2-3 16,1-1-4-16,-13 2-1 0,-9 1 3 0,0 0 3 15,-6-3 2-15,-2 5 0 0,-5-1 3 0,-4-3 12 16,-1 5-15-16,-2-3 13 0,-3 3-20 16,-2-1-9-16,-1 0 16 0,-2-2-2 0,-3 3 0 15,1 0-1-15,-1 0-4 0,0-2 4 0,-10 2-2 16,14 0 5-16,-8-1-10 0,-6 1-8 0,15 0 6 16,-15 0 17-16,10 0-8 0,-10 0-2 0,13 1 3 15,-13-1-6-15,11 2 9 0,-5-2-4 16,1 3 6-16,-7-3-8 0,14 2 0 0,-11-2 5 15,-3 0 3-15,10 3-19 0,-10-3 1 0,10 4 8 16,-10-4 4-16,4 3-27 0,-4-3 4 16,0 0-5-16,0 0-71 0,-4 6-8 0,4-6-33 15,-10 2-31-15,0 0-61 0,0-2-162 16,-4 4-296-16,0-3 35 0</inkml:trace>
  <inkml:trace contextRef="#ctx0" brushRef="#br0" timeOffset="-6313.45">19907 7400 601 0,'4'-8'212'0,"-4"8"-48"0,0 0 64 0,-4-7-10 16,4 7-29-16,0 0-2 0,0 0-39 0,0-7 6 15,0 7-18-15,0 0-29 0,0 0-15 0,0 0-5 16,-3-3 0-16,3 3-10 0,0 0-15 16,0 0-11-16,0 0-5 0,-3 15 8 0,3-15 4 15,-1 11-22-15,-2-4 5 0,3 3-13 0,-3 1-2 16,3 2 5-16,-3-2-1 0,3 3-12 0,-1 1-5 15,-2-3 8-15,3 2-3 0,0 3 7 16,0-6-2-16,-3 3-5 0,3 2-8 16,0-4-22-16,0 1 27 0,0-1-5 0,0 3-25 15,0-5-13-15,3 2-8 0,-3-2-31 0,0 0-30 16,3-1-13-16,-3 0-33 0,0-1-49 0,0-1-121 16,0 1-439-16,1-2 33 0,-1-2 63 0</inkml:trace>
  <inkml:trace contextRef="#ctx0" brushRef="#br0" timeOffset="-5905">19839 7374 619 0,'-3'-6'235'0,"3"6"-40"0,0-7 17 0,0 7-12 15,0-4-36-15,0 4-95 0,-1-7-10 0,1 7 10 16,1-6-2-16,-1 6-3 0,3-3-11 0,-3 3-22 16,11-5 0-16,-11 5 7 0,10-1 8 15,-10 1-18-15,13 0 6 0,-5 0-11 16,1 1-3-16,-2 4 3 0,0-4-7 0,4 3 1 15,-2 0-6-15,-2 0-1 0,0 2 0 0,4-1 0 16,-2-2-25-16,-2 4 20 0,-3-4 11 0,3 2-27 16,-3-2 14-16,2 3-6 0,-3-2 8 15,1 0 18-15,-1-1-28 0,0 2-5 0,-3-5 10 16,-3 9-13-16,0-5 3 0,0 0-5 0,-1 0 2 16,-6 0 15-16,-1-1-7 0,1 2-5 0,-3-4 8 15,-1 1-4-15,4-2 6 0,-1 2-12 0,1-2 12 16,0 0-18-16,4 3-21 0,6-3-27 15,-15-3-32-15,9 3-91 0,6 0-39 0,-10-2 8 16,10 2-463-16,0 0 61 0</inkml:trace>
  <inkml:trace contextRef="#ctx0" brushRef="#br0" timeOffset="-5290.78">20215 7383 765 0,'0'0'207'0,"-7"-4"-43"16,7 4-23-16,-3-3-26 0,3 3 26 0,0 0-18 15,-3-5-8-15,3 5 15 0,0 0-30 16,0 0-13-16,0 0 0 0,0 0-15 0,0 0 2 15,6-5-7-15,-6 5-3 0,14-1-18 0,-14 1-3 16,14 1-2-16,-4-1 3 0,1 1-11 0,1-1-2 16,0 2-3-16,-2 3 3 0,-1-4-29 15,1 2 24-15,1 2-8 0,-1-2-11 0,-3 2-7 16,3-2-12-16,-3 3-14 0,-3-2-5 0,-1 2 8 16,3 1-10-16,-5 0 2 0,-1-3 3 0,-1 4 0 15,-2-2-3-15,-3 2-7 0,2 0 40 16,-3 1-20-16,-3-1 1 0,3-4-22 15,1 3 26-15,-1 0 3 0,-4 0-10 0,5 0 4 16,2-3 9-16,-2 2-22 0,2-2 19 0,-2 0 0 16,4-1-11-16,-4 1 37 0,6-1-14 0,0-3-4 15,-3 6 17-15,3-6-5 0,0 0-10 0,0 3 13 16,0-3 20-16,0 0-22 0,6 2 9 16,2 1 3-16,-8-3-2 0,10 0 12 0,-4 1-25 15,1-1 15-15,1 0 7 0,2 0-4 16,-4 0-13-16,4 1-3 0,-2 1 11 0,2-1-11 15,-1 2-5-15,-1-2 8 0,-1 2-6 0,-1 2-4 16,-2-2-1-16,2 3-4 0,-1-3 25 16,-5 2-28-16,0 3 18 0,-2-3 2 0,-7 2-12 15,-1 1 2-15,-4 5-5 0,0-5-5 0,-6 3-21 16,-1-1 11-16,-2-2 22 0,-2 5-20 0,-2-5-7 16,3 1-11-16,0 0-10 0,-3-2-25 15,0 1-8-15,3-4-29 0,2 3-25 0,0-1-77 16,1-7-33-16,6 6-486 0,-1 2 66 0</inkml:trace>
  <inkml:trace contextRef="#ctx0" brushRef="#br0" timeOffset="-4301.87">18923 8657 381 0,'0'0'238'0,"-10"-1"-20"0,10 1-19 0,-7-3-22 16,7 3 33-16,0 0-62 0,-10-2 3 0,10 2 5 15,0 0-23-15,0 0-23 0,-7-1-10 16,7 1 0-16,0 0-15 0,0 0-9 0,0 0 1 16,20-6 0-16,-10 5-13 0,1 1-5 15,6-2-5-15,3-2-80 0,1 2 16 0,6 0 5 16,0 0 7-16,7-3 1 0,5 3 2 15,8 0-3-15,15-2-9 0,5-3 14 0,3 3 1 16,1-3 2-16,4 0-7 0,1 1-6 0,19 0 1 16,-6-4-1-16,4 1 8 0,2 0-15 0,-2 2 15 15,-1 1 13-15,-20-3-26 0,6 2 21 0,-6-1-15 16,3 0 12-16,-6 1 5 0,2-1-10 16,-9 1-7-16,-1 2 7 0,-12 0 0 0,-9 0-15 15,-2 2 5-15,-7 1 23 0,-1-2-3 0,-6 2 3 16,-3 2-21-16,-4-2 6 0,0 1 12 15,-3 0-4-15,0-2-6 0,-7 1-5 0,2 2-3 0,-2 0 1 16,-7 0 30-16,14-1-23 16,-14 1 8-16,0 0-11 0,10 0-7 0,-10 0 10 15,0 0-2-15,0 0-1 0,0 0 3 0,0 0-17 16,0 0-6-16,0 0-5 0,0 0-16 0,0 0-2 16,0 0-66-16,0 0-19 0,0 0-27 0,-24 7-98 15,11-6-128-15,6 1-381 0,1-1 76 16</inkml:trace>
  <inkml:trace contextRef="#ctx0" brushRef="#br0" timeOffset="-3776.11">19949 8107 404 0,'0'0'184'0,"-3"-7"8"15,2 1-5-15,1 6 8 0,0-8-14 16,0 8-48-16,-3-3 54 0,3 3-38 0,0 0 15 15,0-7-19-15,0 7-11 0,0 0-40 0,0 0 1 16,-4-2-3-16,4 2-15 0,0 0 0 16,0 0-6-16,0 0-19 0,-7 19-6 0,4-12 2 15,0 3-4-15,2 1-21 0,-2 4 18 0,0 0 2 16,0 2-9-16,-1 1 1 0,0 2 9 16,1-1-24-16,-1-1 3 0,4-1-15 0,-3-1 2 15,3 2-7-15,0-2 0 0,0-1-14 0,0 1-17 16,0-6-23-16,0 5-13 0,3-6-18 0,1 2-15 15,-1-3-16-15,1-1-33 0,0-7-84 0,2 7-561 16,1-3 74-16,-1 0 44 16</inkml:trace>
  <inkml:trace contextRef="#ctx0" brushRef="#br0" timeOffset="-3364.78">19918 8031 583 0,'0'-6'184'0,"0"-1"-33"0,3 4-25 15,-3 3 10-15,0-8-8 0,0 8-8 16,4-7-23-16,-1 6-2 0,-3 1-11 0,7-5-15 15,-7 5 8-15,10 0-10 0,-10 0 2 16,13 7-33-16,-6-1 10 0,1-2-16 0,-1 3 11 16,2 1-5-16,1 1-10 0,-2 0 2 0,2 3-10 15,0-3-10-15,-4 0 7 0,2-1-2 0,-1 0 10 16,-1-2-8-16,1 1 18 0,-3 0-30 0,0 1 17 16,-1-5-14-16,0 1-6 0,-3 2-6 15,0-6 14-15,-6 10-13 0,2-8 0 16,-7 4-3-16,1-5 3 0,-1 0-13 0,1 1 8 15,-3-2 12-15,-1 0-4 0,1 3-21 0,-1-6 5 16,3 1-15-16,-1 2-11 0,1 0-10 0,1 0-71 16,3 0-52-16,7 0-45 0,-11 0 96 15,8-1-117-15,3 1-422 0</inkml:trace>
  <inkml:trace contextRef="#ctx0" brushRef="#br0" timeOffset="-2733.76">20276 8086 783 0,'0'-4'279'0,"0"4"-49"0,0-7-76 0,0 7 12 16,-3-7-25-16,3 7-23 0,0-7 7 15,0 7-25-15,-3-3-11 0,3 3-19 0,0 0-1 16,0 0-21-16,0 0 1 0,0 0-6 0,0 0-14 15,0 0 12-15,-1 18-11 0,-2-9 6 0,3-1 0 16,-3 2 5-16,0 5-21 0,-1-5 11 0,-2 5-5 16,2-2-6-16,0-1 13 0,1 2-25 15,0-3 0-15,-1-3-11 0,1 2 3 0,0-2 0 16,2-1 16-16,-2 0-4 0,0 1-6 16,3-5 11-16,-4 4-17 0,4-2 21 0,0-3-11 15,0-2-12-15,-4 7 17 0,4-7 0 0,0 3-12 16,0-3 10-16,0 0-11 0,0 0 16 15,0 0-10-15,0 0-6 0,0 0 9 0,1 3-16 16,-1-3 22-16,0 0-19 0,13-2-3 0,-13 2 15 16,10-1 10-16,-3 1-20 0,1 0-7 0,2 0-11 15,0 0 18-15,1 0 18 0,-1 0-8 16,6 0-5-16,-2 1-15 0,0-1 0 0,0 2 30 16,-1-2-33-16,1 3-2 0,-1-3 2 0,-3 1 0 15,1-1 6-15,-4 0 9 0,3 0 6 16,0 0-18-16,-3 0 12 0,-7 0-4 0,10 0-6 15,-3-1 0-15,-4-4-7 0,1 4 0 16,-4 1-8-16,1-7 2 0,-1 4 13 0,0-4 3 0,-5 5-7 16,2-4-1-16,-1 0 20 0,-5 0-12 15,2 0 13-15,-1-1-13 0,-1 0 2 0,2 3 8 16,0-3 13-16,-1 3-20 0,-1 1 20 0,5-4-5 16,-2 4-6-16,2 1 1 0,-2-3-13 15,2 4-13-15,4 1 10 0,-7 0 6 0,7 0 2 16,0 0 12-16,-7 7-17 0,7-3 10 0,-3 4 6 15,3 1-22-15,0 6 29 0,0-5-13 0,0 5 1 16,0 0 4-16,0 3 10 0,0 0-7 0,0 4-8 16,0-2-5-16,0 5-20 0,-3 0-47 15,-1 1-51-15,0 3-102 0,-12 13-105 16,9-6-458-16,-1-4 69 0,-1-1 74 0</inkml:trace>
  <inkml:trace contextRef="#ctx0" brushRef="#br0" timeOffset="-2249.06">20023 8818 537 0,'-3'-3'205'0,"3"3"-3"16,0 0-43-16,0 0-1 0,0-7-27 15,0 7-8-15,0 0-36 0,0 0-3 0,0 0-12 16,0 0 20-16,-6 18 0 0,6-7-20 0,-1 2-13 16,-2 2-13-16,0 1 3 0,0 3-6 0,-2 3 8 15,2 3-12-15,-3 0-9 0,2 0 11 0,1 2-5 16,-1-2-18-16,-2 0 13 0,2 0-18 15,0-2 40-15,1-2-30 0,0 1-28 0,3-5 10 16,-4 1-7-16,4-6-16 0,0 2-20 0,0-3-1 16,0 1-45-16,0-4-24 0,0 1 6 0,3-3-136 15,-3-2-492-15,0-2 49 0</inkml:trace>
  <inkml:trace contextRef="#ctx0" brushRef="#br0" timeOffset="-1840.51">19976 8757 545 0,'0'-6'153'0,"0"6"52"0,0-8-46 0,3 2-11 16,-2 2-17-16,-1 4-1 0,6-7-9 0,-3 6-22 16,4-2-9-16,-1-1-8 0,2 4-21 0,-1 0 19 15,3-2-14-15,-10 2 14 0,17 2-34 16,-7-2-3-16,4 6-9 0,-4-4-4 0,0 3-2 16,4 0 6-16,-4 0-4 0,-3 1-7 15,4-2 3-15,-1 3-3 0,-3 0 0 0,2-3-13 0,-4 2 1 16,1 1 4-16,-2-4-23 0,-1 5 36 0,-3-4 8 15,3-1-15-15,-6 4-8 0,0-3-1 16,0 3 4-16,-1 0-21 0,-4-1 12 16,-1-2-22-16,2 2 5 0,-3-3-13 0,2 3 17 15,-1-5-17-15,-1 4-7 0,-1-4 2 0,4 0-26 16,7-1-51-16,-13 0-54 0,9 0-81 0,4 0 17 16,-10 0-445-16,10 0 15 0</inkml:trace>
  <inkml:trace contextRef="#ctx0" brushRef="#br0" timeOffset="-1324.53">20380 8876 714 0,'0'0'271'16,"9"-1"-18"-16,-9 1-40 0,0 0-19 0,0 0-9 15,0 0-22-15,0 0-19 0,0 0 17 16,0 0-41-16,0 0-2 0,0 0-15 0,0 0 12 16,0 0-23-16,0 0-18 0,0 0-10 0,0 0 0 15,-16 12-5-15,8-6-8 0,2-2-5 0,2 0-7 16,-2 2 9-16,2-2-7 0,-3 1-18 16,4-2 0-16,-1 3 13 0,-2-5-3 0,6-1-10 15,-7 7-7-15,7-4 2 0,0-3-5 16,-8 7-6-16,8-7 6 0,-3 1-8 0,3-1 23 15,0 0-25-15,0 6 5 0,0-6 2 0,0 0 0 16,0 0-5-16,0 0 0 0,8 6-7 16,-8-6 4-16,10 1 3 0,-1-1 6 0,-9 0-19 15,15 0 13-15,-6 0-5 0,1 0-5 0,1 1 18 16,-4-1-8-16,6 0-10 0,-2 2 5 0,2 0-5 16,-3 2 12-16,1-2-2 0,-1-1-7 15,0 5-11-15,1-3-2 0,-1 2 4 16,-3 2 1-16,0-3 3 0,0 2 9 0,-1 1-10 0,-5-2 3 15,2 1 8-15,-3 2-3 0,0 1 8 0,-3-1-6 16,-1 0 3-16,-2-1-15 0,-2 3 10 16,-2-3 3-16,0-1-3 0,-7-1 0 15,7 2 2-15,-5 0-10 0,2-1 3 0,0-2-18 16,-2 1-10-16,2-2-21 0,-1-3 23 0,4 4-66 16,0-2-21-16,-1-4-66 0,-2-1-100 0,6 2-463 15,0 1-1-15,1-7 57 0</inkml:trace>
  <inkml:trace contextRef="#ctx0" brushRef="#br0" timeOffset="-1095.62">20468 8853 645 0,'1'-3'271'0,"-1"3"-2"16,6-7-29-16,0 4 3 0,-2-4-56 0,3 0-8 15,3 5-10-15,-3-4-5 0,6-2-8 0,1-1-30 16,0 5 2-16,3-3-16 0,-3 0-32 16,10-1-29-16,-3 1-28 0,2 4-36 0,1-4-174 15,-3 2-663-15,6 3 77 0,0-2 80 0</inkml:trace>
  <inkml:trace contextRef="#ctx0" brushRef="#br0" timeOffset="26124.79">18834 1561 463 0,'1'-3'207'0,"-1"3"-12"15,3-7-14-15,-3 7-22 0,0-5 7 0,0 5-7 16,3-7 13-16,-3 7-44 0,0 0 5 15,0-6-26-15,0 6-20 0,0 0 8 0,3-5-21 16,-3 5 6-16,0 0-1 0,0 0-20 16,1-5 5-16,-1 5 0 0,0 0-28 0,0 0-3 15,0 0 0-15,3-4 6 0,-3 4 4 16,0 0-30-16,0 0 25 0,0 0-12 0,0 0 2 16,0 0-13-16,0 0-2 0,0 0 10 0,0 0 0 15,0 0-7-15,0 0-21 0,0 0 10 0,0 0 5 16,0 0 8-16,0 0-18 0,0 0 7 0,-25 11-1 15,16-5 6-15,-5 3-1 0,0-1-16 16,-3 2 10-16,-3 2 0 0,-1-1 0 16,-6 4 0-16,-1 0-5 0,0 0 8 0,-12 5-1 15,-1 0-12-15,10-2 10 0,-13 4 3 0,6-2-18 16,-3 0 15-16,-4 0-3 0,1 3 1 16,-7-4 2-16,0 1-2 0,-7 2 2 0,0-2 3 15,0 1-16-15,-1-3 18 0,1 3-5 0,0-3 0 16,3 2 0-16,-2-1-12 0,5 2 7 0,0-1-74 15,-2 0 10-15,6 2 2 0,3-2 3 0,1-2 16 16,7-3-1-16,9-2 11 0,-2 1-3 16,2-2 5-16,0 2 11 0,1-3-1 0,3 0-9 15,1 0 12-15,-4 3 10 0,6-1-10 0,-3-2 5 16,4 0-15-16,-4-1 21 0,3 3-1 0,1-1 16 16,-4 0-21-16,3-1 0 0,-3 4-8 15,0-1 16-15,4-3 21 0,-4 1-24 16,4 1 13-16,-1 1-5 0,3-3 3 0,-2-1-3 15,0 2-5-15,-1-1 25 0,7-3-15 0,-3 1-2 16,4-1-1-16,3-2 1 0,-1 0-1 0,1-1 9 16,3-2-14-16,-4 3 11 0,5-5 5 0,2 4-11 15,-2-3 24-15,6-2-8 0,-7 5-21 16,7-5 3-16,-7 5 21 0,6-5-21 0,1 0 17 16,0 0 9-16,-6 4-18 0,6-4-6 0,-6 3 29 15,6-3-21-15,0 0 3 0,0 0-21 0,0 0-22 16,-4 3-1-16,4-3-13 0,-3 2-55 0,3-2 4 15,0 0-18-15,0 0-27 0,0 0-52 16,0 0 2-16,0 0-542 0,0 0 49 16</inkml:trace>
  <inkml:trace contextRef="#ctx0" brushRef="#br0" timeOffset="26721.65">16862 2148 627 0,'0'0'220'0,"-4"-3"-28"0,4 3-23 15,0 0-23-15,0 0-11 0,0 0-9 0,0 0-14 16,-10 13 9-16,7-7-32 0,-4 5 8 16,-1 0-15-16,-1 4 16 0,2 0-19 15,-6 2-7-15,1 2-6 0,-1 0-12 0,-4 5-11 16,4-6-9-16,2 2-6 0,-2-2-2 0,2 0-9 15,-3-2 22-15,4 0-16 0,1-3 2 0,1 0 11 16,1-2-10-16,0-3-1 0,1 2-4 16,-2-3-13-16,5 0 10 0,0-1-6 0,-1-1 1 15,1 0 0-15,0-2 7 0,3-3-7 0,-3 7-5 16,2-2-6-16,1-5 6 0,0 0 7 0,0 7 6 16,0-7-6-16,0 0 29 0,10 3-16 15,-3-3 26-15,4 0 12 0,2 0-32 0,5 0-22 16,2-1 4-16,1 1 7 0,6 0 0 0,4-2-13 15,-1 2 0-15,4 0 11 0,-3 2-11 16,3-2 3-16,0 1 12 0,0 1-9 0,-3-2-6 16,-3 1 5-16,2 1-7 0,-2 2 7 15,-4-3-7-15,0 1 10 0,-4 0-13 0,1 0-7 16,-5-1 9-16,-1 2-9 0,-2-3 14 0,4 2-6 16,-7-2-9-16,4 3 0 0,-4-3 14 0,-3 2-1 15,4-2-13-15,-4 1-15 0,2-1-7 0,-9 0-39 16,10 3-44-16,-10-3-81 0,5 0-177 15,5 0-486-15,0-3 122 0,1-1 44 0</inkml:trace>
  <inkml:trace contextRef="#ctx0" brushRef="#br0" timeOffset="27609.35">19019 1478 660 0,'-7'-2'207'0,"3"-1"-12"16,4 3-116-16,-7-6 11 0,4 3-8 16,3 3 12-16,-7-4-7 0,7 4 0 0,-7-4-10 15,7 4 15-15,-6-4-33 0,6 4 3 0,0 0-24 16,0 0-17-16,0 0-4 0,0 0 6 15,0 0-5-15,0 0 23 0,3 17 3 0,4-9-16 16,0 3-10-16,6 4 23 0,2 3 0 0,4 3-5 16,9 8-8-16,6 3-33 0,4 1 20 0,0 0 11 15,2-1-11-15,1 0 13 0,4 1-5 0,-1-1-15 16,1-2 5-16,-4-2-3 0,3 1 3 16,-6-3 2-16,-1 1 0 0,1-4-7 15,-8-1 15-15,-5-5-20 0,2-1-16 0,-6 1 82 16,2-5 3-16,-5-1-19 0,2 0-4 0,-3-1 0 15,0 1-13-15,-6-4 17 0,2 0 4 0,1-1-9 16,-7 0 3-16,3 0-2 0,-3-1 28 16,0 0-44-16,-1-2-7 0,1-1-11 0,-1 1 21 15,-1-2-8-15,-2 4-10 0,-3-5 0 0,10 2 10 16,-10-2 26-16,4 4-23 0,2-2 4 0,-6-2 9 16,4 4-16-16,-4-4 13 0,4 2-20 0,-4-2 2 15,0 0 2-15,6 3-10 0,-6-3-25 16,0 0-64-16,0 0-54 0,0 0 5 0,0 0-158 15,0 0-582-15,4-8 49 0,-4 8 105 16,-4-7 74-16</inkml:trace>
  <inkml:trace contextRef="#ctx0" brushRef="#br0" timeOffset="27981.44">19921 1898 517 0,'3'-4'220'0,"-3"4"-33"16,0 0-11-16,1-6-7 0,-1 6-28 16,0 0-16-16,0 0-7 0,0-6-33 0,0 6-6 15,0 0 5-15,0 0-17 0,0 0-1 0,0 0-9 16,0 0-3-16,0 0-8 0,0 0-5 15,6 14-8-15,-6-7 3 0,3 1-8 0,1 2 3 16,-4 0 4-16,4 1-14 0,-1 2 10 0,1-1-14 16,-1-1 12-16,0 5-11 0,-3-2-24 0,4-1 17 15,2 2-6-15,-3-3 0 0,-2 0 10 0,6-1-17 16,-4-1 12-16,-2-2 3 16,2 1-6-16,0-1 19 0,-3-1 2 0,0 0-15 15,3-4 74-15,-3 2-26 0,0-5-14 0,-13 7-65 16,-4-3-8-16,-7 3-7 0,-35 10-26 0,-29 3-97 15,-22 13-686-15,-40 12 130 0,-14-5 39 0</inkml:trace>
  <inkml:trace contextRef="#ctx0" brushRef="#br0" timeOffset="58732">15288 2925 383 0,'0'0'113'0,"1"-5"-13"0,-1 5 51 16,0 0-31-16,0-6-20 0,0 6-28 16,0 0 28-16,4-3-26 0,-4 3 0 0,0 0 59 15,0 0-30-15,0 0 1 0,0 0-1 0,0-7-31 16,0 7-8-16,0 0-11 0,0 0-14 0,0 0 12 16,0 0-5-16,3-4-10 0,-3 4-6 15,0 0-4-15,0 0-18 0,0 0 17 0,0 0-9 16,0 0-16-16,0 0 20 0,0 0-17 15,0 0-6-15,0 0 11 0,0 0 5 0,-14 16 2 16,4-7-10-16,0-1 5 0,-1 4 3 0,-8 3-10 16,-3 6-1-16,-11 6 3 0,-1 4 1 15,-1 1 1-15,-3 3-2 0,1 1 8 0,2 0-26 16,-5 3 21-16,2-4-3 0,0 5-2 0,-3 6 12 16,4-7-5-16,-1 1-20 0,3-3 20 0,1 2 6 15,0-3-9-15,4-2 9 0,-1-1-21 0,3-2 12 16,4-6 9-16,4-2-14 0,-1-3 3 15,1-1-2-15,6-2 12 0,-3-2-15 0,4-1 0 16,3-3 5-16,-4 2-7 0,7-4 15 16,-3 1 2-16,2-3 0 0,2 0 19 0,-1-3-11 15,4 3 2-15,-4-1 8 0,4-4 11 16,-1 3-16-16,0-3 31 0,4-2-18 0,-3 7 5 16,3-7-20-16,-6 3-16 0,6-3 15 0,0 0-9 15,0 0-19-15,0 0-7 0,0 0 0 0,0 0-21 16,0 0-23-16,0 0-17 0,9-17-106 0,2 12-266 15,-4 0-302-15,0-3 47 0,2 3 68 16</inkml:trace>
  <inkml:trace contextRef="#ctx0" brushRef="#br0" timeOffset="59612.66">15334 2921 371 0,'0'0'138'0,"0"0"5"0,0-7-25 0,0 7 13 15,0 0-11-15,0-6-72 0,0 6-35 0,0 0 21 16,-1-7-6-16,1 7 8 0,0 0 4 15,0 0-22-15,1-5 23 0,-1 5-12 0,0 0 4 16,0 0-5-16,0 0 8 0,0 0-3 0,0 0-10 16,0 0 0-16,0 0 0 0,0 0-2 0,0 0-3 15,0 0-21-15,0 0 11 16,0 0-6-16,0 0 6 0,0 0 2 0,0 0-18 16,0 0 24-16,16 7-11 0,-12-2 0 0,3-2 0 15,0 2-7-15,-1 4 7 0,5-5 2 0,-1 5 1 16,0 3 13-16,4-4-27 0,0 5 9 15,3 1 0-15,0 1-14 0,3-1 11 0,1 5 11 16,3-1-14-16,3 2 18 0,-3 0-20 0,0 0 3 16,10 8 4-16,0 0 37 0,-3 0-34 0,-3-6-5 15,3 6-3-15,-4-6 3 0,-3-1-18 0,-1 0 36 16,4-4-25-16,-5 3 12 0,2-2-5 16,-1 2 0-16,1-3-11 0,0 2 6 0,-3-3 10 15,-5-1-17-15,2 1 32 0,-2-5 3 16,2 0 8-16,-8 0 20 0,4-2-28 0,-1-1 21 15,-3 0-19-15,-2-4 80 0,2 3-31 16,-3-1 21-16,3-2-28 0,-6 1 2 0,2-2-8 16,-2 2 24-16,-1-1 2 0,-3-4-26 0,10 4-22 15,-6-3-52-15,-4-1 41 0,7 3-15 0,-7-3-29 16,3 5 4-16,-3-5 22 0,0 0-15 0,7 5 30 16,-7-5 6-16,3 3-5 0,-3-3 22 15,0 0-20-15,3 4-7 0,-3-4-14 0,0 0-1 16,0 0-12-16,0 0 6 0,0 0 8 15,0 0-8-15,0 0 3 0,0 0-11 0,0 0-10 0,0 0-56 16,0 0-46-16,0 0-277 16,-10 4-392-16,7-4 73 0,-4 1 83 0</inkml:trace>
  <inkml:trace contextRef="#ctx0" brushRef="#br0" timeOffset="63351.99">13518 4206 463 0,'0'0'148'15,"0"-6"-10"-15,0 6-22 0,-3-4-9 0,3 4-2 16,0-5-18-16,0 5-5 0,0 0 8 0,0-7-24 16,0 7 16-16,0-6-18 0,0 6 21 0,0-7 4 15,0 7-30-15,0-5 2 0,0 5-4 16,0-7-9-16,0 7 14 0,0-6-14 0,0 6-30 15,0-7 31-15,0 7-26 0,3-5 23 16,-3 5 8-16,0-7 5 0,0 7-31 0,0-6 5 0,0 6-5 16,0 0-10-16,0-7 5 0,0 7-12 15,0 0 1-15,0 0-1 0,0 0 1 16,0 0-4-16,0 0-5 0,0 0 4 0,0 0 6 16,0 20-10-16,0-11 2 0,-3 0 10 0,0 2-5 15,0 3 3-15,2-2 10 0,-3 3-23 0,1 2 10 16,-1-2 6-16,1 2-21 0,-3-1 18 15,2 0 10-15,1 1-13 0,-3-1 10 0,1 1-17 16,2-3-8-16,-1 1 7 0,1-1 8 16,0-3 1-16,0 2-4 0,2-4 9 0,-2 2-6 0,3 1-5 15,-3-6-18-15,3 1 13 0,-3 0 0 16,1-1 5-16,2 2 6 0,0-5-6 16,0-3-5-16,0 8 5 0,-3-2 10 0,3-6-17 15,0 8 20-15,0-8-47 0,0 0-47 0,0 0-24 16,0 0-28-16,0 0-21 0,0 0-17 0,0 0-28 15,3-24-39-15,-3 15-39 0,0 1-209 16,2-1-161-16</inkml:trace>
  <inkml:trace contextRef="#ctx0" brushRef="#br0" timeOffset="63998.24">13515 4145 555 0,'3'-7'136'0,"-2"3"-8"0,2-4 10 0,-3 3-13 16,0 0 42-16,3 0 2 0,-3 0-26 0,0 5-23 16,3-6-17-16,-3 6 7 0,0-5-3 0,0 5-15 15,0 0-30-15,3-7-8 0,-3 7 12 16,0 0-12-16,0 0-16 0,0 0 3 0,0 0-5 16,8 15 5-16,-8-9-5 0,3 2-3 0,-2 0-5 15,2 2-5-15,0 0 11 0,1-1 9 0,-1 3-20 16,0-3-10-16,3 1-5 15,-1 0 12-15,-2-1-7 0,4 0-11 0,-4-1 19 0,1-1-19 16,2 1 21-16,2-1-2 0,-2 0 10 16,1-3-19-16,0 2 6 0,3 0-2 0,-3-4-19 15,0 1 3-15,-1 1 18 0,5-4-5 16,-4 0 0-16,-7 0-1 0,16 0-12 0,-5-5 3 16,-4 3 10-16,-1 0 53 0,1-3-4 0,1-2-6 15,-2 3-23-15,1-4 1 0,-1 0-16 0,-2-1 12 16,3 1 9-16,-3 0-24 0,2 2 6 15,-5-1-6-15,2 2 3 0,0-2 2 0,0 1-7 16,-3 3-5-16,1-4-1 0,2 2 9 0,-3 5-1 16,3-7-20-16,-3 4 5 0,0 3 21 15,4-7-9-15,-4 7-7 0,0 0-5 0,0 0-2 16,0-5 2-16,0 5 2 0,0 0 1 16,0 0-6-16,0 0-7 0,0 0 10 0,0 0-18 15,0 0 11-15,-7 15-1 0,3-4 3 0,1-3-11 16,0 2 11-16,0 1 0 0,2 2 3 0,-2-1-1 15,0 1 3-15,-1-1-5 0,0 1 5 16,1-1-8-16,0 2 13 0,-1 1-5 0,4-5-7 16,-3 1 12-16,0 2-3 0,3-4-2 0,-3 1 6 15,2 0-4-15,1-2-4 0,0-1-6 16,0 0-5-16,0 0 5 0,0-3 3 0,0 3-2 0,0-1 12 16,0-6 0-16,0 8-3 0,0-8-12 15,0 8 18-15,0-8 0 0,1 6-11 0,-1-6 6 16,0 5-1-16,0-5-2 0,3 6-10 15,-3-6-11-15,0 0-20 0,3 4-28 0,-3-4-28 16,0 0-92-16,7 1-103 0,-1-1-522 0,-6 0 56 16,11-2 85-16</inkml:trace>
  <inkml:trace contextRef="#ctx0" brushRef="#br0" timeOffset="64392.88">13973 4171 806 0,'0'-8'248'16,"0"8"-20"-16,-3-4-28 0,3 4 2 0,0-6-10 15,0 6-21-15,-4-7-17 0,4 7-26 0,0 0 7 16,0 0-24-16,-1-5 4 0,1 5-21 0,0 0-9 15,0 0 4-15,0 0-27 0,0 0 10 16,0 0-24-16,0 0 9 0,0 0-16 0,-3 18-1 16,3-9-6-16,-3 1 2 0,3 3-8 0,0-1-15 15,-3 2 7-15,3-2-2 0,-4 5-10 16,4-2 12-16,-3 3-17 0,0-1 15 16,0 3-8-16,2-2 3 0,-2-2-3 0,-1 1 3 15,4 0-11-15,-3-1 16 0,2 0-8 0,1-4 3 16,-3 2-8-16,0-3-2 0,3 3 7 0,0-5 11 15,0 0-16-15,-3-1-3 0,3 0 3 0,0 0 8 16,0-4 5-16,0 1-21 0,0-5-25 16,3 7-46-16,-3-7-85 0,0 0-84 0,0 0-74 15,7-15-518-15,0 6 67 0,-4 0 85 0</inkml:trace>
  <inkml:trace contextRef="#ctx0" brushRef="#br0" timeOffset="64737.05">13946 4211 583 0,'0'0'284'16,"-3"-5"0"-16,3 5-35 0,-1-5-19 0,1 5 3 15,0 0-36-15,-3-5-28 0,3 5-23 0,0 0-13 16,0 0-8-16,0 0-4 15,3-10-16-15,-3 10-8 0,4-2-13 0,-4 2-4 16,7-5-11-16,-1 4-8 0,-6 1 6 0,14-3-16 16,-4-1-7-16,3 3 9 0,-2-2-7 0,-1 2-2 15,4-2 5-15,-4 1-29 0,0 1 13 0,4 0-5 16,-4-2-17-16,0 3 9 0,-2-2 1 16,2 1-21-16,-4 1 0 0,1 1-8 0,-7-1-20 15,14 2 0-15,-7 1-44 0,-4-1-12 0,-3-2-9 16,0 9-35-16,0-3-41 0,-6 2-127 0,-4 1-186 15,-1 1-319-15,1 3 79 0,0-3 67 16</inkml:trace>
  <inkml:trace contextRef="#ctx0" brushRef="#br0" timeOffset="64971.57">13908 4406 611 0,'20'-10'236'0,"-16"9"-11"0,3-2-41 0,0-3-79 15,-1 4 23-15,1-4-7 0,0 3-4 16,3-2 1-16,-3 2-13 0,3-3-5 0,-2 4-36 16,1-4 5-16,-2 3 3 0,3-1 9 0,-2 1-29 15,-1 1-4-15,2-1 6 0,-2 1 5 0,4 1-5 16,-4 0-3-16,3 1-8 0,0-3-12 16,3 1 2-16,-6 2-2 0,7-1-13 15,-4 1 5-15,4 0 0 0,-4-2-2 0,4 1-14 16,-3 1-20-16,-2 0-45 0,1-4-17 0,1 4-14 15,-11 0-49-15,14 0-57 0,-5-3-66 0,-4 5-412 16,2-2-24-16,-1-2 45 0</inkml:trace>
  <inkml:trace contextRef="#ctx0" brushRef="#br0" timeOffset="65381.11">14454 4217 806 0,'0'0'279'0,"0"0"-36"15,-3-6-13-15,3 6-12 0,0 0-31 16,0 0-11-16,0 0-19 0,0-5-29 0,0 5-6 15,0 0-27-15,0 0 7 0,0 0-20 0,0 0 5 16,0 0-30-16,0 0-6 0,-3 20 18 0,0-11-20 16,0 1 2-16,-1-1-10 0,1 4 2 15,-1-1 3-15,0 4-12 0,-2-2-11 0,2 2 10 16,1-3-10-16,-1 2 5 0,-2-1-2 16,3 3-3-16,-1-6-10 0,3 0 17 0,-2 0-22 15,0-2 5-15,3 1-3 0,-3-3-7 0,3 0 4 16,-1 2-9-16,1-5-8 0,0 1-8 15,0 2-3-15,0-7-2 0,-3 9 5 0,3-9-71 16,0 0-91-16,0 0-124 0,0 0-561 0,0 0 133 16,0 0 30-16</inkml:trace>
  <inkml:trace contextRef="#ctx0" brushRef="#br0" timeOffset="65783.23">14297 4138 481 0,'0'0'179'0,"0"0"3"0,0 0-19 0,0 0-22 15,0 0-15-15,4-7 9 0,-4 7-25 0,7-3 3 16,0 1-31-16,-7 2-3 0,13-1-2 16,-6-3-10-16,4 3 2 0,-1-2-21 0,4 2-4 15,-4-2 17-15,6 0-20 0,-1 2 5 0,1-4-7 16,2 4-16-16,2-2 0 0,-3-1 15 0,4 0-5 16,-4 3 47-16,3-2 2 0,-2 0-8 15,-2 3-5-15,-1-4-13 0,-2 2 1 0,1 1-19 16,-1-1 8-16,-3 1-15 0,1 1 10 0,-4-4-3 15,-7 4 3-15,13 0-10 0,-13 0-5 16,11 0-1-16,-11 0 3 0,7-1-5 0,-7 1-28 16,0 0 0-16,0 0 20 0,0 0-20 15,0 0-2-15,6 5-22 0,-6-5-14 0,0 0-29 16,0 0-35-16,-10 9-65 0,-1-5-112 0,8 0-538 16,0-3 85-16,0 2 74 0</inkml:trace>
  <inkml:trace contextRef="#ctx0" brushRef="#br0" timeOffset="66616.42">15873 4159 145 0,'0'0'169'0,"0"0"-20"15,0 0-57-15,0 0 59 0,0 0 10 16,0-8-5-16,0 8-61 0,-3-6 15 0,3 6 13 16,0 0-10-16,0-8-37 0,0 8-1 15,-3-3 76-15,3 3-18 0,0 0 15 0,0-8-38 16,0 8 0-16,0 0 26 0,-1-5-21 0,1 5 3 15,0 0-44-15,0 0-2 0,0 0-8 0,0 0 0 16,0 0-8-16,0 0-5 0,0 0-5 0,0 0 3 16,-6 15-18-16,3-6 5 0,2 0-11 15,-2 3 11-15,0 0-8 0,0 2-2 0,-2 0-13 16,2 1 5-16,0 0-8 0,-1-1 10 0,1-1 1 16,0 2-1-16,0-2 3 0,2-3-2 0,-2 2-16 15,0 0 5-15,3-2-2 0,-4-2 7 16,4 2-30-16,-1-3 10 0,1 0 2 15,0 1-43-15,-3-5-33 0,3 4 17 0,0-7-22 16,0 7-62-16,0-7-125 0,0 0-549 0,0 0 50 16,0 0 74-16</inkml:trace>
  <inkml:trace contextRef="#ctx0" brushRef="#br0" timeOffset="67181.84">15860 4095 578 0,'0'0'184'0,"0"-4"19"15,0 4-1-15,0 0-23 0,3-6-18 16,-3 6-25-16,0 0-18 0,0 0-11 0,0-6-22 16,0 6 17-16,0 0-30 0,0 0-3 15,0 0 8-15,0 0-29 0,0 0 8 0,7 14-17 16,-4-7 9-16,2-3-7 0,-2 3-5 0,3-1-10 15,-2 2 7-15,2-4 3 0,-2 4-21 0,6 0 6 16,-3-2 7-16,0 2-10 0,3-5 5 16,0 3-15-16,0 1 2 0,0-4 13 0,1 0-5 15,-1 1 5-15,0-3 2 0,4-1-19 0,-3 0 4 16,3 0-15-16,-1 0 38 0,1 0-23 16,-4-2 0-16,3-1-2 0,-2-2-5 15,-1 0 9-15,0 2-4 0,1 1 7 0,-4-5-12 16,2 1 5-16,-5 3 2 0,3-2 8 0,-3 1-18 15,2-1 13-15,-2 3-6 0,-1-4 24 0,3 3-31 16,-6 3 28-16,1-5-12 0,-1 5-6 16,3-7-18-16,-3 7 31 0,4-2-23 0,-4 2 13 15,0 0 0-15,3-7-11 0,-3 7-2 0,0 0 11 16,0 0-17-16,0 0-14 0,0 0 20 0,0 0-3 16,0 0 11-16,0 0-13 0,-3 21 10 0,3-15 8 15,0 1 0-15,0 1-3 0,-4-1-20 16,4 2-3-16,0 0 8 0,0-1 2 0,0 1-10 15,0-1 19-15,0 2 1 0,0-3-9 0,0 5 4 16,0-3 11-16,0-1-10 0,0 0-3 16,4 1 0-16,-4-2 0 0,0-2-13 15,3 3-3-15,-2-1-4 0,2 2-57 0,0-1-28 16,0-1-38-16,-2 0-47 0,2-4-145 0,3 2-415 16,-3-1 31-16,2 1 69 0</inkml:trace>
  <inkml:trace contextRef="#ctx0" brushRef="#br0" timeOffset="67733.36">16352 4135 959 0,'0'0'261'0,"0"0"-30"15,0 0-11-15,-3-6-33 0,3 6-26 0,0 0-7 16,0 0-11-16,0 0-35 0,0 0-1 16,0 0 3-16,0 0-20 0,0 0-21 0,0 0-13 15,0 0-2-15,0 0-6 0,13 17 11 0,-10-10-7 16,-2 1 1-16,6 1-27 0,-4-1 12 0,1 2-10 16,2-2-2-16,-2 5 0 15,-1-4-6-15,3 4 6 0,-1-2-1 0,1 1-4 16,-2 1-14-16,2-2-1 0,-2-1-4 0,3 2 14 15,-3-2-6-15,2-2 5 0,-2 2-7 0,-1-2-6 16,3-1 3-16,-2 1 3 0,0-3 23 16,-1 0-26-16,1 1 15 0,-1-2-4 0,0 0-1 15,-3-4-22-15,7 3-42 0,-7-3 44 0,0 0-21 16,0 0-2-16,17-8 13 0,-13-1-26 0,3 2 46 16,2-5-28-16,-1-2 13 0,-1-1 4 0,3-2 1 15,1-1 5-15,1 0-2 0,-5 3-3 16,4-2 10-16,-1 2 13 0,-3 2-18 15,-1-2 0-15,2 1-13 0,-1 4 5 0,-1 0 3 16,-2 1-5-16,2 1 10 0,-3 0 0 0,2 2 10 16,-2-1-23-16,0 3-2 0,0-2 23 0,-2 3-14 15,2-4 14-15,0 5-16 0,-3-3 3 16,4 3 13-16,-4-3-3 0,3 4 3 0,-3 1 2 16,3-7-13-16,-3 7 9 0,0-3-19 0,0 3-3 15,0 0-1-15,3-2-12 0,-3 2-9 0,0 0-3 16,0 0-26-16,0 0-35 0,0 0-31 15,0 0-49-15,0 0-84 0,-9 10 2 0,12-5-529 16,0-1 84-16</inkml:trace>
  <inkml:trace contextRef="#ctx0" brushRef="#br0" timeOffset="68066.53">16896 4116 655 0,'0'0'307'0,"0"0"-28"15,0 0-31-15,7 0-43 0,-7 0 2 0,0 0-40 16,0 0 4-16,0 0-33 0,0 0-15 0,0 0 0 16,0 0-15-16,0 9-8 0,-3-3-3 0,2 0-20 15,-2 3-8-15,0 4 7 0,-1-5-22 16,0 3 0-16,1 3 2 0,-1-2-28 15,-2 2 8-15,3-1-10 0,0-2-8 0,-1 3 13 16,0-3-6-16,0 0-7 0,1 2 13 0,0-4-16 16,3 0 0-16,-3-1 1 0,3 0-1 15,-1-4-5-15,-2 3 13 0,3-1-10 0,0 2 0 16,-3-5-23-16,3 3 20 0,0-6-18 0,0 8 6 16,0-8-3-16,0 8-13 0,0-8-23 0,0 3-41 15,0-3-108-15,-8 0-170 0,8 0-508 16,0 0 87-16,5-11 87 0</inkml:trace>
  <inkml:trace contextRef="#ctx0" brushRef="#br0" timeOffset="68453.98">16752 4034 458 0,'-6'-6'215'0,"6"6"-8"15,0 0-43-15,0 0 15 0,0-3-28 16,0 3-13-16,0 0 21 0,0 0-44 16,0 0-2-16,0 0-11 0,10-7-12 0,-4 6-1 15,2 1 19-15,5-4-6 0,-3 2-25 0,7 0 10 16,0-4-10-16,4 3-18 0,0-4-18 0,3 2 2 15,2 1-7-15,-1-2-10 0,2-1 15 16,-6 4-16-16,3-2-17 0,-4 1 17 0,1-1-4 16,-2 1-11-16,-1 0 41 0,-5 1-46 0,2 2 19 15,-3 0-19-15,0-2-3 0,-3 1-9 0,-2 1 7 16,1 0-34-16,-8 1 9 0,0 0-11 16,10 2-3-16,-10-2-19 0,-1 6-40 15,1-6-94-15,-14 11-381 0,1-3-205 0,-1 1 94 16</inkml:trace>
  <inkml:trace contextRef="#ctx0" brushRef="#br0" timeOffset="143033.49">13576 2688 458 0,'-6'-3'66'15,"6"3"-17"-15,-5-2 2 0,5 2-2 16,-6-4-1-16,6 4-14 0,0 0 9 16,0 0-15-16,-7-2-7 0,7 2 7 0,0 0-13 15,0 0 1-15,-6-2-1 0,6 2-12 0,0 0 4 16,0 0-25-16,0 0 39 0,0 0-29 15,0 0 31-15,-7-2-7 0,7 2-11 0,0 0-13 16,0 0 18-16,0 0-12 0,0 0-9 0,-8 6 22 16,8-6 9-16,0 0 11 0,0 0-24 15,0 0 6-15,0 0-8 0,0 0 11 0,0 0-16 16,0 0 36-16,11 9-11 0,-11-9-4 0,10 1-9 16,-3 1-12-16,1-1 16 0,1-1-6 0,1 2 5 15,5-4 55-15,-2 2-1 0,8-1-5 16,-1-1-8-16,4 2-2 0,3-1-6 0,4-1 4 15,0-1-1-15,3 3-13 0,3-4-5 16,5 2 3-16,-2 0 0 0,1-2 0 0,1 3-8 16,-1-2 0-16,0 0 0 0,3 2-7 15,-6-2-3-15,2 1-3 0,2 0-2 0,-1-1-8 16,-1 0 16-16,-1-1-11 0,2 3 10 0,2-2-4 16,-1 0-1-16,-1 2-5 0,0-4-15 0,4 3 8 15,-5-1 17-15,5 1-5 0,-4-3-15 16,0 4 0-16,0-2 11 0,-3 2-9 0,2-2 6 15,-6 1-11-15,1 1 14 0,6-1-22 0,-3-3 9 16,-1 3 7-16,-3-1 10 0,8 1-10 0,-2-2-2 16,-2 0-8-16,3-1 18 0,4 1-77 15,-1 1 12-15,14-2 17 0,-7 0-14 16,-7 2 18-16,1-2-10 0,14 1 16 0,-1 0 9 16,3 0 1-16,-10 2-21 0,-6-1 13 0,16 0 15 15,-10 0-17-15,-6 1 40 0,-1-2-30 0,1 3 0 16,2 0 4-16,-2 0 14 0,-1 0-8 15,-3-1-13-15,1 2 5 0,2-2 16 0,-4 1-1 16,-4 0 21-16,-2 1-23 0,0 0 8 0,0-2 5 16,-3 2-11-16,-1 0 3 0,-2 0 11 0,-4 0-19 15,-4 0-15-15,4-1 23 0,-3 2-28 16,-5-1 18-16,-1 0 28 0,-2-1-5 0,-2 1 8 16,-1 0-16-16,0 0 23 0,1-2 13 15,-11 2 6-15,13 0-9 0,-13 0-2 0,13 0 0 16,-13 0-5-16,11 0-16 0,-11 0 60 0,10-1-9 15,-10 1 1-15,0 0-13 0,10 0-11 16,-10 0-7-16,0 0 3 0,8 0-3 0,-8 0 8 16,0 0-24-16,0 0-10 0,6-3-25 0,-6 3-38 15,0 0-45-15,0 0-73 0,0 0-82 0,0 0-512 16,0 0 76-16,-14 9 52 0</inkml:trace>
  <inkml:trace contextRef="#ctx0" brushRef="#br0" timeOffset="144203.57">20027 2741 353 0,'0'0'207'0,"-4"-3"-7"0,4 3-8 0,0 0-31 15,-6-5-7-15,6 5-19 0,-4-2 6 16,4 2-21-16,0 0-12 0,0 0-1 0,0 0-22 16,-3-5-6-16,3 5-12 0,0 0-16 0,0 0 15 15,0 0-12-15,0 0-8 0,23 0-12 0,-9 0-1 16,0 1 3-16,7-1 7 0,10 0-7 0,3-1-5 16,14 0-8-16,13-3-5 15,4 0-6-15,0 1 6 0,6 2 0 0,5-4 0 0,-1 1-8 16,4 1 11-16,17-2-6 0,3 0-10 15,-1 2 6-15,2-2 12 0,-1 1-11 0,-3 1 1 16,6-2-15-16,1 1 9 0,3 0 6 0,3 1 5 16,0-3-10-16,-6 4-1 0,0-2-4 15,-4 2 5-15,-3 0-8 0,2-1-8 0,-22 1-2 16,2 1 17-16,-2-2-7 0,-4 3 8 0,-1-2 5 16,-2 2-13-16,-15-2 10 0,-9 2-5 0,-4-2-15 15,-4 1 18-15,-6 0 2 0,0 0-5 16,-7 0-2-16,0 1 2 0,-7-2 20 0,3 2-19 15,-5 0 14-15,1-2-10 0,-2 2-7 16,-4 0 4-16,0-1 9 0,1 1-1 0,-4-1 8 16,-7 1 23-16,10-5-25 0,-4 5 12 0,-6 0-10 15,11-3 15-15,-11 3 14 0,7-3 4 16,-7 3-20-16,6-5-5 0,-6 5-3 0,4-3-3 16,-4 3-45-16,3-4-8 0,-3 4-39 0,0 0-69 15,8-4-112-15,-8 3-192 0,3-2-392 0,-3 3 92 16,7-3 128-16</inkml:trace>
  <inkml:trace contextRef="#ctx0" brushRef="#br0" timeOffset="144578.41">23808 2602 524 0,'0'0'185'16,"10"0"-86"-16,-10 0-17 0,17 1-10 15,-4-1 0-15,2 1-1 0,6-1-25 0,5 2 29 16,8 0-22-16,8-2 1 0,5 0-5 0,18 3 2 16,7-1-18-16,0-2 3 0,4 0-3 15,2 3-15-15,4-3 5 0,-4 1-10 0,-2-1-5 16,-1 0 20-16,1-1-18 0,-5 1 64 15,2-2-7-15,-6 1-8 0,-5 1 15 0,-11-3-10 16,-8 1-8-16,-4-2-12 0,-11 2 4 0,2 1 1 16,-6-2 7-16,-7 1 1 0,4-2 7 0,-8 0-8 15,-2 1 3-15,-4-3-10 0,-1 3-1 16,-2-2-15-16,-4 5-9 0,0-5 14 0,0 5-15 16,-7-5 3-16,7 5-60 0,-10 0-58 15,-4-1-110-15,4 4-620 0,-4 0 67 0,2 0 125 0</inkml:trace>
  <inkml:trace contextRef="#ctx0" brushRef="#br0" timeOffset="148642.54">22998 2760 161 0,'0'0'54'15,"0"0"7"-15,0 0-12 0,13-7 27 0,-13 7-22 16,0 0-8-16,0 0 8 0,0 0-16 0,0 0-2 15,0 0 26-15,0 0-50 0,0 0 22 16,0 0-19-16,0 0 0 0,0 0-9 0,0 0 4 16,0 0 15-16,0 0 4 0,0 0-12 15,0 0-29-15,0 0 14 0,0 0-2 0,-16 14 18 16,12-10 13-16,-3 2-13 0,3 0-26 16,-2 2 93-16,-1-1-6 0,-4 3 3 0,1 1-23 15,0-1 0-15,-4 3-11 0,-2 1-9 0,2 0-19 16,-3 2 16-16,1 0 10 0,-5 3-15 0,0 2-1 15,-3 0-24-15,3 1 9 0,-10 7 0 16,5 2 19-16,1-6-29 0,5-3 20 0,-1 2 6 16,1-1-3-16,-1 2-13 0,6-1 21 0,-7-1-20 15,4 1-16-15,2 0 20 0,-2-2 6 0,2 1-13 16,1-2-6-16,2-2 6 16,-1 0-5-16,4-3-3 0,-3 1-72 0,1 1 37 15,0 2-34-15,5-8 0 0,-1 2 5 0,1-3 25 16,-2 3 1-16,2-3 0 0,0 2 7 0,3-5-15 15,-2 1 31-15,2-1-16 0,1 0 3 16,-1-4-2-16,1 2 15 0,-1 1-6 0,1-3 24 16,-1 0-8-16,1 0-8 0,3-4 6 0,-3 7 9 15,0-4-4-15,3-3 23 0,-1 7 14 0,1-7-4 16,-3 4-8-16,3-4 39 0,-3 4-26 0,3-4 72 16,-3 5-21-16,3-5 13 0,0 0-34 15,0 0 57-15,-1 5-41 0,1-5 0 0,0 0-2 16,0 0-6-16,0 0 1 0,-4 4 14 0,4-4-12 15,0 0-2-15,0 0-32 0,0 0 24 16,0 0-21-16,0 0-13 0,0 0 3 0,0 0-7 16,0 0-14-16,0 0-10 0,0 0-25 15,0 0-26-15,11-18-49 0,-7 11-94 0,2 0-87 16,1 4-535-16,3-5 71 0,-3 2 72 0</inkml:trace>
  <inkml:trace contextRef="#ctx0" brushRef="#br0" timeOffset="149377.41">22187 3878 447 0,'0'0'128'0,"0"0"-12"0,0 0-6 0,0 0-18 15,0 0 3-15,0 0-37 0,0 0 9 0,0 0-13 16,0 0-18-16,0 0 7 0,0 0-12 15,0 0 12-15,5 10-17 0,-5-5-3 0,0 3 8 16,3 4 2-16,-3 0-5 0,3 4-13 16,-3 2-7-16,-3 1 20 0,3 3-23 0,-3 3 8 15,-2 1-5-15,2 1-6 0,0-1-9 0,-1 1 27 16,1 1-25-16,0-2 31 0,2 0-26 16,-2-2 13-16,0-3-1 0,3-1 1 0,0 0-3 15,0-3 8-15,-3 1-13 0,3-3-5 0,0 0-5 16,0-1-2-16,0-3 14 0,0 3-2 15,0-5-5-15,0 2 3 0,0-3 2 0,3 0-15 16,-3-1-6-16,0 0 1 0,0-1-16 0,0-2-7 16,0-4-98-16,-4 3-135 0,4-3-420 0</inkml:trace>
  <inkml:trace contextRef="#ctx0" brushRef="#br0" timeOffset="149834.43">22153 3863 442 0,'0'-7'187'15,"3"4"-82"-15,-3 3-10 0,5-8-8 0,-2 5 2 16,4-1-42-16,2 1 9 16,2 2 3-16,2-4 2 0,-2 4-20 0,6 1 0 15,-1-2-10-15,-1 2 10 0,6 2-3 0,-2-1-12 16,-1 4-8-16,-2-1 7 0,2 0-12 0,-4 0 10 16,3 1-13-16,-4 3 21 0,1-4-10 0,-4 0-21 15,0 0 5-15,-2 3 10 0,2-1-10 16,-4-4 3-16,-2 3-3 0,3-3 18 0,-7 1-15 15,3 4-21-15,-3-7 3 0,-10 10 22 0,0-5-9 16,0 2 5-16,-4-3-6 0,-3 3 14 16,-1-1 14-16,-2-3-27 0,3 2 7 15,-1-4 13-15,-1 1-8 0,5 1 3 0,0 0-5 16,0-2-15-16,4 2-1 0,0-3 3 0,2 0-46 16,2 4-10-16,6-4 7 0,-7 1-10 0,7-1-7 15,0 0-73-15,0 0-58 0,18 3-69 0,-5 1-379 16</inkml:trace>
  <inkml:trace contextRef="#ctx0" brushRef="#br0" timeOffset="150844.2">22758 3953 463 0,'0'-3'215'0,"0"3"-13"0,-3-9-15 0,0 3-3 15,0 0-17-15,-1 2-29 0,-3-1-10 0,0 1-8 16,3-2-7-16,-5 0-8 0,1 3-18 0,-2-2-11 16,0 2-9-16,1 2 0 0,-2 1-21 15,1-1 13-15,10 1-19 0,-18 1-6 0,11 0-4 16,-3 2-9-16,0 2-18 0,3 0 7 0,0 2-3 16,0 0-4-16,0 1-6 0,1-1 3 0,2 0-5 15,1 2-2-15,0-1-1 0,6-1-2 16,-3-2-3-16,6 2 3 0,-2-1 10 0,5-2-11 15,-1 0-1-15,2-1 9 0,4-2-25 0,-1-1 2 16,2 0 11-16,-2 0 2 0,2-1 0 16,-2-2 11-16,0-1 9 0,1 1-17 0,-1-1 13 15,1 1-3-15,-3-4 5 0,-2 4 21 16,2-2 7-16,-4 1 5 0,0-1 1 0,-1 2-6 16,-2-2 0-16,0 2-20 0,2 2 13 0,-6 1-9 15,4-7-4-15,-4 7 0 0,3-6 8 0,-3 6-14 16,0 0 1-16,3-3 2 0,-3 3-10 15,0 0 13-15,0 0-11 0,0 0 6 0,0 0 0 16,0 0-16-16,0 0 3 0,0 0-15 16,10 12 7-16,-10-12 8 0,11 4 2 0,-4-3-2 0,3 1 18 15,4-2-11-15,-1 0-7 0,8-2 10 16,0 0 3-16,-1-3-5 0,7-2-9 16,-3 3 14-16,1-3-10 0,-6 0-1 0,5-1-10 15,-3-3 18-15,-7 4-5 0,3-2 5 0,-1 0-10 16,-1 1 3-16,-5-1 4 0,0 1-14 0,-3 0 1 15,-3 0-9-15,2 2-6 0,-6-1-12 0,-3 3 17 16,3 4-14-16,-7-9 9 0,-4 5 0 16,2 1 3-16,-5 2 0 0,0 1-2 0,1 0 7 15,-2 0-3-15,-1 3 11 0,2 2 0 0,0-2-6 16,-3 3 16-16,4 1-12 0,-1-2 9 16,4 8 0-16,0-5-7 0,2 3 8 0,2-1-1 15,5 2-22-15,-2-2 27 0,3 1-15 16,3 2 18-16,1-4-7 0,3 4 7 0,0 1-2 15,3 0 7-15,4-2-15 0,-4 3-3 0,6 0 3 16,-4 0 10-16,4-3-2 0,-2 2 2 0,-4-2-3 16,0 1-4-16,1-2 9 0,-1-1-12 15,-3 2 10-15,3-1-5 0,-6-1 5 0,2 0-7 16,-2 1-3-16,-4-2 7 0,0 0-7 0,0 1 18 16,-4-1-10-16,-5 3-16 0,-2-3 3 0,1 0 15 15,-3-1-5-15,-2 0 2 0,-1 1 1 0,2-5-8 16,3 1 15-16,0-2-13 15,1 2-7-15,-2-3-13 0,4-2-13 0,8 0 3 16,0 0-8-16,-7-7 5 0,7 3 0 0,7-3 3 16,0-2 10-16,3-1 8 0,4-3-6 0,3-4-12 15,-1 6 23-15,2-5-13 0,6-1 7 16,-3 0 14-16,-1 1 2 0,1 0 18 0,0 2-18 16,-2 1 2-16,-1 0 16 0,-2 2 0 0,-4 0 5 15,4 0 10-15,-5 2 3 0,2 1 10 0,-6 1 8 16,4 2-10-16,-4-1 12 0,-1 0 18 0,0 3-13 15,-2-2 6-15,-1 1-34 16,2 0 13-16,-2 1-23 0,-3 3 3 0,3-7 15 0,-3 7-18 16,4-3-5-16,-4 3-3 0,3-4-12 15,-3 4 7-15,0 0 0 0,0 0 6 0,0 0-6 16,0 0-5-16,0 0 5 0,0 0-10 0,-3 15 11 16,2-9-1-16,1-6 8 0,0 11-18 15,0-5 10-15,0-2-2 0,1 3-19 0,-1 1 4 16,0-2 2-16,3 2-11 0,0-4-35 0,-3 3-8 15,4 0-79-15,-1-1-52 0,0-1-611 0,5-1 69 16,-5-1 69-16</inkml:trace>
  <inkml:trace contextRef="#ctx0" brushRef="#br0" timeOffset="151025.37">23549 3742 417 0,'0'0'102'15,"0"0"-10"-15,10 10-66 0,-10-3-44 0,3 1-51 16,-16 3-159-16</inkml:trace>
  <inkml:trace contextRef="#ctx0" brushRef="#br0" timeOffset="151917.87">23571 3981 401 0,'0'0'149'0,"5"3"-19"15,-5-3 47-15,0 0 5 0,0 0-13 0,0 0-13 16,0 0-23-16,0 0-15 0,0 0-6 16,0 0-25-16,0 0 0 0,0 0-15 0,0 0 5 15,0 0-6-15,0 0-22 0,0 0-10 0,0 0 4 16,13-6-2-16,-13 6-3 0,7-3-12 0,-7 3 7 15,7-4-7-15,0 1-6 16,-7 3 3-16,10-2-12 0,-3-1 4 0,-1 0 0 16,2-1-2-16,-2 1 8 0,1 3-1 0,-1-3-5 0,-6 3-12 15,12-4 10-15,-6 4-16 0,-6 0-10 0,10-3 11 16,-10 3-1-16,0 0-25 0,14 2 18 16,-14-2 7-16,7 5 1 0,-4-4-8 15,-3-1 10-15,7 8-13 0,-4-4 8 0,0 0 2 16,-2 0 3-16,3 3-8 0,2-1 3 0,-3-2-5 15,1 0 13-15,-1 0 2 0,1 1 0 0,2 0-5 16,-1-2 15-16,5-1-5 0,-1 0 8 16,1-2-15-16,5 0-1 0,-2-3 4 0,4-3 6 15,1 2-9-15,0-4 5 0,-2 1-1 0,0-2-2 16,-1 0-5-16,1 1 3 0,-2-1-36 0,-2-3 25 16,-1 2-10-16,-3 0-13 0,-1 3 16 0,-1-1-26 15,-2 1-2-15,-1 3-4 16,-3 0 12-16,0 4 12 0,-6-10-26 0,2 10 13 15,4 0 3-15,-18-3 2 0,8 4-2 0,-3 1 12 16,-1 4 11-16,-2-2-8 0,2 1 0 0,0 5 6 16,0-3 1-16,1 1-2 0,3 2 8 0,-4 0-2 15,7-3-14-15,2 1 16 0,-4-1-5 16,6 0 10-16,2-3-15 0,1 3-3 0,0-7 23 16,4 8-16-16,5-6 11 0,-4-2 3 0,-5 0-3 15,24-2 10-15,-14 0-7 0,3-4 12 0,2-1-25 16,-2 3 23-16,1-3-13 0,-1 0 2 15,1-1 11-15,-2 1 2 0,-4 3 14 0,-1-2 12 16,1-1-13-16,-2 3 0 0,-2 0 5 16,2 1-5-16,-3-1-10 0,-3 4-5 0,5-3-5 15,-5 3 7-15,0 0-7 0,0 0-8 0,0 0 13 16,0 0-13-16,-8 22 15 0,2-11 3 16,2 4-10-16,-3 5 4 0,-3 1-1 0,3 8-4 15,-3 1 6-15,3 4-8 0,-3-1-13 0,0 11 3 16,0 3 3-16,-1-10 20 0,7 1-8 0,-5 7 3 15,5-3-8-15,1-4 3 0,-2-2 7 0,2-3-5 16,0 0-7-16,0-2-11 16,2-5 11-16,-2 1-1 0,-3-5 3 0,3 2-2 0,-1-6 15 15,1 1-3-15,-5-4-5 0,2 1 6 16,-5-3 7-16,-3 1-5 0,-2 0 7 0,-5-5-17 16,0-1 10-16,-2 0-3 0,-4-7 1 0,2 1 9 15,-5-5-22-15,2-2 35 0,1-4-10 16,-1-2-10-16,4-5 23 0,1-1 8 0,2-4 15 15,5 0-23-15,5-1-3 0,4 3 0 0,4 1-14 16,6-3 14-16,1-3-87 0,10-2 19 0,2 1-24 16,2 0 13-16,2 2 8 0,13-4-6 15,-1-1-12-15,6 3 25 0,-1 3-25 0,-6 3-26 16,-2 3-58-16,-3 1-60 0,0 1-125 0,-2 3-440 16,1-5 71-16</inkml:trace>
  <inkml:trace contextRef="#ctx0" brushRef="#br0" timeOffset="152643.25">23124 2802 263 0,'14'4'154'0,"7"1"-3"0,3 1-100 0,10 2 87 0,17 3-38 16,6 3 5-16,5 2-5 0,21 4-18 16,-1 2 0-16,7-1 5 0,3 4-23 0,0 2-6 15,1 0 4-15,-1 3-3 0,3-1-16 16,-2 0-2-16,-4 1 0 0,-1 2 8 0,1-4-11 15,-4 0-2-15,-5 0-8 0,-5-3-2 0,-4 2 5 16,-10-8-16-16,-3-1 5 0,-3 1 11 16,-3-5 10-16,-1 1-8 0,-9-2-2 0,-8-4 0 15,-4 0 15-15,-5-2-15 0,-2-3 4 0,-2 2 37 16,-7-2-8-16,2 0-8 0,-2-1-74 0,-4 1 16 16,0-1 22-16,1-2-9 0,-4 3 4 0,0-3-12 15,2 0 20-15,-9-1 15 0,11 1 18 16,-11-1-28-16,7 1 21 0,-7-1-23 15,0 0 7-15,10 2-13 0,-10-2-12 0,0 0 2 16,7 0-7-16,-7 0-24 0,0 0-50 0,0 0-85 16,0 0-1-16,0 0-104 0,0 0-542 0,-10 7 91 15</inkml:trace>
  <inkml:trace contextRef="#ctx0" brushRef="#br0" timeOffset="153489.81">25849 3984 74 0,'-4'4'64'0,"4"-4"30"0,0 0 27 16,0 0-19-16,0 0 21 0,0 0-85 15,0 0 19-15,-7-10 17 0,4 3 54 0,3 7-3 16,0-8-81-16,0 1 33 0,0 1-1 15,-3-2 19-15,3 1-16 0,0-2-15 0,0 1-12 16,0 0 12-16,0 1 46 0,0-4 15 16,0 4-28-16,0 0 8 0,-3-1 34 0,2 1-42 15,-2 0 10-15,-4 1-27 0,0-2-27 0,1 1 4 16,-5 1 12-16,-6 2-5 0,0 0-13 0,0 1-13 16,-4 2-7-16,1 1 8 0,1 0-19 0,-3 1 16 15,5 1-23-15,-4-1 0 0,4 6-11 16,0-1 1-16,3-2-1 0,1 3 6 0,3 1-8 15,2-1-13-15,2 0 13 0,2 1-2 0,1 1-19 16,6-1 18-16,1 1-20 0,2 1 13 0,5 0 13 16,2 0-3-16,5 1 2 0,1 1 6 15,2 1-16-15,0-2 13 0,-1-1 1 16,1 2-14-16,-3-1 16 0,3-1-8 0,-8-2 7 16,3 4-4-16,-5-3-11 0,2 0 13 0,-3-1-10 15,-2 1 3-15,-5 3 17 0,1 0-25 0,-4-2 7 16,-4 5 11-16,-3-3-11 0,-7 4 16 15,-6-2-18-15,0 4 31 0,-5-3-32 0,-5-2 24 16,2-1-5-16,1-1-10 0,-1-2 17 0,5-1-2 16,-4-2-10-16,6-4 10 0,3 3-3 0,2-4 11 15,1-1-3-15,2 0-8 0,0-4 5 0,5 2-7 16,2-3-5-16,3-1-13 0,3-2 20 16,3 0-20-16,4-1 5 0,7-5 15 15,-1-1-27-15,8 3 17 0,6-4-5 0,1 2-13 16,-1 2 18-16,4-1-41 0,-8 4-12 0,4 0-62 15,-2 1-62-15,-1 0-71 0,-4 5-561 0,1-1 72 16,1 1 59-16</inkml:trace>
  <inkml:trace contextRef="#ctx0" brushRef="#br0" timeOffset="154343.04">25975 4092 660 0,'0'0'187'0,"0"0"2"16,0 0-20-16,0 0-3 0,0-6-25 0,0 6 5 16,0 0-49-16,0 0 1 0,0 0-4 0,4-5-30 15,-4 5-20-15,0 0 20 0,10-3-33 0,-4 3 15 16,-6 0-23-16,11-3-13 0,-1-1-23 16,-3 3 6-16,0-2 4 0,4-1-12 0,-2 0 12 15,-2-2-10-15,3 3 11 0,-2-5-32 0,0 1 11 16,-3 0 3-16,2-1 5 0,0 1 4 0,0-3-35 15,-4 3 26-15,0-1-14 0,-1 4 34 0,-2-4-33 16,-2 2 20-16,-1 2-17 0,0-2-9 16,-4 0 39-16,0 5-7 0,0-2-11 15,-3-1 10-15,3 4 5 0,7 0-2 0,-21 4 3 16,11-3-11-16,0 2 3 0,0 3 12 0,0 1-9 16,2 2 4-16,2 1-15 0,-1 4 18 0,4-3 3 15,1 3-11-15,2-1 5 0,1-1 3 16,0-1 6-16,5 3-6 0,1-3-3 0,4-1 11 15,2 3-13-15,4-5 5 0,0 0 25 0,4-5-17 16,7 0 7-16,-5 0-2 0,9-6 15 0,-6 0-23 16,5 0 21-16,2-5-11 0,-1-3 6 0,-5 0-3 15,3 0 2-15,-5-3 1 0,-4 3 9 16,-1-5-4-16,-3 4-11 0,0-2-5 0,-6 1 3 16,-1 1 15-16,-4 1-12 0,2 0-16 0,-5 1 2 15,-3 1 3-15,-3 0 1 0,2 2-1 16,-6 0-3-16,-3 0 1 0,3 4-1 0,-3 2 14 15,-1 0-9-15,-1 1-14 0,0 1 9 16,-1 3-12-16,-4 3 8 0,4 0-9 0,3 1 11 16,-2 3 0-16,0 1-10 0,2-2 0 0,2 2-3 15,4 1-2-15,-2-1 7 0,3 0-30 0,3-3 22 16,0 2-7-16,3-2 23 0,0 3-31 0,1-3 34 16,2 0-11-16,2-1-10 0,-1 0 13 15,-1 1 8-15,4-5-16 0,-2 4 18 0,2-1 11 16,-1-1-29-16,2 1 15 0,-1 2-7 15,0-3-8-15,1 5 8 0,-1-2 18 0,-3 1-18 16,4 4 18-16,-1-1 5 0,-4 3-18 0,1 1 18 16,-4 5-24-16,4 2 12 0,-6 1 4 15,-1 0-15-15,0 3 12 0,-1 5-14 0,-6 0 25 16,0 1-6-16,-2-1 17 0,-1-1-24 0,-1 0 0 16,-2-3 13-16,1-3 0 0,-1-1-11 0,3-5-12 15,-4-1 3-15,1-2 2 0,2-4 10 0,1-4-8 16,-3 0-9-16,-1-5 22 0,4 0-12 15,0-4 17-15,-1-1-22 0,1-6 20 0,0-5-6 16,2-1-4-16,2-4 2 0,3-3 13 0,3 1 13 16,3-6-18-16,0 0-5 0,4 0 5 0,4-3-3 15,2 0-5-15,4 2 8 16,-3 2-5-16,3-1 5 0,0 3-5 0,4 0 2 16,1 4-2-16,-4-1 7 0,0 3 14 0,3 1-19 15,-1 1-20-15,-3 4 5 0,0-1 2 0,0 3-19 16,-2 0-4-16,-2 0-38 0,-3 3-12 0,2 0-6 15,-2 0-46-15,-5 4-82 0,2 0-76 16,-4 1-452-16,-3 0 58 0</inkml:trace>
  <inkml:trace contextRef="#ctx0" brushRef="#br0" timeOffset="155634.2">26782 3910 509 0,'2'6'133'0,"-1"-2"-5"16,0 4-8-16,-1 0-10 0,0 1 0 0,0 2-33 16,-1 0-10-16,0 1 4 0,-4 1-17 0,1 1-10 15,1 0 17-15,-1 0-15 0,-2-3 8 0,5 0-3 16,-5-1-2-16,6-5-3 0,-3 3-87 15,1-1 23-15,0-2-5 0,2-5 43 16,0 0-48-16,0 0 8 0,0 0-3 0,0 0 0 16,10-16 30-16,-3 8-14 0,0-5 2 0,3 4-1 15,-3-2 6-15,3-2 16 0,1 3 22 16,-4 2-5-16,2-2 6 0,-2 3-39 0,1-1 20 16,-2 1 19-16,-2 3-16 0,2 0 5 0,1 1-8 15,-1 2-14-15,-6 1 14 0,11 0-10 0,-11 0-2 16,10 4 0-16,-7 0-1 0,-2 0 11 0,2 4-8 15,-3 1-4-15,4-1-1 0,-8 5 0 16,4-4 8-16,-3 2-11 0,2 2 11 16,-2-2-16-16,0-1 3 0,0-2-17 0,2 2 32 15,0-3-2-15,-1 1 2 0,-1-3 0 0,3-5-7 16,0 0 0-16,0 0-8 0,0 0 20 16,0 0-27-16,24-16 37 0,-14 6-35 0,3-2 5 15,2-1 26-15,1-1 15 0,2 3-5 0,-5-4-26 16,4 1 33-16,-4 6 8 0,-1-2-4 0,-2 2 1 15,3 1-20-15,-6-2-2 0,3 6 7 0,-3-2-7 16,-1 1-31-16,2 3 43 0,-8 1-33 16,10 0 11-16,-10 0 14 0,10 4-32 0,-4 1 4 15,-4 1-2-15,1 1 5 0,-3 5-5 0,0-1 0 16,0 3-10-16,-3-1-38 0,-2 3-16 0,-1 1-13 16,2 0-67-16,-3-2-9 15,-2-1-11-15,4 0-13 0,-4-3 8 0,5-2 31 16,1-1 18-16,0-4 28 0,2 0-21 0,1-4 6 15,0 0 25-15,0 0 46 0,0 0 5 0,0 0 21 16,0 0 7-16,11-21 47 0,-8 13-6 0,3 1 34 16,-1 1-13-16,1-2 12 0,-2 1-7 15,-1 0 8-15,0 0 5 0,1 3-13 0,-1-2-5 16,0 1-5-16,0 2 2 0,-3 3-23 0,5-8 0 16,-2 5-2-16,-3 3 5 0,5-4-5 0,-5 4-8 15,5-3-16-15,-5 3 16 0,0 0 6 16,0 0 1-16,10 0-30 0,-10 0 3 0,0 0 30 15,0 0-28-15,14 1-7 0,-14-1 9 16,7 2 1-16,-7-2-16 0,9-3 8 0,-9 3 11 16,12-6-22-16,-2 2 9 0,-1-1 7 0,-1-2 0 15,2-3-10-15,3 2-3 0,-2-1 13 16,-4-1-5-16,3 1 8 0,0-2-10 0,-6 1 14 16,3 2 6-16,-1 4-18 0,-3-5 3 0,-2 2-1 15,2 2 9-15,-3 5-9 0,-3-10-4 0,-1 8 4 16,4 2-10-16,-16-1 6 15,4 1 10-15,-1 3-19 0,-4 3 16 0,4 1 3 0,-2-2-8 16,-1 8-13-16,0-1 16 0,1 5-26 0,-2-1-26 16,3 5-22-16,0-4-11 0,1 0-41 0,8-1 5 15,0 0-5-15,2-6 8 0,3 2-3 16,3 0 26-16,4-6 15 0,2 1-10 16,3-2-82-16,1 2 82 0,7-6 26 0,-3 1 20 15,4-1-36-15,3-2 57 0,-4-1 58 0,1 1 18 16,0-4 11-16,-1 2 33 0,-3-1 20 0,0 0 21 15,-6-1-3-15,2 2-56 0,-2-2 8 16,-1 2-6-16,0 2 8 0,-1-3-10 0,-4 2 8 16,3 0 2-16,-6-1-33 0,-2 3 10 0,10-3-15 15,-10 3-8-15,6-2-18 0,-6 2-3 0,0 0-9 16,0 0 22-16,0 0 3 0,5 8-23 16,-5-8 10-16,0 0-10 0,-5 8-18 0,5-8-5 15,-3 8-5-15,3-8 2 0,-3 3-2 16,3-3 5-16,0 6-11 0,0-6 16 0,0 0 8 15,0 0 7-15,0 0-2 0,0 0 3 0,0 0-4 16,20-13-4-16,-13 9-5 0,3-3 4 16,-2 0 6-16,2-1 5 0,-1 1-8 0,-1 0 6 15,2 1-1-15,-3-1 3 0,4 2 2 0,-5 1 8 16,1-2-2-16,-1 3 0 0,-2-2-24 0,-1 2 24 16,5-1-31-16,-8 4 20 0,6-3-23 0,-6 3 8 15,7-1 3-15,-7 1-6 0,0 0 6 16,10 7 7-16,-10-7-7 0,9 5-8 0,-8 0 7 15,3 3-2-15,-1-4-13 0,1 4-2 0,2 2-8 16,-2 0-36-16,-1-1-7 0,6-3-75 16,-4 4-69-16,2-5-215 0,3 2-261 15,1-1 38-15</inkml:trace>
  <inkml:trace contextRef="#ctx0" brushRef="#br0" timeOffset="156592.01">27821 3700 578 0,'0'0'230'0,"0"0"-27"16,0 0-9-16,0 0-22 0,0 0-24 0,0 20-7 16,0-12-13-16,0 6-8 0,0 0-10 0,0 6-13 15,-3 0-12-15,3 5-21 0,-1 4 8 16,-2 5-11-16,-3 0 0 0,2 1-7 0,-7 12-10 15,5-9-16-15,-1-8-54 0,4-2-43 0,-1-4 13 16,-2-2-62-16,6-3-41 0,-4-2 21 0,4-3 36 16,-1-3 5-16,1-3-8 0,-1-1 18 15,2-4-31-15,-1-3 26 0,1 5-31 0,-1-5 67 16,0 0-14-16,10-13 6 0,-9 4 46 0,2 0 26 16,0-2 23-16,1-2 25 0,-1 2 26 15,0-3 13-15,-3 3 2 0,0-3-5 0,3 3 16 16,-3 1-21-16,3-2 20 0,-3 3 1 15,1 1-14-15,-1 0-1 0,0 1-9 0,1 1-7 16,-1-1-16-16,3 2-25 0,-3 1 10 0,5-2-18 16,-3 3 6-16,4-1-1 0,1 0-20 0,4 3 23 15,2-2-11-15,1-1 1 0,0 1 7 0,6 0-5 16,-3 1 5-16,2-3-22 0,-4 5 12 16,-1-3-5-16,2 2-8 0,-4 0 5 0,1-2-2 15,-3 1-5-15,0 0 25 0,-3 2 8 0,-7 0-28 16,14-5-3-16,-10 4 23 0,-4 1-15 0,10-2 13 15,-10 2 2-15,0-1-12 0,0 1 12 16,0 0-13-16,0 0 1 0,0 0-21 16,-24 9 8-16,14-7 2 0,-4 4-10 0,4-2 10 15,-4 1-2-15,0 3-3 0,1-1 8 0,-1-2-24 16,3 3 9-16,-2-1-13 0,6 0-19 0,0 0-7 16,0-1 3-16,1 1-6 0,2-2 24 0,4 2-11 15,0-7 0-15,4 9 3 0,-1-8 13 16,1 2-13-16,5-3-5 0,-2 3 30 0,4-6-20 15,-1 3 10-15,0-3 3 0,1-1 0 0,-1 1 7 16,0 0 21-16,1-1 10 0,-2 0 11 16,-2 3 12-16,0-4 8 0,0 3-26 0,-3 2 3 15,2-5-3-15,-2 4-5 0,-4 1 3 16,6-3 5-16,-2 3-18 0,0-4-3 0,-4 4-7 0,0 0 7 16,6-1-2-16,-6 1-13 0,0 0 15 15,0 0-7-15,0 8-6 0,0-8 4 0,-3 7 6 16,3-1-12-16,0-2 11 0,0 1-19 15,0-2 10-15,0 3-12 0,0-2 3 0,4-1 7 16,-4-3 5-16,3 5-16 0,0-5-1 0,2 4 24 16,-5-4-27-16,13-4 10 0,-3 0 5 0,3-3-8 15,1-2 19-15,2 0-11 0,-1-7 7 0,3 0-17 16,1-3 20-16,-1-5-7 0,1 2 2 16,-1-2 8-16,-2-1 2 0,-1 0-5 0,1-1-12 15,-5 6 22-15,-1-2-17 0,0 3-11 16,-2-2 0-16,0 4 31 0,-6 5-38 0,4-1 15 15,-2 2 0-15,-1 2-3 0,0 0-9 0,1 3-4 16,-3-1 9-16,2 5-6 0,-3 2 3 16,0 0 7-16,0 0 3 0,0 0 8 0,-4 23-8 15,0-10-8-15,1 2 11 0,-2 7-8 0,0-1 22 16,1 4-24-16,-5 5 22 0,4 3-12 0,-1-4-8 16,-1 0-3-16,1 4-38 0,2-8-5 0,-3 1-19 15,5-2-40-15,-3-4-25 0,5-2-129 16,-3 0-33-16,2-6-2 0,0-1-441 0,1 1 46 15</inkml:trace>
  <inkml:trace contextRef="#ctx0" brushRef="#br0" timeOffset="156920.51">28307 4059 470 0,'0'-6'167'16,"3"-1"-8"-16,-3 3-8 0,0 4-18 0,0-8 20 15,0 3-45-15,0 5-21 0,3-4-16 16,-3 4-1-16,0-7-6 0,0 7-11 0,7-1-12 15,-7 1 8-15,4-4-29 0,-4 4 16 0,0 0 8 16,16 0-19-16,-16 0 1 0,12 0 15 0,-3 0-13 16,-9 0 0-16,14 0-7 0,-4 0 7 15,-3-2-15-15,-7 2 7 0,15-1-10 16,-9 0-2-16,-6 1 7 0,10-3-7 0,-10 3 30 16,13-2-12-16,-13 2 7 0,8-1 1 0,-8 1-6 15,9 0 2-15,-9 0-12 0,0 0-5 16,9 0 0-16,-9 0 0 0,0 0 2 0,5 3-5 15,-5-3-7-15,6 7 12 0,-5-3-2 0,0 4-23 16,-1-2 15-16,0 4-10 0,3-1 23 0,-3 2-5 16,0-1-26-16,0 3 18 0,0-2-26 0,0 0 6 15,0 1-13-15,0 1-21 0,0-2-48 16,0-3-41-16,0 1-70 0,0-1-562 0,3-4 76 16</inkml:trace>
  <inkml:trace contextRef="#ctx0" brushRef="#br0" timeOffset="157063.61">28676 3811 601 0,'0'0'156'0,"0"0"-30"0,0 0-24 15,0 0-28-15,0 20-48 0,-2-9-70 0,-3 0-68 16,-1 3-93-16,2 3-445 0</inkml:trace>
  <inkml:trace contextRef="#ctx0" brushRef="#br0" timeOffset="157437.91">28775 3984 685 0,'3'-6'251'0,"1"3"0"0,-4 3-69 16,2-8-13-16,-2 8-13 0,-2-7-10 0,2 7-16 15,-4-7-12-15,4 7-23 0,-7-2 7 0,7 2-7 16,-13 2-11-16,13-2-12 0,-17 6 5 16,7 1-28-16,0-2 2 0,-1 5 0 15,1 1-13-15,0-3-4 0,4 2-27 0,-2-3-9 0,6 1 4 16,-3 1 9-16,2-2-6 0,6-2 2 16,0 0-2-16,1-2 3 0,5-1 2 0,2 1-4 15,0-6 1-15,3 0 16 0,2 0 5 16,-1-2-2-16,-2-2 30 0,0 3-33 0,1-5 3 15,2 1-3-15,-4 1 0 0,-3 0-8 0,1-1 14 16,-2 1-19-16,-1 0 0 0,-1 1 16 0,-2-1-14 16,-1 2-1-16,3 1-16 0,-4-2-11 0,-2 6-4 15,3-3-14-15,-3 3-4 0,0 0-21 16,0 0-18-16,0 0-40 0,0 0-68 0,-21 1-99 16,14 7-537-16,1-4 81 0,2 3 97 15</inkml:trace>
  <inkml:trace contextRef="#ctx0" brushRef="#br0" timeOffset="157718.79">29213 3956 468 0,'6'-2'182'0,"-6"2"-19"0,0 0-14 0,0 0-26 16,7-1-8-16,-7 1-5 0,0 0 10 0,0 0-25 15,0 0-33-15,-3 10 17 0,3-10-15 16,-4 12-5-16,-2-9 0 0,1 4-8 0,-1-1-5 15,0-1-23-15,-1 2 5 0,3-1-13 16,-3-2-9-16,3 0 19 0,-2 0 1 0,3 0 10 0,3-4-21 16,-4 3 23-16,4-3-2 0,0 0-13 15,0 0-5-15,0 0 8 0,0 0-3 16,17-18 2-16,-6 11 11 0,-1-1-28 0,0 1 23 16,4-3-6-16,-4 3 14 0,1 3-14 0,-2-2 16 15,1 1-5-15,-3 2-44 0,1 0 36 0,-1 3-22 16,-7 0-1-16,13 1 13 0,-2 7 0 15,-1 3-11-15,0 5-32 0,10 7-91 0,-10 6-326 16,21 9-352-16,9 2 100 0</inkml:trace>
  <inkml:trace contextRef="#ctx0" brushRef="#br0" timeOffset="192360.05">24115 636 453 0,'-3'-5'194'0,"3"5"-22"15,0 0-85-15,0 0 7 0,0-6-12 0,0 6-5 16,0 0-5-16,-3-6-13 0,3 6 10 0,0 0 18 16,0 0-16-16,0-6-4 0,0 6-8 0,0 0-3 15,0 0-15-15,0 0 15 0,-7-2-7 0,7 2-11 16,0 0-2-16,0 0 10 0,0 0-5 16,-14 6-20-16,7-2 9 0,-2 5-9 0,-3-1 12 15,1 4-17-15,-5 1 14 0,6 2-14 0,-3 2-9 16,-1-1 11-16,4 0-7 0,-1 1-6 0,4-1 5 15,1-1 10-15,5 1-15 0,-2 1 8 16,3-2-13-16,2 1-7 0,0 1-27 16,1-2 34-16,4 2-10 0,3-4-13 0,-3-1 23 15,6 1-10-15,-2-1 7 0,3-4 6 0,3 1 12 16,-1-3-12-16,2-1-6 0,-1-2-5 0,3-3 3 16,1 0 0-16,-1-5 26 0,6 1-21 15,-3-3 0-15,4-2 7 0,-3-2-22 0,-1-2 25 16,2-2 1-16,-1-2-17 0,0-4 17 0,-4 0-9 15,0 1-2-15,-6-3-18 0,3 1 5 0,-7 2 8 16,-2 1 8-16,-5 0 7 0,0 2-10 0,-3 0-2 16,-3 3-6-16,-5-1 8 0,-2 1 0 15,-3-1 8-15,-7 4 53 0,-1 1-7 16,-3 2 0-16,-3 2-3 0,0 1 0 0,-1 2-5 16,1 1-2-16,3 2-19 0,-1 0 8 0,2 2-10 15,2 1-5-15,1 1-18 0,3 2-5 0,1-2-28 16,1 4-16-16,4-2-17 0,4 0-39 0,1 0-62 15,3-6-91-15,6 7-523 0,4-3 67 16</inkml:trace>
  <inkml:trace contextRef="#ctx0" brushRef="#br0" timeOffset="192832.94">25052 471 555 0,'0'0'218'0,"-7"-4"-19"0,7 4-30 15,-10-1-28-15,10 1-13 0,-14-2 5 0,14 2-26 16,-16 2 1-16,6-1-18 0,-1 2-1 0,1 2-12 15,-4-2-8-15,4 2-2 0,-1 3-16 16,-6-1-5-16,7 1-5 0,-4 2 0 16,1-1 0-16,3 1-5 0,-1 0-11 0,4 1-20 15,1-1 13-15,4-1-18 0,-3 1 10 0,2 0 1 16,3-2-4-16,3 0 1 0,0 1 2 0,1-1 1 16,5 0 1-16,-2 1 6 0,7-2-15 15,-1-1 10-15,2 2 5 0,3-3-8 0,-2 1 0 16,5-1-2-16,-2 1-1 0,3 1-7 0,2 0 0 15,-5-1 3-15,2 0 7 0,-3 1 0 0,0 2-10 16,-2-1 3-16,-3 0 7 0,-3 2 6 0,1 0 7 16,-4 2-16-16,-7 1 21 0,0 1-15 15,-7 2-3-15,-4 2 8 0,-9 6 5 0,-10 2-5 16,-5 4 5-16,-7-4-10 0,-2-2-5 16,-7-1-3-16,1-1-13 0,-2-3 6 0,-3 0-21 15,6 0-26-15,-4-5-41 0,1-3-50 16,8-5-88-16,10 3-566 0,-1-1 60 0,8-4 78 15</inkml:trace>
  <inkml:trace contextRef="#ctx0" brushRef="#br0" timeOffset="193173.63">23586 1395 545 0,'47'-7'179'0,"11"-3"-15"0,4 1-26 15,10-4-10-15,13-1-3 0,10-1-20 0,2-1-15 16,2 0-1-16,4-1-7 0,-1 0 18 15,4 2-28-15,-7-1-21 0,-3-1-18 0,1 5 1 16,-7-1-1-16,-4 0 13 0,-18 4-15 0,-6 1-11 16,-7 1 26-16,-14 2-23 0,-6 0-12 15,-9 2-24-15,-8 1 23 0,-5-1-48 0,-2 2-11 16,-8 1-2-16,-3 0-21 0,0 0-35 16,0 0-19-16,-34 7-48 0,6 0-31 0,-9 3-506 15</inkml:trace>
  <inkml:trace contextRef="#ctx0" brushRef="#br0" timeOffset="193514.95">23627 1482 578 0,'21'-9'212'15,"2"0"-37"-15,-2 1-19 0,3-2 10 0,6 2-51 16,6 0 80-16,14-5-39 0,5 2 0 0,6-1-8 16,4 0-32-16,4 1-91 0,16 1 6 0,4 0 5 15,3 0-8-15,-3 1 8 0,-10 3 2 0,10-1-2 16,-12 1-8-16,2 0-10 16,11 1 10-16,-12-1 0 0,1 4-28 0,-4-3 39 0,3 1-26 15,-6-1-16-15,0 1 18 0,-10-1 6 16,-11 3-1-16,-8-1-7 0,-11 0-10 0,-4 1 20 15,-1-1-5-15,-7 2 5 0,-2-1-23 0,-2-1 5 16,-2 2-3-16,-3 0-7 0,-2-3 10 16,-4 3-7-16,-5 1 12 0,0 0-20 0,0 0-31 15,0 0-15-15,0 0-60 0,-39 0-175 0,20 3-516 16,-6 2 85-16,-5-1 62 0</inkml:trace>
  <inkml:trace contextRef="#ctx0" brushRef="#br0" timeOffset="198621.31">24304 6410 578 0,'0'0'151'0,"3"-7"-46"0,-3 7 28 16,0-3 3-16,0 3-31 0,0 0-26 15,3-7 11-15,-3 7-32 0,0 0-4 0,0-5-3 16,0 5 1-16,0 0-9 0,0 0 1 0,0 0-9 16,0 0-11-16,0 23-1 0,0-9 0 0,0-1 64 15,0 3-16-15,0 5 4 0,-3-2-11 16,0 5-6-16,2 1-9 0,-2 1-5 0,0 5-6 16,3-5 0-16,-3 5-7 0,2-4 5 0,-2 0-8 15,3 2 0-15,0-3 5 0,0-1-7 0,0-5 7 16,0 3-20-16,0-4-5 0,0-3-18 0,3 1-1 15,-2 0-4-15,2-3-36 16,-3-3-8-16,3 2-118 0,1-8-27 0,2 3-587 16,0-1 82-16</inkml:trace>
  <inkml:trace contextRef="#ctx0" brushRef="#br0" timeOffset="198907.08">24891 6303 703 0,'0'0'210'0,"0"0"-54"16,0 0-7-16,0 0-21 0,0 0 5 16,0 0-20-16,0 0-14 0,0 0-6 0,-6 22 1 15,4-11 1-15,-3 4-18 0,-1 2-11 0,1 1 16 16,-1 5-18-16,-1 2-7 0,3 0-1 15,-2 0-7-15,1 1 15 0,-4-1-18 0,6 1-18 16,-1 1 10-16,1 1-10 0,0-2 6 0,2-1-14 16,-2-1-2-16,3-4 0 0,0 1-23 0,0-3 10 15,0-1-36-15,0 1-2 0,0-3-34 16,0-4-30-16,0 1-69 0,0-1-98 0,-9-3-38 16,7 0-445-16,-1-5 68 0</inkml:trace>
  <inkml:trace contextRef="#ctx0" brushRef="#br0" timeOffset="199237.66">24303 6592 655 0,'0'0'258'0,"0"0"-48"0,-6-1 8 16,6 1-36-16,0 0-14 0,0 0-27 0,0 0 8 15,0 0-26-15,27-5 7 0,-13 5-130 16,8-1 8-16,0 0 7 0,6-1 1 0,-1-2-4 0,7 2-7 16,1-1-7-16,2-2 4 0,-3 4 14 15,3-5-1-15,-6 4-10 0,0 0 3 16,-3-2 15-16,2 1-8 0,-3-1-17 0,-5 2 12 16,0 0-15-16,-4-2 28 0,0 2-13 0,-5 0 11 15,-3 0 4-15,4 2-2 0,-4-3-28 0,-3 2 5 16,3 1-18-16,-10 0 0 0,11-2-66 0,-11 2-1 15,0 0-30-15,0 0-44 0,0 0-68 16,0 0-47-16,0 0-451 0,-21 8 62 16</inkml:trace>
  <inkml:trace contextRef="#ctx0" brushRef="#br0" timeOffset="199581.46">25527 6046 783 0,'0'0'225'0,"-6"-4"-20"15,6 4-16-15,0 0-25 0,0 0-10 0,-16 15-16 16,5-4-10-16,-4 7-13 0,-2 7-5 15,-16 17-15-15,2 1-8 0,-11 14-87 16,-2 1 54-16,-1 7 4 0,-2 0 1 0,2 3 3 16,1-2-11-16,-4 1-2 0,4-2 2 0,3-4-13 15,2-3-5-15,-1-5-4 0,12-9-4 0,-2-6-7 16,5 1 13-16,6-11-11 0,1-3-15 0,5 0 8 16,-1-7-10-16,4 1-3 0,6-6-31 15,-2 1-12-15,3-3-32 0,3-3-19 0,0-2-167 16,6-4-592-16,4-2 129 0,0-2 30 15</inkml:trace>
  <inkml:trace contextRef="#ctx0" brushRef="#br0" timeOffset="200078.86">25285 6701 826 0,'0'0'231'0,"0"0"-19"0,0 0-17 0,0 0-21 16,0 0-18-16,-2 16-8 0,-3-7-22 16,5 1-14-16,-3 4-4 0,0-4-6 15,3 3-20-15,-1-1-33 0,1 1 15 0,0-1-26 16,0-1-20-16,1 0-28 0,2-1 10 0,3-2 15 16,-2-1-7-16,2-3-6 0,1 1 14 0,4-4-11 15,-1-1 15-15,4-2-25 0,2-3 5 16,-1-2 0-16,4 0 8 0,-1-3-5 0,2 2 12 15,-2-3 23-15,-1 4 11 0,-1-2 23 0,-5 2-8 16,0 3-3-16,0-2-12 0,-3 0-11 0,0 3-12 16,-1-3-1-16,-1 4-4 0,-2 1 2 15,2-4-28-15,-6 5 0 0,8-1 25 0,-8 1-10 16,0 0 0-16,10 6-22 0,-7-3 9 0,0 3-2 16,1 1 13-16,-1 1-1 0,5 0-2 15,-2-2-2-15,1 1 7 0,-1 0 1 0,5 1-1 16,-1-2-13-16,5-3 11 0,-2-2 2 15,3-1 8-15,5-2-15 0,0-3-6 0,6-3 21 16,1-4-10-16,2-1 12 0,-3-4-2 0,-3 3-8 16,0-5 0-16,-3-1 1 0,-4-3-16 0,-3 4-62 15,-7-4 8-15,-1 4-15 0,-3-2 28 0,-6 1 25 16,-3-3-14-16,-4 2-17 0,-8-2 19 16,-3 0 10-16,-6 4 3 0,-9-6-11 0,0 8 3 15,6 5 7-15,-4 2-2 0,6 5-2 0,0 0-6 16,1 4-84-16,4 1-72 0,-16 6-177 0,23-1-434 15,5-1 86-15,5-2 108 0</inkml:trace>
  <inkml:trace contextRef="#ctx0" brushRef="#br0" timeOffset="213138.07">13081 10656 596 0,'0'0'184'0,"0"0"-7"15,0 0-24-15,0 0 4 0,0 0-1 0,0-6-28 16,0 6 33-16,0 0-43 0,0 0-8 0,0 0-10 16,0 0-3-16,0 0-2 0,0 0-19 15,0 0-1-15,-3-7-1 0,3 7-15 16,0 0 0-16,0 0-6 0,0 0 9 0,0 0-26 15,0 0-8-15,0 0 0 0,0 0 3 0,0 0-19 16,0 0-9-16,0 0 12 0,0 0 3 0,0 20-5 16,0-11-16-16,0 0 27 0,0 3-7 15,0 0-11-15,3 1-6 0,-3 0 17 0,0-1-11 16,0 3 9-16,3 1-82 0,-3-4 14 0,0 3 1 16,3 0-1-16,-3 0 17 0,1-3-8 0,2 1 11 15,-3-1 10-15,0 0 8 0,3-1-21 0,-3-1 31 16,3-3-21-16,-3 3 6 0,0-2-11 15,1-1 21-15,2 0-6 0,-3-3-9 0,0 3-32 16,0-1-14-16,0-6-16 0,4 8-16 16,-4-5 1-16,0-3-16 0,-4 7-105 0,4-7-496 15,0 1 61-15</inkml:trace>
  <inkml:trace contextRef="#ctx0" brushRef="#br0" timeOffset="214113.2">13016 10641 509 0,'0'-8'200'0,"0"8"-14"0,0 0-27 16,3-7-8-16,-3 7-5 0,4-4-15 0,-1 0-24 15,0 2-10-15,4-3-2 0,-1 2-8 0,2-4-8 16,2 6-15-16,4-5-2 0,-1 5-1 0,-2-4-4 15,6 0-1-15,0 4-7 0,3-1-6 16,1-2-10-16,-4 4-17 0,4 0 2 16,-1 0 0-16,-3 0 7 0,0 0-10 0,-3 5-7 15,3-3 10-15,-3 3 3 0,0 0-6 0,-1-1 11 16,-3 0-16-16,-3 3 8 0,0 1-18 16,-4 1 15-16,-2-1-18 0,-2 2 9 0,-5-2-12 15,2 4 12-15,-9 0 4 0,3-4-10 0,-2 2-8 16,-1 3 11-16,0-4-6 0,-4 1 1 0,6-3 2 15,-6 1 0-15,4-4-3 0,2 3 6 16,1-2-3-16,0-3 10 0,2 5-8 0,-1-4 1 16,2-2 7-16,3 4-5 0,-2-3 3 0,6-2-11 15,0 0 11-15,0 0 0 0,0 0 5 16,0 0-8-16,0 0 5 0,0 0-2 0,16-10 7 16,-9 5-7-16,7 2-6 0,-4 1 6 15,4-3 2-15,0 5 0 0,0-1-7 0,-1 0-8 16,0-1 15-16,2 2 8 0,-2 0-3 0,1 3 3 15,-1-2 8-15,1-1-18 0,-3 6 7 0,2-4-15 16,-2 5 2-16,-2-1 16 0,1-2-7 16,-2 4-1-16,-1 1-10 0,-1-1 10 0,-2-1-2 15,-1 3-1-15,0-2 9 0,-3-1-6 0,-3 3 5 16,0-2-86-16,-1 2 25 0,-2-2 12 0,-1-1-14 16,-4 6-1-16,1-8 13 15,-3 2 26-15,-4 0-18 0,2 1-5 0,-1-2 10 16,-2-2 5-16,2 2 5 0,-2-4-5 0,2 3 3 15,1-4 12-15,-1 0 11 0,2-1-19 0,1 2-1 16,1-2 1-16,2 0 29 0,0 0-13 16,1 0-10-16,9 0 10 0,-15 0-5 0,9-2 6 15,6 2-14-15,-10-1-15 0,10 1 82 0,-11-1 0 16,11 1-29-16,-6-6 16 0,6 6-17 0,0 0 6 16,-4-7-6-16,4 7-1 0,0-2-5 0,0 2 7 15,0 0 4-15,3-8-14 0,-3 8 3 16,4-7-33-16,-4 7-8 0,3-2-41 15,-3 2-53-15,6-10-160 0,-1 12-552 0,-5-2 89 0,6-2 83 16</inkml:trace>
  <inkml:trace contextRef="#ctx0" brushRef="#br0" timeOffset="-214650.6">13641 10506 504 0,'0'-5'187'0,"0"5"-67"15,-3-8 10-15,3 5-14 0,0 3 32 0,-3-8-30 16,3 8-21-16,0-7 23 0,0 7-48 16,0-7 46-16,0 7-36 0,0-7-36 0,0 7 72 15,-3-4-19-15,3 4 9 0,0 0-6 0,-1-6-20 16,1 6 5-16,0 0-13 0,0 0-2 0,-4-7-8 16,4 7-13-16,0 0-15 0,0 0 3 15,0 0-9-15,0 0-9 0,4 24 12 0,-4-11-10 16,0-1 8-16,0 6 5 0,0 2-3 0,0 0-2 15,0 1-8-15,0 0 2 0,0 1-4 0,0-1 2 16,1 1-13-16,2 3 13 0,-3-3-8 0,3-1-2 16,-3-4-10-16,3 4 7 0,-3-4-5 15,0-4 5-15,1 1 3 0,2 0 0 0,-3-3 0 16,0-1-8-16,3-2 5 0,-3 2 5 16,0-3-12-16,0 1 5 0,0-2 2 0,3-2-13 15,-3 3-25-15,0-3-15 0,0-4-8 16,3 4-34-16,-3-4-58 0,0 0-11 0,8 0-92 15,-5-8 24-15,-3 8-569 0,7 0 74 0,-4-3 64 16</inkml:trace>
  <inkml:trace contextRef="#ctx0" brushRef="#br0" timeOffset="-214130.05">13877 10740 519 0,'0'0'182'0,"0"-8"-18"0,0 8 12 16,0 0-12-16,-4-6-33 0,4 6-19 16,-3-7 60-16,3 7-24 0,-3-1-10 0,3 1-17 15,0 0-19-15,-7-5-2 0,7 5-10 0,0 0-16 16,0 0 0-16,-21 9-15 0,15-5 2 0,-1 3-15 15,4 0 8-15,-4 2-18 0,0-1 13 16,3 3-11-16,1-3-10 0,-1 2 3 16,1-2-18-16,0 4 20 0,3-2-15 0,-3-1-8 15,3-2 5-15,0 2 6 0,3-1-11 0,-3-2-17 16,3-2 22-16,0 3 0 0,4-4-2 0,0 3-16 16,1-5 14-16,1-1-6 0,1 0 18 0,1 0-13 15,-1-1 13-15,3-2-10 0,-2-1 13 16,2 1-6-16,-2-4 1 0,-1 0-14 0,-3 5 14 15,3-4 4-15,-2-3-2 0,-2 5-5 0,-2-1 5 16,-1-2-5-16,0 3 0 0,0-3 0 0,-3 1 10 16,0 6-10-16,-6-10-8 15,2 3-22-15,1 3 24 0,-4-1 9 0,-3-1-14 16,3 3-7-16,-3-4-10 0,3 5 15 0,-4-4 0 16,2 6 8-16,5-2-10 0,-3-3-3 0,0 4-8 15,0-1 18-15,7 2-22 0,-9-5-9 0,9 5 1 16,0 0-11-16,0 0 5 0,0 0-15 15,0 0-28-15,0 0-77 0,0 0-12 0,0 0-80 16,13 8-302-16,-2-3-236 0,-2-3 92 0,2-2 50 16</inkml:trace>
  <inkml:trace contextRef="#ctx0" brushRef="#br0" timeOffset="-213799.18">14270 10668 798 0,'0'-10'251'0,"0"10"-33"15,0-7-85-15,0 7 0 0,0-4-28 0,0 4-11 16,-3-4-12-16,3 4 5 0,-4-7-23 0,4 7 13 16,-6-3-5-16,6 3-1 0,0 0-22 15,0 0 0-15,-21 7 7 0,14-3-12 0,1 3-21 16,-5 0 7-16,4 3-2 0,-3-2 6 15,3 6-11-15,-3-3-13 0,3 1 11 0,0 1-6 16,1 2 8-16,-2-5-23 0,5 5 18 0,0-5-3 16,2 4 3-16,-2-3-10 0,3-1 10 15,0 1-18-15,0-1 2 0,4-1-22 0,2-1 12 16,2-1-15-16,-1-2-10 0,2 2-36 0,5-3 7 16,-3-1-68-16,2-2-29 0,1-1-69 0,-4-1-61 15,7 0-415-15,-3-5 39 0</inkml:trace>
  <inkml:trace contextRef="#ctx0" brushRef="#br0" timeOffset="-213313.78">14499 10641 627 0,'0'0'181'0,"1"-8"-24"16,-1 8-17-16,0-7 16 0,0 7-17 0,0 0-11 15,-1-4-13-15,1 4-13 0,0 0-12 16,0 0-19-16,0 0 4 0,0 0-4 0,0 0-19 16,0 0 1-16,0 0-9 0,0 0-1 0,1 21-2 15,-1-13 16-15,0-1-16 0,0 3 2 0,0-2-20 16,0 6 21-16,-1-3-16 0,-2 1-8 16,3 0-2-16,-3-1-10 0,-1 2-6 15,1-4 14-15,2 5-29 0,-2-4 3 0,0 1-41 16,0-3 17-16,2-1-37 0,1 3 30 0,-3-3 5 15,3-1 5-15,-3-4-51 0,3-2-56 16,0 0-46-16,0 7 17 0,0-7-2 0,0 0-15 16,0 0 48-16,6-14 31 0,-2 13 11 0,-1-6-55 15,1 0 1-15,3 1 48 0,-4 0 8 0,4-2 15 16,-1 0 18-16,-2 1 11 0,2 0-24 0,-1 3 64 16,1-3-12-16,1 0 20 0,-1 3 18 15,-2-2 10-15,4-1 15 0,-2 4 6 0,-3-2 10 16,1 1-26-16,-1 0 21 0,1 1 0 0,-1-3 10 15,-3 6-18-15,7-3 5 0,-7 3-18 0,4-5 31 16,-4 5-18-16,3-4 23 16,-3 4-18-16,0 0-2 0,3-4 2 0,-3 4 8 15,0 0-20-15,0 0-1 0,0 0-12 0,0 0-11 16,0 0 5-16,0 0-25 0,0 0-10 0,0 0-44 16,0 0-31-16,-6 15-99 0,5-8-464 15</inkml:trace>
  <inkml:trace contextRef="#ctx0" brushRef="#br0" timeOffset="-212824.83">14708 10640 616 0,'0'0'226'0,"0"0"-47"0,0 0-5 0,0 0-31 16,0 0-20-16,-7-6 0 0,7 6-8 0,0 0-25 16,-17 9 4-16,11-3-24 0,-5 0 9 0,4-3-30 15,-3 5 27-15,-4 0-9 0,4-1-8 16,-4 0-16-16,1-1-2 0,3 1-23 0,-4 1 10 16,7 1-15-16,-3-3 8 0,-1-4-29 0,4 5 26 15,1-4-8-15,-1 2-13 0,0-3-2 16,3 2 34-16,-2-1-29 0,6-3 15 15,-7 5-18-15,7-5 14 0,-3 3-14 0,3-3 13 16,0 0-12-16,0 0-1 0,0 0 16 0,0 0 2 16,0 0-7-16,0 0-8 0,0 0 5 0,0 0-2 15,0 0-1-15,0 0 1 0,0 0 4 0,0 0 1 16,19 0 2-16,-19 0 11 0,11 3 12 16,-7 0-10-16,2 1-15 0,-2-3 2 0,2 5-5 15,-1-5 18-15,1 6-10 0,1 0-16 0,-1-3 11 16,1 3 18-16,1 0-6 0,-2 0-10 15,1-3 1-15,-1 3 4 0,-2-1-7 16,3-4-6-16,-3 5 9 0,2-4 4 0,-2 3-33 16,2-5 15-16,-2 5 32 0,3-5-42 0,-7-1 3 15,7 7 79-15,-1-4-18 0,-6-3-3 0,10 0 4 16,-10 0 4-16,11 4-51 0,-4-4-77 16,-7 0-97-16,0 0-212 0,10-4-451 0,-3 0 95 15,0-2 84-15</inkml:trace>
  <inkml:trace contextRef="#ctx0" brushRef="#br0" timeOffset="-210573.48">15248 10676 540 0,'-3'-7'87'0,"3"7"20"0,0 0-12 15,0 0 87-15,0 0-31 0,0 0 25 0,0-4-50 16,0 4 22-16,0 0-22 0,0 0 22 0,0 0-12 16,0 0-42-16,0 0 27 0,0 0-6 15,0 0-26-15,0 0-4 0,0 0-11 0,0 0-7 16,0-7 7-16,0 7-10 0,0 0-23 0,0 0 10 15,0 0-20-15,0 0 7 0,0 0 1 0,0 0-6 16,0 0-13-16,6 14 3 0,-3-10-7 16,-3 4-1-16,4 1 3 0,-4 3 5 0,4-2-2 15,-1 1-11-15,-2 4-5 0,2 0 5 16,0 4 3-16,-3-3-5 0,3 1-1 0,1 1 9 16,-4-1-6-16,3-2-2 0,0 3-6 15,0-3-7-15,-2-5 10 0,-1 4-2 0,4-3 7 16,-4-3-8-16,3 1 9 0,-3-1-4 0,0 0-4 15,3 1-1-15,-3-5 9 0,0 0-1 0,1 3 5 16,-1 0 13-16,3-4-7 0,-3-3-93 16,0 8 31-16,0-8 3 0,0 6-11 0,0-6 8 15,3 2 3-15,-3-2 10 0,0 0-5 0,0 0 27 16,0 0-27-16,0 0-13 0,0 0-33 16,0 0-47-16,0 0-63 0,0 0-105 0,0 0-508 15,13-4 88-15,-13 4 102 0</inkml:trace>
  <inkml:trace contextRef="#ctx0" brushRef="#br0" timeOffset="-208872.09">15275 11808 450 0,'0'0'164'16,"-6"-2"-5"-16,6 2-8 0,0 0 2 0,0 0-7 15,-4-6-46-15,4 6-18 0,-3-4 53 16,3 4-27-16,-4-4 7 0,4 4-46 0,0 0 16 16,0 0-6-16,0 0-10 0,4-9-28 15,-4 9 13-15,3-3-13 0,-3 3 5 0,7-5 5 16,-7 5-18-16,10-4 3 0,-3 1 10 16,0 2-10-16,-7 1-3 0,13 1-12 0,-13-1 7 15,15 3 0-15,-6-1-20 0,-2 1 15 0,0 2-10 16,1-2 0-16,-2 5-6 0,1 1 6 0,-4-2-8 15,3 6-5-15,-6-1 26 0,0-2-29 0,-3 5 13 16,-3-1 6-16,2 3-1 0,-5-1 0 16,-2 1-2-16,0 0-10 0,-3-1 7 0,1 0-7 15,0-3-9-15,-1 3 22 0,0-5-14 0,0 0 6 16,1 0-10-16,2-3 22 0,4-1 3 16,-3 0-10-16,4-3 15 0,2 3-23 15,-3-5 0-15,4 5 11 0,-1-5-11 0,1 2-8 0,3-4 1 16,0 0 7-16,-3 3-5 0,3-3-3 15,0 0 1-15,0 0 2 0,27-8 2 0,-14 4 11 16,-1-2 0-16,4-2 0 0,1 1-13 16,0-1-3-16,1 4 11 0,1-2-3 0,5-2-5 15,-3-1 7-15,3 2-9 0,0-1 2 0,0 3 0 16,-3 0 13-16,-5-2-11 0,2 6 21 0,-1-6-25 16,-4 7-1-16,-2-3-7 0,3 1-8 15,-5-1-5-15,-2 1 13 0,1 2 0 0,-2-1-6 16,-6 1 11-16,7-1-5 0,-7 1 15 15,0 0-31-15,0 0 19 0,0 0 17 0,0 0-15 16,0 0 2-16,0 0-20 0,-24 7-46 0,17-6 18 16,1 2-100-16,-5-2-126 0,1 6-450 15,3-4 0-15,0 2 103 0</inkml:trace>
  <inkml:trace contextRef="#ctx0" brushRef="#br0" timeOffset="-207941.22">15232 12765 839 0,'0'0'294'16,"-1"-6"-66"-16,1 6-38 0,0 0 7 0,0 0-33 15,-4-4-16-15,4 4-20 16,0 0-8-16,0 0-22 0,8-8 1 0,-5 2-27 16,-3 6 10-16,10-1-13 0,-4-2-5 0,2 0-13 15,-8 3-12-15,17-1-67 0,-8 2 2 0,-9-1-10 16,18 3 23-16,-11-1-10 0,4-1 8 16,-1 0-11-16,0 4 6 0,1 0-3 0,-2-1-8 15,1-1 3-15,-3 4 18 0,1-4 2 0,-2 4-12 16,1-1-3-16,-1-3-21 0,-5 4 18 0,2 2-2 15,-3-3 15-15,0 2 3 0,-3-1 3 16,2-1-11-16,-5 4 12 0,-1-4-4 0,0 2 10 16,0 0-18-16,0-1 18 0,1 2 13 15,-1-1-10-15,0-4-19 0,-3 0 6 0,6 3 8 16,-2-4-4-16,2 4 17 0,1-6-27 0,-4 5 16 16,6-5 0-16,1-1-13 0,-6 7 6 15,6-7 4-15,0 7 6 0,0-7-1 0,6 3 39 16,-1 1-41-16,-5-4 3 0,13 3 15 0,-7-2-3 15,1 1-10-15,1 1 3 0,2-2 12 0,0 2-27 16,0-2 22-16,0 0-23 0,0 3 19 16,-2-2-11-16,2 2-3 0,-4 0 11 0,4-2 20 15,-5 3-38-15,1-2 2 0,-2 2-5 0,2-2 31 16,-3 4 3-16,-2 0 2 0,-1 0-18 0,-1 0 15 16,-2-1-17-16,-3 2 2 15,2 0 0-15,-2-1 5 0,-2 3-2 0,-2-3 12 16,3 1-2-16,-6-2-12 0,6-2-1 0,-3 3 2 15,-1-3-2-15,1 0 8 0,0 1-3 0,3-3 1 16,-3 1 9-16,3-2-17 0,7-1-3 16,-13 3 13-16,5-2-3 0,8-1 0 0,-10 0 3 15,10 0-26-15,0 0-5 0,0 0 3 0,-10-4-3 16,10 4-3-16,0 0-53 0,0 0 5 0,0 0-46 16,0 0-100-16,13-11-57 0,-9 11-478 0,-4 0 85 15</inkml:trace>
  <inkml:trace contextRef="#ctx0" brushRef="#br0" timeOffset="-207006.16">15313 13508 604 0,'-3'-5'217'0,"3"0"1"0,0 5-3 0,0-9-34 16,0 3-19-16,0 6 9 0,0-7-22 15,0 7-9-15,3-8-12 0,-3 8-23 0,-3-3-10 16,3 3 2-16,0 0-25 0,0 0 0 15,0 0-13-15,0 0-1 0,0 0-17 0,3 16 11 16,-3-6-6-16,-3 0-5 0,3 3 5 0,-1 1-5 16,1 1-5-16,-3 6-1 0,0-4-6 0,-1 2-4 15,1-3-2-15,0 1-7 0,-1 1 1 16,0-3-9-16,1 2 13 0,0-3-11 0,-1-3 0 16,1 2-5-16,3-4 5 0,-3 1-4 0,3-3 6 15,-3 1-1-15,2-5 9 0,1 5 8 0,-3-2-10 16,3-6-5-16,0 6 0 15,0-6-3-15,3 5 8 0,-3-5 2 0,0 0-15 0,0 0 11 16,0 0 2-16,0 0-21 0,0 0 11 16,0 0-3-16,20-7 5 0,-16 4 3 0,3 1-3 15,0-3 1-15,0 5 6 0,2-1-1 16,2-5-14-16,-1 5-2 0,0-1 21 0,1-1-31 16,2 1 12-16,-2 2 3 0,2-3-7 0,-2 2 7 15,3-3-18-15,-4 2-5 0,4 2 0 0,-4-2-5 16,0 0 10-16,0-1-2 0,0 2 10 15,-3 1-13-15,0 0 3 0,0-3-6 0,0-1 16 16,-1 2-8-16,1 0-2 0,-4-4-1 0,5 5 16 16,-5-6-20-16,1 4 17 0,-1-3-7 0,0 0-3 15,-3 2-5-15,0-2 16 0,0 6 7 16,0-10-5-16,0 3-8 0,0 7 13 16,-3-8-2-16,3 3-11 0,-3 2 21 0,3 3 8 15,-4-9-9-15,1 5 1 0,3 4-8 0,-7-6 16 16,6 1 4-16,1 5-9 0,-6-4 2 0,3 0 12 15,3 4-9-15,0 0-16 0,-7-3 3 16,7 3 5-16,0 0-6 0,-4-3 1 0,4 3 0 16,0 0-6-16,0 0 1 0,-7 10-3 0,7-10 7 15,0 11-4-15,0-3-8 0,0-1 10 0,4 3-3 16,-4-2 1-16,3 4-3 0,-2 0-8 16,2 1 24-16,0 0-3 0,0 4-16 0,-2-3 16 15,5 3-3-15,-3-3-10 0,1 1 0 0,0 4-20 16,-1-3-34-16,1-1-41 0,-1 0-43 15,0-7-203-15,0 9-503 0,-2 1 89 16,-1-1 51-16,0-1 110 0</inkml:trace>
  <inkml:trace contextRef="#ctx0" brushRef="#br0" timeOffset="-206256.73">15412 14541 670 0,'0'0'215'0,"0"0"-33"0,0 0-13 0,0 0-10 15,0 0-14-15,0 0-11 0,0 0-14 16,0 0-18-16,-7 17-2 0,4-13-21 0,0 0 6 16,2 6-85-16,-5-3 8 0,2 1-11 15,1-2-10-15,-1 1 8 0,0-3 3 0,1 4 12 16,0-3-13-16,0 0 3 0,-1 0 0 15,4-2 0-15,-3 3 0 0,3-6 0 0,-3 7 3 16,3-7-6-16,-4 4 3 0,4 1-7 0,0-5-4 16,0 0 27-16,0 6-9 0,0-6-2 0,4 4 6 15,-4-4-11-15,3 4-3 0,-3-4 11 0,10 2-3 16,-3-1 13-16,-7-1 5 0,14 0-21 16,-4 1-4-16,0-1 12 0,1 2 0 0,2-2-5 15,1 0 13-15,-1 3 0 0,-3-1 16 0,4 0-14 16,0-1-5-16,-3 5 3 0,2-5-13 15,-3 5 6-15,1-2-1 0,-1 3-8 16,-1-3-9-16,2 0 9 0,-7 2 9 0,2 1 7 16,-2-3-24-16,-1 4 9 0,-3 0-11 0,0 1 6 15,-6-2 12-15,2 1-15 0,-3 2 7 0,-4-2 4 16,2 0-17-16,-5 1 4 0,0-1 14 16,1 2-2-16,-5-3 6 0,5 1-24 0,-5-1 13 15,2 0 0-15,-2-3-31 0,-2 3 11 0,6-1-32 16,-3-2 4-16,0 0-24 0,3-4-79 0,1 3-102 15,3-3-124-15,-1-2-324 0,4 0 112 16</inkml:trace>
  <inkml:trace contextRef="#ctx0" brushRef="#br0" timeOffset="-205957.4">15419 14516 560 0,'0'0'205'0,"3"-2"0"0,-3 2-36 16,0 0-11-16,4-6-25 0,-4 6-15 15,3-2-3-15,4-1-7 0,0 1-13 16,7-2-11-16,-1-2-5 0,4 4-17 0,4-4 2 15,-4 3-13-15,4-1 8 0,-2-1-18 0,2 0 5 16,0 4-5-16,-1-5-8 0,1 5-20 0,-3-1 10 16,1-3-15-16,-5 5 10 0,0-3-26 15,0 3-36-15,-1-1 11 0,-3 1-44 0,-2-1-40 16,-8 1 27-16,13 1-66 0,-13-1-180 0,0 4-390 16,0 1 65-16</inkml:trace>
  <inkml:trace contextRef="#ctx0" brushRef="#br0" timeOffset="-201302.37">16161 10864 568 0,'0'0'156'0,"0"0"-13"16,0 0 6-16,0 0-32 0,0 0-12 0,0 0 5 16,0 0-7-16,0 0-6 0,0 0-5 15,0 0 11-15,0 0-21 0,0 0 5 0,0 0-21 16,0 0 13-16,0 0-4 0,0 0-27 0,13-5 9 15,-13 5-16-15,0 0-6 0,15 2-75 16,-6-2 6-16,-2-2 9 0,4 2 7 0,2 0-8 16,-3 0 18-16,7-1 1 0,-6 1 2 0,6 0-29 15,-4-1 88-15,2 1 0 0,1-1-13 0,1-4 5 16,-3 5-18-16,3 0-10 0,-3-2 15 16,0 0-20-16,2-1 10 0,-2 2 13 0,-3 1-16 15,-1 0 6-15,4-3-11 0,-8 3 3 0,4-4 0 16,-2 4 0-16,-8 0 3 0,13-2 25 15,-13 2-16-15,10-1 34 0,-10 1-7 0,11 0-14 16,-11 0-2-16,7 0-10 0,-7 0 10 16,0 0 2-16,9-2-12 0,-9 2 15 0,0 0-5 15,0 0-20-15,7-1 20 0,-7 1-21 0,0 0-33 16,0 0-7-16,0 0-55 0,4-5-58 0,-4 5-97 16,0 0-215-16,0 0-308 0,-10-7 21 15,10 7 87-15</inkml:trace>
  <inkml:trace contextRef="#ctx0" brushRef="#br0" timeOffset="-200777.3">16421 10706 396 0,'-4'-5'182'0,"4"5"-28"15,0 0-14-15,0 0 6 16,0 0-38-16,0 0-6 0,0 0-22 0,0 0 19 16,0 0-9-16,0 0-21 0,0 0-18 0,0 0 6 15,0 0-4-15,0 0-9 0,0 0 4 0,0 0-9 16,0 0-24-16,24 7 1 0,-20-2 7 15,2-2 0-15,-2-1-3 0,3 2 13 0,0 0-10 16,-1 0 6-16,1-1-17 0,4 0-7 0,-5 2 19 16,4-2-12-16,-3 3 4 0,1-1-4 0,2-2-14 15,-1 0 20-15,-2 2-10 0,4-3-6 16,-4 2 6-16,-1 0-18 0,1-4 20 0,1 4 13 16,-2-2-28-16,1-1 23 0,-7-1-26 0,10 6 0 15,-6-4 11-15,-4-2 22 0,10 2-9 0,-10-2-3 16,6 1-6-16,-6-1 14 0,4 5-3 15,-4-5 2-15,0 0-10 0,3 2 13 16,-3-2-10-16,0 0-3 0,-6 8 19 0,2 1-22 16,-3-2 3-16,-4 1 6 0,-1 2-11 0,1-2 79 15,0 6-20-15,-2-3 3 0,-1 2-26 0,4-3 18 16,-3-1 0-16,2 1-11 0,-2 3-7 16,6-3-18-16,-7 0 18 0,7-3-25 0,1 1-16 15,-1 1 35-15,0-2-24 0,3-3 1 0,1 3-4 16,0-1-16-16,2-4-2 0,1-2-41 0,4 7-26 15,-4-7-89-15,7 0-64 0,3 0-597 0,0-1 90 16,4-5 71-16</inkml:trace>
  <inkml:trace contextRef="#ctx0" brushRef="#br0" timeOffset="-199899.31">17135 10768 519 0,'0'0'210'0,"0"0"2"0,-10-2-30 0,10 2-87 16,0 0 2-16,0 0-17 0,-7-2 7 16,7 2 15-16,0 0-23 0,-3-6 6 0,3 6 17 15,0 0 31-15,0 0-74 0,-3-3-10 0,3 3 43 16,0 0-74-16,3-8 30 0,-3 8-9 0,3-6 7 15,0 1-5-15,-3 5 13 0,7-5-24 0,-4 0 4 16,4 3-4-16,0-3-12 0,-3 4-5 16,2-2 23-16,4-3-18 0,-2 5 7 0,-1 1-2 15,2-1-12-15,-9 1 4 0,15 1 6 16,-5 0-6-16,-4 5 0 0,4-3 3 0,-2 4-18 16,-2-2 10-16,-2 1 8 0,2 1-20 15,-5 1-8-15,-1 5 2 0,-1-2 13 0,1-2-2 16,-6 6 7-16,-1-3-10 0,-4 3 7 0,1 2-9 15,-3-2-8-15,-4 2 7 0,3-6 26 0,0 2-13 16,4-4 3-16,-4 1-5 0,4-2-11 16,0-1 6-16,-1 0-6 0,4-3 8 0,-2 2 1 15,5-5 1-15,-2 5 9 0,-2-5-9 0,8-1 1 16,0 0-8-16,0 0 10 0,0 0 0 0,0 0-2 16,0 0 2-16,3-14-7 0,-3 14 2 15,14-10 3-15,-7 7-13 0,3-2 7 16,1-3 3-16,-1 6 8 0,0-6-18 0,1 5 7 15,2-1-12-15,-2-3 15 0,2 6-15 0,0-3 23 16,-1-1-18-16,1 4-3 0,1 0-7 0,-1 0 20 16,1 1 18-16,-1-1-26 0,-3 1 1 15,2 0 15-15,0 0-13 0,-5 0 2 0,-7 0 3 16,15 1 3-16,-6-1-16 0,-9 0 8 0,14-1 21 16,-14 1-19-16,11 1 1 0,-11-1-16 0,9 0-5 15,-9 0-2-15,7 1 2 0,-7-1-18 16,0 0-33-16,11 1-26 0,-11-1-58 0,0 0-137 15,0 0-137-15,3 0-323 0,-3 0 59 0</inkml:trace>
  <inkml:trace contextRef="#ctx0" brushRef="#br0" timeOffset="-199165.67">17460 10680 785 0,'0'-5'210'0,"0"5"-28"0,0 0-3 15,0-7-20-15,0 7-24 0,0 0-19 16,0 0-19-16,0 0 8 0,0 0-10 0,0 0-8 16,0 0-16-16,0 0-4 0,0 0-8 15,0 0 7-15,0 25-12 0,0-17-8 0,-3 4 3 16,2 1-11-16,-2 4 6 0,0-2-1 0,-1 2-17 15,0 1-6-15,1-3-7 0,0 3-8 0,0-1 0 16,2-2 3-16,-5 1-8 0,6-6-3 16,-4 3-4-16,4-3 7 0,-3 1 7 0,3-3 4 15,0-1-11-15,-4-1 10 0,4-2-8 0,0-4-2 16,-3 8 3-16,3-8 5 0,0 0-13 0,0 0 12 16,0 0-7-16,0 0 13 0,0 0-8 15,0 0 3-15,0 0-8 0,20-12 10 16,-19 6-10-16,5 3 23 0,-3-1-20 0,1 0 2 0,3 0-15 15,-3 0 12-15,-1-1 11 0,3 3-11 16,1-4-2-16,1 6 8 0,-2-2-8 0,1-3 3 16,3 4-1-16,1-1 1 0,-1 1-6 15,0 0-4-15,4-2 4 0,-4 1-5 0,4 2 8 16,-1 0 11-16,0-1 7 0,-2 1-26 0,2 0 21 16,-2 0-6-16,-1 0 1 0,0 0-18 0,-10 0 5 15,15 0 12-15,-5 0-9 0,-10 0 2 16,10 0-3-16,-10 0-20 0,11-2 0 15,-5 1 3-15,-6 1-9 0,0 0 14 0,7-4-26 16,-7 4 18-16,0 0-2 0,0-7 1 0,0 7-4 16,0 0 8-16,-10-4 5 0,10 4 32 15,-7-7-32-15,0 6-11 0,7 1 11 0,-10-6 15 16,6 5-2-16,-2-2-6 0,-2-1 26 0,2 4-13 16,6 0 13-16,-7-4 15 0,3-1-25 0,4 5 12 15,-9-2-2-15,9 2 5 0,-5-2 0 0,5 2-5 16,-6-4 10-16,6 4-5 0,0 0-5 15,-7-1-5-15,7 1 5 0,0 0 5 0,-6-6-10 16,6 6-5-16,0 0 7 0,0 0-15 0,0 0 10 16,0 0 5-16,0 0-4 0,0 0-6 0,0 15 0 15,3-8 18-15,0 1-13 16,-3 1-23-16,3 1 3 0,1 4 10 0,-1 3 8 16,0-1-6-16,1 2 1 0,0 0-11 0,-1 7 16 15,4-1 2-15,-4 1-20 0,0 0 18 0,4 0-37 16,1 1-68-16,-2-4-13 0,-2-11-210 15,5 13-499-15,-1-6 138 0,-4-1 21 0</inkml:trace>
  <inkml:trace contextRef="#ctx0" brushRef="#br0" timeOffset="-195474.68">16161 11950 767 0,'0'0'228'15,"0"0"-3"-15,0 0-50 0,0 0-9 16,0 0-25-16,0 0-1 0,0 0-17 16,0 0-5-16,0 0-5 0,0 0-19 0,-11-3-14 15,11 3-3-15,0 0-11 0,0 0-2 0,0 0-13 16,0 0-2-16,0 0 0 0,0 0-6 15,0 0 11-15,0 0-3 0,35-4-2 0,-22 2-24 16,0 2 9-16,5-2-86 0,3-3 4 0,-1 4 14 16,4-6 6-16,4 3-5 0,2-2 10 0,-2 1-8 15,2 0-2-15,-2 0 7 0,-1 1 1 16,1-2 9-16,-2 1 9 0,-2 2-6 0,-3 0 10 16,-4-1-25-16,0 3 23 0,-4-2 5 15,-1-1 13-15,1 2-31 0,-2 2 15 0,-2 0-2 16,-2-1 28-16,-7 1-20 0,13-4 12 0,-13 4 1 15,8-2-19-15,-8 2 11 0,7-1-13 16,-7 1 10-16,0 0-8 0,6-2-4 0,-6 2-60 16,0 0-12-16,0 0-57 0,0 0-7 0,0 0-67 15,0 0-433-15,0 0-61 0,0 0 121 0</inkml:trace>
  <inkml:trace contextRef="#ctx0" brushRef="#br0" timeOffset="-194976.36">16554 11684 678 0,'0'0'251'0,"0"0"-36"0,0 0-18 0,-4-1-21 15,4 1-22-15,0 0-11 0,0 0-15 0,0 0-10 16,0 0-5-16,0 0-3 0,0 0-26 0,0 0 13 16,0 0-20-16,0 0-18 0,0 0 10 15,0 0-10-15,18 8-5 0,-12-3-13 0,-2-1-5 16,3 1 0-16,0-2-1 0,0 7 14 16,5-6-16-16,-4 0-5 0,2 3-5 0,0 1-2 15,1-2-1-15,-1-2-7 0,3 3 8 0,1 0-3 16,-4-4 2-16,1 4-12 0,2-2 2 15,-3-2-13-15,1 3 21 0,2-3-2 0,-3-2-6 16,-2 4 8-16,2-2-3 0,-3-3-17 0,-1 5 4 16,-1-3 11-16,1-1 0 0,1 1 5 0,-7-2-23 15,6 4 10-15,-2-3-8 0,-1 4 3 16,-3-5-2-16,0 0-4 0,-7 12 12 0,1-4 4 16,-1-2-5-16,-4 3 3 0,1 0-6 15,0 1 14-15,-4-2-11 0,1 0-5 0,-1 6 2 0,1-4 3 16,2 0-5-16,-3-1 8 0,1 3-11 15,2-2 9-15,1-1 4 0,0-1-26 16,-1 0-12-16,2 0-8 0,2-1-30 0,3-2-26 16,-2 2-34-16,2-1-17 0,3-4-95 0,-2 3-131 15,3-5-409-15,8 2 54 0,-1-2 138 0</inkml:trace>
  <inkml:trace contextRef="#ctx0" brushRef="#br0" timeOffset="-194322.12">17300 11818 483 0,'0'0'179'0,"-4"-3"-53"0,4 3 40 15,-7-7-10-15,7 7-25 0,-4-3-6 0,4 3 3 0,-3-4 11 16,3 4-27-16,0 0-43 0,-4-8 59 16,4 8 34-16,-3-2-32 0,3 2-15 15,0 0-23-15,0 0-5 0,4-8 1 0,-4 8-17 16,6-7-22-16,-3 4 7 0,5-2-15 0,-1 1 10 15,2-2-5-15,-2-1-5 0,4 4-2 0,-1-2 2 16,0 3-11-16,4-5-1 0,-4 6-4 0,4-6 8 16,-4 6 3-16,4-3-10 0,-3 1-6 15,2 3-7-15,-3-2-3 0,0 1-17 0,-3 1 12 16,-7 0-21-16,15 3 9 0,-9 0 9 0,0 1-14 16,-5 2-9-16,-1 2 29 0,-4 1-6 15,1 1-9-15,-5 3 14 0,-2-1-14 0,0 3 7 16,-7 2 7-16,4-1-7 0,-5-1-10 15,2 3 20-15,-2-6-30 0,2 3 7 0,1 2-48 16,-1-3 9-16,2-2 9 0,0 0 7 0,3-2 5 16,2-2 21-16,2-1-8 0,0-2 8 0,-3 2-3 15,6-1 5-15,1-4 3 0,-1 3 39 0,1-3-4 16,3-2 19-16,0 0-36 0,0 0 10 16,0 0 7-16,0 0 4 0,17-8-6 0,-6 2 3 15,-1 3 4-15,0-3-9 0,4-3-5 0,-1 4-1 16,4 0 11-16,-3 0-16 0,3-3-5 15,-3 6 3-15,3-5-3 0,-1 6 3 16,-1-6-8-16,-2 7-5 0,1-3-2 0,0 2 12 16,0 0-7-16,-1 1-9 0,0 0 4 0,-2 0 12 15,-4 1-15-15,3 2 5 0,1-2-26 0,-2-1-7 16,-2 5-21-16,0-3 3 0,0 1-28 0,-3 2-13 16,2-3-24-16,-3 3-134 0,1-2-78 15,-1-3-151-15,0 5-258 0,-2-3 82 0</inkml:trace>
  <inkml:trace contextRef="#ctx0" brushRef="#br0" timeOffset="-193611.53">17706 11718 598 0,'3'-9'221'0,"-3"9"-17"15,0-3-30-15,0 3 0 0,-3-5-7 0,3 5-14 16,0 0-4-16,0 0-62 0,0 0 10 0,0 0-12 15,0 0 17-15,0 0-33 0,0 0-5 16,-6 17-10-16,5-9 7 0,1 0-30 0,-3 5 20 16,-1-2-7-16,0-1-3 0,1 5-28 0,0-1 25 15,0 3-25-15,-1-5 2 0,1 3 6 0,0-5 9 16,-1 4-30-16,0-4-5 0,1-2 10 16,0 0-5-16,2-1 13 0,-2 0 20 0,3-1-25 15,-3-1 13-15,3 1-11 0,-3-2 5 0,3-4 21 16,-1 7-5-16,1-7-19 0,0 7-9 15,0-7-8-15,0 0 23 0,0 0-16 0,0 0 9 16,0 0-1-16,0 0 23 0,4 3-15 16,-4-3-8-16,0 0-2 0,0 0 5 0,0 0-6 15,24-7 1-15,-17 4 13 0,2 3-6 0,2-3-12 16,3-1 4-16,-4 3-22 0,4-2 23 0,2-3 4 16,-1 6-1-16,1-2-6 0,1-3 10 15,-3 4-12-15,3-1 2 0,-3-3 2 0,3 5-7 16,-4-1 6-16,2-1-6 0,-5 1-11 15,0 0 6-15,0-2-3 0,-3 1 3 0,0 2 8 16,-7 0 2-16,14 0-10 0,-8-1 2 16,-6 1-22-16,4-4 17 0,-4 4-7 0,0 0-6 15,3-3 6-15,-3 3-6 0,0 0 16 0,-10-10-10 16,7 5 0-16,-4 3 9 0,-1 0-4 0,-1-4 18 16,-1 3-29-16,-1-1 16 0,1 0-5 0,0-2 13 15,2 5-11-15,-2-5 10 0,4 5 6 16,-1-2 2-16,0-1 11 0,0 3-1 0,1-2 9 15,2-1-17-15,4 4 1 0,-7-2-8 0,0 0 8 16,7 2-3-16,0 0 13 0,-7-6-5 0,7 6-15 16,0 0-3-16,-7 0 2 15,7 0-2-15,0 0 0 0,0 0-2 0,0 0 9 16,-3 13 9-16,6-8-11 0,-2 2-15 0,2 1 7 16,0 2 1-16,1 5-4 0,-1 2-1 0,4-3 17 15,-3 3 3-15,-1 2-18 0,0-2 12 16,1-1 6-16,2 8-10 0,-2-5 10 0,3 5-19 15,-4-6-4-15,1 2 8 0,-1-2-14 0,0-2 14 16,-2 0-52-16,2-1-15 0,0 0-95 0,-3-2-141 16,3-1-96-16,-3 1-378 0,0-4 68 0,0-1 94 15</inkml:trace>
  <inkml:trace contextRef="#ctx0" brushRef="#br0" timeOffset="-192505.82">16069 12791 645 0,'0'0'222'0,"0"0"9"16,0 0-45-16,-7-2 6 0,7 2-5 0,0 0-10 16,0 0-13-16,0 0-13 0,-4-6-26 15,4 6-20-15,0 0-8 0,0 0-27 16,0 0-1-16,0 0 5 0,0 0-8 0,0 0-2 16,24 6 0-16,-13-5-7 0,2 0-4 0,0-1-19 15,5 2 17-15,3 1 5 0,2-3-7 16,1 0-11-16,3-3 1 0,1 1-21 0,3 2 15 15,3-2-28-15,-3-3 21 0,2 4-19 0,-2-1 6 16,3 1-5-16,-3-3 2 0,-3 4 3 0,2-1 0 16,-5-1 7-16,-1 2 3 0,-4-1-2 15,-3 1-6-15,-3 0 3 0,0-1 0 16,-1 1-8-16,-2 0-7 0,-1-3 9 0,-1 3-7 0,-9 0 3 16,15 0 13-16,-15 0-19 0,10-2 6 0,-10 2 12 15,0 0 1-15,7 0-11 0,-7 0 0 16,0 0-10-16,0 0-10 0,0 0-8 15,0 0-54-15,0 0 3 0,0 0-79 0,0 0-42 16,0 0-55-16,-35 2-592 0,29 1 69 0,-4-3 79 16</inkml:trace>
  <inkml:trace contextRef="#ctx0" brushRef="#br0" timeOffset="-192066.53">16448 12616 522 0,'-3'-7'197'16,"3"7"-3"-16,-4-1-27 0,4 1-16 16,0 0 0-16,-3-6-3 0,3 6-15 0,0 0-23 15,0 0-2-15,0 0-34 0,0 0 3 0,0 0-13 16,20 12-13-16,-12-10 0 0,1 7 8 0,1-3 3 15,1 3-19-15,2-1-17 0,2 2 12 0,-2-2-5 16,0 3-10-16,4-1 3 0,-3 0 2 16,3-1-18-16,-3 0 19 0,3-1-9 0,1 0-7 15,-2 0 12-15,-3-1 1 0,2-2 0 16,2 2-8-16,-7-6-3 0,0 6-2 0,1-5-8 16,-4 3-5-16,2-2 10 0,-5 1 8 15,2-1 23-15,2-3-26 0,-8 0 11 0,7 4 12 16,-4-1 1-16,0-2-1 0,-3-1 0 0,-3 5-7 15,3-5-3-15,-7 6-5 0,-3 0-5 0,3 2-2 16,-6-2 2-16,-1 3-8 0,3-1 5 16,-2 1-10-16,-1 1 3 0,-2-2 5 0,5 3-6 15,-3 1-12-15,3-3-5 0,-2 1-18 0,3-2-34 16,3 2-17-16,0-3-5 0,0 1-67 16,4 2-39-16,0-3-140 0,3 0-481 0,3-4 99 15,4 2 85-15</inkml:trace>
  <inkml:trace contextRef="#ctx0" brushRef="#br0" timeOffset="-191423.33">17371 12762 468 0,'0'0'202'0,"-4"-6"-7"0,1 1-11 15,3 5-23-15,-3-10 13 0,3 6-15 16,0-2 0-16,0 0-42 0,0-3-6 0,3 5-19 15,0-2-3-15,-2 0-17 0,5-3 0 0,-2 1-1 16,6 1-27-16,-3-1 10 0,0 4-16 0,3-2 0 16,0-1 3-16,0 2-23 15,0 0 8-15,4 4 12 0,-4-2-12 0,5 0-13 16,-5 3 7-16,3 5-5 0,1-3-9 0,-4 0 19 16,0 3-12-16,1 2 5 0,-1 2 2 0,-4-1-17 15,-2 1 10-15,3 1-3 0,-7 1-2 0,0 3-3 16,-3 1 5-16,-5 0-5 0,2 1-7 15,-4-1 14-15,-4 4-24 0,0-3 17 0,0-2-3 16,-2 1-12-16,1-1 7 0,-1-3-2 0,1-2 8 16,2-1-19-16,0 0 14 0,2-2 4 0,1-2 6 15,0 3-8-15,-1-7 5 16,5 4 13-16,-1-2-10 0,7-2-8 0,-11 0 23 0,11 0-13 16,-6-6 6-16,6 6-1 0,-3-6-25 0,3 6 22 15,0 0 19-15,9-11-10 0,-4 4-9 16,1 6 6-16,1-6 0 0,-1 3-18 0,5-2 21 15,-1 2-24-15,0 0 16 0,4 1-5 16,-3-1-6-16,2 1 1 0,1 2-6 0,-1-3 3 16,1 2-2-16,-1 2 2 0,2 0 2 0,-5 0-12 15,3 0 2-15,1 2 19 0,-1 1 1 0,-2-1-7 16,-1 1-7-16,3 1-1 0,-2-1-30 16,-4-2-13-16,3 5-36 0,-2-5-31 0,-2 4-40 15,1-3-60-15,-1 1-40 0,-6-3-52 0,7 0-447 16,0 0 58-16</inkml:trace>
  <inkml:trace contextRef="#ctx0" brushRef="#br0" timeOffset="-190781.28">17781 12648 560 0,'0'0'182'0,"0"-7"-11"16,0 7-17-16,3-4-18 0,-3 4-19 0,0 0-2 15,0 0-17-15,0 0-11 0,0 0-8 0,0 0 0 16,0 0-15-16,0 0-12 0,0 18 4 0,-3-11-5 16,3 3-5-16,0 1-15 0,-3 3-3 15,2-2 0-15,-2 4-10 0,0-1 10 16,3-3-2-16,-3 2 0 0,2 0-14 0,-2-3 17 16,0 0 4-16,0 1-26 0,3-3 11 0,-1 1-7 15,-3-3-1-15,4 0 8 0,-3-2-8 0,3 1 10 16,0 1-7-16,0-7-2 0,-3 7 29 15,3-3-32-15,0-4 5 0,0 0 7 0,0 0-2 16,0 0 21-16,3 7-14 0,-3-7-4 0,0 0 4 16,0 0-14-16,0 0 9 0,0 0 11 0,0 0-8 15,17-11-5-15,-13 7 10 0,2 2-8 16,1 0 1-16,1-4-13 0,2 6-3 16,0-7 18-16,4 4 2 0,-4-2-2 0,4 3-7 15,-1-2-16-15,1 0 23 0,3-3-21 0,0 4 11 16,-3-4-5-16,3 6 2 0,-3-5-13 0,-1 5 3 15,1-5-2-15,-4 4-11 0,1-1 5 16,-1 2 6-16,-1-4-8 0,-2 5-1 0,-2-2 19 16,4-3-5-16,-5 4-16 0,2-2 5 0,-2-1 3 15,-1 0-8-15,4-2 6 0,-6 4-1 0,2-4 13 16,-3-1-18-16,3 2 11 0,-3 0 9 16,-3-3 1-16,3 8 0 0,0-10 5 0,0 3-11 15,-3 3 8-15,3 0-7 0,-1-3 2 16,1 7-13-16,-3-10 13 0,3 10 6 0,0-4-1 0,-4 0 3 15,4 4-11-15,0 0-7 0,-3-6 5 16,3 6-8-16,0 0 1 0,0 0-3 16,0 0 4-16,-4 19 24 0,1-10-2 0,3 2-14 15,-3-1 3-15,3 5-7 0,0 0-1 0,0 2 6 16,0 1-6-16,0-1 13 0,0 2 1 0,3 2-6 16,-3-3-3-16,3 7-2 0,-3 0 13 15,1 0-8-15,2 0-5 0,-3 7-84 0,3-4 17 16,-6-2-114-16,-1 3-178 0,1-2-421 0,-4 4 70 15,-2-4 63-15</inkml:trace>
  <inkml:trace contextRef="#ctx0" brushRef="#br0" timeOffset="-189979.14">16109 13773 688 0,'0'0'223'0,"0"0"-13"0,0 0-18 0,0 0-8 16,0 0-18-16,0 0-7 0,0 0-5 15,0 0-21-15,0 0-10 0,0 0-16 16,0 0-20-16,41-1 31 0,-23 0 5 0,6-4-31 15,3 5 13-15,4-4-5 0,6 0-24 0,-2-3-1 16,8 2-6-16,-4 0-15 0,5 3-6 16,-3-4-4-16,0 4 2 0,0-3-21 0,-4 2 19 15,-3 1-13-15,-3-1 7 0,-3 1-10 0,-1 1-10 16,-3-2 0-16,-3 0 15 0,-4 2-17 16,0 1 7-16,-4 0-13 0,1-2-23 15,-4 1 5-15,0-1-63 0,-2 0-9 0,-1 2 21 16,-7 0-2-16,10-3 18 0,-7 1 4 0,-3 2 6 15,11-5-8-15,-11 5-13 0,3-2 26 0,-3 2 18 16,0 0-18-16,0-6-1 0,0 6-14 16,0 0-31-16,0 0-16 0,-11-7 1 0,11 7-129 15,-10-2-58-15,-3 1-108 0,6 0-361 0,3-3 59 16</inkml:trace>
  <inkml:trace contextRef="#ctx0" brushRef="#br0" timeOffset="-189605.53">16712 13547 790 0,'0'0'305'16,"0"-6"-36"-16,0 6-21 0,0 0-51 16,0 0-10-16,0 0-15 0,0 0-16 0,0 0-5 15,9-4-28-15,-9 4-13 0,0 0-16 0,18 4-7 16,-8-2-10-16,0 3 0 0,4-2 7 15,2 4-30-15,-1-3 13 0,2 0-19 0,3 3-4 16,-3 0-3-16,3-3-13 0,-2 3 13 0,2-1-15 16,1 0 7-16,-1-1-10 0,-6 3-13 0,4-3 8 15,-2 0 3-15,-2 2 17 0,-4-1-38 16,0-4 5-16,-2 4-8 0,2-2 16 0,-4 1-10 16,-2-2 15-16,-1 4-11 0,0-2 9 15,-6 0-6-15,-1 2-13 0,-2 0 11 0,-1 0 0 16,-1-1 5-16,-5 0-3 0,0 1-10 0,-1 3 2 15,-2-3 9-15,1 1-14 0,2 0 6 16,-4 1 2-16,3-1-13 0,0-1-7 0,1 1 10 16,3 0-34-16,-1 0-9 0,4-2-50 0,-2 3-86 15,5-5 10-15,-3-4-133 0,7 6-543 16,0-6 77-16,7 6 84 0</inkml:trace>
  <inkml:trace contextRef="#ctx0" brushRef="#br0" timeOffset="-189029.19">17330 13634 790 0,'0'-1'292'0,"0"1"-100"0,-3-5-31 15,3 5-2-15,0 0 20 0,-3-7-22 16,3 7-17-16,0-5-4 0,0 5-18 16,0-8-8-16,0 8-16 0,6-5-12 0,-3 2 0 15,-3 3-15-15,7-7-6 0,-3 5-2 0,2 0-13 16,2-3 13-16,-8 5-10 0,13-1-3 0,-6 1-10 16,-7 0-3-16,20 0-7 0,-10 4-14 0,1 0 4 15,-1 1-16-15,0 0-3 0,1 2-10 16,-1 0-10-16,-3 1 0 0,2 0 0 0,-4 2 16 15,1 0 7-15,-2-2-13 0,-4 4 8 0,0 0-29 16,-4-2 29-16,-2 5-31 0,-5-1 21 0,1-3-13 16,-4 5-3-16,4-6 21 0,-4 2-5 15,3-2-6-15,-2-2 13 0,3 0 1 16,-1-2-11-16,1-1 2 0,1 1 9 0,-2-4 9 16,4 3 14-16,1-4 4 0,2 1-2 0,4-2 15 15,-11 2 6-15,11-2-19 0,0 0 3 0,0 0 8 16,0 0 0-16,0 0-6 0,-3-10-12 15,3 10 8-15,0 0-1 0,14-8-12 0,-7 5 7 16,3-1-5-16,0 0 1 0,0 0-4 0,0 2-4 16,2-2 12-16,1 0-15 0,0 2 3 0,1-1 12 15,2 1-2-15,-1 0-11 0,-2 1 4 0,4 1-1 16,-3-1-5-16,3 2 5 0,-4-1-13 16,2 1 16-16,-2 1-21 0,1-2-28 0,-4 4-23 15,3-3-15-15,-1 1-19 0,0-1 9 16,-5 2-167-16,1 0-100 0,-2-2-422 0,1 1 59 15,0-2 81-15</inkml:trace>
  <inkml:trace contextRef="#ctx0" brushRef="#br0" timeOffset="-188387.16">17812 13523 693 0,'0'0'318'16,"0"-7"-37"-16,0 7-30 0,0 0-28 0,0 0-21 16,0 0-33-16,-4-2-3 0,4 2-17 15,0 0-26-15,0 0-3 0,-3 16-28 0,3-12 13 16,-3 5-18-16,2 3 8 0,-2-2-24 0,0 1-4 16,0 2-6-16,-1-2-4 0,0 3-6 0,-3-2-13 15,4 3-4-15,-3-1-1 0,2-3-10 16,1-1-5-16,0 1 15 0,-2-2-12 0,2-2-11 15,0-1 0-15,0 1-2 0,2-1-6 0,-2-2 3 16,3 3 16-16,-3-1-19 0,3-6 19 0,-3 4-8 16,3-4 25-16,-1 8-2 15,1-8 5-15,0 5-39 0,0-5 9 0,0 0-29 16,-3 3 10-16,3-3 36 0,0 0 0 0,0 0-25 16,3 7 20-16,-3-7-5 0,0 0-3 0,0 0-15 15,7 2-5-15,-7-2 18 0,10 0 0 16,-3 3-13-16,-7-3 2 0,11 0-9 0,-11 0 1 15,13 0 12-15,-5 0 4 0,1 0-13 0,-9 0 11 16,14-3 0-16,-4 1-3 0,-10 2-8 0,14 0 6 16,-5 0 7-16,-1 0-7 0,-8 0-9 15,13-1 19-15,-13 1 3 0,10-6-9 0,-5 5-9 16,1-1 9-16,-3-3-2 0,1 2-7 0,-1-2 12 16,-3 5-12-16,4-9-4 0,-4 6 14 0,3-2-3 15,-3 0 6-15,0 5-11 16,3-13-3-16,-3 10 6 0,0-3-14 0,0 6-7 15,0-8 6-15,0 8-14 0,0-8-64 0,0 8 14 16,-3-7 14-16,3 7-10 0,0-8 14 0,0 8 4 16,0 0-8-16,-3-4 24 0,3 4-5 15,0 0 19-15,0 0-19 0,0 0 20 0,0 0-15 16,0 0 7-16,0 0 21 0,-4 19 4 0,1-9-9 16,3 3 0-16,0-3-1 0,-3 4 11 0,3-3-10 15,0 6-8-15,3-2 15 0,-3 3-2 16,0-1 2-16,0 1-17 0,3-3-9 0,-3 3-12 15,3-3-36-15,-2 2 16 0,-1-2-101 0,0-5-152 16,0 7-493-16,0-4 77 0,0-1 96 16</inkml:trace>
  <inkml:trace contextRef="#ctx0" brushRef="#br0" timeOffset="-187102.95">16171 14708 793 0,'0'0'230'0,"31"-3"-9"0,-21-1-19 0,1 4-18 15,2-2-2-15,7-1-54 0,-3-2-90 16,4 5 24-16,6-4-9 0,1 0-19 0,-1 1 12 16,7-1-8-16,1 1-5 0,-1 1 6 0,3-3 4 15,-3 5-22-15,5-2-1 0,-5 0-2 16,-1-1 15-16,-2 3-12 0,-3-1-3 16,-1 1 13-16,-4 0-3 0,-2 0-8 0,0 0 1 15,-7 0 4-15,3-2-17 0,-4 4 18 0,2-2-14 16,-3 0-12-16,-2 0 21 0,-2-2-14 0,2 1 14 15,-10 1 15-15,13-1-13 0,-8-2 8 16,-5 3-11-16,10-2-7 0,-10 2-13 0,9-3-36 16,-8-2-8-16,-1 5-48 0,6-1-79 0,-6 1-118 15,3-7-482-15,-3 7 65 0,0 0 76 0</inkml:trace>
  <inkml:trace contextRef="#ctx0" brushRef="#br0" timeOffset="-186711.95">16838 14484 726 0,'-3'-3'254'0,"3"3"-24"0,0 0-10 0,-1-5-20 15,1 5-26-15,0 0-13 16,0 0-10-16,0 0-7 0,0 0-34 0,0 0 10 0,14 14-33 15,-8-13-5-15,2 6 0 0,-1-2-3 16,2 0-12-16,-2 3-19 0,4-1 4 0,2 1-19 16,0 1 10-16,-1 0-4 0,1 0-8 15,1-1 12-15,-1 2-7 0,-3-2-8 0,4 3-7 16,-4-2 2-16,1-1 0 0,-4 0 2 0,0-2-15 16,2 1 3-16,-4 1-8 0,-2-2-7 0,0 2 2 15,1 1 15-15,-5-2-7 0,-2 2 10 16,0 0-16-16,-5-1 1 0,-2 3 15 0,0-3-11 15,-1 2 11-15,-2-2-20 0,-1 4 12 0,1-3-10 16,0 0 15-16,-2-1-30 0,2 3-28 0,2-4-21 16,-2 1-54-16,3-1-18 0,-1 0-66 15,1 1-123-15,4-4-489 0,6 2 77 16,-3-3 79-16</inkml:trace>
  <inkml:trace contextRef="#ctx0" brushRef="#br0" timeOffset="-186165.32">17422 14591 790 0,'0'0'246'0,"-3"-8"-38"0,3 8-1 16,-4-4-8-16,4 4-7 0,-3-7-30 0,3 7 22 16,-1-6-36-16,1 6-7 0,0 0-33 0,0-8 2 15,0 8 0-15,0 0-13 0,1-3-2 0,-1 3-18 16,7-4 5-16,-7 4-21 0,10-4-12 16,-3 3-8-16,-1 0 20 0,5-3-28 0,-4 4 6 15,3 0-16-15,1 0 5 0,-1 0-8 0,0 4-17 16,4-2-6-16,-7 2 1 0,5 0-14 15,-4-1-1-15,-1 4 11 0,0-1-9 0,-1 2 28 16,-3 0-18-16,-3 1-5 0,0 1 4 16,-3-1 9-16,-4 0-18 0,1 1 2 0,-1 3 13 15,-7-2 10-15,7 2-7 0,-7-1-3 0,1-4-13 16,0 2 3-16,2 1 17 0,-2-3-9 0,2 1 2 16,4-5 5-16,-3 4 0 0,3-3 10 15,-3 0-2-15,6-1-3 0,-2-1 16 0,2 1-8 16,1-1-3-16,0-2 3 0,3-1 5 0,0 0 3 15,0 0-16-15,0 0 21 0,0 0-6 0,13-8-7 16,-6 4-2-16,3-1-9 0,-3 1 6 0,6-1 0 16,-2-2 2-16,2 4-12 0,-1-1 10 15,1-1-6-15,0 0 1 0,1 4-11 16,-1-2 8-16,1-1 6 0,-4 4-11 0,4 0 5 16,-3 0-15-16,2 0-6 0,-6 0-9 0,4 1-11 15,1 5-21-15,-1-5-40 0,-4 3 0 0,0-1-28 16,0 0-50-16,-1 2-83 0,2-3-236 15,-2 2-300-15,1-1 67 0,-1-2 75 0</inkml:trace>
  <inkml:trace contextRef="#ctx0" brushRef="#br0" timeOffset="-185529.75">17836 14556 826 0,'0'-7'302'15,"0"7"-51"-15,-3-4 5 0,3 4-46 0,0 0-5 16,-1-5-31-16,1 5-21 0,0 0-17 16,0 0-5-16,0 0-16 0,0 0-13 0,0 0-5 15,0 0-25-15,0 22 5 0,-3-14-18 0,0 3-3 16,0-1 11-16,2 3-11 0,-2-2-7 0,-1 0-14 16,1 2 9-16,-1-1-11 0,1 1-12 15,0-3-1-15,-1-1 11 0,4-1 7 0,-3 2-22 16,0-3 7-16,3 1-3 0,-3-2-12 15,2 1 17-15,1-3-4 0,-4 0 2 0,4-4-10 0,-3 9 2 16,3-9 16-16,0 5-11 16,0-5-32-16,-3 4 24 0,3-4-9 0,0 0-13 15,0 0 5-15,0 0 15 0,0 0 33 0,0 0-35 16,0 0 2-16,6 3-2 0,-6-3 18 0,0 0-16 16,0 0 5-16,18 0 3 0,-18 0-5 15,17-2-3-15,-7 1 16 0,-3 0-16 0,7 1-8 16,-1-3 1-16,-3 3-16 0,4 0 16 0,-1 0-3 15,-1 0-26-15,1-2 3 0,0 1 15 0,-2 1 8 16,-1 0-25-16,0-1 4 0,1-1 14 16,-2-2-9-16,-2 4 9 0,1 0 9 0,-2-2-12 15,-2-3 18-15,-4 5-11 0,10-3-7 16,-4-2 15-16,-2 2-8 0,-4 3 11 0,4-8 7 16,-1 1-9-16,-3 5-12 0,3-3 30 0,-3 5 4 15,0-10-8-15,0 6 11 0,0 4-8 16,-3-11-8-16,3 11-20 0,0-5 8 0,-3 0 17 15,3 5 6-15,0-7-24 0,0 7 3 0,-3-3 3 16,3 3 5-16,-1-5-16 0,1 5 11 0,0 0 0 16,-4-5-19-16,4 5 17 0,0 0-12 15,0 0 9-15,-3 12 7 0,0-4-7 0,3 2-3 16,0 3 2-16,-1-1-2 0,1 2 8 0,0 4-10 16,1 0 12-16,-1 3-15 0,0-2-6 15,0 5-22-15,3 1-23 0,0 1-52 16,-6-1-271-16,3 0-537 0,0 0 130 0,-3-3 72 15,-1 2 51-15</inkml:trace>
  <inkml:trace contextRef="#ctx0" brushRef="#br0" timeOffset="-184387.63">15724 15258 650 0,'0'0'238'16,"-5"-7"-5"-16,5 7-21 0,-3-3-22 15,3 3 7-15,-6-7-36 0,6 7 0 16,-4-1-23-16,4 1-5 0,-10-2-28 0,10 2 0 16,-17-1-10-16,10 4-13 0,-3-2-26 0,-1 6 16 15,-2-1-3-15,-1 2-5 0,0 1-18 16,-3 3 0-16,0 4-5 0,0 5 8 0,0 0-13 15,3-4-8-15,-2 8-3 0,1-2 4 0,5-3-9 16,0 3-5-16,0-1 6 0,3-2-3 0,0 4 10 16,4-2-18-16,0-3 6 0,3-2-4 15,0 1 1-15,0-1 10 0,0-2-5 0,3-1-13 16,0 0-10-16,4-2 23 0,0 1-10 0,-1-6-8 16,2 1 10-16,2 0-5 0,0-1 18 0,1-1-38 15,-1-2 25-15,3-4 0 0,-2 4 8 16,2-4-13-16,-2 0 13 0,-1-4-8 15,3 3 1-15,-5-3 4 0,1-1 13 0,1 0 8 16,-3 2-21-16,-2-4-7 0,1 2 0 0,-3-1-1 16,1-1 1-16,-4 0 5 0,0-1 2 0,0 1 6 15,-1 1-11-15,-5-2-15 0,0 1 18 16,1 0-11-16,-2 0 6 0,-2 2-11 0,2 0 3 16,-4 0-2-16,4 2 2 0,-3 0 0 0,0-1-11 15,3 4 1-15,0 0-8 0,7 0-7 0,-17 0-24 16,13 4-38-16,-2-1-33 0,2 0-65 15,1 0-78-15,0 1-567 0,3 1 57 16,0-2 108-16,0 4 28 0</inkml:trace>
  <inkml:trace contextRef="#ctx0" brushRef="#br0" timeOffset="-183745.22">15436 16280 693 0,'0'0'246'0,"0"0"-34"0,0 0-2 15,3-7-33-15,-3 7-11 0,3-3-15 0,-3 3-13 16,11-3-15-16,-4 2-18 0,0 0 8 0,-1-2-31 16,5 1-8-16,2 0 0 0,1-1-12 15,-4 0-1-15,4 0-12 0,0 2-3 0,-1-1-21 16,5-2 16-16,-5 2-25 0,1-1 27 0,-1-1-15 16,-1 2-7-16,1 0 7 0,-3-1 0 0,4 0-5 15,-4 0-2-15,-4 0-16 0,5 2 20 16,-4-2-17-16,-4 1 13 0,4 1-88 0,-7 1 34 15,11-2-8-15,-11 2 10 0,9-2 8 16,-9 2-5-16,0 0 5 0,0 0-10 0,4 7 15 16,-4-7 7-16,-4 11-14 0,-2-4 12 15,3 4-2-15,-5 2-3 0,1 2 8 0,1 0 20 16,-1 5-13-16,-1 1-4 0,-1 1 1 0,2 3 1 16,0-2 5-16,-3-2-7 0,3 4-1 0,0 0 0 15,1-2 6-15,-2-1 2 0,1-1-13 0,4-2 10 16,0-1-9-16,-1-2-6 0,1 0-5 15,3-2 7-15,-3-1-17 0,0-4-8 0,3 4 18 16,0-3-31-16,0-1 34 0,0-3-78 0,0-1 9 16,3 2-77-16,-3 0-16 0,-14-1-82 0,17-1-470 15,0-3 86-15</inkml:trace>
  <inkml:trace contextRef="#ctx0" brushRef="#br0" timeOffset="-183446.88">15466 16542 839 0,'1'-6'264'0,"2"1"-13"0,0 1-39 15,1 0-17-15,0-2-16 0,3 2-10 0,2-3-11 16,-2 2-9-16,1 0-16 0,5 0-10 15,-3 0-13-15,4 0-8 0,2 1-33 16,-1 0 11-16,1-2 2 0,2 4-21 0,0-1-23 16,-2 2 14-16,5-2-6 0,-2 1-23 0,-1 2-41 15,-4 0-5-15,6 0-95 0,1-1-82 0,-1 2-304 16,-3-1-284-16,1 0 58 0,-2 0 124 16</inkml:trace>
  <inkml:trace contextRef="#ctx0" brushRef="#br0" timeOffset="-182417.76">15549 17067 458 0,'3'-2'184'0,"-3"2"-115"0,7-7 72 15,-7 7-39-15,3-6-4 0,0 2 65 16,-3 4 4-16,5-6-14 0,-5 6-17 0,3-2-5 16,-3 2-9-16,0-5 1 0,0 5-13 0,0 0-10 15,0 0 13-15,0 0-3 0,0-8-13 0,0 8-20 16,0 0 15-16,0 0-5 15,-8-3-23-15,8 3 0 0,0 0-3 0,-16 3-14 16,16-3 6-16,-17 4-14 0,10 1 12 0,0-1-18 16,-3 1-15-16,0 1 8 0,3 1-3 0,0 0-16 15,0 1 11-15,0 0-5 0,0 1 0 16,1-1 0-16,2 2-3 0,1-1-10 0,0 1 15 16,3 1-12-16,-4-1-3 0,8 0 0 0,-4 0 10 15,3 1-15-15,1-2-5 0,2 1 12 0,1-2-2 16,3 3 5-16,-3-2-2 0,3 0 0 0,0 1-1 15,1-3-2-15,-1 2-5 0,0-2 10 16,1-1-5-16,-1 1 5 0,-1 0-15 0,-1 0 7 16,2-1 1-16,-3-1-1 0,-1 1-15 0,2-1 24 15,-2 1-14-15,-2-3-5 0,-1 2 5 0,-3 0 6 16,3 0 9-16,-3 0-12 16,-3 1 8-16,3-6 5 0,-3 10-8 0,-1-4 5 15,-5-1 2-15,1 1 1 0,1-4-3 0,-2 3-5 16,2-1 3-16,-4-2-1 0,1-1 3 0,3 1-2 15,-3-1 5-15,10-1-6 0,-14-1-2 16,14 1 0-16,-10-4 8 0,3 0-13 0,3-2 5 16,1 1-8-16,0-1 11 0,3-2-8 0,0 0 5 15,3-3-11-15,0-1 1 0,1 1 0 0,3-3 7 16,0 0-7-16,0 1 5 0,2-1 0 0,3-3 5 16,0 4 0-16,-2-4 5 15,2 3-8-15,1 0-9 0,-2 0 9 0,-1-1 3 16,3-1 13-16,-2 2-11 0,-1 0-4 0,-1 3 4 15,-1 0 11-15,-1-3-3 0,-1 6-4 0,1-3 6 16,-1 0-4-16,-5 1 10 0,6 0-10 16,-7 2-1-16,0 1 6 0,3-3 2 0,-3 5-17 15,-3-4 10-15,0 5-11 0,-1-3-5 0,3 3-15 16,-5 0 5-16,0 2-7 0,-1-2-14 0,7 4-27 16,-14 0-14-16,14 0-4 0,-14 6-67 15,5-2-56-15,-9 0-93 0,14 5-481 0,1-1 60 16,-3 0 78-16</inkml:trace>
  <inkml:trace contextRef="#ctx0" brushRef="#br0" timeOffset="-181824.65">15693 17762 642 0,'-4'-6'113'0,"0"-1"20"16,-2 3 13-16,2-3-18 15,-2 0 0-15,-1 0-8 0,3 0 36 0,-3 1 16 16,4-1 14-16,-1 2-14 0,-5-1-21 0,5 1 13 15,-3 2-57-15,0-2-2 0,0-1-2 0,-2 2-27 16,-2 1 11-16,1 0-18 0,-4 2 6 16,3 2-11-16,-2-1 0 0,-1 4-16 0,1-1 4 15,-1 3-6-15,0 0-13 0,0 3 3 0,4 1-3 16,-3 0 3-16,2 1-18 0,4 1 5 0,-2-1-13 16,2-1 5-16,0 2-22 0,6-1-9 0,-2-2 11 15,3 1 0-15,0-2-3 16,0-1-2-16,3 3-3 0,1-4 11 0,0 0-6 15,3-3 18-15,-1 1-12 0,4 0-3 0,-2-2 28 16,2-2-18-16,3 0-10 0,-2-3 5 0,2 0 10 16,4-1-13-16,-3-3 6 0,0 2 2 15,-1-3 5-15,-3 1-10 0,4 0 5 0,-4-1 6 16,0 1 30-16,-2 1-31 0,-1 0-8 0,2 0 27 16,-5 1-50-16,3 0 39 0,-3 0-10 0,-1 0-26 15,3 2 20-15,-6 3-9 0,4-6 7 16,-1 3 0-16,-3 3 30 0,4-4 6 0,-4 4-23 15,0 0 0-15,0 0 7 0,0 0-20 16,3 13 18-16,-3-3-18 0,0 3 21 0,-4 4-3 16,4 3-23-16,-3 7 10 0,3 0-21 0,-6 9-30 15,6 1-13-15,-14 13-161 0,7 4-174 16,4-1-479-16,2-8 87 0,-2-8 121 0,3 1 43 16</inkml:trace>
  <inkml:trace contextRef="#ctx0" brushRef="#br0" timeOffset="-180854.13">16328 15571 860 0,'-7'-5'281'15,"7"5"-51"-15,-3-3-9 0,3 3-4 0,0 0-12 16,-3-5-31-16,3 5 0 0,0 0-23 0,0 0-13 16,7-7-22-16,2 4-6 0,2 0-11 15,6-4 1-15,4 0-20 0,3-1-1 0,10-3-13 16,0 3-4-16,3-5 2 0,1 5-10 0,13-4-24 16,-7 3 9-16,-5 2-1 0,-2 0-10 0,-3 0 6 15,-3 3-11-15,-3 0-18 0,-1 0-3 16,-3-1-4-16,-4 4-16 0,-3-2-13 15,0-1 6-15,-3 4-24 0,-1-1-2 0,-6-1 17 0,4 1-4 16,-11 1-8-16,10 0 8 0,-10 0-9 16,0 0-16-16,0 0-30 0,0 0 6 15,0 0 23-15,0 0-20 0,0 0-98 0,0 0-79 16,-18 4-517-16,18-4 43 0,-13 0 67 0</inkml:trace>
  <inkml:trace contextRef="#ctx0" brushRef="#br0" timeOffset="-180494.68">16804 15336 806 0,'-3'-5'251'0,"3"5"-77"0,-5-5-16 0,5 5-12 16,-6-3-25-16,6 3 7 16,-1-7 7-16,1 7-7 0,0 0-20 0,-3-3-3 15,3 3-18-15,0 0-16 0,0 0-4 0,4-7 5 16,-4 7-6-16,14-5-4 0,-7 5-11 0,2 0 0 15,1 0-13-15,1 0-7 0,2 0 25 0,2 3-30 16,-2-1-11-16,1 0 11 0,-1 1 0 16,2 1-11-16,-2 1 3 0,0-1-5 0,1 3-1 15,-4-2-9-15,4 0-8 0,-4 0-10 0,-3 0 7 16,4 2 3-16,-5-3 2 0,1 0 16 0,-4 4-23 16,1-1 15-16,-4-1-3 15,0 3 1-15,0 1 10 0,-7 0-8 0,0 5 3 0,-7 0 4 16,1 2-1-16,-8 3 7 0,4 2-21 15,-6-1-2-15,2 4-3 0,1-3-35 0,-1 0-42 16,0-1-48-16,5-6-236 0,-2 9-416 16,5-5 83-16,5-2 37 0</inkml:trace>
  <inkml:trace contextRef="#ctx0" brushRef="#br0" timeOffset="-179841.32">17535 15466 614 0,'0'0'192'0,"-10"-1"-54"0,10 1 23 15,-7-3 21-15,7 3 15 0,-7-4-74 0,0 2 43 16,4-3-2-16,3 5 0 0,-4-3-10 16,4 3-34-16,-3-7 8 0,3 7-15 0,-3-1-14 15,3 1-24-15,0 0 4 0,0 0 3 0,10-9-28 16,-4 4-6-16,2 2-4 0,2 1 4 0,0-3-7 16,1 5-5-16,-1 0-15 0,-1 0 2 0,5 0-11 15,-4 4 11-15,0-1-10 0,1 0-10 16,-4 4-6-16,0 1-15 0,3 0 11 15,-6 4-4-15,-1 0-22 0,-6 1 28 0,3-1-10 16,-4 5-19-16,-3-1-9 0,-3 1 5 0,-3 1 9 16,-1-1 9-16,0 1-1 0,-3-3 3 0,3 2-5 15,-3-2 3-15,4-5-3 0,-1-2 8 16,0 2 9-16,3 0 12 0,1-5-14 0,1 2 13 16,2-1 13-16,2-4 23 0,-1 0 5 0,3 1-20 15,3-3 2-15,0 0-5 0,0 0-10 0,0 0-8 16,0 0 15-16,14-10-2 0,-7 7 8 15,2-4-1-15,3 6-17 0,0-3-8 0,-2-1 20 16,1 4 1-16,-1-3-3 0,3 1-11 16,-1 3 9-16,-3-2-16 0,1 1 0 0,1 1-3 15,-4 1-15-15,3 1-35 0,1-1-9 0,-1 1-79 16,0 3 6-16,1-7-144 0,-2 6-553 16,1 1 77-16,1-2 84 0</inkml:trace>
  <inkml:trace contextRef="#ctx0" brushRef="#br0" timeOffset="-179277.77">17925 15438 834 0,'0'-7'212'16,"0"7"1"-16,0-7-19 0,0 7-30 0,-3-4-15 15,3 4-24-15,0 0 1 0,0 0-11 0,0 0-13 16,0 0-17-16,0 0-6 0,-4 20 3 15,1-12-28-15,3 5-1 0,-3-1 1 0,2 2-3 16,-3 4 11-16,4-2-34 0,-3 1-5 0,0 1-15 16,-1-1-31-16,1 1 2 0,0-3 13 0,2 0-12 15,-2-5-1-15,0 0 11 0,3 3 13 16,-3-5 35-16,3 1-40 0,0-4 12 0,-4 2 3 16,3 0 10-16,1-2 13 0,0-5-21 15,0 4 10-15,0-4 4 0,0 5-11 0,0-5 12 16,0 0-14-16,0 0-9 0,1 2 11 0,-1-2 3 15,0 0-11-15,0 0 3 0,7 2 5 16,-7-2-11-16,0 0-9 0,13-2 7 0,-6 2 3 16,0 0-1-16,3 0-14 0,0 0 1 0,1 0 4 15,2 0-1-15,1 0-17 0,0 0 7 0,2 0-13 16,-1-1-7-16,1-3-28 0,-2 4 2 16,0-3-8-16,6 1 3 0,-9-3 5 0,3 2 8 15,-1-2-15-15,1 2 20 0,-4-3 0 0,-3-2 15 16,4 3 8-16,-5-2 30 0,-2-1 1 0,-1 0 33 15,3 0-2-15,-6-1 12 16,1 1-18-16,-2-1 13 0,1 1-8 0,-3-2-12 16,0 0-23-16,-1 0 25 0,-2 2-28 0,2 1 28 15,-3 1-2-15,0-2 61 0,1 2-3 0,2 1 0 16,-2 2 4-16,-2 0-19 0,2-1-5 0,6 4-16 16,0 0 9-16,-17 13-4 0,9-5-19 15,2 4 9-15,3 5 1 0,-1 0-9 0,1 6-6 16,0 4-4-16,3 1-27 0,0 1-57 0,3 10 10 15,-6-5-371-15,3 19-478 0,0-6 107 0,-4 3 87 16,-7 0 72-16</inkml:trace>
  <inkml:trace contextRef="#ctx0" brushRef="#br0" timeOffset="-178573.99">16390 16655 657 0,'0'0'220'16,"0"0"-15"-16,-7-6-31 0,7 6 5 0,-6-3 16 16,6 3-26-16,-4-4-49 0,4 4 18 15,0 0-35-15,0 0 4 0,-3-5-9 0,3 5-32 16,0 0 1-16,0 0-1 0,0 0-7 16,13-4-3-16,-3 2-12 0,4 1 5 0,6-2-29 15,1 0 24-15,6 2-9 0,1-2-9 0,3 0-3 16,3 2-2-16,-4 0-11 0,1-2 13 0,3 2-5 15,-3 0-5-15,-3-1-1 0,-1 0 6 16,0 2-5-16,-7 0 8 0,4 0 7 0,-3 0-28 16,0-1 7-16,-5 1-9 0,-1 0-3 0,-2 0-21 15,0 0 24-15,-2 0-11 0,-1 1-5 0,-3-1 2 16,-7 0-37-16,0 0-21 0,14 0-16 16,-14 0-33-16,0 0-18 0,0 0-87 0,0 0-135 15,0 0-356-15,0 0 46 0</inkml:trace>
  <inkml:trace contextRef="#ctx0" brushRef="#br0" timeOffset="-178202.22">16835 16405 906 0,'0'0'248'0,"0"0"-28"15,-8-3-31-15,8 3-14 0,0 0-27 0,0 0-12 16,0 0-13-16,0 0 7 16,3 15-40-16,1-9 9 0,0 2-4 0,-1 1-8 15,4-1-2-15,0 4-32 0,3-1 19 0,-3 1-8 16,3 1-8-16,1-1-2 0,-1 3-3 16,0-3-15-16,1-1 13 0,-1 1-18 0,-1 0-1 15,1-1-4-15,-2 0-3 0,-1-4 5 0,-1 4-13 16,-2-4-2-16,2 2 13 0,-2 0-8 0,0-2 7 15,-4 2 1-15,-3 1-21 0,-2 2 16 16,-2 0-16-16,-2 1 0 0,-6 2 8 0,-1 1 2 16,-5 3-13-16,-2-1-2 0,2 1-30 0,-3-2-37 15,0-2-68-15,-1 3-55 0,-4-5-97 16,11 0-547-16,1-1 84 0,3-5 79 16</inkml:trace>
  <inkml:trace contextRef="#ctx0" brushRef="#br0" timeOffset="-177639.05">17442 16541 606 0,'0'0'277'0,"0"0"-42"16,-3-8-35-16,3 4-8 0,0 4-23 0,3-9 5 15,1 4-26-15,0-2-7 0,2 1-23 0,1-1-3 16,0 0-10-16,4 2-23 0,-2 1-8 15,2-2-2-15,-1 3-6 0,1-1-17 16,1 3 10-16,0 1-16 0,-3 1-4 0,1 0-1 16,1 3-10-16,-1-1 0 0,-3 4-7 0,-1 0-3 15,2 1 5-15,-4 2-10 0,-1 0 17 0,-6 1-4 16,2-1-13-16,-2 4-3 0,-5 1 3 16,2 0 2-16,-4-1-12 0,0 1 4 0,-7-1 1 15,6 0 0-15,-3-1-24 0,4-2 19 0,0 0-1 16,-4-3-14-16,4 2 14 0,1-3 3 0,4 0 3 15,-2-2 7-15,4-2 3 0,-3 1-5 16,2 2-16-16,1-3 14 0,3-3-1 16,0 0-7-16,0 0 2 0,0 0 18 0,0 0-16 0,0 0 19 15,28-5-18-15,-16 1 7 0,-2 3-2 16,1-3-8-16,0 2 8 0,2 0-6 16,-2 0 4-16,-1 0-9 0,0-1 16 0,4 1-15 15,-4 1 4-15,-1 1-17 0,-1 0-8 0,-8 0-41 16,17 0-38-16,-6 1-33 0,-5 1-39 0,1-1-85 15,-7-1-104-15,6 6-441 0,1-4 80 16,1-1 53-16</inkml:trace>
  <inkml:trace contextRef="#ctx0" brushRef="#br0" timeOffset="-177096.48">17904 16437 514 0,'0'-4'271'0,"3"1"-2"0,-3 3-8 16,0-6-33-16,0 6-39 0,0 0 3 0,0 0-41 16,0-7-2-16,0 7-26 0,0 0-6 15,0 0-6-15,0 0-19 0,-6 16 2 0,-1-7-7 16,4 1-7-16,-4 3-11 0,0-1-3 0,3 1-12 16,-3 1 10-16,1-1-7 0,-1 3-19 0,0-1-15 15,0-1 5-15,1 0-18 0,2 0 13 16,1-2-23-16,-1-2 11 0,1-1-14 15,-1 0 8-15,1-2-2 0,3-2 12 0,0 1-5 0,-1 0 11 16,-2-2-3-16,3-4-11 0,0 7-1 16,0-7 14-16,0 0-7 0,4 2 2 15,-4-2-5-15,0 0-2 0,17-1 2 0,-17 1 1 16,13-3-4-16,-5 1 1 0,-1-1-6 0,2 1 4 16,1 1-9-16,1-2 6 0,3 2-1 0,-3-1-15 15,2 1 8-15,4 1 0 0,-4-2-3 16,1 1 14-16,-3 1-14 0,2-3 3 0,4 3-16 15,-4 0 3-15,2-1 6 0,-5 0-19 0,3 1 10 16,1-2 1-16,-4 0-6 0,1-1 3 0,-1 0 3 16,0-1 25-16,-3-1-5 0,3 0 0 15,-6-1 13-15,2 0 10 0,-2-2-10 16,-1 0-11-16,0 1 16 0,1-1 20 0,-3 1-22 16,-1 1 7-16,3-2 8 0,-6 2 17 0,3 1-22 15,0-1 12-15,0 6 1 0,-1-12 19 16,-3 6-19-16,4 6 7 0,0-6-3 0,-3 1-25 15,3 5 10-15,0 0-12 0,0 0-11 0,0 0-2 16,-10 20 17-16,10-9-5 0,-3 1-12 0,-1 5-11 16,1 2-2-16,0 2-64 0,-1 8-67 15,-3-8-210-15,4 15-519 0,-1 1 76 0,-2-3 52 16,2 2 84-16</inkml:trace>
  <inkml:trace contextRef="#ctx0" brushRef="#br0" timeOffset="-176420.89">16435 17354 483 0,'-8'-5'226'0,"1"4"-14"16,1-4-30-16,-1 3-18 0,7 2 15 16,-8-6-56-16,2 4 33 0,2-1 2 0,4 3-19 15,-6-6-37-15,6 6-15 0,-7-3-15 0,7 3 12 16,-3-4-12-16,3 4-8 0,0 0-3 0,13-5-2 16,-6 3-8-16,10-2-10 0,-3 0 3 15,13-2 7-15,0 0-23 0,4-1 5 16,4 0 3-16,2-1-5 0,1 1 0 0,-1 1-13 15,-2-1 10-15,2 1-13 0,0 1-2 0,-6 1 10 16,0 1-15-16,-3 2 7 0,2-4-10 16,-6 4 18-16,-3 1-23 0,2 0-10 0,-8 0 2 15,1 0 13-15,-2 0-5 0,-1 0-7 0,-2 1-11 16,-1-1 0-16,-3 2 23 0,-1-1-25 0,-1 3-19 16,-5-4 14-16,3 7-24 0,-3-2-133 0,0-5-2 15,0 5-82-15,-3-1-134 16,3-4-309-16,-3 3 34 0</inkml:trace>
  <inkml:trace contextRef="#ctx0" brushRef="#br0" timeOffset="-176042.83">16906 17040 545 0,'-3'-5'233'0,"0"1"-31"0,3 4-20 16,0 0-13-16,-4-5-13 0,4 5-8 16,0 0-38-16,0 0-7 0,-3-5-24 0,3 5 21 0,0 0-29 15,0 0 1-15,0 0-23 0,0 0-1 16,23 10 6-16,-15-4-5 0,1-1-24 16,-2 1 19-16,3 2-11 0,4 1-2 0,-4-1 0 15,4 0 27-15,-1 3-34 0,-2-1-22 0,3 0 29 16,-1 1-13-16,-2-1-6 0,2-1 6 15,-3 3 18-15,4-4-31 0,-4 1 0 0,0 0-2 16,1-2 7-16,-7 1-7 0,5-1 2 0,-5-1 0 16,3 2 3-16,-4-1-1 0,-3 1 6 0,0 2 15 15,-7 1-22-15,3 2 6 0,-5-1-4 16,-1 2-18-16,-4 0 15 0,0-1 8 16,-3 0-16-16,4 2-12 0,-2 0-85 0,-1-3 46 15,2 0-125-15,3-4-118 0,-1 4-481 0,7-4 97 16,-1 0 49-16</inkml:trace>
  <inkml:trace contextRef="#ctx0" brushRef="#br0" timeOffset="-175451.31">17617 17073 371 0,'7'-3'125'0,"-1"0"54"0,-6 3-5 0,11-1-15 16,-11 1-13-16,13 0-8 0,-6 0-20 0,-7 0-8 16,18 4 26-16,-9-1-26 15,2 1-13-15,-1 0-13 0,0 2 3 0,1-1-23 0,-4 1 11 16,3 2-14-16,-4 1 1 0,5 0-14 16,-7 0 1-16,2 3-3 0,-2-2 5 0,-1 2-10 15,-3 0 15-15,0 0-30 0,-4 1 2 16,-2 0-2-16,2 1-8 0,-5 0-6 0,-2-1 1 15,1 0-10-15,0-3-6 0,-4 2-2 0,4-1 0 16,-4-2-3-16,4-1 19 0,0 0-4 0,2-4 9 16,-2 3-6-16,3-4 26 0,1 2 5 15,2-2-31-15,-3 0-38 0,3-1-6 0,4-2 19 16,-9 5 5-16,9-5-16 0,0 0 29 0,0 0-31 16,0 0 28-16,0 0-6 0,0 0 4 0,30-5 12 15,-19 3 31-15,3-1-61 0,-1 0 7 16,1 0 5-16,3-1 8 0,-3 1 3 15,-1 1 7-15,4-1-5 0,-3 1-31 0,-1 1 37 16,1 0-6-16,0-1 8 0,0 1-24 0,-4 1-24 16,0 0-9-16,0 0-15 0,-10 0 3 0,17-2-62 15,-9 2 6-15,-8 0-27 0,13-1-27 16,-13 1-26-16,7-7 46 0,-1 7-553 0,-1 0 59 16</inkml:trace>
  <inkml:trace contextRef="#ctx0" brushRef="#br0" timeOffset="-174885.76">17996 17123 622 0,'0'0'163'0,"3"-7"9"15,-3 3 7-15,0 4-13 0,1-7-12 0,-1 7-13 16,0-6 56-16,0 6-46 0,4-4-18 0,-4 4-28 16,0 0-3-16,0 0-17 0,0 0-3 0,-4-7-36 15,4 7 8-15,0 0-21 0,0 0 15 16,0 0-12-16,0 0 10 0,0 0-10 0,-4 20 13 15,4-13-18-15,-3 1 4 0,0 2-4 0,-1 2 5 16,4-1-11-16,-3 1-1 0,0 1-4 0,2-2-7 16,-2 1-6-16,0-1-1 15,3 0 9-15,-4-2-2 0,0-1-18 0,4-2 0 16,0 1 7-16,-3 0 13 0,3-2-9 0,0 0-6 16,-3 1 25-16,3-6-17 0,0 8 0 0,0-4-8 15,0-4 10-15,0 0-3 0,0 8-1 16,0-8 14-16,0 5-12 0,0-5-1 0,0 0-9 15,3 6-1-15,-3-6 1 0,3 2 4 0,-3-2-2 16,0 0 5-16,11 1 6 0,-11-1-11 0,0 0 5 16,13 0 5-16,-6 0-2 0,-7 0-13 0,15 0 38 15,-6 0-31-15,1 0 4 0,1-1-22 16,-1 1 3-16,4-1-10 0,-4 1 16 0,3-1-4 16,1-1 1-16,-4 0-3 0,1 1 3 0,-1-2 5 15,3 0-5-15,-6 2 0 0,1-1 4 16,-1-1 4-16,2 0 2 0,-5-2 5 15,3 1 0-15,0-1-10 0,-4 0 2 0,1-1 1 16,-1-1 7-16,0 1 0 0,-3 0-5 0,3 0 13 16,-6 1-8-16,3-1 10 0,0-2-2 0,0 3 15 15,-3-1-12-15,3 6-9 0,-3-11-2 16,-1 7-15-16,1-1 49 0,3 5-4 0,-3-9-27 16,3 9-3-16,-1-5 21 0,1 5-34 0,-3-5 16 15,3 5-11-15,0 0 6 0,0 0 7 0,0 0-2 16,-7 19-6-16,4-10 1 0,2 3-8 0,1 0-8 15,0 3-13-15,-3 3-30 0,3 3-28 16,3 0-29-16,-3-1-35 0,1 8-201 16,2-1-462-16,0-1 74 0,1 2 79 0</inkml:trace>
  <inkml:trace contextRef="#ctx0" brushRef="#br0" timeOffset="-174155.69">16509 17870 345 0,'-9'3'207'0,"9"-3"6"0,-4 3 2 0,4-3-44 0,0 0-25 16,0 0 0-16,-7 3-8 0,7-3 1 16,0 0-40-16,0 0-73 0,0 0 10 0,0 0-8 15,0 0 16-15,0 0-9 0,0 0 4 16,0 0 12-16,0 0-23 0,11 8 11 0,-2-6 7 16,1 0-11-16,1-1 4 0,2 0-19 0,2 1 24 15,5-1-11-15,1-1-20 0,3 0 7 0,3 2 9 16,4-5 1-16,0 3 11 0,3-2-13 15,-3 0 3-15,6 0-8 0,0 0 8 0,1 0-21 16,-3-2 13-16,-1 4-38 0,0-2 28 0,0-3-16 16,-3 4 29-16,-1-4-42 0,-5 3 29 0,-2-1-21 15,-2 0 19-15,-1 1 1 0,-6 0-1 16,3 1 4-16,-4-3-25 0,-3 1 15 16,1 0-3-16,-1-1-4 0,-3 0-3 0,0 0-23 15,-3 0-11-15,2 1-43 0,-2 0-28 0,-4-3-43 16,0 6-88-16,3-6-527 0,-3 1 136 15,0 3 10-15</inkml:trace>
  <inkml:trace contextRef="#ctx0" brushRef="#br0" timeOffset="-173794.26">17145 17660 803 0,'-3'-4'277'0,"3"4"-32"16,0 0-37-16,0 0-16 0,-7-5-28 0,7 5-16 15,0 0-7-15,0 0-18 0,0 0-13 0,0 0 0 16,0 0-5-16,21 13-21 0,-12-7 3 0,-1 0-20 16,2 1-8-16,0-1-16 0,4 3 13 15,-4-1-9-15,3 3-1 0,1-2-3 0,-3 1-4 16,6 0-11-16,-4 0 2 0,1 0 1 0,-1 0-3 15,-1 0-12-15,1 0 7 0,-3 0-8 16,1-2 6-16,-1 1 7 0,-1-2-18 16,-2 0 5-16,-3 2-20 0,0-1 41 0,-4 1-16 15,3 1-2-15,-9 0 11 0,-2 5-1 0,1-2-10 16,0 0-6-16,-7 4 9 0,-2-2 2 16,3 3-3-16,-5-3 3 0,1 2-20 0,0-2-23 15,0 1-9-15,3-1-14 0,0 0-29 0,4-2-127 16,3-7-152-16,1 4-481 0,1-2 74 0,7-3 85 15,-2-5 46-15</inkml:trace>
  <inkml:trace contextRef="#ctx0" brushRef="#br0" timeOffset="-173195.1">17723 17785 532 0,'0'0'161'0,"0"0"47"0,0 0 9 0,-7-4-12 16,7 4-13-16,0 0-23 0,-3-4-18 15,3 4 23-15,0 0-36 0,-1-6-2 0,1 6-1 16,-3-5-19-16,3 5-19 0,0 0-8 16,4-10 4-16,-1 8-9 0,-3 2-2 0,7-6 0 15,-3 1 0-15,2 3-23 0,-2-2-11 0,3 3-7 16,2-2 5-16,-9 3-15 0,18 0-3 0,-8 0 0 16,1 2 6-16,2 0-16 0,-3 2 5 15,1 0-11-15,-1 0-14 0,4 3-11 0,-7-1-30 16,6 3 7-16,-7 0-33 0,2-1 10 0,-5 2 8 15,1 2 2-15,-1-1 0 0,-3-1-22 0,-3 2 4 16,-1 0-28-16,-2-1 8 16,-2 2-2-16,-2-4 20 0,3 1-3 0,-3-3 26 15,0 0 0-15,0-2 15 0,-1 1 26 0,1 0 20 16,0-4 24-16,3 2 37 0,0-3 6 0,0 1 3 16,4 1-6-16,3-3-15 0,-10 1 10 15,10-1-10-15,0 0-20 0,0 0 2 0,0 0-5 16,0 0 0-16,0 0 8 0,10-15-19 0,0 11-2 15,4-3-2-15,3 2 2 0,0-1-2 0,4-1 10 16,-1 1-1-16,4 0-19 0,0 1-14 16,-4 0 16-16,4 2-10 0,-3-2-3 0,3 3-10 15,-7-1-36-15,7 2-41 0,-7 0-56 0,0 0-110 16,-10 2-103-16,10 0-471 0,-1 0 77 16,-4-1 149-16</inkml:trace>
  <inkml:trace contextRef="#ctx0" brushRef="#br0" timeOffset="-172557.35">18219 17620 642 0,'0'-7'189'0,"-4"2"96"0,4 5-12 16,0-6-19-16,0 6-49 0,0-6-31 0,0 6 2 15,-3-5 1-15,3 5-47 0,0 0-17 0,0 0-3 16,0 0-10-16,0 0-3 0,0 0-15 0,0 0 3 16,0 0-27-16,-7 15 4 0,4-5-1 0,3 0-7 15,-4 2-8-15,1 1-2 0,0 2 2 16,2 0-5-16,-2 2-18 0,-1-3 5 0,1 3 0 16,-1-3 0-16,1-1-10 0,3 1 3 0,-3-3-11 15,3-1 8-15,-3-2-18 0,3-1 5 0,-1 0-10 16,1 1 10-16,-3-3 15 0,3 0-12 15,0 1 2-15,0-6-2 0,0 9 0 0,0-9-6 16,0 6 6-16,0-6 0 0,4 4-8 16,-4-4 7-16,0 0 3 0,9 0-7 0,-9 0-3 15,11 0-3-15,-11 0 6 0,14-1 2 0,-4 0 3 16,1-1-8-16,2 1-3 0,1 1 8 16,2 0 3-16,-1-2-10 0,4 2 2 0,-1-1-3 15,2 1 13-15,1-3-7 0,0 1-3 0,-2 0-3 16,-1 0-12-16,3 0 15 0,-5 0-8 0,-1-2-10 15,-2 3 18-15,1-3-5 0,-1 1 10 16,-3 0-2-16,-2-1-3 0,2 0 31 16,-4 0-16-16,-2-2 0 0,-1 0-10 0,0 1 3 15,-3-3 0-15,0 2-11 0,-3-1 11 0,-1-1-6 16,-2 1 16-16,-1 0 0 0,-3-3-13 0,3 3 16 16,0 0-16-16,0 0 3 0,-3 1-3 15,3 0 5-15,0-1-5 0,-2 2 0 0,1 1 8 16,1 0-8-16,4 0-10 0,-4 2 2 0,4-3 16 15,3 5-5-15,-11-3 0 0,11 3-26 0,-6-5 18 16,6 5 0-16,-4-5-16 0,4 5 9 16,-6-3-19-16,6 3 26 0,0 0-5 0,0 0-5 15,0 0-1-15,0 0 9 0,-4 10-3 16,4-4-8-16,0 1 8 0,0 3 0 0,3 1 5 16,-3 3 13-16,1 5-3 0,2 2-5 0,0 6-33 15,0 0-116-15,-16 19-270 0,17-1-423 16,2 3 59-16,-3-6 84 0,-2-4 36 0</inkml:trace>
  <inkml:trace contextRef="#ctx0" brushRef="#br0" timeOffset="-168926.6">22615 10765 555 0,'-7'-4'184'0,"7"4"-2"15,-7-3 0-15,7 3 5 0,0 0-44 16,-6-3 28-16,6 3-37 0,0 0-12 16,-2-4-22-16,2 4-3 0,0 0-9 0,0 0-7 15,-9-4 9-15,9 4-21 0,0 0-2 0,0 0 7 16,-3-4-20-16,3 4-1 0,0 0 4 0,0 0-16 16,0 0 0-16,0 0-3 0,0 0-10 15,0 0-7-15,0 0 4 0,27 7-9 0,-20-6-4 16,0 5 11-16,-3 1-20 0,2-3 20 0,1 4-10 15,-1 2-13-15,-2 1 5 0,-4 0 10 0,0 0-7 16,0 4 0-16,-4 2-8 0,-3 0-5 0,-5 4 10 16,-3-3-13-16,5 0 11 0,-7-2-6 15,3-2-5-15,-3-1 3 0,1-1 0 0,1-2 3 16,-1-3 37-16,2-3-24 0,4 3-1 0,0-1-8 16,-4-2 9-16,7-4 9 0,-3 6-10 0,2-5 8 15,8-1-7-15,-10 0-19 0,10 0 21 16,0 0-1-16,-3-7-4 0,3 7-13 15,0 0 13-15,13-13-3 0,-2 8-8 0,-1-2 1 16,0 4-1-16,7-4-12 0,-3 0 15 0,0 5 0 16,-1-4 0-16,2 4-8 0,-2 0 21 0,1-3-31 15,-1 3 5-15,1 1 0 0,-4 0-5 0,4 1-10 16,-3 0 18-16,2 2-33 0,-3-1-29 16,1 2 3-16,2 2-52 0,-3-3-83 0,-3 2-50 15,3 0-421-15,-3 0-60 0,4-1 77 0</inkml:trace>
  <inkml:trace contextRef="#ctx0" brushRef="#br0" timeOffset="-168486.83">23039 10847 703 0,'-10'-4'272'0,"7"1"-34"0,3 3 13 15,-11-6-24-15,11 6-29 0,-7-1 4 0,3-1-44 16,4 2-1-16,-9-1-19 0,9 1-26 0,0 0-9 16,-18 3-16-16,12 0 10 0,-1 4-23 0,-1-3-5 15,2 4 6-15,2-2-29 0,-2 1 20 16,2 1-9-16,1 5-14 0,0-3-17 16,-1-2 15-16,4 1-5 0,0 0-6 0,0-2-12 15,4 4 5-15,2-4 5 0,-2-1-20 0,6-3 20 16,1 4-10-16,-1-5-8 0,3-1-7 0,1 2-1 15,-1-3 6-15,2-4-3 0,-2 4 6 16,1-3-1-16,-1-3-10 0,-3 4 0 0,1-4 0 16,-1-1 10-16,0 3-2 0,-2-4-3 0,-2 2 0 15,0-2-10-15,-5 1 12 0,2 2-7 0,-3-1 8 16,0-1 10-16,-3 0-20 0,-1 2-6 16,-2 0 3-16,-2-3 2 0,1 5 11 15,-3-3 5-15,1 4-16 0,-2-4 8 0,1 6-7 16,3-1-3-16,-4-2 5 0,4 0 7 0,7 3-27 15,-16-1 2-15,16 1 5 0,-11 6-46 0,8-4 8 16,3-2-51-16,0 0-90 0,0 0-90 0,10 5-568 16,-2-3 93-16,1 1 37 0,1 1 88 15</inkml:trace>
  <inkml:trace contextRef="#ctx0" brushRef="#br0" timeOffset="-168197.94">23319 10790 719 0,'0'0'263'0,"-3"-7"-55"0,3 7-29 16,0-7 3-16,0 7-16 0,0 0 21 0,0 0-72 16,0-7-56-16,0 7 20 0,0 0-48 15,0-4 15-15,0 4 8 0,3-6 48 0,-3 6-66 16,0 0-26-16,0 0 6 0,0 0 37 0,0 0-19 15,0 0-9-15,0 0 3 0,-3-8 1 0,3 8 1 16,0 0-7-16,0 0-5 0,0 0 0 0,0 0 5 16,0 0-15-16,0 0 12 0,3 21-2 15,-3-12-2-15,0 3-4 0,0 2 6 16,0-2 0-16,0 9-23 0,0-3 18 0,0 4-13 16,3 4-15-16,0 0-57 0,-2 1-94 0,-5 7-170 15,12-1-455-15,-2-8 82 0,1-4 51 0</inkml:trace>
  <inkml:trace contextRef="#ctx0" brushRef="#br0" timeOffset="-166881.68">22503 12301 711 0,'0'0'259'0,"-4"-4"-14"0,4 4-9 0,0 0-29 15,0 0-17-15,0-7-27 0,0 7-29 0,0 0 11 16,0-7-24-16,0 7 14 0,3-6-19 0,-3 6 12 15,4-5-36-15,2 1-5 0,1 2 5 16,-1 0-18-16,2-1-15 0,-1 0 5 0,-7 3-15 16,16 0-1-16,-8 0 1 0,-8 0-11 0,17 6-10 15,-7-4 6-15,-3 5-21 0,-1-3 7 0,-2 3-5 16,-1 2-12-16,-3-1-1 0,0 5-9 16,-3-2 2-16,-4 3-3 0,0-2-7 0,-6 3 2 15,2 2-13-15,-6-3 11 0,1 1 15 16,1-1-13-16,-1 0 8 0,-2-3-5 0,5 0 2 15,-1-2 0-15,1-3 13 0,3 1-17 0,2 0 27 16,-2 0 11-16,4-3-3 0,2 2-5 16,-3-6-8-16,7 0 8 0,0 0-16 0,0 0 26 15,0 0-15-15,0 0 15 0,0 0-12 0,0 0-9 16,27-7 4-16,-16 3-1 0,-1 0-2 0,0 2-3 16,1 0 5-16,2-3-7 0,-3 4 7 15,1-1-13-15,-2 2-2 0,1-1-15 0,1 1-19 16,-11 0 6-16,17 1-46 0,-9 1-11 0,1-2-51 15,-2 4-56-15,3-2-97 0,-2 0-553 0,2 0 63 16,0 2 78-16</inkml:trace>
  <inkml:trace contextRef="#ctx0" brushRef="#br0" timeOffset="-166509.56">22949 12366 637 0,'0'0'253'0,"-6"-7"-30"16,0 6-13-16,6 1 25 16,-11-7-35-16,4 6 10 0,0-2-31 0,0 2-25 0,7 1-37 15,-20 0 19-15,13 1-18 0,-3 2-13 16,-1-1-23-16,1 4-8 0,1-3 5 0,-2 2-5 16,4 5-20-16,2-3 8 0,0 1-16 0,-2 2-13 15,6-2 5-15,1-1-2 0,1 3 8 16,3-3 2-16,2 1-15 0,1-2-6 0,3-2-7 15,1 0 5-15,5-1 5 0,-1-3-5 0,1 0 5 16,1-2-12-16,-3-2-9 0,3 2 14 0,-3-5-11 16,3 4 8-16,-7-4-5 0,0 1 0 15,1 0 0-15,-5-1 2 0,-2-1 0 0,-1 2-12 16,0-3 2-16,-6 5 0 0,0-2-5 0,-1-2 8 16,-5 1-16-16,-2 2 5 0,4 2-4 15,-3-3 12-15,-1 5 3 0,-2-2-26 0,6 3-5 0,-3 0-36 16,10 0-44-16,-11 4-14 15,5 0-101-15,3-2-115 0,3-1-527 0,6 6 77 16,1-2 107-16</inkml:trace>
  <inkml:trace contextRef="#ctx0" brushRef="#br0" timeOffset="-166104.65">23251 12341 844 0,'3'-7'266'0,"-3"7"-7"0,0-3-62 16,0 3 3-16,0 0-13 0,0-6 2 16,0 6 0-16,0 0-48 0,0-7 0 15,0 7-23-15,0 0-3 0,0 0-13 0,3-3 3 16,-3 3-25-16,0 0 4 0,11-4-2 0,-11 4 2 16,10 0-12-16,-10 0-3 0,14 4-36 0,-7-3 6 15,0-1-1-15,-1 5 3 0,1-3-2 0,0 2-11 16,0 2 0-16,0-3-8 0,-1 2-14 15,-2 2 17-15,-1 0-16 0,-3-1 6 0,3 1 5 16,-3 1-10-16,-3 0 4 0,0 4-17 0,-4-3 18 16,1 1-5-16,-1 0 15 0,-4-2-23 0,-2 2 20 15,2-1-15-15,-2 1 16 0,3-4-8 0,-1 2-1 16,1-1-1-16,3 0-11 16,1-4 7-16,-2 4-7 0,4-6 8 0,-2 4 13 15,3-3-21-15,3-2 5 0,0 0-8 0,0 0 8 16,13 8-10-16,1-9-13 0,6 0 18 0,11-5-25 15,11 3 25-15,16-4-16 0,6 0 9 0,4 3-14 16,-2 0-30-16,2-2-46 0,-3 6-323 16,-1 6-504-16,-12-6 94 0,6 8 96 0,-14-3 71 15</inkml:trace>
  <inkml:trace contextRef="#ctx0" brushRef="#br0" timeOffset="-165274.12">22509 13708 632 0,'-3'-7'194'0,"3"7"42"0,-3-8-29 0,3 6-33 16,0 2-25-16,-1-8-24 0,-2 1-17 0,3 7 27 15,3-10-17-15,-2 3-8 0,-1 4-28 0,3-5 8 16,3 1-11-16,-2 3-10 15,-1-2 15-15,3 0-32 0,2-3-4 0,-1 5-2 16,3-2-10-16,0 1 10 0,0 2-10 0,0 1 0 16,1-1 0-16,-1 3-13 0,0 3-8 0,1 1 11 15,-1 1-6-15,-3 2-7 0,3 3 5 16,-3 1-13-16,-3-1 10 0,-1 5-7 0,-3-1 7 16,-3 3-15-16,-1-1 3 0,-4 3-6 15,-2-2-17-15,-2 6-3 0,-3-6 18 0,2-1 13 0,-1-4-16 16,1 5 5-16,-2-6-4 0,5-2-4 15,0 0 22-15,0-2-1 0,0-3 28 16,3 3-25-16,1-4 8 0,2 1-16 0,-3-1 5 16,7-3 5-16,0 0-15 0,0 0 13 0,0 0 2 15,0 0-9-15,11-17-6 0,-2 10 20 0,1 3-12 16,1-3 4-16,2 0-4 0,2 0-5 16,-5 4-3-16,3-2-8 0,1 1-2 0,-1-2 30 15,2 6-22-15,-3-1 9 0,-1 1-30 0,3-1-28 16,-1 2-3-16,1 0-22 0,-1 4-42 0,-2 0-20 15,-1 0-42-15,0-3-168 0,1 6-440 16,-1-1 66-16,0 0 75 0</inkml:trace>
  <inkml:trace contextRef="#ctx0" brushRef="#br0" timeOffset="-164871.09">23014 13773 693 0,'-3'-9'228'0,"0"3"-23"0,3 6 5 0,-3-7-29 16,2 4-1-16,1 3 6 0,-6-7-37 0,6 7-29 15,-7-2-2-15,7 2-18 0,-11 0-3 16,11 0-20-16,0 0 0 0,-16 7-6 0,8-2-2 16,5 0-10-16,-4 1-15 0,4 0-6 15,0 2-7-15,0-1 10 0,3-1-18 0,0 1 10 0,0-2-23 16,3 2 21-16,0-6-16 0,3 5-7 15,1-5-8-15,4 5 16 0,3-6-11 16,0-1 7-16,-1-2 4 0,1 1-1 0,3-5-12 16,-3 4-1-16,2-5 9 0,-1 1-6 0,-5 0 7 15,3 1-6-15,-5-1 11 0,-2 0-11 0,1-2-4 16,-4 1-4-16,0 1 12 0,-6 0-5 0,3-2 8 16,-4 1-11-16,-5 4-7 0,1 0-8 15,-2-3 11-15,0 5-3 0,-1 0 2 0,2 2-10 16,-1 0 1-16,10 0-60 0,-18 4-31 0,8 3-24 15,3-3-7-15,4 0-32 0,-4 2-116 16,7 0-534-16,3-1 92 0,5 3 94 16</inkml:trace>
  <inkml:trace contextRef="#ctx0" brushRef="#br0" timeOffset="-164386.86">23316 13630 660 0,'0'-7'238'0,"0"0"10"0,0 3-25 0,0 4-21 16,0-9-33-16,0 6-13 0,0 3-12 15,-1-9-16-15,1 9-13 0,1-4-10 0,-1 4-13 16,0 0-5-16,3-4-5 0,-3 4-13 16,0 0-10-16,0 0-5 0,0 0-6 0,18 7-12 15,-15-6-3-15,3 4 3 0,-2 0-13 0,2 0-10 16,-1-2-16-16,1 4-17 0,-2 2-11 0,-1-3-2 15,0 0-16-15,0 0 16 0,-3 2 2 0,0-1-7 16,-3 1-6-16,0-1 11 0,0 1-5 16,-4 1-1-16,2-3 14 0,-1 1-9 0,-4-2 14 15,4 3 2-15,-5-2-10 0,4-2 25 16,0 3-4-16,0-3 7 0,1 0-18 0,-1-2 18 16,0 2 0-16,3-2-3 0,4-2-5 0,-9 7 14 15,5-5-6-15,4-2 0 0,-7 4-16 0,7-4 19 16,-4 4-1-16,4-4 11 0,0 5 3 0,0-5-4 15,0 0 9-15,4 5 7 0,3-1-18 16,-7-4 6-16,7 3 1 0,-4 3-11 0,1-4 1 16,-4-2 4-16,9 7 9 0,-5-4-7 15,3 4-8-15,-3-1-3 0,2 1 16 0,-2 0-18 16,-1 2 11-16,3 1-4 0,-1 1-2 0,-5-1 8 16,3 2-15-16,0-1 9 0,-6 1 21 0,3 1-22 15,-3-3 14-15,-5 4-7 0,1-3-3 16,-6 4-20-16,-4 0 7 0,3-3-73 15,-6 1-83-15,-1-11-205 0,-7 11-406 0,-2-1 56 0,-4-4 64 16</inkml:trace>
  <inkml:trace contextRef="#ctx0" brushRef="#br0" timeOffset="-163590.56">22537 15090 591 0,'-1'-7'243'0,"1"7"-25"0,-6-7-21 0,6 1-3 16,0-1-35-16,0 2 0 0,0-4-31 15,3 1 12-15,0 0-17 0,1-1-10 16,2 1-13-16,-2 0-6 0,7-3-19 0,-1 1-4 16,0 2 1-16,2 0-16 0,-4 0 6 0,2 3-26 15,1 1 12-15,-1-2-2 0,0 3-7 16,4-1-6-16,-4 4-8 0,0 0-4 0,1 5-3 16,-4-2-10-16,3 4 9 0,-4 0-6 0,2 3-9 15,-2 0-2-15,-4 3 11 0,-2-1-11 0,0 4-18 16,-2 1 23-16,-7 5-151 0,-3-2 28 0,-1 5 8 15,-4-2 0-15,4-5 15 0,-8-1 13 16,4 4 13-16,0-7 10 0,-1 0 47 0,5-5-37 16,0 0-2-16,-1-1 48 0,4 0 13 0,-1-2 8 15,4-3 34-15,0 4 24 0,1-6-45 0,2 3 28 16,4-4-28-16,0 0 4 16,0 0-4-16,0 0 10 0,0 0-10 0,17-12-6 15,-3 5-2-15,-4 4 0 0,8-4 3 0,-2 0 2 16,2 3 0-16,-2-2-10 0,2 3 3 0,1-2-8 15,-1 1 2-15,-3 0 8 0,-2 4-8 0,3 0-20 16,-2 0-2-16,-1 0-16 0,-1 0-54 16,-2 1 0-16,3 3-8 0,-2-1 21 0,-1 2-76 15,-4-2-32-15,2 3-79 0,1-3-294 0,-2 4-169 16,0-2 87-16</inkml:trace>
  <inkml:trace contextRef="#ctx0" brushRef="#br0" timeOffset="-163199.06">23155 15071 895 0,'0'-8'305'0,"0"8"-57"0,0 0-12 0,-6-5-11 16,6 5-38-16,-8-2-18 0,8 2-23 0,-13 2-3 15,13-2-2-15,-13 1-18 0,2 5-3 0,1-1-28 16,3 1-2-16,-7 1-8 0,4 1 2 15,3 0-22-15,-4 1 2 0,4 4 2 0,1-4-20 16,0 2-7-16,2-3 7 0,0 1-21 16,4-1 1-16,4 2-1 0,-4-3 6 0,4 0-5 15,2-2-1-15,4-1-20 0,1-2 3 0,-1 1 10 16,3-3-13-16,1-3-2 0,-1 3 10 16,-1-3 2-16,0-4 0 0,-2 3 11 0,1 0-18 15,-1-5-11-15,-3 1 6 0,0 0 7 0,0 1-3 16,-3-3 1-16,-4 2 2 0,3-2-4 0,-3 3 11 15,-3-3-19-15,-1 1 4 0,-3 0-14 16,0 2 19-16,-3 0-9 0,3-1-6 0,-3 5 3 16,0-1-16-16,3 3 6 0,0 1-72 0,7 0-23 15,0 0 10-15,-14 7-53 0,11-6-96 0,3 4-63 16,0-5-538-16,10 9 87 16,-2-6 88-16,1 1 94 0</inkml:trace>
  <inkml:trace contextRef="#ctx0" brushRef="#br0" timeOffset="-162681.26">23414 15006 813 0,'1'-5'249'0,"2"2"-62"15,-3 3-26-15,0-7-2 0,0 7-8 16,0 0-16-16,4-4-20 0,-4 4-10 0,0 0-12 16,0 0 1-16,0 0-20 0,0 0-2 0,0 0 0 15,-7 21-18-15,6-8 7 0,-2-1-20 16,0 0-10-16,0 1 10 0,-1 3-31 0,1 0 8 15,0 0-28-15,-2 0 17 0,2 0-99 16,-3 2 28-16,2-2-15 0,1-4 15 0,-1 2 10 16,1-4 8-16,0 2 36 0,0-6 51 0,1 1 18 15,-1 1-21-15,0-1 18 0,0-4-7 0,3-3 7 16,-4 5 3-16,4-5-26 0,0 0-15 16,0 0-5-16,0 0 20 0,0 0-7 0,0 0-3 15,0 0 10-15,0 0-2 0,0 0 10 0,0 0-21 16,0 0-2-16,0 0-2 0,0 0 14 15,0 0-17-15,0 0 0 0,18-10-3 0,-11 9 11 16,-7 1-16-16,19 1-18 0,-5 1-13 16,0-2 1-16,0 0 2 0,2 1 2 0,-1 1 6 15,6 1-23-15,-5-3-37 0,-1 1-4 0,1-2 0 16,2 1 10-16,-5-3 2 0,4 3 8 0,-4-3 21 16,-2 1-6-16,3-3 24 0,-4 2 22 0,1-2-4 15,-5 1 2-15,1-2 7 0,-1-1-14 16,-3 0 27-16,-2 2 19 0,-1-3-4 0,0 0-4 15,0 1-3-15,-4-2 6 0,1 0 7 0,-3 2 12 16,2-1 1-16,-2 0 10 0,-2 1-13 0,1 0 3 16,1 2-5-16,-1 0 9 0,0-2-29 0,3 6 17 15,-2-1-3-15,-1 2-12 16,7 0 5-16,-14 7-6 0,7 1-9 0,0 2 5 16,-2 0-1-16,1 7-20 0,4 1 11 0,-2 5-16 15,2 2 2-15,1 5-40 0,3-1-106 0,0 4-252 16,-3 9-418-16,3-4 59 0,-3 2 66 0</inkml:trace>
  <inkml:trace contextRef="#ctx0" brushRef="#br0" timeOffset="-161821.37">22580 16374 43 0,'4'5'3'16,"-4"-5"22"-16,7 2-30 0,-7-2 8 0,0 0 22 15,4 4 57-15,-4-4-56 0,0 0 38 0,3 3 10 16,-3-3 82-16,0 0 26 0,0 0-29 16,0 0-37-16,0 0-24 0,0 0 79 15,0 0 31-15,0 0-40 0,0 0-60 0,-14-15-10 16,14 9 0-16,-3 2 24 0,2-1-32 0,-5-1 6 15,3 2 27-15,-1-2-48 0,1-1-5 0,-5 1 11 16,5-2-1-16,-3 0-2 0,2 1-11 0,1 2-10 16,-1 0-10-16,-2-1 5 0,2 2-5 15,0-1 0-15,1 0 0 0,3 5 8 0,-3-9-13 16,2 7-6-16,1 2-9 0,-3-9 7 16,3 9-2-16,4-7 17 0,2 3-5 0,2 0-7 0,2-1 2 15,3 0-15-15,1 4 3 0,-4 0-6 16,4-1-7-16,-1 2 2 0,-2 2-5 15,0 0-7-15,0 2 2 0,-3 1 2 0,0 3 26 16,-1 0-22-16,-4 2-6 0,0 1-18 0,-3 0 18 16,-3 6 2-16,-1-2-33 0,-6 1 29 15,0 2-11-15,-3-1-2 0,-2 2-8 0,-1-3 12 16,-2 2 6-16,-3 0 13 0,2-4-13 0,1 1-5 16,1-3-1-16,0-3 14 0,4 0-3 0,2-2 5 15,1 0 3-15,3-1 10 0,0-1-11 0,0-1-7 16,0-1-10-16,4 0 5 0,3-3 10 15,0 0-5-15,0 0 5 0,0 0-7 16,0 0-9-16,31-13 11 0,-18 6-5 0,5 2 13 16,-1 0-16-16,0-2 11 0,4 3-3 0,-5-1 8 15,2 2-16-15,2 1 8 0,-3 0-13 16,-3 0-20-16,2 2 5 0,-1 2-8 0,-2 1-69 16,4-1-67-16,-3 2 14 0,-1 0-91 0,-2-4-83 15,-1 5-449-15,4 0 74 0,-4 0 132 0</inkml:trace>
  <inkml:trace contextRef="#ctx0" brushRef="#br0" timeOffset="-161431.26">23045 16271 798 0,'3'-4'312'0,"-3"4"-76"16,5-6-11-16,-5 6 16 0,0-5-16 0,0 5-61 15,0 0 10-15,3-5-23 0,-3 5 2 0,0 0-17 16,0 0-21-16,0 0-17 0,0 0 1 16,0 0-12-16,-24 5-20 0,14 1 20 0,3 2-38 15,-3-1-1-15,0 4 1 0,-1-1-3 0,4 2-10 16,0 1 2-16,-2-1-12 0,4-2-13 16,2 1-6-16,-1-1 4 0,1 0-29 0,3-3 25 15,3 1-12-15,-2-1 3 0,2 0 12 16,4-2-13-16,-3-3 24 0,6 1-16 0,-3-3 5 15,6-2 3-15,-3 0-3 0,1-3 3 0,0 1 0 16,1-2-3-16,-2 0 3 0,-2-1 5 0,-1-2 0 16,0 2 7-16,2-2-12 0,-4 2 0 15,-2-2 7-15,3 2-9 0,-5-1-4 0,2 2-7 16,-3-2 11-16,0 1-17 0,3 3-22 0,-3 4-10 16,-3-7-31-16,3 7-16 0,-3-7 16 0,3 7-100 15,0 0-43-15,-21 10-182 0,18-7-451 16,3 2 69-16,-1-1 101 0</inkml:trace>
  <inkml:trace contextRef="#ctx0" brushRef="#br0" timeOffset="-160978.22">23395 16216 616 0,'0'-4'195'0,"0"4"48"0,3-7-15 0,-3 7-23 15,3-3-11-15,-3 3-17 0,0 0-26 16,3-6-23-16,-3 6-10 0,0 0-8 0,0 0-3 16,0 0-20-16,0 0 8 0,-9 15-13 0,8-9-8 15,-3 3-13-15,1 1-7 0,-3-1-5 16,2 0 12-16,1-1-22 0,0 0-6 0,-1 1 8 16,1-2-18-16,3-1 10 0,-3 0-12 15,1 0 4-15,-1-2-4 0,3 1-3 0,0-5-13 16,0 8 15-16,0-8-12 0,0 6-3 0,0-6 8 15,3 4 0-15,-3-4-3 0,8 0 5 0,-8 0 6 16,10 0-21-16,-10 0 0 0,17-4 13 0,-10 3 12 16,6-2 1-16,-2 1-13 0,-1 1 4 15,0-2-9-15,4 3 5 0,-3-1-8 0,1 1 10 16,0 0-12-16,1 1 5 0,-2 2 7 0,-1-2-2 16,0 2-5-16,-4 2 12 0,2-3-15 0,-1 4 5 15,-1-2-10-15,-3 1 0 0,1 3 11 16,0-2 1-16,-4 1-4 0,-4 3 0 15,0 1-8-15,-2 0 7 0,-1 1-35 0,-4 1-36 16,-5 0-38-16,3 1-62 0,-2-3 0 0,-1-2-51 16,-8 1-105-16,13 1-448 0,-3-4 39 0,1 0 71 15</inkml:trace>
  <inkml:trace contextRef="#ctx0" brushRef="#br0" timeOffset="-160761.18">23521 16188 563 0,'7'-8'253'0,"-1"1"-15"15,-2 1-46-15,-1 1 74 0,0 1-20 0,2 0-13 16,1-2-59-16,-2 0-10 0,5-1-26 0,-1-2 0 16,2 3-2-16,0-2 0 0,4 0-16 0,3 0-7 15,3-1-29-15,0 2-10 0,4-2-17 16,1 3-17-16,2 1-32 0,1 0-54 0,2 1-97 15,1 4-267-15,3 0-458 0,0-2 139 0,0 1 35 16</inkml:trace>
  <inkml:trace contextRef="#ctx0" brushRef="#br0" timeOffset="-159363.12">27675 10905 775 0,'0'-4'282'0,"0"4"-21"16,0 0-28-16,-8-8-6 0,5 6-27 0,3 2-26 15,-1-8 0-15,1 8 13 0,-1-7-18 0,-1 7-28 16,2 0 10-16,-3-8-41 0,3 8-13 0,3-4-12 15,0-2-1-15,-3 6-12 0,10-7 12 16,-5 0-20-16,5 4-15 0,0-4-11 0,4 4 6 16,-1-2-8-16,1 4-16 0,-1-2 19 0,-2 0-11 15,3 2-10-15,-1 2 0 0,-2 4 2 0,-1-3-12 16,0 2 10-16,1-1-18 0,-2 5-8 0,-5 0 0 16,2 1-10-16,-5 1 8 15,-1 3 15-15,0-1-2 0,-7 2-11 0,3 1-7 16,-5-1-6-16,-5 1 11 0,4 2 5 0,-2-3-26 15,-4 1 29-15,3-5-14 0,-1 1 19 0,4-3 2 16,3-1-5-16,-4 0 15 0,5 0-12 0,-1-3 10 16,3 2-1-16,-3-4-22 0,4 3 18 15,3-5 5-15,-3 4 5 0,3-4 5 0,0 0-18 16,0 0-5-16,0 0 7 0,30-9 4 0,-15 8-16 16,-3-2 10-16,3-1-5 0,1 1 12 0,-1-1-14 15,1 3-1-15,-1-2 14 0,1 2-11 0,1-2 2 16,-3 3-20-16,0 0-20 15,-1 4-26-15,0-3-49 0,1-1 24 0,-3 2-32 16,0 5-14-16,-1-6-103 0,-4-1-77 0,1 5-538 16,4-2 85-16,-2 4 62 0</inkml:trace>
  <inkml:trace contextRef="#ctx0" brushRef="#br0" timeOffset="-158982.12">28275 10874 821 0,'-9'-6'279'0,"-2"3"-15"15,6-1-29-15,-3 1-17 0,1 2-16 16,7 1-23-16,-17-1-23 0,10 2-2 0,-3 0-29 16,2 0-15-16,-1 4 8 0,-1-1-13 0,-1 3-10 15,4 0-21-15,0 1-2 0,1-1 22 16,2 3-40-16,-3-1 5 0,4 1 15 0,3-3-15 15,0 3-13-15,7-2-12 0,-4 2 22 0,4-3 5 16,3 0-35-16,4-2-6 0,0-3-14 0,6-1 9 16,-6-1 13-16,8 0-15 0,-3-3-5 0,1-1 2 15,-2 0 3-15,-2-2-3 0,1-2-3 16,-6 1 17-16,3-1-12 0,-4-1-12 0,0 1 11 16,-7 0 14-16,4-2-10 0,-6 1-7 0,-1 0-3 15,-2-1-10-15,-7-1 10 0,-1 3 0 16,-3-2-5-16,0 6 11 0,-5-2-9 0,3-1 1 15,-5 5-11-15,8 0-2 0,-3-2 7 16,1 4-2-16,1 4-13 0,-1-2-20 0,4 2-16 16,0 3-25-16,2 1-31 0,5 0-31 0,0 1-56 15,3-1-113-15,6-1-570 0,2 3 63 0,2-2 93 16,3-1 135-16</inkml:trace>
  <inkml:trace contextRef="#ctx0" brushRef="#br0" timeOffset="-158381.36">28852 10706 762 0,'-2'-5'220'0,"2"5"-12"0,-3-8-19 0,0 5-2 15,3 3-5-15,-8-6-24 0,8 6-30 16,-16-1 3-16,16 1-11 0,-21 5-25 0,11 0-8 16,-4 2-5-16,0 1-5 0,-3 2-11 0,4 4 1 15,-2-2-16-15,-1 5-15 0,2 4 10 16,2-2-3-16,0 2-4 0,1 0-6 0,2-3-5 15,5 3-12-15,-2-2-1 0,5-2 3 16,0-3-16-16,1-3-7 0,1 3 0 0,0-3 10 16,5 1-7-16,1-3-1 0,0-5-4 0,0 4 7 15,3-4 5-15,-3-3-5 0,3 0 5 0,-1-1-10 16,-9 0 10-16,12-2-3 0,-6-2 9 16,2 0-17-16,-5 0 14 0,0-3 5 0,-1 2-23 15,-1-1 25-15,-2-1-12 0,-1-2-11 0,-4 1-13 16,1 4 11-16,-1-3-13 0,-1 0-23 15,1 0-56-15,-1 7 30 0,-1-2-82 0,-5 2-186 16,3 2-487-16,-1-2 100 0,1 6 80 16</inkml:trace>
  <inkml:trace contextRef="#ctx0" brushRef="#br0" timeOffset="-157531.22">27787 12166 880 0,'0'0'282'16,"0"-8"-37"-16,-3 6-9 0,2-3-6 16,1 5-33-16,0-10-10 0,1 2-38 0,2 1 7 15,-3-1-28-15,3 4 5 0,4-4-18 0,-3 0-7 16,3 1-29-16,-1 0 0 0,1 4-5 0,4-2-2 15,-1 1-16-15,0 0-9 0,0 4 1 0,0 0 14 16,-3 3-34-16,4 2-8 16,-1 0 3-16,0 3-20 0,-3 1 4 0,3 2-4 0,-6 3-3 15,-1 2 0-15,-3-3-10 0,0 6 2 16,-4-1-15-16,-5 1-2 0,1 0 7 0,-2 4-75 16,-7 0 24-16,0-3 10 0,-2 1 13 15,1-5 3-15,0 0 2 0,2-4 23 0,1-2 15 16,2-1 19-16,4-3 4 0,-1 1 8 0,-1-6 11 15,0 4 9-15,4-5-19 0,7 0 14 0,0 0-20 16,0 0 21-16,-7-6-21 0,7 6 0 0,7-10 5 16,0 3 15-16,7 0-40 0,-1 0 23 15,1 4-6-15,3-3 6 0,0-3-11 0,-3 7 5 16,0-4-4-16,2 4-11 0,-1-2 18 0,-2 3-3 16,1 1-22-16,-1 0-26 0,1 0-34 15,0 4-14-15,-4-1-9 0,1-2-53 0,2 5-31 16,-5-3-118-16,-3 4-127 0,3-2-426 15,2-2 116-15,-4 3 40 0</inkml:trace>
  <inkml:trace contextRef="#ctx0" brushRef="#br0" timeOffset="-157138.87">28285 12193 829 0,'-6'-2'223'0,"6"2"9"0,-5-5-40 0,-3 3-20 16,8 2-36-16,-14 0 10 0,14 0-24 15,-17 7 1-15,10-2-25 0,-3 0-19 0,3 2 3 16,0 0-21-16,0 3 16 0,0-2-10 0,1 0-19 16,2 2-12-16,1-2 5 0,3 1 8 15,0 0-8-15,3-2-13 0,4 0-5 0,3 0 10 16,0-3-13-16,1 2 4 0,3-6 1 0,4 0-2 15,-2 0-25-15,2-6 4 0,-2 2 26 0,4-3-10 16,-6 0 8-16,3-1-21 0,-4-2 15 16,-2 2-12-16,-2-2 7 0,-4 1 11 0,1 0 5 15,-5-3-29-15,-1 2 1 0,0 3-1 16,-4-3 22-16,-2 2-17 0,-2 1-4 0,-2-1-8 16,0 5 5-16,-1-4-3 0,-2 5 21 0,0-2-33 15,-1 3 25-15,4 1-51 0,-3 1 3 16,3 5-14-16,-1-3-35 0,3 2-51 0,5 4-120 15,-4-1-111-15,12 0-402 0,-3-2 34 0,8-1 82 16</inkml:trace>
  <inkml:trace contextRef="#ctx0" brushRef="#br0" timeOffset="-156761.75">28607 12090 901 0,'-1'-7'296'0,"-4"1"-93"0,2 4-24 0,3 2-8 16,-1-9-30-16,1 9-5 0,-1-2-3 16,1 2-20-16,0 0-14 0,0 0-7 0,0 0-10 15,0 0-10-15,0 0-18 0,15 1-11 0,-15-1-15 16,17 6 16-16,-5-4-16 0,-1 1-12 0,1-2-1 16,1 2 10-16,1-3-19 0,-1 0 4 15,3 1-2-15,-5-2 2 0,0-2 15 0,0 2-9 16,1 1-14-16,-3 0 19 0,-4-3-8 0,-5 3 15 15,17-2-8-15,-13-1 13 0,2 1-4 0,-6 2 4 16,8-1-28-16,-8 1 26 16,5-6-21-16,-5 6 8 0,0 0-18 0,0 0 0 15,0 0-8-15,0 0 16 0,0 0 2 0,-19 18-12 16,12-4 7-16,-1-3 2 0,-1 3-2 0,-1 4 8 16,3 4-13-16,1-2 16 0,-2 2-11 0,1 2-10 15,0 5-3-15,1-4-18 0,-2 7-15 16,2 1-7-16,-1 3 4 0,0-4-58 0,1 0-75 15,2-7-40-15,-3 2-116 0,4-4-473 0,1-5 86 16,2-2 80-16</inkml:trace>
  <inkml:trace contextRef="#ctx0" brushRef="#br0" timeOffset="-156558.36">28551 12380 724 0,'2'-8'241'15,"-2"8"-21"-15,10-6-13 0,1 6-20 0,1-1-16 16,3-3-30-16,5 1-3 0,1 3-17 16,6-3-11-16,1-1-3 0,6 1-22 0,3 2-9 15,4-5-14-15,7 6-62 0,-7-2-266 16,4-1-556-16,-1 1 93 0,1 1 71 0</inkml:trace>
  <inkml:trace contextRef="#ctx0" brushRef="#br0" timeOffset="-155556.96">27986 13301 847 0,'3'-3'266'16,"3"-4"-28"-16,1 6-8 0,0-5-43 0,4 5-15 15,-1-2-11-15,0-1-23 0,1 4-20 0,2 0 0 16,-2 0-21-16,2 5 5 0,-3-3-25 0,4 6-21 15,-7-1 8-15,2 3-7 0,-5-2 9 16,0 7-20-16,-1-3-2 0,-6 4 2 0,-1 5-10 16,-6-3-8-16,0 2-15 0,-4 3 18 15,-3 2-1-15,-4-1-7 0,-3-5-18 0,1 5 18 16,-4-6-10-16,2-1 3 0,1-1-4 0,4 0-7 16,3-4 24-16,-1-2-14 0,2-2-7 15,5-1 28-15,1-1-3 0,0 1-2 0,-1-1-19 16,5-3 22-16,2 3 1 0,-2-5-19 0,6-1-1 15,-1 5-10-15,1-5-2 0,0 0 4 0,0 0 11 16,25-5-2-16,-12 1-19 0,1 0 1 0,3 2 4 16,2-3 1-16,-4 1-1 15,5-2 1-15,-6 5 10 0,3-2 5 0,-4-1-8 0,2 4-2 16,-2-2-14-16,-2 1-12 0,-1-1-20 0,0 4 0 16,1-1-31-16,-11-1-39 0,18 2-7 15,-13 2-31-15,3-1-46 0,-2-2-67 0,-2 5-460 16,2-2-44-16,1 0 80 0</inkml:trace>
  <inkml:trace contextRef="#ctx0" brushRef="#br0" timeOffset="-155141.47">28433 13441 757 0,'-3'-4'233'0,"2"0"-5"0,1 4-49 15,-6-7-13-15,2 4-7 0,4 3-15 0,-11-2-29 16,11 2-18-16,-16 1 8 16,9 3-13-16,-4 1-10 0,2 1-8 0,-4 0 13 15,2 6-36-15,1-1 11 0,0 1-8 0,-1 1-21 16,4 4 10-16,1-4-12 0,-1 0 2 0,3 4 3 16,2-4-10-16,0-2-3 0,2-2-3 0,3 3 8 15,-2-3-12-15,8-2-14 0,-1-3 11 16,2 2-10-16,1-3-6 0,4-3 3 0,-2-2 13 15,3-3-8-15,2 1 8 0,1-5-5 0,-4 0-11 16,1-3-5-16,-5 3 8 0,2-4 5 0,-3 1-15 16,-2-4 0-16,-5 5-8 0,1-4 16 15,-4 5-11-15,0-1-3 0,-4 0-4 16,1 0 22-16,-5 2-14 0,-5 0 4 0,3 2-15 16,-4 0 0-16,1 0 23 0,0 4-18 0,-2 1 18 15,1-1-3-15,4 3-2 0,0 4-18 16,-1 0-28-16,4 1-28 0,1 4-54 0,3-2 51 15,3 1-95-15,3 2-81 0,4-2-521 0,7-1 78 16</inkml:trace>
  <inkml:trace contextRef="#ctx0" brushRef="#br0" timeOffset="-154607.12">28819 13346 729 0,'-1'-7'220'0,"-1"1"-7"0,2-2-27 15,-3-1 14-15,-1 5-34 0,3-2-27 0,-2 1-24 16,-3 0-2-16,3 0-9 0,-1 3-11 16,4 2-24-16,-10-5 2 0,10 5-14 0,0 0 2 15,-19 7-6-15,8-1 9 0,3-1-24 0,4 2 6 16,-2 2-8-16,-1 6-1 0,1-5 11 0,-2 5-20 16,5-1 7-16,-1-2-25 0,1 5 23 0,0-2-24 15,6 2 16-15,-3 0-10 0,4-1 3 16,-1 1-4-16,3-2 6 0,2 1-7 0,-1-2-4 15,2-1-4-15,-2 4-8 0,4-4-3 16,-4-1-5-16,1 2-12 0,-3-3-24 0,3-3-25 0,-5 6 35 16,0-4-17-16,0 0-13 0,-3-2 30 15,-6 0-37-15,3 2 27 0,-5-2-25 16,3 1 18-16,-7 1 12 0,-2-1-5 0,6 0 19 16,-10-4-32-16,4 2 1 0,0-1 25 0,0-4 0 15,-2 0 13-15,4 2 28 0,-1-4 13 0,-1 0-5 16,7 0 13-16,-2-6 2 0,5 5-5 15,1-6 5-15,3 0 0 0,0-3-2 0,7-1-1 16,2-3-9-16,5-4-1 0,0 1-5 16,4-5-7-16,5 3 27 0,1-5-27 0,6-2 5 0,-2 2-3 15,-4 4 2-15,0 0 4 0,-4 2-1 16,-2 3 10-16,1 2 3 0,-7-1-2 16,1 3 28-16,-2-3-21 0,-2 6 0 0,-5-2 5 15,2 1 8-15,-5 0-26 0,-2 1 9 0,-2 2 14 16,-4-1-18-16,-2 4 6 0,-4 0-13 0,-5 1 0 15,0 2-13-15,-6 0 10 0,1 7-20 16,-12 0 4-16,4 4-45 0,-16 4-20 0,10-6-242 16,-5 16-521-16,6 0 89 0,2-2 118 0</inkml:trace>
  <inkml:trace contextRef="#ctx0" brushRef="#br0" timeOffset="-153746.08">27685 14959 721 0,'0'-4'272'0,"0"4"-50"0,6-9-14 0,1 4-32 16,4-3-7-16,2 4-13 0,4-3-30 0,-3 1-3 16,3 2-13-16,0 0-16 0,-3 2-1 0,2 0 4 15,-1 2-20-15,-2 1-24 0,1 0 4 16,-1 2-27-16,-1 4 11 0,-3 1-7 0,-2 1 9 16,0 5-7-16,-4-2-18 0,-3 3 13 0,0 2-11 15,-7 0 1-15,-1 4 2 0,-5-3-11 0,-3 5-6 16,-5-2-6-16,0 1-3 0,-2-2 3 15,-11 5 13-15,3-2 15 0,4-6-38 0,2-2 2 16,3-2 13-16,0-2 26 0,8-2-26 16,-3-1-2-16,7-1 2 0,0-2 20 0,-1 2 6 15,4-4-16-15,1 1-10 0,3-1-5 16,3-3 0-16,0 0 26 0,0 0-26 0,0 0 10 16,34-7-5-16,-17 4 3 0,3-4-3 0,-2 4 3 15,4-2-8-15,-4 3 15 0,3-3-5 16,-1 2-17-16,-1 1 14 0,-3-3 4 0,1 5-14 15,-3 0-2-15,-1 0 10 0,0 0-56 0,-2 0-39 16,-1 7-2-16,0-4-8 0,1 2 1 0,-5 1-37 16,1-2-138-16,0-7-41 15,3 11-463-15,-3 0 72 0,0-4 71 0</inkml:trace>
  <inkml:trace contextRef="#ctx0" brushRef="#br0" timeOffset="-153326.72">28365 15097 719 0,'-2'-7'330'0,"-6"0"-48"16,0 0-21-16,-2 2-13 0,-3 0-43 16,-1 1 7-16,1 0-33 0,1 2-20 0,-4 2-16 15,2 2-22-15,0-2-9 0,-3 5-7 16,1-2-18-16,4 7-7 0,-4-3-1 0,6 5-20 15,-1-2-3-15,1 1 6 0,4 2-21 16,2-2-11-16,1 0-9 0,3-4 7 0,4 1 0 16,-1 2-2-16,7-3-8 0,-1-2 10 0,3-2-18 15,1 1 8-15,4-3-3 0,-3-2-2 0,3-3 2 16,0 4 1-16,0-7 7 0,0 3-13 16,-3-4 16-16,-1 1-3 0,-2-2 7 0,-1 1-19 15,-3 0 19-15,-1-1-12 0,-6 0 3 0,4 0-14 16,-11-3-1-16,4 2 17 0,-7 2-13 0,-1-2 5 15,-3 0-7-15,-6 2 5 0,6 0-13 16,-3 2 0-16,0 2-11 0,0 0-17 0,4 2-18 16,1 2-5-16,0 2-46 0,2-1 15 15,3 6-59-15,3-1-110 0,4-5-82 0,7 9-550 16,6-2 87-16,2 6 138 0,5-4 42 16</inkml:trace>
  <inkml:trace contextRef="#ctx0" brushRef="#br0" timeOffset="-152858.29">28730 15156 570 0,'4'-7'185'0,"-1"-1"4"0,-1 1-30 0,0 2-1 15,-2-3-32-15,0-1-14 16,3 2 16-16,-3-2-38 0,0 1 30 0,0 1-12 16,0-2-3-16,0 2 0 0,-3 0 10 0,3 3-20 15,0-4-11-15,-1 3-10 0,0-3-5 0,-1 5-12 16,-1-3-9-16,0 2-4 0,-1 0-6 0,-2 1-4 15,6 3-6-15,-15-4 0 0,5 4-5 16,-1 3-13-16,0 0 13 0,-1-2 0 0,0 5-13 16,-3 1 21-16,1-2-21 0,4 2 8 0,0 6-13 15,-1-8-5-15,4 6-10 0,1-2 3 0,-1 0-19 16,0 0 0-16,7-1-2 0,-1-4 13 16,1 3 0-16,0 0 4 0,1-1 6 15,6-2 8-15,0-4-1 0,2 1-7 0,2 2-10 16,0-6 25-16,2 2-2 0,1 1-6 0,1-3 1 15,-2-3-24-15,3 2 19 0,0-4 9 0,-4 2-7 16,2-2 18-16,-1 0-12 0,0 1 19 16,-2-3 6-16,-4 3-8 0,3-1-5 0,-1 4-18 15,-4-4 25-15,-2 3 9 0,4-3-32 0,-4 5 44 16,2-1 3-16,-3 0-34 0,2-2-28 0,-1 6 67 16,-1-4-20-16,-1 0-4 0,-1 4 32 15,4-2-42-15,-4 2-22 0,0 0 7 0,0 0-8 16,0 0 3-16,3 10 13 0,-6 4-16 0,0 2-9 15,1 4 22-15,-7 13 3 0,2 1-1 0,1 16-30 16,-5 8-63-16,0 5-96 0,-5 16-448 16,2 3-207-16,1-7 157 0,2-2 2 15</inkml:trace>
  <inkml:trace contextRef="#ctx0" brushRef="#br0" timeOffset="-147334.75">12431 10538 601 0,'-10'-2'215'0,"10"2"-36"0,0 0 6 15,0 0-29-15,0 0-16 0,-4-3-1 16,4 3-11-16,0 0-18 0,0 0-10 16,0 0-19-16,0 0-6 0,0 0-14 0,0 0-2 15,0 0-8-15,0 0-10 0,0 0 3 0,0 0-9 16,0 0 12-16,0 0-9 0,0 0-2 15,0 0-8-15,0-7 13 0,0 7-82 0,0 0 15 16,7-8-7-16,-3 3 18 0,-1-1 12 0,1-2-2 16,2-1-15-16,-2-5 9 0,2 4 22 0,2-5-9 15,-1-2-4-15,-1 1 17 0,-2-1-10 16,2-3-2-16,2-2 15 0,-5 6-8 0,0-3-20 16,-2 1 10-16,2 0-11 0,-3 4 32 0,0-2-21 15,0 5 15-15,-3-3-2 0,-1 6-13 16,1-2-3-16,-2 2 14 0,-4 1-11 15,2 0 0-15,-7 5-11 0,1 1 11 0,-1 2 8 16,-7 1-8-16,0 5 0 0,-3 0-3 0,1 2-7 16,2 1-3-16,-3 5 3 0,4 1 10 0,-4 3-15 15,3-1-1-15,5 6 11 0,-2 1 13 16,5 0-21-16,-1 4 11 0,1 0-1 0,2-2-2 16,7 4 10-16,1 3-7 0,0-1 4 0,3 0-22 15,0 5 17-15,6-2 6 0,1 17 4 0,4 2-12 16,2-3-5-16,1 6-5 0,6 15 12 15,1-4 6-15,0 2-9 0,-1-3 12 16,1 1 1-16,3 6-32 0,-4-1 40 0,1 2-12 16,0 3-9-16,2 2 1 0,-6 5 16 0,0 0-29 15,0 6 20-15,-3-2 19 0,-1 3-24 0,-3 5-2 16,-2 4 5-16,-4 1-8 0,-1 2 21 16,0-3-26-16,0 6 29 0,-6-1-9 0,3 0-12 15,-6-4 5-15,2 5 11 0,-4-7-1 0,-1-1-10 16,-1-1 5-16,-1-7-15 0,-3-1 12 0,-3 1-7 15,0-2 13-15,-4-1 10 0,-3-3-8 16,1 1-2-16,-4-6-1 0,-1 0-4 0,1-9-16 16,-4-1 26-16,4-3-16 0,-1-4 3 15,1-5 0-15,4-10-2 0,2-2 4 0,0-2 14 16,-3-2-6-16,7-4-10 0,0-6 5 0,3-5 10 16,4-3-15-16,-1-3 5 0,-1-3 21 15,5-2-21-15,-1 0 8 0,1-4-16 0,4-1 1 16,-3-4 10-16,5 2-1 0,-5-3-7 0,6 0-10 15,0-2 18-15,0-5 10 0,3 4-29 0,-3-4 4 16,10-1 14-16,-10 1-7 0,21-7 8 16,-8 0-8-16,5 3 5 0,-2-3 8 0,8-1 2 15,1 1-27-15,2 0-6 0,1-3 2 0,6 6 11 16,-4 0 8-16,-2 1-3 0,3 2 7 0,3 1-12 16,-4 4-2-16,4 1-1 0,1 4 33 15,-4 2-22-15,9 12 18 0,-3 2-6 16,-2 3-5-16,-1 9 3 0,-6 0-8 0,-5 9 15 15,1 1-22-15,-3 18 15 0,-1 6-3 0,-3 5 5 16,-7 6-27-16,-2 2 27 0,-8 2-20 0,0 4 12 16,-7 4-9-16,-3 5 17 0,0 4-17 15,-5 2 9-15,-5 2-7 0,-7 26 3 0,-7-2-3 16,-1-2-26-16,4-2 26 0,-6-5 5 0,6-25-7 16,4-1 10-16,-1 2 4 0,2 2-14 0,1-4 2 15,5-1 2-15,3-3 19 0,6-4-21 0,2-3-13 16,8-4 8-16,2-15 0 0,8-2 12 15,2-3-1-15,9 6-12 0,7-2-4 16,8-5 23-16,2-3-16 0,5-1-9 0,5-6 55 0,4-3-33 16,5 0 19-16,2-7-19 0,3 1-10 15,4-3 10-15,13-4-41 0,-2-4-76 0,-1-3-313 16,7-4-363-16,-14-8 64 0,0-5 68 16</inkml:trace>
  <inkml:trace contextRef="#ctx0" brushRef="#br0" timeOffset="-137541.09">3276 10750 506 0,'0'0'259'0,"0"0"-36"0,-3-7 15 0,3 7-31 0,0 0-15 15,0 0-36-15,-1-3-15 0,1 3-13 0,0 0-5 16,-3-6-29-16,3 6 11 16,0 0-15-16,0 0-18 0,0 0 17 0,0 0-22 15,0 0-6-15,0 0-20 0,0 0-2 0,0 0 12 16,0 0-5-16,1 21-5 0,-1-8-3 0,2 2-7 15,-1 3 10-15,-1 7-90 0,3 5 3 0,-3-2 10 16,0 12 6-16,0 0 12 16,0 12 7-16,0-9-9 0,-3-1 2 0,2-4 18 0,-1-4-5 15,1 1-3-15,1-4-5 0,-3-4 16 0,3 0-8 16,-3-2-13-16,3-7-28 0,-3 3-44 16,3-6 42-16,-1-1-62 0,1 1 15 0,0-5-33 0,0-3-126 15,-13 0-42-15,15-6-460 16,-2 3 86-16</inkml:trace>
  <inkml:trace contextRef="#ctx0" brushRef="#br0" timeOffset="-136916.3">3191 10833 647 0,'0'0'264'0,"0"-7"5"16,0 7-34-16,-4-4-40 0,4 4-11 16,0-4-18-16,0 4-10 0,4-7-12 0,-4 7-9 15,7-4-17-15,-1-2 0 0,1 6-18 0,4-4-24 16,2 0 6-16,5 1-18 0,-1-1-18 16,6 1 16-16,-2 1-8 0,2-3-8 0,2 5-8 15,-1 0 16-15,0 0-26 0,3 0-5 0,-7 5 5 16,4-3-18-16,-3 4 11 0,-4-2-1 0,1 4 1 15,-2-1-6-15,1 3 1 16,-7 2-4-16,-3 1-1 0,0 2-6 0,-6 2-3 16,-1 1-4-16,-3 3 4 0,-2-1-7 0,-2 4-10 0,-3-2 7 15,1-1-10-15,-2-4 8 0,4-2 18 16,0 2-21-16,-4-6 5 0,5 3-2 0,-1-6 13 16,1 2 7-16,2-2-18 0,1-1 21 15,-4 0 2-15,6-4-5 0,-2 2-7 0,3-5 7 16,-3 8 1-16,3-8-4 0,3 3-12 0,-3-3 5 15,0 0 10-15,11 5 3 0,-4-5 5 0,-7 0-3 16,16 1-4-16,-5-1 4 0,2 3-7 16,1-3-3-16,0 1 2 0,3 5-4 0,0 0 2 15,0 2-2-15,3 0-3 0,-2 3 13 0,-2 3-8 16,-2 3 7-16,0 0 1 0,-4 2-3 0,-3 0 6 16,-4 5-6-16,-2-3 5 0,-2-2 1 15,-2 3-14-15,-6-1 14 0,1 1 2 16,-2-2-6-16,-3-2 1 0,-2 1-3 0,-1-3-7 15,-1-3-8-15,-1 4 23 0,-2-7-11 0,-1 1-12 16,0-2 0-16,2-4 0 0,1 0 5 0,1-3-5 16,0-2 0-16,1 0-13 0,1 0 15 15,5-3-17-15,-1-3 15 0,-2 3-5 0,6-2-1 16,0 0-1-16,3 0-32 0,1-3 6 0,3 1-21 16,0 2 2-16,3-1-19 0,1-3-57 0,3-1-13 15,0 0-18-15,-1 0-31 0,9-15-56 16,-2 15-586-16,2 2 98 0,4-7 94 0</inkml:trace>
  <inkml:trace contextRef="#ctx0" brushRef="#br0" timeOffset="-136602.15">3936 10683 698 0,'0'0'279'16,"-3"-2"-20"-16,3 2-26 0,0 0-16 0,0 0-25 15,0 0-25-15,-11 10-16 0,11-2-3 16,0 1-12-16,0 7-21 0,0 3-13 0,0 2 1 15,3 8-11-15,-2 4-8 0,3 2-14 0,-1 5-4 16,1 10-10-16,2 6-7 0,-2-5 2 0,2-8-5 16,-3-5-20-16,2-5-3 0,1 0-41 15,-3-2-66-15,4-8-78 0,-4-6-132 0,4 8-548 16,0-3 76-16,-3-4 86 0</inkml:trace>
  <inkml:trace contextRef="#ctx0" brushRef="#br0" timeOffset="-136163.06">4227 11151 683 0,'0'0'315'0,"-4"-7"-59"0,-2 6-31 0,6 1-28 16,0 0-10-16,-11 0-39 0,11 0 6 0,0 0-18 15,-17 7-8-15,14-1-21 0,-4 3-10 16,0-1-12-16,3 1-3 0,1 2 7 16,-1 2-20-16,1-1-25 0,3 1 7 0,0-1-7 15,0 0-11-15,0-1-10 0,1-1 10 0,2-2-15 16,3 1 8-16,-3-1-13 0,2-2 20 16,2-2-20-16,-1 1 2 0,1-3-2 0,-1-2 5 15,-6 0-18-15,18-2 10 0,-8-5 5 0,1 4 1 16,-2-5-11-16,1-1 13 0,-1-4-13 0,0 5 8 15,-2-9-11-15,-1 7 21 0,-2-5-15 0,0 4 5 16,-1-3 7-16,-2 2-2 0,-1-1-2 16,-1 2 1-16,1-3-1 0,-3 4-9 15,-2 0 1-15,-1-2-18 0,3 4 33 0,-4 2-18 16,-2-1-10-16,4 2 2 0,-2 1 1 0,0 1-8 16,1 0-16-16,6 3-15 0,-14 1-8 0,14-1-38 15,-7 9-15-15,4-5-54 0,-1 0-11 16,2 2-50-16,2-2-633 0,2 1 121 0,2-3 30 15</inkml:trace>
  <inkml:trace contextRef="#ctx0" brushRef="#br0" timeOffset="-135879.39">4565 11009 829 0,'0'0'297'0,"-4"-2"-41"16,4 2-11-16,-6-6-30 0,6 6-38 0,-7 0-16 16,7 0-22-16,0 0-1 0,0 0-8 0,-17 4-17 15,10-1-16-15,1 4-2 0,2 0-16 0,0 2-10 16,-2 3-10-16,5-4 5 0,-2 6 3 16,0 1-16-16,0-1-7 0,3 1-4 0,0 2-14 15,0 0 0-15,3-2-21 0,0 2 5 0,0-2-13 16,1 0-12-16,-1-2-13 0,4-5 5 0,0 5-21 15,0-5-22-15,-1 0-19 0,2-4-63 16,-1 3-131-16,0-5-543 0,2 2 52 16,2-4 132-16</inkml:trace>
  <inkml:trace contextRef="#ctx0" brushRef="#br0" timeOffset="-135653.68">4774 10966 545 0,'3'-8'271'0,"-3"8"-20"0,0-7-49 0,0 7 13 16,3-7-28-16,-3 7-31 0,0 0-10 0,0-3-15 15,0 3 4-15,0 0-35 16,0 0 2-16,0 0-15 0,0 0 13 0,4 17-28 16,-4-7 2-16,0-2-25 0,0 6-6 0,-1 2 21 15,-1 3-2-15,1-1-26 0,-2 3-1 0,0-2-27 16,0 4-26-16,2 2-38 0,-2 0-31 15,3-5-74-15,-6-3-8 0,5 4-146 0,-3-4-468 16,4-4 79-16,-3 0 77 0</inkml:trace>
  <inkml:trace contextRef="#ctx0" brushRef="#br0" timeOffset="-135253.36">4992 10919 1005 0,'1'-1'287'0,"-1"1"-87"0,0 0-36 16,0 0-1-16,0 0-12 0,0 0-15 0,0 0-26 15,0 0-5-15,-22 8-18 0,13-1-25 0,2 0 2 16,-3 2-11-16,-4-1-9 0,1 3-1 0,2-3-20 16,-3 2-12-16,1 1-9 0,2-1-12 15,1 1 10-15,0-4-8 0,3-1 3 0,0-3-18 16,0 6 26-16,1-5 17 0,2 0 16 0,0-4 8 15,4 0-6-15,-6 7-10 0,3-4 5 0,3-3-10 16,0 0 18-16,-4 5-13 16,4-5 6-16,0 0-1 0,0 0-18 0,0 0-4 15,10 6 19-15,-10-6-1 0,7 4-4 0,0-4 3 16,-4 6-10-16,1-5 8 0,3 5-3 0,-1-4-21 16,-2 0 6-16,6 5 2 0,-3-1-2 15,-1-1-5-15,1 2 2 0,1 0-21 0,2 0 19 16,-4 1-6-16,5 0-7 0,-1 0-39 0,0 1 8 15,1-1-76-15,2-1-96 0,-3-4-102 0,4 5-481 16,0-5 46-16,0 0 93 0</inkml:trace>
  <inkml:trace contextRef="#ctx0" brushRef="#br0" timeOffset="-135020.72">5266 10918 719 0,'0'0'261'0,"0"-7"-33"0,0 7-16 0,0 0-35 16,0 0 7-16,-3-4-30 0,3 4-21 0,0 0-8 15,0 0 18-15,0 0-45 0,0 0 2 16,0 0-31-16,3 19 10 0,-3-11-18 16,0 5 6-16,0-2-6 0,0 3-14 0,0 4-9 15,0 0-15-15,0 0 3 0,0 4-14 0,-3-2-12 16,3 6-25-16,0 2-75 0,0-7-64 0,-1 0-117 15,-1-1-528-15,4 2 61 0,2-2 83 16</inkml:trace>
  <inkml:trace contextRef="#ctx0" brushRef="#br0" timeOffset="-134753.83">5786 11086 734 0,'0'0'274'0,"0"-3"-23"0,0 3-31 15,0 0-28-15,0 0-26 0,6-3 14 16,-6 3 1-16,0 0-12 0,0 0-18 0,3-4-13 16,-3 4-12-16,0 0-24 0,0 0 1 0,15-1-19 15,-15 1-5-15,10 0-9 0,0-2-6 16,0 1-16-16,4 1-7 0,3 0-41 0,0 0-18 15,4 0-23-15,0-3-28 0,2 6-74 0,-2-2-90 16,6 2-125-16,1 1-456 0,-1-1 84 0,0-2 57 16</inkml:trace>
  <inkml:trace contextRef="#ctx0" brushRef="#br0" timeOffset="-134234.78">6537 10926 586 0,'-3'-2'192'0,"-3"-4"20"0,2 3-46 0,1-3 6 16,3 6-18-16,-8-4 30 0,8 4-48 0,-3-6 15 15,3 0-34-15,0 6-12 0,-4-4 0 16,4 4-23-16,0-8 3 0,1 3-14 0,-1 5 3 0,10-8-17 15,-3 6-3-15,0 0-3 0,-1-3 0 16,6 4-2-16,-2 1-14 0,3 3-9 16,1 1 12-16,2-1-17 0,-2 4-8 0,0 1-11 15,3 2 8-15,-3-2 72 0,0 9-15 0,-4-3-3 16,-1 1-5-16,-1 3-13 0,-4 0 0 0,-1 0-8 16,-3 6-12-16,-3-1-11 0,-4 5-10 15,-4-3-10-15,4 4-10 0,-7-3 0 16,-3-2-1-16,5-4-17 0,-3-2 15 0,2-4 5 0,2-3-2 15,1 1-1-15,0-3 11 0,-1-5 3 16,2 3 22-16,2-6 8 0,3 3-7 16,4-4-1-16,-14 1-9 0,14-1 4 0,0 0 5 15,-7-9-7-15,7 5 0 0,0 4 20 0,4-10-4 16,-1 3-6-16,0 3-23 0,5-2 15 0,-4-2 11 16,5 1-19-16,-2 4 3 0,0-2 3 0,4-2 20 15,1 3-2-15,-2-2-5 0,5 5-6 16,-5-5-7-16,4 5 2 0,-4-2-7 0,3 2-3 15,1-2-30-15,-4 6 14 0,4-3-37 0,-3 1-1 16,3 2-38-16,-1-2-38 0,0 2-85 0,-13 1-156 16,14 0-507-16,-1-1 92 15,-1-2 90-15</inkml:trace>
  <inkml:trace contextRef="#ctx0" brushRef="#br0" timeOffset="-133810.34">7146 10933 755 0,'0'0'194'0,"-6"-7"39"15,6 7-23-15,-4-2-46 0,1-3 46 0,3 5-34 16,-11-1 6-16,7-2-3 0,4 3-46 16,-9-1 13-16,9 1-8 0,-14 2-27 0,7 0 9 15,0 6-33-15,-2-1-3 0,1 3 1 16,1-2 4-16,0 7-25 0,1-1-5 0,2-1-18 15,0 2 10-15,1 1-10 0,3-6 3 0,0 4 2 16,0-4-20-16,3 1-11 0,-1 1 3 16,1-3 2-16,0-1-15 0,3-1 1 0,-2-3 14 15,3 2-15-15,-1-3 16 0,5-3-14 0,-5 0-7 16,-6 0 11-16,18-4-1 0,-8-2-3 0,-3 3 1 16,2-4 2-16,-1-1 1 0,-1-1-1 15,-1 0 10-15,1-5-12 0,-4 4-5 0,1-2 2 16,0 0 5-16,-1-3-2 0,-3 5-16 0,3-5 5 15,-3 6 3-15,0 0 0 0,-2-1 3 16,1 3-1-16,1-1 6 0,-3 0 2 16,3 1-15-16,-6 7-13 0,6 0 0 0,-8-2-5 15,8 2-15-15,0 0-21 0,-17 8-10 0,10-4-31 16,3 3-107-16,-3 0 12 0,4 1-61 0,-18 2-84 16,21-2-495-16,4-2 88 0,0-5 71 0</inkml:trace>
  <inkml:trace contextRef="#ctx0" brushRef="#br0" timeOffset="-133413.8">7704 10701 821 0,'0'0'238'15,"0"0"-30"-15,0 0-14 0,0 0-33 0,0 0 3 16,0 0-28-16,0 0-8 0,-8 15-16 0,2-7-4 15,-1 1-18-15,3 1-6 0,-3-2 3 16,-2 6-10-16,2-3-6 0,0-1-17 0,3-2 3 16,-3 4-6-16,1-2-10 0,2-1-21 0,1-2 19 15,-5 2-16-15,5-6 2 0,0 4 3 0,0-1-20 16,0-2 15-16,2 3-10 0,1-7 10 16,-3 6-8-16,3-4 3 0,0-2-8 0,0 0 1 15,3 7-4-15,-3-7 4 0,3 6-1 16,-3-6 3-16,7 4-11 0,0-4 3 0,-3 4-2 15,3-1-8-15,-1-2 12 0,1 4 1 16,0-2-3-16,3 4-5 0,0-1 0 0,0-2 16 16,-2 4-16-16,2 1-6 0,3-1 17 0,-5 2-4 15,2 1-4-15,-3 0-3 0,-1-1 8 0,1-2-1 16,-3 5-4-16,-1-3-6 0,-3-1 16 16,-3 5-36-16,-1-2 5 0,-3 4 3 0,0-2-31 15,-3-2-41-15,-4 5-36 0,1-3-5 0,-5 1-31 16,5-5 23-16,-7 1-61 0,3 2-15 15,-1-8-11-15,2 2-517 0,1-3 78 0</inkml:trace>
  <inkml:trace contextRef="#ctx0" brushRef="#br0" timeOffset="-133183.43">7625 10711 749 0,'7'-5'323'15,"-4"-1"-59"-15,4-1-24 0,-1 4-35 0,-3-3 0 16,2 4-29-16,-1-4-25 0,2 4 0 0,4-4-12 16,-3 3-9-16,6-3-25 0,1 3-10 15,4-3 7-15,9-1-17 0,0 0-3 16,7 1-11-16,1 0-19 0,5 0-27 0,2-3-40 16,12 5-80-16,-13-4-112 0,-3 4-656 0,-1 2 62 15,-6-3 100-15,0 2 99 0</inkml:trace>
  <inkml:trace contextRef="#ctx0" brushRef="#br0" timeOffset="-132370.44">5177 12455 726 0,'0'0'292'0,"0"0"-15"15,-3-8-47-15,3 8-5 0,0 0-45 0,-3-6-4 16,3 6-17-16,0-7-18 0,0 7-1 0,0 0-1 16,0 0-29-16,2-4-13 0,-2 4 5 0,0 0-20 15,0 0-10-15,8-4-8 0,-8 4 2 16,11 1-9-16,-11-1-6 0,13 6-10 0,-7-6-3 16,1 6-22-16,1-4 17 0,-2 8-13 15,0-3 14-15,-2 1-9 0,-1 6-2 0,-6-3-20 16,3 6-3-16,-7 0-5 0,0 1 10 0,-6 5-8 15,-1 0-4-15,4-4 2 0,-7 0-18 16,7 0-3-16,-5-3 13 0,2-2 3 0,3-1-11 16,0-2 11-16,3-3 8 0,0 0-4 0,-1 1-4 15,2-1 8-15,-1-4 22 0,4 0-4 0,0-2 4 16,-1 5 3-16,4-7-8 0,-7 6 11 16,7-6-16-16,0 2-5 0,0-2 6 0,0 0-1 15,0 0 3-15,20 0 2 0,-9 0-2 0,3-3 7 16,-1-1-7-16,1 4 8 0,0-3-4 15,3 2-9-15,0-3 20 0,3 4-15 0,-2-2 0 0,-4 2-16 16,9 2 3-16,-6 2-25 16,0-3-80-16,4 3-39 0,-8 0-50 0,-9-1-180 15,13 4-494-15,0 0 70 0,-3 0 135 0</inkml:trace>
  <inkml:trace contextRef="#ctx0" brushRef="#br0" timeOffset="-132108.96">5734 12690 732 0,'0'0'222'0,"3"-7"-9"0,-3 7-21 0,0 0-36 15,4-2 10-15,-4 2-28 0,0 0-17 0,4-5 2 16,-4 5-24-16,6-1-1 0,-6 1-11 15,11-4 0-15,-1-1-10 0,4 4-21 0,2-6-2 16,5 0-16-16,3 2-28 0,10-4-51 0,0 2-66 16,12-8-190-16,7 0-481 0,-4-1 64 0,2 5 71 15</inkml:trace>
  <inkml:trace contextRef="#ctx0" brushRef="#br0" timeOffset="-131509.72">6521 12490 611 0,'0'0'197'0,"0"0"-51"0,-11-3 72 15,11 3-21-15,0 0-59 0,-3-4 69 0,3 4-48 16,0 0 2-16,0 0-12 0,0 0-19 0,3-7-12 15,-3 7-15-15,8-5 2 0,1 0-16 16,-2 3-4-16,4-4-11 0,2 0 13 0,1 4-15 16,3 0-1-16,-4 0-17 0,2-1-16 0,1 3-73 15,-1 3 1-15,-2-1 1 0,1 2 18 16,-1 2-14-16,-2 2-4 0,-1 2 10 0,-4 4-5 16,1 2 10-16,-7 3-25 0,0-1 7 15,-6 5-21-15,2 2 4 0,-6 0 17 0,-1 0 3 16,-2 0-29-16,-1 0 16 0,-2-1 15 0,4-6 11 15,2-1-19-15,0-3 11 0,-3-3 3 0,5-2 2 16,-1 0-6-16,5-1 42 0,-2-1-2 16,1-3 6-16,-1 0 4 0,0-4 5 0,5 5-3 15,1-5 2-15,0 0 3 0,0 0 3 0,0 0-8 16,0-13 33-16,0 13-30 0,10-7 10 0,-2 2-3 16,-2-1-10-16,4-1-23 0,0 0 23 15,1 3 10-15,2-2-12 0,-1-1-11 16,4 3 26-16,-3 0-16 0,2 1-17 0,2-2 0 15,-4 3 14-15,0 2-19 0,1 0 7 0,0 0-23 16,-3 0-38-16,5 6-39 0,-2-2-30 0,-4 1-116 16,-3-2-614-16,3 4 136 0,-2-1 51 0</inkml:trace>
  <inkml:trace contextRef="#ctx0" brushRef="#br0" timeOffset="-131010.28">7140 12508 744 0,'-4'-6'318'0,"-3"5"-65"0,7 1 6 15,-7-10-8-15,3 10-26 0,-2-2-38 0,0-3-41 16,2 4-13-16,4 1-23 0,-11-6-87 0,8 4 0 15,-4-1 2-15,0-1 4 0,7 4 27 0,-7-2-15 16,7 2 2-16,-10-4 1 0,10 4-13 16,0 0 10-16,-13 4-18 0,5 6 0 15,1 1 2-15,1 2-15 0,-1 1-2 0,-2 2 2 16,4 0-5-16,2 3 8 0,0-1-10 0,3-1-16 16,0-1 3-16,3 1 23 0,0 0-24 0,0-3 14 15,5-2-18-15,-4 2 20 0,5-6-33 16,-2 2 25-16,4-3 8 0,-1-6-15 0,0 1 7 15,4-4-7-15,-1 2 20 0,1-4 3 0,0-3-10 16,0-1 15-16,2 0-6 0,-6-5-9 0,2 3 15 16,-3-5-8-16,1 1-12 0,-2 0 4 0,-2-1 1 15,-2-2-8-15,-1 3 7 0,0 2 3 16,-3-2-5-16,-3 3 16 0,0 1-11 0,-1-4-3 16,-2 4 3-16,-5 0 3 0,1 1 2 15,3 5 3-15,-4-3-8 0,-2 4-10 0,3 1 3 16,-1-3-14-16,2 5-7 0,2 2-8 0,-4 2-35 15,4 0-21-15,-2 1-64 0,5-2-51 16,-2 4-139-16,5 2-429 0,1-4 84 0,0-2 23 16</inkml:trace>
  <inkml:trace contextRef="#ctx0" brushRef="#br0" timeOffset="-130621.44">7491 12366 793 0,'0'0'215'16,"0"0"-10"-16,0 0-11 0,0 0-14 0,0 0-19 16,3-5-23-16,-3 5-13 0,0 0-27 0,0 0-4 15,12-3-14-15,-3 3 7 0,-9 0-28 16,13-3 10-16,-2-1-15 0,-1 1 2 0,0 1-8 15,1-3-1-15,-1 3-9 0,0-3-7 0,1 4-3 16,-5-2-8-16,1-1 1 0,0 4-1 16,1-3 14-16,-8 3 1 0,13-2 19 0,-7-3-13 15,-6 5-15-15,8 0 17 0,-8 0-12 16,0 0 0-16,0 0 17 0,6 6-20 0,-6-6 3 16,-3 12-18-16,0 1-5 0,-1-2 94 15,0 6-23-15,1-1-10 0,-4 7-5 0,4-3-2 16,-4 5-6-16,0 7 0 0,0-2-9 0,0 1-19 15,1 6-8-15,0-4-7 0,1 0 2 0,2-1-38 16,-1-3-15-16,1 1-13 0,-3-4-64 16,5-2-47-16,-5-2-199 0,6 1-519 0,-3-6 86 15,-1 0 80-15,4-3 82 0</inkml:trace>
  <inkml:trace contextRef="#ctx0" brushRef="#br0" timeOffset="-130370.18">7474 12706 744 0,'0'-8'259'15,"0"8"-18"-15,4-5 20 0,-4 5-39 16,6-2-2-16,-2-2-10 0,6 0-23 0,-2 1-18 15,2-2-3-15,3-4-9 0,7 5-19 0,4-6-18 16,7-1-23-16,3 1-27 0,1 2-4 16,2 1-84-16,14-7-107 0,-13 10-188 15,-4 2-552-15,0 2 90 0,-6-3 94 0</inkml:trace>
  <inkml:trace contextRef="#ctx0" brushRef="#br0" timeOffset="-129245.78">5146 13884 860 0,'0'0'261'0,"0"0"-51"0,0 0 22 16,0-4-50-16,0 4 13 0,0 0-39 0,0 0-10 15,0-8-5-15,0 8-11 0,0 0-7 16,0-6-3-16,0 6-30 0,0 0 5 0,0 0-8 16,7-1-13-16,-7 1-2 0,14 0-1 0,-14 0-9 15,17 1-14-15,-3-1-7 0,-1 5-10 0,4-3 0 16,0 3-19-16,-2 0-4 0,1 1 10 0,-2 1-28 16,0 0 7-16,0 2-12 15,-4 1-11-15,-1 1 8 0,2-3-17 0,-7 2-12 16,2 4-17-16,-6-3-28 0,1 2 16 0,-2-1 14 15,-2 1-2-15,0-1 18 0,-1-1 3 0,-3 3 9 16,3-1 6-16,-2-3 2 0,0-1-17 0,2-1 22 16,-2 2 4-16,1-3-4 0,2 1 19 15,-1-2-4-15,1 0 22 0,0-1 25 0,3-4-11 16,-4 6 19-16,4-5-18 0,0 2 2 0,0-4 8 16,0 6-8-16,0-6 11 0,1 5-16 0,2-4 0 15,0 2 8-15,0 0-10 0,1-2 2 16,3 4 0-16,-3-2 10 0,2-1-15 0,1 5 5 15,0-1-5-15,3-2 6 0,-3 4-6 0,-1 3 10 16,1 0-18-16,1 0 11 0,-5 3-13 16,0 0 7-16,-3-2-2 0,0 3 8 0,0 1-3 15,-3-1-16-15,-5-2 4 0,2 3-1 16,-1 0 8-16,-6-1-21 0,2-4 1 0,-2 3 2 16,-5-3 10-16,5-3-10 0,-1 1-10 0,-3-3 5 15,0-4-21-15,4-2-30 0,-2 5 20 0,2-5-38 16,3-5-11-16,-4 5 3 0,4-2 21 15,-1-3-6-15,1 4 1 0,1-2 25 0,1 1-57 16,4-3-78-16,-2-4-177 0,2 4-451 0,4 4 77 16,0 1 69-16</inkml:trace>
  <inkml:trace contextRef="#ctx0" brushRef="#br0" timeOffset="-128965.31">5830 14262 880 0,'0'0'300'0,"3"3"-85"15,-3-3-39-15,0 0-4 0,0 0 30 0,0 0-66 0,0 0-37 16,0 0 6-16,14-1-13 0,-14 1-35 15,0 0 27-15,10-8-17 0,-3 5 15 16,4-3-34-16,2 0-4 0,4-2-24 0,0 1-22 16,7-3-29-16,0 2-28 0,4-1-112 0,-1 1-157 15,1 4-473-15,3-3 89 0,-1 0 70 0</inkml:trace>
  <inkml:trace contextRef="#ctx0" brushRef="#br0" timeOffset="-128370.66">6640 14133 366 0,'-7'-3'122'0,"1"-3"91"16,2 3-6-16,1-2-89 0,-1 3 2 0,4 2-12 15,-6-6-6-15,3 1-2 0,-1 1 5 0,4 4 23 16,-4-8-33-16,0 8 7 0,4 0 3 16,-3-8-8-16,3 8 11 0,0-7-21 15,0 7 15-15,4-11-30 0,2 4 28 0,2 0 5 16,-1-1-31-16,6-1-28 0,-2 6 10 0,2-5 1 15,4 1-24-15,-3 3 21 0,7 0-24 0,-2 1-2 16,2 1-5-16,-3 4-5 0,-2 1 13 0,2-2-13 16,-1 6-8-16,0 0-2 0,-7 3 5 15,1-2 5-15,-2 7-3 0,-5 0-2 0,-1 3-3 16,-3 1-13-16,-6 3 11 0,2 3-3 16,-7 1-7-16,-2-1-19 0,-1 0 16 0,-3 0 10 0,0-3-2 15,1-3-1-15,1-2-2 16,2-3 5-16,-4-1-7 0,6-1-8 0,1-6 15 15,-4 1 13-15,4 0-23 0,0-4 5 0,3-1-8 16,0-2 8-16,7 0 13 0,-10-5-3 0,7 2-7 16,0-3 17-16,3-2-5 0,3 0 3 15,-3 0-5-15,4-1-8 0,2 0 18 0,4-4-18 16,1 5-2-16,-1-2 22 0,4 0-19 0,3 0 9 16,0 1 0-16,0 0 3 0,3 2-18 0,0 0 8 15,-2 1-8-15,2 3 5 0,-3-1-2 0,4 1 2 16,-5 3-31-16,2 0-5 0,0 0-20 15,1 1-10-15,-1-1-60 0,2 2-42 0,-3 0-119 16,-7 1-94-16,11-1-413 0,-4-1 65 16,3 2 97-16</inkml:trace>
  <inkml:trace contextRef="#ctx0" brushRef="#br0" timeOffset="-127932.85">7355 14066 586 0,'0'0'332'0,"-3"-4"-4"0,3 4-77 0,-3-6-87 16,2 1 74-16,1 5-69 0,-10-5 36 16,9 0-6-16,-5 4-53 0,6 1-10 0,-7-7 28 15,7 7-36-15,-7-3-41 0,7 3 74 16,-10-4-49-16,7 1-7 0,3 3-18 0,-7-5 0 16,7 5-12-16,-4-2-4 0,4 2-9 0,0 0-6 15,0 0-12-15,0 0-1 0,-14 10-12 16,11-3 5-16,-1 6 2 0,1-1-23 0,-3 1-25 15,3-1-10-15,2 1-1 0,2-1 24 0,-1 4-8 16,2-1-3-16,2-3-5 0,-1-1-20 0,1 0 10 16,2-1 15-16,2-2-17 0,-2 2 25 15,1-3-21-15,3 0 8 0,-2-6 8 0,2-1 5 16,2 0-10-16,0-1 7 0,1-5-7 16,-3 2 18-16,4-4-18 0,-1 0 5 0,-2-1 5 15,-1-5 10-15,0 6-8 0,-2-7-2 0,-2 5 5 16,1-1 18-16,-1-3-12 0,-5 4-6 15,2-1-8-15,-3 0 11 0,0 1-6 0,0 2-7 16,-3-2 13-16,-1 3 0 0,-3-1-3 0,1 3-5 16,-5 3 5-16,1-1-8 0,-3 1-2 0,-1-1 0 15,4 1 8-15,-1 2-6 0,1 0-28 16,-3 6 8-16,-1-2-12 0,3 3-19 0,1-1-49 16,-4 1-37-16,4-2-34 0,4 2-49 0,-2-7-71 15,5 4-572-15,3 0 122 0,0-4 45 0</inkml:trace>
  <inkml:trace contextRef="#ctx0" brushRef="#br0" timeOffset="-127274.23">7813 13876 806 0,'0'0'240'0,"0"0"11"0,0 0-113 16,0 0 37-16,0 0 47 0,0 0 1 16,0 0-21-16,0 0-25 0,0 0-11 0,0 0-25 15,0 0-18-15,0 0-16 0,0 0 6 16,-24 7-3-16,20 1-23 0,1 2-18 0,0 3 10 16,-4-1-7-16,3 3-8 0,1 2-8 0,-1 1-4 15,1-3 1-15,-3 6-24 0,3-2-9 16,2-1-28-16,-3 1-7 0,1 3-18 0,2-4 2 15,-1 0 3-15,1-3-23 0,1 2-49 0,0-4 15 16,1-1 32-16,-2-4 30 0,1 2-8 0,0-3 10 16,1 1 19-16,-1-3 2 0,0 0-5 15,0-5 23-15,3 4 5 0,-3-4 7 0,0 0-12 16,0 0 28-16,0 0 3 0,0 0-11 0,0 0 3 16,0 0-15-16,0 0 25 0,0 0-7 15,8-2-3-15,-8 2-6 0,0 0-9 0,0 0 5 16,12-2-18-16,-12 2 7 0,10 0-7 15,-2-2 20-15,-1 2-20 0,0 0 5 0,2-1 0 16,2 1 10-16,-4 0-33 0,2 0 2 0,-1 0 8 16,5-1 13-16,-6 1-2 0,3-1-16 0,-2-2 2 15,-1 1 6-15,2 2-3 0,-2 0 18 16,1-2-18-16,1-4 10 0,-2 4-9 0,-1-3-4 16,2 0-2-16,-1-1 3 0,-1-1-1 0,-2 0 6 15,2-1-16-15,-1-1 13 0,-2 1-5 16,0 0 6-16,0 2 6 0,-2-1-14 0,-1-1 17 15,-1 1-15-15,1 0 15 0,0 0 3 16,0 2-15-16,0 5 15 0,-3-12-10 0,0 11 4 0,3 1-22 16,-3-9 15-16,2 6 11 0,1 3-16 15,-4-6-11-15,4 6 22 0,0 0-6 16,0 0-3-16,0 0 6 0,-10 15-13 0,4-5 10 16,3 1-18-16,2 4 16 0,-2 6-6 0,3 0 8 15,-3 4 6-15,3 4-14 0,3 0-18 0,0 6-12 16,1 1-46-16,2 0-152 0,4 17-721 0,1 1 113 15,-4-4 89-15,3-4 48 0</inkml:trace>
  <inkml:trace contextRef="#ctx0" brushRef="#br0" timeOffset="-126097.43">5259 15671 895 0,'0'0'305'0,"-6"-6"-29"15,6 6-58-15,-4-4-13 0,4 4 17 16,0 0-47-16,-1-5-30 0,1 5-11 16,0 0-12-16,0 0-9 0,0 0-18 0,0 0-3 15,-3 14 3-15,6-4-8 0,-3 1-13 0,0 6 0 16,5 1-30-16,-5 4-11 0,3 1 13 0,0-3-20 15,-3 5-19-15,3 1-2 0,-5-3-12 16,5 2-24-16,0-4-25 0,-3-1 4 0,3-3-9 16,-3-2-11-16,1-2 16 0,-1-1 18 0,2 1 15 15,-1-4 15-15,-1-2 0 0,3 0 16 0,-3-1 30 16,0-1-43-16,3-2 21 0,-3-3 9 16,0 0-4-16,4 4 2 0,-4-4-5 0,0 0-6 15,0 0-1-15,0 0-1 0,0 0 13 0,0 0-8 16,14-11-7-16,-14 11 10 0,6-1 2 0,-6 1-2 15,7-4-5-15,-2 1-3 16,-5 3-12-16,10-2-1 0,-1 1 11 0,-9 1 2 16,14-3-2-16,-7 3-8 0,3-1 7 0,1 1-4 15,-1 0-16-15,-1-1-12 0,6 1-4 0,-5-2 14 16,3 2-8-16,-2-1-13 0,2 0 0 16,1 1 11-16,-4-1 9 0,1-3-12 0,0 4 8 15,1-1 10-15,-2-3-6 0,-2 4-9 0,-1-2 4 16,0 1 3-16,2-1 21 0,-4-2-19 0,-5 4 16 15,9-2 0-15,-5-2-15 0,-1 1 15 16,-3 3 3-16,0-7 4 0,0 4 4 0,0 3 6 16,-3-7 4-16,3 7 7 0,-4-10 18 0,-2 8-10 15,2-3 23-15,0 2-3 0,-2-1-10 16,2 2 21-16,-2-2-8 0,2-1-26 16,4 5-5-16,-11-5 34 0,5 3-11 0,6 2-31 15,-10-1 47-15,6-1-13 0,4 2-14 0,-13 5-9 16,9 0 13-16,-2 2 4 0,2 3-20 0,-2-2 8 15,2 7-13-15,0 1 0 0,0 1-12 16,1 0-1-16,3 2-23 0,0 1-15 0,1 1-41 16,2 4-31-16,4 0-41 0,-4-2-156 0,7 4-593 15,-3 2 63-15,0-8 97 0,3 2 75 0</inkml:trace>
  <inkml:trace contextRef="#ctx0" brushRef="#br0" timeOffset="-125815.69">6128 16030 721 0,'0'0'256'0,"-4"-4"-36"0,4 4-20 16,0 0-8-16,0 0-15 0,13-9-31 16,-2 5-3-16,-1 1-18 0,3-2-22 15,5-1 7-15,0 3-13 0,2-3-28 0,1 1-20 16,6 0-29-16,0-1-22 0,-3 2-111 0,3-1-23 16,1 0-140-16,5 0-36 0,2-1-441 0,3 3 65 15</inkml:trace>
  <inkml:trace contextRef="#ctx0" brushRef="#br0" timeOffset="-125257.56">7060 15836 468 0,'-6'-3'171'0,"-1"-1"-7"0,0-1 38 0,-3 2 21 16,3-3-64-16,1-1 66 0,-1 3-20 0,-4-2 25 15,4-1-56-15,-2 4 29 0,1-4-65 16,1 2-3-16,0-1-50 0,-2-1 35 16,1 0 16-16,2 2-8 0,2 2-16 0,1-4-17 0,-1 6 2 15,4 1-22-15,-6-7 12 0,3 4-13 16,2-1-18-16,1 4 1 0,0-10-6 15,0 10-3-15,10-5-12 0,0 0 15 0,1 3-10 16,2-1-12-16,1 3-9 0,3 0 3 0,1 3-8 16,1-1-7-16,2 3-3 0,-4 0 0 0,4 5 0 15,-3 0-30-15,-2 2-6 0,1 3 11 16,-7 1-3-16,0 3-16 0,-5-4 19 0,-2 5-11 16,-3-2-2-16,-8 4-21 0,2 1 10 0,-4-2 11 15,0 0-5-15,-5-1 5 0,2-2-1 0,-1-2 16 16,1-2-15-16,-4 1 0 15,6-6 25-15,-1-2 0 0,1-2-2 0,1 1 8 16,3-5 9-16,-1 1 11 0,1-2 0 0,1 3 15 16,6-3-4-16,-10 0 9 0,10 0-15 0,-8-5 5 15,8 5-5-15,0-7-10 0,0 7 0 16,4-7 5-16,3 2 5 0,-4 1 0 0,4 1 20 16,0-3-20-16,4 2-12 0,-1 1 6 0,0-1-1 15,4 2-8-15,-1-1 2 0,1 1-3 0,-1 2 9 16,1 0-19-16,3 2 16 0,1 1-23 15,-1-1-16-15,3 3-35 0,-3-3-8 0,1 5-49 16,2-3-46-16,-3 3-148 0,1-2-579 0,1 1 98 16,-2-2 63-16,0-1 95 0</inkml:trace>
  <inkml:trace contextRef="#ctx0" brushRef="#br0" timeOffset="-124856.39">7614 15823 760 0,'-3'-10'325'0,"0"3"-21"16,2 2-35-16,-1 0-28 0,2 5-16 16,-4-5 36-16,1 0-74 0,-1 0-100 0,0 0-10 15,4 5 15-15,-7-5-36 0,4 0 8 0,3 5-13 16,-9-3 19-16,9 3-14 0,-4-2-13 0,4 2 14 16,-14 9-9-16,10 0 1 15,-6 2-16-15,0 0-5 0,3 3-2 0,1 1-3 16,2 0 0-16,1-2-20 0,-1 5-8 0,4-4-16 15,1 0 31-15,2-1-43 0,0 0-16 0,1-2 16 16,2-1 13-16,1 0-3 0,3-4 12 16,0 0-17-16,1-3 15 0,2 1-2 0,1-4 5 15,0-1-11-15,-1-2 14 0,2 0-1 0,1-4 3 16,-2 1 2-16,0-3 11 0,-4 3-8 0,1-4 3 16,-1 1 4-16,-1-2-2 0,-1 1-5 15,-5-3 5-15,0 2 11 0,-2 1-6 0,-1-3 5 16,-1 1-15-16,-2 2 3 0,0-2 0 0,-5 3 4 15,-1-1-9-15,1 1-6 0,-1 3 3 16,-2-1 7-16,1 5-7 0,0-3-10 0,-1 2 0 16,1 1-3-16,3 1-59 0,7 1-5 15,-13 0-82-15,13 0 3 0,-11 3-75 0,8 0-142 16,3 1-406-16,0-4 116 0</inkml:trace>
  <inkml:trace contextRef="#ctx0" brushRef="#br0" timeOffset="-124560.3">8090 15608 604 0,'0'0'235'0,"3"-7"-61"16,-3 7-2-16,3-5 25 0,-3 5 23 15,4-5-38-15,-4 5-21 0,0 0-15 0,0 0-39 16,0 0 14-16,0 0-9 0,0 0-35 0,0 0 13 16,0 21-21-16,0-9 2 0,0 2 4 0,-3 4-24 15,2 2 0-15,-1 8 26 0,4-2-29 16,-4 2-22-16,2 9-57 0,2-9-74 0,-1 12-325 16,-1-2-363-16,-3 15 48 0,2-15 95 15</inkml:trace>
  <inkml:trace contextRef="#ctx0" brushRef="#br0" timeOffset="-123746.31">5368 16931 747 0,'0'0'307'0,"0"0"-23"0,1-7-43 16,-1 7-16-16,0 0-23 0,0 0-12 0,0 0-16 16,0 0-31-16,0 0 13 0,-7 18-18 15,6-8-15-15,-2 1-23 0,0 5 0 0,0 1-10 16,0 0-24-16,-1 1-12 0,0 2-5 0,0-1-42 16,1-1 11-16,0 0-38 0,0 0-39 0,0-1-8 15,-1-2-25-15,1-3 20 16,2 0-30-16,1-1 0 0,-2-4-3 0,2 1 23 0,2-3 2 15,-1-1 9-15,-1-4 20 0,6 3 28 16,-6-3 10-16,13-1 23 0,-13 1-13 0,12-7 47 16,0 2-18-16,-1-2 7 0,6 1 0 0,-4 0 13 15,2-1 8-15,1 1-16 0,1 0-2 16,1 1 10-16,-2 3 18 0,-1-2-28 0,-2 3-5 16,0 0 20-16,1 1-10 0,-3 0-18 0,3 2 10 15,-4 2 11-15,-1 2-14 0,0 1 19 0,-3 1-11 16,0 3 3-16,-2 1-18 0,-4 1 3 15,0 1-16-15,-4 1-5 0,1 1-17 0,-6 1-14 16,0 0-5-16,-1 2-25 0,-2-3-39 0,-3-1-63 16,2-10-127-16,-4 10-541 0,3-2 71 15,-6-1 94-15</inkml:trace>
  <inkml:trace contextRef="#ctx0" brushRef="#br0" timeOffset="-123499.15">5468 16852 808 0,'14'-10'233'0,"3"3"-25"0,-4 1-11 0,-3 1-33 15,4 2-36-15,-3-1-13 0,6 3-23 16,-7 0-92-16,7 1-33 0,-4 0-154 0,8 2-540 16,-4 4 56-16</inkml:trace>
  <inkml:trace contextRef="#ctx0" brushRef="#br0" timeOffset="-123120.4">6275 17173 1090 0,'-7'-3'297'0,"7"3"-18"0,0 0-21 16,-4-4-27-16,4 4-52 0,0 0-8 15,0 0-17-15,0 0-16 0,0 0-10 0,4-8-5 16,-4 8-23-16,14-9-8 0,3 2-5 0,3 0-18 15,4-4-71-15,10-1-32 0,11-8-30 0,2 2-38 16,8-4-52-16,3 3-793 0,1-1 172 16,15-3 91-16</inkml:trace>
  <inkml:trace contextRef="#ctx0" brushRef="#br0" timeOffset="-122276.39">7297 16895 678 0,'0'0'284'16,"-1"-7"21"-16,1 7-37 0,0 0-27 16,-2-7-16-16,2 7 3 0,0 0-46 0,-1-4 20 15,1 4-51-15,0 0-20 0,-3-6 22 0,3 6-48 16,0 0-8-16,0-5-7 0,0 5 10 15,0 0-21-15,6-6-23 0,-2 2 6 0,-4 4 4 16,10-2-7-16,-2-1-20 0,1 3 20 0,-2-2-39 16,3 2 0-16,-10 0-2 0,21 5-5 0,-14-3-18 15,4 4 23-15,-2-1-15 0,-2 1 4 16,-1 2-14-16,-1 1 9 0,1 2 8 0,-5 1-10 16,-1 1-23-16,0 1-30 0,-1 2-14 0,-5 2-7 15,-2 0-16-15,-2 3-7 0,1-3 7 0,-3 0 14 16,3-4-6-16,2 0 25 0,-7-1 9 15,7-2-6-15,-3-1-8 0,3-4 16 16,-3 3 21-16,6-4 22 0,-3 2-53 0,1-3 46 16,3 2-11-16,-2-3 24 0,-1 1-6 0,6-4-7 15,-4 3 5-15,4-3 15 0,-3 4-2 0,3-4-8 16,0 0 2-16,0 0-4 0,0 0 4 16,0 0 19-16,24-6-8 0,-17 5-6 0,6-2 14 15,-2 0-6-15,2 2 8 0,2-1-25 0,4-2 7 16,-1 3 5-16,-2 0-10 0,5-1-18 0,3 5-51 15,-7-6-190-15,-12 6-102 0,17-2-432 16,-1 2 76-16,0-2 98 0</inkml:trace>
  <inkml:trace contextRef="#ctx0" brushRef="#br0" timeOffset="-121682.65">7659 16941 629 0,'0'0'272'0,"0"0"-106"0,0 0 31 16,0 0-13-16,-8-3-20 0,8 3 0 0,0 0-18 16,0 0-3-16,0 0-17 0,-6 7-19 15,3-1 11-15,0-1-26 0,-1 6-15 0,1 1 5 16,-1 0-3-16,4 1-15 0,-3 0 8 0,-1 5-16 15,4-4-12-15,0 2 14 0,0 0-27 0,4 1-18 16,-4-3 10-16,3 0-15 0,4 0 20 16,0-3-5-16,-1-1-28 0,5-3 5 15,-1-2 13-15,3-2-3 0,1-2-13 0,0-4 11 16,4 0-6-16,5-5 4 0,-3-1 78 0,2-3 0 16,1 1-14-16,-3-3-12 0,-2 1-9 0,-1-3 28 15,-4 1-26-15,1 0 3 0,-3-1-18 0,-4 3 0 16,-1-1-3-16,-3 3 5 0,0-2 1 15,-3 1-9-15,-3 0 4 0,-4 1 1 0,-2 3-6 16,-2 1-17-16,-5 2-7 0,1 0 13 0,-5 4 8 16,3 0-11-16,0 2-7 0,-4 0-3 0,1 1-5 15,3 2-25-15,-1 1-19 16,2-1-35-16,5-1-108 0,-2 3-59 0,3 0-204 16,2-1-423-16,2-1 110 0,5-1 72 0,1-3 77 15</inkml:trace>
  <inkml:trace contextRef="#ctx0" brushRef="#br0" timeOffset="-120805.46">8175 16840 898 0,'-4'-5'317'0,"1"1"-15"0,3 4-61 0,-3-8 10 15,0 5-34-15,3 3-12 0,-4-8-15 16,4 8-32-16,0-6-22 0,0 6 0 0,0 0-19 16,3-5-14-16,1 2-9 0,-1-3 17 0,8 5-45 15,-5-2-4-15,4 2-6 0,5-1-5 0,-2 2-10 16,0 0 5-16,2 1-2 16,1 0-14-16,2 3-12 0,-1 3-18 0,-3-1 0 15,3 1-5-15,-4-1-5 0,-3 6-11 0,1-1-9 16,-5 0 17-16,1 0-10 0,-4 0-36 0,-3 1-20 15,0 1-19-15,-3-3 4 0,0 3 7 16,-1 1-29-16,-2-1-4 0,-2-1 7 0,-1 1 26 16,2-3 16-16,0 2-6 0,-1-3 8 0,2-1 7 15,-1 0 27-15,1-1 17 0,2-1-5 0,1 1 30 16,-1-2-17-16,0-2 31 0,4-3-11 0,-3 7 23 16,3-7 0-16,0 5 16 0,0-5 18 15,4 3-14-15,-4-3-9 0,11 2 20 0,-11-2 7 16,19 0-30-16,-5 0-7 0,0 0 9 0,3 1 1 15,0 0-6-15,1 2-10 0,2 0 6 16,-3 1-11-16,3 0 2 0,-6 2-9 16,0 2 12-16,-1 1 15 0,-3 2 11 0,-2 1-5 15,-5 1-1-15,-3 1-12 0,-3 0-8 0,-8 6-5 16,-3 3-12-16,-6 1-50 0,-14 4-12 0,-3 1 18 16,-1 0-54-16,-10-7-46 0,-4-2-62 15,-5 0-660-15,2-4 56 0,-6-3 103 0,5-2 77 16</inkml:trace>
  <inkml:trace contextRef="#ctx0" brushRef="#br0" timeOffset="-116521.46">1038 11606 291 0,'13'-13'41'0,"-4"-4"-18"0,0 9-61 0</inkml:trace>
  <inkml:trace contextRef="#ctx0" brushRef="#br0" timeOffset="-113982.27">2657 10401 601 0,'-6'-1'136'0,"6"1"-8"16,0 0-3-16,0 0-7 0,-3-6 10 0,3 6-69 15,0 0 20-15,0 0 72 0,-1-4-33 16,1 4-8-16,0 0-3 0,0-7-4 0,0 7-11 15,0 0-8-15,1-7-4 0,-1 7-11 0,6-4-10 16,0 0 0-16,2 2-13 0,-1-1-3 0,6-2-15 16,1 3 11-16,3-3 2 0,1 3-5 15,5-4-19-15,1 6 22 0,3-7-6 0,4 4-10 16,-3-4-13-16,3 7-2 0,6-8 13 16,1 6-4-16,3-5-1 0,-1 1-8 0,5 4 15 15,-4-5-11-15,17 1-7 0,-9 1 11 0,8-2 7 16,-6 3-15-16,7 0-8 0,1-3 7 15,-9 4 11-15,-5-2 5 0,13 2-25 0,-7-3 20 16,8 5-6-16,-5-2-12 0,-9-1 3 0,20 1-6 16,-3 2-81-16,-1-3 35 0,1 2-2 0,-1-2 8 15,4 0 12-15,0 4-13 0,0-7 1 16,3 5 4-16,-6 1 9 0,2-1 9 0,1-3 8 16,-3 3-10-16,0-4 11 0,3 6-19 0,-3-3 15 15,3-3 6-15,-1 5 5 0,2 0 13 16,1 0-24-16,-5-4 19 0,6 5 10 0,-3-2-21 15,1 0 8-15,-2-2-5 0,1 2 0 16,1-1 5-16,-1-1-13 0,5 2-2 0,0-2-1 16,-2 2 6-16,0 0 2 0,3-4 6 0,-1 6-1 15,-2-5 6-15,3 0 10 0,-3 3 7 0,5-3-28 16,-5 5 11-16,0-1 0 0,0-2 2 16,2 0-16-16,-2 2 19 0,3 1-10 0,-2 0 7 15,0 0-3-15,-1 0-9 0,0 0 14 0,-3 0-12 16,-10 0 8-16,9 0 12 0,-12 0-28 0,-8 0 16 15,4 0-3-15,-3 0 2 0,3 0-17 0,16-2 20 16,-13 2-7-16,-3-1 4 0,-1 1 3 16,2 0-10-16,0 0 36 0,15-4-41 15,-10 4 17-15,-6 0-7 0,0 0 5 0,0 0-7 16,0 0 4-16,-1 0-4 0,12 2-1 0,-8-2 11 16,-7 2-18-16,-2-2 5 0,-1 0-6 0,-4 1 11 15,-3-2 3-15,-3 1 2 0,0 0-5 16,-1 1 3-16,-5-1-19 0,-1 0 24 0,0 0 2 15,-4 0 0-15,1 0 1 0,-5 0 7 0,-2 0-21 16,3 0 6-16,-3 0 4 0,-1 2-9 0,-1-2 12 16,1 0 0-16,-3 0 3 0,1 0 0 15,-1 0-13-15,-1 0 10 0,2 0-2 0,-1 0 15 16,0-2 2-16,-2 4-20 0,-8-2 8 16,16-2 15-16,-16 2-12 0,11 0-6 0,-11 0 10 15,10 0-20-15,-10 0 18 0,10 2-2 0,-10-2 14 16,0 0-6-16,11 0-4 0,-11 0-10 15,0 0-7-15,6 0 7 0,-6 0-13 0,0 0 1 16,7 4 4-16,-7-4-9 0,4 4 12 0,-1 1 3 16,0-2-3-16,0 6-8 0,-2-1 8 0,3 6-15 15,-1-3 5-15,0 6 2 0,1 8 6 16,-1-2-1-16,0 4 1 0,1 6 0 16,-1 2 2-16,0 4 0 0,1 1 15 0,0 13-4 15,-1 1 2-15,0 0-11 0,1 3-2 0,-4 3 3 16,3-2 2-16,-3 0-22 0,3 7 19 0,-2-5 3 15,1 6 3-15,-1-1-10 0,2-4 4 16,1 6-12-16,-4-5 8 0,3 1 15 0,-2 1-18 16,2-3-21-16,0 4 21 0,-3-5 5 0,3 5-7 15,1-2-3-15,-4-1 5 0,3 2-5 0,0-3 7 16,-2-3-4-16,1 2 22 0,3 0-10 0,-5-5-5 16,3 5-10-16,0-3-5 0,-3 1 10 15,4 1-5-15,-1-3 15 0,-3 0-15 0,0-2 5 16,0 2 3-16,-3-12-3 0,3 12 7 15,-3-2-12-15,0-4 21 0,-1 1-11 0,0 3 0 16,0-2-3-16,-2-2-4 0,2 0 2 16,1-3-10-16,0 3 7 0,-1 1 3 0,4-6-5 15,-3-6-5-15,3 2 17 0,3-1-17 0,-2 12 15 16,2-9 0-16,0-3 0 0,0-5-5 0,-2 5-2 16,2-5 12-16,3 15-7 0,-3-8 2 0,2-7-8 15,-2 2 3-15,-2-2 11 0,1-1-27 16,-1 0 24-16,-1 1-8 0,0 2 13 0,0-1-16 15,-1 1 16-15,-1 1-8 0,1 1 15 0,-2-3-14 16,-1 6-9-16,1-4 6 0,2 0 7 0,-2 1-8 16,0-3-7-16,3 3 5 0,-3-3 0 15,3 3 5-15,-1-4-15 0,1 3 18 16,0-1-11-16,0 0 8 0,0 1-5 0,0-1-2 16,0 1 4-16,0-5 1 0,0 7-11 0,1-5 16 15,-1 3-13-15,0-4 0 0,0 1 10 0,0 0-3 16,-1 2 9-16,-2-1-19 0,0 4 23 0,-1 9-20 15,1-6 3-15,-7 3-9 0,3-4 9 16,3-6 2-16,-2 0-8 0,-2 11 3 0,1-9 2 16,-3 9 11-16,4-11 8 0,-2 2-32 0,2-5 11 15,-1 3 2-15,0 12 19 0,-3-8-16 0,6-5 10 16,-2-2-15-16,2 0 20 0,-2 0-17 16,2-2-1-16,-3 1 3 0,3 1 5 0,-2-1-20 15,0-1 12-15,2 1 1 0,-3-1 7 16,3 3-2-16,-2 3-1 0,-1 11-2 0,0 1-8 15,1-8 16-15,1-4-18 0,-1-1 12 0,2 0 11 16,1 0-10-16,0-2-11 0,0 1 3 16,2-1 8-16,1 2 14 0,-3-1-14 0,3-6-13 15,0 7 23-15,0 0-13 0,0-1-3 0,0 0 16 16,3-2-23-16,-2 4 4 0,2-2 9 0,-3 0-6 16,0 0-14-16,3 0 14 0,-3 1 6 0,3 0-3 15,-2-3-3-15,2 3 6 16,-3 1-32-16,3 0 14 0,-3 2-13 0,3-4 18 0,-3-1-8 15,1-4-3-15,3 2 14 0,-1-3-9 0,-3-1 14 16,3-1-9-16,-3 1-12 0,3-3 16 16,-3 0 14-16,0-3-12 0,4 1-8 0,-4-4 16 15,3 0-8-15,-3 1-21 0,0-1 26 16,0-3 11-16,3 0-14 0,-3-1 8 0,0-1-7 16,1-2-4-16,-1 0 9 0,3-1-8 0,-3 0 5 15,0-2 2-15,0-2-2 0,0 1 0 0,0-3-7 16,0 3-1-16,0-2 16 0,3-2 2 0,-3 2-5 15,0-6-7-15,0 8 9 0,0-4-4 16,0-4-16-16,0 6 28 0,0-6-17 16,0 6 17-16,0-6 11 0,0 0-24 0,0 6 11 0,0-6 5 15,0 0 15-15,0 6-35 0,0-6 2 16,0 0 12-16,-7 5-14 0,7-5 10 0,0 0-6 16,0 0 37-16,-6 2-4 0,6-2-47 15,0 0 42-15,0 0-22 0,-10 0 5 0,10 0-433 16,-17 1 220-16,7 5 103 0,-2-3-18 0,-4 2 51 15,-5 0 31-15,-3 3-16 0,-3-1 16 0,-7 1 33 16,-1 0 38-16,1 3-43 0,-3-4 13 0,-1 2 4 16,-13 4-1-16,-1 0-4 0,2-1-1 0,-2 0-17 15,5-3 6-15,-5 1-5 0,7-1 15 16,4-3-48-16,1 0 12 0,2 1-5 0,-7-3-18 16,5 0-33-16,2 0-13 0,-6-1 41 15,6 1-68-15,-3 0 39 0,-1-1-9 0,2 2 36 16,-5-1 17-16,4-1 6 0,0 2 35 0,-4-1-4 15,1-1-11-15,0 1 13 0,0-1-3 16,0 0-7-16,2 1 12 0,-17 1-20 0,12-1 26 16,2-1-19-16,5-1-25 0,-1-1-2 0,-1 2 50 15,-2-2-66-15,-1-1-33 0,1 0 16 0,3 4-45 16,-4-6-78-16,-13-2 76 0</inkml:trace>
  <inkml:trace contextRef="#ctx0" brushRef="#br0" timeOffset="-111841.88">5871 18060 378 0,'-31'1'123'16,"1"1"8"-16,2-1-29 0,1 1-10 16,3-1-23-16,-7 2 6 0,0-2-24 0,0 1-5 15,-3-1-5-15,0 1-3 0,0-1 1 0,-8 2-32 16,2 0-9-16,-1 0 15 0,-1 0 7 0,-1 0 11 16,-1 3 17-16,2-3-22 0,-19 2 20 15,5 3 18-15,3 1-31 0,4-2 24 0,8-2-86 16,-14 3 32-16,7-2-8 0,-5 3 15 0,7-3-18 15,5 1 19-15,1-2-6 0,-1 0-8 0,3 2-15 16,-3 0-2-16,-13 4 2 0,12-4 0 16,1 0-5-16,3-3 15 0,-2 3 8 0,-2 0 5 15,2-2-2-15,2 0-6 0,-4 2-2 0,1-1 8 16,1-1-16-16,-1 0 41 0,3 1-35 16,-3-2 30-16,4 2-11 0,-1 0 4 0,0-1-16 15,7-2 23-15,0 1-41 0,1-1 36 16,-1 1-16-16,0 0 67 0,4 0-2 0,-1-1 28 15,8-2-8-15,-4 2-90 0,0 0 70 0,0-2-29 16,4 3 18-16,-4-3-20 0,3 1-8 0,1 1 8 16,0-1 5-16,-1 1-2 0,4-1-14 15,-3 1-2-15,2-2-2 0,-2 2 9 0,3 0 9 16,3-1-14-16,4-1 29 0,-4 0-13 16,1 0-8-16,2 2 3 0,1-3 21 0,3 1-16 15,-4 1 0-15,11-2 2 0,-13 1 8 0,4-1 3 16,9 0-3-16,-12 3-30 0,12-3-9 0,-10-2 17 15,10 2 17-15,-9 2 10 0,9-2-20 16,0 0 5-16,0 0 5 0,-12 0-13 0,12 0 0 16,-2-6 3-16,2 6 10 0,0 0-15 0,0 0 0 15,-4-5-16-15,4 5 26 0,0 0-31 0,0 0 29 16,0 0-16-16,-4-4 0 0,4 4 2 0,0 0-14 16,0 0-1-16,0 0-15 0,0 0 15 15,0 0 3-15,-6-3 0 0,6 3-8 0,0 0 0 16,0 0-15-16,0 0 17 0,3-7-20 15,-3 7 24-15,0-12 9 0,-3-1 6 0,3-6-16 16,0-4 13-16,0-2-5 0,0-5 2 0,0-5 6 16,0-1-8-16,0 1 8 0,3 0-19 15,0-2 9-15,-3 0 17 0,1 0-5 0,2 0-8 16,0 1 6-16,-3 1-3 0,1 0-20 0,1 8 7 16,-1 2 5-16,-1-3 29 0,4 8-8 0,-8 0-31 15,3 0-16-15,1 2 29 0,0-1 26 0,-2-2-42 16,2 4-4-16,-1-1-1 0,1-1-12 15,0-2 10-15,0 1 7 0,-3 0-9 0,3 0 4 16,0-7 11-16,0 1-18 0,-3-2 33 0,6-1-8 16,-3 1 0-16,3-1-15 0,-3 2 8 15,1-3-18-15,1-4 20 0,-1 5-10 0,3-3-2 16,-1 1-16-16,0 0 15 0,1 2-5 16,2-3-10-16,-2 0 13 0,2 6 5 0,-1 1-12 15,1 0 6-15,-3 0-4 0,1 4-13 0,-1-1 18 16,0-2-8-16,1-1 29 0,-1 6 1 0,0-5-22 15,1 1 0-15,3-1-2 0,-6-1-4 0,2-1 24 16,0-2-13-16,1-4 5 0,-2 3-10 16,2 1-5-16,-1-7 2 0,1 3-5 0,-1 0 8 15,1 6 5-15,-4-5-10 0,3 2-5 0,-2 1 2 16,-1-1-2-16,2 2 7 0,-2-3-5 0,0 4 21 16,0-1-16-16,0 1 16 15,0 1-13-15,-3 1 10 0,0 4-8 0,3 0 8 0,-4 0 3 16,1-4-18-16,-1 0 10 0,1-1 2 15,-1-1 3-15,2 1-15 0,1 0 13 0,-2 0 2 16,-3-1-3-16,5-2-4 0,-2 3-1 0,0-2-4 16,2-3 17-16,-3 5-5 0,1-2-5 15,3 1-3-15,-6-1 6 0,5 4 0 0,1 1-1 16,-3 2-7-16,6-4 18 0,-9-7-177 0,3 1 44 16,0-3 15-16,2 7 51 0,-2 0 31 0,3 1 8 15,-3 5 30-15,-1 0-2 0,3 0 2 16,1 2-10-16,-3-7 0 0,0 0-35 15,0-2 4-15,2-3-15 0,1 3 15 0,-3 0 24 16,3 0 2-16,-4-2-21 0,2 1 21 0,1-1-7 16,-2 3 14-16,0-2-19 0,3-1-4 0,-5-6 9 15,2 9-1-15,0-5-18 0,3 5-7 16,-4-3-5-16,1 1 12 0,3 0 3 0,-3 3-3 16,0-1-4-16,2 1 12 0,-2-1 10 0,-1 0-7 15,1-3-13-15,2 4 17 0,-2 0 4 0,0 0-22 16,3 0-1-16,-3-1 22 0,0 0 6 15,0-5-11-15,2 6 13 0,-2 0-21 0,3 0 24 16,-4-2-13-16,0 2 25 0,1 2-7 0,0-2-8 16,0 0 10-16,2 0-8 0,-5 1 1 0,3 6 0 15,-1-7-3-15,-2 5-3 0,1 0 11 16,-1-1-1-16,2-1-4 0,1 5-18 16,-4-1 4-16,4 0-1 0,-4 0 17 0,3 2-3 15,1-2-7-15,-1-1 8 0,1 3 2 0,-3 1-3 16,3-4-2-16,-1 3-5 0,-1 1 23 0,2-4-18 15,-3 3 15-15,2 1-9 0,1-4 6 16,-3 1 11-16,3 3 8 0,-5-5-8 0,4-2-2 16,-3 4-3-16,1-7-16 0,-2 5-10 15,2-3 3-15,0 1 0 0,2-3 5 0,-3 2-7 0,1 0 4 16,-2 1 0-16,2-3-4 0,-1 1-6 0,1 4 15 16,2-3-2-16,-4-2-2 0,1 6 2 15,1-5 2-15,-1 2 14 0,0 1-21 0,1-1 12 16,2-3-14-16,-3 4 20 0,1-1-6 15,1-2-2-15,-1 1-7 0,-1 2 2 0,4-1 18 16,-4-2-11-16,4 0 4 0,-4 2-11 0,3-3 25 16,-2 0 1-16,2 0-13 0,1-3-13 15,-1 2-6-15,-2-4 14 0,-1-1 8 0,3-1-4 16,-2 0 1-16,-1-1 5 0,3 2-15 0,-6 0 4 16,3 0 4-16,1-3-11 0,-2 7 5 0,1-4 0 15,0-1 8-15,1 2-8 0,-1 5 10 16,-1-3-7-16,2 3 2 0,2 0-2 0,-2 0-6 15,2 0 11-15,1 3 2 0,0-1 16 0,0 5-10 16,-2-4-11-16,2-2-3 0,0-2-12 0,-1 2 21 16,1-2-16-16,0 2 20 15,3 1-20-15,-3 3 23 0,0 2 5 0,2 3 8 16,1-3-3-16,-3 1-2 0,-1 2-21 0,3 4 26 16,-2-5-23-16,3-6-39 0,-3-4-17 0,3-7 22 15,-3-1-9-15,0 1 22 0,2 5 29 0,-2-1 12 16,0 4 0-16,0 0-18 0,-1 4 6 15,4-1 22-15,-7-3-55 0,3-7-17 0,-2-1 14 16,2-17-21-16,-2 8 16 0,3 9 12 16,-2 1 16-16,2 5 7 0,0 1 1 0,0 4 12 0,2 4 5 15,-2-2 5-15,0-2-40 16,-1 1 4-16,1-4-22 0,0-4-11 0,-1 4 0 16,3 0-2-16,-2 0-3 0,0 5 16 0,3-3 2 15,-3 5-5-15,2-3 18 0,1 3-16 0,0-1-4 16,0 1 20-16,0-3-8 0,0 2 8 15,0-4-8-15,0 5 0 0,1-4 16 0,2 4 2 16,0-7-15-16,-3 6-8 0,0-4 10 0,3 4 8 16,0-5-13-16,2-1-7 0,-5 1-6 0,3 3 0 15,0 1 1-15,-2 1 7 0,2-4 8 0,0 6 5 16,-2 1-29-16,1-1 16 0,-1 6 8 16,2-3 10-16,0 3-15 0,1-3 5 0,-4 4 12 15,1-5-12-15,2 7-23 0,0-4 7 0,0-1 6 16,1 3 4-16,2-1 6 0,-3 0-3 15,1 1-12-15,1 0 12 0,1-3-5 16,0 3-5-16,1 3 5 0,-3-3-5 0,3 3-13 16,-1 3 10-16,-2-3-15 0,0 2 13 0,2 3 3 15,0-2 2-15,-6 4 12 0,11-4 6 0,-4 4-25 16,-7 0 12-16,7-3 15 0,-7 3-25 16,11 0 20-16,-11 0-12 0,0 0 12 0,13 1 0 15,-13-1-15-15,9 2 13 0,-9-2-10 0,8 4 12 16,-8-4 5-16,7 3-4 0,-7-3 9 0,7 1 9 15,-1 4-11-15,1-4 25 0,1 1-4 0,4 2 4 16,3-1-4-16,2-1-14 0,6-2 19 16,5 0-13-16,13-3-6 0,21-4-55 15,-1-8-257-15,35 0-516 0,10-5 86 0,6-5 100 16</inkml:trace>
  <inkml:trace contextRef="#ctx0" brushRef="#br0" timeOffset="-82169.19">18451 10683 604 0,'-7'-7'204'0,"7"7"-9"16,0 0-36-16,0 0-16 0,0 0-71 0,0 0 4 15,7-8 22-15,-7 8-14 0,0 0 13 16,0 0-25-16,0 0-5 0,3-7 15 0,-3 7-18 16,0 0-16-16,0 0 11 0,0 0-23 15,0 0-3-15,0 0 3 0,0 0-23 0,0 0 15 16,0 0-2-16,4 15-14 0,-1-7 6 0,-3 1 23 15,0 4-13-15,0-1-7 0,-3 3-13 0,3 1 7 16,-1 1-7-16,-2 0 2 0,3 1-8 0,0-1 6 16,-3 1 2-16,3 2-5 0,0-2 3 15,-3-1 2-15,3-2 6 0,-3 1-21 16,3 2 2-16,0-7 3 0,0 6-18 0,0-5-20 16,0 1-34-16,0-5-23 0,3 5-56 0,-3-3-46 15,3-4-18-15,0 0-72 0,0 1-429 16,-2-3 68-16</inkml:trace>
  <inkml:trace contextRef="#ctx0" brushRef="#br0" timeOffset="-81810.22">18879 10509 678 0,'0'0'171'0,"0"-3"-2"0,0 3-41 0,3-5 31 16,-3 5-18-16,0 0-24 0,0 0-35 0,0 0-10 15,0 0-3-15,0 0-2 0,0 0-16 0,0 0 5 16,0 0-7-16,-3 18-1 0,2-5-9 15,-2-2-11-15,0 4 5 0,0 3-12 16,-1 3 4-16,0 0 1 0,0 4 0 0,-2 0-3 16,0 0 0-16,2 0-3 0,-2 0 8 0,1 1-7 15,-1 2-16-15,2-3 3 0,1 0 9 0,0 0 14 16,3-4-10-16,-1-3-14 0,-2 3 9 16,0-2 2-16,3 2-26 0,0-3-10 0,-3 0-31 15,3 0-61-15,-4-1-20 0,3-5-116 0,1 1-514 16,0 1 76-16</inkml:trace>
  <inkml:trace contextRef="#ctx0" brushRef="#br0" timeOffset="-81216.06">18844 10899 747 0,'0'-6'256'0,"0"6"-36"0,0 0-8 0,1-4-32 16,-1 4 7-16,6-6-26 0,-6 6-3 0,7-7-19 15,0 7-24-15,0-2-10 0,-7 2-5 16,13-6-3-16,-6 6-18 0,3-3-20 0,-3-1 3 16,3 1-6-16,1 1-15 0,-1-3 2 0,0 5-2 15,4-2 3-15,-4-3-11 0,4 4 8 16,-4-1-10-16,-3 1 0 0,0-3-6 15,3 2-27-15,-10 2 14 0,13-1-1 0,-9 0-9 0,-4 1 11 16,0 0-8-16,14 0 5 0,-14 0-7 16,0 0 7-16,4 7-12 0,-4-7 9 0,-1 8 3 15,1-4-4-15,-3 3 1 0,0 1-4 0,-1 0 7 16,0 0-28-16,1 1 26 0,-1 0-8 16,1-1 0-16,0 0 7 0,3 1 6 0,-3-1-8 15,3 0 3-15,-3 0 5 0,6-1-18 0,-3 1 0 16,3-4 15-16,0 4 10 0,1-1-12 15,2-1 2-15,-2-2-15 0,6 2 18 16,0-4-3-16,0 2-25 0,4-2 25 0,-4-2-5 16,2-1-12-16,1-4 12 0,0 4-10 0,4-6 15 15,-3 0-20-15,0 1 7 0,-1-5 8 0,-2 1-5 16,2 2 0-16,-6-2-2 0,1-1 9 0,-2-1 1 16,0 3-8-16,-5 1-3 0,-1 0 3 15,0-2-2-15,-4 2 15 0,-2 1-26 0,-2-3 15 16,-2 3-4-16,0 5 4 0,-1-4-9 0,-2 2 9 15,0-2-9-15,-1 4-4 0,0-3 4 0,0 5 4 16,4 0 3-16,-4 0-8 0,4-1 11 16,10 1-16-16,-16 1 8 0,8-1 2 15,2 4-17-15,6-4-34 0,-7 3-33 0,7-3-2 16,0 0-62-16,0 0-59 0,10 10-635 0,1-10 82 16,-1 1 90-16</inkml:trace>
  <inkml:trace contextRef="#ctx0" brushRef="#br0" timeOffset="-80713.71">19549 10751 742 0,'0'-10'274'0,"0"5"-39"0,0 5-2 16,0-6-18-16,3 2-31 0,-3 4-10 0,3-8-15 16,-3 8-13-16,4-7-10 0,2 4-8 0,-2 1-26 15,3-3-2-15,0 4 2 0,-1 0-27 0,4-1 1 16,-10 2-1-16,18 0-29 0,-11 0 7 0,4 3 9 16,1-2-16-16,-5 4-20 0,4-2-3 15,-1 4 15-15,-3-1-7 0,-1 2-8 0,2 0-16 16,-2 1-1-16,-2 1-9 0,-4 1-2 0,0-3-3 15,-3 9 11-15,-1-3 4 0,-4 1-22 16,-4 2 2-16,1-1 3 0,-3-2-5 16,1 6 2-16,-4-8-18 0,6 3 13 0,-3-5 8 15,4-2-5-15,1 1-3 0,-2-1 5 0,4-1 8 16,3 1-11-16,-2-5 27 0,0 3 4 0,2-5 11 16,0 4-3-16,4-5-16 0,0 0 6 0,0 0-3 15,0 0 11-15,0 0-21 0,0 0 13 16,0 0-18-16,24-13 17 0,-13 11-4 0,-4 0-5 15,3-4-1-15,-1 5 16 0,2-5 3 0,-1 6-9 16,0-4-17-16,1 1 15 0,-4 2-4 0,3-1 4 16,1 1-8-16,-2 0-2 0,1-2-18 15,-2 1-7-15,2 2-16 0,-3-1-33 0,-7 1-11 16,17 0-61-16,-10 0-87 0,-1 1-56 16,1 4-533-16,0-4 52 0,0 0 94 0</inkml:trace>
  <inkml:trace contextRef="#ctx0" brushRef="#br0" timeOffset="-80119.84">19931 10707 742 0,'0'0'266'0,"0"0"-28"0,3-6-33 0,-3 6-21 15,0 0-25-15,0 0-3 0,0 0-13 16,0 0-20-16,0 0-13 0,0 18-5 0,0-11-8 15,-3 7-4-15,0-3-6 0,0 4-18 0,-4 0-18 16,4 1 5-16,-5-2 11 0,2 1-11 0,2 2-10 16,-2-3-13-16,2-3 8 0,1 1 0 0,0-2-12 15,1-3 1-15,-1 2-2 0,0-1-5 16,0-4 6-16,3 2-17 0,0-6 17 0,-1 6-1 16,1-6-3-16,0 0-2 0,0 0 3 0,0 0-11 15,0 0 8-15,0 0-12 0,0 0-6 0,0 0 10 16,15-12 6-16,-15 12-9 15,3-4-4-15,-3 4 13 0,7-6-14 0,-7 6 19 16,6-2-36-16,-6 2 22 0,11-5-12 0,-11 5 5 16,10 0-7-16,-10 0 7 0,13 0-10 0,-13 0 2 15,15 4 8-15,-6-4-25 0,-2 1 7 0,1 0 0 16,-8-1-10-16,16 1-7 0,-9-1 7 16,1 1-16-16,-8-1 26 0,13 0-12 0,-13 0 15 15,16-2 2-15,-11 0-5 0,1-2-2 0,1 0-3 16,0 0 15-16,-4 0-7 0,4-2 10 0,-3-1 5 15,-1 3 10-15,0 0 1 0,1-3 2 16,-1 3 10-16,0-2 0 0,-3 6-7 16,0-8 9-16,4 6-14 0,-4 2 12 0,0-8-23 0,0 8 3 15,0 0-11-15,0 0 6 0,0 0-3 16,0 0 7-16,0 0-12 0,-7 18 3 0,4-8 7 16,0 3-3-16,2-1-2 0,-2 7 5 15,3-2 6-15,-3 4-4 0,0 2 1 0,3-3-8 16,0 2 5-16,-1 3 0 0,1-2-12 0,0 2 1 15,-3 0-35-15,3 1-17 0,-4-3-70 0,1-10-187 16,-1 10-540-16,4-5 66 0,-6-1 75 0,2 0 74 16</inkml:trace>
  <inkml:trace contextRef="#ctx0" brushRef="#br0" timeOffset="-76420.19">18690 11801 593 0,'-9'-1'233'0,"4"-3"-18"16,5 4-53-16,-3-4-19 0,3 4 31 16,-6-3-26-16,6 3-27 0,-1-8 48 15,1 8 0-15,-3-6-29 0,3 6-4 0,4-10-8 16,-1 3-33-16,3 4 5 0,-1-2-21 0,1-2 0 16,1 0-5-16,0 2 3 0,3-1-15 0,0 2-6 15,-3 1-15-15,3 0 5 0,1 3 3 16,-1 0-21-16,-1 1 3 0,2 1-11 0,-1 3-2 15,0 3-5-15,-2 0 2 0,-1 1-23 0,3 1 6 16,-7 5 4-16,4-2 14 0,-6 6-24 0,-6-1 6 16,2 5-11-16,-7-1-26 0,0 6 16 15,-4-2 5-15,-3-2-2 0,-3-2 7 16,2 0 3-16,5-6-8 0,-5-1-5 0,5-3 23 0,3-4 3 16,-4 3-3-16,4-4 0 0,0 0-3 15,2 0 23-15,2-4 1 0,2-3-13 0,4 0 2 16,0 0 8-16,0 0 0 0,0 0-13 15,7-18 13-15,0 11-13 0,4 2 13 0,-1-5-16 16,4 0 9-16,-1 5-1 0,0-2-3 0,1 1-4 16,0-1 2-16,0 2 13 0,-4 0-15 0,4 0 4 15,-4 2 6-15,0 0-15 0,1-1 7 0,-2 4 7 16,-2-1-27-16,-7 1 7 0,18 1-7 16,-12 3-26-16,1-1 5 0,0 3-69 0,0-2-7 15,-3 4-101-15,-1-4-15 0,0 5-606 0,0-2 81 16,-2-2 88-16</inkml:trace>
  <inkml:trace contextRef="#ctx0" brushRef="#br0" timeOffset="-75951.11">19090 11743 847 0,'0'0'297'0,"0"-4"-23"15,0 4-11-15,0-6-38 0,0 6-27 0,0 0-4 16,0 0-22-16,-3-7-29 0,3 7 0 0,0 0-17 16,0 0-9-16,0 0-9 0,0 0-13 15,0 0-6-15,-11 14-15 0,8-11 3 0,0 4-10 16,-1 1-13-16,1-5-8 0,-3 3-3 0,5 0-7 16,-5 1-21-16,2-4 16 0,0 4 2 15,1-1-7-15,0-2-18 0,3-4-8 0,-4 8 10 16,4-7 3-16,-3 5-13 0,3-6 7 0,0 0-7 15,-3 7 13-15,3-7-13 0,0 4 3 16,0-4 4-16,-3 5-12 0,3-5 18 0,0 0-5 16,0 0-6-16,6 3-12 0,-6-3 13 0,0 0 4 15,13 0 1-15,-13 0-8 0,11 0 8 0,-1 2-8 16,-3-2 15-16,3 3-2 0,-3-2-16 0,3 0 11 16,0-1 5-16,1 6-16 15,-1-2 11-15,0 0-13 0,1-1 7 0,-4 4-9 16,2-1 12-16,-1-1-5 0,-1 2 5 0,-4 1-10 15,3 2 18-15,-6 0-16 0,-3 2 13 0,0-1-17 16,-4 6-14-16,-1-3 6 0,-5 1-11 16,3-4-28-16,-4 3-5 0,4-3-20 0,-4-1-18 15,1 0 7-15,0 0-53 0,2-5-39 0,1 0-56 16,-5-3-138-16,6-2-448 0,2 0 86 0,0 0 109 16</inkml:trace>
  <inkml:trace contextRef="#ctx0" brushRef="#br0" timeOffset="-75762.58">19046 11776 757 0,'0'-3'271'0,"0"-3"3"0,4 3-33 0,-4 3 2 16,3-8-10-16,0 3-23 0,1 2-39 0,-1-2 1 16,4 2-36-16,-1-3-8 0,2 5 0 15,2-6-21-15,0 6-12 0,4-2-29 0,-1 2-17 16,1-2-13-16,0 3-62 0,3 0-66 0,-4 0-100 15,-6 0-130-15,11 4-518 0,-2-1 90 0,-2-2 118 16</inkml:trace>
  <inkml:trace contextRef="#ctx0" brushRef="#br0" timeOffset="-75511.91">19469 11576 888 0,'0'0'299'0,"0"0"-35"0,0 0-29 15,0 0-22-15,0 0-29 0,0 0-12 0,0 0-11 16,0 0-25-16,1 20-9 0,-1-8-9 16,-1 5-8-16,-2 1-23 0,0 7-5 0,0 0-10 15,-1 0 18-15,-2 8-29 0,2-1-12 16,-3 1-57-16,0 2-2 0,1-3-19 0,-1 1-86 15,-1-3-100-15,2-10-53 0,3 4-534 16,-1-6 40-16,4-4 93 0</inkml:trace>
  <inkml:trace contextRef="#ctx0" brushRef="#br0" timeOffset="-74979.08">19429 11841 545 0,'3'-2'179'0,"1"-4"-13"15,2 6-2-15,2-7-13 0,2 4-20 0,0-2-19 16,1 3-2-16,-1 0-15 0,3-3-10 0,1 4 2 16,-1-2-11-16,1-1-19 0,-4 4-4 0,3-3 4 15,-1 1-1-15,-3-2-10 0,1 3 0 16,-2-1-18-16,-1-1 13 0,2 1-20 0,-9 2 17 15,11-1-5-15,-4 1-2 0,-7 0 0 0,0 0-11 16,10-3-4-16,-10 3 17 0,0 0-23 0,0 0 6 16,0 0 7-16,7 4-3 0,-7-4-17 15,-4 9 22-15,1-1-4 0,0-1-6 0,-1 0 11 16,1 1-16-16,-3 2-8 0,1-2 24 16,2 2-28-16,3 3 19 0,-3-2-6 0,3-3 1 15,0 0-14-15,0 2 12 0,3-3-7 0,4 1-1 16,-3 1-7-16,5-1-5 0,1-7 5 15,-2 5-3-15,5-5 11 0,-3-1-1 0,4 0 6 16,-3 0-11-16,3-5-4 0,-4 2 7 0,3 0 0 16,-2-4 5-16,-1 0-8 0,-4 0 6 0,1-1 7 15,0 3-18-15,-3-5 8 0,-4 0-2 16,3 2 2-16,-3 1-18 0,-3-3 8 16,-1 5-6-16,-6-2 16 0,3-1-15 0,0 0 20 15,-3 1-2-15,-1 2-24 0,-2 2 21 0,-1-4-18 0,4 4 34 16,-3 1-9-16,2-2-14 15,1 4 1-15,0 0-4 0,-1 0-5 0,11 0 0 16,-16 1-24-16,12 3-7 0,-3-1-64 0,7-3-5 16,-4 6-23-16,4-6-62 0,4 2-604 0,3 1 121 15</inkml:trace>
  <inkml:trace contextRef="#ctx0" brushRef="#br0" timeOffset="-74338.23">20007 11668 911 0,'0'-7'286'16,"0"7"-12"-16,3-3-38 0,-3 3-26 0,0 0-16 15,0 0-9-15,0 0-42 0,0 0-10 16,0 0-8-16,0 0-7 0,4 13-18 0,-4-8-16 15,0 8-9-15,-1-1 4 0,1 1-15 0,-3-1-10 16,0 5-13-16,0-2-3 0,1 2-7 0,-1-2-34 16,0 0 16-16,0-4-3 0,0 4-17 15,2-5-6-15,1 0 0 0,-3 0 3 0,3-3-6 16,0 1 11-16,-3-1 13 0,3 0-13 16,0-7 10-16,0 7 5 0,0-7 6 0,3 3-6 15,-3-3-8-15,0 0-2 0,0 0 0 0,0 0 8 16,13-10 15-16,-8 6 3 0,1 1-6 15,-6 3-4-15,4-7 1 0,-1 7 7 0,3-4-1 16,-6 4-16-16,4-6-4 0,-4 6 20 0,8-1-21 16,-8 1-2-16,9-4 6 0,-9 4-1 0,10-2 2 15,-10 2-12-15,11 0-2 0,-11 0-4 0,13 0 6 16,-13 0-20-16,13 2 7 0,-13-2 2 16,12 3-7-16,-12-3 3 0,9 0-3 15,-9 0 5-15,7 1 8 0,-7-1 7 0,0 0-5 16,11-4-4-16,-11 4 4 0,7-5 3 0,-4 0-8 15,-3 5 10-15,3-8-2 0,0 5 8 16,-3-3 10-16,0 6 10 0,1-8-8 0,-1 3 26 16,0 0 2-16,0 5-2 0,0-8 0 0,-1 1-5 15,1 7 18-15,0-4-8 0,0 4-2 0,-3-6-11 16,3 6-10-16,0 0-3 0,-3-5-15 0,3 5 3 16,0 0 5-16,0 0-3 0,-3 14 0 15,-1-6-4-15,4-1 1 0,-3 1-7 0,3 2 5 16,0 3-2-16,-3-1 23 0,3 1-24 15,0-1 13-15,0 3-25 0,0 1 23 0,0-4-16 0,0 2 6 16,3 1-8-16,-3-4-10 0,3 4-39 16,-3-5-3-16,3 4-35 0,1-3-46 15,-1-1-108-15,0-3-17 0,-2 1-595 0,5-2 52 16,-3-2 112-16,2-4 59 0</inkml:trace>
  <inkml:trace contextRef="#ctx0" brushRef="#br0" timeOffset="-73713.13">20444 11661 803 0,'0'-10'243'0,"0"9"3"16,-3-6-54-16,3 7-26 0,-3-4 21 0,2-2-48 15,1 6-24-15,-10-7 8 0,6 7-24 0,4 0 4 16,-16 0-14-16,5 0-2 0,1 4-10 0,0-1-3 15,-4 5-22-15,1-2 12 0,2 5-31 0,-2-3 0 16,3 2-17-16,-1 3 25 0,1-1-29 16,0-2 4-16,2 4-1 0,2-5-2 0,-1 4-3 15,4-2-5-15,0-2-2 0,2 0 20 0,1 1-23 16,0 0 0-16,0-5-3 0,1 5-2 0,5 0 28 16,-3-1-13-16,4-3-20 15,1 1 31-15,-2 1-11 0,4 0-8 0,0-1 4 16,1 3 4-16,2-3 0 0,-3 0-13 0,4 0 3 15,-4-3-5-15,4 4-2 0,-4-1 12 0,-3 0 0 16,4 0 13-16,-4-3-10 0,3 3-14 16,-4 2-9-16,2-3 10 0,-5-3 0 0,4 4-5 15,-7 0 17-15,0 1-25 0,0 0-2 0,-4 0-6 16,1 1-20-16,-5 0 8 0,-1-3 12 0,-1-1 8 16,0 2-25-16,-1 0 12 0,1-6 11 0,3 1-9 15,-4 2 17-15,4-4-6 0,7 0-5 16,-17-6 7-16,10 4 19 0,1-6-8 0,2 0 10 15,1-1-3-15,3-4 6 0,0 2 2 0,4-6-10 16,2 2 8-16,1-3-13 0,4-1 0 16,-1-1 5-16,4 2 10 0,-1-4-2 15,-3 2 15-15,4 5 5 0,0-3-13 0,0 0-7 16,-1 3 7-16,-3-2-7 0,4 2-5 0,-4 5 4 16,0-5 9-16,-2 6 1 0,1 1 1 0,-5 0 3 15,2 1-19-15,-1 1 21 0,-2-1-7 16,0 2-3-16,-3-2-1 0,0 4 9 0,-3-4-13 15,-2 3 4-15,-4 0 1 0,2 1 15 0,-3-3-23 16,-4 5 8-16,1 1 10 0,-2-3-18 0,-1-1-7 16,-1 4 17-16,3 0-17 0,-3-1-11 15,3 1 3-15,-3 0-36 0,7 0-34 0,-4 1-12 16,7-1-64-16,-3 0-49 0,-1 0-148 16,8 0-446-16,0 5 80 0,3-5 79 0</inkml:trace>
  <inkml:trace contextRef="#ctx0" brushRef="#br0" timeOffset="-73605.64">20513 11606 266 0</inkml:trace>
  <inkml:trace contextRef="#ctx0" brushRef="#br0" timeOffset="-70230.74">18712 12677 632 0,'0'0'217'0,"3"-4"-2"0,-3 4-23 16,0 0 8-16,0-7-39 0,0 7-17 0,0 0-6 15,0 0-26-15,0 0-4 0,0 0-6 0,0 0-27 16,0 0 4-16,0 0-15 0,3 24 18 16,-3-16-34-16,-3 2-4 0,3 4-6 15,0-2 3-15,-3 5-13 0,2-2 11 0,-3 2-19 16,1-2 21-16,0 1-48 0,2-4 27 0,-2 1-25 15,0-2 8-15,3-2-14 0,-3 3-7 0,3-2 8 16,-1-2 15-16,1-1-25 0,-3-2 30 16,3 2-5-16,0-3 0 0,0-4 0 0,0 6 0 15,0-6-5-15,0 0 11 0,0 7 4 0,0-7-12 16,0 0 12-16,0 0-12 0,0 0-3 16,0 0 2-16,0 0-10 0,0 0 21 15,0 0-5-15,13-11-6 0,-13 11 6 0,0 0-18 16,4-5 30-16,-4 5-17 0,0 0 0 0,14-1 2 15,-14 1 23-15,13 0-46 0,-13 0 15 0,15 4 8 16,-6-2-5-16,-2 0 0 0,4-2-5 16,-4 5-7-16,2-3-1 0,-2 1 8 0,1-3 5 15,2 4-16-15,-4-1 19 0,1-3-11 0,0 1-12 16,-7-1-3-16,11 5 17 0,-5-4 4 0,-6-1-1 16,7 0 11-16,-7 0-8 0,0 0 8 0,14-7-11 15,-11 1-5-15,1 2 6 0,-4-3-3 16,3 3 5-16,-3-3-3 0,3 0 8 15,-3 0-2-15,0-1 7 0,0-2 0 0,0 3-15 16,-3-1 26-16,3 1-14 0,0-1 14 0,-3 4 10 0,3-2-19 16,0-1 24-16,-1 2-18 15,1 5-2-15,-3-9-4 0,3 5 1 0,0 4-13 16,-3-6 15-16,3 6-17 0,0 0 28 0,0 0-29 16,0 0 11-16,0 0 4 0,-3 14-22 0,3-4 10 15,0-3 28-15,-1 3-35 0,1 3 4 16,0-3 24-16,0 5-14 0,-3-5-17 0,3 7 20 15,0-4-17-15,0-1 12 0,0 5-3 0,0-2 14 16,0-3-21-16,0 7-11 0,0-6-15 16,0 4-10-16,3-3 26 0,-3-2-57 0,1 2-45 15,-1 0-70-15,0-3-46 0,0-1-241 16,3-3-273-16,0 1 74 0</inkml:trace>
  <inkml:trace contextRef="#ctx0" brushRef="#br0" timeOffset="-69653.92">19176 12809 619 0,'-3'-4'212'0,"-1"-4"-22"0,-6 1-16 16,6 0-3-16,-2-1-27 0,2-1-1 0,-6 1 0 0,3 5-27 15,0-5-19-15,-2 2 5 0,1-1-7 16,-2 6-26-16,0-5 8 0,-1 5-11 16,4-2-25-16,-3 3 16 0,10 0-6 0,-20 3-13 15,13 2 3-15,-3 1-5 0,-1 0-10 0,5 2-6 16,-4 3-17-16,2 0 4 0,1-1 22 0,4 0-32 16,-4 3 13-16,4-3-5 0,0 1-12 15,0 1-24-15,3-3 3 0,0 1 10 0,0-2 5 16,0-1-7-16,3 1 2 0,0-5 5 15,1 4-8-15,2-5 3 0,-2 2-2 0,6-3 12 16,-3-1 6-16,-7 0 4 0,16-2-7 0,-5-3-8 16,-1-2 11-16,0 4-1 0,-2-3 24 15,2-3-8-15,-3 2 10 0,2 0-21 0,-1 2 29 16,-1-1 2-16,-1-2-2 0,-2 5 0 0,2-2-11 16,-2-2 18-16,0 4 3 0,-1-3 16 0,0 5-19 15,-3 1 0-15,4-7-4 0,-1 3-14 16,-3 4 19-16,3-6-11 0,-3 6-5 0,0 0-5 15,0 0-3-15,0 0 11 0,0 0-6 0,7 14 3 16,-10-10-15-16,3 5 5 0,-1 3-13 0,-2-2 23 16,0 1 0-16,0 3-10 0,3-3 2 15,-4 3-2-15,4-2-8 0,-3 2 0 16,0 3-8-16,3-7-4 0,0 5 14 0,-3-2-4 16,2-1-18-16,1 2-21 0,0-2 0 0,0 1-46 15,0-2 0-15,1 3-54 0,2-3-4 0,-3-1-121 16,3-2-57-16,0 0-439 0,1-1 37 15,-1 2 73-15</inkml:trace>
  <inkml:trace contextRef="#ctx0" brushRef="#br0" timeOffset="-69343.49">19456 12572 645 0,'0'0'243'0,"1"-7"-8"0,-1 7-38 0,0-7-5 15,0 7-13-15,0 0-22 0,-1-7-27 0,1 7-22 16,0 0-9-16,0 0 4 0,0 0-16 0,0 0-10 16,0 0-6-16,0 0-4 0,-3 20 5 15,3-8-16-15,-3 6 8 0,-1 4-21 0,0 2-7 16,1 2 8-16,-1 2-11 0,-2 2-7 0,3-3 2 15,-4 5 2-15,3-6-12 0,0 1-15 0,1 1-8 16,0-2-16-16,0-1 1 0,2-1-26 16,-2-4-18-16,3 1-59 0,-3-3-100 15,0-2 13-15,3-4-40 0,0 2-531 0,0-3 113 16</inkml:trace>
  <inkml:trace contextRef="#ctx0" brushRef="#br0" timeOffset="-68806.84">19436 12977 591 0,'3'-6'251'0,"0"1"-29"16,-3 5 4-16,8-8-40 16,-5 6-1-16,1-3-32 0,5 1-32 0,-2-2 12 15,4 2-10-15,-4 0-16 0,6-3-10 0,-2 3-7 16,-1-2-21-16,3 2 10 0,1-2 6 0,-1 1-26 15,-2 0 0-15,2 0 0 0,-3 1-16 16,5 0 1-16,-5-3 2 0,1 3 7 0,1-2-12 16,-2 5-13-16,-2-2 6 0,2-1-4 0,-3 4-6 15,-1-3-4-15,-2-1 8 0,-4 4-2 0,11-3-16 16,-11 3-13-16,9-1 42 0,-9 1-6 16,4-4-20-16,-4 4 15 0,0 0-10 15,0 0 8-15,0 0 7 0,0 0-15 0,6 9-3 0,-6-9 8 16,-3 10-7-16,3-10-4 0,-6 11 24 15,5-3-28-15,-2 0 17 0,0 0-17 16,0 0-5-16,2 2 9 0,1-3-12 0,0 2 3 16,0-1-13-16,1-4 2 0,2 4 11 0,-3-1-14 15,6 1 9-15,-2-2 2 0,2-1-13 0,2 1 21 16,-2-2-8-16,1-1 15 0,0-2-23 16,1-1 3-16,1 0 0 0,-9 0 15 0,17 0-7 15,-9-1-6-15,1-2 3 0,-2-1 8 0,0-2 5 16,0 2-8-16,0-3 0 0,-4-1-7 15,1 1 9-15,-1-3-4 0,0 2 7 16,-3 0-2-16,0-1-8 0,0 1 0 0,-3 0 7 16,0-1-4-16,-4 1-3 0,0 1 3 0,0-3 4 15,0 8-17-15,-3-4 5 0,0 0 7 0,-1 4-4 16,2-1 4-16,2-1-9 0,-4 2-4 16,11 2 4-16,-13 0-39 0,13 0-8 0,-14 5-28 15,14-5 0-15,-7 4-61 0,7-4-70 0,-3 1-43 16,3-1-576-16,0 0 77 0,9 7 62 0</inkml:trace>
  <inkml:trace contextRef="#ctx0" brushRef="#br0" timeOffset="-68294.83">20061 12752 698 0,'-3'-5'200'16,"3"5"-6"-16,0 0-12 0,0 0-38 15,0-7-11-15,0 7-18 0,0 0-5 0,0 0 18 16,0 0-23-16,0-7 10 0,0 7-36 0,0 0 14 16,0 0-29-16,3-2-8 0,-3 2 18 15,8-4-23-15,-8 4-7 0,9-2 10 0,-2 0-8 16,0 0 2-16,3-1-35 0,0 1 31 15,0 0-21-15,4-3-8 0,-4 4 28 0,2-2-17 0,-2-1-23 16,2 3 22-16,0-2-12 0,-3-1 5 16,-2 2-8-16,0 2-12 0,3-2 12 0,-3 0-8 15,-7 2 4-15,10-4 1 0,-10 4-2 16,11 0 16-16,-11 0-11 0,7-2 21 0,-7 2-11 16,6-4-4-16,-6 4-14 0,0 0 14 0,0 0-4 15,0 0-4-15,0 0-3 0,0 13 8 0,-3-7-21 16,0 0 16-16,-1 6 2 0,-2-3-10 15,1 2 0-15,-1 5-13 0,-1-2 24 16,1-1-14-16,2 1-5 0,-3 3 16 0,0-3-13 16,1 1 13-16,2-1-6 0,1 1 3 0,-1 0-7 15,-3-5 12-15,4 4-10 0,2-3 0 0,-2-1-18 16,3 1-18-16,0-2-12 0,-3 3-22 16,3-5 1-16,0 0-30 0,0 1-32 0,-3-1-53 15,6-3 4-15,-13 5-170 0,10-4-431 0,3-2 85 16</inkml:trace>
  <inkml:trace contextRef="#ctx0" brushRef="#br0" timeOffset="-68106.42">20092 12941 591 0,'0'0'220'0,"-4"-8"-18"15,4 8-2-15,0 0-21 0,0 0-20 0,0 0-24 16,8-7 19-16,-1 6-31 0,-1-3-13 0,4-1 5 16,4 1-46-16,0 0-13 0,3 1-66 0,0-1-41 15,0-4-41-15,4 6-87 0,-5-5-159 16,2 6-358-16,2-5 43 0</inkml:trace>
  <inkml:trace contextRef="#ctx0" brushRef="#br0" timeOffset="-67637.11">20441 12748 581 0,'0'0'163'0,"-11"-2"42"15,8-3-33-15,3 5 9 0,-3-4 29 0,-1 0-64 16,4 4 8-16,-3-7 17 0,3 7-33 0,0 0 3 15,0-5-26-15,0 5-4 0,0-6-30 16,0 6 6-16,3-7 0 0,-3 7-2 16,4-7-31-16,-1 3 35 0,3-2-38 0,-1 6-27 15,-5 0 14-15,10-7 0 0,-4 7-10 0,-6 0 13 16,15 0-15-16,-9 6 5 0,4-5-16 0,-3 6-5 16,4-3 11-16,-5 3-16 0,1 2 3 15,-1 0-19-15,-1 3 6 0,1-3 3 0,-3 1 7 16,-2 3-18-16,-1-1 13 0,0-2-13 0,-4 5 16 15,-2 0-13-15,-2 1-3 0,2-4 8 0,-4 3-6 16,-1-1 9-16,1-3-3 0,0 0-3 0,-1 2 5 16,4-5-4-16,1 2 4 0,-1-3 8 15,-1 0-10-15,2 1 5 0,2-5 0 16,-2 4 5-16,3-6-2 0,3-1 5 0,-1 9 4 16,1-9-4-16,0 0 2 0,0 0 6 0,7 1-1 15,0-1 11-15,-7 0-3 0,24-5-8 16,-7 2-15-16,0 1 8 0,4 1-54 0,0-2-80 15,-5 0-271-15,18 3-445 0,11 0 133 0,20-1 8 16</inkml:trace>
  <inkml:trace contextRef="#ctx0" brushRef="#br0" timeOffset="-60213.38">28580 6207 593 0,'0'0'241'0,"3"-7"-49"0,-3 7 10 15,0 0-23-15,0 0-33 0,0 0 0 0,0 0-15 16,0 0-21-16,0-6-18 0,0 6-5 0,0 0 0 16,0 0-3-16,0 0-17 0,0 0-8 15,0 0-3-15,0 0 3 0,-10 15-13 0,4-8-7 16,-5 2-22-16,4 0 12 0,-6-1 1 0,2 0-4 16,3 1 17-16,-4-1-22 0,1 1 2 0,-2 0-18 15,6-2 16-15,-3 1-4 0,0-4-1 16,3 3-21-16,0-1 17 0,0-2 4 0,3 1-14 15,-2-3-7-15,2 4 13 0,4-6 0 16,-6 4 2-16,2-1-5 0,4-3 0 0,0 0 5 16,-1 5 6-16,1-5-24 0,0 0 3 0,15 0 13 15,-5 0-6-15,1-3 1 0,-1 2 4 16,3 0-4-16,4-2 5 0,-3 1-6 0,3 2 6 16,-3-1 0-16,3 1-6 0,0 1-7 0,-3-1 5 15,2 2 0-15,-2 2 13 0,-3-2-3 0,3 4-13 16,-4-2 6-16,0 3-6 0,4 0 11 15,-6 3-16-15,-3-2 19 0,-2 4-9 0,-3 0-4 16,-3 3 22-16,-1-2-28 0,-5 3 6 0,-2 3-26 16,-2-1 7-16,-1-2-17 0,-6 0-3 0,2-3 13 15,1 2-18-15,-3-5-18 0,-1 0-16 16,1-2-35-16,2-3-54 0,2-3-69 16,-5-2-159-16,8-2-337 0,-1 0 53 0</inkml:trace>
  <inkml:trace contextRef="#ctx0" brushRef="#br0" timeOffset="-60001.92">28505 6150 944 0,'10'-9'292'16,"-3"0"-29"-16,0-2-12 0,5 1-38 15,-2 3-8-15,2-1-16 0,5-2-25 16,4 2-23-16,2-2-3 0,8 1-28 0,4 0-5 15,-4-3-31-15,6 8-46 0,-3-5-94 0,-6 4-62 16,6-4-154-16,-4 9-534 0,-2-1 71 0,-1 1 59 16</inkml:trace>
  <inkml:trace contextRef="#ctx0" brushRef="#br0" timeOffset="-59617.02">29066 6150 709 0,'-7'0'284'0,"7"0"-26"0,-14-2-22 0,14 2-19 16,-14 3-30-16,4 3-3 0,3-2-25 16,-6 8-26-16,5-1 0 0,1 3-28 0,-2-1-2 15,2 4-4-15,4-2-19 0,-1 3-14 0,0-1-4 16,4-3-1-16,0 3-15 0,3-5-2 0,-2 1-1 15,6 1-4-15,-3-3-6 0,7-1-7 16,1-1 2-16,2-3 13 0,6-4-13 0,0-2-3 16,3 0-4-16,0-4-6 0,4-3 19 15,-4-2-11-15,5-7-8 0,-4 0 11 0,-3-2 9 0,-1-6-14 16,0 1 2-16,-5 0 3 16,-5 2-21-16,2-1 28 0,-4 1-28 0,-6 0 5 15,-2 3-12-15,-6 1 17 0,1 1 0 0,-10-1 3 16,-3 6 11-16,-5-2-9 0,1 5-7 0,-4 1-16 15,2 6 3-15,0 1 8 0,1 6-8 16,-2 2-10-16,-2 7-49 0,3 1-77 0,0 3-143 16,1 15-599-16,5-3 82 0,5-4 69 0,2-1 90 15</inkml:trace>
  <inkml:trace contextRef="#ctx0" brushRef="#br0" timeOffset="-59254.92">28331 7143 783 0,'16'-7'225'0,"8"-1"-18"0,7-3-94 16,20-12 7-16,3 3 16 0,16-11 0 0,5 4-19 15,7-5 4-15,7 1-27 16,3-3 1-16,-3 0 10 0,-7 2 8 0,3 0-8 16,-3 2-47-16,-3-2 9 0,-3 2-6 0,-5 4 11 15,-3-2-31-15,-13 10 13 0,-3-1-3 0,-5 4-13 16,-6 2 6-16,-10 3-24 0,-6 2-7 15,-2 1-54-15,-6 1-94 0,-7 3-16 0,-3 3 10 16,-7-1-197-16,0 1-440 0,-13 9 48 0,-5-1 136 16</inkml:trace>
  <inkml:trace contextRef="#ctx0" brushRef="#br0" timeOffset="-58933.9">28156 7386 790 0,'0'0'238'0,"0"0"11"15,0 0-6-15,40-8-20 0,-18 4-8 0,12-9-11 16,21-5-24-16,22-6-19 0,-1-1-28 0,5-1 10 16,-1-1-15-16,12-4-2 0,4-1-37 15,2 0 16-15,-4 1-13 0,-5-5-5 16,-1 1-30-16,-2 2 4 0,-4-2-12 0,3 3 2 15,-8 3 0-15,-3-4-41 0,-6 2 21 0,-13 8-3 16,-4 2-5-16,-3-1-5 0,-11 8-15 0,-6 2 12 16,-7 3-2-16,-2 0 10 0,-6 0-5 15,1 2-82-15,-3 1 15 0,-5 3-10 0,2-3 21 16,-4 3 7-16,0-1-4 0,-4 1-17 0,2-1-1 16,-5 4-19-16,0 0-13 0,0 0-20 0,0 0 1 15,-32 13-94-15,22-11-63 0,-1 12-576 16,-2-5 80-16,3-1 109 0</inkml:trace>
  <inkml:trace contextRef="#ctx0" brushRef="#br0" timeOffset="-58821.32">30064 6753 813 0,'0'-9'167'0,"0"9"-840"0</inkml:trace>
  <inkml:trace contextRef="#ctx0" brushRef="#br0" timeOffset="-52698.24">27370 5172 742 0,'0'0'230'0,"0"0"-2"0,0 0-41 16,0 0-3-16,0 0-33 0,-3 14-2 15,3-3-6-15,3 5-18 0,-3 5 1 0,3 4-16 16,-2 1-5-16,2 0-8 0,0 8-15 0,0-1-13 16,-2 2-5-16,-1-1 5 0,3 3-15 0,0-4-3 15,0 3-23-15,0-3 11 0,-2-3-21 16,0-4-11-16,2 0-55 0,-3-1-9 16,0-5-42-16,5-1-78 0,-3-1-7 0,-2-7 2 15,0 1-430-15,3-6-110 0,0-1 44 0</inkml:trace>
  <inkml:trace contextRef="#ctx0" brushRef="#br0" timeOffset="-52250.58">27309 5078 527 0,'3'-7'187'0,"3"-1"-6"0,1 2-40 15,0-1 41-15,1-1-31 0,5 1 3 0,4 0-32 16,-3 1-6-16,6 1-4 0,-3-1 3 16,3 4-33-16,1 0-2 0,-4-1-24 0,4 3 21 15,0 3-3-15,-1-1-13 0,1 2-12 0,-5 1-28 16,2 2-14-16,-5 2 6 0,1 0 18 0,-4 5-29 16,1-3 9-16,-5 5-1 0,-5 0-15 0,-1-3 15 15,-4 6-38-15,-4 2-11 0,-2 1-14 16,-10 0-32-16,3 1 39 0,-4-2-10 15,-3-3-1-15,6-5 4 0,-1 0 42 0,5-3 19 0,-3-2 18 16,1 0 33-16,5-1-26 0,1 0 13 16,0-3 13-16,-1 2-16 0,7-3 11 15,-5 1-21-15,7 0 6 0,-6 0 4 0,8-4-12 16,-8 4 2-16,8 1-2 0,0-5-11 0,0 0 6 16,7 4-8-16,0 0-5 0,0-3 0 0,3 2 4 15,4 1-17-15,-4-3 13 0,4 2-3 0,0 2 6 16,-1-3-16-16,1 5-5 0,-1 0-8 15,4 0-10-15,-3-3-46 0,0 5 5 0,1-1-64 16,-2 0-77-16,-3-6-79 0,3 10-502 0,-2-3 77 16</inkml:trace>
  <inkml:trace contextRef="#ctx0" brushRef="#br0" timeOffset="-51899.07">27835 5396 665 0,'-3'-4'210'0,"3"4"66"16,0 0 26-16,-3-8-99 0,3 8 30 0,-1-8-6 16,-3 4-37-16,4 4-26 0,-6-5-3 15,6 5-25-15,-10-1-16 0,10 1 18 0,-11 1-33 16,11-1-18-16,-17 8-13 0,10-5-20 0,1 4 0 16,-2 0-24-16,2 1-4 0,-1 1-23 0,4-1-8 15,0 0 2-15,3-1 0 0,0-3 14 16,0 3-14-16,0 0-7 0,3-4 18 15,3 1 2-15,-2-2-15 0,5-1-3 0,-9-1 3 16,18-3 18-16,-8-1-11 0,-2 1 8 0,1-4 6 16,-2 2-3-16,0-1 12 0,1-1-7 0,-5-1-3 15,0 0-2-15,2-1 26 0,-4 1-27 16,-1 0 6-16,-1 0-5 0,-4 0 3 0,2 0-6 16,-1 1 8-16,-6 1-11 0,3 1 1 0,2-1 7 15,-4 2-7-15,-1 0-23 0,3 2 15 0,0 1-36 16,7 1 0-16,-12 0-7 0,12 0-42 15,-8 3-61-15,8-3-46 0,0 0-66 0,-2 0-595 16,2 0 78-16,0 0 66 0</inkml:trace>
  <inkml:trace contextRef="#ctx0" brushRef="#br0" timeOffset="-51642.42">28085 4992 1059 0,'0'0'305'16,"0"-6"-26"-16,0 6-16 0,0 0-30 0,0-4-33 16,0 4-28-16,0 0-14 0,0 0-4 15,0 0-24-15,0 0-9 0,0 21 4 16,0-7-30-16,0 3-6 0,0 3-19 0,0 5-4 16,-1 5 3-16,-2 3-18 0,3 3 1 0,0-3-14 15,-3 6-18-15,3-4-2 0,0 0 5 16,0-5-35-16,0-2-37 0,3-2-64 0,-6 2-68 15,3-13-127-15,0 5-582 0,3-3 91 0,0-5 77 16,-2-4 103-16</inkml:trace>
  <inkml:trace contextRef="#ctx0" brushRef="#br0" timeOffset="-51423.33">28327 5038 872 0,'2'-4'259'0,"-2"4"-21"0,0 0-33 16,0 0-13-16,0 0-18 0,0 0-26 0,2 13-7 15,-2-1-10-15,3-1-16 0,-3 7-13 0,0 4-15 16,0 3-5-16,-3 6-10 0,3 4-13 16,0 2-31-16,-1 1-5 0,0-1-41 0,-1 0-44 15,-1-3-94-15,-1-1-41 0,-6 0-269 0,10-7-304 16,0-6 115-16</inkml:trace>
  <inkml:trace contextRef="#ctx0" brushRef="#br0" timeOffset="-51042.99">28496 5334 831 0,'0'0'236'16,"0"0"-11"-16,1-6-25 0,-1 6-16 0,0 0-23 15,0 0-17-15,0 0-19 0,0 0-15 0,0 0 0 16,0 0-12-16,0 0-9 0,8 15-12 0,-12-7-3 16,4 1-7-16,0-2-29 0,0 2 24 15,0 0-16-15,0-2-13 0,0 1-2 16,0-1-6-16,-3-1-2 0,3 1-7 0,0-2 9 16,0 2 1-16,0-7 4 0,0 9-4 0,0-9 7 15,3 5 21-15,-3-1-62 0,0-4 8 16,0 0 141-16,0 0-56 0,0 0 2 0,0 0-8 15,8-22-20-15,-2 12-8 0,-3 1-7 0,1 0 35 16,-1 1-28-16,1 0 3 0,-1 2-21 0,1 0-7 16,-1 1 15-16,0-1-26 0,-2 4 11 15,2-4-3-15,-3 6-10 0,10-3-1 0,-10 3-1 16,7 0 14-16,-7 0-30 0,14 4 5 0,-5 2-13 16,-2 1 0-16,1 1-10 0,-1-1 3 0,2 3-44 15,-5-2-38-15,7 3-42 16,-5 0-43-16,-2-8-140 0,6 8-554 0,-3 0 70 15,-3 1 74-15,2-5 117 0</inkml:trace>
  <inkml:trace contextRef="#ctx0" brushRef="#br0" timeOffset="-50730.83">28809 5310 532 0,'0'-6'279'0,"0"6"-13"15,0-8 3-15,0 8-62 0,-1-4-15 0,1 4-7 16,0 0-32-16,-1-7-25 0,1 7-8 15,0 0 6-15,0 0-19 0,0 0-20 0,-12 16 0 0,6-6-12 16,1 4 4-16,-1 2-36 0,2 0 14 16,-2 2-52-16,3-2-3 0,3-4-9 15,-1 2-16-15,2-3 0 0,-1 2 2 0,0-4 6 16,6 0 15-16,-2-1-21 0,3-4 24 0,0 0-18 16,0-4 35-16,-7 0-28 0,17-5-7 15,-7 1 12-15,0-3 6 0,1-2-8 0,-1-3-5 16,0 0 12-16,-1 2 14 0,-4-3 12 0,-2 1-13 15,1-1 6-15,-1 2-1 0,0-3-7 0,-3 3 5 16,-3-2-8-16,0 4-10 0,-1-1-8 16,-2 1-10-16,-2 1 3 0,-2 3-31 0,0 3-21 15,-4 1-32-15,0 0-75 0,-9 1-128 16,5 4-487-16,-2 3 65 0,-4 1 66 0</inkml:trace>
  <inkml:trace contextRef="#ctx0" brushRef="#br0" timeOffset="-50401.08">27547 5959 693 0,'0'0'220'0,"-6"0"-23"0,6 0-15 0,0 0-23 16,24-6-13-16,-4 3-11 0,4-5-1 0,31-8-24 16,3 1-18-16,21-4 2 0,5-3-7 0,6 2-17 15,-1-5 4-15,3 1-3 0,0 2-12 0,-1-3-5 16,-2 5-5-16,-8-5 12 0,0 4-25 16,-2 0-13-16,-1 0-13 0,-16 4 26 0,3 4-13 15,-10-2 16-15,-1 2-19 0,-16 3-25 0,-7 4 2 16,-4 1-20-16,-9-1-20 0,-5 5-8 0,-5 1-34 15,-8 0-71-15,0 0-154 16,-21 10-501-16,0-2 102 0,-7 6 71 0</inkml:trace>
  <inkml:trace contextRef="#ctx0" brushRef="#br0" timeOffset="-50078.77">27380 6235 788 0,'18'-6'246'0,"8"-2"-24"0,9-2-9 0,16-5-72 0,10-3-31 15,15-6 48-15,5 2-2 16,5-3-15-16,7 0 3 0,2-3-27 0,-2 2-7 16,2-2-5-16,-1 1-15 0,-3-3-16 0,-2 4 3 15,-4-3 10-15,-3 4-20 0,-6-2 2 0,-5 2-8 16,-9 6-5-16,-6-2 1 0,-3 3-6 15,-4 0-10-15,-5 1-5 0,-7 3-13 0,-10 5 15 16,-4-1-7-16,-5 3 0 0,-2 1 20 0,-5 2-8 16,1-1-12-16,-3 2-13 0,-2-3-5 0,0 5 10 15,0-2-31-15,-4 0-89 0,-3 3-16 0,0 0-99 16,0 0-712-16,0 0 107 16,0 0 93-16,-23 7 56 0</inkml:trace>
  <inkml:trace contextRef="#ctx0" brushRef="#br0" timeOffset="-49954.73">29328 5661 519 0</inkml:trace>
  <inkml:trace contextRef="#ctx0" brushRef="#br0" timeOffset="-17834.09">2946 13937 391 0,'2'-4'97'0,"-2"4"8"0,0 0-23 15,4-5 3-15,-4 5-11 0,3-5 3 0,-3 5-6 16,7-7-9-16,-4 7-16 0,-3 0-13 0,11-8 24 16,-7 8-22-16,2-5 9 0,1 1 2 0,-1 1-20 15,5-2 14-15,-1 3 1 0,-3-4-12 16,4 4-78-16,1-3 16 0,3 0 5 0,-5 0 17 16,6 1-17-16,2 0 8 0,-4-3 7 15,6 4-2-15,1-4 73 0,2 5 14 0,2-4-18 16,5-1 5-16,-2 3-16 0,3-2-2 15,3-2-5-15,4 3 15 0,-1-2-23 0,1 1 6 16,2-1 12-16,2-2-26 0,-2 1 26 0,12 0-12 16,-8 1-9-16,-3-3 19 0,0 3-14 0,0 3-4 15,-3-4 5-15,3 1-16 0,0 0-2 16,0 0 2-16,0-1-2 0,0 4-16 0,-1-2 14 16,2-1-19-16,-1 2 13 0,0 0 3 0,0-3 17 15,0 6-2-15,0-3-5 0,1 2-5 0,-1-2-10 16,2 3-3-16,-4 0 0 15,1 0 12-15,-6-1-9 0,0 2-8 0,0 1 10 0,-2-3-5 16,2 1-10-16,-1-1 7 0,2 1 19 16,-3 0-9-16,2-3-12 0,0 5 8 0,-1-1-3 15,-1-2 2-15,1-1-15 0,-2 4 19 16,0-2-6-16,0-1 7 0,0 1 4 0,-1 2-11 16,1-3-11-16,0 2 22 0,0-3-4 0,-1 2 6 15,1 2-16-15,0-2 3 0,-4-3 8 0,4 4 2 16,-3 1 1-16,2-3-9 0,-3-1 3 15,1 3-5-15,-4-3 0 0,0-1 3 0,-1 5 7 16,-1-2-10-16,1-4 10 0,1 4-5 0,-4-3 21 16,5 0-8-16,1 0-16 0,-2-2 22 15,1 3 11-15,2-3-30 0,1 0 13 16,5-1 3-16,1 0 4 0,0-2 4 0,1 0-9 16,-1 1 11-16,0-3-11 0,4 4 1 0,-3-2 2 15,2 2 0-15,0 0-8 0,0-2 16 0,-3 0-29 16,5-4 19-16,-2 6-11 0,-3-2 8 15,15-5-13-15,-2 0 0 0,-9 5-2 0,0-1-3 16,9-3 5-16,2-3 3 0,-6 9-6 0,6-9 6 16,1 2-18-16,-2 3 2 0,-7-1 11 0,-6 3-6 15,3 2 3-15,-4 1-13 0,3-3 18 16,-2 2 6-16,1 0-6 0,-1-1 15 0,-1 5-22 16,4-2 12-16,-7 1-13 0,-3 0-2 15,2 0 13-15,1 1-6 0,0 0-4 0,-5-2 7 16,2 2 0-16,2-1 3 0,-2 2 5 15,0-4-8-15,2 4 0 0,-3-2-10 0,1-2 5 16,3 4-8-16,-4-4 13 0,4 4-13 0,-4-2 16 16,4-2-3-16,3 3-15 0,0-2 20 0,0-1-23 15,1-1 29-15,-1 2-29 0,0 0 10 16,0 0 11-16,1-3 0 0,-1 2-21 0,-6 3 3 16,2-1 20-16,-3-4-7 0,3 7 2 0,-2-4 8 15,-1-1-8-15,1 3-5 0,-1-2 7 0,1 2-4 16,-4 0 2-16,4-3 10 0,-2 3-15 15,1-2-10-15,-2 4 13 0,2-4 2 0,0 3-5 16,1-1-5-16,-1-1 2 0,-4 0 6 16,2 1-3-16,-1 0 0 0,0 2 2 0,-4-2-2 15,4 0-5-15,-3 2 5 0,-1-3-5 16,0 4 13-16,1-5-11 0,0 5 6 0,-5-2-1 16,2-1-2-16,-1 3 13 0,3-3-13 0,-6-1 0 15,3 5-5-15,0-2 0 0,1-4 7 0,2 6-2 16,-3-6 8-16,1 5-3 0,1-3-15 15,-1 0 15-15,2 2 0 0,-3 1 0 0,4-5-15 16,-5 5 18-16,5-1-13 0,-3-2 7 0,-2 3-4 16,5-2 2-16,-4 1-23 0,0-3 20 0,1 5 3 15,-5 0 0-15,4-1-8 0,-3 0 6 16,-1-1 4-16,1-1-9 0,-1 2 9 16,-2 1-12-16,-1 0 5 0,0 0-3 0,1-2 3 15,-4 1 15-15,3 1-12 0,-3-3 2 0,3 2 0 16,-10 1 2-16,17 0 3 0,-10 0 1 15,-7 0-9-15,13-3-2 0,-6 3-3 0,-7 0-10 16,11-1 16-16,-11 1-6 0,10 0 18 0,-10 0-7 16,10 1-11-16,-10-1 6 0,7 2-1 0,-7-2-12 15,10 1 4-15,-3 0 14 0,-7-1-21 16,7 6 15-16,-4 0 16 0,5-4-15 0,-5 4 9 16,1-1-9-16,2 2 10 0,0 0-6 0,-2 3 3 15,3-2 0-15,-3 1 3 0,2 3-21 16,-2-1 29-16,-1 0-24 0,3 3 8 15,2 1-3-15,-5 1 8 0,4 2-5 0,-3-2 3 16,2 5 2-16,1 2 0 0,0-1-20 0,0-1 2 16,-1 2 23-16,-2 2-17 0,2 0-1 0,-1 0 23 15,1 0-4-15,1 7-14 0,-3-3 8 16,2 0-13-16,0-1 11 0,2 4-16 0,-1 3-5 16,-1-3 23-16,1 1-5 0,4-1 8 0,-5 1-23 15,4-2 15-15,-2 3 13 0,2-4-13 0,-4 3 2 16,4-1 13-16,-2 3-4 0,-1-3-11 15,3 1-8-15,-4 2 0 0,2-3 8 16,-2 1 5-16,1-1-5 0,-4-2 11 0,1 1-11 0,2 1 7 16,-1 1-12-16,-2 1-2 0,3-3 4 15,-2 1 6-15,2 0-1 0,-5-1 11 16,2 0-31-16,1-5 23 0,-1 9-2 0,1-3-1 16,-1-6 3-16,0 4-25 0,1-3 33 0,-1-2-21 15,0 4 16-15,0-4-8 0,-2 0 0 0,6-4 0 16,-7-3 10-16,3 3-10 0,-3-4 2 15,1-2 11-15,2-1-13 0,-3-1 8 0,0-1-8 16,3-4 5-16,-3 4-10 0,0-3 18 0,0-2 2 16,0 1-2-16,3-2 15 0,-3 1-7 0,0-3-1 15,-3 0 3-15,3-4 3 0,0 10-6 16,0-6-5-16,0-4-17 0,-6 7 30 16,5-3-2-16,-2 1 15 0,-4 0-34 0,3-1 21 15,-2-1-17-15,-1 3-4 0,0-4 9 0,-4 4 14 16,1-2-9-16,-2 3-13 0,0-3 10 0,-1 0-18 15,-4 1 5-15,3 0 7 0,-3 0 4 16,0 1-6-16,-4-2-2 0,-2 4-6 0,3-2 6 16,-1-3-8-16,0 5 8 0,-3-3-8 0,0 0 7 15,0 2 9-15,0-2-9 0,-3-2-12 16,3 4 5-16,0-1 5 0,0-2 0 0,-3 3 13 16,0-1-7-16,2-1 7 0,-6 2-18 0,1-2 7 15,2-2-4-15,-6 5-8 0,0-1 2 0,-3-1 13 16,0-2 11-16,2 4-21 0,1 1 2 15,3-8 4-15,1 6-24 0,-8-1 36 16,3-2 12-16,4 3-35 0,-6 0 3 0,3-1-1 16,0-1 0-16,0 2-12 0,-4 0 30 0,4-1-7 15,6-1 7-15,-6 2-2 0,3-2-5 0,0-2-11 16,-3 4 11-16,3 0 7 0,1-4-7 16,-1 4 7-16,-3-2-20 0,-3 1 3 0,6-2 17 15,0-1-12-15,0 2 15 0,-3-2-16 0,-3 4-9 16,6-4 9-16,-4 4 13 0,4-3-12 0,-3 0-3 15,6 1 5-15,-5 0-2 0,5-1 17 16,-3-1-30-16,1 2 5 0,3-2-5 0,-3 4 4 16,2-1 22-16,0-2 2 0,-2 3-11 15,2-2-2-15,-2 1-5 0,-1-1 6 0,0-2-9 16,3 4 0-16,-9-1 9 0,3 1-9 16,-4-3 11-16,7 3-11 0,-6-1 6 0,2-1-3 15,-2 2 0-15,-1-6-13 0,0 6 5 0,1 0 3 16,-1-1 0-16,-2-2 0 0,1 3 10 0,2-6 5 15,-1 6-12-15,4-1 7 0,-6-2 8 16,6 1-6-16,-5-2 4 0,2 4-11 0,6-4 10 16,-6 4-3-16,0-3-17 0,1 0 10 15,-1 1 13-15,-1 0-16 0,1 0-2 0,0 1 18 16,-2-2-5-16,2 3-8 0,-3-1 5 16,2-2-10-16,0 3-5 0,0-2 7 0,1 1 0 15,-4-1-4-15,3 0 4 0,0 0 1 0,-3 2 9 16,1-4-7-16,-1 4-2 0,-1 0 4 0,-13 1 3 15,1-1-17-15,0 1 12 0,6-1-3 16,-7 2 11-16,4 0-11 0,-4 1 11 0,3 0 0 16,-3-2-1-16,11 0-9 0,4 1 2 0,-15-1 18 15,13-1-8-15,1-4 13 0,1 4-26 0,-2-3 3 16,1 0 8-16,-17 3-13 0,11-4 20 16,2 2-12-16,-13 0-8 0,-1 0 5 0,9-1 5 15,8-1 5-15,-2-2-20 0,3 1 12 0,-3 3-2 16,3-3 0-16,0-2 3 0,-1 4-24 15,2-1 29-15,-1-2-5 0,0-1-1 16,0 5 3-16,7-3 3 0,-4-1-13 0,-4 1-5 16,2-2 5-16,2 4 2 0,-3-2 8 0,0-1 0 15,3 3-5-15,-3-1-5 0,0-2 15 0,-2 6-15 16,0-4 18-16,0 2-3 0,2 1-7 16,-14 2-3-16,6-4-13 0,-8 3 18 0,12-1-5 15,5-2-13-15,1 4 16 0,2-1-6 0,-3 0 1 16,5 0 7-16,-2-1-3 0,2 1 4 0,-2 0-9 15,2-1 6-15,1-1-6 0,0 2-2 16,0 0 13-16,3-2-11 0,-3 1 11 0,-4-1-11 16,4 2-10-16,-3-4 24 0,9 4-17 15,-3-1 4-15,0-4 12 0,0 4-20 0,4-2 18 16,-4 0-6-16,4-1 1 0,-1 0-11 16,2 1 11-16,-2-1-1 0,5 0-7 0,-1-1-8 15,3 1 21-15,-3-3-11 0,3 4 14 0,0-4-4 16,2 1-7-16,1 1 13 0,-1-4-3 0,4 2-7 15,-1 0 20-15,1 0-21 0,2-1 6 16,-1-3-8-16,4 4 16 0,-4 0-6 0,7-3 0 16,-3 2 8-16,3-3-33 0,-3 4-16 0,10 0 51 15,-14-4-15-15,11 1-2 0,-7-7-13 0,6 6 28 16,-3-4-6-16,0-6-9 0,4-2 5 16,-3 0 7-16,1-5-17 0,-1-1 9 15,2-5 9-15,-2-5-14 0,-1-4 6 0,-1-13 15 16,-1-2-13-16,2-3-10 0,-7-1 21 0,7-5-1 15,-6 0-5-15,-1-15 1 0,4 17-11 0,-3-1 5 16,-1 0 16-16,3 2-24 0,-2 3-12 16,2 4 10-16,-1 4 15 0,4 4-7 0,1 13-11 15,-3 0 9-15,3 4-1 0,0 0-5 0,1 4 2 16,-1 0 1-16,3 4 15 0,-3 1-11 0,0-1-4 16,1 4 2-16,2 0 8 0,-3-1-16 15,4 4 8-15,-4 0-5 0,3 1 6 16,1 1-14-16,-1 0 13 0,1 1-8 0,0-1 3 0,0 4-20 15,0 0 15-15,2-1-8 0,-2 0 16 16,-1 2-14-16,4-1-4 0,-3 0 10 0,0 0-5 16,3 4 5-16,0 0-13 0,-1-7 2 15,-2 4 6-15,3 3-3 0,0-3-2 0,0 3 12 16,-3-4-4-16,3 4-1 0,0 0-10 0,0-7-2 16,0 7 2-16,3-1-3 0,-3 1-10 0,6-7 21 15,2 5-3-15,-1-2-2 0,9-2 5 16,-1-3 2-16,12-6 11 0,10-9-6 0,7 3-15 15,8-8 16-15,13-6-11 0,14-5 0 0,10 0 11 16,29-15 2-16,10 0 2 0,8-3 24 16,12-4-44-16,16 0-21 0,13 4-32 15,8-4-142-15,-25 1-263 0,46-1-386 0,-1 1 96 16,0-3 106-16,-3-11 38 0</inkml:trace>
  <inkml:trace contextRef="#ctx0" brushRef="#br0" timeOffset="12427.89">1632 3302 427 0,'0'0'174'0,"0"0"5"0,0 0-30 16,0-6 40-16,0 6-28 0,0 0-45 0,0 0 27 16,0 0-7-16,0 0-37 0,0 0-4 0,0 0-13 15,0 0 0-15,0 0-16 0,0 0-2 0,0 0 3 16,0 0-26-16,0 0 8 0,0 0 2 16,0 0-18-16,0 0-5 0,0 0 11 15,0 0-9-15,4 24-7 0,-1-17-5 0,0 4-2 16,0 1 9-16,-2-2-7 0,2 1 3 0,1 6 7 15,-1-2-10-15,0 0-11 0,-2 2 4 0,2 0-6 16,0 1-5-16,-2-2 18 0,1 1-23 16,-1 1-3-16,2-3 3 0,0 2-21 0,1-2-17 15,-4 1-16-15,3 0-26 0,1-3-94 0,-1 1 8 16,-3-2-65-16,1 1-53 0,1-2-433 0,-1 1 80 16</inkml:trace>
  <inkml:trace contextRef="#ctx0" brushRef="#br0" timeOffset="12957.42">1639 3336 491 0,'0'0'184'0,"-4"-2"-12"15,4 2 17-15,0 0-43 0,0 0-31 0,0-9-15 16,0 9 8-16,0 0-21 0,4-5-18 16,-4 5 5-16,11-3-15 0,-4-1-3 15,5 1-10-15,2-1 8 0,3 0-8 0,1 2-2 16,1-3 7-16,2 2-10 0,1-1-18 0,-3 4-5 16,2-2 5-16,-3 4-23 0,-2-2 18 0,1 1-41 15,-3 4 0-15,0-3-18 0,-4 5 2 16,0 0-9-16,-6 3-32 0,3-1-7 0,-7 4 10 15,0-2-15-15,-8 6 8 0,1-1 4 0,1-1 6 16,-1 1 5-16,-4-2 8 0,5 0-39 0,-1-3 36 16,0 0 31-16,4-2 12 0,-4-1 8 15,4-3 29-15,2 2-9 0,-2-1 34 0,3-2 0 16,-3 1-10-16,3-5-16 0,3 6 1 16,-3-6-16-16,3 4 30 0,-3-4 4 0,8 5 14 15,-4-4-9-15,5 0 2 0,-2 2-11 0,0 0 11 16,3-2 0-16,0 0-10 0,0 2 12 15,2 3-22-15,0-1 12 0,-1-1-15 0,-1 5 5 16,0 3-2-16,-3-3 12 0,1 2-7 0,1 3-9 16,-6-2-9-16,-2 3 31 0,-1 0 12 15,-4 1-28-15,1 2 7 0,-7 0-17 0,-1 4 5 16,-2-5-8-16,-1 2-15 0,0-3-2 16,0 0 2-16,-3 0-8 0,1-5 2 0,5-3-17 0,1-1-97 15,-1-4-47-15,-2 1-148 0,4-5-345 16,4-2 22-16</inkml:trace>
  <inkml:trace contextRef="#ctx0" brushRef="#br0" timeOffset="13225.38">2234 3246 675 0,'0'0'246'0,"0"0"-36"16,0 0-8-16,0 0-38 0,0 17-16 15,0-4-4-15,0 3-14 0,0 5-2 16,0 4-15-16,0 4-8 0,1 6-3 0,2 1-15 16,0 3 0-16,0-2-12 0,0-1-29 0,1 2 7 15,5 8-48-15,0-10-5 0,0-6-81 0,-2-3-40 16,-1-3-84-16,5 0-217 0,-1-7-307 15,-3 0 53-15</inkml:trace>
  <inkml:trace contextRef="#ctx0" brushRef="#br0" timeOffset="13568.77">2463 3606 744 0,'-10'-2'210'0,"10"2"-38"16,-11 5-1-16,5-3-22 0,2 1-14 16,-2 1-2-16,2 3-33 0,-3-3 3 0,3 5-19 15,1-1-17-15,0 0-6 0,0 1-25 0,2-1 5 16,1 0-28-16,1-1-11 0,1-1-14 0,2 2 17 16,-1-5-13-16,1 3-7 15,3-2 22-15,0-4-9 0,-7 0 15 0,16 1-13 16,-8-2-11-16,2 1 1 0,-3-4 10 0,3-1 21 15,0 1 4-15,-3-3 1 0,-3 3 25 0,2-1 10 16,1-3-9-16,-3 3 1 0,-1-2-2 16,0 2-7-16,-3-3-3 0,0 0-13 0,0 3 8 15,0 1-16-15,-3-3 14 0,0 1-22 0,3 6 6 16,-4-7-25-16,4 7-24 0,-3-1-36 0,3 1-48 16,0 0-36-16,-10-2-7 0,10 2-86 15,0 0-37-15,0 0-421 0,0 0 34 0</inkml:trace>
  <inkml:trace contextRef="#ctx0" brushRef="#br0" timeOffset="13804.77">2730 3525 854 0,'0'0'269'0,"-5"-8"-18"16,5 8 8-16,0 0-32 0,-9-4-9 0,5 1-21 15,4 3-15-15,-9-4-34 0,9 4-15 0,-12-2-2 16,12 2-8-16,-12 2-13 0,5 2-8 15,0 0-25-15,-1 3-16 0,-1 6-2 0,2-4-18 16,1 7-25-16,1 0-4 0,2-3-9 0,3 3-57 16,0-2 11-16,3 2-60 0,2 0 9 15,1-5-11-15,4-1-41 0,-4-2 2 16,6 1-17-16,-2-4-92 0,-1 2-106 0,6-6-401 16,1-1 72-16</inkml:trace>
  <inkml:trace contextRef="#ctx0" brushRef="#br0" timeOffset="13974.32">3017 3426 773 0,'3'-5'281'0,"-3"5"-35"0,0 0-41 0,0 0-24 16,0 0-4-16,0 0-18 0,0 0-6 16,0 0-27-16,0 0 2 0,0 21-13 15,0-11-23-15,3 1 5 0,-3 3-17 0,1 4-14 16,1 0 3-16,2-2-5 0,-4 5-41 0,3-3-74 15,1 2-77-15,0-2-146 0,-1-7-30 16,1 6-475-16,2-1 42 0,5-6 118 0</inkml:trace>
  <inkml:trace contextRef="#ctx0" brushRef="#br0" timeOffset="14286.14">3297 3395 716 0,'0'0'279'15,"0"-6"-7"-15,0 6-29 0,0 0-33 16,0 0-11-16,0 0-20 0,-13 0-12 0,13 0-21 16,-15 11-41-16,6-7 2 0,-1 5-27 15,-1-1-22-15,0 5-35 0,-2-2-5 0,2 3-30 16,-2 2-22-16,3-3 4 0,0-1-6 0,3 1-18 16,-1-1-7-16,2-2-9 0,2-3-1 0,1 1 43 15,-1-2-8-15,2 1 43 0,1-3 16 16,1-4 3-16,1 8 10 0,-1-8-3 0,6 4-7 15,-3 1 2-15,-3-5-10 0,7 2 2 0,0 0 3 16,0 2-12-16,0-4 4 0,-7 0 5 16,13 4 1-16,-2 0-8 0,-1-2 0 15,1 2-6-15,5 1 6 0,-3-2 5 0,5 4-33 16,3 0-16-16,-1-1-79 0,0 2-80 0,5 0-636 0,-1 1 109 16,-1-4 74-16</inkml:trace>
  <inkml:trace contextRef="#ctx0" brushRef="#br0" timeOffset="14505.23">4026 3434 847 0,'9'-7'243'0,"-8"5"-28"0,5-2-21 15,-6 4-30-15,14-4-18 0,-7 1-10 16,3 2 0-16,4-1-21 0,2 1-10 15,-1 0-21-15,8 1-43 0,1 0 0 0,3 0-69 16,4 0-128-16,3-5-182 0,4 3-417 0,20-4 87 16</inkml:trace>
  <inkml:trace contextRef="#ctx0" brushRef="#br0" timeOffset="15070.02">5116 3151 724 0,'0'0'292'15,"-1"-7"-16"-15,1 7-15 0,0-6-25 0,0 6-32 16,0 0-17-16,-3-5-28 0,3 5-23 16,0 0 5-16,0 0-8 0,3-6-18 15,-3 6-15-15,11-2-6 0,-1 2-9 0,0 0-11 16,0 0 3-16,5 1-8 0,-2 1-20 0,7 1 4 15,-2 1-4-15,-4-1-18 0,3 4-3 0,-1-1 5 16,2 1-18-16,-5-1-9 0,-3 5-1 16,1-2-5-16,-5 2-5 0,-2 3-41 0,-1-2-29 15,-3 2 9-15,-3 1-6 0,-1 2 5 16,-5 1 19-16,-2-1-1 0,1 1 11 0,0-2-21 16,-1-2 18-16,-2-4 5 0,6 1-7 0,-4 2 20 15,4-5 23-15,-2 0 10 0,5-2-2 16,1 1 45-16,-4-3 6 0,6 0 5 0,-2 1-20 15,3-5 4-15,-3 8-4 0,3-8 2 16,0 0-5-16,0 0-18 0,9 4-5 0,-1-4 13 16,-8 0-8-16,17 0-3 0,-6-2 11 0,2 1-11 15,1 0 3-15,3-2-15 0,0 0-26 0,3 2-20 16,-2-1-44-16,-2 2-97 0,2-5-93 16,-1 5-547-16,3-2 67 0,-3 1 43 0,0-3 104 15</inkml:trace>
  <inkml:trace contextRef="#ctx0" brushRef="#br0" timeOffset="15398.59">5731 3184 729 0,'-3'-6'292'0,"3"6"-44"15,0 0-20-15,0 0-23 0,0 0-24 16,0 0-17-16,-14 16-15 0,6-9-14 0,2 5-12 15,3 2-15-15,-4 3-8 0,1 0-26 0,1 6-3 16,2-7-30-16,0 1-48 0,2-3-6 16,1 0 8-16,1-3 7 0,2 0 4 0,0-2 4 15,2-4-18-15,1-2 31 0,1-1-10 0,-7-2-5 16,18-5 10-16,-6-1 2 0,-2-2 3 16,2-3 5-16,-3 1 11 0,1 0 4 15,1-1 6-15,-4-3 2 0,-1 3 10 0,1-1 6 16,-4 1-13-16,1 3 5 0,0-1 5 0,-4 0 0 15,3 2-13-15,-6 1-18 0,3 2-23 0,-4-3 11 16,4 7-16-16,-11-6 2 0,5 6-37 16,6 0-14-16,-10-1-48 0,10 1-59 0,-14 5-107 15,8-3-65-15,2 5-506 0,0-5 76 0,1 1 85 16</inkml:trace>
  <inkml:trace contextRef="#ctx0" brushRef="#br0" timeOffset="15817">6026 3070 870 0,'0'0'276'0,"6"-6"-68"15,-6 6-14-15,3-4-43 0,-3 4-18 16,0 0 18-16,3-6-23 0,-3 6-13 0,7-2-7 16,-7 2-21-16,8-1 5 0,-1 0-5 0,3 1-15 15,3 0-6-15,-2 1-7 0,5-1 5 16,1 1-18-16,-3 0-15 0,3 0 7 0,1 1-20 15,-2 0-5-15,-5 0-15 0,3 1-14 16,-1-3-20-16,-3 4 11 0,-3-1 15 0,0 2-13 16,-4-3-3-16,0 4 0 0,-3-1-2 15,-3 2-8-15,-3 1 6 0,-1 2-4 0,-4-2 19 16,1 4-8-16,0-1 10 0,-4-2 16 0,4 1-39 16,-3-2 13-16,2 2 2 0,4-3 37 0,0 1-24 15,1-2-15-15,-1 1 23 0,3-3-10 16,1 2 17-16,0-4-9 0,3 5 7 0,3-1 21 15,-3-2 9-15,6 2-6 0,-2 0-14 0,4 0 3 16,1 1-8-16,1-1 8 16,1 0 8-16,-1 3-19 0,0-1 32 0,4 1-32 15,-4 1-4-15,-3 0 25 0,3 3-33 0,-6-3 25 0,-1 5 3 16,-3 1-10-16,-6 4 10 0,-5 5-5 16,-16 7 0-16,-4 4-18 0,-4 1-5 15,-15 5-36-15,-2 1-36 0,-12-3-207 0,-5-4 18 16,-23 3-80-16,9-4-411 0,-8-3 101 0</inkml:trace>
  <inkml:trace contextRef="#ctx0" brushRef="#br0" timeOffset="16302.82">2100 4951 762 0,'0'0'313'15,"-6"-1"-24"-15,6 1-31 0,0 0-30 0,0 0-28 16,0 0-1-16,-7 9-12 0,4-1-36 0,0 7-15 16,2 3-5-16,1 8-6 0,-4 2-25 15,4 10-11-15,0 4-4 0,0 9-24 0,4-7-22 16,-3-3 2-16,5 9-57 0,-2-10-45 16,-1-7-80-16,0-6-102 0,1-2-325 0,-1-9-234 15,0 1 116-15,1-7 36 0</inkml:trace>
  <inkml:trace contextRef="#ctx0" brushRef="#br0" timeOffset="16790.59">2050 4917 632 0,'0'-8'243'0,"0"8"-23"0,3-9-28 16,0 5-3-16,1 0-27 15,3-2-11-15,6-1-44 0,-3 3 24 0,7-4-29 16,-3 2-15-16,7 2 0 0,-1-2-20 0,0 2 10 16,1 2-11-16,-1 0-27 0,1 2 1 0,0 3-22 15,-1 1-12-15,-3-1 11 0,0 3-27 16,-3 2-26-16,-1 3 6 0,-2-3-27 0,-4 7 34 16,-3-3-59-16,-2 3 75 0,-2-1-1 0,-3 3 16 15,-3-1-19-15,2 1-4 0,-4 0 23 0,2-4-6 16,-1 1-2-16,1 0 44 15,-2-5 12-15,5-1 0 0,-1 3-7 0,1-4-5 0,0 0 2 16,-1 1 5-16,1-5-8 0,0 3 6 16,3-6-5-16,0 8-11 0,0-4 3 0,0-4 10 15,3 7 20-15,1-1-30 0,3-4 5 16,2 4-13-16,-1-2 18 0,5 1-25 0,1 3-8 16,-1 0 10-16,1 0-8 0,0 1 0 0,-1-1 16 15,1 3-13-15,0 2 8 0,0-1-21 0,-4 3 5 16,-3 3 10-16,-1 5 1 0,-2-4 17 15,-4 3-22-15,-7 3 4 0,0 3-7 0,-6 3-5 16,-11 2-21-16,-4 3-5 0,-5-5-5 0,-2-4-3 16,-7 0-28-16,-2-5-2 0,-4-4-64 0,1-8-29 15,-1-10-150-15,13 4-505 0,2-5 49 16,1-6 115-16</inkml:trace>
  <inkml:trace contextRef="#ctx0" brushRef="#br0" timeOffset="17445.5">3543 3321 632 0,'4'-8'174'15,"-2"6"13"-15,-2 2 10 0,1-5-49 0,-1 5 21 16,0 0-43-16,3-5-9 0,-3 5-4 0,0 0-29 15,0 0-20-15,0 0-15 0,0 0 5 16,0 0-8-16,0 0 5 0,14 16-2 0,-11-7-19 16,1 3-4-16,2 3 18 0,-3 2-9 0,1 5-6 15,3 3 14-15,0 0-12 0,0 9 10 0,-1 0-8 16,2 1-5-16,2 12-23 16,-3 3-56-16,4-3-85 0,-16 6-222 0,19-6-410 15,-3 0 87-15,0-8 72 0</inkml:trace>
  <inkml:trace contextRef="#ctx0" brushRef="#br0" timeOffset="18069.64">3782 5109 504 0,'-6'-6'217'0,"-2"3"-4"0,5 0-19 0,-4 1 16 15,7 2-54-15,-3-9 21 0,0 7-93 16,3 2 126-16,-7-6-5 0,3 3-46 0,4 3-18 16,-6-5-11-16,6 5-2 0,-1-4-20 15,1 4-16-15,-3-7-3 0,3 7-12 0,6-5-8 16,-6 5-2-16,12-4-19 0,-3 1 11 0,1 2 5 15,2 0-33-15,0-1 0 0,2 5-8 0,0-2-5 16,-1 2-13-16,1 0-13 0,0 4 8 16,-3 0-15-16,-1 2 5 0,-1 1-13 0,-1 5-13 15,-5 1-3-15,-3 1 3 0,-3 2-2 16,-4 6 12-16,3 0 1 0,-6 1-14 0,-4 4 1 0,1-5 7 16,3-6 11-16,-1 0-3 0,1 0 18 15,3-7 18-15,-2 2 7 0,4-5 16 0,-2 1 2 16,4-3 3-16,0 0 10 0,0 0-20 15,2-3 2-15,1 1-4 0,0-5-9 0,0 0 8 16,10 0-2-16,-10 0-6 0,18-7-2 16,-5 1 3-16,1 3 4 0,0-5-17 0,3 2 5 15,-3 2-3-15,6-2 3 0,-3 1-16 0,0 1 8 16,3-2 3-16,-2 4 2 0,0-3-30 0,1 4-29 16,5-2-23-16,-6 0-104 0,-2-2-136 0,5 5-510 15,-7 0 44-15,3-1 89 0,-3 1 80 16</inkml:trace>
  <inkml:trace contextRef="#ctx0" brushRef="#br0" timeOffset="19025.41">4859 5092 688 0,'-6'-4'279'0,"6"4"-13"0,0 0-40 0,0 0-14 16,0 0 0-16,-8-2-12 0,8 2-18 0,0 0 7 16,0 0-30-16,-3-2-29 15,3 2-2-15,0 0-12 0,11-8-22 0,-5 7-4 16,4-6 0-16,0 2-14 0,5 1-19 0,5-4-9 15,0-1-2-15,4-1 6 0,0 0-17 0,-3-1-1 16,6 3-27-16,-3-2 4 0,0 2-29 16,-3 1-18-16,-1-1-31 0,-2 4-56 0,-2-2-74 15,-2 0-143-15,-1 5-502 0,-1-1 120 0,0 1 31 16</inkml:trace>
  <inkml:trace contextRef="#ctx0" brushRef="#br0" timeOffset="19590.8">5851 4711 568 0,'-7'-2'181'0,"7"2"-24"0,0 0 29 0,-7-5 24 15,7 5-84-15,0 0 22 0,-4-3 14 16,4 3-40-16,0 0 17 0,0 0 22 16,-3-4-33-16,3 4-26 0,0 0 6 0,0 0-24 0,0-9-10 15,0 9-12-15,7-9 7 0,-4 5-2 16,1-4-16-16,2 1 5 0,1 0-2 15,4 0-21-15,-1 2 0 0,-3-2-4 0,7 1-6 16,-4 3-3-16,3 0-5 0,-2 1 1 0,-1 2-19 16,3 1 6-16,-2 3-37 0,-1 0 17 0,0 3-24 15,-3 4-8-15,-3 1 13 0,2 4 8 16,-6 0 2-16,-3 2-4 0,-3 4 19 0,-2 0-35 16,-2 3 18-16,-3 1-5 0,-2-1-3 15,2 0 10-15,2-4-7 0,-2-3 15 0,3 0-5 16,-1-4 26-16,2-1-8 0,2-1 25 15,3-3-12-15,-3-1 28 0,3 0 2 0,1-4 11 16,0 2-11-16,0 1-7 0,3-7-8 0,-3 3 8 16,3-3-6-16,0 0-7 0,0 0 26 0,13 0-26 15,-13 0-3-15,17-3 16 0,-10-1-19 16,3 2-22-16,4 0 33 0,-1 0-18 0,2-1 11 16,1 2-9-16,1-2-17 0,4 3-5 0,-7 0 5 15,6-3-16-15,-3 6-48 0,3-2-77 0,-3 1-82 16,1-2-90-16,-1 4-452 0,0-1 96 15,-3-2 65-15</inkml:trace>
  <inkml:trace contextRef="#ctx0" brushRef="#br0" timeOffset="19979.68">6384 4668 934 0,'-4'-2'292'0,"4"2"-3"0,-9-5-49 16,9 5-37-16,-12 2 14 0,2 2-38 16,1 4-12-16,-3 1-1 0,3-1-20 0,-4 4-23 15,1 4-18-15,2 0-3 0,1 4-20 0,2-4-20 16,-1 0-9-16,5 0-9 0,0 0-3 16,3-2-28-16,0-5 20 0,3 1-5 15,0-2-23-15,1-1 28 0,3-3-22 0,0-1 9 16,3-3-15-16,4-3 16 0,-1-2-11 0,-2-1 23 15,6-2-5-15,-4-3-15 0,-2 1 8 0,-1-4 27 16,0 5-27-16,-2-7 4 0,1 1 11 16,-5 0-5-16,2 2 10 0,-6-1-23 0,1 3 13 15,-2-3-11-15,-2 4-15 0,0 0-2 0,-1 0-6 16,-2 4-7-16,-5-2-3 0,4 4-12 16,0 2-24-16,7 2-13 0,-14 0-35 0,14 0-23 15,-13 6-36-15,6-1-18 0,4 1-67 16,-3 0-51-16,6 1-255 0,3-2-193 0,0-1 13 15,4-1 95-15</inkml:trace>
  <inkml:trace contextRef="#ctx0" brushRef="#br0" timeOffset="20482.72">6630 4518 655 0,'6'-5'222'0,"-2"1"-7"0,-3-2 29 0,-1 6-45 15,3-3-14-15,-3 3-22 0,0 0-9 0,0-8 0 16,0 8-49-16,0 0 2 0,0 0 1 15,-4-6-11-15,4 6-13 0,0 0-12 16,0 0-11-16,0 0-17 0,-4 20 7 0,4-9 0 16,0 1-20-16,0 2 13 0,2 4-6 0,4 5 0 15,-2-4-15-15,2 3-2 0,0-2-3 16,5 2-11-16,-4-3 6 0,0-1 15 0,2 3-15 16,2-4-20-16,-1 0 19 0,-3-1-9 0,4-3-3 15,-4 2 23-15,2-1-21 0,-2 1 9 16,1-4-4-16,-1 3-17 0,-1-3 23 0,0 0-3 15,-2 1-10-15,-1-2 8 0,1 0-21 0,-4 1-15 16,-4 1-5-16,4-3-11 0,-7 1-7 0,1 0-8 16,-1 2-5-16,-4-2-8 0,-2-2 24 15,3 0-1-15,-4 0-7 0,7-4 30 16,-3 0 1-16,-1-4 4 0,5 0-7 0,6 0-10 16,-16-7 17-16,11 0-15 0,2-1 26 0,-1-2-8 15,4 0 10-15,0-6 6 0,1-1-3 0,2-3-8 16,5-1 28-16,1-2-12 0,1-5-3 15,1 3 5-15,-1-3 33 0,-3 6-2 0,4-3-18 16,2 3 23-16,-6 0-10 0,2 2-3 0,2 2 15 16,-7 3 4-16,5 3 4 0,-5-3 0 15,-1 5-18-15,1 0 8 0,0 0-2 0,-4 2 2 16,0 1-16-16,-3 1 8 0,2-1-17 16,-6 2 2-16,0 1 2 0,-6 1-10 0,2 1-10 15,-5 7 8-15,-2-4 0 0,-5 6-21 0,-1 1-5 16,-4 3-46-16,-2 6-15 0,2-3-75 15,-12 10-115-15,12-4-560 0,4-2 71 0,0 0 88 16</inkml:trace>
  <inkml:trace contextRef="#ctx0" brushRef="#br0" timeOffset="21376.33">3980 6494 578 0,'0'0'238'0,"-6"-3"-18"16,6 3-2-16,-4-6-34 0,4 6-10 15,0 0-20-15,-3-6-14 0,3 6-24 0,0 0 12 16,7-4-41-16,0 0-13 0,4 2 0 0,5 0-5 16,-2 2-12-16,2 0 4 0,5 0-30 0,-1 0-16 15,1 1 13-15,0 4-23 0,-1 0-5 16,-3 1-23-16,1 2-5 0,-5-2 0 0,0 5-16 15,-2-2 16-15,-1 5-33 0,-3-3-67 16,-4 5 0-16,1-4 28 0,-4 2-23 0,0 1 21 16,-4 1 30-16,-3-3 13 0,4 2-7 0,-4 0 55 15,1-6 19-15,2 1-3 0,0 2 41 16,1-6 11-16,-3 2 4 0,2-1-10 0,1 3 39 16,3-5-24-16,-4 1-7 0,2-3 36 0,2-3 10 15,-1 7-23-15,1-7-3 0,0 8-15 0,0-8-10 16,-3 3-16-16,3-3-4 0,0 6 9 15,0-6-22-15,3 6 7 0,0-4 5 0,1 2-5 16,-1 1-2-16,0 1-8 0,4 2 12 16,-3 0-4-16,3 3-13 0,-4-1-18 0,0 5 23 0,-2-1-21 15,2-1 16-15,-7 5-8 0,1 3 8 16,0-4 0-16,-5 2 2 0,-2 4-12 16,-2-4-9-16,0 3 12 0,-4-3-1 0,-2 4 5 15,1-6-5-15,3-2-23 0,-2-3 33 0,-1-2-12 16,6-2-11-16,-3-1-28 0,4-1-22 15,0-2-58-15,0-4-35 0,10 0-43 0,-10-3-19 16,10 3-14-16,0-9-6 0,3 3-487 0,3-1 55 16</inkml:trace>
  <inkml:trace contextRef="#ctx0" brushRef="#br0" timeOffset="21611.53">5006 6678 1023 0,'7'-3'305'0,"-7"3"-80"0,1-6-66 16,-1 6-13-16,0 0 20 0,6-3-35 15,0-2-29-15,1 1 8 0,7-3-10 0,0-1-21 16,9-2-33-16,8-4-5 0,14-4-15 0,0 2-59 15,9-5-57-15,-6-6-255 0,6 14-436 16,-2-3 62-16,-1 1 99 0</inkml:trace>
  <inkml:trace contextRef="#ctx0" brushRef="#br0" timeOffset="22268.89">5826 6417 632 0,'-6'-7'189'0,"2"1"11"15,4 6 7-15,0-8-2 0,0 3-46 0,0-2-21 16,1 1-5-16,2-1 13 0,0-3-34 0,4 2-27 16,0-1 2-16,0 1 3 0,3-2-32 15,4 1-6-15,-4 2-6 0,3 0 0 0,1 2-13 16,0 0 11-16,0 4-6 0,-1 0-5 0,2 2-12 16,-2-1 7-16,4 6-10 0,-4-1-8 0,-3 3-13 15,1 4-22-15,-4 1-3 0,-1 4-21 16,-6 1 34-16,0 3-24 0,-6 4 24 0,-1 1-21 15,-7 2 13-15,1 1-8 0,-1-3 21 16,0-1-15-16,-3-1 37 0,7-5-17 0,-3-2 5 0,2-2-20 16,4-3 20-16,-3 0 13 0,3-2 2 15,3-3 13-15,-3-1-7 0,4-1-14 16,0-4 9-16,3-1-6 0,0 0 26 0,0 0-34 16,0 0 39-16,0 0-23 0,0 0-5 0,14-13 5 15,-4 7-8-15,0 3-10 0,0-3 28 0,1 3-25 16,-1-2 7-16,3 0-15 0,1 3 20 15,-3 0-7-15,3 0-16 0,2 2 13 16,-1-3-28-16,1 6-13 0,-2-1-4 0,3 0-53 0,0 0-55 16,-4 2-29-16,-1 4-161 0,4 1-412 0,-2-7 85 15</inkml:trace>
  <inkml:trace contextRef="#ctx0" brushRef="#br0" timeOffset="22690.74">6487 6259 847 0,'-3'-6'251'16,"3"6"-18"-16,-8-3-21 0,8 3-20 0,-7 0-21 15,7 0-14-15,-13 3-22 0,5 4-17 0,-1 1 2 16,2 2-20-16,0 4-5 0,-3 3-21 15,6-1-10-15,-2 3-5 0,2 0 2 16,4 0-20-16,-3-1-2 0,6-1-16 0,-3 1-10 16,3-3 20-16,1 1-18 0,2-4-5 0,-3-4 13 15,5 0-2-15,2-1 5 0,-3-4 4 0,4-3-12 16,2-1-5-16,0-6-13 0,2-1 3 16,1-2 7-16,1-5 3 0,-3 2-1 0,0-3 4 15,-1-2-1-15,-5-2-2 0,-1 2-11 0,-1-1 11 16,-3 2 5-16,-2 0-15 0,1 2 10 15,-4 1-3-15,1 2-15 0,-5-4 7 0,-1 5 6 16,-1 0 0-16,-2 1-8 0,1 6-13 0,2-2 13 16,-7 3 5-16,7-1-20 0,-4 3-3 15,2 1-18-15,9 0-3 0,-14 7-22 16,11-4-24-16,-2 3-68 0,2-2-37 0,3 1-1 16,0-5-160-16,11 3-402 0,-1 1 42 0,3-4 81 15</inkml:trace>
  <inkml:trace contextRef="#ctx0" brushRef="#br0" timeOffset="23069.28">7082 5918 665 0,'0'0'256'16,"-1"-7"20"-16,1 7-86 0,-3-4 15 15,3 4 7-15,-7-4-23 0,7 4-55 0,-11 0 4 16,11 0-38-16,-19 8-8 0,5 2-3 0,0 5 16 15,-6 6-36-15,2 1-15 0,4 6-3 0,-6 11-2 16,6-3 0-16,-3 8-6 0,4-1-7 16,6-5 0-16,4-3 5 0,-2-2-44 0,5-4 6 15,2 1-1-15,1-5-7 0,4 0-8 0,2-2-7 16,-2-4 20-16,7-1-21 0,-1-2 27 16,2-3-17-16,1-4 9 0,1-3-1 0,3-2-2 15,1-4 3-15,0-1 7 0,3-6 2 0,-4-2-7 16,-2 0-2-16,-1-4 4 0,-3 2-2 15,-4-2 18-15,-1 1-7 0,-1-2 4 0,-5 3-7 16,-3 1 9-16,-3-3-4 0,-3 4 3 16,-6 0-16-16,-1 1-3 0,-7 1 8 0,-1 5 13 15,-2 2-18-15,1 0-15 0,-5 2 15 0,-1 3-41 16,4 2-10-16,-3 2-42 0,1 2-63 0,-5 5-215 16,13-4-450-16,2 2 119 0,-2 2 39 15</inkml:trace>
  <inkml:trace contextRef="#ctx0" brushRef="#br0" timeOffset="24003.14">4087 7868 770 0,'0'0'238'16,"0"0"-20"-16,0-3-47 0,0 3-2 0,0 0-33 15,0 0 2-15,0 0-20 0,4 13-8 0,-2-5-5 16,-1 6-23-16,2 4-8 0,-3 0-18 0,0 11 23 15,0-3-35-15,0 1 5 0,0 5-31 16,0-4 5-16,-4 5-8 0,2-1-7 16,1-6-11-16,1 1 3 0,-3-2-10 0,3-3 2 15,0-7-10-15,-3 2 13 0,3-5 5 0,0 1 5 16,-1-3 21-16,1-2-31 0,0-1 35 16,-3-1-19-16,3-4-1 0,0-2 13 0,0 0 0 15,0 0 0-15,0 0 8 0,3-14-11 0,-3 14 3 16,1-7-5-16,2 3-2 0,-3-1 14 0,3 2-14 15,-2-3-9-15,5 3-4 0,-3-2 5 16,0 1-14-16,4-2 19 0,-2 4-10 0,4-4-1 16,-2 3-4-16,3-2 2 0,1 3-3 0,-1-3-7 15,4 3 18-15,-4 1-3 0,0 0-8 16,4-4-4-16,-4 4-17 0,0 1 4 16,1-2 5-16,-4 1 12 0,2 1-10 0,-2-4-15 15,0 3 18-15,0 1 12 0,-3-2 9 0,2 0-11 16,-2-3 0-16,-1 4-8 0,1-6 13 0,-1 0-7 15,-3 3 12-15,1-3 3 0,-1 0 20 16,-1 0-18-16,1 2 11 0,-3-1-3 0,3-1 23 16,-4 0-20-16,1 4 17 0,3 3-10 0,-4-8 1 15,4 4-1-15,0 4-8 0,-6-3 6 0,6 3-18 16,0 0-5-16,0 0-6 0,0 0 3 0,-4 14 13 16,1-3-7-16,6-3-1 15,-3 9 15-15,3-2-12 0,1 3-5 0,2 0-1 16,2 6 1-16,-2-2-21 0,4-1 1 0,5 3-11 15,-2-1 5-15,5 0-36 0,1-3-54 0,-4 4-50 16,4-8-96-16,2 0-411 0,0-5-108 16,-1-1 120-16</inkml:trace>
  <inkml:trace contextRef="#ctx0" brushRef="#br0" timeOffset="24222.6">5143 8051 819 0,'3'-2'220'0,"-3"2"-18"0,3-6-38 0,-3 6-3 16,12-7 3-16,-3 4-36 0,1-4 0 0,4 0-16 15,3 3-9-15,4-5-11 0,3-1-15 0,0 0-49 16,6 0-97-16,5-1-118 0,-4-1-125 15,6 2-441-15,-2 0 93 0</inkml:trace>
  <inkml:trace contextRef="#ctx0" brushRef="#br0" timeOffset="24833.77">5906 7811 890 0,'0'0'295'0,"3"-8"-32"0,0 5-35 0,0-4-5 16,-2 0-52-16,5 3-9 0,1-3 4 0,0 0-30 15,0 4-3-15,3-4 2 0,1 2-48 0,-2 2 8 16,2 2-8-16,3-4-5 0,-1 5-21 0,1 0-2 16,-1 6-10-16,-2-5-6 15,3 6-17-15,-1 1-13 0,-2 1-8 0,-1 2-13 16,-7 3-45-16,0 1 12 0,-2-2 0 0,-2 8 10 16,-2-2-13-16,-4-1 1 0,1 6-13 0,-2-3 15 15,-1-2-28-15,1-1 35 0,2-3 24 16,-2-4 0-16,2 3 28 0,-1-4 12 0,1-2 6 15,2-1 28-15,1 1-13 0,-2-6-15 0,2 4 23 16,3-6-10-16,-3 2-6 0,3-2 1 0,0 0 2 16,0 0 0-16,0 0 0 0,14-10-20 15,-10 4-3-15,5 2-8 0,-2-2 8 0,1-1-15 16,1 5 5-16,1-4-3 0,2 3 13 16,-2-3-16-16,3 5 9 0,1-3-3 0,-1 1-13 15,1 3-23-15,-1-2-18 0,2 2-31 16,-2 0-36-16,3-1-112 0,-1 1-23 0,2 1-228 15,-3-1-335-15,3 0 97 0,-3 2 77 0</inkml:trace>
  <inkml:trace contextRef="#ctx0" brushRef="#br0" timeOffset="25240.72">6524 7708 760 0,'-3'-5'309'15,"0"2"-17"-15,3 3-23 0,-5-7-39 16,5 7-20-16,-7-3-13 0,7 3-23 0,0 0-10 16,0 0-15-16,-19 9-21 0,14-2 0 0,-1 2-26 15,3 1-10-15,0 0-15 0,2 5-8 0,1-4-10 16,1 4-15-16,2 0-24 0,3 0 16 16,-1-3-18-16,4-2-11 0,1-2 4 0,0-1 19 15,1-1-24-15,2-5 11 0,2-1 12 0,1-6-24 16,5 3 15-16,-3-7-15 0,1-3 11 15,-1 1 7-15,-2-3-13 0,-1-1 10 16,1-1-22-16,-8 0 25 0,2 0 0 0,-4 0-13 16,-2 3 8-16,-4-1 3 0,0 3 4 0,-3-1-4 15,-1 3 7-15,1 0-18 0,-7 5 5 16,2-2-9-16,-2 4-4 0,-4 3 11 0,4-2-13 16,0 4 13-16,-4-1-1 0,4 5-27 0,0 1-5 15,-1 1 7-15,2 2-23 0,2 1-46 0,3 3-38 16,1-4-16-16,3 1-56 0,3 0-59 15,1-8-58-15,2 5-513 0,4-2 72 16,4-4 54-16</inkml:trace>
  <inkml:trace contextRef="#ctx0" brushRef="#br0" timeOffset="25442.74">7115 7396 921 0,'0'0'323'16,"-3"-4"-57"-16,3 4-21 0,0-6-19 0,0 6-32 15,0 0-15-15,0 0-15 0,0 0-41 0,0 0 0 16,0 0-3-16,4 17 3 16,2-2-23-16,0 8-5 0,5 5-19 0,0 18-6 0,6 4-4 15,-1 3-68-15,-9 4-236 0,10 21-640 16,-3 5 81-16,0-4 132 0,-7-18 35 0</inkml:trace>
  <inkml:trace contextRef="#ctx0" brushRef="#br0" timeOffset="36588.18">3666 6342 266 0,'-10'-6'51'15,"2"-1"10"-15,2 1 14 0,-1 0 19 16,4 0 91-16,-3 4-55 0,2-4-61 0,0 3 0 16,0-3 0-16,-5 4 24 0,9 2-27 0,-7-7-2 15,0 6 54-15,0-5 0 0,3 4-11 0,4 2 21 16,-10-5-23-16,7 2 3 0,3 3-3 16,-9-2-21-16,9 2 0 0,-5-6-7 0,5 6-13 15,-6-1-2-15,6 1-11 0,0 0-5 0,-7-6 10 16,7 6-2-16,0 0-13 0,-4-3 5 15,4 3-18-15,0 0-10 0,0 0-3 16,1-7-2-16,-1 7 13 0,0 0-3 0,13-2 3 16,-2-3-16-16,2 4 13 0,5-2 2 0,5-3-9 0,7-1 12 15,4-2-13-15,18-3 13 16,3-2 3-16,3-3 10 0,0 3-36 0,4-4 13 16,0 0-15-16,15-3 20 0,-1 0-5 0,2 0-11 15,-2 1 6-15,-14 3 0 0,13-5 18 0,-11 5-34 16,-2-1 13-16,14-6-2 0,-2 1-11 15,2 2-45-15,-1-3-21 0,0 2 12 0,4 1 9 16,0-1-3-16,2 1 7 0,-5 0 8 0,2 2-12 16,-13 2 32-16,-1 1-15 0,13-5 8 0,-12 5-7 15,2 3 7-15,-2-4 5 0,0 3 15 16,-4 2-4-16,1-1-4 0,-3 2 1 16,-1-2-8-16,0 1 21 0,-3 2-14 0,-4-4 6 15,0 3-5-15,-6 0 5 0,2 0 8 0,-2 1-16 16,3-4-8-16,-8 3 24 0,9-4 10 0,2 1-11 15,-4 2-12-15,-5-2 0 0,-8 4-1 16,0 0 17-16,1-2 9 0,2 2-23 0,-3 2 6 16,0-1-9-16,0 1 14 0,-3-2-13 0,-4 3 12 15,0-1-4-15,-2 2-1 0,2 1 3 0,-3-2 8 16,-1 1-13-16,2 2 7 0,-1-4-9 16,0 1 9-16,-4 0 6 0,1 1-11 0,-4 1 6 15,3-1-11-15,-3 2 6 0,0-3-11 16,1 0 28-16,-1 0-15 0,-3 0 0 0,3 3 3 0,0-4 2 15,0 0 3-15,0 2-11 16,3-1 6-16,-3-3 2 0,0 2-3 0,1 2-9 16,-4 1 17-16,3-2 3 0,-4 0-8 0,0 1-10 15,1 1 17-15,-3-1-27 0,-1 4 5 0,0-4 20 16,0 3-2-16,-3 0-3 0,0-1 26 16,-3 3-26-16,-4 1 18 0,10-6-21 0,-7 5 85 15,-3 1-23-15,7-1 8 0,-7 1-5 0,0 0-3 16,8-2-24-16,-8 2 14 0,0 0-18 0,9-3-3 15,-9 3-7-15,0 0-3 0,7 7-10 16,-7-2 10-16,3-1-5 0,0 4 2 0,2 2-4 16,-2 5-11-16,0 0 2 0,1 3 6 15,2 7 5-15,-2 6 0 0,2 3-15 0,-2 0 4 16,3-1 9-16,-3 3-9 0,5 13-4 0,-2-9 2 16,4 8 8-16,-4-1-21 0,2 1 8 15,2 1 13-15,-4 0-16 0,-1-8-4 0,1 7 27 16,4-3-20-16,-1 4-2 0,-4-9 4 0,1-5 1 15,1-1-14-15,-2 1 9 0,1-3 4 0,-3 3-2 16,6-4-2-16,-6 1 15 0,2-7-11 16,-2 1 3-16,2-2-2 0,-3-4 2 0,1 1-5 15,0-3 0-15,0-1-5 0,-1 0 2 0,0-1-4 16,0-5 14-16,1 1-2 0,-1-1 1 16,-3-3-14-16,3 0 8 0,0 1 5 15,-3-2-10-15,1-2-5 0,-1 2 15 0,4-3-3 16,-4 0 14-16,0-4-6 0,0 8-2 0,3-2-6 15,-3-6 6-15,0 7-6 0,0-7-2 0,0 4 3 16,0-4 5-16,0 6-1 0,0-6-12 0,0 6 5 16,0-6-5-16,0 0-3 0,0 5 6 15,-3 1-6-15,3-6-2 0,-8 2 2 0,-1 3 19 16,2 0-14-16,-4 0 6 0,-3 1 2 0,-3 0-18 16,1 2 26-16,-8-1-13 0,2 3-8 0,-1 0-2 15,-8 1 7-15,1 1-2 16,-15 3 10-16,-2 2-7 0,-2 1 7 0,-5-3-3 15,2 2-9-15,-6-1 9 0,-3 1-20 0,0 0 11 16,2-1 7-16,-6 0 10 0,4 2-23 0,2-3 16 16,-2 2-1-16,3 1-10 0,-1-2 1 0,1 5-3 15,0-7-1-15,-3 7-7 0,-1-4 3 16,-12 7 7-16,2-4-4 0,-4 1-6 0,1 0 7 16,-4 0 9-16,14-4-21 0,-12 2 15 0,0 3 6 15,-1-3-6-15,0-1-2 0,2 4-1 0,-3-2 4 16,1 4 9-16,0-2-15 0,-2 0-10 15,2 6-12-15,2-3-1 0,-1 1 8 16,4 1 5-16,2-1-3 0,2-1 3 0,1 5 15 16,10-10-5-16,0 2-7 0,-11 5 5 0,12-5 2 15,2-1 10-15,3 1-7 0,4-4 20 16,-3 0-7-16,3 0-8 0,10-4 10 0,4-3-5 16,0 3 2-16,-3-4 6 0,6 2-5 0,-3-2 4 15,3-2-9-15,1-1 2 0,2-1 2 0,1 1 11 16,2-2-15-16,-2 2 17 0,0-3-13 15,6 2 11-15,-2-3-8 0,1 2 6 0,3-2 4 16,1 2-12-16,1-3 2 0,0 4-5 0,4-5 5 16,2 0 0-16,-2 1 18 0,2 2-26 0,4-3 3 15,-3-1-5-15,3 3 28 0,0-3-18 0,0 4 8 16,0-3-3-16,1 1-7 16,-1-2 5-16,0 0-6 0,1 1 3 0,-1 4 8 15,0-4-15-15,-1 0 12 0,-2 4-8 0,1-3 1 16,-2 1 5-16,1 1 4 0,0-1 4 0,3-2-1 15,-1 4 36-15,2-4 3 0,6-1-28 16,-13 1-42-16,9 1 37 0,-3 1 33 0,7-3-19 16,0 0-1-16,-10 0-6 0,10 0 0 0,0 0-5 15,-14-3-15-15,7 0-3 0,3-3 10 0,-2-2 11 16,-1 0-8-16,-2-4 5 0,1-4 2 0,1-3-9 16,-6-9-6-16,2 0 0 0,1-4 0 15,-7-17 8-15,3-2-36 0,0-6 24 16,-3 0-9-16,0-12 16 0,1-5-8 0,1 4 3 0,-1-3 4 15,-1 4 4-15,6 11 7 0,-3 2-21 16,1 3-4-16,0 3 2 0,2 2 7 16,1 12-9-16,3 6 10 0,-1 5-8 0,2 3-3 15,-1 2 6-15,4 3 14 0,-3 1-17 0,2 1 6 16,1 4-9-16,-2 1 6 0,2-1-11 0,3 1 18 16,-3 3-41-16,3 3-50 0,-3-4-12 15,3 2 14-15,0 6-23 0,3-7-44 0,-3 7-123 16,6 3-612-16,-6-3 101 0,11 3 71 0,-11-3 107 15</inkml:trace>
  <inkml:trace contextRef="#ctx0" brushRef="#br0" timeOffset="50486.78">1926 1555 442 0,'-4'-4'100'0,"1"-1"79"15,3 5-7-15,-6-7-19 0,5 4-19 0,1 3 4 16,-3-6 3-16,3 6 12 0,-6-5-20 0,6 5-23 15,-1-5 8-15,1 5-16 0,-6-3-25 16,6 3-10-16,0 0-16 0,0 0-2 0,0 0 4 16,-7 13-14-16,6-5 2 0,1 5-11 0,0 7-1 15,-3 5-1-15,3 5 5 0,0 7-5 0,-3 2 3 16,3 15-8-16,-1 1-5 0,1 1 5 16,0-2-3-16,0 2 3 0,1 0-5 15,2-13 10-15,0-5-20 0,-2 1 2 0,6-3 13 16,-1 0-10-16,-3-3-3 0,4 0-4 0,-3-3-9 15,2-5-28-15,-5-2 1 0,6-4-68 16,-4-4-14-16,0 2-62 0,1-6-26 0,-1-1-558 16,0-1 44-16,-3-5 90 0</inkml:trace>
  <inkml:trace contextRef="#ctx0" brushRef="#br0" timeOffset="50912.49">1588 1433 435 0,'4'-6'166'0,"5"0"-10"0,1-1-15 15,5 1-8-15,1-1-18 0,5 2-15 0,3 1-5 16,3 0-1-16,4 1 1 0,3 3-8 16,0 1-18-16,4 1-23 0,0 2 16 0,0 2 2 15,-1 3-16-15,-3 0 6 0,0 2-33 0,-7 1 38 16,1 1-26-16,-8-2-5 0,1 2 0 16,-4-1-23-16,-4-2 26 0,-2 2 2 0,-1-1 13 15,-6 4-17-15,-1-1-6 0,-7 2 15 0,-2 3-12 16,-8-1-19-16,-6 4 6 0,-4-1-8 0,-14 4 23 15,0-2-30-15,4-6 7 0,0-3-3 16,6-3 11-16,-3-1 3 0,5-3-16 0,2 1 17 16,4-3-9-16,1-1 8 0,6-1-11 0,0 0-115 15,3 1-3-15,6-2 11 0,0 2-19 16,4-4 16-16,7 6-46 0,0-2-43 16,7-2-65-16,6 3-437 0,1-1 71 0</inkml:trace>
  <inkml:trace contextRef="#ctx0" brushRef="#br0" timeOffset="51873.25">2411 1719 501 0,'-3'-13'187'0,"-4"2"13"0,0 2-44 15,1 3-10-15,-2-1-8 0,2 1-15 0,-1 0-11 16,-3 1 4-16,-1 2 1 0,1 1-27 15,-3 2-3-15,2 1-31 0,-2 2 13 0,-5 2-7 0,5 1-19 16,-1 1-7-16,1 2-20 0,-2 3 12 16,5-1-8-16,1 1-10 0,1 2 8 15,-1 0-38-15,8-2 5 0,-2 2 17 0,3-3-22 16,0 1 2-16,3-1-16 0,0-3-22 0,4 0 5 16,-2-1 0-16,4-2 15 0,2 0 10 0,2-5 1 15,1 0 9-15,0-3-22 0,2-2 7 16,2-2 26-16,-2 0-8 0,-1-3 31 0,1 0-13 15,-4 2 13-15,1 0 5 0,0-1 41 0,-6 2-10 16,3 0 28-16,-3 2-3 0,-3-1 3 0,3 2-23 16,-1 0 3-16,-5 1 2 15,5 0 10-15,-6 3-26 0,6-5-22 0,-6 5 15 16,4-4-5-16,-4 4-26 0,7-3 5 0,-7 3-10 16,0 0 11-16,7-1 4 0,-7 1-2 0,0 0-8 15,0 0-22-15,14 2 4 0,-4-2 3 16,-3 2-8-16,-7-2-2 0,20-2 17 0,-9 1-15 15,5-3 11-15,-1-2-16 0,4-4 21 0,3-2-14 16,2-5-7-16,0 2 6 0,-2-3 6 0,-1-1 1 16,0-2 18-16,-7 4-18 0,0-1-5 15,-4 0-8-15,-1 3 8 0,-5-1 15 0,0 4-23 16,-3-1 18-16,-2 4-8 0,-3-1 3 16,-3 3-13-16,-3 1 10 0,-1 2 3 0,-2 3 3 15,0 1-8-15,-5 3-3 0,2 0-8 0,-2 3 6 16,1 3 2-16,0 1 13 0,3 3-5 15,1 2 18-15,3 2-29 0,-1 1 14 0,5 0-3 16,5 1-8-16,1 0 0 0,1 0 16 0,5 1-3 16,2 0 2-16,2 1 9 0,6 0-1 0,2 1 26 15,2-2-31-15,1-1 2 0,3 0-4 16,3-1 2-16,-3 0 0 0,0-4 0 0,-1 3 3 16,-2-4-13-16,-3-1 10 0,-5-2-5 0,0 1 5 15,-2-1-2-15,-1 0 7 0,-6 0-15 16,-1 0 20-16,-3 2 3 0,-7 3 5 15,-3 2-15-15,-4-1-6 0,-3 1 1 0,-7 0 2 0,4-5-18 16,0-1 0-16,2-1 19 0,0-3 4 16,5-4-8-16,3 0-14 0,-1-4-9 0,1-3-25 15,4-3-21-15,-1-1 1 0,4-3 7 16,3-3 5-16,3-3 13 0,1-3-7 0,5-3 4 16,6-4 6-16,1-1 7 0,8-8-2 0,1 1 10 15,5-2 7-15,-2 2 4 0,-2 6-4 0,2-4 6 16,-4 8 30-16,-3 5-7 0,-5 4 33 15,-4 1-25-15,0 1 20 0,-2 3 18 0,1 1 0 16,-4-1 2-16,0 4 11 0,-1 0 22 0,-1 2-9 16,1-2-11-16,-3 1-15 0,0 2-8 0,1 1-33 15,-4 3 5-15,3-6 15 0,-2 1-25 16,-1 5 8-16,6-4-6 0,-6 4-15 16,0-4 0-16,0 4-2 0,0 0-6 0,0 0 3 15,0 0 2-15,3 13-5 0,-3-7 3 0,0 1-20 16,2 2 12-16,0 1-10 0,-1 0 10 0,2 2-18 15,0-2-25-15,0 2-44 0,-2-2 11 16,5-2-62-16,-3-1-62 0,-9 1-163 0,12 0-351 16,-2-5 49-16</inkml:trace>
  <inkml:trace contextRef="#ctx0" brushRef="#br0" timeOffset="52029.9">3061 1230 570 0,'0'0'233'16,"0"0"-15"-16,0 0-62 0,0 0-25 0,0 0-39 15,17 16-87-15,-13-4-123 0,-8 5-84 16,11 4-466-16</inkml:trace>
  <inkml:trace contextRef="#ctx0" brushRef="#br0" timeOffset="52942.3">3219 1571 729 0,'0'-5'223'15,"0"5"20"-15,3-5-77 0,-3 5-10 0,0-5-23 16,0 5-7-16,0 0-8 0,3-6-29 0,-3 6-2 16,0 0-33-16,0-5-3 0,0 5-12 0,0 0-1 15,0 0-5-15,0 0-22 0,0 0-9 16,0 0-15-16,7 15-15 0,-4-11 26 0,-2-1-32 15,-1-3-22-15,6 6-8 0,-3-3 3 0,-3-3 22 16,8 1 16-16,-8-1-10 0,0 0 10 0,16-11 7 16,-9 3 11-16,4-2-2 0,-1 0 17 15,0-1 10-15,0-2 19 0,-2 2-9 16,2 0 4-16,0 1 17 0,-3 1-33 0,-1 2 23 16,1-1-5-16,-4 2-11 0,2 0 21 0,1 1-12 15,-3 2-19-15,1-2 5 0,2 3-2 0,-6 2 0 16,7-3 8-16,-7 3-16 0,11 2 18 15,-11-2-23-15,10 6 26 0,-3-1-23 0,3 0-8 16,-3 1 13-16,3 0-11 0,-4 0 16 0,3 1 8 16,0-1-24-16,1-1 14 0,-2-1-11 0,1-1 5 15,2-1 18-15,0-2-15 0,2-2-18 16,0-2 18-16,4-3 10 0,-3-5-5 16,4-1-6-16,-2-1-4 0,1-2 0 0,-4 0 10 15,-1 0-13-15,-3 1 0 0,1 2 13 0,-5-4-3 16,1 6-7-16,-5-3 12 0,1 6-15 0,-5-3 8 15,0 3-18-15,-1 0 3 0,-3 2-11 16,-3 2 13-16,0-1-3 0,-1 5 1 0,-2 0 2 16,-4 4 0-16,3-1 5 0,-3 4-10 0,4 2-6 15,0 0 9-15,1 1-14 0,3 2 6 0,2-1 3 16,2-1 12-16,-1 0-51 0,6 0 12 16,-3-3-42-16,3 1-1 0,3-1 2 15,3-3 17-15,-1-1-9 0,2-2 21 0,-7-1 2 16,19-1-2-16,-8-5 26 0,3 0-13 0,0-2 10 15,2-3-11-15,-1-1 29 0,-3 2-18 0,0-1 26 16,-3 0 7-16,1 1 10 0,-6 0 14 16,2 1 12-16,-1 1-26 0,1 2 57 0,-6 0-13 15,1-1 5-15,1 3-20 0,-1-1-6 0,-1 5-7 16,0 0-15-16,0 0-1 0,0 0 11 0,0 0-16 16,-18 16 13-16,12 1-17 0,2 2 12 15,-2 5-3-15,2 3-15 0,1 6 5 0,3 2 8 16,-3 3-2-16,6 17-11 0,0-3-8 0,0-2 29 15,4 0-29-15,3-1 3 0,-3-11 23 0,1-2-20 16,1-4-1-16,1 0 11 16,1-2-2-16,-1 1-11 0,-3-4 7 0,3-6 1 15,-6 0-18-15,2-4 17 0,-2-1-4 0,-1-4-3 0,-3 0 8 16,-4 1 4-16,-5-2 11 0,-6 1-2 16,-4 1-19-16,-5-4 4 0,-10 4-1 15,-1-4 13-15,-20-1-3 0,-2 0-10 0,1-3-13 16,3-5 21-16,-6 5-3 0,4-5 1 0,4 0-4 15,4-1 1-15,1 2 12 0,2-2-2 0,0 1 18 16,12-4-43-16,2 4 40 0,10-1 5 16,-1-2-25-16,8-1 15 0,2 1-10 0,11-5 3 15,3 0-6-15,8-5-7 0,9-1-3 0,14-11 2 16,11 3 9-16,2-2-3 0,9-1-52 0,1 6-38 16,15-8-51-16,-17 8-76 0,0 5-152 15,0 0-458-15,-5 3 84 0,-11 2 85 16</inkml:trace>
  <inkml:trace contextRef="#ctx0" brushRef="#br0" timeOffset="53239.6">1420 2796 611 0,'0'0'172'0,"24"-13"-6"16,7 0-20-16,17-11-5 0,34-9-3 16,16-11-20-16,33-17-13 0,5-1 20 0,12-5-17 15,19 2 4-15,5-3-12 0,1 3-26 0,2-3 1 16,0 3 1-16,1 2-19 0,-5 3 35 16,-7-1-15-16,-10 5-26 0,-7 0 15 0,-14 7-9 15,-5 4 7-15,-32 10-18 0,-1 6-8 0,-13-2-7 16,-6 9 12-16,-19 4-32 0,-9 2-9 15,-7 7-66-15,-17 0-97 0,-7 6-54 0,-10 5-69 0,-10 1-502 16,-8 6 72-16,-19 4 76 0</inkml:trace>
  <inkml:trace contextRef="#ctx0" brushRef="#br0" timeOffset="53566.8">1273 2950 778 0,'0'2'256'0,"0"-2"-26"16,17 1 5-16,-3-2-7 0,13-5-8 0,31-11-5 15,28-6-66-15,17-6 10 0,40-19-19 16,8-5 6-16,12-12-46 0,16-7 2 0,5-4 3 16,4 1-7-16,6-5-21 0,2 3-8 15,-8 2 2-15,-4 2 19 0,-2 4-36 0,-12 1-6 16,-10 3-37-16,-2 1 40 0,-17 5-26 15,-9 4-7-15,-36 15-2 0,-7 2-9 0,-10 4 1 16,-11 4-11-16,-16 8 37 0,-18 8-47 0,-6 2 59 16,-5 1-10-16,-9 4 18 0,-1 0-11 0,-2-1 8 15,-5 1-10-15,-6 3 5 0,0-2-12 16,0 6-1-16,-10-5-10 0,-1 4-13 0,11 1-2 16,-27 6-31-16,8-3-34 0,-2 4-83 0,-1 2-9 15,3 1-245-15,1-1-515 0,5 0 90 0,2-5 85 16,4 1 89-16</inkml:trace>
  <inkml:trace contextRef="#ctx0" brushRef="#br0" timeOffset="61130.62">12253 10522 386 0,'0'0'156'0,"0"0"-2"0,0 0-19 16,-9-3-1-16,9 3-12 0,0 0-70 0,0 0-24 16,0 0-10-16,0 0 15 0,-5-1-7 0,5 1-6 15,0 0 16-15,0 0-16 0,0 0 21 0,0 0-25 16,0 0 7-16,0 0-8 16,11-9-7-16,-11 9 30 0,13-2-15 0,-9 1-8 15,4 0-2-15,1-3 3 0,1 3-6 0,1-2 10 16,2-1-12-16,1 4-3 0,0-3 8 0,3-1-10 15,3 1-1-15,1 0 16 0,-1-1-26 16,1 0 16-16,6 0 0 0,-3 1 15 0,1-3-16 16,1 4-2-16,2-4 49 0,2 6-46 0,-2-4-3 15,2 0 64-15,1 1 5 0,0-3-17 0,3 0-1 16,0 4-23-16,4-2 3 0,0 0 5 16,3 1-3-16,0-3-7 0,0 3 8 0,3-2-14 15,14 1-17-15,-6 0 20 0,-11-1-13 0,17-1 6 16,-10 0-6-16,-7 2 6 0,3 0-11 0,-2-1 16 15,16-2-24-15,-11 1-79 16,-5-1 11-16,12-2 17 0,1 1-7 0,-7 4 23 0,-7 0 12 16,2-3-15-16,12-1 5 0,-6 5-2 15,-5-4 23-15,-2 4 18 0,1-4-36 0,15 0 28 16,-13 5-13-16,-4-4-10 0,0 3 10 16,-3-3-10-16,2 5 0 0,2-4 28 0,-5 3-3 15,4 1-12-15,-3-5-5 0,3 5-6 0,-1-1 14 16,-8 1 7-16,9-3 0 0,-3 1-13 0,2 2-2 15,-6 1 9-15,4-6-6 0,0 6 7 16,-1-1 17-16,-3 0-12 0,1-1 3 0,5-2-8 16,2 4-8-16,-8-2 10 0,3-3 14 0,1 2-9 15,0 1-2-15,-1-1 8 0,1 1-8 0,-1 0-3 16,1-4 24-16,-3 6-24 0,2-3-7 16,1-3 15-16,2 4 34 0,-2-4-32 15,0 5-2-15,-1-6-10 0,-2 5 5 0,2-3 3 16,4 2-1-16,-3-2 11 0,2 3-13 0,-2 0 0 15,4-3-8-15,1 2-4 0,-1-2 19 0,-1 1-2 16,0 0 1-16,3 2-19 0,-6-5 13 16,-4 6-5-16,3-2 0 0,1-1 5 0,-3 1-6 15,-4 3 24-15,3-1-23 0,0-3 0 0,-3 2 5 16,-1 2 10-16,1 0-15 0,0-1-15 16,-3 0 38-16,-1-1-31 0,2 2 13 15,-1-3 13-15,0 2 7 0,2 1-20 0,-2 0 3 16,2 0-1-16,1 0 1 0,0-2-3 0,-3 1-10 15,5-3 2-15,-2 1 13 0,-3 3 10 0,3-2-15 16,-1-3-7-16,1 5 12 0,-3-2 2 0,-1-3-4 16,1 4 0-16,-1-4-14 0,-4 1 11 15,1 3-15-15,-3-1 12 0,-1-3 1 0,4 5-24 16,-3-1 24-16,-3-2 9 0,1-1-1 0,-1 4 1 16,-2-2-14-16,-1-1-4 0,1 1 11 0,-2-1 18 15,0 2-33-15,3-3 25 0,-4 2-7 16,2 2-19-16,-2-1 11 0,0-2 8 15,1-1-1-15,-1 4 16 0,-2 0-20 0,-1-2 14 0,0 1-6 16,-2-1 11-16,-1 0-45 0,2 0 41 0,-9 2-21 16,12-1 6-16,-6 1-6 0,-6 0-2 15,10 0 13-15,-10 0-1 0,7-1-4 16,-7 1-4-16,0 0 4 0,14 0 2 0,-14 0-3 16,0 0 14-16,13 0-9 0,-13 0 1 0,7 0 4 15,-7 0-19-15,0 0 1 0,17 0 19 0,-17 0-8 16,10 0-5-16,-10 0 10 15,14 0 3-15,-14 0-16 0,10 1 5 0,-3-1 11 16,-7 0-16-16,7 1-10 0,-7-1 21 0,10 2-8 0,-10-2 18 16,4 4-21-16,-4-4-2 0,6 3 12 15,-6-3 3-15,4 6-25 0,-1-4 28 16,-3-2-6-16,3 7 3 0,1 0-15 0,-3-4-18 16,-1 5 15-16,3-2 21 0,-3 2-16 0,3-1 13 15,-3 3 3-15,3 1-11 0,-3-1-17 0,0 3 25 16,1-3-15-16,-1 5 15 0,3 0-15 0,-3-2 15 15,0 1-10-15,3 4 10 0,-3-1-23 16,0-2 28-16,3 2-12 0,-3-4 2 0,1 5-6 16,2 0 17-16,-3-1 1 0,3 0-4 0,-3 1-13 15,4-1 13-15,-4 3-8 0,3-1 10 0,-2 0-7 16,-1 4-1-16,3-4-4 16,-3 3 19-16,0-3-9 0,3 4-21 0,-3-4 6 15,0 4 25-15,3-4-16 0,-3 4 8 0,0-6-12 16,0 5 2-16,0-2-3 0,1-2 11 0,-1 0-18 15,0 1 56-15,0 0-51 0,0 0 0 16,0-4 5-16,0 3-18 0,0 0-5 0,0-3 23 16,0 2 2-16,0 4 3 0,0-2-12 0,3-2 4 15,-3 1-17-15,3 0 35 0,-3 3-5 0,3-4-5 16,-2 2-2-16,2-2-6 0,1-1 16 0,-1 1-18 16,1 4 5-16,-1-3 26 0,3-1-9 15,-2-1-1-15,-1 1-14 0,1-1-14 0,3-3 14 16,-4 1 19-16,1 3-24 0,2-2 11 0,-5 0-3 15,5-2-21-15,-3 2 34 0,2 2-12 0,1-3 19 16,-2-2-27-16,-1 5 2 16,3-5 2-16,-5-1 21 0,2 3-25 0,4-3-9 15,-6-1 22-15,5 7-14 0,-3-2-15 0,1-5 28 16,2 5-12-16,-2-2-6 0,-1-1 8 0,4 2 3 16,-3-3-1-16,2 2-4 0,-2-1-3 15,2 1 12-15,-2-1-9 0,6 1 12 0,-6-1-2 16,3 1-24-16,2-1 26 0,-4 2-7 0,4-2-16 15,-2 4 16-15,-3-2 28 0,6-2-26 0,-6 3-5 16,3 0-8-16,2-3 21 0,-5 3-36 16,6 0 18-16,-3 1 17 0,-3 0-17 15,2-3-2-15,1 3 4 0,3 1-2 0,-6-2 25 16,2 2-7-16,-2 0-15 0,2-1-16 0,2 1 20 16,-5 6-4-16,4-3-3 0,-1 2 25 0,-2-2-17 15,4 3-3-15,-5 0 7 0,3-1-17 16,1 0 18-16,-4 3-13 0,1-3 5 0,3 0 7 15,-3 2-12-15,2 1-2 0,-2 0 7 0,2 0 0 16,-2 0-16-16,3 0 3 0,-1 0 16 0,-2 1-8 16,-1 3 0-16,4 2 7 0,-1-2-2 15,-1-2-2-15,-2 2 7 0,0-1-8 16,1-2 3-16,-1 0-2 0,3 3 2 0,-5-2-18 0,2 2 18 16,0 0-8-16,1 2 18 0,-3-5-10 15,2 2 0-15,-3-2 21 0,3 2-14 0,-3 0-12 16,0-3 5-16,3 1 5 0,-2 5 1 15,-1-5-1-15,3 5-8 0,-3-2-5 0,0-3 3 16,0 5 0-16,0-6 5 0,0 1-5 0,3 5-3 16,-3-5 34-16,0 4-29 0,0-3 9 0,0 1-1 15,0 1-16-15,-3-1 4 0,3-2 4 16,0 2 26-16,0-1-10 0,0-1-28 0,0 0-1 16,-3-1 19-16,3 2 2 0,0 2-2 0,0 0 12 15,0-4-10-15,0 4-7 0,0-3-14 16,3 1 19-16,-3-4-3 0,0 1 18 0,3 1-21 15,-3-2 16-15,3 4-26 0,-2-1 0 16,2 1 6-16,0-1 12 0,4 2-10 0,-6 0 30 16,2-2-35-16,0 1 0 0,4 6 10 0,-4-4 10 15,1-1-15-15,3 7 5 0,-4 0-3 0,4-1 1 16,-1 1 4-16,-2-2-20 0,3-1 16 16,3-3 15-16,-3 3 2 0,-3 0-12 0,2-6-6 15,2 2-2-15,-5 0 13 0,4 1-6 0,-1 2-4 16,1-2-4-16,-4-2-6 0,5 0 9 0,-5-1 16 15,3-2-18-15,-2 1-3 0,-1-4 8 0,4 2 10 16,-3 1-23-16,0-1 21 0,-1 1-8 16,3-3 3-16,-2 4 2 0,2 0-3 0,2 4-2 15,-5-3 3-15,7 2-3 0,-6-1 10 16,2-2-12-16,-2 3 12 0,6 1-25 0,-3-3 17 16,0 6-25-16,-1-7 26 0,2 0 2 15,-2 0-26-15,1 0 21 0,0 7-2 0,0-7 4 16,0 6-4-16,-1-5 2 0,-2-1 5 0,3-1-10 15,0-2-8-15,0 3 0 0,-1-2 34 0,-2 1-19 16,5-1 1-16,-1 2 2 0,-1-1-15 0,3 5 17 16,-4-2-7-16,5 5-7 0,2 11-4 15,1-7 4-15,-7-7 12 0,3 3-3 0,1 1-9 16,-4-3 22-16,3 0-15 0,-4 0 3 0,5-2-21 16,-7-3 23-16,-1 0 0 0,3 0-5 0,-5 2-5 15,2 3 10-15,-3-1-13 0,0 1 16 16,-3-3-18-16,2 4-6 0,-2 2 27 15,0 1-24-15,0-1 23 0,2-2-2 0,-2-2 10 16,3 5-8-16,0-3 8 0,0 2-21 0,3 3 8 16,-2 2-2-16,2-1 5 0,3 1-8 0,-2-2-6 15,2 0 12-15,-1-1-12 0,1-2 1 0,1 1 8 16,-1-3-6-16,-2 0-4 0,3 1 12 16,0-1 2-16,-4-5-14 0,1 0 9 0,2 1 1 15,-2 1-8-15,3-2-11 0,-4 2 24 16,1-2-13-16,-4 0 20 0,3 3-35 0,0-1 2 15,-2 0 3-15,-1-1 20 0,3-1-23 0,0-2 15 16,-3-2-5-16,0-2 1 0,3 1 20 16,-3 0-26-16,3 3 3 0,-2 0 12 0,3-4 3 15,-1 4-7-15,1 0-9 0,-1-2 11 0,0-2-10 16,0 4 15-16,-2-1-2 0,2 2-8 0,0-5 5 16,0-2 5-16,-3 2-10 0,1-3 12 0,-1 0-1 15,4-1 11-15,-1 0-4 0,-3-2 0 16,0-2 18-16,3 1-24 0,-3 2-9 0,0-3-6 15,3 0 13-15,-3-1-5 0,1 0 5 0,-1 1 6 16,0-2 2-16,0-1-3 0,3 1 8 0,-3-1-8 16,0-2 0-16,0 2-20 0,0 0 5 0,0 0 5 15,0-2 2-15,0 2-22 16,0-3 20-16,0 2 0 0,0-2-5 0,-3 2-8 16,3-4 5-16,-1 3 6 0,-5-1-9 0,3 0 11 15,-2-1-2-15,-1 1-1 0,3 0 6 0,-4 0-3 16,0-1-10-16,-4 0 15 0,5-1 5 0,-4 1-15 15,3-2 7-15,-4 2-2 0,1 0-15 16,0-1 30-16,-1 0-22 0,-2 0 9 0,2 2 6 16,-2-2-13-16,3 0 18 0,-7 2 5 0,3-1-29 15,0-1 11-15,-2 2 8 0,1-2-3 0,-1 2-5 16,-2-1 10-16,2-1-25 0,-2 2 13 16,1-2-6-16,-3 3 13 0,-1-2 0 0,4 0-5 15,-4-1-13-15,1-1 31 0,0 3-25 16,-1-4 1-16,0 4 6 0,1-1-2 0,-1 1-31 15,-6-2-8-15,3 4-36 0,-3-2 23 0,3 1-69 16,-6 1 44-16,5-2-8 0,-9 2-3 0,3-1 11 16,-2 2-24-16,-3-2 116 0,2 1-43 0,0-1-6 15,0 1 15-15,0 0-66 0,0-1 23 16,0 1-15-16,7-2 25 0,-1 1 0 0,0-1 6 16,-2 0 12-16,3 1 5 0,2-1-2 0,-1 0 41 15,-2 0-52-15,1 1 52 0,0-1-24 0,2-2 32 16,-2 2 35-16,-1 0-38 0,1-1-3 15,-7 2 8-15,0-1-8 0,3-3-7 0,3 3 61 16,-9-3-18-16,3 1 13 0,-3 0-8 16,2 1-15-16,1-3-3 0,-1 5 26 0,4-4-31 15,-2 1 13-15,2 0-23 0,0 0 18 0,0-2-21 16,1 2 16-16,3 1-18 0,-5-2 10 16,6 4-3-16,-2-3-25 0,1-1 25 0,-1 3 1 15,1-2 22-15,0 2-20 0,2-2-17 0,-1 2-1 16,-1 0 25-16,2-2-9 0,-2 3-29 0,-1-1 26 15,1-1 3-15,-1 1-11 0,-2 1 5 16,2-1 11-16,2-1-11 0,-5 0 3 0,0 1 15 16,1-2-4-16,2 2 11 0,-6 1-1 0,6-2-29 15,-2 1 0-15,2 0 11 0,-2-1-1 0,2 2-15 16,1 1 11-16,-7-1-3 0,6 1-6 16,1 0 11-16,-1-2-2 0,0 1-24 15,-2-1 23-15,-1 2-20 0,4 0 15 0,-4-1-10 16,0 2-7-16,-3-2 7 0,3 2 15 0,0 0-5 15,4-2-5-15,0 1-5 0,-8-1 0 0,9-1 23 16,-2 2-12-16,-2-1 4 0,3 0-20 0,2-1 7 16,-5 0-9-16,5 1 30 0,-2 2-23 15,0-3 5-15,6 3 3 0,-6-1-1 0,0 0 6 16,3 1 5-16,3-1-13 0,-3-1-20 0,0 3 20 16,0-3-5-16,4 0 13 0,-4 1-21 0,3-1 82 15,0 2-10-15,1-3-2 0,-4 1-19 16,4 0-7-16,3 1 5 0,-4 1 8 15,1-5-16-15,-4 2 5 0,3 2-7 0,-3-1-5 16,4-2-16-16,-4 0-5 0,3 1 13 0,-3 1 2 16,1-1 3-16,2-2-15 0,0 3-3 0,1-1 11 15,-3-2-4-15,5 0 1 0,-2 2-13 16,-1-2 10-16,0 1 8 0,-3 1-5 0,4-1-10 16,-1 0 7-16,1-2-13 0,-3 3 3 0,5-2 3 15,-3 1-8-15,-2-1 5 0,2 2 5 0,-3 0 8 16,7 0-11-16,-7-1 3 0,0 2 6 0,3-4-4 15,2 3-4-15,1-1 7 16,-6 2 0-16,7-2 8 0,-4-3-20 0,5-1-24 16,-5 2-43-16,8-1 38 0,-2 2-5 0,2-4-17 15,-1 0 60-15,1 2 32 0,-1-2 17 0</inkml:trace>
  <inkml:trace contextRef="#ctx0" brushRef="#br0" timeOffset="63486.71">12417 10675 312 0,'0'0'92'0,"0"0"3"0,-6-6-3 15,6 6-36-15,0 0 6 0,-7-1 25 0,7 1-31 16,0 0-13-16,0 0 9 0,-11 0-22 16,11 0 4-16,-7-2 4 0,7 2-20 0,-9-1 38 15,9 1-48-15,-7-2-6 0,7 2 62 0,-14-5 21 16,10 5-49-16,4 0-18 0,-9-3 15 0,9 3 10 16,-7-5-20-16,7 5 82 0,-8-3-18 15,8 3-2-15,-3-4-21 0,3 4-8 0,-6-2-7 16,6 2 5-16,0 0-6 0,0 0-9 15,-4-5-27-15,4 5 19 0,0 0-8 0,0 0-2 16,0 0-3-16,0 0-6 0,0 0-1 16,0 0 4-16,3 20-2 0,1-11-6 0,-1 2-9 15,1 1 15-15,3 5-13 0,-1 4 5 0,1 2 5 16,0 4-2-16,-1 6-13 0,5 16 2 0,-4 0 13 16,3 2-7-16,1 2-1 0,-1 2-12 15,3-2 15-15,-2 3 6 0,-1-1-1 0,4-2-5 16,-4 3-5-16,3-2 2 0,1 4 4 0,-4-1-9 15,4 0 6-15,-4 0-1 0,1 2 6 0,3 1 0 16,-4-1 2-16,3-1-5 0,1 0 3 16,-4 2-21-16,4-3 20 0,0 1-12 0,0 3 5 15,2 10-7-15,2-1 7 0,-2 3 12 16,-1 1-4-16,1-5 7 0,1 5-2 0,-7-16-13 16,5 3 5-16,-2 13-12 0,0 0 12 0,1-1-8 15,-1-13 11-15,-2 3-3 0,-1 12-8 16,4-5-2-16,-3-6 10 0,-1-3-10 0,7 12 8 15,-10-14-1-15,6 1-7 0,-2-2-2 0,-1-1-52 16,-3 3-13-16,6-4 21 0,-6-4 5 0,0 6-5 16,-4-4 5-16,4 1 2 0,0 2 8 15,-3-4 16-15,-1 5-16 0,0-1 18 0,-3-1-5 16,3-4 15-16,-3 6-7 0,0-2 5 0,4-3-1 16,-4 1 1-16,0-8 3 0,0 8-6 15,0 0 5-15,3 0 16 0,0-1-18 0,-3-10 15 16,5 12 10-16,-2-3-18 0,-3 1 19 15,4 1-11-15,2-3-10 0,-3 1 5 0,4-1 10 16,-4 5 0-16,5-5-10 0,-2 3 5 0,-2-1 1 16,2-2-4-16,1 1 24 0,-3-2-34 0,0-6 26 15,-1-6-13-15,0 0-2 0,0-1 12 16,-2 3-12-16,2-5 2 0,-3 5-8 0,3-5-17 16,-3 5 32-16,0-3-17 0,0 1 18 0,0 0-15 15,0 0-6-15,-3 1 21 0,3-1-6 16,-3 1 11-16,2 13-10 0,1-7 12 0,-3-8-14 15,3 0-9-15,-3 0-10 0,0-4 21 16,0 3-24-16,2-2 11 0,1 0 41 0,-4-2-28 16,1 2-23-16,0 0 22 0,2-4 6 0,1 3-21 15,0-1 8-15,0-2 13 0,-3 5-33 0,6 0 15 16,-3-2-1-16,1 3 12 0,2-2-24 16,-3-4 15-16,0-1-17 0,3 6 12 0,-3-6 10 15,0 0-7-15,4-2 23 0,-3 2 0 0,-1 0-15 16,3 3 10-16,0-3-6 0,0 1-9 0,0-1 9 15,-2 4-7-15,2 0 8 0,3 2-36 0,-2-2 7 16,0 3 6-16,0-3-5 0,2 0 43 16,1-1-46-16,-1 1 2 0,-3-1 11 0,5-3 0 15,-5 2 2-15,4-1 3 0,0 2 7 0,-1-3-12 16,2 1 0-16,-2-4-3 0,-2 0 18 16,2 4-7-16,1 0 7 0,1 0-13 0,2 3 3 15,-4-4 2-15,5 2-9 0,-4 0 35 16,0 0-34-16,2-1 24 0,-1 0-21 0,-1 0 3 15,2 0-7-15,-2 0-1 0,1 0 10 0,-2 2-2 16,4 0 8-16,-3-1-1 0,1-1-4 0,1 2 9 16,-2 1-9-16,3 0-11 0,4 9 8 0,-4-7 2 15,1-3-22-15,-4-1 9 0,2-2 24 16,-5-4-11-16,2 0-2 0,2 0-5 0,-5 0 25 16,4-2-15-16,-3 0 6 0,2-3-12 0,-3 3 9 15,2-2 0-15,1-2 7 0,-2 2-3 16,2-2-1-16,-3 3 12 0,1-5-11 0,2 7-4 15,-1-2-6-15,1-4 8 0,-3 0 3 16</inkml:trace>
  <inkml:trace contextRef="#ctx0" brushRef="#br0" timeOffset="66667.28">12595 11876 327 0,'0'0'90'0,"0"0"-29"16,0 0 85-16,34 0-8 0,-19 0-2 15,8 0-80-15,4-1 70 0,15-3-9 16,19-6-12-16,8 0-23 0,23 0 31 0,4-5-29 16,6 0-2-16,4-4-7 0,6-1-65 0,11-1 67 15,38-5-3-15,4-6 0 0,-2 5-7 0,5-5-16 16,3 3-8-16,10-1 3 0,-3-2 21 0,10-3-21 16,0 2-8-16,3-3 6 0,0 2-3 15,-2 1-5-15,-8 1 12 0,-3 1-45 0,-1 5 17 16,-9 9-2-16,-34 6-25 0,-8 3 17 0,-9 4 13 15,-12 4-10-15,-6 5-49 0,-23 2-44 0,-8 4-7 16,-6 3-41-16,-4 3 3 16,-11 4-36-16,-6 0-26 0,-13-3 5 0,-8 0 44 15,-3-3-113-15,-7 1 49 0,-6-3-26 0,-4 1 39 16,0-1-14-16,-7-1 4 0</inkml:trace>
  <inkml:trace contextRef="#ctx0" brushRef="#br0" timeOffset="67404.25">12670 12866 335 0,'-6'5'115'15,"6"-5"-2"-15,0 0-3 0,0 0-13 0,0 0-18 16,0 0 1-16,-4 4 9 0,4-4-17 15,0 0-49-15,0 0-13 0,0 0 113 0,0 0-3 16,-3 2-17-16,3-2-1 0,0 0-7 16,0 0-8-16,0 0-10 0,13 6-72 0,-5-6 0 15,1 0-3-15,1 0 6 0,5 0 64 16,1 0 28-16,5-2-47 0,10-2 22 0,10-2-1 16,20-6-2-16,22-1-3 0,9-6 7 0,4 0-32 15,6 1 12-15,4-6-79 0,8-1 59 0,42-2 18 16,2-4-21-16,-1 6-5 0,3-7 6 15,4 6-9-15,11 2-2 0,-4 4 5 0,3-2 3 16,4 4 0-16,-3-1 2 0,2 3-7 0,0 1-8 16,-5 7 10-16,-33 1-18 0,-1-3-2 0,1 6 2 15,2 0 3-15,3 1-8 0,-8-1 10 16,-6 1-10-16,-4 1 16 0,-3 3-16 16,-6-7 5-16,-4 6-15 0,-4 0 2 0,-3-4-17 15,-10 0 15-15,-15-2-5 0,-8 4 12 0,-2-5-10 16,-6 5-12-16,-17 0-3 0,-7-3 10 0,-10 4-7 15,-4 1 12-15,-3-2-20 0,-4-2 10 0,-5 3-49 16,-2 0-12-16,-2-3-54 0,-8-1-16 16,0 4 16-16,-6-5-36 0,-4 5 31 0,-7-1-118 15,-3-2 67-15,-7 4-520 0,-10 0 66 0</inkml:trace>
  <inkml:trace contextRef="#ctx0" brushRef="#br0" timeOffset="68002.82">12958 13930 622 0,'0'0'209'16,"0"0"-9"-16,0 0-34 0,0-6-9 15,0 6-4-15,0 0-25 0,0 0 3 0,10-8-29 16,-4 6-15-16,2-3-2 0,-1 4 7 0,3-2-18 16,4-1-7-16,-1 1-1 0,3-2-7 0,5 3-8 15,4-5 0-15,5 6-10 0,4-6 3 16,4-1-6-16,14-2-12 0,6 0 4 16,0-1 1-16,10-3 8 0,14-6-19 0,11 0-20 15,6-5 31-15,10 0 2 0,7 0-5 0,24-5-12 16,4-1 7-16,3 0-13 0,-3-1 0 0,6 6 0 15,-4-2 3-15,-23 6 5 0,25-3-3 16,5 1-2-16,-29 11-3 0,36-7 21 0,-32 8-13 16,4-4 8-16,-5 7-8 0,6-4-6 0,1 3 1 15,-1 0 0-15,0-3-10 0,-3 3 7 0,-8 3-5 16,-2 2-5-16,-7 0-18 0,-6 4-31 0,-5 1 19 16,-19 0 12-16,15-3-41 0,-20 3 13 15,-2 0-18-15,-7-3 15 0,-1 2 3 16,-4 1-5-16,-15 0-3 0,-9-2 6 0,-6-2 4 15,0 3 3-15,-6 0 5 0,-1-2-2 0,-6 2-1 16,-4-4-9-16,0 5-11 0,-7 0-54 0,1-1 3 16,-7-2-8-16,-4 3-33 0,3-3-43 15,-3 3-121-15,-18-1-371 0</inkml:trace>
  <inkml:trace contextRef="#ctx0" brushRef="#br0" timeOffset="68565.89">13285 14676 527 0,'8'-5'166'0,"-1"-2"-20"0,2 1 3 15,3-4-9-15,1 2-22 0,3 1-33 0,-1-2 17 16,6 0 3-16,1 0-26 0,-1 1-2 0,4 1-3 16,5-1-12-16,1 1 2 0,6-3-11 15,15 2-17-15,2-2-2 0,7 2 14 0,9-4-12 16,14-1 8-16,9-1-27 0,3-3 4 16,0 3-1-16,10-7-17 0,10-2 35 0,34-5-4 15,-2 2-11-15,5-5 2 0,-6 4-12 0,6-4-10 16,1-1 17-16,0 3-2 0,3 0 2 15,-3 4-12-15,-31 6 10 0,28-4-8 0,-21 5-7 16,28 1 17-16,-29 2-27 0,-2 3 25 0,-4-1-29 16,-3 3-9-16,2 8 7 0,-5-4-10 0,-5 4-8 15,1-1 8-15,-4 3-38 0,-2-2-16 16,-8 2-10-16,-17 2-69 0,-4 0-34 0,-2-1-9 16,-15 1-70-16,8-1-404 0,-2-1 46 0</inkml:trace>
  <inkml:trace contextRef="#ctx0" brushRef="#br0" timeOffset="69425.85">12561 9485 450 0,'-3'-7'192'0,"3"7"-46"0,-3-4 7 0,3 4-27 15,0 0-11-15,0 0-30 0,0 0 9 16,0 0-9-16,0 0-1 0,-1 19-25 0,1-6-18 15,0 5 18-15,0 1 0 0,0 7-13 0,1 6-5 16,-2 7-18-16,1-3 31 0,0 6-11 0,1-3-7 16,2 1-10-16,0-2-11 0,0 13 3 0,1-11 15 15,-1-8-12-15,0 3-11 0,1-10-3 16,0 0-14-16,-1 0-6 0,1-5-18 16,-1-2-53-16,0-2 28 0,0-2 32 0,-3-1-116 15,1-12-111-15,-2 5-474 0,1-3 80 0</inkml:trace>
  <inkml:trace contextRef="#ctx0" brushRef="#br0" timeOffset="69799.39">12325 9476 783 0,'3'-8'248'0,"1"0"3"0,3-1-41 0,6 2-28 16,2 0-16-16,5-4-18 0,7 3-7 0,0 1-13 15,4-3-10-15,3 6-18 0,1 0-8 16,-2-2-26-16,-2 4-2 0,0 2-2 0,3 1-3 16,-3 3-8-16,-1-1-8 0,-5 1-9 15,2 2-1-15,-3 1-15 0,-3 1-10 0,-4-1 4 16,-3 1 6-16,-1 2-10 0,-3-2-5 0,-6 2-1 16,0 4 19-16,-4-4-9 0,-8 5 1 0,1-3-15 15,-6 2 7-15,-4 3 15 0,-7-2-7 16,0 1-8-16,-6-5-2 0,2 1-3 0,4-3 0 15,-3-4 15-15,2 2 0 0,1-3 3 0,4 0-20 16,0-2 2-16,7 2 7 0,1-3-22 0,2 1-54 16,7 1 15-16,0 2 3 0,3-5-49 0,0 0-10 15,20 8-56-15,-6-6-16 0,2 3-153 16,5 2-408-16,0 0 50 0,4-1 63 16</inkml:trace>
  <inkml:trace contextRef="#ctx0" brushRef="#br0" timeOffset="70914.63">13097 9718 568 0,'8'-7'210'0,"-4"-1"-31"0,-1 4-18 16,-3-5 95-16,0 1-31 0,0 1-25 15,0 0-18-15,-4-3-8 0,-3 3-31 0,0-1 3 16,1-2-26-16,-1 3 1 0,-4 3-24 0,-2 0-10 16,3-3-10-16,-4 4-16 0,0 2 1 0,0 0-16 15,4-2 5-15,-3 6-20 0,2-2 2 0,1 2-2 16,0 2-24-16,-1-2 16 15,5 5-13-15,2-1-10 0,-2 1 3 0,6 0-8 16,-3-1 0-16,6 0-16 0,0-1 6 0,1 1-3 16,5 0 5-16,-2 1-5 0,4-6-5 0,2 4-5 15,1-4 5-15,-4-2 18 0,3 0-13 16,-1 2-5-16,-2-2 5 0,2 0 10 0,-1-2 11 16,-4 2 0-16,0 0 20 0,-7 0 28 0,14-2-3 15,-8-3-9-15,-6 5 2 0,10-1-5 16,-10 1 15-16,4-5 0 0,-4 5-10 0,4-5 5 0,-4 5-8 15,3-2-7-15,-3 2 0 16,0 0-6-16,4-5 4 0,-4 5-17 0,6-1-1 0,-6 1-14 16,7-3 13-16,-7 3 3 0,14-3-15 15,-4 2 7-15,4 1 13 0,6-3-21 0,-2-2 18 16,5 2-17-16,1-3 4 0,3-2-12 16,-2-2 2-16,2 3 3 0,-4-4 3 0,1-3-1 15,1-2 3-15,-5 6 3 0,-3-4-19 0,0 2 6 16,-6-1 10-16,3 3 10 0,-5 0-7 0,-2 1 2 15,-3 2-5-15,-1 0 3 0,0-1-16 0,-3 4 26 16,-6-2-16-16,2 0 1 16,-3 5-9-16,-5-5 16 0,0 5-17 0,-4 1 4 15,-1 0 11-15,6 1-11 0,-6 3-2 0,4-2 12 16,2 2-12-16,-2 0 5 0,3 3 2 0,2 3 1 16,1-3-6-16,4 1 8 0,0 3-5 15,6 2 2-15,0-1 3 0,4 4-7 0,4 0 12 16,2 1-3-16,1 3-9 0,0-1 14 0,3 0-4 15,-3-1 5-15,3 4-8 0,-4-5 0 0,0 1 2 16,-2 3-10-16,-1-3 11 0,0-1 0 0,-5-2-9 16,1-1-6-16,-3 1-6 0,-2 0 5 15,-2-3 8-15,1 3-5 0,-6-5-1 0,-2 5 6 16,1-7 8-16,-3 0-11 0,1 1 11 16,1-2 9-16,-2-6 12 0,3 4 6 0,-2-5-4 15,1-3-13-15,5 1 5 0,-1-5 2 16,1-1-15-16,6-3-2 0,1-5 4 0,2-2 1 15,8-5 7-15,3-2-7 0,1 0-13 0,9-10 13 16,0 3-13-16,1 0-3 0,-5 6 8 0,1 5-5 16,-3-1 5-16,-4 0-8 0,4 4 11 0,-4 1-9 15,-1 2 9-15,-6 5-3 0,1-1-8 16,-1 3 24-16,-3-1-19 0,0 1 1 0,0 1 2 16,-4 0 2-16,-2 4-7 0,2-4 0 0,-3 7-10 15,0-7 17-15,0 7-4 0,-10-1-4 16,10 1 12-16,0 0-14 0,-24 8 5 15,14-4-4-15,-1 2-1 0,1 2 13 0,0 1-18 16,2 3 21-16,-1-1-13 0,2 3 0 0,3-1 5 16,1 1 0-16,3-2-8 0,0 3 3 0,0 0 7 15,3-3-2-15,4 3-7 0,0-2 14 0,0-3 4 16,7-1-11-16,-1-3-5 0,4-4 5 16,0 1-3-16,0-4 3 0,4-2 10 0,-1-3-5 15,4-2 3-15,0-2-8 0,-4-1 18 0,1-3-21 16,0-1 6-16,-4-2-8 0,0-1 10 0,-4 3-8 15,1-2 3-15,-7 6 6 0,0-3 17 16,-1 3-11-16,-1-1 1 0,-2 2-10 0,-3 2 17 16,0-1-12-16,0 5-8 0,0-3-5 15,-3 0-3-15,3 2 3 0,0 5 2 0,-5-3-4 16,5 3 4-16,0 0-10 0,0 0 11 0,0 0-1 16,5 18-12-16,1-8 10 0,4 5-11 15,4-1 22-15,6 5 4 0,5-2-10 0,2 3 2 16,10 5-4-16,1-2 9 0,-4 1-1 0,-3-3 9 15,-4-5-5-15,0 0-12 0,-2 3 4 0,-4 0-2 16,1-2 3-16,-7 1-11 0,1-1-10 16,-8 5 18-16,-5 2 13 0,-3-1 0 0,-14 6-6 15,-13 14-7-15,-17 10-5 0,-11 1-43 0,-13 3-62 16,-7 3-31-16,-29 8-113 0,-4 4-629 0,-9-2 67 16,-13-5 104-16,-7-2 72 0</inkml:trace>
  <inkml:trace contextRef="#ctx0" brushRef="#br0" timeOffset="74280.98">23278 9085 601 0,'0'0'169'0,"0"0"0"0,0 0-39 0,0 0 6 15,0 0-36-15,0 0 0 0,-6 15-6 0,6-15 1 16,0 0-5-16,3 8-6 0,-3-8 1 16,7 4-85-16,-7-4 0 0,10 3 7 0,-3-3-1 15,-7 0 22-15,20-4-16 0,-9 1 9 0,2-2 7 16,0-1 18-16,2-1-25 0,-2-2-16 0,1-3-8 16,-1 3 24-16,-2-2-24 0,-4-5 11 15,2 5-31-15,-2-4-23 0,-3 1-3 0,-4-3 26 16,0 3 0-16,0 2 10 0,-4-5-2 15,1 2 12-15,-4 0-4 0,-2 5 1 0,1-1 14 16,-5 3-3-16,3-1 13 0,-4 1-18 0,4 2 26 16,-2 5-13-16,-1 1 15 0,0 1 2 15,-1 6 17-15,1 3-35 0,-1 5 1 0,-3 8 10 16,2 3 3-16,-1 2 2 0,-1 13-8 0,3 5-7 16,4 0 20-16,0 1-2 0,3-1-18 0,4-4 15 15,-1-2-25-15,4-5 12 0,-3 5-15 16,3-2 8-16,0-1-1 0,0-4 14 0,0 3-26 15,3-5 23-15,-3 2-11 0,0-1-7 0,0-5 5 16,0 1 1-16,-3-3-1 0,3 0 2 16,0-5-7-16,-4 3-23 0,3-4 0 0,-5-1-12 15,3-3-70-15,-4 1-77 0,1-12-36 16,-5 11-534-16,4-7 114 0</inkml:trace>
  <inkml:trace contextRef="#ctx0" brushRef="#br0" timeOffset="74477.92">22892 9503 729 0,'3'-4'259'16,"4"-2"-27"-16,-3-1-24 0,5-1 20 0,2 4-42 16,6-5-17-16,1 0-10 0,5 2-16 15,4-2-20-15,4-3-7 0,3 3-29 0,0 2 10 16,1 1-43-16,2 0-6 0,-6-1-50 15,0 7-42-15,0-6-63 0,-4 6-29 0,-4 0-84 16,-2 4-589-16,0-2 92 0,-4-1 57 0</inkml:trace>
  <inkml:trace contextRef="#ctx0" brushRef="#br0" timeOffset="74910.1">23374 9375 645 0,'0'-7'207'16,"0"7"-31"-16,0-10-1 16,0 5-27-16,0 2 29 0,3-4-44 0,-3 7 2 15,7-6-35-15,-1 2 8 0,2 3-16 0,-8 1-18 16,17-1-12-16,-7 2-24 0,0 0 26 0,0 6-3 16,1-4-15-16,3 5-5 0,-2 2-7 0,0 3 12 15,-2-1-3-15,1 2 1 0,-2 1-26 16,1-4 12-16,-6 4-12 0,6-3-15 0,-6 1 15 15,2-3-3-15,-2 0-2 0,-1 1-8 0,0-2 18 16,0-4-20-16,-3 2 7 0,1 0-2 0,-2-4-11 16,1-3 11-16,0 0 15 0,-6 5-16 15,6-5-9-15,0 0 10 0,-3-15 9 16,3 7-4-16,0-3 21 0,3-3-24 0,0-3 0 16,5 0 5-16,-2 1-27 0,1-1 29 0,3-2-6 15,4 1 4-15,-1-2-5 0,-1 2 11 0,4 1-21 16,-3 6 5-16,2-4-8 0,-2 2 6 15,-2 2-8-15,2 3 7 0,-2 0-4 0,-1 4-14 16,-1-2 9-16,-2 5-37 0,1 1 6 0,-8 0-57 16,13 2-41-16,-10 4-84 0,0 3-41 0,-4 0-56 15,1 3-423-15,-2 2 69 0</inkml:trace>
  <inkml:trace contextRef="#ctx0" brushRef="#br0" timeOffset="75269.37">23972 9341 611 0,'0'-6'208'0,"0"6"-37"16,-4-9-10-16,-2 7-15 0,-1-4-36 0,1 6-2 16,-5-2-6-16,0 1-15 0,-3 1-2 0,1 0-11 15,-3 3-7-15,-2-2 7 0,1 6-8 16,3 0-20-16,-3 3-2 0,4-2 7 0,-2 3-20 15,5 1-13-15,-3-3-5 0,5 5 4 0,-1-3-24 16,5-1-6-16,1-3-8 0,3 1 6 16,3-1 15-16,1-3-10 0,2 2-13 0,2-5 25 15,2 4-9-15,0-4 20 0,4-1-21 16,-1-1 13-16,3-2 23 0,-4 1-28 0,-2 1 36 16,4-5-21-16,-4 5 26 0,1-2-10 0,-1-4-5 15,0 5 43-15,-4-1 7 0,2 0-32 0,-2 2-29 16,-2-4 11-16,-4 5 25 0,10-1-12 0,-10 1 14 15,10-3-12-15,-10 3-5 16,4-4-18-16,-4 4-10 0,0 0 2 0,0 0-13 16,16 7-12-16,-13-6-75 0,-2 5-30 0,6 2-69 0,-7-4-118 15,4 6-484-15,-1-1 84 0,0-4 83 16</inkml:trace>
  <inkml:trace contextRef="#ctx0" brushRef="#br0" timeOffset="75790.85">24150 9366 575 0,'0'0'221'0,"0"0"-24"15,3-6-23-15,-3 6-5 0,0 0-21 16,3-3-25-16,-3 3-8 0,0 0-5 16,0 0 0-16,0 0-12 0,8 11-24 0,-5-5 10 15,-3-2-33-15,4 3 1 0,-1 1 9 0,-3-2-17 16,3-2-16-16,2 3-8 0,-3-1 14 0,-2 0-24 15,3-2 0-15,0 1-7 0,-3-5 2 16,8 2 0-16,-8-2 8 0,10 0 12 0,-10 0-17 16,10-7-13-16,0 5 5 0,-3-4 2 0,0 3 14 15,0-4-14-15,0 5 16 0,0-3-8 0,-1 3-10 16,-2-4 23-16,2 6-17 0,-6 0-9 16,8-7-7-16,-2 6-6 0,-6 1 19 0,0 0 2 15,10-2-20-15,-10 2 15 0,0 0-5 0,7 8 38 16,-4-6-33-16,1 5 8 0,-3-4-3 0,-1 4-13 15,0 1-7-15,3-4-8 16,-3 0 17-16,0 3-6 0,0 0 24 0,3-4-14 16,-3-3-1-16,3 8 1 0,-2-6 15 0,-1-2 5 15,3 5 15-15,-3-5-26 0,13-1 11 0,-13 1-7 16,16-6 7-16,-8 2 10 0,3-2 36 16,-1-2-64-16,0 1 12 0,1 5 17 0,2-4 4 15,-6-1-15-15,4 3-8 0,-1-2 5 0,-4 5-12 16,1-5 12-16,1 5 3 0,-2-1-10 0,1-2 10 15,2 3-5-15,-9 1-18 0,15 0 10 0,-8 4 0 16,3-1 2-16,-3 1-19 16,3 2-4-16,-3 2-27 0,3 5-60 0,0-2 6 0,-3 3-44 15,-1-1-35-15,-2 1-47 0,3 1-71 16,-3 0-451-16,2-3 118 0</inkml:trace>
  <inkml:trace contextRef="#ctx0" brushRef="#br0" timeOffset="76334.5">24707 9575 650 0,'9'-7'212'0,"-7"-1"-30"0,4 1-23 0,-3 3 81 16,1-5 6-16,2 1-52 0,-5 1 4 16,5 0-4-16,-2-1-20 0,-3 4-36 0,2-2-25 15,0-1 2-15,0 5-23 0,-1-4 0 16,0 2-7-16,-2 4-26 0,3-7 12 0,0 1-12 16,0 4-15-16,-3 2-21 0,1-6-10 0,-1 6-8 15,7-4 18-15,-7 4-23 0,3-5 10 16,-3 5-10-16,4-7-8 0,-1 6 1 0,0-6 7 15,1 3 0-15,-1-3 0 0,3 0 0 0,-5-3-3 16,6 2-7-16,-4-1 7 0,-2 0 6 0,2 2 12 16,-3 0 13-16,0-1 1 0,0 1-19 15,0 3 0-15,0-2 8 0,-3-1-5 0,2 3-6 16,-5-2 4-16,6 6-6 0,-8-2 8 0,8 2-11 16,-13 1-9-16,13-1 14 0,-17 7 1 0,10-2-6 15,2 2-4-15,-3 5-1 0,4 0 8 16,-3-2-7-16,3 5 2 0,1 0-8 0,0 1-2 15,6-5 13-15,-3 4 7 0,4 0-5 0,-1-4 5 16,5 3-12-16,-2-4 2 0,1-3 10 16,3 1-3-16,4-5-1 0,-1 1 6 0,1-4 4 15,3-4-1-15,4 2-2 0,0-6 0 16,-2-3-3-16,-1-1 5 0,0 1-10 0,-2-6-7 16,1 3 2-16,-3-3 0 0,-1 2 18 0,-2 3-18 15,-1-2 0-15,-1 3 2 0,-5-1 11 0,4 1-5 16,-5 4 10-16,3 0-5 0,-2 1 4 15,-1 0-14-15,1-1-11 0,-1 5 3 0,1-2 10 16,-4 4 3-16,7-2-18 0,-7 2 15 16,0 0-5-16,13 12-3 0,-6-6-12 0,3 6 20 15,0-1-7-15,0 6 2 0,4-2 2 0,-3 2-2 16,3 1-2-16,-1-1-1 0,1-1 11 16,-4 2-21-16,-3-1 26 0,-4 0-16 0,-3 4-2 15,-7 6 0-15,-17 12 7 0,-10 2 6 0,-27 11-31 16,-17 5-46-16,-56-4-202 0,-9 22-633 0,-22-2 98 15,-17-7 76-15,-15-7 88 0</inkml:trace>
  <inkml:trace contextRef="#ctx0" brushRef="#br0" timeOffset="100448.61">17856 10049 255 0,'0'0'154'0,"0"0"-29"0,0 0-61 16,0 0 3-16,0 0-16 0,0 0 16 16,0 0 7-16,0 0 67 0,0 0-8 15,0 0-20-15,0 0-14 0,0 0 11 0,0 0-20 16,0 0-3-16,0 0-8 0,0 0-2 0,0 0-5 15,-30-2-16-15,19 2 6 0,-2 2-9 0,-1-2-1 16,-3 1-14-16,-1 0 5 0,-1-1 6 16,-2 0-16-16,0 0-4 0,1 5-6 0,-4-4 0 15,3 0-3-15,-2 0-84 0,-1 5 5 0,0-5 5 16,-1 1 13-16,1 2 6 0,1-1 4 0,-5-2-2 16,-2 1 7-16,2 3 6 0,1-5-3 15,-4 3 2-15,0 1 6 0,0-3-3 16,-3 1 0-16,-6-1 10 0,1 2 1 0,-4 0-4 0,2-2 55 15,-1-1-52-15,-2 2-7 0,-1 2 7 16,-2-3-2-16,2 2-8 0,1 1 44 0,-5-3-42 16,5 1-4-16,-1-2-3 0,1 1 15 15,-3-1-5-15,-1 3 11 0,0-1-9 0,4-2 11 16,-5 1 5-16,2-1-17 0,-1 0 22 0,0 0-2 16,0 0-29-16,1 0 8 0,-2 0 8 0,2 0 8 15,-1 0-3-15,-1-1 18 0,2 1-3 16,-1 0-18-16,1 1-2 0,-2-1-2 0,5 0 27 15,-1 1-12-15,1-1 7 0,3 0-15 0,-3 0 10 16,3 0-12-16,-1 0 15 0,1 2-8 0,1 2 0 16,-2-3 0-16,1 2-10 15,1 1 13-15,2-1-8 0,0-3 0 0,1 4-11 16,-4-1 11-16,3-2-5 0,-3 4 18 0,3-3-16 16,4 1-2-16,0 1 5 0,-7-1-15 0,3 1 23 15,1-1 2-15,-1-2-10 0,-3 5 13 0,3-4-6 16,1 4-1-16,0-3 4 0,3-2 5 15,-5 6 8-15,-2-2-18 0,1 0 23 0,2 2-12 16,-3 0-1-16,3 0-7 0,1-1 7 0,-1 0 1 16,-3 3-11-16,4-1 2 0,-12 6-22 0,8-6 28 15,4 2-16-15,0-2 11 0,3 2-13 16,-5 3 15-16,5-4-13 0,-3 1 11 16,3 3-10-16,-14 3 7 0,13-2-8 0,1 0 3 0,0-3-5 15,-10 6 20-15,-1 4 11 0,4-2-26 16,1-1-15-16,-5 2 17 0,7 0-4 0,-6 3-9 15,6-4 22-15,-3 4-19 0,4-3 3 16,3 0 10-16,7-4 0 0,-1 2-8 0,1 0 3 16,2 0 6-16,-2 0-14 0,-4 10 8 0,1-7 33 15,8 4-38-15,-4 6-8 0,-1 0-5 0,2 0 11 16,2-2 17-16,9-4-13 0,-3 3 1 16,3-2 17-16,-6 13-12 0,6-4-11 0,0-6 5 15,4 0 11-15,-7 14-13 0,7-5-15 0,0-4 20 16,-1-2 7-16,-2 13 16 0,3-8-5 0,2-8-15 15,1 5-8-15,-2-1-3 0,5-1 5 16,-4 3 29-16,2-3-29 0,0 1 11 16,2 0-13-16,-2-2 2 0,2 2-2 0,0-5 5 15,4-2-5-15,-3 6-5 0,2-5 56 0,1 6-46 16,-3-4-5-16,6-1-8 0,-3 4 16 0,0-6-3 16,4 6 7-16,0-4-4 0,-1 4 5 15,1-6 10-15,-1 4-24 0,0-4 4 0,1 0-3 16,2-1-3-16,-2 2-2 0,0 1 12 0,2-3 9 15,-2 1-6-15,3-1 0 0,-1 0 3 16,2 0-6-16,-2-1 1 0,1-4 12 0,0 5-10 16,3-1-10-16,0-5 10 0,-3 5 3 0,3-2-18 15,7 0 15-15,-6 2-10 0,3-2-1 0,-1 1 27 16,4-1-11-16,0 1 0 0,-3-5-10 16,0 6-10-16,3-5 2 0,-1 1 1 0,-1-2 2 15,1 0 0-15,-1-1-3 0,1-1 18 16,5 2 8-16,-4-1-13 0,0-2-7 0,1 2 12 15,1-4-13-15,-1-1 3 0,3 2-2 0,-2-2-14 16,2 2 19-16,3-3-6 0,-4 3 1 0,8-3 38 16,-1 3-41-16,-2 2 10 0,5-5-21 15,-5 1 16-15,5 1 13 0,-4-1-18 0,2-1 2 16,0-1 1-16,-1 0-6 0,0 5-7 0,1-7 17 16,3 3-22-16,-4 3 40 0,0-4-17 15,1-2 7-15,-2 4-20 0,-1-6 20 0,-1 4 11 16,3-4-16-16,-3 2 10 0,4-1 3 15,-2 1-18-15,-2 1 23 0,1-3-18 0,2 2 8 16,0-4-10-16,1 3-3 0,0-1 7 0,2-3 14 16,-3 4-11-16,3-2-5 0,1-3-10 0,0 1 20 15,0-2-25-15,4 2 33 0,-4-2-18 16,3 1-5-16,-3-2 8 0,2 0 28 0,2 0-44 16,-1-2 16-16,0 2 5 0,0-1-13 0,3 1 12 15,-2 0 27-15,0 0-32 0,-1 1-1 0,3-1-1 16,-3 0-3-16,0 2 6 0,0-2-8 15,-3 0 10-15,0 1-15 0,3 2 5 16,-4-1-10-16,1-2 5 0,-3 1 12 0,-1 0-4 16,-3-1 2-16,1 0-2 0,2 0 17 0,0 0-20 15,-4 0 18-15,2 0-18 0,5-2-28 0,-6 2 38 16,7-2 8-16,-3-1-8 0,-1 2-10 16,4-1 0-16,-3-2 8 0,2 3-13 0,1-2-13 15,0-2 18-15,-1 3 0 0,1 1 10 0,0-5-12 16,0 5 25-16,0-1-41 0,0-2 20 0,2 3 1 15,-2-2-13-15,3 1 7 0,0-3 3 0,0 5-3 16,0-2 29-16,-3 0-39 0,7-2 6 16,3 2 7-16,-10-2 0 0,3 3-13 15,-3-2 31-15,0 1-21 0,-4-1-2 0,4 1 8 16,-8 1-11-16,1 0-13 0,0-1 16 0,0-1 5 16,-3 3-15-16,3-1 7 0,-3 1 6 0,2 0 14 15,-3 0-24-15,1 0 1 0,-3 0 4 16,2 0 17-16,4-2-13 0,-3 2 1 0,-2 0-1 15,5 0 6-15,-2 0 7 0,2 0-23 0,-1-1 26 16,1-2-15-16,0 2-9 0,4 1 22 0,-1-1-1 16,-4-1-10-16,4 1-3 0,1 0 11 15,0-4-16-15,-1 5 24 0,0 0-19 0,4-2 8 16,-3-3-2-16,-1 4 4 0,1-1-7 0,1 1-12 16,-1-3-4-16,-1 4-2 0,1-4-10 0,-1 0 10 15,1 2 0-15,2 0-7 0,-2-4 25 16,3 3-16-16,-1-4 11 0,1 0-2 15,3 3 1-15,3 0 14 0,-2-3-8 0,-1-1-15 16,-3 6 15-16,2-2-11 0,-2 0 11 0,-3 1-12 16,2-1 7-16,-2 0-6 0,-1 0 11 0,-5 2 3 15,2 1-3-15,-1-5-15 0,-2 5 22 0,3-2-4 16,-4-1 2-16,0 1-13 0,1-2 8 16,-1 3 0-16,1-6 3 0,3 5 4 0,-3-5-4 15,2 2 5-15,1-2-13 0,0 1 10 0,-3-3-16 16,-1 2 11-16,1 0 16 0,0-2-3 15,-1 0 5-15,0-2-13 0,1 2-5 16,-1 0-11-16,-2-1 1 0,2 0 8 0,0 0 9 16,-2-3-14-16,-2 2 22 0,5-1-5 0,-7-1-17 15,6 2 1-15,-6-5 4 0,0 5 20 0,2-3-11 16,-2-1-1-16,-3-1-4 0,0-1-4 0,1-3 14 16,-2 3-14-16,-2-1-1 0,-1-2-15 15,-1 0 16-15,1-3-1 0,-1-1-22 0,-1-1 25 16,-2-3-6-16,0 0-27 0,-2-6 18 0,-1-2-8 15,0-4-3-15,-4-12-4 0,4-3 32 0,-7-3-30 16,3 1 20-16,-2 1-2 0,-1-3-13 16,1 2 2-16,-2-2 24 0,1 2-13 15,-3-2-3-15,4-2 0 0,-2-1 3 0,-2-16 2 16,0 4 6-16,3-3-3 0,-3-2-1 0,3 3 17 16,0 12-24-16,-4-10 21 0,2 14-3 0,-1 2 10 15,-1-3-17-15,-2 8-6 0,-5-3-10 16,-5 6 33-16,-1 2-25 0,-11-4 10 0,-2 13-20 15,-11-6 7-15,-10 8-5 0,-4 4 5 0,-6 5 10 16,-4 4 11-16,-10 6-13 0,-3 2-15 0,-4 3 9 16,-7 5-7-16,-6 6 24 0,-5-2-6 0,5 10-26 15,-4-3 11-15,3 6 20 0,4 2-28 16,-3 0 10-16,3 5-38 0,-1 2-3 16,1 5-72-16,0 1-37 0,-14 4-86 0,21 1-444 0</inkml:trace>
  <inkml:trace contextRef="#ctx0" brushRef="#br0" timeOffset="122681.73">7112 7699 245 0,'4'-8'118'0,"2"0"-26"0,0 3 5 16,2 1-20-16,-4-2 0 0,2-2 13 0,1 1-42 15,-1 3 6-15,2-2-13 0,-2-1-5 0,1 2 20 16,0-1-2-16,0-1-31 0,-3 4-5 0,3-4 7 16,2 2 14-16,-2 2-19 15,0-4 6-15,0 4-8 0,0-4-5 0,0 3-8 16,0 1-3-16,-3 1 16 0,2-3 3 0,-6 5 12 0,6-3 74 15,-6 3 14-15,7-5-24 0,-3 4 3 16,-4 1-8-16,7-3-82 0,-7 3-2 16,3-4 10-16,-3 4 15 0,0 0-12 0,4-3 9 15,-4 3-22-15,0 0 28 0,0 0-6 0,0 0-4 16,0 0 7-16,0 0 11 0,0 0-11 0,-31 3-2 16,4 4-3-16,-22 9 26 0,-22 11-26 15,-8 3 49-15,-12 5-8 0,-5 0 3 0,-38 15-6 16,-3 3-2-16,-3-1-15 0,3 0-83 15,-3-1 9-15,4-1 2 0,6-3 7 0,26-9 9 16,6-3-1-16,12-6 0 0,8-4 14 16,23-7-17-16,4-2-4 0,16-2 0 0,8-4-11 15,10-2 5-15,0-1 1 0,10 1 17 0,-2-3-25 16,8 0 0-16,2 1-8 0,8-3-17 0,1-2-75 16,8-1-113-16,9-1-535 0,0-1 80 0</inkml:trace>
  <inkml:trace contextRef="#ctx0" brushRef="#br0" timeOffset="123190.07">7713 7665 478 0,'4'3'215'0,"-4"-3"0"0,0 0 10 0,0 0-53 16,0 0-26-16,0 0 5 0,0 0-13 16,0 0-23-16,0 0-5 0,0 0-25 0,0 0 45 15,0 0-63-15,0 0 61 0,0 0 38 16,10-7-28-16,0 6-43 0,8-6-10 0,13-3 4 16,23-5-15-16,11-3-4 0,17-1-17 0,4 2-50 15,6-3-72-15,-3-2-187 0,0 8-597 0,-21 4 80 16,0-6 85-16</inkml:trace>
  <inkml:trace contextRef="#ctx0" brushRef="#br0" timeOffset="124206.74">4295 9219 483 0,'4'-3'174'0,"-4"3"-2"16,0 0-36-16,0-6-3 0,0 6-18 0,0 0-15 15,0 0-6-15,0 0-7 16,0 0-18-16,0 0-12 0,0 0-6 0,-14 15 21 15,7-7-16-15,0 3 3 0,-4 3-23 0,-2 4 7 16,-1 3-10-16,-2 0 8 0,1 4-2 0,-1-6-6 16,1 0 5-16,3-3-4 0,5-3-29 15,-4 1 20-15,4-5 9 0,1 1-14 0,2-3-2 16,1 1-2-16,0-1 12 0,3-3-8 0,0-4-71 16,7 6-5-16,2-5 4 0,5-2 75 0,3-2-2 15,1-1-1-15,6-4 16 0,2-1-8 16,-1 5 8-16,2-2 13 0,-3-2-11 15,0 3-10-15,-4 2-2 0,-3 0 7 0,4-1 13 16,-8 4-20-16,1 0-16 0,0 0 18 0,-4 1 8 0,1 5-15 16,-5 1 12-16,1 4-25 0,-7-3 12 15,-3 9-5-15,-4 5 6 0,-4-2-6 16,-8 5 11-16,-5 8-18 0,-4 0 4 0,0 2 9 16,-5-3 4-16,2-1-17 0,3-11 2 0,4 1 6 15,1-4-14-15,5-5-12 0,-6 2-26 0,4-4-46 16,2-4-48-16,1-4-95 0,4-2-569 15,-1 0 62-15,3-4 72 0</inkml:trace>
  <inkml:trace contextRef="#ctx0" brushRef="#br0" timeOffset="124374.7">4230 9268 721 0,'17'-12'215'0,"4"-1"-38"0,-1 5-11 0,1-1-15 15,6 1 0-15,8-2-33 0,5 2-28 0,-2 1-8 16,6 1-54-16,0 4-72 0,-2 0-58 16,-8 5-88-16,24 2-534 0,-3 3 69 0</inkml:trace>
  <inkml:trace contextRef="#ctx0" brushRef="#br0" timeOffset="124598.38">5318 9450 849 0,'0'0'243'0,"3"-7"-10"0,0 1-38 16,4 0-18-16,7-1-16 0,-1-2-8 0,8-3-12 15,-1 2-23-15,7 0-11 0,1 2-20 0,6-5-17 16,0 2-40-16,5 3-66 0,14-4-122 15,-18 0-175-15,30 3-427 0,0-1 61 16</inkml:trace>
  <inkml:trace contextRef="#ctx0" brushRef="#br0" timeOffset="124849.34">7115 9068 721 0,'7'-7'261'16,"-4"3"-76"-16,5-2 12 0,-1-2-3 15,6 0-9-15,5-2-16 0,9-5-21 16,4 2-17-16,12-9-39 0,3 4 8 0,4-3 2 16,2 3-23-16,6 1-7 0,0-1-11 0,7 4-17 15,0 3-26-15,17-4-77 0,-17-2-38 0,3 3-146 16,1 3-571-16,-1 3 87 0,-3 0 71 15</inkml:trace>
  <inkml:trace contextRef="#ctx0" brushRef="#br0" timeOffset="125506.05">4976 9743 588 0,'-24'10'197'0,"13"2"-17"16,-6 1-6-16,-4 8-31 0,-13 6-2 15,0 0-34-15,0 3 8 0,-3-2-2 16,3 4-16-16,3-6-7 0,0 4 2 0,7-7 3 16,3-2-29-16,0 4-7 0,5-3 5 0,2-4-13 15,4 0 3-15,6-1-13 0,1-2-5 16,3 1 5-16,0-7-13 0,6 2-15 0,4 1 23 15,5-5-3-15,1-2-5 0,5-1-10 0,3-4-67 16,1-4 19-16,2 2-14 0,4-5 19 0,-5 1-11 16,-1-3 2-16,2 1 19 0,-6-2 2 15,3 2-7-15,-8-1 12 0,-5 1-5 0,-1 0-15 16,-3 1 8-16,-4 2 22 0,-3-1-17 0,-3-1-8 16,-1 5 5-16,-9-5 13 0,-1 6-13 15,-7 0 15-15,-2 1-4 0,-1 1 14 0,-3-1-12 16,2 1-10-16,1 3 15 0,4-1-18 15,-1-1 0-15,4-1-13 0,3 5-2 0,2-5 0 16,7 5-44-16,5-4-61 0,0-2-44 0,11 6-542 16,2-6 86-16</inkml:trace>
  <inkml:trace contextRef="#ctx0" brushRef="#br0" timeOffset="125754.33">5543 10058 762 0,'0'0'284'15,"0"0"-30"-15,0 0-16 0,0 0-33 0,3-14-11 16,4 11-2-16,7-5-20 0,-1 1-24 0,8-1-7 15,3-3-28-15,0-3-1 0,10 4-25 0,-3-5-23 16,16 0-18-16,2 3-20 0,1-3-57 16,-8 7-122-16,-4-1-65 0,2 6-240 15,2-3-302-15,-2-1 89 0,1 0 46 0</inkml:trace>
  <inkml:trace contextRef="#ctx0" brushRef="#br0" timeOffset="126021.52">7245 9701 568 0,'24'-4'215'0,"0"-3"-3"0,4-1-33 15,-1 1-2-15,4-3-93 0,16-5-14 0,5-2 52 16,3 2 6-16,7-2-35 0,15-1 12 0,-12 3-29 16,3 3-14-16,-2-3-75 0,12-7-59 0,-16 13-703 15,3-1 102-15</inkml:trace>
  <inkml:trace contextRef="#ctx0" brushRef="#br0" timeOffset="126697.77">5331 10393 601 0,'-3'-5'205'16,"3"5"-6"-16,0 0-1 0,0 0-22 0,0 0-12 15,17-5-21-15,-10 4-4 0,3-3-17 16,4 2-4-16,-1 2-13 0,1-1-13 0,6-2 3 16,-2-1-21-16,2 2 0 0,3-1-17 0,-1-1 12 15,1 2-23-15,1-4-31 0,3 4 29 0,-3-4-24 16,-2-3 24-16,0 7 2 0,-4-4-15 16,0-1-75-16,1 4 1 0,-7-2 9 0,0 2 11 15,-1-2 8-15,0 3-24 0,-2 1 39 0,-2 0-5 16,-1-1-5-16,-6 2 10 0,8-3-5 0,-8 3 2 15,0 0 6-15,0 0-16 16,0 0 6-16,-7 14 9 0,3-4-2 0,-5-2-5 16,1 6 15-16,-2-3 0 0,3 10-17 0,-3-2-6 15,1 1 16-15,0 2-9 0,3 3 6 0,-4 3-20 16,3 2-21-16,3-3-18 0,-2-2-36 16,3 0-40-16,-1 0-85 0,0-9-80 0,4 8-411 15,0-6 35-15</inkml:trace>
  <inkml:trace contextRef="#ctx0" brushRef="#br0" timeOffset="126886.8">5423 10590 701 0,'17'-7'235'0,"7"-1"-15"0,4-4-45 0,9 0 1 16,11-5-12-16,1 5-44 0,8-3-25 16,-2 1-256-16,-1 3-3 0,2 3-548 0,5-7 75 15</inkml:trace>
  <inkml:trace contextRef="#ctx0" brushRef="#br0" timeOffset="127133.34">6828 10268 486 0,'1'-9'205'0,"2"7"7"0,4-2-12 0,2 0-21 0,3-2-15 16,7-3-8-16,2 1-26 0,10 0-20 0,3-3 6 15,17-3-27-15,0 2-30 0,4-1-10 16,0 1-54-16,-3-1-54 0,1 3-62 0,-1-1-63 16,-11 4 36-16,0 0-589 0,0 0 68 15</inkml:trace>
  <inkml:trace contextRef="#ctx0" brushRef="#br0" timeOffset="127353.37">8418 9961 501 0,'21'-10'233'0,"-1"2"-33"0,0 1-13 16,1-3-16-16,3 2-25 0,0-1-23 15,10 1 5-15,0-3-13 0,21-3-20 0,-1-1-6 16,8 4-30-16,2-3-51 0,3 4-72 0,14-8-36 15,11 10-683-15,-3-1 97 0</inkml:trace>
  <inkml:trace contextRef="#ctx0" brushRef="#br0" timeOffset="156102.56">8025 8516 212 0,'3'-5'92'0,"-3"5"-2"0,4-3-21 0,-4 3 5 16,6-2-23-16,-6 2 3 0,7-5-3 0,-7 5-20 16,11 0 10-16,-5-1 2 0,-6 1-2 15,11 0-23-15,-2-1 3 0,-9 1 7 0,14-3-3 16,-7 1-19-16,3 1 35 0,-2 1-21 15,-2 0-10-15,-6 0 24 0,11-2-1 0,-1 1 26 16,-10 1-67-16,10-3 75 0,-10 3-50 16,7-2 12-16,-7 2-19 0,6-2 87 0,-6 2 16 15,8-5-13-15,-8 5-16 0,0 0-7 0,0-3-8 16,0 3 3-16,0 0-19 0,-8-7-4 0,8 7 12 16,-10-3-17-16,0 0 10 0,0 3-21 15,-3-1 0-15,2 0-7 0,-6-1 15 0,0 2-21 16,0-1 14-16,-4 0-4 0,1 1-17 15,-4 0 8-15,0 0 2 0,0 0-5 0,-1 0-16 16,-5 1 13-16,6 0-71 0,-6-1-3 16,2 0 3-16,-2 2 20 0,2-1-15 0,-3 3 10 15,-2-3-10-15,1 1 33 0,-1-2-21 0,-2 1 16 16,0 1-5-16,-6 1 3 0,1-2 20 0,2 0 2 16,-3 5-23-16,7-5 24 0,-3 2-19 15,3 1 14-15,3-1 19 0,0-3-22 0,0 3 10 16,1 1-5-16,2-3 0 0,-3 4 5 0,3-3-5 15,-2 2-5-15,-1 0 15 0,0-2-26 0,1 1 21 16,2 1-5-16,-2-3 18 0,2 5-5 0,-3-5-6 16,0 2-12-16,0 1 13 15,1-1-19-15,-1-3 3 0,0 1 18 0,0 4-2 16,1-4-8-16,-4 0 2 0,3 4 21 0,-3-3-20 16,-3 2-9-16,3 0 1 0,-4-2 26 0,-3 5-19 15,3-4-2-15,-3 2 23 0,-1 3-34 16,-15 0 9-16,13-1 2 0,6-3 35 0,-4 4-22 15,2-4 5-15,2 2-18 0,-3 2 2 0,0-1 16 16,0-1-10-16,-14 2-9 0,11 1 9 0,2-6 5 16,2 4-11-16,-1 0-15 0,-1 1-5 15,1-5 36-15,-16 6-10 0,12-1-3 0,4-1 0 16,-10 1-6-16,6-1-17 0,5 1 23 0,2 0-5 16,-1-4 10-16,2 4-15 0,-3 0-5 15,2-1 7-15,-16 4 26 0,9 1-15 0,7-5-6 16,-13 5 8-16,-3-4-13 0,5 7 11 15,8-6 5-15,1 1-1 0,-9 4 6 0,9-5 5 16,5 1-15-16,0 0 27 0,1 3-37 0,0-3-1 16,0 1 8-16,1 1-13 0,1-3 23 0,-1 1-10 15,5 3-15-15,-3-1 33 0,-3-4 2 16,4 6-22-16,-1-4-8 0,3 2-8 0,-6 1 20 16,3-1-7-16,1 1 0 0,2-1 3 0,-3 1-4 15,-2-2 9-15,5 2 7 0,-3-4-20 0,0 5 15 16,1-3-5-16,-1-1-15 0,0 4-3 15,3-3 20-15,-5 2 14 0,5-1-14 16,-3-2 1-16,1 3-3 0,2-3 5 0,0 4-10 16,-3-3 2-16,1 3 3 0,2-4 11 0,5 1-22 15,-1 0 6-15,0 0 26 0,3-1-29 16,-2 0 5-16,5 2-12 0,-5-2 10 0,6 0-8 16,-1-1 3-16,2 0 10 0,2 0-3 0,1 1 8 15,1-4-12-15,2 3 4 0,0-2-20 0,1 0 31 16,1 2-18-16,1-1 12 0,1-1-17 0,2 1 17 15,1 0-2-15,-4 1-2 0,6-1-1 16,-1 2 3-16,1-2 3 0,1-1 15 0,1 3-8 16,-1-2 21-16,3 4-31 0,1-3-3 15,2 1-5-15,-3 1-2 0,4-3 3 0,0 4 27 16,-1 0-20-16,3-1-15 0,3 0-3 16,-2 0 33-16,1-1-17 0,2 0 22 0,1 2-20 15,0-3-3-15,1 0 6 0,4 1 5 0,-4-2 2 16,1-1-2-16,4 1 27 0,1-5-27 0,-4 4-16 15,7-1 21-15,-3-5-3 0,7 2 1 16,1-1 9-16,-1 0-2 0,2-2-13 0,2-2-5 16,1-1 16-16,2 1-1 0,0 0-7 0,5-3-3 15,-9 3 0-15,3-3 0 0,3 2 5 0,-6 0 6 16,0 0-11-16,0 1-5 0,0 0-3 16,-1-3 8-16,-2 5-15 0,2 0 23 0,-6 0-6 15,1-1-4-15,-1 0 2 0,2 1-18 16,-2-2 24-16,4 2-14 0,-1-3 31 0,1 3-41 15,3-1 16-15,3 1-11 0,0 0-2 0,-3 0 13 16,3 0 2-16,0-3 10 0,4 1 6 16,-1 0-1-16,-3-1-17 0,0 3-1 0,1-2 3 15,2-3-5-15,5 4-10 0,-2-5 7 0,-2 5-4 16,0-2-1-16,6-4 6 0,-3 5 9 0,-3-3-9 16,6 1-9-16,0 0 14 0,11-6 2 15,3 3-7-15,-3-1-1 0,-10 1-2 0,-1 3-13 16,10-4 26-16,-9 0-13 0,-7 0 7 0,3 1 6 15,0 3-3-15,-3-3-15 0,2 0 22 0,-1 0-9 16,1-1 0-16,1 1-3 16,-4-3 0-16,5 6 2 0,-8-3-12 0,3-1 2 0,1 2 11 15,0-2-1-15,-3 0-7 0,2-1 15 16,3 1 1-16,-5 2-4 0,6 0-9 0,-4-3 4 16,1 3-12-16,-1-2 15 0,0 0 0 0,2 1-2 15,-1-1-1-15,2-1-4 0,-3 2-8 16,2 3 20-16,-2-4-15 0,1 1 2 0,2 0-2 15,-1 1 0-15,-2 1 5 0,0-2 8 0,-2 0-1 16,2 0 6-16,1 3 0 0,-4-3-10 0,1 1-1 16,2 2-2-16,-7-3 5 15,1 2 5-15,4 2-15 0,-1-4-5 0,0 0 8 0,1-1 2 16,-1 4 10-16,0-4-3 0,-6 2-1 16,2-1-9-16,-2 1 0 0,2-1 16 0,-6 0-18 15,3 0 3-15,0 0 14 0,-3 0-12 16,0 2-2-16,0-2 4 0,0 0-22 0,3-1 35 15,-5-1-12-15,5 1-29 0,3 0 13 0,2-2-25 16,1 1 25-16,-2-1 16 0,0-2-3 0,3 1 2 16,0 3-4-16,-3-1-1 0,3-1-2 0,0-2 10 15,0 3-2-15,-3-1-6 0,0 3 1 16,0-3 9-16,-4 2-2 0,0 1 1 0,-2-3-14 16,-1 3 0-16,3-1 6 0,-4 1-27 0,1-1 22 15,-3 2 7-15,3-1 0 0,-4 0-3 16,-2 0 6-16,1 0 4 0,-1 3-4 15,-4-3 15-15,3 0-18 0,-4 3 3 0,1 0 20 16,-4-2-16-16,1 2-7 0,-1-3 0 0,0 3 5 16,-3 0-7-16,3-3 17 0,-6 2-12 0,3-1 30 15,-1 0-23-15,-2 2 57 0,3-4 2 16,-4 1-20-16,-2 1 17 0,1 2-22 0,-1-4 9 16,2 1-12-16,-6 0-5 0,3 0 0 0,0 2 5 15,-1-1 0-15,-2-1-18 0,0 1-5 0,0 1-18 16,-5-1-18-16,1 5-74 0,-3 0-72 0,-7 2-141 15,0 0-498-15,-7 1 96 0,-6 2 72 16</inkml:trace>
  <inkml:trace contextRef="#ctx0" brushRef="#br0" timeOffset="169265.27">23049 13214 581 0,'4'-6'174'16,"-4"6"-18"-16,-8-7-33 0,2 4 12 16,-1-2-17-16,-3 3-23 0,-4-5 10 0,-7 4-26 15,1-2-10-15,-7 2 5 0,-4 1-12 0,-3-3-1 16,-4 5-17-16,-6 0-3 0,-4 2-5 0,-10 6-1 16,-3-1 24-16,-4 1-5 0,3 9-85 15,-4-3-2-15,2 5 20 0,-5 5 13 16,11-2 10-16,-3 7 3 0,2 10-5 0,9 2 2 15,11-4-7-15,5 3 10 0,4 3 2 0,6 0-20 16,4 4 10-16,10-2 0 0,5-3 8 0,9-2-13 16,6 10 0-16,7 0 0 0,14 8-3 15,14-3 6-15,2-5-3 0,5-6-3 0,6-1-4 16,7-8 17-16,6-2-5 0,8-8 72 0,7-8-21 16,6-4-2-16,4-10 2 0,-14 0 11 0,14-9-3 15,0-2-11-15,-1-7-7 0,-3 0-2 0,-3-4 2 16,-10-2-5-16,0-4-8 15,-5-4-2-15,-4-4-16 0,-3-5 1 0,-8 1-9 16,-15 4 1-16,-3-1-5 0,-3-1 9 0,-7-5 1 0,-5-1 0 16,-5-1 0-16,-3-1-3 0,-6 0-5 15,-5 3 5-15,-7 3-12 0,0 0 15 16,-13-14-11-16,0 1-4 0,-11 1-6 0,-4-1 8 16,-12-1 10-16,-15 0-5 0,-3 3-17 0,-7 4 14 15,-3 5 6-15,-9 3-11 0,-8 4 1 0,-7 1 4 16,-1 9-2-16,-5 1-7 0,2 6 4 0,0 5 6 15,17 6-11-15,1 0 5 0,-1 8 6 16,-13 2-11-16,6 7 6 0,8 6-9 0,17-3-37 16,-4 9-24-16,13 6-92 0,11 3-302 0,7 1-332 15,10 7 91-15</inkml:trace>
  <inkml:trace contextRef="#ctx0" brushRef="#br0" timeOffset="171144.81">29175 13034 616 0,'0'0'192'0,"3"-3"-7"0,-3 3-19 15,0 0-25-15,0 0-6 0,0 0-7 16,0 0-17-16,0 0-32 0,0 0 18 16,0 0-33-16,0 0 13 0,-13-6 10 0,9 4-28 15,-5 1-11-15,-3 0 19 0,-4-2-13 0,-2 1-11 16,-4 1 6-16,-7-2-26 0,-5-1 18 0,-4 2-5 16,-4-3-16-16,-24 1 6 0,-1 0-8 15,-7 2-8-15,-5 2 10 0,-2 2-12 0,-15 2 8 16,2 0-11-16,0 3-3 0,2 3 8 0,6 5 1 15,3 3-4-15,6 4-9 0,4 6 12 0,8 4-79 16,3 7 10-16,5 4 13 0,9 6 5 16,6 5 3-16,5 6 9 0,9 1-6 0,9-9-4 15,8 3 21-15,4-1-10 0,7-8-5 0,4 6 15 16,7-2 3-16,8-5 2 0,2-1-5 16,7-5-10-16,9-1 20 0,4-11-10 15,7-2 28-15,7-2-20 0,2-6 10 0,5-7 0 16,10 0-23-16,-2-6 8 0,0-4 22 0,2-4-4 15,20-6 0-15,-3-3-16 0,-4-7 23 0,4-4-23 16,-3-2 23-16,3-6-20 0,-3-3 13 0,-2-3 4 16,-8 1 1-16,-4-5-13 0,-5 1 8 15,-11-1 12-15,-2 1-28 0,-16 7 18 0,-4 1 13 16,-3 1 8-16,-4-3-8 0,-9 10-26 0,-2-1-10 16,-8 2-2-16,0-1 14 0,-6 2-24 0,-2 3-4 15,-4-3 19-15,-7-4-3 0,-2 1-13 16,-17-6 19-16,-4 0 17 0,-4 0-8 0,-7 7-10 15,-2 0 11-15,-5 0 4 0,-3 7-7 16,-6 0 0-16,2 1-15 0,-5 3 17 0,-1 6-33 16,0 0-17-16,0 6-70 0,0 2-31 0,2 0-86 15,3 11-449-15</inkml:trace>
  <inkml:trace contextRef="#ctx0" brushRef="#br0" timeOffset="172910.36">28819 10650 494 0,'-1'-10'191'0,"1"1"-42"15,-2-4-62-15,-1 3 18 0,-1 1-23 0,3-4 13 16,-2 3-29-16,-3-1-17 0,2-3 10 0,-5 3-13 16,-2-3-5-16,1 3 64 0,-4-3-18 0,-6 1 10 15,-5 1-25-15,-5 1-11 0,-6-1-5 16,-19 2 3-16,-8 5-10 0,-5 0-18 0,-1 6-1 15,-9 3 6-15,2 1-3 0,-16 3-12 0,-3 6 2 16,-2 2-3-16,0 2 9 0,0 1-27 16,-2 4 24-16,7 1-8 0,6 2 10 0,6 1-15 15,2 5 15-15,7 1-16 0,9 3 14 16,6 4-13-16,6 2-5 0,13 0-3 0,9-2 5 16,4 8 5-16,8-3-2 0,9 5-3 0,7-4-12 15,7 4 4-15,14 1 24 0,5-5-8 0,22 10-3 16,10-8 8-16,11-3-30 0,5-4 7 15,8-4 5-15,4-7 7 0,7-1-1 0,5-8 7 16,5-4 2-16,5-2 6 0,-4-8-24 16,3-6 32-16,-5-3-32 0,4-6-4 0,-13-5-1 15,2-4 11-15,-6-8 4 0,-7-4 24 0,6-10-31 0,-5-4 34 16,-5-11-3-16,-2 0-16 16,-11-10 1-16,-4 2-1 0,-9-3 1 0,-9 0-9 0,-11-3-19 15,-5 3-9-15,-20 5-7 0,-7 3-7 16,-11 0 17-16,-22-5-15 0,-13 4-1 0,-12 3 14 15,-10 10 15-15,-14 4-26 0,-6 8 3 0,-15 5 18 16,-6 6-2-16,-5 5-14 0,-5 9 13 16,6 5 3-16,4 7-15 0,5 4 5 0,4 8-3 15,3 3-82-15,5 6-138 0,9 12-574 0,11 0 90 16,8-4 83-16</inkml:trace>
  <inkml:trace contextRef="#ctx0" brushRef="#br0" timeOffset="184335.06">6869 8951 432 0,'-3'-4'161'0,"3"-2"-38"15,0 0 67-15,0-1-9 0,-3 3-12 0,3-2 13 16,-1-1-18-16,-1 2-3 0,1-1-30 16,-2 0-6-16,3 6 3 0,0-9-10 0,0 5-8 15,0 4-8-15,0-7-17 0,0 7 17 0,0-9 8 16,3 4-30-16,-2 1 14 0,2-2-20 0,3 0-2 16,1 2-3-16,4-4-5 0,-1 0-10 15,3 0-13-15,4 0 0 0,-3 0-13 0,3 1 8 16,0-1-8-16,1 4 5 0,2-2-10 0,-3 3 0 15,0-1-2-15,0 4-11 0,0 0 6 0,-4 1-9 16,2 4 3-16,1-3-12 0,-2 5 7 16,0 0-5-16,-4 3 3 0,-3 0-9 15,0 4-9-15,-7-2 20 0,0 3 5 0,-7 8-4 16,-4-3 1-16,-5 8-7 0,-11 7 13 0,2-5-21 16,-6 1 8-16,7-6 0 0,1-8 0 0,2-1 16 15,4 1-19-15,3-7 18 0,1 2-4 16,2-3-1-16,1-1 10 0,1-3-2 0,1 1-2 15,2 1-3-15,2-1-8 0,-2-4 7 0,2 1 14 16,4-3-31-16,0 0 18 0,0 0-11 16,0 0-7-16,0 0 3 0,0 0-1 0,20-10 6 15,-6 8-9-15,-4-4 1 0,4 3 10 16,-4-4-5-16,4 2-10 0,0 2 8 0,2-3-11 16,-2 3 3-16,3-2 15 0,-3 2-21 0,3 1-14 15,-3-1 2-15,2 3-31 0,2-2-21 0,-5 4-35 16,2 1-46-16,1-2-67 0,-1-2-33 15,1 3-581-15,1-2 92 0,-3 0 64 0</inkml:trace>
  <inkml:trace contextRef="#ctx0" brushRef="#br0" timeOffset="184738.49">7472 8851 611 0,'-5'-4'202'15,"-1"0"-43"-15,6 4-3 0,-7-6 36 0,3 5-43 16,4 1 17-16,-9-3-28 0,9 3-12 16,-5-2-19-16,5 2-7 0,0 0-8 0,0 0-7 15,0 0 9-15,-16 6-22 0,16 0-3 0,-4 1 0 16,4-1-17-16,-3-2-17 0,6 4-1 0,-3-2-9 16,0-2-4-16,4 3 2 0,-1-1 0 0,0-3-10 15,4 3 17-15,1-5-14 0,1 1 17 16,1 1-18-16,2-3-2 0,0-5-3 0,2 4 3 15,0-5-3-15,-1 2 1 0,1-3-1 16,-3-1 10-16,3-2-20 0,-5 1 28 0,1-4-15 16,-6 3-2-16,3 2-6 0,-3-1-13 15,-4-1 21-15,0 3-6 0,0-5-22 0,-4 6 20 16,-3-1 13-16,0 1-20 0,-3 0 7 0,-1 2 2 16,1 3-12-16,-3-3 5 0,2 2-10 0,1 4 2 15,0 1-12-15,0-1-1 0,3 1-12 16,-3 4-16-16,6 0-15 0,1 1-40 0,3 0 32 15,0-2-115-15,0 3-74 0,3-4-128 0,4 2-366 16,3-1 82-16</inkml:trace>
  <inkml:trace contextRef="#ctx0" brushRef="#br0" timeOffset="185130.14">7737 8576 701 0,'0'0'284'16,"-3"-5"-38"-16,3 2-18 0,0 3-29 16,0 0-12-16,3-8-44 0,4 6 1 0,1 1-1 15,5-3-28-15,1 2-7 0,3 1 2 0,4-3-33 16,2 1-6-16,4 1-4 0,1-4-24 16,2 3 3-16,-2-3-15 0,-1 1-3 15,0 2 6-15,-2-5-6 0,-5 5-3 0,0-3-20 16,-2 4 18-16,-2-4-10 0,-1 4 21 0,-5-3-6 15,0 2-3-15,0-2 6 0,-3 2-3 0,-4 2 11 16,1-5-14-16,-4 6 3 0,6-3 11 0,-6 3-6 16,0-7-20-16,0 7-6 0,0 0-4 15,0 0 5-15,0 0 2 0,0 0-10 0,-13 11 10 16,10-2-5-16,-1 0-10 0,-3 4 13 0,0 3 5 16,1-1-1-16,2 3-12 0,-2 1 3 0,2 6-6 15,-3 0 24-15,3 0-18 0,1 0-6 16,0 0 11-16,-1 0-11 0,1 0-5 0,3 1 6 15,-3-1-42-15,3 0-20 0,0 0-15 0,-3-1-52 16,-1 1-9-16,0-2-88 0,-13-2-210 16,14-1-363-16,3-5 123 0,0-4 51 15</inkml:trace>
  <inkml:trace contextRef="#ctx0" brushRef="#br0" timeOffset="185301.15">7940 8808 849 0,'-1'-7'254'0,"-2"5"-21"0,3 2-13 0,0 0-10 15,7-9-16-15,-1 4-30 0,5 1-18 0,9-3 2 16,5-2-25-16,12-5-15 0,15 0-1 16,6 1-27-16,10-3-65 0,14-6-187 15,-1 8-665-15,5-5 95 0,0 1 61 0</inkml:trace>
  <inkml:trace contextRef="#ctx0" brushRef="#br0" timeOffset="-202163.55">637 10207 406 0,'1'-6'144'0,"-1"6"-11"16,3-2-3-16,-3 2-14 0,0-6-14 15,0 6-58-15,0 0-34 0,3-7 15 0,-3 7-19 16,0 0 11-16,0 0-19 0,0 0 22 0,10 13-7 16,-7-6-5-16,1 5 10 0,4 2 2 0,-2 5-4 15,0 6 12-15,2 7-3 0,3 13-17 16,1 3 20-16,-1 2-2 0,0 0-1 0,-1 0 1 15,-1 0 2-15,5 0-15 0,-4-2-3 0,1-4 8 16,-1-5 18-16,-4-5-34 0,1-3 9 0,1-2-4 16,-2-4-17-16,-2 0 5 0,2 0 18 15,1-4-16-15,-4-2 3 0,2-2 16 16,1 0-16-16,-3-3-5 0,1-2 15 0,-1 1 3 16,0-2-19-16,1-3 9 0,-1 2 23 0,-2-3-29 15,2-1 16-15,-2-1 5 0,2 2-34 16,-3-6-42-16,0-1-106 0,0 0-159 0,0 0-360 15</inkml:trace>
  <inkml:trace contextRef="#ctx0" brushRef="#br0" timeOffset="-201646.19">446 10041 534 0,'-4'-5'200'0,"4"5"-16"0,0 0-12 15,4-8-26-15,-4 8-5 0,10-4-13 0,0-2-16 16,0 1-15-16,1 0-7 0,2 3-5 16,5-3-9-16,-2 1-14 0,5 0-11 15,0 2-5-15,-1-1 0 0,1-1 3 0,3 4-19 16,-4 0-12-16,4 0 18 0,0 4-15 0,0-1 17 16,0 0-15-16,-4 4-8 0,1-2 3 15,0 2 3-15,-4-1-13 0,0 1-3 0,-4 1 5 16,1 2-2-16,-4-1-8 0,0 3-6 0,1-2-14 15,-8-1 28-15,1 6-13 0,-4-5 20 0,-4 7-15 16,1 0 15-16,-7-2-10 0,0 3 1 16,-4-1-4-16,3 1-12 0,-5-3-57 0,2 2 8 15,0-2 18-15,-3-4-7 0,7 2 15 16,-5-2-11-16,2-3 31 0,3-1-17 0,-1 3 60 16,2-4-45-16,2-2-13 0,-4 1 38 15,5 0-20-15,2 0 10 0,-2-4-5 0,2 4-49 16,4-5-23-16,-8 2 13 0,8-2-13 0,0 0-25 15,0 0-52-15,0 0-2 0,12 6-159 0,-6-5-366 16</inkml:trace>
  <inkml:trace contextRef="#ctx0" brushRef="#br0" timeOffset="-200536.22">1160 10275 517 0,'0'0'168'16,"-3"-9"1"-16,-1 4-35 0,-3 1-12 0,1 0-6 16,-4 2-11-16,2-5-13 0,-2 6 2 0,0 1-22 15,-1-2 2-15,-1-1-7 0,4 1 2 0,-3 2-18 16,2 2-15-16,9-2-13 0,-16 3 15 15,7-1-7-15,0 5-3 0,2-1 6 0,0 1-1 16,3-1-10-16,1 6-10 0,-1-2 12 0,2 0-12 16,4-2-5-16,-1 2-11 0,2 2-28 15,1-2 21-15,3-1-10 0,0-2 15 16,2 1 15-16,-2-5-18 0,4 5-2 0,-4-6-5 16,2 3-1-16,2-4 3 0,-1 1 6 0,0-2 9 15,-2 0-4-15,2-3-21 0,0-2 10 0,0 3 13 16,-3-6-28-16,0 3 41 0,0-1-13 15,-1-1 7-15,-1 0-14 0,1 0 30 0,-3 2-8 16,-3 0 11-16,3-2-11 0,-3 4 3 0,1-4-5 16,-1 7 10-16,3-8-5 0,-3 6 5 15,0 2-13-15,3-8-5 0,-3 8 3 16,0-5-13-16,0 5 40 0,0 0-37 0,0 0 15 16,7-2-13-16,-7 2-8 0,0 0 0 0,0 0 26 15,18 6-38-15,-12-5 25 0,1 1-10 0,-7-2 7 16,20-2 1-16,-10 1 7 0,1-5-20 15,2 3 23-15,2-3-16 0,-2-1 1 0,2-3 7 16,0 1-18-16,0-4 33 0,-2 1-30 0,1-4-5 16,-1 1 4-16,1 0 9 0,-3 5-26 0,-4-7 12 15,2 7-4-15,-5 0-6 0,3-2 8 0,-6 2 6 16,1 2 4-16,-2 1-13 0,-2 4 9 16,1-4-1-16,-6 6 13 0,7 1-31 0,-13-5 3 15,6 8 5-15,7-3 26 0,-21 5-16 16,11 2 18-16,-4 1-18 0,4 0 5 0,0 5-20 15,2-1 23-15,-1 4-10 0,5 0 4 16,-2 0 11-16,2 3-2 0,4-2-11 0,0 3 23 16,1-1-10-16,5-1-2 0,0 1-21 0,1 2 36 15,0-3-13-15,4 0-13 0,-1 0 10 0,0 1 8 16,4-4-10-16,-1 1 5 0,-2-1-5 16,-2 1 5-16,1-5-2 0,-1 3 4 0,0-6-7 15,-2 2-5-15,-1-2 25 0,-2 2-7 0,3-3-3 16,-4 1-8-16,-2 0 14 0,-1 1-9 15,-1-1-4-15,-2-1 7 0,-4 3 0 16,3-4-13-16,-5 0 26 0,2-3 10 0,0 0-10 16,-3 1 5-16,2-3 16 0,8-1-6 0,-16-3 8 15,9-2-16-15,3 2-4 0,-2-8 15 0,2 3-18 16,4-2 5-16,0-5-23 0,1 1 0 16,5-3 2-16,1-5 1 0,7 0 4 0,-1-5 6 15,4 2-20-15,6-8 19 0,-1 6-12 0,1 3 5 16,5-8-2-16,-4 7 0 0,-3 4-6 0,2 0 13 15,-1-2-25-15,0 2 7 0,-4 2 24 0,-1 0-6 16,-6 3-8-16,-1 4 9 0,0-3-14 16,-3 4 8-16,-1-3 3 0,-2 4-8 15,-1 0 10-15,-3-2-7 0,0 4-1 0,-6 0 6 16,2 2 5-16,-3 0 15 0,-4-1-10 0,1 5-18 16,-2-2 5-16,0 2-5 0,0 2 8 15,1 0-6-15,0 0 3 0,-2 2-7 0,2 3 7 16,1 2-10-16,0 2 10 0,-1-1-10 0,2 3 10 15,5 4 8-15,-2 1 15 0,3-2-28 0,3-1-10 16,0 4-11-16,6 1 16 0,0-3 0 16,2 2 2-16,5-3 3 0,0-3 5 0,6-3-5 15,3 0-2-15,-1-1-1 0,7-5 8 0,2-2 8 16,1-2-5-16,0-3-18 0,3 0 20 16,0-1-5-16,0-3-5 0,-3 0 5 0,-4 2-23 15,-3 0-25-15,0-3-9 0,-7 3-47 16,1 3-40-16,-5 0-129 0,1 2-475 0,-4-1 75 15</inkml:trace>
  <inkml:trace contextRef="#ctx0" brushRef="#br0" timeOffset="-199913.8">1211 10733 629 0,'-3'-7'248'0,"3"7"-38"15,-6-2-7-15,6 2-37 0,0 0-23 16,0 0-4-16,0 0-19 0,0 0-23 0,2 19-10 16,-1-7 10-16,2 2-15 0,1 10-10 0,3 2-8 15,-3 10-21-15,2-1 4 0,4 15 1 0,0 1-2 16,1-1-2-16,-1 0 2 0,4-1-15 16,-1-3-1-16,-3-6 4 0,-3-9-6 0,3-2-23 15,-3 0-46-15,0-8 5 0,1 1-28 0,-2-4-59 16,-2-3-71-16,-2 2-21 0,2-7-563 15,2-2 71-15,-6-3 113 0</inkml:trace>
  <inkml:trace contextRef="#ctx0" brushRef="#br0" timeOffset="-199384.96">1253 11143 491 0,'7'-9'128'16,"2"5"0"-16,2-8-8 0,2 3 62 16,-2 1-16-16,6 0-25 0,-3-4-3 15,3 0-35-15,-1 4-1 0,-2-2 6 0,0 2-21 16,0-1-11-16,-1 1-101 0,1 4 20 0,-4-2 5 16,0-1-3-16,-2 4 6 0,-2-2-3 15,1-2 5-15,0 6-8 0,-4-1 21 0,-3 2-13 16,8-2-33-16,-8 2 36 0,0 0-11 0,0 0 19 15,0 0-29-15,-5 12 13 0,-1-4 5 0,0 2-10 16,-2 3 13-16,-2-1-21 0,3 3 26 16,-3 2-8-16,1-2 7 0,-2 2-9 15,4-2 5-15,0 1-21 0,4 0 15 0,-4-3 19 0,6 1-1 16,-2-3-17-16,0 1-3 0,6-6-5 16,0 1 20-16,-2 1-12 0,6-4 2 0,-1-2-10 15,4-2 5-15,1-1 0 0,-1-4-5 16,3 1-6-16,1-2 22 0,-3-2 9 0,3 1-7 15,-4-1-13-15,-1-2-8 0,-1 3 24 0,-1-1-14 16,0 1 29-16,-1 1-18 0,-3-1-3 0,-2 2 10 16,5 1 50-16,-6-2 32 0,0-1 3 15,0 7-39-15,0-7-2 0,0 7 8 0,0-4-16 16,0 4-2-16,0-7 8 0,0 7-9 0,0 0-1 16,0-7-9-16,0 7 3 0,0 0-15 0,0 0 2 15,0 0 0-15,0 0 3 0,0 0-15 16,0 0-21-16,14 13 15 0,-7-9-5 0,-1 1-15 15,2-2-43-15,2 4-22 0,-3 0-37 16,3-3-72-16,1 3-29 0,-11-3-165 0,9 0-421 16,1 1 103-16,1-4 54 0</inkml:trace>
  <inkml:trace contextRef="#ctx0" brushRef="#br0" timeOffset="-199135.23">1632 10656 604 0,'-3'-5'240'0,"3"5"-27"0,0 0-24 0,0 0-35 0,0 0 2 16,0 0-28-16,0 0-3 0,0 0-10 16,13 23-12-16,-9-11-6 0,3 3 3 15,0 9-18-15,2 0-13 0,2 7-5 0,-4 3-3 16,3 10-9-16,4-1-12 0,-4 5-1 0,0-13-16 15,1-1-31-15,-5-2-38 0,4-6-18 0,-3-1-28 16,1-1-85-16,-2-6-20 0,1-4-107 16,-1-2-400-16,-2 1 36 0</inkml:trace>
  <inkml:trace contextRef="#ctx0" brushRef="#br0" timeOffset="-198821.76">1789 10993 476 0,'-3'-2'215'0,"3"2"-26"16,0 0-15-16,0-8-36 0,0 8-2 0,0-7-11 15,0 7-9-15,6-2-37 0,-2-4 13 16,-4 6-10-16,14-2 0 0,-4 1 5 0,0-3-31 16,4 2-10-16,-1 1 13 0,-1 1-5 0,1 0-5 15,4 0 2-15,-4 1-18 0,-2 1-18 0,3 2 14 16,-2-1-4-16,0-2-9 15,1 4 14-15,-6-3-17 0,4 4-3 0,-2-2 8 0,-2 3-20 16,-1-3-1-16,-1 0 13 0,-2 3-7 16,-3 3 7-16,-3 2-12 0,-5 1-14 0,-5 2-9 15,-1 3-21-15,0-1-16 0,-3 5-20 16,-3-4-25-16,-1 0-44 0,1-1-36 0,6-2-59 16,-3-1-463-16,3-4 67 0</inkml:trace>
  <inkml:trace contextRef="#ctx0" brushRef="#br0" timeOffset="-198191.58">2067 10466 834 0,'0'0'248'0,"2"-7"-22"16,-2 7-29-16,0 0-23 0,0 0-23 0,0 0-11 15,11 17-9-15,-10-2-8 0,5 2-16 0,0 7 3 16,1 5-30-16,0 7 9 0,0 10-22 16,3 4-16-16,1 4-30 0,2 0-34 0,-3 2-23 15,0-5-28-15,4-1-18 0,-4-7 0 0,1-8-36 16,-1-5 11-16,0-7 7 0,-3-5-15 16,1-2-11-16,-1-5 32 0,-1-2-9 0,1-1 11 15,3-3-10-15,-6-4 12 0,3-1 21 16,-7 0 13-16,12-6 38 0,-4-1-3 0,-4-1 29 15,2 2 15-15,-2-6 28 0,-1 3 13 0,0 1 26 16,0-3-16-16,1 1-30 0,-3-1-3 16,2 3 5-16,-3 2-13 0,0-2 57 0,0 2-24 15,0-1-2-15,0 3 5 0,3-2-12 0,-3 0 17 16,0 6-15-16,0-9-11 0,3 7-9 0,-3 2-4 16,0-7-9-16,4 1 12 15,-4 6-27-15,3-4 4 0,1-3 11 0,2 4-16 0,-1-2 13 16,4-2-3-16,-2-2-12 0,-1 1-5 15,2 0 4-15,-1-3 4 0,2-2-19 0,-2 0 18 16,4-2-12-16,-7 0-6 0,2-2 13 16,-2 5 8-16,-1-2 0 0,0 3 2 0,0-3-15 15,-2 6 10-15,-1-3 0 0,0 2-7 0,-1 1 12 16,-2 0-12-16,3 2 5 0,-6-1-13 0,2 3-1 16,-2 0 4-16,6 4 10 0,-14 0-14 15,14 0 14-15,-11 4 2 0,2 0-5 0,5 3-10 16,-4 3 23-16,2-2-13 0,3 9 0 0,2-5-5 15,1 1-17-15,1 3 24 0,2 1-20 0,3 0 6 16,2-2-3-16,5 2 20 0,0-3-18 0,5-3 13 16,3-3-7-16,2 0 4 15,-2-6-30-15,7-2 2 0,5 1 14 0,-2-2-29 0,0-1-36 16,6-5-89-16,-3 3-29 0,-16-1-115 16,10-2-440-16,-4 4 82 0</inkml:trace>
  <inkml:trace contextRef="#ctx0" brushRef="#br0" timeOffset="-197897.82">1214 11798 785 0,'0'0'223'0,"28"-9"-8"16,-7 1-20-16,13-6-103 0,14-6 56 0,23-9-28 16,9-5-4-16,8 1-14 0,4 0-7 0,1-9 5 15,3 2 15-15,-4-3-38 0,-4 1 2 0,1-3-20 16,0-3 33-16,-3 4-41 0,-3-1 11 0,5 2-14 16,-6 0-9-16,-3 4-1 0,-8 3 0 15,-3 4-7-15,-19 7-5 0,-2 5-8 0,-8-3-34 16,-9 9-17-16,-10 6-34 0,-3 3 1 0,-7 0-11 15,-6 9-33-15,-4-4-97 0,-6 13-584 16,-8 3 54-16,-24 16 109 0</inkml:trace>
  <inkml:trace contextRef="#ctx0" brushRef="#br0" timeOffset="-197580.29">1276 12133 788 0,'21'-17'246'16,"6"-2"-3"-16,8-12-26 0,22-5-50 0,8-10-93 15,12 1-7-15,7-4 7 16,29-10-10-16,-3-1-3 0,2 0 3 0,1 0-5 16,-4 2 5-16,-17 11-20 0,18-10 12 0,3 1-31 15,-28 9 9-15,-6 4-9 0,-4 1 3 0,-3 6-2 16,-7 1 2-16,-13 6-25 0,-4 4 7 15,-3 0 82-15,-12 7-10 0,-7 8 8 0,-7-2-44 16,1 6 20-16,-7-2-14 0,-3 4-4 0,1 0 1 16,-7 1-6-16,-4 3-15 0,0 0 6 0,3 8-21 15,-9 3-26-15,-1 2-15 0,-8 2-162 0,-1 10-672 16,-5-1 94-16,-10 3 82 0</inkml:trace>
  <inkml:trace contextRef="#ctx0" brushRef="#br0" timeOffset="-170439.31">9256 10816 406 0,'0'0'182'0,"0"0"-38"0,0-8-24 16,0 8 21-16,0 0-24 0,0-3-4 0,0 3 12 15,0 0-17-15,0 0-6 0,0 0-15 16,-4-5-28-16,4 5-5 0,0 0-5 0,0 0-1 16,0 0-12-16,0 0 0 0,0 0 13 0,0 0-21 15,-4 24 10-15,4-14-10 0,-3 7-5 16,-1 1 13-16,1 7 0 0,-6 7-10 0,5 0-11 15,-4 3-5-15,2-2 6 0,-1 2 4 0,1 1 3 16,2-1-5-16,-3-2 0 0,3-4 10 0,1-1 5 16,0-2-15-16,-1-2-2 15,4-3-6-15,-3-3 0 0,0 1-7 0,0-5 4 0,2 0-7 16,1 0 0-16,0-4-5 0,-4 1 10 16,4-3 13-16,0-1-2 0,0 3-4 0,-3-3-12 15,3-1 16-15,0-3-9 0,0 6 11 16,0-5-2-16,0-4 32 0,0 8-27 0,-3-5 20 15,3-3-3-15,0 7-97 0,0-7 23 0,0 0 16 16,0 7 0-16,0-7 9 0,3 4 9 0,-3-4 4 16,0 0 1-16,0 0 30 0,0 0-41 15,0 0 1-15,14-1 7 0,-14 1-8 16,0 0 11-16,17-7 7 0,-9 7-2 0,1-2 17 0,1 0-38 16,1-3 8-16,-1 4 10 0,3-1-10 15,-2-3-5-15,2 5 18 0,-3-3-11 0,4 1-2 16,-4-1 5-16,5 1-3 0,-2 1 1 15,-3-3-3-15,4 2-5 0,-4 1-6 0,1 1 6 16,-1-2 7-16,-4-3-2 0,-6 5 10 0,15 0-7 16,-9 0-29-16,-6 0-7 0,13-1 10 0,-13 1-42 15,7-2 9-15,-7 2-31 0,0 0-16 16,8-1-25-16,-8 1-46 0,6-3-44 0,-6 3-43 16,4-1-433-16</inkml:trace>
  <inkml:trace contextRef="#ctx0" brushRef="#br0" timeOffset="-169939.22">9525 11151 445 0,'0'0'128'0,"-6"-8"-10"0,5 6-6 16,1 2 6-16,-9-7-3 0,9 7-28 0,-7-2 3 16,7 2-8-16,-11-1-6 0,11 1-14 15,0 0 4-15,-17 3-35 0,14 3 15 0,-7-2-2 16,6 3 2-16,-2 1-13 0,2 1-2 0,1 3-3 16,-1-1 3-16,0-1 12 0,1 5-22 15,3-5 4-15,-3 7-12 0,6-4 2 0,-3-1-17 16,3 1 10-16,1-1 4 0,0 0-4 0,2-1 2 15,-2-2 1-15,2-1-19 0,5 0 16 0,-4-1 7 16,0 0-15-16,3-4 8 0,1 0-8 16,-2-3 12-16,1 0-7 0,4-2-15 0,-3 1 10 15,1-6 5-15,-1 3-12 0,0-3 19 0,2-2-17 16,-3 0-2-16,-3-4 25 0,0 5-18 0,0-3 7 16,-3 1 9-16,-1-2-9 0,0 2 6 15,-3-1 15-15,0 3-35 0,-3-5 14 16,0 5 4-16,-1-2 14 0,-3 3-4 0,0-1-29 15,0-1 34-15,-3 7-29 0,0-4-5 0,0 5 13 16,0-2-23-16,-4 0 26 0,4 2-46 0,0 1 28 16,10 0-1-16,-18 4 22 0,11-3-14 15,-3 2-18-15,6 1 4 0,1-1-17 0,-3 0-68 16,5 4-31-16,1-7-16 0,0 7-40 0,-6-2-126 16,12-2-373-16</inkml:trace>
  <inkml:trace contextRef="#ctx0" brushRef="#br0" timeOffset="-169143.37">9813 11130 547 0,'0'-5'236'0,"-3"-2"7"15,-1 4-36-15,0-3-5 0,1 3-20 0,-4-2 0 16,0 4-31-16,-3-5-23 0,3 5 0 0,-3 1-23 15,0 0-16-15,-1 1-7 0,-2 5-12 16,2-1-1-16,4-1-5 0,-6 5-13 16,3 3-5-16,3-1-3 0,0-1-12 0,1 4 0 15,2-3 5-15,4-1-26 0,-3 4 8 0,6-6-8 16,-3 2-10-16,4 2 10 0,2-6 3 16,1 1-15-16,0 1 14 0,6-4 6 0,-3-1-18 15,2-3 3-15,1 0-1 0,0 0-7 0,1-2 5 16,-1-3 13-16,-2-2-21 0,2 3 11 0,-3-4-1 15,1 1 1-15,-4 0 7 0,0-3-25 16,2 3 17-16,-4-1 4 0,1-1-1 0,-5 6 8 16,2-5-16-16,0 3 23 0,0-2-17 0,-3 4-3 15,0 3 8-15,0-7-1 0,0 7 4 0,0-7-19 16,0 7 3-16,0 0 2 16,0 0-2-16,-9 14-3 0,5-4 6 0,1 2-1 15,-2 2 3-15,-1 6-15 0,2 0 12 0,1 4 1 16,-3 2-1-16,2 5 3 0,-2 1 5 0,-2-3-7 15,2 4-1-15,2 1 1 0,-3-1-11 16,1-1 13-16,-1 0 2 0,3-6 6 0,-2-1-10 16,2-1-1-16,-2 0-5 0,2-5 3 0,-3-1 10 15,0 3-5-15,0-4 0 0,-2-5 5 0,1 3 3 16,-2-5-10-16,3 4 17 0,-4-6 0 16,1-1-7-16,0-3-13 0,0 1 5 0,3-8 5 15,7 3-10-15,-16-3 10 0,12-4-20 0,-3-2 10 16,3 0-1-16,4-6 4 0,-3 5-3 15,3-5-3-15,3-2-5 0,1 0 3 0,6-1 2 16,0-2 8-16,0-1-5 0,4 1 18 16,0-4-13-16,3 1 0 0,0-1-3 0,0 8 3 15,0-5 3-15,0 0-11 0,4 1 11 0,-7 3-6 16,3-3-4-16,-1 6-6 0,-1-2 15 0,1 0-17 16,-2 1 23-16,-3 0-16 0,2 4 11 15,-3-2-9-15,0 3 6 0,0 2 3 0,-2 0 7 16,-1-2 11-16,0 3-11 0,-1-1 8 0,0 1 0 15,2 2 13-15,-5 0-11 0,1-2 1 0,-1 4-1 16,0-2 8-16,1 2-5 0,-4 3 5 16,3-7-12-16,-3 7 7 0,5-4-18 15,-5 4 10-15,6-4-12 0,-6 4-6 0,0 0 1 16,0 0 14-16,0 0-12 0,0 0-5 0,0 0 18 0,10 13-8 16,-10-8 0-16,3 2 0 15,-3 1-10-15,3 5-10 0,-3-4-13 0,4 2-16 16,-4 2-17-16,0-2-57 0,3-1-30 0,-3 3-67 15,-7-1-164-15,8-4-394 0,5 0 48 0,-2-1 83 16</inkml:trace>
  <inkml:trace contextRef="#ctx0" brushRef="#br0" timeOffset="-169002.91">10059 10976 491 0,'0'0'133'0,"0"0"-87"16,3 17-100-16</inkml:trace>
  <inkml:trace contextRef="#ctx0" brushRef="#br0" timeOffset="-168219.27">10202 11080 578 0,'-3'-5'195'0,"3"5"-34"0,-4-7-8 16,-2 7-14-16,6 0-4 0,0 0-12 0,-15 4-26 16,6 0-15-16,2 3-13 0,-4 3 21 15,4 4-13-15,-3-2-26 0,4 9 10 0,-5-3-2 16,8 0-23-16,-1 3 18 0,1-2-21 0,0-2 0 15,3 1-7-15,3-1 0 0,-3-2 2 0,4 2-3 16,2-3-4-16,2-2-19 0,1 1 14 16,1-4-26-16,2 0-1 0,1-1-9 15,0-5 2-15,1 1 8 0,0-3-24 0,3-1 29 16,-4-4-54-16,2 3 21 0,1-2-16 0,-2-4 21 16,-4 0-16-16,0 0 31 0,-2 3-28 0,-2-4 49 15,-2 2-49-15,-1-2 18 0,0 5 7 16,-3-4 14-16,0 7-22 0,-3-7 22 0,-1 3 2 15,-2 0 17-15,6 4-12 0,-14 0 0 0,7 0-5 16,7 0 8-16,-16 0-6 0,16 0-2 0,-12 7 13 16,6-6 30-16,-1 5-48 0,4-2 36 15,-3 1-39-15,4-2 10 0,2 4 3 0,-3-2 5 16,3-5-17-16,3 9 6 0,-1-6-1 0,-2-3 12 16,10 5-15-16,-4-3 38 0,-6-2-38 0,13 0 4 15,-13 0-9-15,11-2 25 0,-11 2-7 16,13-4 22-16,-13 4 24 0,7-1-8 15,-7 1 0-15,8-4 0 0,-5-1 13 0,-3 5-3 16,3-2 10-16,-3 2-7 0,0 0-21 0,4-6 6 16,-4 6-11-16,0 0 15 0,0 0-40 0,6-1 17 15,-6 1 1-15,0 0-11 0,0 0-7 16,0 0 4-16,0 0-4 0,8 8 5 0,-5-2-16 16,0-2-10-16,-3-4 5 0,7 7 8 0,-4-6-13 15,-3-1 13-15,13 4 3 0,-13-4-11 0,15-5-3 16,-2-2 19-16,4-5-8 0,-3-5-8 15,3-6 3-15,7-17-3 0,-4 0-2 16,4-3 4-16,-6-3 9 0,-2-3-24 0,-1 2 16 0,-5 2 2 16,-4 7 8-16,-3 3 3 0,-3 10 17 15,-3-1-12-15,-3 2 0 0,2 2 7 0,-6 4-15 16,-1 1 0-16,1 2 28 0,-4 5-15 16,1 2 2-16,0 6 3 0,-1-1-2 0,0 6-11 15,0 3-10-15,1 3 28 0,-1 7-11 0,7 5-12 16,-3 5 3-16,3 10 10 0,3 2-18 0,4 13 10 15,8 6 0-15,-1 1 8 0,6 1 0 16,4-4-16-16,7 8-5 0,-1-10-22 0,-1-2-60 16,5-2 29-16,-3-5-26 0,0-1-31 15,-1-1-79-15,-5-19-52 0,-2 4-483 0,-5-2 62 16</inkml:trace>
  <inkml:trace contextRef="#ctx0" brushRef="#br0" timeOffset="-167701.79">9854 11841 568 0,'-7'-7'158'0,"-4"3"17"16,1 0-27-16,0 1 8 0,-4 3-48 0,-3 0 7 15,-3 2-33-15,-1-1-16 0,-2 7 11 0,-8 1-26 16,0 4 21-16,-3 2-26 0,6 0 15 0,-7 10-20 16,1 5 13-16,4 0-21 0,10-4 11 15,2-5-13-15,5 1 12 0,2-4-12 0,4 4-11 16,1-6-7-16,6-3 3 0,0 3-6 15,0-5 13-15,6 1-21 0,1-2 3 0,7-3 3 0,-1-1 10 16,5-4-10-16,3 0 10 0,-1-2-11 16,4-4 16-16,0-2-7 0,0-1-1 15,-1-3-5-15,-2-2 1 0,-3 2-11 0,-1-2 15 16,0-2-2-16,-4 4 12 0,0-3 6 0,-2 4 10 16,-1 0-23-16,-3 2-8 0,0 1 8 0,0 0 0 15,-3-1-28-15,2 4 20 0,-3-2 8 16,0 2-3-16,2-3-10 0,-2 5 11 0,-3 1-6 15,7-6-7-15,-7 6-1 0,0 0 6 0,0 0 2 16,13 9 3-16,-5-1-13 0,-2-1-3 0,-2 1-2 16,5 3-13-16,-2 2 8 0,4-2-21 15,-1 2-30-15,0-1 5 0,4-2-29 16,-4 1-22-16,4 0-44 0,-1-3-26 0,-3-3-59 16,2 0-498-16,0-4 76 0</inkml:trace>
  <inkml:trace contextRef="#ctx0" brushRef="#br0" timeOffset="-167296.18">10134 11651 560 0,'0'0'220'0,"0"0"-25"0,0 0-3 16,-3 17-113-16,2-5-2 0,-2 4-11 15,3 3-12-15,0-1-10 0,-3 7 12 16,3 0-15-16,0 0 2 0,0 3-4 0,-3 1 12 15,3-3 0-15,0-1-17 0,0 0 32 0,-3 0-30 16,3-7-18-16,0-1 15 0,0-2-12 16,0 0 17-16,3-5 0 0,-3 0-17 0,0-3 27 15,-5-1-22-15,5-6-13 0,-3 2 0 0,3-2-16 16,0 0 31-16,-10-11-25 0,4 3 45 0,2 0-32 16,-4-1-6-16,2 0-5 15,-1 2 26-15,1-2-11 0,-1 4-7 0,-4-4 26 0,2 8-24 16,-1-3-5-16,-2 2 3 0,2 2-10 15,-2 5 12-15,0-3-13 0,2 7-7 0,-4-1 3 16,5 6 15-16,2-3-11 0,0 6 19 0,4-1-19 16,-1 1 3-16,4 0-2 0,4-1 2 15,-1 2-10-15,4-1 5 0,2-2 2 0,1 0-12 16,2-5-15-16,4 4-14 0,1-8-22 0,-3-1-67 16,4 1-46-16,-1-5-39 0,-4-2-107 0,8-5-407 15,-1-2 110-15</inkml:trace>
  <inkml:trace contextRef="#ctx0" brushRef="#br0" timeOffset="-165950.85">10284 11651 463 0,'0'0'151'0,"0"0"5"16,0 0-25-16,-9 17-9 0,8-5-19 15,1 1-1-15,-4 2-10 0,4 3-15 0,0 6-3 16,0 1-15-16,4 1-5 0,-4-1 0 0,1 5-16 15,2-3 16-15,-3 1-8 0,3 1 5 0,0-3-15 16,1-2-3-16,-1 0-10 0,0-5-5 16,-2-4-28-16,2 2 15 0,0-6 3 0,-3 3 2 15,4-4 3-15,-4-2-8 0,0-1 8 16,3-6-8-16,-3-1 13 0,-3 7-3 0,3-7-17 0,0 0 12 16,0 0 0-16,0 0 5 0,-14-12 6 0,11 9-3 15,3 3 7-15,-7-7 1 16,0 6 10-16,0-2-21 0,0-1 1 0,7 4 30 15,-13-2-39-15,5 2 6 0,8 0-10 0,-16 6 12 16,9-2 11-16,-4 0-16 0,5 0 8 0,-1 3-3 16,4 2 6-16,-4-1-11 0,3 0-3 15,1 2-17-15,2-2 13 0,1 1 2 0,1-1-3 16,2 0 16-16,4 1-18 0,-3 0 0 0,2-3-15 16,5 1 20-16,2-4-7 0,-3 1 20 0,5-1-24 15,-2-2 1-15,4-1-8 0,-3 0 16 16,-1-3-21-16,4 1 13 0,-6-3-3 15,0 0 3-15,1 0-10 0,-2-1 7 0,1-3 6 16,-4 4 9-16,0-1-14 0,-4-2-6 0,4 2-5 16,-7-2 20-16,1 2-2 0,2 1 3 0,-3-1-13 15,0-1 20-15,-3 3-15 0,2-1 10 16,-3-2-8-16,4 7-4 0,-6-7 12 0,3 4-8 16,2-3 16-16,1 6 15 0,-6-5-20 0,6 5-5 15,0-6-1-15,-3 1-33 0,3 5 21 0,0 0-15 16,3-6 22-16,-3 6-12 0,7-5-3 15,-1 1-3-15,1-1 16 0,0 0 3 0,3 2-14 16,-3-4 14-16,4 2 7 0,-1-2-13 0,0 1-2 16,0-1 0-16,-3 2 28 0,0-1 7 15,2-1 6-15,-1 5 17 0,-4-3-1 0,2 2-30 16,-6 3 6-16,7-7-15 0,-4 7 5 16,-3 0 10-16,3-5-13 0,-3 5 3 0,0 0 13 15,0 0 7-15,0 0-31 0,0 0 11 0,-16 11 3 16,12-3-9-16,-2-2-9 0,1 1-3 0,-1 1 17 15,-1 5 11-15,4-4-10 0,0 1 3 16,-1 0-1-16,4 2-5 0,0-3-15 0,0-1-20 16,0 0 30-16,4-2-5 0,2-1-11 0,4 4 11 15,-2-4 6-15,5-2-9 0,-3-3-28 0,4 1 8 16,0-2 21-16,3 1-32 0,-4-3 16 16,1-2-10-16,0-2 26 0,-4 5-19 0,1-6-4 15,-1 2 14-15,-1 2 17 0,-1-3 17 0,-1 5 0 16,-1-4 2-16,-3 3-27 0,1-1 17 15,-1 0 11-15,-3 4-3 0,4-6 7 0,-4 6-14 16,0 0-11-16,0-7 8 0,0 7-8 16,0 0 5-16,0 0-2 0,0 0 4 0,0 0-4 15,0 0-13-15,-11 16 8 0,11-16-3 0,-3 8-8 16,3-7-2-16,0-1 25 0,0 9-30 0,3-4-8 16,-3-5-8-16,4 8 13 0,3-6 0 15,-3-1 10-15,-1 1-10 0,-3-2-5 0,13 3 3 16,-6-6 10-16,0 1-16 0,-7 2 13 0,14-1 6 15,-8-2 12-15,-2-1 13 0,3 1 2 16,-3-2-2-16,-4 5-18 0,6-4 26 0,-3-1-1 16,-3 5 1-16,4-3-6 0,-1-1 3 15,-3 4 16-15,0 0-19 0,3-4-20 0,-3 4 23 16,0 0-30-16,0 0 32 0,0 0-32 0,0 0 9 16,0 0-4-16,0 0 14 0,0 16-12 0,0-14-2 15,0 7-6-15,0-4-12 0,0-1 7 16,0 3 5-16,1 0-12 0,3 0 7 0,-4-4-5 15,3 4-5-15,1-6 15 0,2 5-5 0,-3-2-12 16,4-4 17-16,0 1-25 0,-7-1 20 16,14-1-2-16,-8 0 10 0,1-3-16 0,1-1 13 15,-2-3 6-15,1 1-8 0,-4-3-8 0,0 2 18 16,1-2-16-16,0 2 27 0,-4-1 4 16,3-1-15-16,-3 0 23 0,0 4-23 0,-3-2 5 15,3 1 26-15,-4 0-16 0,1 0 6 0,2 3-3 16,-2-2 2-16,0 1-17 0,0 2-3 15,3 3 0-15,-4-3 12 0,4 3-6 0,0 0-4 16,0 0-4-16,0 0 19 0,-10 11-22 0,10-2 5 16,1-1 0-16,2 0 18 0,3 6-15 15,-2-3-8-15,2 4-3 0,5 0 18 16,-4-2-12-16,6 4-9 0,-2 3 17 0,2-1 4 16,0 0-20-16,1 2 4 0,0-3 1 0,-3 0 5 0,2-1-7 15,-6 0 12-15,3-2-3 0,-6 0-4 16,2-4 12-16,-5 6 3 0,-1-3-11 0,-1 0 4 15,-5 2 6-15,-5 3 29 0,-6 1-15 16,-4 1-18-16,-3 0 15 0,-13 4-8 0,-4-3 3 16,-4-1-3-16,1-4-7 0,-4-1-13 0,-2 1 10 15,12-6-20-15,3-1 4 0,1-1-53 0,3-7-18 16,-9 2-337-16,19-2-342 0,4-8 47 16,3 0 61-16</inkml:trace>
  <inkml:trace contextRef="#ctx0" brushRef="#br0" timeOffset="-162871.76">27971 8768 496 0,'-3'-2'156'0,"3"2"-10"0,0 0-18 16,-6-4-10-16,6 4-11 0,0 0-22 0,-7 13-8 16,4-5-3-16,-5 9 0 0,3 1-5 0,-5 11-10 15,-2 0 8-15,1 19-16 0,-5-4-10 16,2 6 7-16,1 0-4 0,-2 0-1 0,-1 4-9 16,2-1-6-16,2-2 0 0,-1-1-2 0,0 0-14 15,3-2 1-15,2-11 13 0,2-4-8 0,1-1-11 16,-3 0-14-16,5-5 7 0,2-2-23 15,-2-2-11-15,-1 0-32 0,4-4-8 0,-3-3-52 16,3-4-25-16,0 3 0 0,0-14 13 16,0 6-586-16</inkml:trace>
  <inkml:trace contextRef="#ctx0" brushRef="#br0" timeOffset="-162528.56">27804 8733 634 0,'2'-5'172'0,"0"2"2"16,4 0-36-16,1-1-12 0,4 1-14 16,2-1 16-16,1 3-25 0,0 2-14 0,8 4-20 15,-4-2-10-15,6 4 0 0,-3 3-13 0,7 5 10 16,-1 2-15-16,0-2 10 0,-3 3-15 0,3 3 8 15,-3 0-1-15,-3-2 3 0,-1 2-20 0,-2 2-13 16,-5-4 5-16,-2-1-13 0,-2-3-5 16,-5 2 10-16,-4-5-7 0,-3 2 2 0,-1 3 5 15,-7 0-20-15,-5-1 35 0,-8 2-20 0,-1-1 11 16,-5-2-11-16,-11 6-2 0,4-8 12 16,6-4-20-16,-3 0 28 0,8-2-21 0,-3-2-2 15,5-2 3-15,0-3-21 0,1 0-49 16,5-2-25-16,0-3-118 0,5 1-555 0,6-3 71 15</inkml:trace>
  <inkml:trace contextRef="#ctx0" brushRef="#br0" timeOffset="-161195.18">28525 8468 442 0,'0'0'156'0,"0"13"-5"16,-3-3-23-16,0 0 11 0,-1 7-14 15,-4 8-15-15,-3 3 10 0,-4 13-50 0,-2 4-1 16,0 1 8-16,0 2-16 0,-4 2 13 0,4 2-23 16,-4 2 6-16,2-3-11 0,1-2 2 0,-3-3 6 15,8-2-26-15,3-10 8 0,-1-7-13 16,7-7 13-16,-2 2-23 0,3-4 12 0,-1-4-19 15,1-3 17-15,3-3-29 0,0-1 29 0,4-5-17 16,2-1 12-16,-6-1-1 0,17-5 12 16,-3-1-19-16,5-4 3 0,-7-2-6 0,4 2-4 0,0 0 10 15,-4 2 12-15,2-1 6 16,-4 1-26-16,0 1 10 0,0 0-25 0,-1 3 31 16,-4-3 4-16,2 5-12 0,0-3-15 0,-2 4 14 15,-5 1-9-15,10 0 7 0,-10 0-2 0,8 1 5 16,-3 5 22-16,-2-3-32 0,3 3-6 15,-2 0 1-15,-1 0-1 0,3 2 3 0,-2-1-20 16,2 0 15-16,-1 1 10 0,2 0-13 0,-1 0 13 16,1-6-12-16,2 5-4 0,-1-3 11 0,-1 2-15 15,0-6 7-15,4 1 19 0,-5-1-19 0,-6 0 8 16,17 0 2-16,-8-1 4 16,-9 1-4-16,12 0-4 0,-9-2 9 0,-3 2 24 15,11-1-3-15,-11 1-5 0,6-3-7 0,-6 3-11 16,0 0 7-16,7-1 11 0,-7 1-2 0,0 0-13 15,0 0-1-15,0 0 11 0,0 0-23 16,14 4-3-16,-14-4 11 0,4 3-29 0,-1 1 24 16,0-1-19-16,-3-3-2 0,7 8-7 15,1-5-1-15,-2 2 8 0,0-3-8 0,1-1 18 0,0 4 24 16,-7-5-32-16,17-2 11 0,-10-1 10 0,3 2-8 16,4-5-2-16,-7 2-8 0,3-3 15 15,1 5 1-15,-2-4 12 0,-2 0 8 0,-1 1-8 16,2-1 16-16,-4 4-3 0,-1-4 0 0,2 3-8 15,-3-2-2-15,-2 5 5 0,3-7 8 16,-3 7-16-16,0 0 8 0,0 0-5 0,0 0-3 16,0 0-18-16,0 0 13 0,-14 23 6 15,4-6 4-15,3 1-13 0,-3 4 1 0,0 7-3 16,-4 2 5-16,-2 9-5 0,3 3 13 0,-2 0-11 16,4-4 4-16,1-6-4 0,3-2 8 0,-3 0-7 15,0-1-6-15,3-5 11 0,1 0 2 16,2-2-12-16,-3-4-3 0,3-1-1 0,-2-4 12 15,2-2 9-15,-2 1-10 0,2-2 5 0,-3-4-7 16,0-4 5-16,0 1 15 0,-2-5-16 0,9 1 1 16,-13-12-16-16,5 1 1 0,1-4 4 15,0-2 0-15,6-1 1 0,1-4-6 0,5-4 11 16,-2-6-16-16,7 3 13 0,3-13-5 16,5 1-8-16,9-1 16 0,1 1-24 0,2 1 11 15,3 4-16-15,3-3 11 0,8-7-5 0,9 2 17 16,0 6 3-16,-1-2 3 0,-8 8-6 15,-3 7 6-15,-3 0-14 0,-8 7 9 0,-9 3-19 16,-1 5 21-16,-7 1 3 0,-1 1-34 0,-2 0 23 16,-1 1-12-16,-5 4-3 0,-4-1 18 0,0 4-8 15,0 0 3-15,-20 0 20 0,4 5-23 0,-5-2 11 16,-1 4-6-16,-2 0 10 0,0 3-14 16,-3 0 12-16,7-1 2 0,-1 4 11 0,2-3-18 15,1 2 7-15,3-2-17 0,4 1 10 16,1-3-10-16,-2 6 2 0,8-5-10 0,-2 0 15 15,6 1 18-15,3-2-15 0,3 2-10 16,2-2 15-16,5 4 8 0,1-3-3 0,10-2-5 16,0 2 2-16,5 0 3 0,-3-5-2 0,4 3 7 15,-5 0-12-15,1 1 4 0,0-5-7 0,-7 3-8 16,-2 0 6-16,0-2-16 0,-7 2 48 0,4-3-38 16,-7 4 3-16,0 0 18 0,-4 1 2 15,0 0-10-15,-6 0 0 0,-2 3-5 0,-5 2 0 16,-6-1 2-16,-1 3 3 0,-3-4 10 15,3 2-7-15,-2-2 7 0,3-3-10 0,0 1-10 16,6-1 28-16,-4-2-3 0,7-4 21 0,0 4-23 16,-1-5 13-16,8-1-26 0,-9 0-11 15,9 0 27-15,0 0-16 0,8-17 7 0,1 7-4 16,4-3 12-16,2 1-25 0,4-3 18 0,-1 0-13 16,-1 1 5-16,4 2 2 0,1-2 13 0,-7 3-7 15,4 1-10-15,-7-2 14 0,2 6-9 16,-4-1-6-16,0 0-4 0,0 0 12 0,-3 5 0 15,0-4-23-15,0 6 8 0,0-3-8 0,-7 3 23 16,7 0-2-16,-7 0-14 0,9 4 4 0,-8 2-4 16,2 0 14-16,-3 0-8 0,0 1 23 15,0 7-18-15,-3-3-10 0,1 3 7 16,0 3 16-16,-1-1-16 0,0 0-4 0,-1 1-19 16,1-4-20-16,3 1-46 0,-4 0-52 0,4-4-86 15,4 1-540-15,2-3 81 0</inkml:trace>
  <inkml:trace contextRef="#ctx0" brushRef="#br0" timeOffset="-161038.93">29644 8940 675 0,'0'0'220'0,"-21"13"-35"16,17-1-47-16,-2 1-28 0,2 8-105 15,-3-1-54-15,-3 11-119 0,7-5-539 0</inkml:trace>
  <inkml:trace contextRef="#ctx0" brushRef="#br0" timeOffset="-160251.79">29746 9128 601 0,'-4'-4'223'0,"1"-2"-36"0,-4-1-16 0,0 4-10 16,1 2-15-16,-4 1-23 0,-1 1-5 16,-3 7-13-16,-3 1-8 0,2 2-2 15,-4 4-16-15,2 8-7 0,0 0-6 0,3 4-14 16,-3 0 1-16,7 4-17 0,3-1-18 0,0 1 8 16,4-5-1-16,6 2-12 0,0-3 28 0,4-4-36 15,3 1 18-15,1-5-5 0,9 0 3 16,4-4-16-16,4 0 15 0,6-5-7 0,3-3 7 15,1-3-14-15,7-6-1 0,-4-1 2 0,13-4 1 16,-6-5-3-16,-7-1-5 0,-13 4-10 16,1-3 15-16,-7-3 15 0,0 3-7 0,-10 2-20 0,2-2 7 15,-7 3 7-15,-1 1-12 16,-6 2-5-16,-6 0-3 0,-1 0 13 0,-8 0-28 16,-4 3 20-16,-5 3-2 0,-1 1 20 0,-2 1-15 15,-2 0-10-15,-3 3-1 0,4 2 6 0,1 2 8 16,5 0 2-16,-1 2-16 0,3 1 6 15,3 0-5-15,3 1-8 0,4 2-16 0,6-5 1 16,1 2-1-16,5-3 45 0,0 0-17 0,6-3-1 16,4 1-6-16,2-3 10 0,3-2-15 0,3 0 20 15,7-3-15-15,1-4-7 0,-2 2 22 0,-1 1 16 16,-1-2 28-16,-4 0 10 0,-2 1-5 16,-4-1 0-16,3 2 11 0,-7 0-19 15,0-2 13-15,1 2-7 0,-1 2-13 0,-2-3-1 16,-3 4-12-16,2 0 15 0,-7 1-12 0,7-5-1 15,-7 5-9-15,0 0-1 0,0 0 15 16,4 12-9-16,-4-7-1 0,-4 2 1 0,4 0-14 16,-3 3-2-16,3-2 0 0,-3 0-5 0,3-1-23 15,0 3 2-15,3-4 19 0,0 1-4 0,1-5 16 16,2 2-30-16,5-4 12 0,-11 0 10 0,27-9 1 16,-10-1-1-16,7-8 11 0,7-14 2 15,3-1-2-15,-6-9-13 0,5-1 0 0,-8-6 0 16,2 1 15-16,-1 1 0 0,-4-2 0 15,-5 3-5-15,-7 10 6 0,-3 4 12 0,-4 7-16 16,0 0-7-16,-3 1 8 0,-3 6 5 16,-4 0-18-16,-1 4 7 0,-3 3 9 0,-4 4-9 15,2 6-12-15,-1 1 12 0,-7 6-7 0,1 6-7 16,-1 6 14-16,-7 15-4 0,4 9 4 0,3 5 8 16,2 5-20-16,5 6 13 0,4 0-1 0,3 6 8 15,4-4-15-15,3 0 5 0,8-2 0 16,3-1-10-16,1-6 2 0,5-1-7 0,3-1 7 15,4-6-12-15,4-4-85 0,2-3-26 0,4-11-122 16,4 1-215-16,4-4-282 0,-2-12 61 16</inkml:trace>
  <inkml:trace contextRef="#ctx0" brushRef="#br0" timeOffset="-159843.94">31137 9487 624 0,'0'0'289'16,"-3"-6"-15"-16,3 6-46 0,-3-6-36 0,3 6-3 15,-7-6-25-15,2 5 5 0,5 1-25 0,-19 0-14 16,5 4-22-16,3-1 4 0,-9 0-17 0,3 4-11 16,-2 1-17-16,-4-2 2 0,2 1-20 15,-1 2 7-15,1 0-15 0,4 0-5 16,0 1-6-16,5-2-30 0,-1 1 0 0,3 0-15 15,1 0 7-15,5-1 1 0,1 0-32 0,0-1 9 16,6 0 7-16,3 1 10 0,1-2 0 0,0-2 3 16,4 1 0-16,2-3 7 0,-3 1-12 15,1 1 2-15,-1-1 15 0,0-3-9 0,1 1 9 16,-2 2 16-16,-2-1 3 0,0-1-9 0,-7-1 14 16,11 1 23-16,-3-1-21 0,-8 0 8 0,8 2 0 15,-8-2-8-15,8 3-13 0,-8-3 6 0,6 2 12 16,-6-2-3-16,4 2-22 0,-1 1 5 15,-3 2 7-15,5-1-22 0,-3 0 7 16,-2 3-5-16,3 1 5 0,4 1-5 0,-3-1 0 16,-1 2-69-16,4-2-38 0,2 1-65 0,-1-1-69 15,-1-2-212-15,3-4-350 0,4 0 73 0,-1-2 95 16</inkml:trace>
  <inkml:trace contextRef="#ctx0" brushRef="#br0" timeOffset="-159433.31">31578 9100 422 0,'-10'24'171'16,"0"-4"-20"-16,-1 4-7 0,1 5 50 0,0 2-20 16,-8 16 0-16,2-3-102 0,-1 5-21 15,-1-2 8-15,2-1-15 0,-5 0-16 16,7-2 18-16,-3 2-3 0,4-11-14 0,2-9 4 15,1-1-8-15,3-7 6 0,1 3 0 0,-2-5 10 16,5-5-8-16,-1-2 8 0,-2-2 18 0,5-4 2 16,1-3-9-16,0 0-17 0,-9-12 1 0,9 0-3 15,-3 1 6-15,3-4-14 0,-1-2-4 16,-3 2-1-16,1-3 6 0,0 1-11 0,-1 2 29 16,-2-2-24-16,-1 5 3 0,-1-2-7 15,-2 4-11-15,-1 3 13 0,0 3-8 0,-1 1-7 16,-1 3-3-16,-1 6-6 0,1 2 14 0,-1 2 2 15,2 5 11-15,-1 3-26 0,3 6 12 16,1 0 22-16,2 1-19 0,3 1-15 0,3 0 15 16,1-3-18-16,5 0 13 0,-2-2-12 0,7 1 17 15,0-4-13-15,7-1 8 0,0-4-2 0,9-2-13 16,0-4-6-16,4-5-55 0,1-2-42 16,7-7-56-16,13-8-61 0,1-3-443 0,-1-7-8 15,13-10 38-15</inkml:trace>
  <inkml:trace contextRef="#ctx0" brushRef="#br0" timeOffset="-158164.37">32111 9157 665 0,'-20'11'212'0,"13"-3"-25"0,-1 9-13 16,-5-2-23-16,2 5-23 0,-5 5 3 0,3 5-21 15,-8 11-18-15,4-4-5 0,-3 3-15 0,2 2 2 16,1-2-10-16,-3 1 0 0,3-2-5 0,3-5-10 15,4-5 2-15,-4 1-21 16,4-4 22-16,3-7-24 0,1-1-8 0,1 1-7 0,-1-6 0 16,4 1 5-16,-3-3 0 0,2-4 10 0,1 1-8 15,0-6-25-15,2-2 3 0,0 0-3 0,0 0-6 16,0 0 22-16,-8-17 1 0,2 9-19 16,3-4 7-16,0-1 2 0,-4 2-2 15,2-2-5-15,-5 2-3 0,-1 3-2 0,-1-1-8 16,-2 1 8-16,-2 1-5 0,-2 5 4 0,2 0 1 15,-2 2 3-15,0 3-6 0,-1 3 0 0,-2 3 16 16,0 2-9-16,5 6-1 0,-5 0 7 16,4 5 0-16,0-1 2 0,7 1-9 0,-1-3 7 15,4 2 0-15,4-4-3 0,0 0 16 0,3-3-21 16,0-1 21-16,6 1 23 0,1-4-26 16,4-2 8-16,2 2-5 0,5-9 5 0,6 4 5 15,-1-7-8-15,8-2 6 0,7-5-24 16,6-6 41-16,0-3-17 0,1-1-6 0,-11 0-2 15,-7 3 0-15,-2 1-6 0,-2-1 32 0,-4 1-26 16,-3 5-3-16,-6 0 10 0,3-2-12 0,-5 6-21 16,0-1 21-16,-6 2-23 0,1-2 33 15,-3 6 5-15,0 1-26 0,0 0 6 0,0 0-6 16,0 0-10-16,-15 0 11 0,15 0 2 0,-16 8-11 16,12-1-4-16,-5 3 41 0,4-2-55 0,-1 1 14 15,3-1-10-15,-1 0 7 0,1-1 0 16,0 0-16-16,3-3 16 0,0 3 6 15,3-2-16-15,3-3 17 0,-2 1-4 0,3-1 2 16,5-2 3-16,-1-2-13 0,0 1 0 0,0-2 36 0,1-3-8 16,-1 5 8-16,-1-2-8 0,1-1-3 15,-1-3 21-15,-3 4 0 0,3 2 26 16,-4-3-26-16,-1 2-13 0,1 0 0 0,-6 2 11 16,7-6-8-16,-7 6-31 0,7-3 31 0,-7 3 12 15,0 0-12-15,0 0 13 0,0 0-19 0,0 0-2 16,-10 13 13-16,5-5-7 0,-4 0-9 15,2 5 6-15,-3-2-18 0,3 2 20 0,-3-1-31 16,3-4 21-16,3 2-7 0,-2-2-1 0,3 1-7 16,1-1 7-16,0-1-20 0,-2 1 20 15,8-3 3-15,-1-2 2 0,1 1-2 0,3-1-2 16,1-1-16-16,-8-2 12 0,19-3 9 16,-9-1 4-16,4 1-12 0,-4-4 13 0,6 5-3 15,-4-4 5-15,1-1-10 0,-2 3 0 0,-1-2 22 16,-1 2-1-16,-1 0-6 0,-1 2-7 0,-4-1-11 15,4-1 18-15,-7 4-2 0,9-3-11 16,-4 0 6-16,-5 3-8 0,0 0-3 0,0 0 5 16,0 0-4-16,3 13 9 0,-6-7 3 0,3-2-12 15,-4 4-1-15,3 1 0 0,0-1 6 0,-1-1-1 16,-1 3 1-16,3-2 7 0,-3-1-13 16,6 0 8-16,-3-3 3 0,0 3-8 0,0-1 5 15,3-2-3-15,0 1 1 0,-3-5 4 16,5 3 1-16,2 2 2 0,-7-5 2 0,10 1-4 15,-10-1 5-15,13-1-19 0,-13 1 22 0,11-6-4 16,-3 4 9-16,-3-1-9 0,2-2 14 16,-3 0-6-16,4 3-10 0,-6-5 6 0,4 6 4 15,-2-4-2-15,-1 1 23 0,-3 4-8 0,7-6-15 16,-7 6-1-16,4-3 1 0,-1 0-13 0,-3 3-8 16,3-4-4-16,-3 4 17 0,0 0-13 15,0 0 8-15,0 0 8 0,4-3-18 0,-4 3-3 16,0 0 3-16,0 0 4 0,0 0-14 0,0 0 5 15,0 0 2-15,0 0-5 0,0 13-3 0,0-13 6 16,0 5 12-16,0-5-12 0,6 5 15 16,-6-5-13-16,8 2-7 0,-8-2 2 15,10 1 13-15,-10-1 2 0,17-7-2 0,-5 6 8 16,-1-6 9-16,1 3-22 0,1-5 10 0,0 2 10 16,3-5-10-16,-5 4 3 0,2-2 12 0,-2 2-2 15,-2 1 8-15,-3 2-9 0,1-1-1 16,-1-1 9-16,1 4-10 0,-4-3 13 0,2 4-17 15,-2-2-9-15,3 2-12 0,-6 2 25 0,0 0-20 16,0 0 7-16,0 0-10 0,4 17 13 0,-5-9-2 16,-2 4 2-16,-3 1 10 0,3 5-10 15,-2 3-13-15,0-2 5 0,-3 5 3 16,3 1 13-16,-4 7-23 0,-1-4 10 0,3 4-3 16,-7-4 3-16,4 2-8 0,-3 2 13 0,-5 9-13 15,-3-4 13-15,-5 2-8 0,1-3 3 0,-9-3-54 16,-7 2-48-16,0-3-47 0,-11-7-112 15,-12 8-248-15,-5-3-211 0,-5-10 75 0</inkml:trace>
  <inkml:trace contextRef="#ctx0" brushRef="#br0" timeOffset="-157742.91">28238 10118 529 0,'0'0'213'0,"0"0"-44"0,31 0-18 16,-4 0-5-16,16 1-23 0,26 2 61 16,14-1-74-16,34 0 3 0,15 4-11 0,9-4-5 15,41 7-7-15,15 1-11 0,5 3-7 16,-1-1-1-16,2 3-14 0,5 0-29 0,0 1 26 16,-6-4 2-16,-7 1-48 0,-7-4-3 0,-7 1 10 15,-37-9 3-15,-6 5-10 0,-10-3 2 0,-11 2 3 16,-5 0 0-16,-13 0-13 0,-21-1-11 15,-8-1-7-15,-5-2 36 0,-11 4-123 0,-16-3 6 16,-8-1-137-16,-8 1 49 0,-9 2-611 0,-3-1 150 16</inkml:trace>
  <inkml:trace contextRef="#ctx0" brushRef="#br0" timeOffset="-139027.81">14647 11743 391 0,'0'0'131'0,"0"0"-26"16,0 0 0-16,0 0-85 0,0 0 98 15,0 0 0-15,0 0-44 0,30 3-38 0,-16-6 5 16,3 1-18-16,7-3 20 0,6 2-7 0,9-5-21 15,15-1 16-15,4-1 10 0,0-3-18 0,4 0 15 16,2-1-2-16,16-4 5 0,-2 0-10 0,4-4-18 16,0 4 10-16,0-4 13 0,3 2-13 15,1-2 20-15,0 2-12 0,3-2-13 0,-5 3 12 16,-1-3-17-16,-1 1 10 0,0 0-20 16,0 1 33-16,0-2-34 0,-7 6 14 0,-7-1-14 15,1 5 24-15,-4-2-26 0,3 0 7 16,-6 3-9-16,0-3 12 0,-1 4-5 0,-3 2-10 15,-4-2 5-15,-9 3 3 0,-4 3-8 0,-4-2-8 16,2 1 3-16,-5 2 27 0,-4 1-19 0,4-3 7 16,-3 5-8-16,0-3 9 0,-3 2 1 0,2-2-4 15,-5 2-1-15,1 1 6 0,-2 0-18 16,3 0 10-16,-2 0-18 0,2 0 26 0,-3 0-3 16,-1 0 8-16,2 0-21 0,-1 0 13 15,0 0-5-15,-4 0 0 0,4 0 3 0,-3-2-27 0,-1 1 45 16,0 0-21-16,1-2 3 15,-4 0 4-15,0 3 9 0,-4 0-16 0,-2-1-6 16,-1 0 1-16,0 1 41 0,1-1-54 0,-4 1 16 16,-7 0-3-16,13-4 2 0,-5 4 0 0,-8 0 6 15,10 0-8-15,-10 0-3 0,10 4 29 0,-4-1-9 16,-2 0-12-16,0 4-10 0,2-2 3 16,-2 4 4-16,2 2-17 0,1 2 12 0,-3 0 26 15,3 7-31-15,-1-1 13 0,-2 4-5 0,2 1-3 16,2 1-7-16,-1 3 15 0,-1 5 7 0,1 1 6 15,0-1-23-15,3 15 2 16,0 1 1-16,-3-3 7 0,4 4 2 0,-5-1 8 16,-2-7 6-16,2 7-19 0,-2-7 6 0,3-4-6 15,-3-1 8-15,-1-4 1 0,0 2-17 0,1-3 9 16,-1-7 2-16,3 1 5 0,-5-2-21 0,2 1 27 16,1-7-14-16,-1-1 1 0,1-1 17 15,-4 1-25-15,3-4 20 0,0-2-5 0,-3-3-13 16,0 0 24-16,3 2-19 0,-2-3 11 0,-1 1 5 15,0-2 20-15,3-1-33 0,-3 1 10 0,0-6-7 16,0 8 7-16,0-3 5 0,0-5 42 16,3 5-39-16,-3-5-8 0,0 7 28 0,0-7-17 15,0 0-3-15,0 6 10 0,0-6-10 16,0 0 7-16,0 0 9 0,0 0-6 0,-3 2 2 16,3-2-12-16,0 0-5 0,0 0 5 0,0 0 15 15,0 0 6-15,0 0-39 0,-14 0 28 16,14 0-31-16,-17 0 26 0,7 0-5 0,-4 0-7 15,-3 5-1-15,-7-1 5 0,-6 1-15 0,-5-2 3 16,-23 7-16-16,0 5 44 0,-4-2-54 0,-9-1-6 16,-11 2 9-16,-7-2 5 0,0 4 2 15,-7-4 13-15,-3 2-10 0,-3-3-6 0,0-2 6 16,-2 0 15-16,5 0-8 0,-3-5 3 0,2 4 3 16,1-1 0-16,1 1-11 0,2 1 3 15,4-3 15-15,2 3-7 0,16-3 2 0,-2 0-10 16,4 1 12-16,0 2-12 0,4-1 8 15,0-1-11-15,6 1 18 0,4-1 6 0,0 0-9 16,11-3 4-16,8 3-4 0,2-1-9 0,-1-2 17 16,8 1-10-16,-1-3 5 0,3 5 3 0,1-6-15 15,-1 6 9-15,6-4-12 0,1 1 13 16,0-1 17-16,4 1-19 0,-4-1-1 0,4-2-21 16,3 1 45-16,1 2-45 0,-1-1 1 0,1-2 28 15,-1 0-1-15,4 3-6 0,0-2-1 0,-1-2 5 16,1 0 8-16,0 1-13 0,2 2-10 15,-2-3 5-15,10 0 5 0,-13 3-26 16,6-2 11-16,7-1 18 0,0 0-23 0,-14 0 30 0,14 0 3 16,-9 0-3-16,9 0-15 0,0 0 18 15,-11 0-5-15,11 0 7 0,0 0-12 0,0 0 7 16,0 0-2-16,-10 0 0 0,10 0 2 16,0 0 3-16,0 0-18 0,0 0 5 0,0 0-7 15,0 0 17-15,0 0-12 0,0 0-1 0,-10 0 16 16,10 0 28-16,0 0-53 0,0 0 32 0,3-15 11 15,3 5-21-15,-2-1 8 0,2-5-2 16,1-7-11-16,1-2 3 0,2-2-13 0,7-16 5 16,-7-5 8-16,3 0-11 0,2-6 9 0,-2-6-14 15,-2 0 13-15,2-2 1 0,-6-1-11 0,4-13 12 16,-2 16-12-16,-8 1 3 0,2 4-6 16,0 10 16-16,-6 6-8 0,3 5-2 15,-3 7-1-15,-1 1-17 0,4 1 10 0,-6 3 20 16,5 3-12-16,-6 2 10 0,4 1-8 0,-1 3-13 15,1 3 3-15,0-2 0 0,0 2-11 0,2 4 11 16,-2-3-5-16,0 3-3 0,-1-1 6 16,3 0-22-16,-2 6 6 0,3 1 21 0,-3-7-13 15,3 7-3-15,0 0 13 0,-4-2-1 0,4 2-29 16,0 0 32-16,0 0-17 0,0 0 12 0,0 0-10 16,0 0-3-16,0 0-7 0,0 0-5 15,-3 15-8-15,3-15-25 0,3 9-70 16,-3-3-110-16,0-1-2 0,0 8-507 0,0-5 71 15</inkml:trace>
  <inkml:trace contextRef="#ctx0" brushRef="#br0" timeOffset="-134162.26">13484 6791 499 0,'0'0'227'0,"0"0"-32"15,0 0-16-15,0-12-12 0,0 12-16 0,4-3-44 16,2 2 26-16,-3-5-30 0,-3 6 7 0,12-2-23 15,-3 2-11-15,-9 0 11 0,18 0-23 16,-8 2-2-16,0 4-11 0,4-3-7 0,-1 3-3 16,0 2-24-16,-2 0 9 0,-1 2 7 15,0 1-7-15,1 2-3 0,-1-1-8 0,-3 2-2 16,0 1 13-16,-4 0-8 0,-3-2-3 0,-3 5 0 16,-1 1-9-16,-6 0-1 0,0 0 2 0,-4-3 19 15,1 1-6-15,-5-2-12 0,5 0 13 16,0-5-6-16,-2-1-10 0,2 0 26 0,2-2-18 15,1 1 10-15,4-6 7 0,-2 4-9 0,1-6-11 16,7 0-15-16,-9 2 28 0,9-2 8 0,0 0-16 16,0 0-10-16,0 0 18 0,0 0-18 15,16-9 8-15,-16 9-16 0,14-6 9 16,-7 5-9-16,4-1-7 0,-4 1 15 0,2 1-8 16,1 0-7-16,1-1 10 0,-1 2-2 0,3-1 14 15,-2 3-27-15,-1-2 7 0,4 4-17 16,-4-3-37-16,0 4-12 0,-3 1-56 0,1 1-111 15,-5-4-92-15,4 4-440 0,2-1 59 0</inkml:trace>
  <inkml:trace contextRef="#ctx0" brushRef="#br0" timeOffset="-133665.75">13962 6844 581 0,'0'-4'168'0,"0"4"-19"16,0 0 5-16,-3-6-26 0,3 6 7 0,0 0-45 15,0 0-3-15,0 0-21 0,-3-6 6 0,3 6 10 16,0 0-21-16,0 0-12 0,0 0 18 16,-4 14-19-16,1-10-4 0,3 1 7 0,-3 1-10 15,3-6-18-15,-4 9 15 0,4-6 1 0,0 3-24 16,0-6 8-16,-3 9-13 0,3-9 3 15,0 6 8-15,0-6-6 0,0 4 11 0,0-4-16 0,0 0 5 16,3 6 6-16,-3-6-21 16,1 3-6-16,-1-3 9 0,6 4 18 0,-6-4-21 15,10 2 10-15,-10-2-8 0,17 0 3 0,-10 0 11 16,3 0-14-16,1 0 19 0,2 0-6 0,1-2 6 16,0 2-6-16,3 0-5 0,-3 2-15 15,3-2-5-15,-1 1 12 0,-1 0-4 0,1 3 12 16,-2-2-10-16,0 0 23 0,-1 2-7 0,1-1-29 15,-4 0 13-15,1 3 2 0,-1 0-4 0,-3-1 4 16,-1 2 3-16,-3-1-20 0,-3 1 28 16,-3 2 2-16,-3 2-10 0,-4 2 3 0,-5-1-21 15,-4 2 6-15,1 1 7 0,-3-2-6 0,1 0 6 16,-1-1-30-16,-2 1-6 0,6-4-36 16,-1 0-20-16,2-3-15 0,1-3-50 0,2 0-104 15,-1 1-215-15,7-4-187 0,-3-4 54 16</inkml:trace>
  <inkml:trace contextRef="#ctx0" brushRef="#br0" timeOffset="-133386.91">14010 6810 624 0,'0'0'179'0,"-3"-9"21"0,3 9-26 0,0-9 8 0,0 9-26 16,0-6-3-16,0 6-19 0,3-7-9 15,-3 7-15-15,1-4-8 0,-1 4-20 16,3-4 5-16,-3 4-20 0,10-4-8 0,1 3-16 16,2-4 8-16,4 4-2 0,3-2-5 0,4-1 7 15,-3 1-18-15,4-3-7 0,1 4-1 0,1-4 3 16,1 4-10-16,-1-4 5 0,-2 3-17 16,2-1-1-16,-7 0 2 0,-2 3-27 0,2-4 4 15,-7 5-37-15,2-2-16 0,-5 0-3 0,3-1-41 16,-6 3-10-16,-7 0-63 0,10 3-58 15,-10 0-163-15,-3 3-317 0,-3-1 82 16</inkml:trace>
  <inkml:trace contextRef="#ctx0" brushRef="#br0" timeOffset="-132457.65">14999 6904 611 0,'0'0'202'0,"0"0"-2"15,0 0 2-15,30-6-30 0,-17 1 4 16,5 3-35-16,0-4-3 0,2 0-10 0,4 2-15 16,3-4-13-16,1 1-5 0,2 0 2 0,-2 2-28 15,-1-2 13-15,0 2-10 0,3 1-16 16,-5-2 5-16,2 1-20 0,-9 1 0 15,2-2-10-15,0 5 2 0,-6 0-10 0,3-4 0 16,-7 4 11-16,4-1-9 0,-4 1 1 0,0 1-19 16,-2-2 16-16,-2 0-17 0,-6 2-14 0,13-3-18 15,-13 3 6-15,11 1-21 0,-11-1 8 16,0 0-42-16,7 4-65 0,-7-4-27 0,3 5-58 16,0-1-586-16,-2 0 104 0,2-4 59 0</inkml:trace>
  <inkml:trace contextRef="#ctx0" brushRef="#br0" timeOffset="-131880.76">16004 6729 767 0,'-3'-4'233'0,"3"4"0"0,0 0-56 0,-1-6 5 16,1 6-26-16,0 0-18 0,-7-2-7 15,7 2-16-15,0 0-21 0,-7-2-7 0,7 2 6 16,0 0-11-16,0 0-21 0,0 0-5 16,-13 2-7-16,13-2 0 0,-8 4 2 0,2 0-10 0,3 0 7 15,-1 3-14-15,1 0-6 0,-1 1 10 16,1 1-15-16,-4-1-7 0,4 2 1 0,2 2-1 15,-2-2-6-15,3 1 13 0,0 1-10 16,0-1-16-16,0-2 6 0,3 1 30 0,1 2-17 16,0-6-14-16,3 2 1 0,-1 3 2 0,1-7 8 15,4 3-3-15,2-4-26 0,-3 2 37 0,8-3-42 16,-2 2 42-16,1-4-1 0,1 0-9 16,2-5-11-16,1 4 7 0,0-5 14 0,-1-1-1 15,3 1 14-15,-5-5-34 0,2 3 10 0,-2-3-5 16,1-1 20-16,-5 0 1 0,-3 1-21 15,0 1 0-15,-2-4 8 0,-2 3-5 0,-1-1 33 16,-5 1-44-16,-1 1 6 0,-1-1 17 16,-5 1-12-16,-4-1-3 0,-4 3-15 0,-3-2 5 15,-7 3 28-15,0-1-31 0,-3 1 8 0,-1 4-15 16,2-1 15-16,1 1-3 0,4 3 6 0,-3-2 2 16,5 4-15-16,-2-2 10 0,3 3-3 15,5 1 8-15,-4-1-15 0,7 3-8 0,0-1 10 16,3 2 3-16,-1 1-49 0,5 0-17 15,0 1-47-15,3-1-66 0,3 2-24 0,-3 1-224 16,7-1-328-16,4-2 38 0,-1-1 107 16</inkml:trace>
  <inkml:trace contextRef="#ctx0" brushRef="#br0" timeOffset="-131142.12">15088 7751 732 0,'0'0'230'16,"0"0"-20"-16,0 0-11 0,0 0-27 15,0 0-8-15,0 0-29 0,24-10 1 0,-8 4-23 16,2 2-11-16,2-2-2 0,7-1-16 0,1-3 11 15,-1 3-5-15,4-1-29 0,3-2 1 0,0 2-16 16,0-2 7-16,1 1 4 0,-4-1-21 16,-1 4-8-16,-6-2 5 0,3 1-5 0,-3 0-7 15,-6 4-11-15,2-2 8 0,-6 2 10 16,-1-1-25-16,-3 1-9 0,4-1-4 0,-7 1-21 16,3 2 11-16,-2 0-1 0,1 0-14 15,-9 1 19-15,10-4-35 0,-10 4 15 0,11 0-46 16,-11 0-38-16,7 5-74 0,-7-5-45 0,6 1-518 15,-6-1 40-15,4 1 85 0</inkml:trace>
  <inkml:trace contextRef="#ctx0" brushRef="#br0" timeOffset="-130784.25">16058 7369 478 0,'4'-2'200'0,"-4"2"-16"0,0 0-25 0,0 0-8 15,0 0-31-15,0 0-15 0,0 0-8 16,3 11 8-16,-6-3-33 0,3 2 23 0,0 2-21 15,-4-1 3-15,4 5-18 0,0 2-16 16,-3 0 8-16,2 3 8 0,1-2-31 0,0 2 8 16,0-2 0-16,0 1 18 0,0 0-18 15,0-3-11-15,1 1 11 0,2-1-10 0,-3-2-1 16,0-2 14-16,4-1-9 0,-1-1-22 0,-3 2 18 16,1-2-14-16,2-4 9 0,-3 1-21 0,3 0-46 15,-3-3-3-15,0 2-51 0,0-3-56 16,3 0-315-16,-3 1-230 0,0-5 28 0</inkml:trace>
  <inkml:trace contextRef="#ctx0" brushRef="#br0" timeOffset="-130367.61">15248 8350 637 0,'0'0'243'0,"0"0"-46"0,10-7-18 0,-3 4-10 15,0-2-20-15,0 3-6 0,2-3 6 0,2 2-27 16,0-3-12-16,6 3-7 0,0-3-6 16,4 2-18-16,3-2 1 0,3-1-14 0,-1-1-14 15,2 4 9-15,-1-3-10 0,1 1 3 0,-1 0 5 16,-3 2-13-16,1-3-8 0,-5 6-10 15,4-5-15-15,-4 5 15 0,-3-2-17 0,1-1-4 16,-2 3-9-16,-2 1-26 0,-1 0-26 0,2-2-31 16,-5 4-27-16,-1-1-75 0,-1-1-28 15,2 4-389-15,-3-1-128 0,-1-2 115 0</inkml:trace>
  <inkml:trace contextRef="#ctx0" brushRef="#br0" timeOffset="-129898.41">16124 8201 624 0,'0'-8'248'0,"3"5"8"0,-3-2-46 16,6 2-13-16,-2-1-15 0,2 1-16 0,-2-3-7 15,4 3-23-15,1-2-8 0,1 2-10 0,-3 1-16 16,4-3-25-16,-1 5 10 0,0 0-26 0,1 0 11 16,-1 2 2-16,4 2-25 0,-4-1 2 15,0 5-18-15,0-2-17 0,0 2 4 0,-3 1 8 16,0 1-10-16,0 0 0 0,-4 4-15 16,-2 2 12-16,-1 0 5 0,-1 1-7 0,-6 0 3 15,-3 2-1-15,3-1 3 0,-7 4 0 0,-2-4 0 0,-2 0-6 16,2-3 19-16,1 2-18 15,-1-3-23-15,1-3 7 0,2-3 16 0,-1 2 0 16,4-2 10-16,0-1-5 0,4-1 2 0,-5-2-10 16,7 3 24-16,-2-7-19 0,2 3-25 0,4-3 12 15,0 0 1-15,0 0 5 0,0 0-11 16,0 0 26-16,31-11-20 0,-17 7-3 0,6-3 10 16,1-1-18-16,2 0 18 0,2 0 6 0,8 1-11 15,-2-3-18-15,0 2 18 0,3-1-10 0,0 1-10 16,-6 3-8-16,3 2-23 0,-1 2-70 15,-2-5 4-15,-4 6-83 0,0 1-130 16,3 4-512-16,-7-4 72 0,1 0 87 0</inkml:trace>
  <inkml:trace contextRef="#ctx0" brushRef="#br0" timeOffset="-129494.07">15371 9112 911 0,'0'0'256'16,"0"0"-72"-16,0 0-15 0,0 0-8 16,0 0-43-16,0 0 25 0,0-5-30 15,0 5-21-15,7-6 10 0,0 5-35 0,3 0-3 0,3-5 3 16,8-1-9-16,4-3-17 0,8 2 5 0,2 0-17 15,5-2 1-15,-1 3-9 16,11-5-11-16,-5 0-2 0,6 3-31 0,-9 0 10 16,-5 2-18-16,3 3-99 0,-6-3-106 0,-6 6-186 15,0-3-336-15,-1 1 82 0</inkml:trace>
  <inkml:trace contextRef="#ctx0" brushRef="#br0" timeOffset="-128975.14">16335 8790 783 0,'4'-5'284'15,"-4"5"-36"-15,6-9-28 0,-5 8-20 0,5-5-8 16,-2 5-3-16,2-5-27 0,2 4-24 15,-2 0-20-15,-6 2-13 0,14-2-6 0,-3-1-19 16,-11 3-21-16,16 4 2 0,-9-3-17 0,4 6-16 16,-1-4 15-16,-4 4-20 0,1-1-10 0,0 0-5 15,0 0-8-15,-1 2 15 0,-5 1-10 16,2-1-12-16,0 0-14 0,-3 1 13 0,-3 0 3 16,0-2 8-16,-1 4 12 0,1-4-23 15,-4 2 16-15,0-1-13 0,3-1 0 0,-2 0 13 16,-1 0 15-16,4-3-8 0,-1 1 18 0,1-2-2 15,-1 3 13-15,1-5 7 0,0 4-18 16,3-5-13-16,-4 5-2 0,4-1 18 0,-3-1-10 16,3-3-3-16,0 1 8 0,0-1-16 0,6 5 8 15,-6-5-20-15,11 1 12 0,-4-1 0 0,3 0 6 16,-3 1-26-16,4-1 25 0,1 5 1 0,-2-4-1 16,1 0-23-16,-1 2 6 15,0 2 0-15,-2-2-1 0,-1 4-7 0,-1 0 2 0,1 3-2 16,-4-3 3-16,1 3-1 0,-8 2 3 15,-2 2 0-15,-4 1 5 0,-5 3-20 0,-5 6-5 16,-7-5-24-16,-11 9-51 0,-7-7-12 16,-5 1-78-16,-8-12-101 0,0 9-572 0,-4 1 113 15,-6-9 42-15</inkml:trace>
  <inkml:trace contextRef="#ctx0" brushRef="#br0" timeOffset="-128258.85">13719 7976 465 0,'-3'-8'228'0,"3"-4"-23"0,-3 2-28 15,-1 0 22-15,4 5-38 16,0-2-22-16,0 1-75 0,0-2-18 0,1-1 2 15,2 1 9-15,3-2-24 0,-1 2 5 0,1-1 16 16,1-4 18-16,0 3-26 0,4 0-13 0,2 2-7 16,-3-2 7-16,4 2-2 0,-1 0-1 15,2 0-9-15,1 2 7 0,1 3-23 0,0 2 18 16,0-2-18-16,-3 6 21 0,7-1-13 0,-4 5 15 16,0-1-13-16,0 4-17 0,-3 2 22 0,3 2 13 15,-7 3-25-15,0 0 2 0,-3 3-7 0,-3 2 2 16,-4 1-2-16,-4-2-44 0,-3 3 20 15,0 0-7-15,-3-5 28 0,-1 3 0 16,1-5-33-16,0 0 20 0,0-6 0 0,0 3 8 16,0-6 13-16,3 2 10 0,-1-3-6 0,-1-4 6 15,5 2 16-15,1-3-16 0,3-2 10 16,0 0 5-16,0 0-23 0,0 0 0 0,0 0 6 16,7-19-11-16,2 10 13 0,6-2 0 0,1 1 0 15,2 0-13-15,3 2 5 0,2-4-23 0,-2 2 36 16,3 0-23-16,0 2 23 0,-1 1-12 15,-5 4 9-15,3 0-40 0,-2-1-3 0,-4 4-31 16,1 0-43-16,-1 0-34 0,-2 5-79 0,-4-3-69 16,2 5-476-16,-4 0 77 0</inkml:trace>
  <inkml:trace contextRef="#ctx0" brushRef="#br0" timeOffset="-127834.22">14673 7632 645 0,'-13'17'194'16,"-5"-1"-25"-16,2 1-15 0,2 1-6 0,-3 1-20 15,-3 5-10-15,3 1-6 0,3 0-9 16,0 0-8-16,-3 0-14 0,7-3-17 0,0-1 8 16,2 1-8-16,2-2-13 0,2-4 8 0,1 1-13 15,3-2 0-15,-3-1-15 0,6-4 28 0,0 1-23 16,1-3 12-16,-1-1-19 0,8 0 4 16,-4-4-5-16,2 1 0 0,2-8-5 0,3 3 13 15,-4-2 2-15,1-3-7 0,2-2 0 16,-3-2-8-16,0 2-3 0,-3 1 16 0,0-3 0 0,-4 2-36 15,0-1 8-15,-3 1-6 0,0 0 11 16,-3 1-26-16,-4 5 3 0,1-3-10 16,-8 2 7-16,1 3-15 0,-2 2-1 0,-4 3-47 15,1-2-40-15,1 6-65 0,-4 0-22 0,-9 6-132 16,16 2-412-16,0-2 61 0</inkml:trace>
  <inkml:trace contextRef="#ctx0" brushRef="#br0" timeOffset="-127390.39">14024 8411 819 0,'-4'-4'276'0,"1"-2"-30"0,3 6-44 15,3-8-18-15,1 1-17 0,3-1-21 0,3 1-13 16,0-2-3-16,8 0-20 0,-2 0-7 0,2 1-11 16,-1 0-8-16,3 4-9 0,1-2 1 15,-4-1-24-15,3 4 11 0,-2 1-27 0,-2 2 3 16,-1 0-21-16,-2 2 10 0,0 0-23 0,-2 4 10 16,-1-1-2-16,-3 5-18 0,0 0 31 0,-6-1-26 15,-2 2 17-15,-3 3-4 0,-2-2-8 16,-1 2-12-16,-6 4-1 0,-1-1 21 15,3-2-3-15,-6 2-15 0,4-2 5 0,-2 1 3 16,5-7-1-16,1 1-4 0,-2 0-11 0,4-2 15 16,0-1-4-16,4 0 7 0,-3-4 10 0,5 2-17 15,1-5 7-15,0 4-8 0,0-4 16 16,0 0 10-16,20-2-18 0,-6 0 11 0,-3-3-11 16,6 2 5-16,0-4 3 0,3 1 10 0,-3 2-8 15,1-3-12-15,2 5-3 0,-6-4 7 0,3 3-12 16,0-2-61-16,-3 3-32 0,-4 0-101 15,3-3-106-15,-2 5-517 0,-4 0 75 16,-1-1 79-16</inkml:trace>
  <inkml:trace contextRef="#ctx0" brushRef="#br0" timeOffset="-127053.63">14519 8243 837 0,'0'-8'255'16,"5"5"-22"-16,-2-3-33 0,1 5-18 0,2-5-26 15,1 5-23-15,-1-1 0 0,2-3-25 0,-1 5-6 16,2-3-12-16,2 3-11 0,-1-1-10 16,0-3-18-16,-3 2 6 0,4 1 4 15,-1 0-17-15,-4-2-1 0,5 0 1 0,-4 3-11 16,-1-3 3-16,1-1-8 0,1 3 0 0,-8 1 8 15,9-4-5-15,-5 1-1 0,-4 3-2 0,7-2 8 16,-7 2-18-16,0 0-20 0,10-1 22 16,-10 1-17-16,0 0 7 0,0 0 16 0,4 8-19 15,-4-1-2-15,0 2-2 0,-1 0 10 0,-2 2-13 16,3 5 10-16,0 2-13 0,-4 4 8 0,4-3-10 16,-3 5-5-16,0 2-36 0,6 4-5 15,-6-4-5-15,3-1-149 0,-1 1-87 16,1 1-537-16,0-2 97 0,0-3 56 0</inkml:trace>
  <inkml:trace contextRef="#ctx0" brushRef="#br0" timeOffset="-126862.79">14550 8468 650 0,'8'-3'240'0,"-2"-1"-22"16,5 1-13-16,6 2-34 0,3-3-22 16,4 2-34-16,7 2-38 0,-1-1-118 0,4 0-172 15,0 2-481-15,2 0 47 0</inkml:trace>
  <inkml:trace contextRef="#ctx0" brushRef="#br0" timeOffset="-126430.65">14424 9158 762 0,'3'-7'243'0,"2"3"-28"15,1-3-20-15,1-2-26 0,2 3-3 16,-1-1-2-16,-1-1-28 0,3-1-6 0,-3 5-7 16,3 0-8-16,-3-3-22 0,3 4-1 0,-3 1-26 15,3-1-2-15,-3 3 8 0,-7 0-18 0,13 7-11 16,-5-1-7-16,-2 2 8 0,-5 0-16 16,2 3-8-16,0-3-2 0,-6 3-10 15,3 2-18-15,-4 2 12 0,-2-2-7 0,-2 2-5 0,1 0-1 16,-2-1 11-16,2-3-7 0,-4 0 4 15,8 1 3-15,-4-2 16 0,4-1-24 16,-1-2 10-16,-2-2 19 0,2 1 17 0,4 0-7 16,-4-4 7-16,4-2-12 0,0 7 2 0,0-7-2 15,0 0 7-15,8 3-23 0,-8-3 16 0,0 0-3 16,20-4-3-16,-6-2-9 0,-4 5-1 16,3-5-5-16,1 5-25 0,0-1-21 15,0-2-41-15,2 2-87 0,-1 0-16 0,-2-3-124 16,1 3-498-16,0 1 98 0,0-2 31 0</inkml:trace>
  <inkml:trace contextRef="#ctx0" brushRef="#br0" timeOffset="-125907.49">14865 8999 790 0,'0'0'249'0,"-7"-6"-44"0,4 4-24 0,3 2-7 15,-10-4-12-15,10 4-11 0,-13 3-6 0,13-3-40 16,-12 4-7-16,6 2-1 0,2 1-15 0,1 1-10 16,-3 1-1-16,6 0-2 0,-5 1-10 15,5 0-10-15,4 2-11 0,-3-2 13 16,5 0-12-16,-2 2-8 0,2-1 4 0,1 0-9 0,4 2 10 16,-2-2-16-16,1-1 16 0,1 2-21 0,-1-3 9 15,0 0-9-15,1 1 16 16,-1-2-19-16,0-1-4 0,-2 3 2 0,-2-3-10 15,1-1 0-15,-1-1 5 0,-2 2-7 0,-1-1 4 16,1-4 11-16,-3 5-13 0,-2 1 3 0,-3 0 12 16,1-4-5-16,-4 4-7 0,1-1 5 15,-4 0-3-15,-1-1 2 0,4-2 4 0,-3 2 4 16,2-4-10-16,-1-1-10 0,2 2 18 0,0-1-8 16,7-2-8-16,-14 0-17 0,14 0-18 0,-6-6 12 15,6 0-23-15,0 6-7 0,6-13 5 0,1 1 2 16,0 1 6-16,3 0 22 15,4-4 6-15,0-3-16 0,2 2 13 0,-1-1 5 16,1-1 6-16,2 2 17 0,-1 0-8 0,-7-1 9 16,3 3 40-16,-2-3-5 0,-1 7-3 0,-3-5 6 15,-1 5-3-15,-1-3-25 0,-2 3 7 16,-3 3-8-16,0-3 14 0,-3 2-11 0,-5 2-3 16,1 2-12-16,-6 2-8 0,-1-1 0 0,1 7-44 15,-8 0-2-15,-3 3-189 0,4 6-469 0,-7 0-72 16,-1 4 54-16,4 0 136 15</inkml:trace>
  <inkml:trace contextRef="#ctx0" brushRef="#br0" timeOffset="-125433.48">14550 9685 632 0,'0'0'230'0,"0"0"-66"16,-6-2 54-16,6 2-44 0,0 0 0 15,0 0-21-15,-4-5-15 0,4 5-30 0,0 0-3 16,0 0 2-16,0 0-2 0,0 0-30 15,14-2 6-15,-14 2-11 0,0 0-6 0,17 0-13 16,-10 5-13-16,4-3 8 0,-5 1-25 0,4 4 4 16,1-1-14-16,-4 3-27 0,2 2 1 0,-2 5-6 15,-4 0 3-15,2 1-2 0,-2-2-6 16,-3 3 3-16,-3 3-12 0,-5 0 9 0,2-6-12 16,-1 3 30-16,0-1-2 0,-3-3-19 15,3-3-12-15,0 3 21 0,-3-3 5 0,0-3 20 16,3-1-13-16,0 1 13 0,0-5 8 0,0 4 74 15,0-5-79-15,4 2 17 0,3-4 16 16,-6 1-13-16,6-1 1 0,0 0-4 0,0 0-4 16,0 0 2-16,13-15-5 0,-2 8 5 0,-1 2 0 15,3-2-8-15,4-2-2 0,0 2 0 0,3 0-21 16,2-1-15-16,2 3-26 0,-1-1-61 16,4 0-38-16,-3 2-65 0,0-2-73 0,1 3-498 15,-5-2 96-15</inkml:trace>
  <inkml:trace contextRef="#ctx0" brushRef="#br0" timeOffset="-125086.23">15131 9635 506 0,'-6'-4'185'0,"-4"-1"-14"0,3 3-22 15,-7-4-14-15,4 6 6 0,-4-2-36 16,1 1-10-16,-2 1 10 0,2 3-16 0,0-2-4 15,-1 5-21-15,0-3-11 0,0 4 14 0,4 1-13 16,1 0-16-16,1-1-12 0,1 3 7 0,4-2-23 16,0 4-10-16,3-6 18 0,3 1-23 0,0 0-3 15,4 1 8-15,4-6-2 16,-1 4 9-16,0-4-4 0,4-2 10 0,2 0-21 0,-1-1 3 16,-2 0 8-16,1-4 15 0,-1 4 20 15,1 1-12-15,-4-2 14 0,0-1 19 0,-3 1 26 16,4 1-54-16,-11 1-6 0,13-2-7 15,-9 2 8-15,-4 0-11 0,11-1 8 0,-11 1 5 16,9-1 3-16,-9 1-3 0,0 0-10 0,7 7-18 16,-4-2 33-16,-3 3-35 0,3 2 25 0,-3 5 0 15,1 2-33-15,3 0-14 0,-1 1-45 16,0 7-15-16,1 4-131 0,-1-3 10 0,1-2-92 16,2 5-453-16,2-2 64 0</inkml:trace>
  <inkml:trace contextRef="#ctx0" brushRef="#br0" timeOffset="-124847.61">15638 9758 790 0,'3'-7'264'16,"4"0"-51"-16,-1 4-11 0,5-3-13 0,3 2-22 15,3-2-16-15,3-1-16 0,7-3-14 16,1 3-24-16,9-1-31 0,2 0-12 0,14-1-74 16,-8 1-62-16,3-3-118 0,0 5-573 15,-10-1 87-15,-1 3 46 0</inkml:trace>
  <inkml:trace contextRef="#ctx0" brushRef="#br0" timeOffset="-124305.93">16608 9344 616 0,'0'-3'261'16,"0"3"-17"-16,0 0-37 15,0 0-12-15,0 0-24 0,0 0-10 0,-9 16-17 16,8-7-11-16,-2 1-31 0,0 5 8 0,0 0-10 15,2 1-23-15,-6 3 5 0,3 1-11 0,-2 2 4 16,2-2-19-16,-2 3-18 0,0 0 6 16,1-6 2-16,-2 0-18 0,4 0 3 0,-3-4-8 15,5 0 0-15,-2-3-5 0,0 1 10 0,0-2-10 16,3-2 7-16,-2-2 4 0,-1 3-6 16,3-6-8-16,0-2 13 0,-3 7 8 0,3-7-21 15,0 0-63-15,0 0 14 0,0 0-7 0,0 0 3 16,0 0 5-16,0 0 30 0,0 0-25 15,0 0 10-15,0 0 16 0,17-2-4 0,-17 2-11 16,0 0 1-16,14-2 9 0,-6-1 7 16,1 1 0-16,1 1-21 0,1-2 13 0,2 0-2 15,-3 2-5-15,4-2-6 0,-4-2-15 0,5 2 19 16,-2-3 1-16,0-1-2 0,1 3-7 0,-1-3 25 16,2-1-8-16,-2-1-7 0,-2 0 10 15,-1-1-3-15,0-1 0 0,1 1 21 0,-1 2-3 16,-4 0 26-16,1-1-49 0,1 5 8 0,-2-3 33 15,-3 0-25-15,1 5 17 0,-1-4-9 16,0 0-4-16,-2 5 9 0,-1 1-22 16,3-8 17-16,-3 8-4 0,0 0-9 0,0 0 7 15,0 0-8-15,0 0 3 0,-4 26 11 0,1-12-11 16,3-1-8-16,-3 5 8 0,3 2 3 0,-3 5-3 16,2 0-49-16,1 7 0 0,1-5-43 15,-1-2-15-15,3 0-47 0,0 0-110 0,0-2-555 16,1-5 110-16,2-1 80 0</inkml:trace>
  <inkml:trace contextRef="#ctx0" brushRef="#br0" timeOffset="-123734.18">16950 9182 773 0,'-13'-7'225'0,"3"0"-8"0,-4 0-40 0,1 4 10 15,2-4-28-15,1 6-1 16,-4 0-22-16,-3-1-11 0,-1 2-7 0,-2 0-23 16,-4 3-21-16,-3 0-2 0,-1 4 10 0,-6 2-1 15,3 4-32-15,-12 5 0 0,5 6 7 0,0 2-12 16,1 5-3-16,2 4-1 0,4 0-6 15,-3 5-27-15,7 2 19 0,-1 1 0 0,4 3 2 16,8 0-10-16,2 4 10 0,1-3-15 0,9-6 17 16,1-6-7-16,3 0 3 0,3 2-8 0,4-1 15 15,6 8-15-15,4-4-87 0,7-5 0 0,-4-4 23 16,1-8 15-16,10 4 16 0,0-8-26 16,0-6-5-16,6-3 43 0,1-2 26 0,3-6-13 15,3-2-20-15,18-7-21 0,-1-1 24 0,1-6-11 16,-4-7 36-16,10-5-5 0,-6-6-21 15,-8-5 13-15,1-4 21 0,-14 2 9 0,-7 3-24 16,0-4 2-16,-3-7-13 0,-4 2 7 16,-6 0 1-16,-6-2 15 0,-6 7-15 0,-5 5-6 15,-7 0-12-15,-4 1-3 0,-4 2 8 0,-9-8 8 16,-7 8-16-16,-4 1 31 0,-11 6-29 0,-2 6 24 16,-7 2-8-16,-3 6-10 0,-1 2-5 15,7 3 13-15,10 5-1 0,-3-4 1 0,6 5-3 16,1 3-11-16,4 0 14 0,3-2-13 0,0 6 5 15,2 0-8-15,5 0-15 0,6 2-13 0,0 1-3 16,7-1-35-16,4-1-29 0,3 2-32 16,0 0-242-16,10 3-409 0,4-4 75 0,3-3 76 15</inkml:trace>
  <inkml:trace contextRef="#ctx0" brushRef="#br0" timeOffset="-108206.42">9156 11708 422 0,'-3'-7'197'0,"0"2"-23"0,2 2-23 15,-2-4 10-15,3 7-38 0,-3-6-5 16,-1 2-3-16,4 4-7 0,-3-8-27 0,3 8 4 15,-3-3-18-15,3 3 2 0,0 0-13 0,-4-7 3 16,4 7-18-16,0 0-8 0,10-3 11 16,-10 3-19-16,11 0 19 0,6-4-8 0,0 4-65 15,16-1-17-15,9-3 92 0,23-3-7 16,6-2-1-16,22-3 8 0,2-5 0 0,-2 5 3 16,2-5-3-16,-6 1-10 0,1-1 7 0,5-1-17 15,0-2 5-15,4 2-3 0,-5 3-18 0,-3-2 23 16,-5 0-2-16,-18 8-8 0,-5-2 5 15,-3-2 0-15,-5 5-22 0,-10-2 14 0,-11 7-10 16,-3-2-15-16,-7-1-5 0,-1 5-5 0,-2-1-14 16,-8 1-27-16,2 0-41 0,-3-2-31 0,-1 3 36 15,-4 3-26-15,-7-3-2 0,7 4-124 16,-7-4-19-16,0 5-464 0,0-5 64 16</inkml:trace>
  <inkml:trace contextRef="#ctx0" brushRef="#br0" timeOffset="-107791.1">9214 12633 558 0,'27'-7'222'15,"4"-3"-96"-15,3 2-4 0,22-4-17 0,22-8-7 16,4 2-14-16,7 0-15 0,3-4 8 0,-3 5-15 15,7-1-4-15,3-1 58 0,7-4-11 16,3 5-16-16,1-3 11 0,-1 2-8 16,-3 0-7-16,-4-2-16 0,-6 4 2 0,-4-1-14 15,-2 1-1-15,-5 2-5 0,-20 3-2 0,0-1-6 16,-7 2-4-16,-7 1-14 0,-10 3 9 0,-10 0 9 16,-4 2 1-16,-6 2-14 0,-4 1-4 15,-3-2-18-15,-4 3-21 0,-3 0-23 0,-7 1-10 16,0 0-59-16,0 0-31 0,0 0-17 0,-25 2-139 15,6 5-484-15,-5 0 85 0</inkml:trace>
  <inkml:trace contextRef="#ctx0" brushRef="#br0" timeOffset="-107378.5">9317 12834 691 0,'20'-1'235'0,"11"-5"3"0,21-3-28 16,13-1-23-16,17-8-41 0,7-4-18 0,-1 2-8 15,1-3 6-15,6-4-93 0,9 0 56 0,5-3 14 16,4 1-24-16,23-7-10 15,-26 8 0-15,-1-4-17 0,0 6 12 0,-3 0-24 16,4 1-4-16,-5 0 3 0,-2 2-21 0,-4 3 10 16,-6 0-10-16,-7 2 7 0,-21 1 19 0,-1 3-13 15,-9 3-14-15,-7 0 1 0,-7 3 5 0,-10 1-12 16,-8 0 12-16,-2 4 18 0,-3-1-21 16,-2 0-2-16,-5-2 8 0,2 6 17 0,-6-1-20 15,4-3-5-15,-5 2 5 0,1 1 8 0,-7 1-18 16,0 0-11-16,0 0-9 0,0 0-16 0,0 0-1 15,0 0-27-15,0 0-59 16,0 0-87-16,-18 15-51 0,12-8-592 0,-4-4 98 16,3 3 89-16</inkml:trace>
  <inkml:trace contextRef="#ctx0" brushRef="#br0" timeOffset="-93119.39">10066 3019 465 0,'0'-5'154'0,"0"5"-6"0,0 0-7 15,0 0-5-15,-3-6 10 0,3 6-11 16,0 0-27-16,0 0-3 0,-1-5-8 0,1 5-25 16,0 0-6-16,0 0-17 0,0 0-8 0,0 0 2 15,0 0-12-15,0 0-5 0,0 0 12 0,-3 17-15 16,0-9 8-16,3 2 15 16,-4 3-23-16,3 0-2 0,-2 4 9 0,0 2-22 15,-1 0 7-15,1 0 8 0,0 1 0 0,-3 1-10 16,5 0 20-16,-3-2-10 0,-2-2-12 0,5 1-1 15,-5-1-20-15,3 0-13 0,2-2-21 16,-5 1-40-16,3-1-32 0,-2-5-19 0,2 0-49 16,0 0 45-16,-1 1-17 0,-2-5-77 0,-4-1-64 15,7 1-332-15</inkml:trace>
  <inkml:trace contextRef="#ctx0" brushRef="#br0" timeOffset="-92655.46">9998 3071 527 0,'3'-5'210'15,"-3"5"-18"-15,0 0-41 0,0-6-8 0,0 6-10 16,0 0-23-16,0 0-7 0,0 0 4 0,0 0-7 16,0 0-8-16,10 11-13 0,-7-5 3 0,1 0-13 15,2 2-5-15,-1-3-5 0,1 3-18 16,-2 1 10-16,2-3 13 0,1 0-7 0,0 0-32 15,0 1 9-15,3-3 4 0,-3 0-23 0,3 0 6 16,3-3 10-16,-3-1-13 0,4-1-6 16,0 1 1-16,0-5-15 0,2-1-34 15,-1 2-31-15,1-3 36 0,-2 0-10 0,-3 0 24 16,3 1-14-16,-7 1 3 0,2-2 12 0,1 3 1 16,-5-2 97-16,4 1-18 0,-5 2-3 0,-1 0 6 15,-3 3 25-15,7-5-28 0,-4 1-13 16,-3 4-2-16,4-3-8 0,-4 3 10 0,0 0 3 15,0 0-13-15,0 0-5 0,0 0 4 0,0 0-24 16,0 0 17-16,0 0-15 0,-10 15-5 0,9-5-13 16,-2-2 31-16,-3 2-1 0,5 0-7 15,-2 1-12-15,0 1-11 0,0 1 20 0,2 2-2 16,-3-1-5-16,4 0-3 0,0 0 3 16,-3 2-3-16,6-5-13 0,-3 3-4 0,4-1-50 15,-4 0 16-15,4 0-33 0,-1 0-38 0,0-2-62 16,4-3-105-16,-4 5-541 0,4-5 53 15,0 0 88-15</inkml:trace>
  <inkml:trace contextRef="#ctx0" brushRef="#br0" timeOffset="-92376.23">10561 3091 645 0,'0'0'289'0,"0"0"-38"0,0-6-24 16,0 6-14-16,0 0-49 0,0 0-6 0,0 0-4 15,0 0-31-15,0 0 0 0,0 0-13 0,-9 15-13 16,8-9-18-16,1 1 3 0,-4 5 5 0,1-2-30 16,3 1 4-16,-4 3-12 0,1 2 4 15,0 0-1-15,-1 1-32 0,1-1 1 0,3 1 7 16,-3 1-61-16,0-2-31 0,0 0-47 15,1 1-42-15,-1-7-113 0,0 5-548 0,-1-7 66 16,1 1 96-16</inkml:trace>
  <inkml:trace contextRef="#ctx0" brushRef="#br0" timeOffset="-91934.1">10599 3039 685 0,'0'0'190'0,"0"0"-8"0,0 0-21 15,0 0-15-15,10 12-11 0,-6-7-19 0,2 2-17 16,-2 1 6-16,2 0-15 0,-2 1-18 16,2-1 4-16,-1 2-9 0,1-2 0 0,1 3-11 15,-1-5-7-15,1 1 12 0,1 0 0 16,2-1-27-16,-3-1-16 0,6-1 20 0,-3-1-18 15,1-3 9-15,3 0-11 0,-1-2 7 0,-2-1-2 16,2-2-20-16,0-2 15 0,-2 2-6 0,2-3 1 16,-1 1-8-16,0-2 13 0,-5 2 0 15,4-1-18-15,-4 1 39 0,-1 0-27 0,1 0 32 16,-4 2 25-16,1 0-31 0,3 1 16 0,-4 0 5 16,-3 4-15-16,4-5-9 0,-1 1 4 0,-3 4 17 15,3-3-41-15,-3 3-9 16,0 0 17-16,0 0 0 0,0 0-5 0,0 13-6 15,0-6 4-15,0 3-11 0,-3 0 15 0,0 1 1 16,3 0-3-16,-4 3 5 0,4-2-21 0,-3 2-2 16,3 0 23-16,-3 0-2 0,3 1-13 15,0-1-1-15,-4 1-12 0,4-2-18 0,0 0 0 16,4 0-33-16,-1 1-52 0,-3-3-71 0,0 1-74 16,3-2-520-16,-2-2 7 0,2-2 111 0</inkml:trace>
  <inkml:trace contextRef="#ctx0" brushRef="#br0" timeOffset="-91432.32">11095 3033 537 0,'0'0'228'0,"0"0"-31"0,0 0-20 0,0-5-19 15,0 5-9-15,0 0-24 0,0 0-7 16,0 0-29-16,0 0 4 0,0 0-17 0,0 0-9 16,0 0 5-16,3 18-21 0,-3-12 3 0,3 3-19 15,-3 0 1-15,0 2-8 0,0 2-2 0,0-1-11 16,0 2 16-16,0 1 0 0,0 0-6 16,0 2-4-16,-3 1-8 0,3-1 12 15,0 1-4-15,3-3-11 0,-3 0 0 0,0-2 11 16,4 1-21-16,-4 1 20 0,3-4-12 0,-2 0 5 15,2 0-8-15,0-1 10 0,1-1-25 16,2-2 36-16,-2 1-26 0,6-3 2 0,-3 0 3 16,3-3-5-16,1-2-5 0,5-1 15 0,-1-2-2 15,5-3 15-15,3-3-5 0,2-1 8 0,2-4-1 16,0-1 8-16,-3-2-30 0,3 0 33 16,-3-1-23-16,0 1 10 0,-3-2 7 0,-1-2-12 15,-5 5-13-15,1-1 6 0,-6 0 1 16,-2 4-14-16,-2-1 27 0,-2 1-19 0,-1 2 11 15,0 0 9-15,-3 0-34 0,-3 1 3 16,0 0-20-16,-1 0 32 0,-3 1-9 0,0 2 9 16,0-1-14-16,-2 1 4 0,2 1-7 0,-1 2 7 15,2 0-17-15,2 0 5 0,-3 3-19 0,7 1 4 16,-9-5-16-16,9 5 23 0,-11 0-49 0,11 0-25 16,0 0-121-16,-10 4-48 0,7-2-520 15,3-2 90-15</inkml:trace>
  <inkml:trace contextRef="#ctx0" brushRef="#br0" timeOffset="-90176.18">9310 2921 327 0,'0'0'115'16,"0"0"21"-16,0 0-44 0,0 0 16 0,0 0-6 16,0 0-25-16,0 0 10 0,30 0 13 0,-9 0-21 15,4 0 6-15,12 0-27 0,4 0-4 0,24-2 15 16,7 0 3-16,3-1-3 16,4 2-31-16,16-6 16 0,5 2 38 0,6-1-5 15,3-1 13-15,1-2-20 0,2 0-1 0,-3 0-7 0,-6-2-21 16,-1 0 23-16,1-1-23 0,-4-1 8 15,0 0-3-15,0-2 1 0,1 0-6 0,-8 0-10 16,0-3 2-16,-7 5-15 0,-16 1 19 16,10-5-14-16,-15 4-10 0,-6 1-13 0,-3 1 3 15,-3-1 10-15,-11 5-3 0,-10-1-9 0,-4 3-4 16,-6 0 14-16,-5 2-1 0,2-1-12 0,-5 2 28 16,-3-1-18-16,4 0 7 0,-4 3 11 15,-3-4-3-15,0 4-17 0,-7 0 12 0,13-2-2 16,-9 1-14-16,-4 1-9 0,0 0 7 15,0 0 11-15,11 0-19 0,-11 0 1 0,0 0 4 16,0 0 6-16,0 0-26 0,-4 9 8 0,4-9 23 0,0 0-8 16,-1 9-4-16,-2-5-17 15,3 1 14-15,-3 2 2 0,3 0-2 0,-3 2-6 16,2 3-2-16,1-2-8 0,0 5 21 0,-3 0-1 16,0 5 6-16,0 3-13 0,-1 2-5 0,1 8 3 15,-4 1 2-15,3 4 0 0,-3 13 12 16,1 1-7-16,-1 2-5 0,-3-1 3 0,9-1-3 15,-5-1 8-15,2-6-13 0,4-8 15 0,-3 3-10 16,3-1-8-16,0-4-5 0,0-3 6 0,0-3 9 16,0 0 1-16,0-3-3 0,0-2 5 0,0-6-3 15,0 2 6-15,0-5-8 0,0 0 5 16,3-2-5-16,-3-1 5 0,0 1 3 16,0-2 23-16,0-3-54 0,0 1 15 0,-3-5 8 15,3 1 21-15,0-5-6 0,-7 7-18 0,7-7-4 16,-10 0-1-16,10 0 11 0,-14-5 12 15,0 2-10-15,1 0 0 0,-5 0 8 0,-5 1-5 16,-8-1-3-16,-10 0-8 0,-7 3 6 0,-21 3 2 16,-2 0-10-16,-7 2-5 0,-15 6-8 0,-3 0-26 15,-6 3 31-15,-4 3-2 0,-7 0-3 16,-4 0 8-16,-2 2 5 0,3-1-11 0,3 0 4 16,-3 2 1-16,-1-3 11 0,2 1 8 0,-1-1-5 15,5-2-1-15,3 1-2 0,9-4 8 16,10 2 5-16,16-6-1 0,8 2-4 0,4-2 2 15,6 1 0-15,14-3 6 0,7-3 7 16,7 2-8-16,6-4 11 0,1 2-8 0,6-3 7 16,-3 3-7-16,6-2 21 0,1-1-11 0,0 0 5 15,10 0 6-15,-17-1-19 0,11-2 13 0,5-1-12 16,-2-2-16-16,0 3 0 0,3-5 10 16,3 2-4-16,-3-1-1 0,0-1 0 0,0 0 3 15,3-2 5-15,-3 0-11 0,1 1 1 0,1-5 0 16,-1-2-8-16,-1 0-13 0,3-5 18 15,-3-4 5-15,0-3 3 0,-3 0-18 0,2-8 2 16,1-1-9-16,-3-13 24 0,-3-3 9 16,2 2-18-16,-3-2 4 0,3 1-7 0,1 1 8 15,-3 9 5-15,5 6-1 0,1-1-4 0,-3 0 5 16,3 3-8-16,0 5 3 0,0 2-11 0,-3 1 16 16,3 4 2-16,0 3-15 0,3 0-2 15,-6 2 7-15,3 4-5 0,0-1-21 0,3 3 34 16,-3-1-13-16,0 4-2 0,0-1-6 0,-3 1 8 15,6 0-15-15,-3 2 10 0,0 0-1 0,0 6 12 16,0-9-6-16,0 9-3 0,3-4 3 0,-3 4-8 16,0 0 11-16,0 0-3 0,0 0-10 15,0 0-8-15,14 8-28 0,-7-3-26 16,-3-1-30-16,2 0-21 0,-2 2-59 0,2 0-112 16,-6-1-170-16,11 1-360 0,-4-4 100 0,0 3 56 15</inkml:trace>
  <inkml:trace contextRef="#ctx0" brushRef="#br0" timeOffset="-89661.98">7553 2503 883 0,'0'0'235'16,"0"0"-35"-16,0 0-11 0,3 18-15 0,-3-6-28 16,3 0-8-16,1 4-12 0,0 1-11 0,-1 1-13 15,1 5-4-15,2 0-14 16,-2 2-7-16,2 2-18 0,2 2-11 0,-2-4 6 16,-2 0 2-16,5 4-4 0,2-5-17 0,-4-2-6 15,3 0-24-15,-3-3-15 0,4 0-47 0,2-1-40 16,1-2 23-16,-4-4-95 0,0-2-56 15,1 1-574-15,2-5 80 0,-3-4 135 0</inkml:trace>
  <inkml:trace contextRef="#ctx0" brushRef="#br0" timeOffset="-89408.32">7922 2491 877 0,'0'0'249'16,"0"0"-42"-16,0-5-17 0,0 5-32 16,0 0 6-16,0 0-18 0,6 14-26 0,-6-6-5 15,5 4-15-15,1 3 3 0,-2 2-11 0,-1 4-23 16,4 2 5-16,-1 2-18 0,-2 0 14 0,0 7-29 16,2-2-29-16,-2-2-30 0,2-1-102 15,-5-2-80-15,2-2-109 0,0-1-482 0,1-3 77 16,0-4 110-16</inkml:trace>
  <inkml:trace contextRef="#ctx0" brushRef="#br0" timeOffset="-89203.38">7512 2878 752 0,'0'0'266'0,"0"0"-12"15,0 0-14-15,10-8-27 0,4 2-26 0,3 0 2 16,10-4-43-16,7 0 5 0,18-5-33 0,3-2-21 16,6 2-10-16,-3-1-28 0,4-1-90 15,-4 0-25-15,-1-1-159 0,-5 3-584 0,0-1 70 16,-2 0 66-16</inkml:trace>
  <inkml:trace contextRef="#ctx0" brushRef="#br0" timeOffset="-88968.38">8589 2203 506 0,'0'0'238'0,"0"-7"-56"16,0 7-21-16,0 0-10 0,0 0-25 16,0 0-29-16,0 0 3 0,-7 18-5 15,0-3 30-15,-3 10-33 0,-11 17 3 0,-5 8 2 16,-10 12 0-16,-4 5-10 0,-7 0-23 0,1 2-12 15,-5 3-9-15,0 3 8 0,0-2-15 0,3-1 18 16,3 1-41-16,1 1-3 0,6-5-5 16,4-4-51-16,14-15-23 0,2-6-77 0,2-1-13 15,11-10-40-15,2-6-29 0,0-8-425 0,9-9-20 16</inkml:trace>
  <inkml:trace contextRef="#ctx0" brushRef="#br0" timeOffset="-88439.11">8521 2910 875 0,'0'0'269'15,"0"-6"-21"-15,0 6-15 0,0 0-33 16,0 0-16-16,0 0-15 0,0 0-26 0,-21 7-10 16,15 1-15-16,-1-1-26 0,-1 5 13 0,1 0-13 15,1 2-2-15,-1 0-21 0,4 3-18 0,-4-2-25 16,6 1 7-16,-2-3-5 0,3 0-12 0,3-2 7 15,-2 1-23-15,6-4 12 0,0-3 4 16,2 1-16-16,2-5 15 0,6 0-7 0,0-5-3 16,0 0-8-16,0-3 6 0,4-3 10 0,2 2 5 15,-5-4 2-15,-1 0-2 0,3 1 8 16,-6 2-14-16,0 0 19 0,-1 1 0 16,-6 1 0-16,4 0 7 0,-4 2-7 0,2 0 7 15,-1 2-23-15,-2-2 11 0,-2 1-18 0,-4 4-11 16,6-3 13-16,-6 3 3 0,0 0-8 0,7 7-10 15,-4-2 26-15,-2 1-11 0,2 1-20 16,-2 1 17-16,2-1-2 0,0 0 6 0,0 2 1 16,1-3-4-16,-1 0-10 0,4-1 4 0,1-2-4 15,1-3 12-15,1 0-20 0,4-4 15 0,0-3 2 16,6-2 4-16,0-4-9 0,4-5 11 16,-2-1 2-16,1 0-7 0,-6-4 7 0,1 2 11 15,-2 3-23-15,-5-3-9 0,-1 2 9 16,-6 2 0-16,-1 0 27 0,-3 4-14 0,-1 0-11 15,-5 1 5-15,-4 0-13 0,-4 1 19 0,-3 4-3 16,-4 2 2-16,-2 2-15 0,2 1 2 16,-6 2 6-16,-4 2-5 0,1 4-3 0,2 0-11 15,-3 2 9-15,0 5 2 0,4 2-38 0,9-1-96 16,2 0-55-16,-11 7-228 0,23-5-443 0,1-3 64 16,6-2 94-16,0-7 70 0</inkml:trace>
  <inkml:trace contextRef="#ctx0" brushRef="#br0" timeOffset="-86052.32">26700 573 865 0,'0'0'284'15,"-4"-6"-31"-15,3 2-71 0,-4-1-5 0,5 5 43 16,-7-6-59-16,3 4 5 0,-2-2-15 0,6 4-28 15,-4-2 0-15,4 2-31 0,0 0 16 0,-19 2-14 16,8 2-12-16,0 2-25 0,-3 4-1 0,-2 2-7 16,1 5 7-16,-1 1-25 0,2 0 4 15,1 6-9-15,2-3-21 0,4 1 0 0,2 1-30 16,0 0-3-16,2-4-39 0,3 0-7 0,3 0-31 16,3-1 0-16,4-1-31 0,-2-3-61 15,-4-1-133-15,12-3-505 0,2-1 88 0,-2-3 125 16</inkml:trace>
  <inkml:trace contextRef="#ctx0" brushRef="#br0" timeOffset="-85673.75">26919 614 463 0,'0'0'179'0,"0"0"-46"0,3-4 8 0,-3 4-34 15,0 0 14-15,0 0-29 0,0 0 5 0,11 11-10 16,-8-4-5-16,0 1-23 0,-2 1 0 16,5-1-13-16,-6 2 2 0,4 2 4 15,-1 1-11-15,0-3-11 0,0 2 11 0,-1-1 3 16,-1 0-6-16,1-1-20 0,-2 1 5 0,0-1-13 16,0-2 1-16,-2 2 9 0,1-3-5 0,-1 1-7 15,-1-2 5-15,0 0-8 0,0 0 13 16,2 0-10-16,1-6 25 0,-6 6 16 0,6-6-47 15,-7 0 111-15,7 0-29 0,0 0 3 0,-3-10-15 16,3 10 23-16,0-11-24 0,3 2 19 0,0 1-44 16,1-3-54-16,3 0-10 0,-1-2 13 15,5 1-2-15,-1-1-4 0,0 2 32 0,4 1-3 16,-4-1-26-16,3 3-5 0,-2 0-12 16,2 1-37-16,-2 3-27 0,-1-2-60 0,0 3-35 15,-2 1-13-15,1 2-75 0,-5 3-68 0,3 0-389 16,-1 2 107-16</inkml:trace>
  <inkml:trace contextRef="#ctx0" brushRef="#br0" timeOffset="-84815.77">27097 860 706 0,'0'0'207'0,"0"0"-33"0,0 0-35 15,9-16 45-15,-9 16-7 16,4-6-24-16,-4 6-10 0,3-3-25 0,2 0-5 15,-5 3-3-15,11-5-23 0,-6 3 2 0,2-2-12 16,4 4-15-16,-2-2-16 0,3-1-5 0,-1 0-31 16,0 3 8-16,-1-3-13 0,4 0 3 0,-3-1-6 15,3 1 6-15,-1-2-16 0,0-2 24 16,1 0-11-16,-3-1-23 0,3 1 18 0,-4-2 0 16,3 0 7-16,-5 3 1 0,1 0 8 0,-5-2 4 15,4 3-7-15,-5 1 7 0,0-2 6 0,0 1-8 16,-3 2-5-16,0 3 12 0,-6-7-15 15,6 7-2-15,-13-3-3 0,-2 4 3 16,-2 1 0-16,-1 1-11 0,2 1 24 0,-2 2-29 16,1 0 10-16,-3 2-7 0,3 2 10 0,0 1-7 15,3 1-14-15,0 1-12 0,4-1-25 16,3 1-14-16,0-1-5 0,4 0 3 0,2-2 5 16,2-1 16-16,2 0-14 0,5-1 26 0,2-1-17 15,6-3 35-15,1 0-18 0,1-4 13 0,5 0 2 16,-2 0 19-16,0-1-6 0,-1-3 6 15,0-1-1-15,-2 1-7 0,-1-2 7 0,0 1 13 16,-3 0-17-16,0-1 20 0,-5 2 15 0,-2-1-21 16,0 0 24-16,1 1 7 0,-5 0-20 0,0 1 3 15,0-1-11-15,-3 4 13 0,0 0-15 0,-9-6-1 16,9 6-4-16,-11 0-3 16,11 0-3-16,0 0-9 0,-20 5-4 0,15-2 6 15,-4 2-8-15,5-1-5 0,-2 2-38 0,2 1-37 16,4-1-12-16,-3 0 13 0,3 0-10 0,0 1 53 15,3-2-5-15,1-1 21 0,2 1-32 16,1-3 24-16,-1 2 18 0,2-2 23 0,2-1-10 16,-3 1 35-16,-1 0-7 0,-6-2 10 0,18 0-23 15,-10 1 36-15,-3-1-16 0,-5 0 19 0,17 0 7 16,-13 2-26-16,-4-2-12 0,14 0 20 0,-14 0 5 16,7 0 1-16,-7 0-19 0,10 0 29 15,-10 0-29-15,11-2 8 0,-11 2-8 0,13 0 6 16,-5-1-24-16,0 0 11 0,0-2 7 15,2 1-12-15,0-1-13 0,4 0 20 0,-4-3 0 16,0 0-15-16,4-1 10 0,-1-3-25 16,1-1 27-16,0-5-12 0,0 0 21 0,2-2 1 15,2-4 1-15,-2-1 3 0,-1-2 22 0,1 3 39 16,-5 1 5-16,2 4 16 0,-6 0-44 0,1 4 2 16,-2-1 6-16,-2 3-9 0,2-1 19 15,-2 2-20-15,2 1-19 0,-1 1 13 0,-2 3-15 16,-3-1-13-16,3 0-8 0,-3 6 6 15,3-4-3-15,-3 4-11 0,0 0 27 0,0 0-11 0,-9 21 7 16,1-6-14-16,4 3 4 0,-2 6-17 16,-1-1-11-16,-1 8-7 0,-4 2-8 15,2 13-16-15,-1-1-27 0,0 0-147 0,-1 0 55 16,1-9-60-16,4-7-51 0,-14 5-112 0,21-11-374 16,-3-5 102-16</inkml:trace>
  <inkml:trace contextRef="#ctx0" brushRef="#br0" timeOffset="-84538.74">27770 820 586 0,'0'0'235'16,"3"-7"-38"-16,-3 7-20 0,1-7-47 16,-1 7-2-16,3-6 8 0,0 2-23 15,4 2-11-15,2-3-2 0,-1 2-11 0,2-1-4 16,0 0 2-16,1 1-38 0,-1-1 10 0,0 2-3 15,1-3-10-15,-1 2-18 0,0 2 16 0,-1-2-6 16,-4 1-15-16,2-1 8 0,-1 2-3 0,-6 1 15 16,14-5-14-16,-10 5-6 0,-4 0-3 15,9-1 6-15,-9 1-16 0,7-3-10 0,-7 3 10 16,0 0-7-16,0 0 17 0,11 4-12 0,-8 1 10 16,-2 0 0-16,-1 0-8 0,3 4-25 15,-3-1 20-15,3 2-28 0,-3 3-6 16,0-1-58-16,0 0-35 0,0 1-19 0,0 1-54 15,0-3-86-15,0 3-492 0,0-2 87 0</inkml:trace>
  <inkml:trace contextRef="#ctx0" brushRef="#br0" timeOffset="-83838.3">28122 903 583 0,'10'-8'220'0,"1"1"-94"16,-3-3-21-16,-3 2 20 0,0 2-15 0,1 2 103 15,-3 0-24-15,0 0-5 0,-3 4-2 16,4-6-28-16,-4 6 4 0,6-2-35 0,-6 2 3 15,1-5-42-15,-1 5 13 0,0 0-22 0,0 0-14 16,6-1 0-16,-6 1-4 0,0 0-4 0,0 0-9 16,7 8-3-16,-7-8-3 0,4 7 3 15,-1-3-7-15,0 2-14 0,-2-3-2 16,5 1 5-16,-2-1-10 0,2 0-6 0,2-1 9 16,0 0-6-16,3-1-5 0,0-1-5 0,2-1 3 15,2 1 4-15,-2-3 1 0,4-1-5 0,-3 1-11 16,-1-1 11-16,3 1 4 0,-5-2-2 0,1 0-2 15,-2 0 2-15,2-1-18 0,-2 2 3 16,-2-3-10-16,-1 1-14 0,0 0 11 16,0 0-10-16,-4-1 5 0,-1 1 5 0,-1 0-5 15,-1 0-8-15,-1-1 5 0,-4 2 18 0,2 0-12 16,-5 0-6-16,1 0 3 0,-2 1 7 0,-2 0 1 16,1 2 2-16,0 1 5 0,-1-1 5 15,4 2-7-15,7 0-11 0,-16 3 11 0,8-1-21 16,1 1 16-16,-2 1-34 0,2 0-38 0,3 1-26 15,0-1 13-15,1 0-2 0,6 2 27 0,-3-6-7 16,5 9 26-16,-2-5-77 0,4-2 12 16,1 2 11-16,0-3 25 0,3 2-12 0,-1-3 12 15,0 1 16-15,1-1 20 0,-1 0 26 0,-1 0 36 16,-9 0 12-16,15 0 11 0,-8 0 20 0,-7 0-10 16,14 1-18-16,-8-1 8 15,-6 0-8-15,7 2-13 0,-7-2-10 0,7 3 3 16,-4 1 25-16,0 4 5 0,0 2-17 0,-2 3 9 15,-1 5 19-15,-1 2-13 0,-2 4-3 0,0 4-5 16,-2 3 0-16,-3 3-5 0,1 15-11 0,-4 1 19 16,-2 1-11-16,3-2 1 0,-4-1 7 15,1-2-5-15,0 3 7 0,-2-5 3 0,4-6-12 16,3-7 32-16,-2-1-30 0,1-7-10 0,-1-2 7 16,3-3-10-16,1-4 26 0,-1-1-3 0,-1-1 1 15,0-5 22-15,-3-1-28 0,3-2 20 16,1-5-12-16,7 1-21 0,-17-10 6 0,4-2-14 15,6 0 26-15,3-3-25 0,-2-8 2 0,3 3-8 16,6-5 6-16,2 0 0 0,3-3 14 0,6 0 1 16,6-9-10-16,4 3-16 0,0 8-7 15,4-6 7-15,6 5-30 0,4 2 15 16,-6 5-26-16,7-3 1 0,6 3-114 0,-1 2-17 16,4 0-617-16,0 2 110 0</inkml:trace>
  <inkml:trace contextRef="#ctx0" brushRef="#br0" timeOffset="-83565.69">29414 666 821 0,'0'0'225'16,"0"0"-20"-16,0 0-8 0,0 22-35 0,0-10-27 15,0 1 6-15,0 5-13 0,0 2-21 0,-3 5-12 16,3 2-8-16,0 3-5 0,0 6-8 0,-3 0-22 16,3-2 6-16,-1 3 4 0,-2 0-11 15,0-4-38-15,0 3 15 0,2-4-61 0,-3 2-13 16,1-7-82-16,-1-4-34 0,1-10-117 0,0 4-504 16,3-1 77-16</inkml:trace>
  <inkml:trace contextRef="#ctx0" brushRef="#br0" timeOffset="-83282.54">29322 694 931 0,'0'0'259'0,"0"-8"-1"15,0 8-17-15,3-5-21 0,1 1-33 0,3 2 7 16,3-2-30-16,3 3-18 0,5-2-5 0,3 0-13 15,1 2-21-15,0 1-17 0,5 0-6 16,-3 1 6-16,-4 2-21 0,4 0-5 0,0 0-5 16,-3 1-8-16,-4 1-35 0,3 1 12 15,-6 1-13-15,3-1 0 0,-5 1-15 0,-4-1-2 16,-3 3-8-16,-2 0-1 0,-3 0-12 0,-3 1 0 16,-5 2-28-16,-2 0-23 0,-3-1-49 0,-5 4 49 15,-1-2-85-15,-2 1-25 0,-1 3-103 16,-5-1-140-16,11-1-354 0,4-5 108 0,0 0 30 15</inkml:trace>
  <inkml:trace contextRef="#ctx0" brushRef="#br0" timeOffset="-82415.3">30036 813 757 0,'0'0'213'0,"0"-5"4"0,0 5-35 15,0 0-5-15,-6-6-6 0,-1 4-25 0,7 2-8 16,-16-4-25-16,1 6-11 0,-4-2-17 16,-3 3-6-16,-5 1-5 0,0 1-23 0,-1 1 6 15,1 1-27-15,2 3 9 0,-2-1-54 0,7 0-44 16,3-2-21-16,3 4 11 0,0-4-13 0,4-1 21 16,4 0-16-16,2 1 13 0,0-2 23 15,4-2-28-15,0-3 23 0,11 8 18 16,-4-6-11-16,4 1 9 0,2-3 14 0,-3 1-2 15,4 1 21-15,-4-2 17 0,3 1 11 0,-5-1-13 16,2 1 18-16,-1-1-21 0,-2 0-5 16,-7 0 3-16,11 0-8 0,-11 0 13 0,10 2-5 15,-10-2 13-15,10 2-6 0,-10-2-12 0,9 0-6 16,-9 0 9-16,5 2-4 0,-5-2-2 0,6 4-2 16,-6-4 5-16,7 5-13 0,-4-2 15 15,2 2 3-15,1-3 7 0,-2 2-20 0,6-1-2 16,1-1-14-16,2-1 1 0,4-1-6 0,0-1-45 15,4-3 50-15,3-2-4 0,-1-1-3 16,-2-4-3-16,3 1 24 0,-4-1-6 0,1-1-7 16,-1-1 35-16,-6 1 1 0,0 1 20 15,-4-1 0-15,-3 5-8 0,2 0 15 0,-4 0-4 16,1-1-26-16,-5 4 8 0,-2-2-14 0,1 6 24 16,-11-7-15-16,2 5-16 0,-1 0 10 0,-4 2 8 15,2 4-8-15,-3-1-22 0,-3 2 25 16,-2 3-23-16,3 3 10 0,0 1 2 0,0 4-4 15,0 0 10-15,3 2 10 0,0 1-16 0,7 1 37 16,-2 3-29-16,1-3 8 0,5 0 3 0,3 0 7 16,3-1-22-16,4 3-6 0,-3 1 10 15,6-2 3-15,-1-1-5 0,2-1 10 16,-4-1-18-16,3-2 13 0,-2-3 7 0,2 1-27 0,-4-2 15 16,-2-1 2-16,-1-4-15 0,4 2 10 15,-6-2-10-15,-1-1 5 0,-5 2 6 0,-1-1-17 16,-4-1 1-16,-2 0 3 0,-4-1-8 15,3-2-21-15,-3 2 26 0,1-5-3 0,-2 1-20 16,6 1 13-16,-2-4-1 0,2 1 6 0,2-2-18 16,1-2-3-16,5 0 3 0,2-1-11 0,2-3-37 15,10-3 27-15,5-1-17 0,5-5 27 16,16-5-25-16,1-2 13 0,4-3 7 0,-2 1 16 16,-2-1 3-16,5 0 7 0,-1 1 0 0,-5 1 2 15,-2 1 27-15,-8 2 35 0,-6 5-13 16,-4 5 5-16,0-2 6 0,-2 0 23 15,-6 5-6-15,-2-3-15 0,0 3 21 0,-4-1-32 16,0 4 17-16,-6 0-27 0,-1-1 8 0,-5 3-17 16,-2 0-1-16,1 2-2 0,-3 3-3 0,-2 2 8 15,-3 0 8-15,-1 2-13 0,3 2-8 16,-2 2-18-16,4 1 10 0,2 3-2 0,2 1 13 16,1 2-16-16,5-1 8 0,1 1 5 0,3 3-7 15,4-2-3-15,6 3-3 0,3-1 3 0,5-4-31 16,8 1-64-16,2 0-7 0,0-8-167 0,6 4-515 15,4-1 101-15</inkml:trace>
  <inkml:trace contextRef="#ctx0" brushRef="#br0" timeOffset="-82164.14">30939 513 852 0,'0'0'251'0,"0"0"-21"0,0 0-25 15,0 0-16-15,0 0-22 0,-7 20-16 0,6-9-8 16,0 1-25-16,1 7-3 0,-5 0-2 0,5 4-6 16,-4 5-20-16,-2 5-13 0,3 3-7 15,-8 13-21-15,4-2-13 0,-3-2-40 16,2-6-37-16,-6 5-22 0,2-11-73 0,3-4-99 15,0-6-558-15,0-1 74 0,5-6 52 0</inkml:trace>
  <inkml:trace contextRef="#ctx0" brushRef="#br0" timeOffset="-81460.05">30775 914 726 0,'3'-6'279'0,"0"1"-43"0,1-2-18 0,3 2-29 15,0-1-10-15,3 1-2 16,7 0-47-16,-1 0 9 0,-1 1-22 0,6 1-2 16,-2-2-28-16,2 0-7 0,0 2-3 0,-1-1-8 15,1 2-8-15,-3-1 8 0,1 0-7 0,-1 1-9 16,-5 1-27-16,3-2 18 0,-6 2 2 16,-2 0-28-16,3-1 10 0,-4 1-8 0,-7 1 3 15,10 0-5-15,-10 0-18 0,9-1 3 0,-9 1 7 16,0 0 0-16,0 0-5 0,0 0-12 15,0 0 9-15,-23 12 14 0,13-6-1 0,-2 1-10 0,-4 0-2 16,3 2-1-16,3 0 3 16,-1 0-18-16,1 0-7 0,0-2-21 0,4 0 10 15,1 1-12-15,-1-1 10 0,6 1-16 0,0-1-2 16,0-1 15-16,6-2 10 0,2 1-4 0,1-1-4 16,2-1 9-16,3-2 7 0,2-1-23 15,-2-1 18-15,0-2 18 0,3-2-11 0,-3 1 24 16,0 1 7-16,-1-1 34 0,-3-1 0 0,1 1-8 15,-4 2 5-15,2-2-8 0,-2-1 16 0,0 4 12 16,-3-2-27-16,-4 3 20 0,7-4-18 16,-7 4-26-16,9-3 21 0,-9 3-3 0,4-3-20 15,-4 3 5-15,0 0-3 0,0 0-10 16,0 0 21-16,0 0-8 0,0 0 2 0,-5 16-20 16,0-11 8-16,5 0-3 0,-3 1-5 15,3 0-5-15,0-1-10 0,0-5-3 0,0 7 20 16,3-3-20-16,-3-4 3 0,6 5 2 0,-6-5 5 15,0 0 1-15,23-6 4 0,-15-1 11 0,6-2-11 16,0-4 8-16,3-2 11 0,-3-1-1 0,3-2 8 16,-2-1 0-16,1-2 0 0,2-1-18 15,-5 2-23-15,-3 1-15 0,-1-2-28 0,2 6 66 16,-4-4 3-16,3 6 12 0,-3 0-46 0,-3 1 14 16,2 1 17-16,-5 3-16 0,5-1 17 0,-1 1-6 15,-3 2 0-15,-2 1 2 0,3 0-15 16,-3 5 3-16,0 0 10 0,0 0-10 15,0 0 23-15,0 15-13 0,0-3-18 0,-3 3-8 16,-1 7 26-16,-2 3-46 0,-1 5-5 0,0 3-18 16,-3-1 5-16,3-1-28 0,-3 1-8 15,3-2-61-15,-3 1-21 0,3-8-38 0,2-2-36 16,-4-4-51-16,8-2-323 0,1-3 28 0,0-2 188 16,-1-2 322-16,1-3 20 0,1-2 59 0</inkml:trace>
  <inkml:trace contextRef="#ctx0" brushRef="#br0" timeOffset="-81227.43">31380 1046 181 0,'5'-7'231'0,"0"-1"-47"0,-2-4-36 0,5-1 47 15,-5-2-16-15,4 1 28 0,-4 0-12 0,3 1-26 16,-2 1 56-16,2 1-46 0,-4 1 8 0,1 1-49 16,0 3-17-16,0-1 12 0,-2 0-23 15,2 2-13-15,0 0-2 0,0 0-6 16,-3 5-27-16,4-6-3 0,-4 6 2 0,9-3-10 16,-9 3-10-16,0 0-2 0,15 7-3 0,-8-3 12 15,0 1-20-15,0 1 11 0,1 0-14 0,-3 3 9 16,6-2-22-16,-5 2 6 0,1 1-10 15,-1-1 0-15,-2 1 10 0,2 0 2 0,-4 0-15 16,4-1 3-16,-3 1-8 0,-2-1-8 0,-1 2-20 16,-1-3-23-16,-2 2-16 0,-3-2-27 0,-2 0-1 15,-5 1-161-15,-3 0-627 0,-3 0 123 16,-4-2 53-16,2-2 62 0</inkml:trace>
  <inkml:trace contextRef="#ctx0" brushRef="#br0" timeOffset="-81006.66">31927 613 808 0,'0'0'215'0,"0"0"-18"0,0 0-15 15,0 0-28-15,10 8-6 0,-7 2-22 16,-1 3-16-16,-2-1-13 0,1 5-2 0,-2 5-1 15,-4 3-14-15,2 7-42 0,-4 1-33 0,-7 12-28 16,4 0-38-16,-4-10-118 0,0 5-6 16,-17-1-165-16,25-8-359 0,6-7 66 0</inkml:trace>
  <inkml:trace contextRef="#ctx0" brushRef="#br0" timeOffset="-80646.8">31971 1135 570 0,'6'-5'261'15,"-5"0"-46"-15,2 1 3 0,-3 4 15 0,6-8-33 16,-4 5-49-16,1 0-8 0,-3 3-23 16,3-6-5-16,0 3-2 0,-3 3-21 0,1-4-28 15,-1 4 16-15,0 0-22 0,9-5-4 16,-9 5-13-16,8-1 5 0,-1-1-5 0,1-1-25 16,0 1 27-16,3-1-33 0,-1-2 3 0,6-1-5 15,-5-4-18-15,0-1 7 0,3 1-10 0,-1-3 29 16,-3 0-1-16,4-1 8 0,-4 1 20 15,-3 1-20-15,3-1 8 0,-6 3 8 0,2 0-24 16,-5 2 26-16,2-2-5 0,0 3-13 0,0 0 5 16,-3 1-20-16,2 1 12 0,-2 5 6 0,-8-7-19 15,8 7 29-15,0 0-20 16,-26 8-11-16,11 3 10 0,-2 2 0 0,5 2-4 16,-7 3-4-16,5 2 4 0,0 1-6 0,1 4 0 15,5-2 5-15,3-1-2 0,1 3 2 0,11 0-10 16,0 5 8-16,9-3-16 0,9 7-13 15,12-3-35-15,8-1-49 0,5-5-158 0,5-3-613 16,4-4 118-16,6-3 67 0,-4-4 44 0</inkml:trace>
  <inkml:trace contextRef="#ctx0" brushRef="#br0" timeOffset="-79382.36">27178 1892 545 0,'-10'-10'225'0,"0"5"-5"0,3-1-18 0,-4 2-30 15,0 1 7-15,-2 2-15 0,-6 2-18 16,1 1-41-16,-5 1 2 0,-4 3-4 15,2 2-6-15,-6 1-36 0,1 2 3 0,2 3-2 16,-2 0-14-16,6 0 1 0,1 2-21 0,2-2-13 16,6 0-4-16,-1 0-19 0,5-1-7 0,4-1-6 15,1-2-7-15,5-2 20 0,2-1 6 16,2 0-31-16,4-4 9 0,7 0-1 0,2-3 15 16,2-3-1-16,9-2-9 0,0-1 2 0,4-2-10 15,-7 0 10-15,3-2 10 0,-3 1 18 0,0 0 26 16,-4 1 13-16,-2 0 38 0,-4 2-41 15,-1 0 3-15,-3 1 7 0,1 1-7 0,-1-1-11 16,-3 2 36-16,2 0-10 0,-1 1-33 16,-2-1 18-16,-2 0-29 0,-4 3 6 0,7-4-21 15,-7 4 5-15,0 0 5 0,0 0-2 0,0 0 0 16,10 10 5-16,-10-4-13 0,-4 1 8 0,4 2-11 16,0-1-2-16,4 0-10 0,-3 1 0 15,2 0-3-15,0 0-20 0,1-2 28 0,5-1-8 16,-2-3-2-16,7-1 4 0,0-5 4 0,9-2 9 15,-1-3-2-15,8-6 10 0,8-11-12 0,2-3 7 16,-3-4-10-16,-4-6 20 16,1-2-10-16,-1-3-15 0,-5-2 15 0,-5 2-2 0,3-1 10 15,-4 4-3-15,-8 9 10 0,-4 7 3 0,-1 2 0 16,-7 4 0-16,4 3 11 0,-3 3 4 16,-2-1-15-16,-1 3-7 0,-1 3 1 0,-5 2-4 15,1 4-5-15,5 1-11 0,-26 10 19 16,9 1-9-16,-6 9-2 0,-8 12-2 0,3 5-11 15,1 3 11-15,3 6 7 0,4 0-12 0,2 3-1 16,2-1-2-16,5 2 2 0,4-1-4 0,4-9-14 16,3-5 3-16,3-3-2 0,4-2 2 0,4-2 13 15,2-3 2-15,5-5 19 0,5-2-16 16,1-8 2-16,3-3-7 0,4-5 20 0,0-6-9 16,20-8-4-16,-3-9-10 0,0-6 16 0,-4-3-5 15,8-10 9-15,-5-5-17 0,-9 3 10 16,-4-1 13-16,-6 0-23 0,-1 0 23 15,-4 2-15-15,-8-1 15 0,-2 11 5 0,-7 6 2 16,-1 5-30-16,-2 2 10 0,-3 4-12 0,-3-2 12 16,-2 5-8-16,-4 0-5 0,2 3 1 0,-7 4-1 15,1 2 18-15,1 2-12 0,-7 4 4 0,1 7-4 16,1 3 2-16,-6 4-8 0,6 6-2 16,-7 13 7-16,8-5-10 0,6 0 11 0,-6 14-3 15,10-5-28-15,2-7-11 0,1 2-12 0,6-1-21 16,4 0-8-16,1-1-40 0,5-4-121 15,4-5-48-15,0-4-123 0,4-5-356 0,-1-5 94 16</inkml:trace>
  <inkml:trace contextRef="#ctx0" brushRef="#br0" timeOffset="-79055.61">28341 1864 906 0,'0'-8'253'0,"0"8"-5"0,-1-5-35 15,1 5-26-15,0 0-16 0,0 0-17 0,0 0-8 16,0 0-13-16,-30 13-13 0,20-2 0 0,-4 0-28 16,-3 3 3-16,3 0-10 0,1 3-14 0,2-2-4 15,1 0-24-15,0 0-2 16,3-2-15-16,1 0-8 0,-2-2-8 0,5-1-2 16,3-3 5-16,0 1 2 0,6-2 8 0,-1-4 3 15,5 0-9-15,0-2-14 0,7-3 10 0,0-3 0 16,3-2-1-16,1-4 9 0,-4-1 20 0,3-1-8 15,-6-2-5-15,3 0 16 0,-3 2-11 16,-3 1-18-16,-2 1 14 0,-2-1-29 0,-1 5 35 16,-5-1-14-16,3-1 22 0,-1 2-14 0,-3 4 1 15,-3-2 9-15,-1 1-6 0,0 2-23 0,-5 0 6 16,9 3-14-16,-11 0-4 0,1 4-9 16,3 0-37-16,2 3 2 0,-6 1-75 0,6 0-12 15,2 3-5-15,0-2-113 0,6 2-658 0,0 0 134 16,5-3 63-16,8-2 75 0</inkml:trace>
  <inkml:trace contextRef="#ctx0" brushRef="#br0" timeOffset="-77382.75">28867 1778 877 0,'-3'-7'282'0,"1"5"-23"15,-3-4-14-15,1 3 1 0,4 3-41 0,-17-3-8 16,4 4-28-16,-2 4-16 0,-4 1-25 0,-2 2 13 15,0 3-28-15,-5 3-21 0,5 3 5 16,0 2-28-16,5-4-5 0,1 3-7 0,2 2-9 16,2-1-7-16,4 1-31 0,1-4-4 15,3 4 22-15,6-3-5 0,3 0-16 0,1-3-1 16,10 0-6-16,-3-3 2 0,7 0 16 16,3-3-28-16,3-3 20 0,-3-4-15 0,0-1 0 15,0-1 7-15,6-2 14 0,3-5-21 0,-7 1 0 16,1 0 10-16,-3-3-5 0,-4 2 0 0,-5 1 0 15,-2-3 10-15,-2 3-2 0,-1 0-24 16,-4 1-2-16,-3 0 3 0,-2 0-3 0,-1 6 3 16,-4-5-1-16,4 5-2 0,-10-3 13 0,3 1-5 15,-3 2 5-15,-3 0-5 0,1 2-1 0,1 1-7 16,-4 1 1-16,4-3-6 0,1 4-8 16,0 0-13-16,2 0-25 0,-1 0 13 15,2-1-3-15,4-1 5 0,-1 2 8 0,3 0 5 16,1-5 18-16,0 0 13 0,5 9 0 0,1-6-3 15,-2 0 8-15,6-1 18 0,-1 0 7 0,-4 1 1 16,5-2-1-16,-3 1-5 0,0 0 14 16,3-1-6-16,-3 1-13 0,2-2 0 0,-1 3 16 15,2-2-6-15,0 2 3 0,1-2-7 0,-1 3-6 16,0-3 0-16,1 3-15 0,-1-1 28 0,0-3-28 16,1 3 10-16,1-1-3 0,-2 1 16 15,1 0-10-15,-1-2 7 0,2 0-2 0,1-1-5 16,0-1-16-16,-2-2-5 0,2-1-4 15,5-1-4-15,-2-7 3 0,2 1-2 0,-2-5 15 16,2-7 33-16,9-9-3 0,0-4 24 0,-6-1 2 16,3-3 26-16,0 0-21 0,-4 0 52 15,-6 7-55-15,-1 8-73 0,-2 3 12 0,-4 2 52 16,3 4 20-16,-3 2-8 0,0 1-7 0,-1 4-8 16,-2 0 2-16,-1 1-25 0,0 2-2 0,-1 1-4 15,-2 5 6-15,0 0-5 0,0 0 7 0,-5 17 6 16,1-2-8-16,-2 7 2 0,-4 6-30 15,-1 4 5-15,-2 11 0 0,-2 5-5 16,-1 2-6-16,-1-1-55 0,5 0 9 0,-4-2-14 0,3 0 1 16,-1-2-32-16,1-1-42 0,6-7 29 15,3-15-49-15,1 0 5 0,-1-7-105 0,4-2-45 16,4-5 88-16,-1-2 22 0,-2-3-14 16,-1-3 70-16,0 0 32 0,16-8 70 0,-12 1 23 15,6-5 16-15,-3-1 17 0,0-2-15 0,-1 2 82 16,2-1-13-16,-2-1-6 0,-2-2 19 0,-1 4 13 15,2 1-6-15,-3 0 6 0,1-1-13 16,2 2 20-16,-3 2-8 0,-1-2-12 0,2 3 0 16,0 0-8-16,0 1-13 0,-2 2-17 0,-1-2-26 15,3 1 5-15,0 2 2 0,3-1-5 16,-2 0 1-16,7 0 12 0,-4 2-13 0,3-1-12 16,3-1-3-16,-2 2 8 0,-1-2 2 15,1 2-3-15,1-1 6 0,-3 2 3 0,2-3 9 16,-3 2-25-16,-1 0 23 0,0 1-5 0,0-3 15 15,-1 2-2-15,-6 3 25 0,9-3-35 0,-7 0 12 16,-2 3-15-16,7-3-8 0,-3 2 6 0,-4 1-1 16,3-2-2-16,-3 2-13 0,0 0-10 15,0 0 10-15,0 0-3 0,8 10 16 0,-8-4-16 16,-2 2-9-16,-1 1 4 0,0 0-18 0,0 4-22 16,-1 1-27-16,0 1 4 0,0 0 4 0,-2 0-63 15,3-1 12-15,3 0-23 0,-1-1 11 16,1-2-32-16,1 0 27 0,2-4 19 15,0 0 19-15,0-3 49 0,1-2-4 0,4 1 98 16,-8-3-56-16,13-1 38 0,1-3-15 0,-4-1 43 16,0 0-7-16,4-3 28 0,-4 1 20 0,0-1-30 15,4 1 33-15,-4-1-1 0,0 1-53 0,1 0 57 16,-4 1-52-16,2 1 46 0,-1-2 1 16,-3 4-24-16,0-1-15 0,1-1 7 0,-2 2-4 15,-1 0-1-15,1 0-7 0,0 0-26 0,-4 3-8 16,8-1 14-16,-8 1-1 0,0 0-13 0,5 5-7 15,0 0 3-15,-4 1-9 0,3 2 14 16,-1 0-16-16,2 3 8 0,-2-2-11 0,3 1 6 16,-2-2-16-16,5 1-5 0,-5-1 8 15,7-1-5-15,-1-2 0 0,4 1 5 0,1-2 7 16,1-3 3-16,2-1-2 0,1-3-6 0,1 0 16 16,1-1-15-16,0-3 2 0,3-2-3 15,-7-1 3-15,5-2-2 0,-7 1 17 0,2-2-18 16,-4 2 1-16,-1 0-1 0,-3-1-2 0,-2 1 18 15,-1-2-26-15,-1 3 11 0,-5 0-6 0,0 0-7 16,-4 0-9-16,-3 2 24 0,0 1-10 0,-3 1-5 16,-4-1-3-16,-2 2 13 15,2 3-3-15,0 1-2 0,-3-1-16 0,4 4 21 0,-2 1-36 16,2 0 13-16,-1 2-18 0,1 0-8 16,3 4 1-16,2-1-17 0,1-1 4 0,1 1-21 15,3 2 43-15,2-3-2 0,2-1-13 16,2 1 21-16,4-1 10 0,3 1-11 0,0-2 6 15,2-1 20-15,0-1-2 0,1-1-11 0,-2-1-4 16,3 1 14-16,-4-1 11 0,1-1-18 0,-1 3 23 16,-2 0-20-16,0-2 15 0,0 1-3 0,-2 1 13 15,-2 1-13-15,4 2 8 0,-6 3 5 16,1 2-10-16,-3 4 8 0,0 5 7 0,-3 5-5 16,-4 7 21-16,-6 16-3 0,-1 2 0 0,-3 4-5 15,0-2 7-15,0 2-4 0,-7 10 15 16,0-13-21-16,3-1 0 0,-2-1 3 15,2-5 3-15,0-2-24 0,6-3 3 0,-7-8 8 0,11-6-3 16,-1-6 10-16,0-1-2 0,0-3 3 16,2-2 7-16,0-3 0 0,-3-3-8 0,3-2 0 15,0-2 6-15,0-2 10 0,0-5-29 16,0-1 37-16,5-3-27 0,-4-7 9 0,9-3-3 16,0-3 5-16,9-11 13 0,3-11-6 0,10-5-12 15,0 2 8-15,16-10 12 0,3 2-28 0,3 6 26 16,4 0-18-16,4 6-10 15,-5 11 10-15,1 2-21 0,-1-2-7 0,2 4 10 16,2 4-41-16,-3 6-33 0,0-8-36 0,-1 8-103 16,-20 5-181-16,8 1-394 0,-1 0 84 0</inkml:trace>
  <inkml:trace contextRef="#ctx0" brushRef="#br0" timeOffset="-77148.75">30674 1908 837 0,'0'0'199'0,"0"0"14"15,0 0-37-15,0 0-7 0,-5 17-15 0,5-6-29 16,-3 3-10-16,3 3 1 0,-2 5-14 0,-4 3-12 16,6 3 2-16,-3 7-8 0,-1 1-15 0,-2 14-18 15,2 1 6-15,-2 1-6 0,1-1 16 0,-4-2-37 16,2 1-22-16,3-10-21 0,-5-8-43 15,3 0-59-15,-3-4-157 0,3-5-511 0,1-2 77 16,-3-5 37-16</inkml:trace>
  <inkml:trace contextRef="#ctx0" brushRef="#br0" timeOffset="-76867.19">30627 1885 752 0,'3'-4'274'0,"-3"4"-16"16,2-8-32-16,1 6-32 0,-3 2-9 0,13-2 9 15,-3 3-40-15,4 0-19 0,4 3-7 0,0-1-20 16,5 5-8-16,0 0-3 0,-2 0-31 0,2 1 19 16,-1 1-16-16,-3 2-8 0,-1-3-12 15,-2 0 5-15,-3 0-16 0,-1 0-2 0,-1 0-8 16,-2-2-28-16,-5 0-2 0,2-1-16 0,-3 1 15 15,-3 1-7-15,-6 0 7 0,1-1-30 16,-7 3 10-16,-5-3-41 0,-4 3-25 0,5-2 17 16,-6 0-92-16,-1 1-54 0,6-8-66 15,-1 7-501-15,2-1 88 0,2 0 11 0</inkml:trace>
  <inkml:trace contextRef="#ctx0" brushRef="#br0" timeOffset="-75746.48">31229 2046 796 0,'0'-4'253'0,"0"0"0"0,-3-3-48 16,3 7-13-16,-3-11-10 0,-1 5-21 0,-3 0-2 16,-3 1-47-16,0 2-7 0,-4-1-2 0,-1 4-24 15,-4-1 0-15,-1 1-17 0,-1 1 7 0,0 4-43 16,3-1 9-16,-4 2-1 0,4 0-27 15,4 2-22-15,-3 0-28 0,4-2 2 0,6 3-11 16,0-1 1-16,0 0 18 0,7-1 15 0,3 0-13 16,1 0 8-16,5-1 10 0,-1-1-2 0,5 0-13 15,0-1 25-15,-1-1-15 0,2 0-2 16,-1-1 20-16,1-2 10 0,-2 3 6 0,-4-2 12 16,3-1 10-16,-1 2-2 0,-3-1 13 15,-7-1 4-15,14 1 1 0,-7-1-5 0,-7 0 2 0,11 0-10 16,-11 0-10-16,8 4 20 0,-8-4-28 0,8 0 13 15,-8 0-11-15,0 0-9 16,10 2-11-16,-10-2 2 0,3 3-1 0,-3-3-6 16,7 5 7-16,-4-2 6 0,5 1-3 0,0 0-2 15,-3-2-8-15,5 2-13 0,4-1 5 0,-1-2 3 16,2-1 8-16,-2 0-21 0,7-4-8 16,-3 0 8-16,0 0-7 0,1-2 10 0,-1-4-9 15,2 1-4-15,-4-2 10 0,-1-2-2 0,-1 1 7 16,0 0 0-16,-5 1 11 0,-1-1 2 15,2 0 66-15,-5 2 21 0,3 0-18 0,-6 0-12 16,2 2 12-16,-3 1-23 0,0 1-10 16,-3-1 10-16,3 2-28 0,-4 2 5 0,4 3 8 15,-8-6-3-15,-1 6-13 0,9 0-7 0,-13 7-1 16,5 0 14-16,3 3-3 0,-4 0-3 0,0 5-7 16,4 0 2-16,-1 2-10 0,2 5 13 15,-2 0-5-15,3 2 9 0,3-1-14 0,0 4 5 16,0-2 2-16,3 3 3 0,0-2-6 0,1 1 9 15,-1-1-1-15,0 0-2 0,1-2-5 0,0-5 10 16,-1 0-11-16,0 0 3 0,-1-2 8 16,0-3-10-16,-2-1 7 0,3-1-9 15,-3-3-1-15,0 0-16 0,0 0 9 0,-3-3-11 16,1-1 11-16,-3 0-9 0,-2-3-9 0,3 1 2 16,4-3-5-16,0 0 13 0,-18-6-1 0,13 1 6 15,-1-4 8-15,4-1-8 0,-1-2-26 16,6-1-5-16,1-5-12 0,3-4 9 0,3 0 14 15,3-4-1-15,2-1 0 0,5 1 11 0,3-7-8 16,5 1 10-16,-4 7 16 0,-3 3 2 0,-1 2 8 16,1 2 7-16,-2 2 6 0,-4 2-14 15,-1 0 17-15,1 4 9 0,-5-1-2 0,1 2 5 16,-3 1 7-16,-2 1-4 0,1 0-1 0,-2 3-9 16,-2-1-6-16,3 0 10 0,-5 1-4 15,2 0-16-15,-3 4-18 0,0 0 10 0,0 0 10 16,0 0-10-16,-13-3 3 0,13 3-3 15,-21 11 1-15,7-3-16 0,4 1-3 0,-2 1 3 16,0 1-11-16,1 1-12 0,2 1 0 0,-2-1-23 16,7-1 0-16,-2-1-8 0,3 2 23 0,3-3 0 15,3 1 18-15,0-4-15 0,4 2 10 16,4-3 10-16,5-1-7 0,0-2 12 0,-1-2-10 16,6-1 10-16,3-4 16 0,-1 0-8 0,3-3 23 15,-2 0-18-15,-2-3 13 0,-5 0 15 0,4 2-4 16,-3-2 14-16,-5-1 13 15,0 4-22-15,1 0-1 0,-4-1 3 0,-3 4 7 0,3-1-32 16,-3 1 37-16,-3 0-32 0,2 0-6 0,-2 1 8 16,3 1-8-16,-4 0 0 0,-3 3 3 15,4-4-10-15,-4 4 4 0,0 0 6 0,0 0-10 16,8 13 4-16,-8-6-2 0,0 2-12 16,0 2 7-16,2 1 2 0,-2 3-4 0,6 3-6 15,-2-1 11-15,0 1-1 0,1 2 1 0,-3 1 2 16,-2 0-13-16,3-3 18 0,-7 5-25 0,-10 6 10 15,-20 9 13-15,-18 11-57 0,-32-15-409 16,-39 20-469-16,-15-9 93 0,-25-9 86 0,-15-5 75 16</inkml:trace>
  <inkml:trace contextRef="#ctx0" brushRef="#br0" timeOffset="-56571.57">10784 10634 524 0,'-7'-4'51'0,"0"-2"36"0,-4 0-7 0,1-3-24 16,0 6 6-16,-1-3 30 0,1-1-41 16,-3-3 28-16,-4 3 16 0,3-1-41 0,0-2 23 15,-2 3-44-15,1-1 5 0,-5-3 54 0,0-2 11 16,-4 2-3-16,0 0-29 0,4-2 16 16,-4 4-71-16,6-1-22 0,-6-2 19 0,4 2-5 15,-4 0-18-15,0 2 12 0,-1-1 11 16,2 0 10-16,-4 3-8 0,-1-2-22 0,-2 8 14 15,-1-3-22-15,0 3 51 0,-3 1-41 0,-8 1-3 16,-1 4 0-16,-13 2 3 0,-2 3 3 16,-3-1-8-16,2 5 4 0,5 0-1 0,-7 3 7 15,6 3 20-15,0 0-27 0,0 4 7 0,1 0-8 16,6 1 31-16,-13 12-36 0,5-2 8 0,3 5 10 16,1 1 0-16,1 7-5 0,3 2-5 15,0-1 5-15,4 7 8 0,2 1-3 0,5-1 0 16,3 1 3-16,9-9-8 0,-8 11 7 0,12-9 19 15,4-2-16-15,3 2 3 0,4 1 10 0,3 3-15 16,4 2 20-16,3-4-18 0,3 5 0 16,4 1 19-16,7-1-6 0,6 10 2 15,1-3 3-15,7 2-5 0,6-7-2 0,3 2 12 16,0-2-10-16,5 1-36 0,5 2 1 0,5-1 35 16,3 2 0-16,9-3-8 0,5 0 28 0,10-2-30 15,-1-4 10-15,4 2-25 0,4-7 20 16,-2-3-29-16,-1-1 24 0,2-6-10 0,4 2 86 15,1-9 14-15,1 2-47 0,1-5 21 0,0-9-16 16,-6-1-20-16,-3-8 0 0,-15-5 0 0,-4-2 10 16,-2-10 6-16,-3-2-37 0,-2-5 11 15,-2-9 5-15,-4-3-6 0,11-13 32 16,-4-12-26-16,-6-9 5 0,3-9 15 0,-1-8 36 0,-7-2-56 16,-2-11-18-16,3-26 23 0,-7-7-13 15,-3 2-2-15,-15 13-3 0,-9 4-11 0,-4-11 14 16,-7 1-8-16,-6-9-18 0,-13-21 13 15,-8 9-11-15,-7 5-7 0,-10 6 21 0,-7 11-6 16,4 22-15-16,-8 11 2 0,-6 4 13 0,-10 8-15 16,-31-3 23-16,7 21-33 0,-12 15 22 0,-4 5-4 15,-5 14-3-15,-7 11 18 0,-13 11-8 16,-39 19-30-16,2 9 15 0,5 13-44 0,8 9-23 16,6 15-38-16,2 4-141 0,12 23-632 0,17-1 80 15,3-1 109-15,15-3 41 0</inkml:trace>
  <inkml:trace contextRef="#ctx0" brushRef="#br0" timeOffset="-34635.04">18636 13898 445 0,'0'-7'169'15,"0"7"-16"-15,0 0-19 0,0 0 4 0,0 0-15 16,0 0-26-16,0 0 18 0,0 0-18 16,0 0-10-16,0-4 0 0,0 4-28 0,0 0 3 15,0 0-3-15,0 0-3 0,0 0 0 0,9-4-25 16,-9 4 15-16,11 0-23 0,-11 0 21 0,11-2-37 15,-2 1 24-15,-1-3-11 0,5 4-7 16,-3-4-5-16,4 0-6 0,0 2 6 0,3-5 5 16,0 4 0-16,3-2-3 0,-2 0-2 15,2-1-11-15,-3-1 11 0,0 0-13 0,4-1 12 16,-4 4-9-16,0-2 9 0,-3-1 4 16,2-1-9-16,-4 5 3 0,1-3-10 0,-6 3-2 15,6-2 17-15,-6 3-13 0,-3-1 39 0,2-2-56 16,1 5 45-16,-7 0 16 0,7-2-23 0,-7 2 18 15,4-5 18-15,-4 5-26 0,0 0 8 0,0 0-6 16,0 0-4-16,0 0-16 0,-4 15 8 16,-3-6 3-16,3-1-9 0,-2 4 9 0,-1 1 10 15,1 2-24-15,-2 1-14 0,5-1 22 0,-4 3-10 16,0 1 5-16,1-2 1 0,2 4 6 16,-3-3-19-16,4-1 7 0,-1 1 3 0,1 0-8 15,0-2-5-15,3 1-21 0,-4 0-15 16,4-2-2-16,-3-1-50 0,3 0-35 0,0 1-18 15,-3-1-7-15,3-3-131 0,0 1-162 0,0-1-258 16,-4-3 70-16</inkml:trace>
  <inkml:trace contextRef="#ctx0" brushRef="#br0" timeOffset="-34459.36">18820 14058 675 0,'-3'-7'169'0,"3"7"10"16,0 0-38-16,3-10 0 0,1 10-28 0,2-4-1 15,5 0-9-15,-4-1-47 0,6 0-7 0,-2 0-16 16,2 3-33-16,1-2-67 0,-1 0-48 16,5 1-44-16,-1-1-79 0,3 0-463 0</inkml:trace>
  <inkml:trace contextRef="#ctx0" brushRef="#br0" timeOffset="-33948.89">19224 13808 652 0,'-1'-10'202'15,"1"10"-45"-15,1-7 6 0,-1 7-24 0,0-7-11 16,0 7-29-16,0-3-19 0,0 3 2 15,0 0 0-15,10-3-31 0,-10 3-10 0,10-2 5 16,-10 2-21-16,13 2 27 0,-5 0-37 0,-8-2-2 16,17 3 0-16,-7-3-8 0,1 4-23 15,-5-1-13-15,4-2 16 0,-2 1-34 0,1 2 16 16,-2 0-11-16,-3 0 3 0,-1-1-10 16,0 3 18-16,1-4-13 0,-4 6 15 0,0-8 3 15,-7 9-5-15,4-2 12 0,-1-4 19 0,-2 3-19 16,2-2 24-16,1 1-6 0,-5-1 3 0,5 0-10 15,-3-2 7-15,2 3 21 0,1-2-10 16,3-3 12-16,-7 5-25 0,7-5 3 0,-3 3 7 16,3-3-5-16,-4 6 13 0,4-6 5 0,4 6-8 15,-4-6 3-15,3 5-8 0,1-1 10 0,-1-1 13 16,3 3-25-16,-2-4 4 0,3 6-7 16,3-1 21-16,-3-1 2 0,0-2-23 15,3 4 5-15,-3 1 5 0,0-3 1 0,-1 2 14 16,1 0-9-16,-3-1-9 0,0-1 3 0,-1 2 6 15,-3 0-1-15,0 1 8 0,0 3-10 0,-4-2 7 16,-3-1-4-16,0 1 4 0,-2 3-7 16,-1-2 18-16,-1-3-29 0,1 0 16 0,0 1 3 15,2-5-6-15,-2 0-15 0,0 1 10 0,-1-3-58 16,2-1-29-16,2-1-84 0,0 0-85 0,0-2-458 16,3-4 67-16</inkml:trace>
  <inkml:trace contextRef="#ctx0" brushRef="#br0" timeOffset="-33650.65">19658 13658 711 0,'0'-7'277'16,"0"7"-19"-16,0 0-35 0,-1-8-34 15,1 8-17-15,0 0-29 0,0 0-15 0,0 0-15 16,0 0-6-16,0 0-15 0,-6 23 6 0,3-13-17 16,-1 5 4-16,1 3-13 0,0 3 2 0,0 0-10 15,2 4-23-15,-3 2 0 0,1-2-11 16,0 2 6-16,3-2 10 0,-1 0-12 16,1 1-16-16,1-1-11 0,-1 0-63 0,0 2-3 15,3-7-10-15,0 1-33 0,-3-4-32 0,4 1-42 16,0-1-62-16,-4-4-21 0,3-3-504 15,0-1 60-15</inkml:trace>
  <inkml:trace contextRef="#ctx0" brushRef="#br0" timeOffset="-33122.32">19654 14006 639 0,'0'-9'174'0,"0"9"-17"0,0-6-1 0,0 6-18 15,0-8-2-15,0 8-16 0,3-3-18 0,-3 3-7 16,8-6 0-16,-5 3-16 0,1-2-7 0,2 4-16 16,-2-5 6-16,6 5-16 0,-3-1 7 15,0-1-19-15,3 1 12 0,-3-1-21 0,6 1 11 16,-6-3-10-16,3 4 10 0,1 0-21 0,-1-4 5 16,-3 5-2-16,4-1-18 0,-5 1 23 0,-6 0 6 15,14-2-27-15,-7 1 6 0,-7 1 2 16,13-2-10-16,-13 2 5 0,7 0 0 0,-7 0 5 15,11 0-2-15,-11 0 15 0,6 3-36 0,-6-3 6 16,4 3-9-16,-1 3 21 0,0-3-7 16,-3 3-1-16,3 1 3 0,-2-1 8 0,2 0-5 15,0 4-16-15,-3-1 8 0,5 1 17 16,-5 1-6-16,6-3 6 0,-2 2-4 0,2-2-5 16,-2 1-8-16,2 3-1 0,2-5 9 0,-2-1 0 15,4 2-6-15,-3-1-5 0,1 1-2 0,1-3 0 16,1-2 12-16,1 1 11 0,-1-1-23 15,0-3 12-15,1 0-17 0,-11 0 18 0,17-5 12 16,-8 2-2-16,-1-4 2 0,-1 3-7 0,-1-3 2 16,-2-2-12-16,-1-3 7 0,1 4 20 15,-4-2-20-15,0 2 11 0,-4-4-19 16,0-1 3-16,-2 3 5 0,-1 1 11 0,-2-2-34 16,-2-1 33-16,1 4-28 0,-2 1 26 0,-1-1-18 15,3 4-3-15,-4-2 6 0,4 1-11 0,0 3 16 16,-1 0-9-16,-2 1 6 0,6 0 0 15,-3 1-18-15,10 0-22 0,-17 4-1 0,11-2-6 16,6-2-57-16,-8 5 17 0,8 2-103 0,0-7-58 16,3 1-500-16,2 5 73 0</inkml:trace>
  <inkml:trace contextRef="#ctx0" brushRef="#br0" timeOffset="-32226.76">20666 13823 619 0,'-6'-2'179'0,"6"2"-10"0,-7-5-23 0,0 4-15 15,7 1-1-15,-10-6-15 0,3 6-20 16,-4-1 2-16,11 1-40 0,-20 4 30 0,9-1-23 15,-2-2-3-15,0 5-15 0,-1-2 21 16,3 3-11-16,-3 0-23 0,1 0 6 0,6 1 7 16,-3-1-16-16,0-3 4 0,6 6-19 0,-2-3-12 15,3 1 7-15,-2 2 3 0,5-3-8 0,-3 1 15 16,6 0-12-16,-3 1 5 0,5-1-1 16,1 0-6-16,-3 1-1 0,4-1 10 15,0 0-12-15,4 1-1 0,-2-1 21 0,-2-1-28 0,4 1 0 16,-1-2 18-16,-3-2-16 0,2 4 29 15,-4-1-26-15,4-1 5 0,-5-2-8 0,2 3 19 16,-2-2-14-16,-1 0-9 0,1 2 14 16,-3-1-9-16,-1 1-1 0,0-1 3 0,-5 3 5 15,2 1 6-15,-4 1 9 0,1-3-17 0,-4 0 7 16,2-1 3-16,1-1-13 0,-2 0 5 0,-1 0-3 16,2-3 11-16,-2 3-8 0,4-4-12 15,-2-2 24-15,1 2-4 0,7-2 26 0,0 0-24 16,-13-3-5-16,10-4 3 0,0 4-3 0,3-4-7 15,0-1-3-15,6-1 10 0,-3-4-20 16,4 1 20-16,3-3 8 0,1 4-26 0,-1-7 24 16,4 2-27-16,2 1 17 0,-1-2-6 15,-2 0 5-15,0 0-18 0,2 2 10 0,-2-2-7 16,1 2 13-16,-1 3-1 0,-2-1 1 0,-4 3-3 16,2 2 15-16,-5-2-17 0,-1 1 14 0,2 0 6 15,-2 2-13-15,-3-1-7 0,0 1 10 16,0 0-1-16,-5 0 1 0,-1 3 0 0,2-2 4 15,-5 2-7-15,-2 0 3 0,1-1-8 0,3 3-2 16,-3-1-6-16,2 2-2 0,-1 0-3 16,2-2-46-16,7 3-13 0,-14 0-56 0,14 0-59 15,-10 5-35-15,10-5 14 0,-10 3-117 0,10-3-396 16,0 0 63-16</inkml:trace>
  <inkml:trace contextRef="#ctx0" brushRef="#br0" timeOffset="-31388.44">20974 13705 678 0,'0'0'225'0,"0"0"-20"0,0 0-21 0,0 0-7 16,0 0-24-16,0 0-9 0,-7 16-11 15,4-6-26-15,0 0 3 0,0 0-17 0,-2 5-22 16,2 2-61-16,0-2-2 0,-1 2-5 0,-2 1-14 15,2-2 9-15,1 1 7 0,-2 0 5 0,2-2-5 16,-3 1-2-16,3-4 10 16,2-1-13-16,-2-1 2 0,0 1 11 0,3-3-3 15,-3-2-7-15,2 0-3 0,1-1 15 0,-3 2 3 16,3-7 3-16,0 6 4 0,0-6-15 0,0 0 6 16,-4 3-11-16,4-3 33 0,0 0-25 0,0 0 5 15,0 0-5-15,0 0 0 0,0 0 25 16,0 0-38-16,0 0 15 0,0 0-12 0,0 0-3 15,0 0 5-15,0 0 0 0,0 0-2 16,21-9-1-16,-12 9 9 0,-1-1-9 0,2-1 1 16,0 2-3-16,4 0-11 0,-1 0 4 15,-1 0 2-15,1 0-3 0,0-3 3 0,1 3-3 16,-1 0-2-16,2-1 7 0,-2 1-12 0,1 0 10 16,-1 0 18-16,-6 0-11 0,4 0-4 0,-1 0 2 15,-3-2-13-15,3 1 10 0,-3-3 6 0,-1 2-6 16,-6 2 6-16,10-8 5 0,-6 8-19 15,-4 0 19-15,4-8-5 0,-1 3-9 0,-3 0 6 16,0 5-2-16,-3-8 10 0,-1 2-16 0,1 3 0 16,-1-2 8-16,4 5-13 0,-7-10 16 0,4 10-16 15,-3-4 21-15,2 0-34 16,4 4 24-16,-11-3-1 0,8-1-7 0,3 4 10 16,-6-4 2-16,2 0-4 0,4 4 2 0,0 0 2 15,-6-3-7-15,6 3 3 0,0 0 9 0,-5-6-14 16,5 6-16-16,0 0 18 0,0 0 7 15,0 0-15-15,0 0 1 0,0 0 14 0,0 0 1 16,-3 15-6-16,3-8 3 0,0 1-18 0,0-4 16 16,0 6 4-16,0-1-2 0,0 2-7 0,0-1 7 15,0 4 10-15,0-3-23 0,-3 3 26 0,6-2-3 16,-6 3-10-16,6 0-3 0,-6-1 1 16,3-1-13-16,0 4 12 0,0-3-5 0,3-2 49 15,-6 3-41-15,6-2-13 0,-3-1 6 16,0-3 22-16,0-1-15 0,0 2 15 0,0-3-27 15,3 1 27-15,-3 0 3 0,0-2-8 16,0-2 11-16,0-4-11 0,0 9-2 0,0-4 7 16,0-5-5-16,0 0-5 0,4 5 3 0,-4-5 7 15,0 0-7-15,0 0 13 0,0 0-19 0,0 0 13 16,0 0-7-16,0 0-8 0,0 0-13 0,0 0 1 16,0 0-1-16,0 0-18 0,0 0-20 15,0 0 10-15,0 0-28 0,0-16-8 0,0 16 3 16,0 0-47-16,0 0-19 0,0 0-29 0,0-4-8 15,0 4 59-15,0-7-145 0,0 7-418 16</inkml:trace>
  <inkml:trace contextRef="#ctx0" brushRef="#br0" timeOffset="-30012.73">21213 13656 371 0,'1'-5'192'0,"-1"5"28"0,0-8-49 15,0 8 14-15,3-6-29 0,-3 6 46 0,0-4-33 16,0 4-31-16,0 0 5 0,0 0-7 0,-3-7-23 16,3 7-13-16,0 0 10 15,-7-3-26-15,7 3 3 0,0 0-15 0,-18 7-16 16,12-4 3-16,-1 3-8 0,0-2 3 0,-3 3-5 16,3-1-9-16,0 2-6 0,0-4-9 0,0 4-2 15,1-1 6-15,-1 1-14 0,-1-1 5 16,2 1-9-16,-1 0 1 0,0 0 4 0,1 0 2 15,-2 1-5-15,2-1 10 0,-1 1-6 0,0 0 9 16,0-1-21-16,0 2-5 0,1-3-2 0,2-1 20 16,-2-1-1-16,2 2-4 0,0-1 5 0,1-4-8 15,-1 4-7-15,4-6-16 0,-3 6 11 16,0-1-11-16,3-5 8 0,-3 4 5 0,3-4 0 16,-1 4 2-16,1-4-7 0,0 0 0 15,0 0-8-15,0 0-15 0,0 0 0 0,0 0-13 16,0 0-13-16,0 0-25 0,13 0-57 15,-13 0-15-15,0 0-87 0,11-8-581 0,-7 8 72 16,-1-3 89-16</inkml:trace>
  <inkml:trace contextRef="#ctx0" brushRef="#br0" timeOffset="-27052.62">21325 13639 217 0,'0'0'97'16,"0"0"-5"-16,5-6 3 0,-5 6-67 16,0-7 18-16,0 7-15 0,3-5 77 0,-3 5-1 15,3-5-15-15,-3 5 11 0,1-7-3 0,-1 7-90 16,0 0 31-16,0-6-11 0,0 6 4 16,3-3 14-16,-3 3-2 0,0-9 72 0,0 9 8 15,0 0 2-15,-3-4-36 0,3 4 2 0,0 0-4 16,0-6 15-16,0 6-10 0,0 0-19 15,-4-5-12-15,4 5 3 0,0 0-11 0,-7-4-4 16,7 4-1-16,0 0-21 0,-14 1 11 16,14-1 3-16,-17 8-11 0,7-5-7 0,-3 4-6 15,-2 2 16-15,-1 0-18 0,-1 4 8 0,0 2-14 16,-4 3 17-16,0 1-19 0,1 3-8 0,-1-2 19 16,1 5-1-16,3 0-86 0,-1 0 4 15,-2 0 19-15,6 2-3 0,1-2 18 0,-1 0-21 16,1 0 18-16,2-2-2 0,1-2-23 0,3 0 35 15,-4-1-4-15,2-1 12 0,5-1 5 16,-2-2-15-16,2 1 15 0,1 0 3 16,-1-1-13-16,3-4 13 0,-2 3-5 0,3-5-5 15,0 5 7-15,0-7 5 0,0 2-2 0,0 1 8 16,3-1-8-16,-2-1-13 0,3-3 28 0,2-2 13 16,-2 3-13-16,3-2 6 0,2 0-16 0,-1-4 5 15,5 4 5-15,-3-4-10 0,1-1 5 16,-1 0-30-16,4-1 14 0,-4-4 4 0,3 4 12 15,-2-2-5-15,-1-1 7 0,0-4-22 0,-2 4 23 16,-1-4 38-16,2 0-36 0,-2 0 0 0,1-4-2 16,-2 0-5-16,-2 2 4 0,-1-5-4 15,0 5 4-15,-3-5 4 0,0 4 22 16,0-3-38-16,0-1 10 0,-3 4 21 0,0-5-29 16,2 4 29-16,-5-1-19 0,3 1-2 0,-2 1 13 15,-1 1-10-15,-1 0 15 0,1 1 0 0,-1 2-15 16,-1 0-8-16,2 0-3 0,-4 2 6 15,-1 0 22-15,4 4-25 0,-3-5 8 0,3 5 2 16,-3 1-12-16,10 0-16 0,-14 0 8 0,14 0-6 16,-14 4-2-16,8-2-28 0,2 0-2 0,-2-2-22 15,6 0-1-15,-7 8 20 0,4-4-47 16,-2-1 6-16,5-3-41 0,-3 6-33 0,3-6-1 16,-3 4-2-16,3 1-81 0,0-2-439 0</inkml:trace>
  <inkml:trace contextRef="#ctx0" brushRef="#br0" timeOffset="-26938.68">21110 13933 588 0,'0'0'169'0,"0"0"-61"0,0 0-75 15,-10 1-138-15,10-1-532 0</inkml:trace>
  <inkml:trace contextRef="#ctx0" brushRef="#br0" timeOffset="-19978.5">15066 14076 166 0,'4'5'59'0,"-4"-5"-8"0,3 2-8 0,-3-2-4 16,8 7-11-16,-8-6 8 0,0-1 2 15,6 7-43-15,-2-4 49 0,-1 2-24 0,-3-5 3 16,3 8-18-16,-2-6-18 0,2 4 11 0,0-2-19 16,-3 1 34-16,4-2-46 0,-4 4 30 15,4-2 9-15,-4 0-24 0,3 0 2 0,0 1-45 16,0-2-52-16,-3-2-104 0</inkml:trace>
  <inkml:trace contextRef="#ctx0" brushRef="#br0" timeOffset="45196.68">19073 5286 271 0,'0'0'135'0,"-6"-2"-17"0,6 2-13 16,0 0 5-16,-7-5-12 0,7 5-27 16,0 0 3-16,0 0-2 0,-10 0-28 15,10 0 12-15,0 0-15 0,-11 5-16 0,11-5 11 16,0 0-5-16,-7 2-23 0,1 0 30 0,6-2-10 15,-7 4-7-15,7-4-8 0,-7 5 25 0,3-2-20 16,4-3 18-16,-6 4-13 0,2 1 18 16,4-5-62-16,-10 2 1 0,6 3 4 0,4-5 1 15,-10 2 82-15,7 1-26 0,-1 1 43 0,4-4-20 16,-9 3-15-16,4 1-1 0,-1-2 1 0,6-2-3 16,-10 2-5-16,10-2-5 0,-7 6 12 15,0-5 1-15,7-1-31 0,-7 4 10 0,7-4 13 16,-7 3-18-16,7-3 28 0,0 0-10 15,-6 3 3-15,6-3-83 0,-4 1 14 0,4-1-1 16,0 0 16-16,0 0 12 0,0 0-7 16,0 0 46-16,-7 5-46 0,7-5 8 0,0 0 74 15,0 0 22-15,0 0-42 0,0 0 48 0,0 0-16 16,0 0-25-16,0 0 0 0,0 0 0 0,0 0-10 16,0 0 0-16,0 0 2 0,0 0 0 0,0 0-17 15,0 0-3-15,0 0 2 0,0 0-12 16,24-9 2-16,-13 6-3 0,-1-1 6 15,10-3-8-15,4 3 0 0,3-3-5 0,7-1 8 0,4-2 4 16,13-4-12-16,7 0 3 0,1 2-11 0,2-2 8 16,1 2 5-16,2-1-5 15,-2-2-10-15,0 2-6 0,-1-1 11 0,1 4-13 16,-1-3 13-16,-2 3-3 0,-1 2 3 0,3-1-1 16,-6 1 12-16,2 1-22 0,-11 2 1 0,-3-1-6 15,-1 0-5-15,-1 3 16 0,-4-2 5 0,2 1-11 16,-5 3 1-16,-1-4 5 0,-5 3-1 15,3 0 9-15,-1-2-19 0,-3 2 13 0,0 1-7 16,-5-2-3-16,2 1 10 0,3 0-12 0,-7 1 2 16,7 0-16-16,-3-2 27 0,-3 1-11 15,-1 2 0-15,1 0 7 0,0-1-2 0,-4 1-5 16,0 0-5-16,-4-1 5 0,2 2 13 16,-2-1-8-16,1 0-2 0,-1-1-8 0,-6 2 12 0,4-2 1 15,-1 1 10-15,-10 0-10 0,13 0-11 16,-13 0 3-16,14 0 5 0,-14 0-5 0,10-2-2 15,-10 2 14-15,10 0-22 0,-10 0 10 16,0 0-2-16,11-3 9 0,-11 3-17 0,0 0 5 16,13 0 7-16,-7-1-14 0,-6 1 14 0,12-2-7 15,-2 1-3-15,1-3 8 0,2 1 3 0,-3 2 2 16,4-3-5-16,-1 2 10 0,1 0 11 16,-4 0-24-16,3-2-2 0,1 1 13 0,-4 3-13 15,1-4 5-15,0 1-5 0,1 2-1 0,-5 1 14 16,4-1-8-16,-4-2 3 0,0 1 7 15,3 2-2-15,-10 0-1 0,10-2-2 0,-10 2-5 0,13 0-7 16,-13 0 17-16,8-2-10 16,-8 2-3-16,7-3-7 0,-7 3 23 0,9-1-13 15,-9 1 5-15,0 0-13 0,4-2 11 0,-4 2-8 16,0 0-8-16,0 0 8 0,0 0 10 0,0 0-15 16,11-1 10-16,-11 1 2 0,0 0-2 0,0 0 3 15,0 0-1-15,0 0 1 0,0 0 0 16,0 0-1-16,0 0-2 0,0 0-18 15,0 0 16-15,0 0 17 0,0 0-23 0,0 0 19 0,0 0-6 16,0 0-18-16,0 0 15 0,10 0-2 16,-10 0 8-16,0 0-10 0,0 0-4 15,0 0-4-15,0 0-3 0,0 0 11 0,0 0-26 16,0 0 2-16,0 0-25 0,0 0-77 0,0 0-51 16,-10 11-413-16,6-5-265 0,-3-3 99 0,3-1 77 15</inkml:trace>
  <inkml:trace contextRef="#ctx0" brushRef="#br0" timeOffset="77337.2">16629 2883 212 0,'0'-6'43'0,"0"-1"-2"0,0 0-25 0,0 0-16 15,0 1-74-15,0-3-77 0</inkml:trace>
  <inkml:trace contextRef="#ctx0" brushRef="#br0" timeOffset="78504.89">16872 1792 412 0,'3'-6'128'0,"-3"0"84"16,4-1-23-16,-4 1 1 0,0-1-34 0,0-1-10 16,0 1 5-16,0 0-10 0,0-1-18 0,-1-1-18 15,-5 1-8-15,0-2 3 0,2 1-21 0,-4-2-64 16,-5 1-12-16,-1 0 7 0,1 0-15 16,-5-1 5-16,-2 1-13 0,0-1 16 15,-4 3-13-15,0-3-1 0,-8 1 11 0,-1 0 18 16,2-1-25-16,-3 1-6 0,-14-3-5 0,-4 3-5 15,-2-2 0-15,-4 0 7 0,0 3-2 0,-7-1-7 16,3 1-16-16,-3-1 0 0,-3 1-10 16,-4 2 20-16,-3-1-25 0,-15 0 7 0,13 2 24 15,-13-2-4-15,11 4 11 0,-19-1-5 0,2 4 13 16,14 1-10-16,-14 1 12 0,-3 3-25 0,0 1 84 16,4 0 8-16,-4 1-8 0,-4 3 0 0,3 4-12 15,-2-1 4-15,-1 2-10 0,4 2 6 16,0 0-6-16,7 4 0 0,0 0 1 0,3 2-11 15,3 2 5-15,-6 0 5 0,6 5-5 0,1 0-7 16,0 3 2-16,2 0-13 0,5 3 0 16,2 0-2-16,8 3-3 0,3-1 5 0,1 3 3 15,5 3-8-15,1 2 18 0,6 2-15 16,2 1 20-16,1 4-2 0,9 1 7 0,-1 0-2 16,14-6-1-16,-1 0 1 0,7 1-8 0,5 1-28 15,5 0 28-15,7-10-8 0,4-1 8 0,1 1-5 16,8 9 13-16,6 2-8 0,6-2-10 0,-1-2 5 15,10-2-16-15,1 1 9 0,14 3 12 16,2 1-16-16,8-8 6 0,7 1 0 0,6-2 0 16,8-5-6-16,2-4 4 0,4-2-4 0,4-1 19 15,6-9-11-15,7-1-12 0,6-3 7 0,5-5-5 16,7-3 0-16,2-1 3 0,4-6 5 16,4-5-3-16,6 1 8 0,0-4-18 15,28-6 5-15,0-1 0 0,-32 2-5 0,32-10 5 16,-7-2-5-16,3-2 3 0,-6-2-16 0,-1-3 3 15,-6 1 5-15,-5-2 7 0,-4-6-2 0,-2-1 3 16,0 0-11-16,-4-3 3 0,-25 6 0 0,18-14 5 16,-29 9 2-16,-4-6 11 0,-8-1-3 15,-2-4-10-15,-11-1 8 0,-6 0 0 0,-10-2-3 16,-5-2-13-16,-6 0 6 0,-14 1 4 0,-6 9 11 16,-7-2-5-16,-10 0-3 0,-5 7-3 0,-10-11 1 15,-11 1-16-15,-10-7 0 0,-13 2 13 0,-13 1-10 16,-10 5 5-16,-14 2 2 0,-6 6-20 0,-32-6-20 15,14 18 2-15,-8 4-26 16,-35 2-25-16,-12 6-20 0,27 12-106 0,-40 3-148 16,34 8-440-16,-41 7 107 0</inkml:trace>
  <inkml:trace contextRef="#ctx0" brushRef="#br0" timeOffset="99721.45">774 12683 478 0,'0'0'136'0,"0"0"-18"16,0 0-31-16,0 0 2 0,0 0-9 0,0 0-1 16,0 0-30-16,0 0 12 0,0 0 6 0,0 0-14 15,3 18 1-15,-2-11-5 0,1 1-3 16,2 6 20-16,0-3-15 0,-3 6 11 0,5 1-34 16,-3 2 16-16,0-2-14 0,4 2 34 0,-1 4-15 15,2-5-8-15,-1 2 10 0,-1-3-97 0,1-1 15 16,0-4-12-16,0-1 4 0,3 1 6 15,-6-3 28-15,7-4-10 0,2-3 22 16,4-9 1-16,10-3 35 0,18-19-12 0,13-18-15 16,0-9 1-16,7-11-4 0,13-23 72 0,5 0-98 15,2-1 5-15,-3-4 8 0,6-1-2 16,-2 3 9-16,-3 2-1 0,-2 7-12 0,-23 22 4 16,-3 5-6-16,-7 6-10 0,-17 17-15 0,-7 8 7 15,-4 6-40-15,-5 6-11 0,-5 5 13 0,-4 7-38 16,-3 1-31-16,-3 0-39 0,-9 16 1 0,-1 7-503 15</inkml:trace>
  <inkml:trace contextRef="#ctx0" brushRef="#br0" timeOffset="100219.87">377 13016 460 0,'0'0'144'16,"0"0"-16"-16,0 0-3 0,0 0-10 0,0 0-18 15,3 15 8-15,1-7 0 0,3 4-10 16,0 3-13-16,3 2-90 0,1 6-5 0,2 1 11 16,0 2 12-16,1 1 0 0,0-2-10 0,3 0 29 15,0-3-1-15,1-1 18 0,2 0-28 0,-3-3-5 16,0-3 2-16,0-4-2 0,4 1 35 15,3-6-55-15,-4 0 25 0,4-6 10 16,7-7-18-16,14-8 5 0,5-5 24 0,12-14-21 0,-1-8 0 16,1-12 10-16,-1 0-5 0,1-14-8 15,17-26 0-15,-7-6 16 0,4-4 69 0,-2-3-28 16,2 6 7-16,-4-6-15 0,5 1-3 16,-4 5-7-16,1 6-10 0,-15 22-37 0,-4 1 9 15,-4 7-21-15,-7 5-88 0,-3 7-109 0,-7-4 10 16,-9 28-583-16,-5 8 73 0</inkml:trace>
</inkml:ink>
</file>

<file path=ppt/ink/ink1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4:14:33.714"/>
    </inkml:context>
    <inkml:brush xml:id="br0">
      <inkml:brushProperty name="width" value="0.05292" units="cm"/>
      <inkml:brushProperty name="height" value="0.05292" units="cm"/>
      <inkml:brushProperty name="color" value="#FF0000"/>
    </inkml:brush>
  </inkml:definitions>
  <inkml:trace contextRef="#ctx0" brushRef="#br0">12367 9543 552 0,'0'0'195'0,"0"0"-3"16,-8-2-28-16,8 2-34 0,0 0 19 0,0 0-39 15,0 0-8-15,0 0-20 0,0 0-3 0,0 0 1 16,-3 9-1-16,3-9-2 0,3 10-26 0,0-1-2 15,-2 3-1-15,3 0-4 16,-1 3 7-16,4 3-12 0,-4-1 7 0,4 8-8 16,3-3-2-16,0-1 5 0,-3 1-11 0,3-2-12 15,1 1-10-15,2-2 13 0,-2-4-14 0,5 1 9 16,-1-5 19-16,-2-3-9 0,8-2-13 0,2-8 15 16,12-7 5-16,16-11 18 0,24-17-20 15,7-11 13-15,31-17 7 0,7-10-8 0,3-10 16 16,6-1-5-16,4-10 0 0,12-4-18 0,11 0-29 15,2-2-14-15,10 4-45 0,-5 4-114 0,1 2-67 16,4 10-535-16,-7 7 18 16,-7 4 57-16</inkml:trace>
  <inkml:trace contextRef="#ctx0" brushRef="#br0" timeOffset="1080.92">26106 9431 552 0,'0'0'182'0,"0"0"-41"15,0 0-3-15,0 0-12 0,0 0-9 0,0 0-12 16,0 0 3-16,0 0-26 0,0 0-21 15,0 13 16-15,3-6-31 0,-3 0-13 16,3 3 3-16,-3-3 2 0,5 1 1 0,-3 2-8 16,1 0 20-16,3 2 3 0,-5-1-6 0,6 1 6 15,-3 0-3-15,-1-4-23 0,4 2 18 0,-1 0 16 16,1 2-11-16,0-3-36 0,0-2 1 16,3-3 35-16,9 1-28 0,4-7 0 0,30-10-10 15,23-15 46-15,10-14-90 0,42-20 5 0,13-11 29 16,21-10-26-16,8-11-10 0,11-4-29 0,52-31-143 15,-53 29-150-15,76-33-378 0,-11 3 47 0</inkml:trace>
  <inkml:trace contextRef="#ctx0" brushRef="#br0" timeOffset="4157.67">8186 14622 304 0,'0'0'87'0,"0"0"-20"0,0 0-11 15,-3-6 0-15,3 6-4 0,0 0-9 0,0 0-5 16,0 0 1-16,0 0-6 0,6 18 5 16,-3-11 24-16,0 6-31 0,-2-2 7 0,5 4-7 15,-3 0-11-15,2 4 13 0,1 1 11 16,-2 5-16-16,2 0-23 0,-2 7 26 0,2 0-18 16,2-1 12-16,-2-2-17 0,-2-3 5 0,2-1 7 15,-2-1-2-15,3-1-2 0,-4-6 58 0,1-2 10 16,2 1 6-16,-5-5 5 0,5 0 35 15,-3-4-61-15,1 1-35 0,0-2 55 0,0-6-38 16,-4 0 29-16,23-25-19 0,4-14 21 0,15-18-33 16,2-11 71-16,8-6-89 0,19-23 10 0,0-10-11 15,8-2 16-15,1-4-35 0,4-4-11 16,8 7-62-16,4 3-48 0,1 9-105 16,1 9-225-16,2 10-284 0,-2 5 50 0</inkml:trace>
  <inkml:trace contextRef="#ctx0" brushRef="#br0" timeOffset="6974.57">5940 15611 455 0,'-1'-5'115'0,"1"5"21"15,-3-8-23-15,3 5 17 0,0 3-35 16,-3-7-13-16,3 7-16 0,-3-5-17 0,3 5-3 15,0 0-13-15,0 0 6 0,0 0 7 0,0 0-5 16,-5 16-8-16,5-4-15 0,0 1 5 16,0 4 31-16,0 0-31 0,0 6 0 0,0 2 2 15,0 0 29-15,0 0-54 0,0 2 10 0,0-2 1 16,0 0-19-16,0-2 10 0,0 0 6 0,0-1 0 16,-3-2-13-16,3 1 23 0,3-2-34 15,-3-1 6-15,0-5-39 0,0 1-15 0,1 0 13 16,2-3-28-16,-2-1-39 0,5-2-2 0,-5-6-90 15,2 2-474-15</inkml:trace>
  <inkml:trace contextRef="#ctx0" brushRef="#br0" timeOffset="7773.65">5946 15504 437 0,'0'0'156'0,"0"0"-2"0,0 0-24 16,0 0-7-16,0 0-23 0,10 19-8 0,-5-11 3 15,1 2-11-15,1 4-9 0,0 1 7 0,3-2-18 16,-3 2 5-16,3 0-28 16,-3-2 7-16,3 1 6 0,0-3-16 0,-3 1 11 15,4-2-13-15,-1-2 2 0,0-1-7 0,4-4 2 16,-4 2-5-16,3-3-4 0,1-5 11 0,3-4-12 15,0 0 0-15,1-4 0 0,5-8-15 0,-2 1 8 16,0 0-4-16,-2-6-7 0,2-1-5 16,-3 0 0-16,-2 5 8 0,-3-3-5 0,-1 5-1 15,-2 4 16-15,-1-1-18 0,2 4 10 0,-7 1 16 16,2 1-6-16,-2 1-30 0,-1 3 15 0,4-2-2 16,-6 5-1-16,-1 2 4 0,0 0-4 15,0 0-2-15,3 17 13 0,-3-7-5 16,0 5 12-16,-4 2-17 0,4 6 7 0,-3 2-5 15,3 2 5-15,0 3 3 0,-4 5-8 0,4 0 5 16,0-2 6-16,4 6-1 0,-1-4 3 0,1-2-18 16,-1-7-15-16,1 1-21 0,5-4-18 15,-5-2 23-15,4-5-22 0,1-3 1 0,-2-1-27 16,0-6-23-16,3 0-1 0,0-5-7 0,-3-2-72 16,4-1-4-16,-1-4 60 0,-1-1 34 0,0-3-56 15,0-2 32-15,-2-1 4 0,0-2 71 16,0 3 0-16,-3-3 64 0,-1 5 3 0,0-3 61 15,0 3-26-15,-3 0 11 0,1 3 84 0,-1-1-26 16,0 1 3-16,0-1-5 0,2 4-25 16,-2-2-8-16,0 6-19 0,0 0 9 15,0 0-6-15,0 0-7 0,0 0-13 0,0 0 0 16,0 0-21-16,0 0 5 0,-3 18 1 0,3-11-18 16,1-1 2-16,1-2 13 0,-1 4-8 0,2-1-13 15,0-1 1-15,0-2 5 0,2 1-16 16,-2-2 3-16,4 2 10 0,-1-3-5 0,1-1-24 15,-7-1 1-15,17-1 10 0,-7-6-10 0,0-1-5 16,4 1-5-16,-3-4 4 0,3-3 4 0,-5 1-1 16,1 1-5-16,1-3-76 0,-4 2 20 0,0-2 15 15,0 5 10-15,0 2 34 0,-3-1 2 16,2 1 16-16,-3 1-5 0,0-1-19 16,1 6-4-16,-4-3 15 0,0 5 10 0,6-2-23 15,-6 2 3-15,0 0 12 0,0 0-7 0,5 13 7 16,-8-5 11-16,6 2-16 0,-3 0 16 15,-3 1-3-15,6 3-8 0,-3-3 11 0,0 3 0 16,3-3-11-16,0 4-15 0,0-1-10 0,1-3-18 16,2 2-5-16,1-1-26 0,-2-4-46 0,4-1 0 15,-2 0-61-15,-1-5 0 0,5 0-520 16,-1-2 59-16</inkml:trace>
  <inkml:trace contextRef="#ctx0" brushRef="#br0" timeOffset="8003.46">6992 15109 767 0,'0'0'236'16,"-3"-3"-39"-16,3 3-10 0,0 0-21 0,0 0-25 16,-3 25-10-16,3-10-11 0,-1 4 5 15,1 7-25-15,-2 13-90 0,2 14 8 0,2 5 26 16,-1 0-31-16,2 1 7 0,-3 4-5 0,3-5-4 15,1-1-1-15,2-2-5 0,-3-5-33 0,5-8-3 16,-4-9-38-16,5-1-18 0,-2-9-44 16,4-2-25-16,-1-2 0 0,0-7-64 15,0-6-458-15,0-5 10 0</inkml:trace>
  <inkml:trace contextRef="#ctx0" brushRef="#br0" timeOffset="8509.84">7228 15238 709 0,'0'0'209'16,"-14"10"-14"-16,11 0-11 0,-1 3-20 0,1 4-92 15,-3 7 7-15,2 2-12 0,-3 9 7 0,3 15-18 16,1 3 8-16,-3 4 0 0,6-3-23 16,0 0 10-16,0-7-15 0,3 6-10 0,3-13-16 15,-5-5-33-15,5 0-10 0,-1-5-11 16,1-6-2-16,0-5 10 0,-2-2-17 0,2-4 35 15,-2-5-18-15,3-3 31 0,0-5-26 0,-7 0-10 16,0 0 28-16,13-11 3 0,-9 1-16 16,3-1 31-16,-4-7 24 0,1 2 4 0,-1 1-2 15,0-1 7-15,-3-3 23 0,1 6-35 0,-1 1 15 16,3 1 8-16,-3 0-37 0,0-2 14 0,3 8-11 16,-3-2-22-16,3-1 17 15,-3 2 0-15,5-1 13 0,-2 4-13 0,3-3-7 16,1 5-6-16,0-2-14 0,1-1-27 0,1 4 16 15,4 0 5-15,-13 0-21 0,21 0-4 0,-10 0-57 16,3-1-28-16,-1 1 2 0,1-3 11 0,-1-1 38 16,-2 2-13-16,2 0 26 0,-3-1 28 15,1 0 46-15,-4-4 28 0,-1 7 37 0,1-4-27 16,-3 0 19-16,3 2 7 0,-7 2-10 0,7-5 2 16,-7 5 3-16,6-3 0 0,-6 3 0 0,0 0-5 15,0 0-16-15,0 0 1 0,3 14 4 16,-5-10-12-16,1 6-8 0,1 0-5 0,-3 2 18 15,0-2-5-15,3 5-10 0,0-2 2 16,-4 2-15-16,4-1 2 0,0 2-15 0,0 1-41 0,0 0-53 16,0-2-78-16,0-3-99 15,1 6-464-15,2-5 75 0</inkml:trace>
  <inkml:trace contextRef="#ctx0" brushRef="#br0" timeOffset="8665.1">7515 15483 742 0,'0'-7'220'0,"0"7"-23"0,0 0-46 0,0 0-49 0,0 0-45 16,7 25-119-16,-7-10-96 0,4 5-516 16</inkml:trace>
  <inkml:trace contextRef="#ctx0" brushRef="#br0" timeOffset="8917.7">7687 15708 491 0,'0'0'159'0,"0"0"-8"0,0 0-26 15,3 25-7-15,0-9 0 0,-3 1-24 0,7 8 19 0,-4 8-8 16,4 1-28-16,4 14 2 15,-1 1-15-15,-3 1-10 0,4 1 0 0,2 1-16 16,-3 2 5-16,1 0-30 0,-1-3 8 0,2-2-16 16,-1-3-23-16,-1-10-28 0,-6-7-44 0,2-7-12 15,-1-5-16-15,1-2 5 0,-3-5-22 16,1-5-21-16,-7-3-195 0,3-2-307 0</inkml:trace>
  <inkml:trace contextRef="#ctx0" brushRef="#br0" timeOffset="9151.34">7755 15629 468 0,'0'-6'154'0,"0"6"-27"0,0 0-27 16,0 0 16-16,0 0-19 0,0 0 0 0,27 10-15 15,-16-2-3-15,2 2-20 0,1 0 8 16,2 0-11-16,-1 2-7 0,1 1 2 0,-2-3-18 15,-1 0 8-15,2 3-8 0,-5-4-15 0,0 1-15 16,4-2 5-16,-8 1-14 0,1-1-4 0,-3 0 8 16,3 1-11-16,-7-1-20 0,-3 0-31 15,-1 1-54-15,0 0-15 0,-6 0-41 16,0 3-36-16,-4-1-430 0</inkml:trace>
  <inkml:trace contextRef="#ctx0" brushRef="#br0" timeOffset="9498.56">8151 15573 537 0,'11'-2'184'0,"2"2"-2"0,-5 2-23 15,1 4-1-15,1-2-14 0,-2 4-14 0,-1 2-9 16,2 4-16-16,-2 1-6 0,0 3-4 15,0 0-10-15,-4 4-11 0,1-2-10 16,2 1-5-16,-6-4 10 0,4-2-26 0,-1-2-4 16,-3 0 4-16,4-2-25 0,-4-1 23 0,0-2-36 15,0-1-10-15,0-1 0 0,0-6 10 0,0 0-10 16,0 0-8-16,0 0 11 0,0 0 4 16,-10-24 3-16,10 10-7 0,0-1 4 0,0-3-12 15,0 1-3-15,3-1-7 0,0-1 17 0,1-2-2 16,-1 4 3-16,1 2 12 0,2 0-20 0,1 2 7 15,-3-2-10-15,6 5 6 16,-3-1-11-16,-3 3-8 0,5 2-25 0,-1 3-16 16,-1-1 6-16,2 4-13 0,1 4-72 0,-2-3-126 15,5 8-462-15,-3 1 58 0</inkml:trace>
  <inkml:trace contextRef="#ctx0" brushRef="#br0" timeOffset="9844.56">8627 15554 499 0,'0'0'202'0,"-10"0"-8"0,10 0-17 16,-11 7-26-16,4-2-15 0,0 8-6 0,-3-1-27 16,-1 5-4-16,1 1-9 0,1 4 2 0,1 0-10 15,1-1-10-15,4 3 5 0,-3-1-16 0,5-3 6 16,1-2-9-16,0 1-17 0,0-3 5 15,4-3-5-15,-1 0-20 0,3-4-1 0,2-4-2 16,2 0-7-16,3-5 14 0,-1-1 3 0,4-5-2 16,-2-2 12-16,0-7-30 0,0 1 0 0,-1-2 7 15,0-4-10-15,-5 2 10 0,1-2-20 16,-5 5 18-16,2-2 0 0,-6 2 7 0,1 4-7 16,-2-3 0-16,1 3-5 0,-3 2-13 15,0 0 7-15,-4 3 6 0,0 4-18 0,0-1 7 0,-3 3 3 16,10 0-26-16,-21 7-20 15,12 1-43-15,2 0-16 0,3 4-23 0,-2 0-92 16,2 3-233-16,8 2-279 0,2-2 58 0</inkml:trace>
  <inkml:trace contextRef="#ctx0" brushRef="#br0" timeOffset="11563.26">9054 15462 517 0,'-7'-4'204'0,"-4"1"-14"16,2 2-39-16,-1-2 0 0,3 3-31 0,-7 4-2 15,4-1-26-15,-2 2 8 0,-1 3-21 16,3 4-2-16,-3 0-13 0,3 4 5 0,0 3-10 16,2-1-13-16,1 0 5 0,1 2-5 0,2-2-10 15,1-2-15-15,3-3 2 0,0 2-3 16,3-2-12-16,0-1 2 0,4-4-5 0,0 1-25 15,1-3 22-15,2-4-9 0,0-1 7 0,3-1-18 16,-3-1-8-16,1-6 6 0,0 2 7 0,1-5-5 16,-2 0-21-16,1-1 32 0,-1-3-6 15,-3 3-2-15,1-3 12 0,-2 4-7 0,-2-1 28 16,2 2 7-16,-3-1-9 0,-2 4 12 16,1-1 0-16,-2 2-15 0,1-2-3 0,-1 7-20 15,0 0 23-15,0 0-26 0,0 0 18 16,0 0-8-16,-7 29-17 0,4-11 30 0,-1 5-7 15,1 4-8-15,0 6 15 0,3 7 0 0,0-3 16 16,0 20-21-16,0 1-10 0,0 2 20 0,0 5-18 16,3 0 3-16,0 1 11 0,-2-4-9 15,2-2 16-15,0-3-8 0,0-3-4 0,-2-12-14 16,1-8 18-16,-1-6 3 0,-1-3-18 0,3-5 7 16,-3-1 9-16,0-4 9 0,0-2 6 0,0-4 2 15,-3 0 5-15,0-4-15 0,-1-3 5 0,4-2 10 16,0 0-12-16,-13-16-11 15,5 3 10-15,2-10-9 0,2-2 12 0,1-1-8 16,0-5-7-16,3-3-11 0,3-2 1 0,-3-2-11 16,6-12 31-16,1 1-31 0,4 2-2 0,-1 0-1 15,4 0-9-15,0 2 2 0,3 0 12 16,-4 0 1-16,0 0-15 0,2 3-1 0,-2 5 0 16,-2 7-17-16,-1-1 2 0,0 1-8 0,0 3 1 15,0 4-27-15,-3 1 24 0,-3-1 10 0,3 8 11 16,-4 0 6-16,1 2-1 0,-4 1 10 15,0 2-8-15,3 0 5 0,-6 2-26 0,3 1 42 16,-4-1-34-16,1 5 43 0,-5-3-22 16,5 5 7-16,-4-2 21 0,1-1-21 0,6 4 3 15,-14-1-2-15,14 1-14 0,-13-2 21 16,13 2 3-16,-7 0-8 0,7 0-1 0,0 0 9 16,0 0-8-16,0 0 10 0,0 0 5 0,0 0-10 15,0 0 0-15,0 0-2 0,20-5-21 0,-6 1-18 16,2-2 25-16,-1-1-12 0,1 3 15 0,2 0-15 15,-2-5-2-15,-1 1 14 0,1 4-2 16,-2 0 3-16,-4 0-8 0,1-1 8 0,-1 2 2 16,-3-2-3-16,-1 5-7 0,-6 0 23 0,0 0 5 15,14 5 3-15,-13 0 18 0,-1 2-26 0,0 5 23 16,-1 1 2-16,-2 3 4 0,-4 1 4 16,3 8-10-16,-2 0-21 0,2-1 34 15,-2 2-8-15,2-1 8 0,1 0-13 0,-4 0-13 16,6-1 8-16,1-3 11 0,0-1-1 0,0-2-8 15,4-1 13-15,0-2-4 0,3-4-17 16,-1-2 6-16,1-2-7 0,10 0 6 0,-3-6-1 16,6-5 4-16,2-3 6 0,8-7-16 0,-3-4 11 15,8-9-9-15,-4-3-14 0,0 0 4 0,-1-1 1 16,-10 5 12-16,-3 3-15 0,-7 3 0 16,0 0 8-16,-2 5-16 0,-2 1 24 0,-2 3-9 15,-4 0-12-15,0 4 0 0,-3 0-5 0,2 1 7 16,-8 2 8-16,1 3-7 0,8 1-1 15,-20 1-2-15,3 7 13 0,3 1-8 16,0-1 0-16,-3 7 5 0,0-1-13 0,4 2 8 16,-2-1-10-16,3 0 15 0,0 2-5 0,3-2-2 15,2-2 12-15,3-1-13 0,1-2-7 0,3-2 10 16,0 2 5-16,3-3 11 0,4 0-11 0,0-6-3 16,4 4 9-16,2-5-11 0,0-5 5 15,5 2 0-15,-1-2 2 0,0 1 14 0,0-2-11 16,0-1-5-16,-3-1-20 0,-4 5-3 15,3-3 28-15,-2 3-7 0,-4-2-6 0,0 4 6 0,-1-2 15 16,2-1-31-16,-2 2 18 16,-6 2-23-16,0 0 18 0,13 2-8 0,-13-2 3 15,4 8-5-15,-4 2 10 0,4-3 0 0,-1 5-8 16,-3-1 8-16,1-1 6 0,2 3-4 0,0-2 1 16,0 0 9-16,1-1-22 0,2 0 5 15,-2-1-3-15,3-1 19 0,0-5-4 0,0 4-14 16,2-4 19-16,2 0-12 0,-1-3-5 0,0-3 10 15,1 1-7-15,-1-1-3 0,0-2 15 0,1 0-10 16,-4 0-8-16,2 0 21 0,-1-1-3 16,-2 2 21-16,1 0-23 0,-4 0 10 0,4 1-36 15,-4-1 38-15,-3 4-30 0,8-3 7 16,-8 3-4-16,7-7 2 0,-7 7 25 0,0 0-15 16,0 0-15-16,13 7 28 0,-13-7-36 0,6 6 18 15,-1-4 5-15,-2 4-2 0,1-2-1 16,2 1-12-16,-2-2 13 0,2 2 12 0,-1-3-7 15,1 0-26-15,1 1 23 0,-1-2-10 0,4-1 2 16,-10 0-5-16,17-4 24 0,-7 1 9 0,-2-1-17 16,2 1-5-16,0-4 2 0,-4 4-5 15,2-2 2-15,-1 1 1 0,-1-1 12 0,1 2-12 16,-4-2 7-16,2 4-15 0,-5 1 7 0,7-7 21 16,-4 5-43-16,-3 2 5 0,9-1 10 0,-9 1-11 15,0 0 11-15,0 0 0 16,15 3-3-16,-12 1 11 0,0 0-11 0,1 0-2 15,-1 0 7-15,0 1-4 0,0-1 2 0,1 0 7 16,0 0-12-16,0 0 15 0,2-1 3 0,-6-3-24 16,7 3 39-16,-1-3-33 0,-6 0 13 15,14-3 4-15,-7-4 19 0,3 4-18 0,-2-4 10 16,2-1 10-16,-4-3-23 0,4 3 5 0,1-5 16 16,-7 5-11-16,2-1-7 0,1 1-1 0,0 0 27 15,-3 1-11-15,2-3-11 0,-2 6 6 16,2-2-2-16,-3 1 12 0,2 2-23 0,-2 0 10 15,-3 3-22-15,3-7-4 0,-3 7 17 16,0 0 14-16,0 0-20 0,0 0 8 0,0 0-1 16,13 10-9-16,-13-3-6 0,1 0 8 0,-1 1-33 15,0 1 0-15,3 2-57 0,-3-2-17 16,3 0-37-16,-3 4-35 0,0-3-33 0,3 0-32 16,-3-3 17-16,2 1-157 0,1-2-85 0,3-2 98 15</inkml:trace>
  <inkml:trace contextRef="#ctx0" brushRef="#br0" timeOffset="12280.75">10407 15801 199 0,'14'-3'159'15,"-7"-4"-6"-15,3 2-89 0,-3-1 105 0,-4 0-18 16,4 2 11-16,1-3-34 0,1 0 2 0,-2 2-17 16,-1 2-18-16,-1 0 2 0,2-1 8 15,-1 0-23-15,1 0-6 0,-1 2-4 0,2 2-13 16,-2-2-13-16,-6 2 21 0,11-3-14 0,-5 1-22 16,-6 2 20-16,11-1-23 0,-11 1 16 15,10-2-16-15,-4 1 16 0,-6 1-14 0,8-4-2 16,-8 4-4-16,0 0 1 0,10 0 6 15,-10 0-3-15,0 0-25 0,7-1 27 0,-7 1-2 16,0 0-12-16,0 0 20 0,7-2-29 0,-7 2-4 16,10-2 28-16,-10 2-6 0,7-3-12 0,0 1 2 15,2 2 1-15,-9 0-14 0,15-5 21 16,-6 5-2-16,2-2-14 0,-1 1-1 0,4 1-4 16,0-3 13-16,2-1-12 0,-1 4 2 0,1-4 13 15,2 0-8-15,2 0-5 0,1-4-10 16,3 0 13-16,0 0-26 0,-4-6 23 15,1 4 3-15,-1-5 0 0,-3 0 2 0,1 1 5 16,-2-3-10-16,1 1 0 0,-7-5-15 0,1 4-3 16,-4 2 16-16,-1 0-3 0,-5 0-5 0,-1 2 2 15,0 1 3-15,-1-1-5 0,-5 3 3 16,-1 3-4-16,-1-1 1 0,-1 6-5 0,-1 0 18 16,-1 2-13-16,1 2-6 0,-3 3 4 0,-1 0-4 15,0 8 1-15,3-2 8 0,-2 3 4 0,0 2 1 16,2-3 2-16,4 3-8 0,1 1 1 15,2-2-1-15,1-5-2 0,-1 5 10 0,1-5-12 16,3 4-1-16,3-6-7 0,-3 0 17 16,7-3-4-16,-3-1-4 0,2-3-1 0,-6-1 4 15,18-5-10-15,-11 2 8 0,3-4 13 16,4-1-11-16,-4 1 6 0,0-3 2 0,0 2 0 16,0 1-15-16,-3 1 10 0,0-1 10 0,3 2 0 15,-6-2-4-15,2 4-17 0,-2 3 11 0,-4 0 8 16,9 0-3-16,-9 0 0 0,11 8-7 15,-7 2 4-15,-1 5 11 0,1 3-18 0,-1 6 25 16,0 4-4-16,0 4-14 0,2 5-9 0,-5 1 14 16,3 2-2-16,-3-1-2 0,-3 3-6 0,3-4 3 15,-4 1 0-15,3 1 13 16,-5-5-23-16,2 1 18 0,-2-2-1 0,-1-2 4 0,-4-3 14 16,5-5-33-16,-4-2 19 0,3-3 1 15,-1-5 1-15,-4-3 15 0,1-1-12 0,1-5 15 16,-1-2-11-16,-2-6-2 0,2 2-5 15,-2-7-82-15,2-2 17 0,-2-8-9 0,3-4 15 16,2-5 15-16,8 0 6 0,0-10 4 0,4-13 1 16,13-2 4-16,1-3-12 0,9-9 23 0,11 4-8 15,3 3-10-15,13 1-15 0,4 6-26 0,4 0 7 16,9 7-17-16,4 3-51 0,-2 5-100 16,1 3-551-16,-8 4 54 0</inkml:trace>
  <inkml:trace contextRef="#ctx0" brushRef="#br0" timeOffset="13321.66">6312 16842 611 0,'0'0'215'16,"0"0"-5"-16,0 0-41 0,0 0-10 0,-10 16-21 15,10-7-18-15,-3 5-10 0,3 4-5 16,0 3-23-16,0 4 5 0,0 1-7 0,0 1-6 15,3 1-18-15,-3 0-2 0,4-2 7 0,-1-1-4 16,3-3-21-16,-2-3 7 0,2-2-10 0,-1-1 13 16,2-4-20-16,2-1 5 0,1-3-8 15,1-5 0-15,-1-3-8 0,4-3-12 16,-1-5-8-16,5-3 2 0,-1-4-15 0,4-5-2 16,1 1 2-16,-4-1 2 0,3-1 4 0,-8 4-1 15,2 0 10-15,-5 4 6 0,2 1 2 0,-4 2-3 16,-1 0 1-16,-1 4-11 0,1 1 3 15,-3 1 0-15,3 3-5 0,-7 1 10 0,0 0 8 16,13 11-3-16,-6-2-10 0,-4 1 12 0,2 1-14 16,1 3 14-16,0 0 14 0,1 2-11 0,-4-1-5 15,4-1 16-15,1 0-6 0,-2-2 5 16,-2-2-12-16,3-1-3 0,3-2 16 16,-3-1-3-16,3-6-1 0,4 0-11 0,-1-7 6 15,0-3 11-15,2-4-7 0,1-2-6 0,5-9-10 16,-4-2 13-16,0 1-11 0,0-14 1 0,-6 8 5 15,-2 4 12-15,-4 3-12 0,-2 1 2 16,0 6-5-16,-6 0-2 0,3 3-3 0,-8-2 0 16,2 6 0-16,-1 3-8 0,-2 1 0 0,-2 3-4 15,0 1 6-15,1 4-9 0,-4 2 12 0,4 3-9 16,-4 2-6-16,4 0 5 0,0 5-36 16,4 1-12-16,3 0-16 0,1 2-41 0,2 1-53 15,8 0-85-15,-2 1-527 0,5-2 107 0</inkml:trace>
  <inkml:trace contextRef="#ctx0" brushRef="#br0" timeOffset="13511.64">7184 16891 514 0,'0'0'215'0,"0"-5"-3"16,0 5-30-16,0 0 0 0,0 0-41 0,0 0-6 15,0 0-12-15,-4 16 5 0,4-8-25 0,0-1 4 16,0 5-10-16,0-1-22 0,3 3-11 15,-3-2 5-15,0 2 2 0,4 1-17 0,-1 0-41 16,2 1 0-16,1 0-31 0,-2-2-133 16,2 3-90-16,1-3-539 0,3 1 83 0,-6-5 91 15</inkml:trace>
  <inkml:trace contextRef="#ctx0" brushRef="#br0" timeOffset="13684">7170 16601 875 0,'0'0'215'0,"-6"-3"-3"0,6 3-22 0,0 0-42 0,0 0-38 16,6 17-48-16,-2-8-26 0,5 4-80 16,-2 2-66-16,1-4-85 0,2 11-514 15,0-5 54-15</inkml:trace>
  <inkml:trace contextRef="#ctx0" brushRef="#br0" timeOffset="14339.76">7365 16692 619 0,'3'-5'284'0,"-3"1"-43"0,3 1-3 15,-3 3-28-15,0-7-3 0,0 7-25 0,0 0-16 16,0 0-20-16,0 0-21 0,0 0-7 16,0 0-15-16,4 18-6 0,-4-5-8 0,4 4-12 15,-4 3-21-15,3 6 3 0,-3 2 10 0,3 4-25 16,1 2-6-16,-1 0 11 0,-2-2-5 15,2 1-19-15,0-5 11 0,0-1 0 0,0-4 0 16,-3-5-11-16,1 2-12 0,3-4 20 16,-4-2-10-16,3-3-5 0,-3-4-5 0,0 0 2 15,0-2-2-15,0-5-3 0,0 0 8 0,0 0-5 16,0 0 5-16,0 0-3 0,0 0-2 0,-11-19-8 16,11 15 21-16,-3-3-21 0,3 3 16 15,0-2-1-15,0-2-10 0,0 1 8 0,3-1 3 16,0 0-21-16,2-1 18 0,1-1-11 0,4 0 4 15,0-2-19-15,1 1 5 0,-1-1 6 16,0 1 2-16,4-2-2 0,-1-2 2 0,2 1-8 16,-2-3-7-16,4-1 7 0,-6 1 3 15,3-2 0-15,-1-2-10 0,0 2 2 0,-2-1 3 16,-1 2-5-16,-3 0-3 0,0 3-10 0,-3 0 23 16,2 4 18-16,-3 1-23 0,-3 0 8 15,1 2 2-15,2 1 2 0,-3 1-9 0,0 2 12 16,0 4-2-16,0 0-16 0,0 0 0 0,0 0 13 15,0 0-2-15,-10 21-8 0,6-8 7 0,1 3-7 16,-1 2-2-16,1 2-1 0,2 2 16 16,-1 3-16-16,1 0 5 0,1 1 14 0,0-1 12 15,0 0-18-15,1-4 0 0,2 0-13 0,0-4 1 16,1-2-9-16,-1 0 14 0,-2-4 7 16,5-1-8-16,1-3 11 0,-1-4-6 0,2-2-7 15,2-2 0-15,0-4 18 0,4-4-18 16,-1-4 0-16,2 0 2 0,1-3 6 0,-1-2-8 15,1 2 5-15,-2 1 2 0,-1 0 1 0,0 5 7 16,-5-1-15-16,2 3 2 0,-3 1 1 0,0-1 2 16,3 2-3-16,-3 2 6 0,3 3 2 15,-3 1-10-15,-7 0-5 0,17 5 10 0,-7 0 15 16,1 1-13-16,-1 1 1 0,0 4 0 0,1-1-9 16,2 3-4-16,1 2 15 0,-1 2-7 0,2-1-42 15,4 4-4-15,2-1-73 0,-5-4-76 16,9 6-550-16,-1-3-54 0,0-2 45 0,0-7 124 15</inkml:trace>
  <inkml:trace contextRef="#ctx0" brushRef="#br0" timeOffset="14860.48">8848 16681 645 0,'0'0'192'0,"0"0"-16"0,0 0-17 0,0 0-16 16,0 0 1-16,0 0-42 0,-3 18 3 0,3-5-16 15,0 5-7-15,3 3 5 0,-3 5-20 16,0 3 12-16,3 6-17 0,2 1-14 0,-2 2-2 16,0-1-5-16,-2 2 5 0,2-1-7 0,0-1-24 15,0-2-35-15,1-1-34 0,-1-6-23 16,-3-1-20-16,3-4-34 0,2-5 1 0,-5 2-65 0,0-11 49 15,3 4-573-15,0-5 64 16</inkml:trace>
  <inkml:trace contextRef="#ctx0" brushRef="#br0" timeOffset="15029.81">8756 16758 506 0,'0'0'215'0,"0"-9"-38"16,0 2-23-16,4 1-1 0,3-1-20 0,0-2-12 16,6-1-4-16,1-1-22 15,2 0 0-15,2-1-26 0,3 3-36 0,-1 0-23 16,0 2-61-16,1 1-3 0,-4 1-35 0,4 1-93 16,-5-1-18-16,2 7-493 0</inkml:trace>
  <inkml:trace contextRef="#ctx0" brushRef="#br0" timeOffset="15221.64">8913 16902 488 0,'0'0'182'0,"8"-10"-18"15,-2 5-5-15,-2-3-26 0,6-1-5 0,4 0-8 16,-4 0-23-16,4 2-38 0,-4-2 8 0,6 4-44 15,-4-2-46-15,4 4-46 0,-2-1 0 0,-1 3-100 16,1 1-441-16,-3 0-22 0</inkml:trace>
  <inkml:trace contextRef="#ctx0" brushRef="#br0" timeOffset="15424.18">9228 16856 575 0,'0'0'154'0,"0"0"7"15,0 0-40-15,0 0-4 0,0 0-7 16,0 0 3-16,0 0-34 0,0 10 14 0,1-5-32 16,2 1 16-16,-3 0-34 0,3 2 14 0,-3 2-11 15,3 0-5-15,-3 2-3 0,1-2-25 0,2 3-13 16,0-1-49-16,3 3-51 0,-6-3-51 16,1-1-77-16,3-1-465 0,2 1 71 0</inkml:trace>
  <inkml:trace contextRef="#ctx0" brushRef="#br0" timeOffset="15597.17">9208 16611 335 0,'0'0'69'0,"17"2"-28"16,-10 2-56-16,0 2-39 0,5 2 3 0,-1 2-83 15,3 1-4-15</inkml:trace>
  <inkml:trace contextRef="#ctx0" brushRef="#br0" timeOffset="15802.04">9416 16787 596 0,'0'0'159'0,"0"0"-6"0,0 0-15 16,0 0 75-16,0 0-26 0,0 0-6 16,7-10-45-16,-7 10 51 0,0 0-36 0,6-3 0 15,-6 3-41-15,4-4 5 0,-4 4-30 0,8-4 30 16,-8 4-25-16,13 0-16 0,-7 0-10 15,-6 0-3-15,18 4-15 0,-11-1-5 0,3 3 0 16,0-2-8-16,0 1-7 0,0 3-16 0,-2 1 3 16,-2 1 5-16,1-1-26 0,-3 2 1 0,-1 0 9 15,-3 1 1-15,-1 3-24 0,-2 2-20 16,-3-2-23-16,-1 1 13 0,-4 0-26 16,1-2-17-16,-3 1-45 0,-1-1-4 0,0-4-41 0,1-8-90 15,6 4-507-15,0-2 70 0</inkml:trace>
  <inkml:trace contextRef="#ctx0" brushRef="#br0" timeOffset="16253.42">9673 16681 463 0,'0'0'153'0,"-10"2"1"0,10-2-11 16,-7 9 1-16,-1-3-16 0,1 2-16 0,-2 3-20 15,2 2 77-15,0-1-41 0,3 2-12 0,-2 1-29 16,5-3 20-16,-2 1-10 0,0-1-17 16,3 1-9-16,0-1-2 0,3-3-2 0,0 3 2 15,1-4-28-15,3 0 10 0,4-4-2 16,1 2 2-16,3-5-13 0,1-1-2 0,2-1-15 16,2-2-8-16,0-1-11 0,5-4 8 0,-5-1-4 15,1 1 4-15,0 0-15 0,-2-2-6 0,-5 0-17 16,0 1 23-16,0-1-20 0,-4 1 25 15,-4 3-29-15,2 0 4 0,-5-1 17 0,-2 1 3 16,1 4 8-16,-2 2-1 0,0 0 3 0,-6-9 16 16,-1 8-6-16,7 1-2 0,-14 1 5 15,14-1-8-15,-20 5 3 0,13-3 10 16,-6 2 13-16,2 2-6 0,1 1-9 0,0 0-1 16,-1 2-2-16,4 1 3 0,1 1-21 0,2-1 7 15,1 3 4-15,3-1-1 0,3 1 23 0,0 1-7 16,4-1-8-16,3 1-8 0,4-3 10 15,-1-1-17-15,5-1 2 0,2 0 3 0,1-6-26 16,0-3-18-16,3 0-31 0,-4-6 3 0,10 1-51 16,-6-3-10-16,4-5-36 0,-1-4-72 0,-4-1-3 15,2-1-483-15,-1-2 20 0</inkml:trace>
  <inkml:trace contextRef="#ctx0" brushRef="#br0" timeOffset="16668.54">10239 16462 775 0,'0'0'228'0,"-9"-4"-34"16,9 4-14-16,-4-2-9 0,4 2-22 16,0 0-21-16,-10 10-6 0,7-3-12 15,0 1 8-15,-1 6-26 0,3-1-7 0,1 5 2 16,0 1-10-16,0 1-3 0,0 6-5 0,0 0-10 16,1-1-10-16,3 3-6 0,-1-2 1 0,0 1-6 15,0-1 23-15,1-1-22 0,2-1-3 16,-2-2-11-16,-1-5-2 0,0 1-13 0,2-6-7 15,-2 1 0-15,-3-2 15 0,3 0 2 0,-3-5-12 16,1-1 4-16,-1-1 1 0,0-4 3 0,0 0-9 16,0 0 9-16,0 0 2 0,-10-15-16 15,5 5 21-15,-2 3-2 0,-2-1-14 16,2-2 4-16,-4 3 6 0,4-2-17 0,-3 0 13 16,0 4 8-16,0-1-31 0,0 2 7 0,-1 1 11 15,1 2-8-15,0-1 12 0,-1 2-14 0,11 0-21 16,-13 5 25-16,6 0-2 0,-3 1 3 15,6 3-13-15,1 1-1 0,0 1 11 0,2 1 0 16,2 0 3-16,2 1 2 0,0-2-7 0,3 3-14 16,2-3 11-16,2 0-5 0,0-1 10 15,4-4-28-15,3 0 0 0,0-5-67 0,4 2 5 16,10-4-155-16,-11-2-101 0,21-3-478 0,10-6 84 16,1-5 121-16</inkml:trace>
  <inkml:trace contextRef="#ctx0" brushRef="#br0" timeOffset="17546.34">10743 16845 619 0,'0'0'207'16,"0"0"-15"-16,0 0-38 0,0 0-3 0,0 0-13 16,0 0-12-16,0 0-11 0,9 18-18 15,-8-8 0-15,5 0-12 0,-3 3-19 0,2 1 8 16,-2-1-10-16,0 2-10 0,1-1 3 16,-1-1-11-16,0-1 0 0,-2-1-10 0,2-1-8 15,0 0-10-15,0-1-3 0,1-3 0 0,-4 1 19 16,4-4-19-16,-4-3-7 0,0 0-16 0,0 0 3 15,13-9-16-15,-9 0 26 0,2-4-10 0,2-2 8 16,-2 1-1-16,4-5-12 0,-3 0 15 16,1 0 11-16,1 1-14 0,1 0 26 15,1 4-20-15,-4-1-18 0,3 2 23 0,-4 1 2 16,2 1-2-16,-1 2 0 0,2 2 2 0,-2 0-7 16,1 5-3-16,-1-2-15 0,2 3 30 15,-9 1-15-15,14 3 5 0,-7 1-5 0,0 5-10 16,2 2 10-16,-1 1-17 0,-1 4-16 0,-1-2 2 15,1 2-41-15,-3-1 9 0,3 1-27 0,-3 0-40 16,-2 0-19-16,5-1-4 0,-4-1-65 16,1-3-2-16,-1-1 18 0,1-1-77 0,0-3 59 15,-1-2 41-15,0-1 54 0,-3-3 25 0,0 0 36 16,0 0 39-16,10-7 53 0,-7 1 44 0,-2 0-3 16,2 0 57-16,1-1-19 0,-1 0-37 15,-3-4 99-15,0 4-95 0,1 1 21 16,2 0-13-16,-3 0 74 0,3 0-7 0,-3-1-11 15,0 7 13-15,0-6-38 0,0 6-3 0,0-7-12 16,3 2 1-16,-3 5-9 0,0 0-26 0,0 0-10 16,0 0 0-16,0 0 0 0,0 0-5 15,0 0 5-15,1 17-8 0,2-10-21 0,0 0 6 16,0 1-10-16,-2 2 10 0,6-2-16 0,-4-1-7 16,4 1 2-16,-1 0-22 0,1-2 7 0,4-3-3 15,-1 0 3-15,3-3-2 0,1-1-11 0,0-2-5 16,3-3 0-16,-3-2 8 15,6-3-6-15,-7 0-2 0,-1-3 11 0,-2 1 2 16,3 1-6-16,-6 1-1 0,0 1 17 0,-4 0-16 16,4 2 6-16,-4 0-30 0,-3 1 1 0,4 4 9 15,-4 3-4-15,0-7 14 0,0 7-28 0,0 0-6 16,0 0 11-16,0 0-29 0,-17 14 3 16,13-6-105-16,1-1-5 0,0 2-72 0,-1 0-301 15,4 1-152-15,0-3 59 0</inkml:trace>
  <inkml:trace contextRef="#ctx0" brushRef="#br0" timeOffset="18064.21">11515 16865 650 0,'0'0'225'0,"7"-5"-28"0,-7 5-23 0,0 0-10 16,0 0-13-16,0 0-28 0,0 0-8 0,10 10-15 15,-10-3-11-15,4 1 4 0,-4-1-6 16,3 2-18-16,-3 2 2 0,0 0-32 15,3-1 20-15,-3-1-18 0,0 3 5 0,1-3-21 16,2 1-2-16,-3-2-15 0,3-1-5 0,-3 0-9 16,3-3-9-16,-3 2 15 0,0-6-10 0,7 1 7 15,-7-1-2-15,0 0 13 0,14-5-8 16,-10 2 7-16,-1-3 1 0,4-1-10 0,-1 1 7 16,2 0-3-16,-2 0 3 0,1 0 1 0,-4 1-1 15,4 3 2-15,0-3 1 0,-3 2 2 0,2-1-15 16,-6 4 3-16,7-1-1 0,-7 1 3 15,0 0 23-15,15 1-20 0,-9 3 7 16,-6-4 5-16,7 3-15 0,-1 2 5 0,-3-3 6 16,-3-2-6-16,8 6 2 0,-5-3 6 0,-3-3-3 15,7 5 8-15,-4-2 13 0,-3-3-16 0,7 1 8 16,-7-1 23-16,0 0-5 0,0 0-7 16,14-3-1-16,-7-1-18 0,-1-2 44 0,-2 1-54 15,3 1 52-15,0 0-16 0,-1-2-34 0,-2 0 21 16,2 1-5-16,2 1 3 0,-5 1 7 0,4-1-12 15,-4 0 2-15,1 1-5 0,-4 3-8 16,9-3 16-16,-9 3-8 0,11-4-6 0,-11 4 11 16,0 0-25-16,11 2 12 0,-5 2-7 0,-6-4-14 15,11 9 11-15,-8-4-20 0,0 0-19 16,4 5-27-16,-4-2-34 0,1-1-5 0,3 2-112 16,-3-1-103-16,2 0-510 0,-2-3 83 15,2 0 99-15</inkml:trace>
  <inkml:trace contextRef="#ctx0" brushRef="#br0" timeOffset="18249.84">12032 16563 688 0,'-1'-3'233'15,"1"3"-15"-15,0 0-21 0,0 0-34 0,0 0 4 16,-3 23-26-16,3-8-8 0,0 2-18 15,3 1 0-15,-3 5-28 0,1 4 13 0,2 1-54 16,0-1 13-16,0 1-31 0,-3-2-33 0,4 6-3 16,-4-1-138-16,3-5-17 0,-3-1-24 0,3-1-584 15,-2-5 80-15</inkml:trace>
  <inkml:trace contextRef="#ctx0" brushRef="#br0" timeOffset="18519.32">12075 16949 514 0,'-3'-9'143'0,"0"-1"116"15,3-3-42-15,-3 8-17 0,3-1-10 0,0-1-14 16,-3 3 8-16,3 4-12 0,-1-8-24 0,1 2-9 16,0 6-4-16,0-7-30 0,0 7 0 0,1-7 10 15,2 5-25-15,-3 2-16 0,9-5 8 0,-5 3-10 16,-4 2-24-16,17-2 1 0,-10 1 2 16,-7 1-7-16,17-1-8 0,-10 2-8 0,3 0-15 15,-3-1-11-15,1 4-4 0,1-3 9 0,-5 1-20 16,5 2 11-16,-5 0-3 0,0 1-11 0,-1 0-17 15,-3 2 7-15,1-3-25 0,-2 8-18 16,-2-4-18-16,-1 1-20 0,0 1-21 16,1 0-36-16,-4-2-118 0,-5 1 1 0,4 0-500 15,1 3 100-15,1-5 82 0</inkml:trace>
  <inkml:trace contextRef="#ctx0" brushRef="#br0" timeOffset="18692.66">12386 16779 688 0,'15'-9'210'0,"-5"1"0"16,0 2-34-16,0 4-12 0,-3-1-8 0,0 0-22 15,0 3-9-15,3-2-10 0,-10 2-12 16,14 0-24-16,-5 0-36 0,-9 0 14 0,12 3-39 16,-6 0-6-16,1-1-9 0,-7-2-26 15,10 2-18-15,-6 2-72 0,-1-2 1 0,-3-2-32 16,0 0-132-16,3 1-448 0,-3-1 58 0</inkml:trace>
  <inkml:trace contextRef="#ctx0" brushRef="#br0" timeOffset="19209.06">12513 16711 445 0,'0'0'174'16,"-10"6"-13"-16,7 0-15 0,-4 0-18 16,-1 2 15-16,2 1-109 0,-1 3 12 0,-3 1 8 15,3 1-6-15,3 2-12 0,-5 3-8 0,5-3 16 16,1 0 7-16,-1 2 10 0,1-2-15 15,-1-3 6-15,4 1-11 0,0 0-13 0,4-1 5 0,-1-2 10 16,4-1-37-16,-3-4 24 0,5 3-2 16,5-5 6-16,-4-3 4 0,5 1-15 0,-2-4 0 15,0 0-7-15,2-4-1 0,1-1 3 16,1-3-26-16,-6 2 18 0,3-3 1 0,-1 0-6 16,-2 2-5-16,-4-2 10 0,2 3 8 0,-5 1-36 15,2 1 15-15,-2-2-12 0,-3 4-3 0,-1-2 31 16,0 6-10-16,0-9-6 15,0 9 3-15,-5-4 8 0,5 4-21 0,-6-5 8 0,6 5-8 16,-7-1 28-16,7 1 3 0,0 0-5 16,-10-2 18-16,10 2-21 0,0 0 16 0,-8-1-26 15,8 1 10-15,0 0 3 0,0 0-26 16,0 0 13-16,0 0 7 0,21-7 4 0,-11 4-19 16,1-1-18-16,2-3-22 0,-1 0 12 0,4 2-8 15,1-2 24-15,-3 0-11 0,0 0 21 0,-1-1-13 16,-3 4-21-16,4-2 65 0,-7 0-34 15,3 2-7-15,-2 1 17 0,-2-1-2 0,-2 3 15 16,2-3 6-16,-6 4 37 0,0 0-14 0,0 0-14 16,0 0-22-16,7 7 51 0,-7-7-52 0,0 12 26 15,-1-2 24-15,-2 0-42 0,0-1-8 16,0 4 88-16,0-1-13 0,-1 4 7 16,1 0-2-16,3 1-3 0,-3 1-30 0,3 1 10 15,0 0-28-15,3 0-34 0,0 0-38 0,0-7-176 16,4 11-600-16,0-2 80 0,4-2 82 15</inkml:trace>
  <inkml:trace contextRef="#ctx0" brushRef="#br0" timeOffset="20359.8">10944 17660 808 0,'0'-6'274'0,"-3"0"-31"15,3 6-20-15,-1-7-28 0,1 7-19 0,0-6-9 16,0 6-11-16,-3-4-26 0,3 4-14 0,0 0-12 16,0 0-19-16,-10 12 12 0,7-1-10 0,0-1-7 15,-2 7-22-15,-1 0 9 16,2 3 0-16,1 4-16 0,0-2-10 0,-1 2 0 16,1 1-8-16,3-1 5 0,0-1-2 0,0-2-23 15,3 0-16-15,-3 0 1 0,4-5-16 0,-1 1 0 16,4 0 0-16,-1-7-5 0,5 0 0 0,-4-4 0 15,0-3-13-15,3-4 13 0,-10 1-13 16,20-10 0-16,-9-2-7 0,-1-3 15 0,0-3-13 16,-4-2 18-16,-1-1-3 0,1-3 13 0,-6 5 1 15,0-1-4-15,0 1 14 0,-3 1 9 0,-4 1-4 16,3 2 15-16,1 0-3 0,-4 2 13 16,1 1-2-16,-1 3-11 0,-4 1 19 15,4 2-40-15,-2 0 9 0,1 0 15 0,-2 3-8 16,3-3 6-16,-2 3-19 0,4 0 3 0,-1 0 13 15,2 0-6-15,4 3 6 0,-6-4-20 0,6 4 9 16,-4-3-7-16,4 3 0 0,7-8 0 16,-3 1 2-16,6-5-2 0,4-1-3 0,2-4-25 15,-2 0 2-15,3-6-10 0,1-2-17 0,-1 0 32 16,3-12 6-16,-3 6-14 0,-4 2 4 0,-2-1 24 16,-1 1 6-16,0-2 8 0,1 1 7 15,-4 5-2-15,-1 0 15 0,-2 4 24 0,-1 2-14 16,1 1 8-16,-1 1 3 0,-3 4 7 15,0 1-23-15,4 1 3 0,-4 1-8 0,0 2 8 0,0-2-13 16,0 4-2-16,3 1-3 0,-3 0-1 16,0 5-1-16,0 0-11 0,0 0 10 0,0 0 13 15,0 0-20-15,-3 25-3 0,3-9 0 16,0 7 11-16,3 2-21 0,-2 2 15 0,2 8-8 16,0 1 9-16,0 14 4 0,1 2-7 0,2 0-6 15,2 2 6-15,-1-2 10 0,2-2-16 16,-2 1 4-16,4-1 6 0,-4-3-12 0,2-8 3 15,-2-4 10-15,1-1-8 0,-2-3-10 0,4-3 2 16,-3-4 11-16,0-3-16 0,0-5 16 0,-4-1-11 16,0-2 11-16,1-1 7 0,2-2 3 15,-5-3-5-15,3-1-3 0,-1-4 11 0,1-3 2 16,-4 1-16-16,10-14 4 0,-4 2 4 16,1-5-18-16,0-7-9 0,0-6-11 0,-4-5-13 15,0-1-18-15,-2-1-10 0,-1-1-51 0,-4-1 38 16,1 4 0-16,-7 2 11 0,-1 1-6 15,1 5 13-15,-3 2 16 0,-2 4-9 0,-1 5 19 16,-2 3-3-16,-2 1 3 0,-3 5 13 0,5 2-14 16,-6 2 24-16,0 3 23 0,1 2 2 0,2 0-10 15,-4 3-7-15,1 1 2 0,4 3 10 16,3-2 0-16,0 1-7 0,6 0 2 0,1 1 3 16,4 0 4-16,3 0-4 0,6 0 10 0,1-2-5 15,8 0-3-15,6 0 5 0,6-1-15 16,11-1-5-16,8-1-38 0,5-5-62 0,24-6-95 15,20-1-634-15,-6-4 89 0,-4-5 59 16</inkml:trace>
  <inkml:trace contextRef="#ctx0" brushRef="#br0" timeOffset="20657.47">12090 17543 642 0,'0'0'174'0,"0"0"0"0,0 0-15 16,-11 6-18-16,7 1-24 0,1 3-7 0,-3 1 6 15,2 4-19-15,1 3-23 0,-1 1 0 0,1 0-17 16,2 6 7-16,-2-2-8 0,0 4 3 16,0-2-18-16,6-3 15 0,-6 3-23 0,3-3-7 0,0 0-8 15,0-1-10-15,3-1-31 0,-3-1-26 16,0-1-51-16,3-4-66 0,-3 0-8 16,0-4 0-16,0-2-548 0,3-1 66 0</inkml:trace>
  <inkml:trace contextRef="#ctx0" brushRef="#br0" timeOffset="20909.25">11802 17485 688 0,'0'-6'187'0,"0"6"-3"0,11-8-15 16,-1 2-26-16,6-1-2 0,8-2-13 0,1 0-33 15,6-2 10-15,17-6-10 0,2 0-13 16,2 3 5-16,0 0-18 0,-2 2-8 16,-8 3 1-16,-5 3-29 0,1 1-54 0,-8 0 3 15,-2 2-23-15,3 2 1 0,-7-1-17 0,-4 4-48 16,0 1-92-16,-2 1 44 0,-5 3-34 0,-6 1 8 16,-1 0-72-16,-1 7-384 0</inkml:trace>
  <inkml:trace contextRef="#ctx0" brushRef="#br0" timeOffset="21945.58">12551 17741 496 0,'-4'-10'169'0,"4"3"38"0,-3-1-35 0,-1-2-31 15,1 2 56-15,0-1-5 0,-1 1-16 0,-2 3-14 16,2-3-6-16,-3 3-23 0,0-2-5 0,-3 5-8 16,-1-1-12-16,2 1-26 0,-2 2 7 0,-3 3-15 15,1 0 3-15,3 0-10 0,-4 2-16 16,4 2 5-16,-4-1 3 0,4-1-21 0,3 3-7 16,-3 1 0-16,6-2-21 0,-2 0-10 15,5-2-2-15,-2 1 9 0,3 0-9 0,0-6 12 16,4 8-7-16,2-6-6 0,2-2 13 15,-8 0-17-15,19-1 14 0,-7-2-14 0,4-2 1 16,-2-2 14-16,-1 0-21 0,-2-3-2 0,6 3 12 16,-7-1 16-16,4-2 3 0,-7 3-6 0,3 0 13 15,0 1-3-15,-6 1-4 0,3-2 4 0,-1 4 6 16,-3-2 2-16,1 1-18 0,-1 2 3 16,4-2 12-16,-7 4-9 0,4-2-19 15,-4 2 8-15,0 0-7 0,0 0-3 0,10 7 0 16,-7-2 7-16,0 2 8 0,1 0-15 0,0 0-2 0,-1 2 4 15,1-1 6-15,2 0 2 0,-3 0 0 16,1-1-10-16,2-1 5 0,-1-1 2 16,1-1 9-16,1-1 4 0,0-3-13 0,3 0-4 15,0-3 2-15,0-4 8 0,2-2-16 0,-3-1 8 16,4-2-5-16,-2-5-11 0,-1 1 14 0,-3-1 4 16,4 0-12-16,-5 3 10 0,-2-3-8 15,-1 4 3-15,0 1 16 0,-2 1-22 0,-1 1-7 16,0 1 11-16,-1 1 4 0,-2 1-12 0,0 2-3 15,-1 0 3-15,1 2-16 0,3 3 23 0,-11-3-2 16,11 3 2-16,0 0 6 0,-16 6 9 16,12-3-7-16,-3 1-7 0,4 2 2 15,2 3-13-15,-2-1-3 0,3-1 14 0,0 3 9 16,-3-2-7-16,6 0 8 0,0 1-19 0,1-1 19 16,0 2-6-16,3-3 3 0,-1 1-5 0,1-1 8 15,0 1-1-15,3-2 3 0,-3 0 0 16,0 0-23-16,4 0 26 0,-5-2-13 0,4 1 0 15,-6-1 0-15,2 0 5 0,-1 0 0 0,1 0-13 16,-3-1 13-16,1 1 0 0,-1 0 0 16,0 0-15-16,-3 0 2 0,3 2 18 0,-3-6 3 15,1 9-3-15,2-7-5 0,-3 4-8 0,0-6 16 16,0 8-18-16,4-5 25 0,-4-3 0 0,3 6 3 16,-3-6 15-16,4 2-27 0,-4-2 17 15,0 0-3-15,0 0-2 0,6-10-13 0,-2 1 0 16,2-1-2-16,-2-3-11 0,7-2 8 15,-2-3-15-15,2 0-21 0,0-2 15 0,-2 3-27 16,1-3 15-16,1 2 7 0,-1 0 11 0,-3 3 7 16,0-1 13-16,0 4 0 0,-4-2 10 0,4 5 29 15,-4-2-8-15,0 3-3 0,1 0-2 16,0-1 10-16,-1 4-26 0,-3-2 0 16,1 2 11-16,2 2-13 0,-3-3-3 0,0 6-7 0,3-7-1 15,-3 7 16-15,0-6-8 0,0 6-10 16,0 0 23-16,0 0-15 0,0 0 5 0,0 0-18 15,0 0 12-15,0 0 9 0,3 17-6 16,-3-9-15-16,0 0 13 0,0 4-6 0,0 0-2 16,3 1 5-16,-3 2-5 0,0 1-5 0,1 0 3 15,2 2-3-15,-3-1-1 0,3 1-4 0,-3 3-38 16,3-2-27-16,-3 2 6 0,1-2 15 16,3 0-51-16,-1-1-63 0,0-3-4 0,1-1-28 15,-4-3-204-15,6-1-382 0,-2-3 77 0,2 0 74 16</inkml:trace>
  <inkml:trace contextRef="#ctx0" brushRef="#br0" timeOffset="22567.65">13245 17261 752 0,'3'-3'218'0,"-3"3"-21"0,0 0-8 16,0 0-20-16,0 0-15 0,0 0-3 15,-6 21-3-15,5-12-30 0,-2 2-39 0,0 5 8 16,-4 0-2-16,0 1-19 0,0 1-4 0,-3 3-3 16,2 0 7-16,-2 0-7 0,1-1-21 0,2-1 6 15,-4 0-16-15,4-4-23 0,1 0 0 16,-1-2 13-16,4-4 0 0,-2 1 8 16,2-1-8-16,0-1-6 0,0-1 1 0,0-1-2 15,2-2 14-15,1 1-7 0,-3 0-5 0,3-5 12 16,0 6-9-16,0-6 2 0,0 0-6 15,3 7-4-15,-3-7 5 0,4 4-5 0,-4-4-6 16,0 0 6-16,6 1 5 0,-6-1-1 0,0 0 12 16,15 0-1-16,-15 0-23 0,13 0-3 0,-7 0 13 15,-6 0-5-15,15-1 0 0,-5-3 11 16,4 4-11-16,-4-4 0 0,0 0-7 0,4-1 14 16,-1 0-1-16,1-2 1 0,-1-1-14 0,-2-3 17 15,3 3-10-15,-5-3-10 0,1-1-10 16,-2 4 22-16,-1-3-1 0,-1 3-27 0,-5 0 26 15,5 0-12-15,-6 1 1 0,0 0 1 16,3 3 3-16,-6-1-14 0,3 5 4 0,-6-7 12 16,6 7-21-16,-7-3 19 0,7 3-9 0,0 0 16 15,-13 1-2-15,13-1-16 0,-11 7 6 0,10-2 7 16,-2 0 0-16,0 1-11 0,0 0 11 16,-1-2-2-16,4 3-6 0,0-1 18 0,0 0 1 15,0 2-4-15,0-1-7 0,1 0 3 0,2-1-11 16,0 0 11-16,0 1 2 0,1 0-3 0,2 0 6 15,2 0 2-15,-2-1-15 0,1 1 18 16,0 1-3-16,3-1-5 0,-3 0 0 16,-3-1 1-16,5 1-1 0,-5 1 7 0,3-1-12 15,-3 1 16-15,-4 3-1 0,3-1-15 0,-6 2 3 16,-1 3 2-16,-3 2 3 0,-7 7-44 16,0 2 8-16,-2-1 7 0,-12 8-89 0,-3 1-85 15,-13-3-125-15,9 2-476 0,1-2 49 0,-6-6 102 16</inkml:trace>
  <inkml:trace contextRef="#ctx0" brushRef="#br0" timeOffset="24668.37">28792 13465 151 0,'0'0'25'0,"0"0"-30"0,0 0-5 0,0 0-80 16</inkml:trace>
  <inkml:trace contextRef="#ctx0" brushRef="#br0" timeOffset="28813.31">13091 14451 527 0,'0'-5'202'0,"0"5"-30"0,0-12-29 16,0 9-18-16,-3-2 16 0,3 5-13 15,3-10 3-15,-3 6-24 0,3 0-20 0,-3 4-5 16,7-3-3-16,1 1-30 0,5 2 2 0,4 5 8 16,3-4-5-16,11 11-13 0,17 1-3 15,-1 9-10-15,5 3 8 0,10 9 0 16,2 6-85-16,4 4-4 0,2 5-1 0,1 2 39 16,4 6-19-16,4 1 11 0,16 11 3 0,-23-11 12 0,4-1-10 15,-2 1 10-15,-1-5 3 0,-2 4-7 16,-2-7 17-16,-1 0-16 0,1 0-4 0,-1-3 10 15,-9-5 7-15,2-6 14 0,-17-3-11 16,1-6 0-16,-4 1-15 0,-1-6 7 0,-6-2 1 16,-9-5-1-16,-2-3 1 0,-2-2 12 0,-7-2-5 15,3 2-2-15,-4-3 17 0,-2 1-25 0,-1-1-5 16,0-4 7-16,-3 2-12 0,-1-3 12 16,2 1 19-16,-8-3-27 0,7 1 11 15,-7-1-13-15,0 0-2 0,0 0-67 0,0-11-41 16,-4 5-58-16,-2 2-516 0,-2-4 32 0</inkml:trace>
  <inkml:trace contextRef="#ctx0" brushRef="#br0" timeOffset="29225.49">14845 15201 322 0,'0'0'108'0,"0"0"7"15,0 0-8-15,0 0-7 0,10 15-21 16,-3-7 11-16,-3 1-6 0,5 3 9 0,-2 1-17 16,4 2-22-16,2 3 8 0,-3-1-1 0,4-1 23 15,0 1-7-15,3 3-15 0,-4-2-9 16,5 1 1-16,-1-1 5 0,0-1-33 0,-1-2-16 15,-1 2 3-15,1-2 25 0,-2-4-15 0,-3 2-13 16,2-4-2-16,-6 1 0 0,3-2 30 0,-3-1-2 16,0 0 69-16,-3-1-92 0,2-1 28 15,-2 0 0-15,-4-1 7 0,0-4 11 16,-7 11 10-16,-7-4-20 0,0 1 5 0,-16 6-8 16,-14 4-5-16,-11 5-8 0,-13 5 3 0,-8 2-13 15,1 2 5-15,-7 5-18 0,-4-4-17 0,0 7-57 16,-2-1-64-16,-1 0-136 0,4 4-548 15,6 1 93-15,4-7 92 0</inkml:trace>
  <inkml:trace contextRef="#ctx0" brushRef="#br0" timeOffset="30573.09">15419 16274 266 0,'0'-7'112'16,"0"7"-32"-16,-3-4 7 0,3 4-31 0,0 0 5 15,0 0-27-15,0 0 40 0,0 0-28 0,0 0-25 16,0 0 22-16,16 16-7 0,-9-5-3 16,1 3 8-16,5 5-10 0,4 6-21 0,-3 0 0 15,10 10 29-15,0 3 2 0,2-1-16 0,2 3 14 16,-4 0 9-16,4 5-27 0,2-2-1 15,-2-2 14-15,-1 2 4 0,1-4-38 0,-5-2 28 16,4-2 8-16,-6-8-11 0,-3-4-19 16,-5-4 63-16,0-3-74 0,1 1 30 0,-4-4-4 15,1-1 12-15,-4 1-30 0,0-4 53 0,-1-3-23 16,1 1 77-16,0-2-36 0,-3-2 1 0,-4-3-17 16,0 0 24-16,13-10-10 0,-10-1 5 15,0-7-16-15,-2-5-12 0,3-8 0 0,-1-6 7 16,-3-18-7-16,3-3-19 0,1-5 1 0,-1-1 10 15,3 1-26-15,-2 1 16 0,-1 2-8 16,2 5-10-16,-2 12 5 0,0 7 2 16,-3 1-4-16,3 9-14 0,-3 1 16 0,0 4-5 15,0 0-3-15,0 7-10 0,0 0-10 0,0 1-64 16,0 3 12-16,0 0 6 0,0 3-11 0,-3 2-12 16,3 5-31-16,0 0-26 0,0 0-51 15,-6 15 6-15,6-5-50 0,-18 13-61 0,21 1-404 16</inkml:trace>
  <inkml:trace contextRef="#ctx0" brushRef="#br0" timeOffset="31515.93">16411 16648 570 0,'-1'-7'218'0,"-5"2"-3"0,1 0-49 16,-4 0-7-16,2 2-28 0,-3 1-9 0,-4 2 1 15,4 0-20-15,-7 3-21 0,0 2 2 16,-1 2-10-16,-2 2 8 0,-1 2-18 0,-2-1 0 16,6 3-5-16,-4-1-5 0,4 2-8 0,3 1-10 15,0 0 0-15,4-2-21 0,4 2 13 0,-1 1-5 16,4-3 5-16,3 0-15 15,0-1-16-15,6 0 9 0,1-4-4 0,0 3 14 16,4-5-4-16,2-2-9 0,0 1-3 0,4-3 5 16,-3-2 3-16,3-2-11 0,-3-3 8 0,3 2 5 15,1-4-7-15,-2 1 10 0,-2 0-3 0,0-1 3 16,-1-1 5-16,-2 2 12 0,-2-1 4 16,-5 1 2-16,3 0-13 0,0 0 7 0,-3 1-17 15,-1 1-5-15,0-1 28 0,-3 5-6 0,0-9-17 16,0 9 15-16,0-4-17 0,0 4 14 0,0 0-17 15,0 0 7-15,0 0-10 16,0 0 0-16,0 0 3 0,7 14 2 0,-4-10-7 0,0 5 5 16,5-3-80-16,-2 3 13 0,-2-2-18 15,2 1 6-15,1-1 12 0,4-1 2 0,-4-1-1 16,3-1 27-16,1-1 5 0,-2-2 1 0,1-2 2 16,1-2-8-16,-1 1 0 0,0-5 16 15,1 0-1-15,-1-2-4 0,-3-2-1 0,3-3 4 16,-6 3-37-16,-1-3 51 0,0 2-2 0,0-1-15 15,-6 2 7-15,3 0 15 0,0-1 4 0,-6 2-12 16,2 0-4-16,0 2 10 0,-3 1-28 16,-2 0 5-16,5 3 23 0,-2 2-3 0,-2-2-2 15,8 4 5-15,-13 0-5 0,13 0 0 16,0 0-5-16,-15 5 12 0,12-1-14 0,3-4 12 0,-3 8-6 16,3-8 1-16,7 7-7 0,0-2-11 15,0-3 2-15,-1 1 21 0,7-1-26 16,-1-2 21-16,1 0-5 0,4-1 18 0,-3-3-29 15,3 0 21-15,0 0-2 0,0-1-19 0,-4 2 24 16,1-1 12-16,-3 0-5 0,-2 1 13 0,-1-1-25 16,-1 3 17-16,-1-2-17 0,-6 3 30 15,7-3-23-15,-7 3 5 0,0 0-7 0,0 0 20 16,0 0-16-16,0 0-7 0,-3 14-2 0,2-7 17 16,-5 2-22-16,3-1 19 0,-1 3-4 0,1-1-3 15,0 3-2-15,-2-1 12 0,5 1-23 16,0-1 14-16,0 3-1 0,5-5-23 15,-2-1 15-15,4 5-7 0,-1-4 20 0,1-3-10 16,7-1 31-16,-1 0-29 0,1-3-9 0,0-3 4 16,3 0 13-16,0-2-7 0,1-3 12 0,1 0-9 15,-1-1-12-15,-1-2 12 0,-3 0 1 16,0 0-2-16,-4 0 11 0,0 1 14 0,1 0-17 16,-5 3 8-16,1-1-1 0,-4 1-10 0,0-1-5 15,1 3 6-15,-4 2-14 0,3-8-2 0,-3 8 13 16,0 0 10-16,0 0-16 0,0 0 6 15,0 0-13-15,0 0 5 0,-23 15-5 0,20-9 10 16,-2 4 5-16,-1 0-15 0,2 1-3 0,1 1 8 16,0-1-23-16,0 1 3 0,2 1-42 0,1-3-38 15,1 1-25-15,2 1-57 0,-3-6-81 16,3 4-444-16,1-3 111 0</inkml:trace>
  <inkml:trace contextRef="#ctx0" brushRef="#br0" timeOffset="31682.05">16903 16386 770 0,'0'0'210'0,"0"0"-28"0,3 18-57 0,1-6-28 16,2 2-33-16,5 4-135 0,-1 1-45 15,10 6-572-15</inkml:trace>
  <inkml:trace contextRef="#ctx0" brushRef="#br0" timeOffset="33114.08">17238 16730 453 0,'-14'-3'192'0,"0"2"-39"0,0-1-2 0,4 2-5 16,-3-1-15-16,2 2-9 0,1 2 9 15,-4-1-57-15,4 2-5 0,3 0 3 0,-3 1-11 16,3 1-2-16,0 1 3 0,1 1-32 16,5-1-9-16,1 0-8 0,1 1-8 0,2-1-3 15,4-1-25-15,3 0 21 0,-3-4-16 0,3 2 0 16,4-4-26-16,-4 0 1 0,4-2 22 0,3 0-2 16,-4-2 13-16,2 0 18 0,1-2-8 15,-2 0-5-15,-4 1 10 0,4 1 31 0,-7-2 12 16,3 1-7-16,-7 1-15 0,1 2 30 0,-1-2-7 15,-3 4-3-15,4-7 0 0,-4 7-31 0,0 0 6 16,0 0-11-16,0 0 13 0,0 0-5 16,0 0 5-16,-21 7 3 0,15-1 2 0,2-1-23 15,-3 4 8-15,3-4 2 0,1 5-7 16,3-3 2-16,-3 1-5 0,3-2 8 0,0 2-11 16,3-4 9-16,0 2-9 0,-2-3-2 15,-1-3 21-15,17 0-1 0,-7-3-20 0,4-1 18 16,2-5-5-16,2-3-26 0,5-6 39 0,8-9-21 15,-3-6 5-15,2-6-7 0,-2-3 2 0,-1-6-8 16,-3-2 19-16,-3 0-19 0,-4 0-5 16,-3 0 6-16,-4 3-11 0,-7 8 10 0,0 7 9 15,-6 6-22-15,0 2 9 0,-4 0-22 0,-4 6 27 16,2 4-6-16,-2 3 3 0,-6 4-15 0,1 2 4 16,1 5 16-16,-6 5-2 0,-2 6-14 15,-1 5 11-15,-7 13 8 0,1 7-8 16,9 4 7-16,1 5 6 0,2 3 7 0,1 4-2 15,7 1-18-15,0 3 18 0,6 3 2 0,1-2-5 16,6 2-2-16,1 3-3 0,6-4 5 16,4-4-2-16,-1-3 12 0,2-7-20 0,4-6 8 15,-4-7-8-15,1-9 23 0,-1-7-18 0,4-3 0 16,-1-6 1-16,1-5-9 0,2-2 23 0,4-4 21 16,-1-5-38-16,3-6 0 0,7-8 2 15,-3-5 2-15,-8 4-2 0,-5 0-17 0,-1 1 22 16,-4-1-8-16,-6 4 9 0,-3 0-1 0,-1 3-18 15,-3 0-2-15,0 5 30 0,-4-2-40 16,1 2 15-16,-4 3 2 0,-2-2-7 16,-2 5 2-16,1 1-4 0,0 3-4 0,-4-2 16 15,4 3-2-15,0 0-3 0,-1-1-3 0,1 1-5 16,3 2 5-16,7 0 1 0,-14-2 12 0,14 2-5 16,-7-2 2-16,7 2-30 0,0 0 15 15,0 0 6-15,10-10 7 0,-2 4 2 0,5-1-2 16,5-2 3-16,-2-3-16 0,8 2 8 0,-3-3 8 15,2 1-6-15,-2 0 6 0,0 2-1 0,-1 0-4 16,-2 4-6-16,-2 0-18 0,1 0-38 16,-6 3-10-16,0 0-8 0,-2 3 5 15,-2 4-12-15,-4 1-39 0,1 2-26 0,-4 2 24 16,4 3-19-16,-4 1-17 0,-4 1 81 0,4 3-20 16,-1 2 29-16,-2 2-29 0,0 3 30 15,0-5 17-15,3 4 40 0,-3-4-36 0,2-1 33 16,1-3 21-16,0 0 49 0,0-1-29 0,0-3 68 15,1-1-7-15,-1-1 9 0,-1-1 35 0,1-1 3 16,1-1 0-16,2 0-5 0,0-3 3 0,-3-3 2 16,6 4-26-16,-6-4-33 0,8-1 16 15,-8 1-52-15,13-6 59 0,-6 2 10 0,1-1 11 16,2-2-16-16,0-2-35 0,1-2-3 16,2 3 23-16,-3-3-16 0,1-2 3 0,-1 1-7 15,3-4-9-15,-2-1-7 0,2-2 1 16,-2-1-4-16,-4-3-5 0,5-3-14 0,-5-3-7 15,1-3 9-15,-2 0 2 0,-5-4-28 0,-1 1-2 16,0 4 4-16,-1-2-2 0,-5 5 0 0,3 1 5 16,-5 2-5-16,4 4-2 0,-5 1-1 15,2 7-2-15,-4 0-10 0,-2 3-3 0,3 3 8 16,-4 6-3-16,1-1 8 0,-2 4-11 0,-4 4 24 16,1 3 5-16,0 7-21 0,-1 3 6 0,4 6-9 15,-1 0 9-15,2 3 15 16,7 2-11-16,3 4-4 0,-2 0 9 0,6 3-17 0,0 0-3 15,6 1 21-15,1 7-13 0,7-2 10 16,0-11 3-16,-4-3-14 0,7-6 9 0,-4-5 2 16,2-2 5-16,1-3 6 0,5-3 9 0,-3-5 3 15,1-2-22-15,2-5 9 0,0-3 13 16,2-5-7-16,-2 0-14 0,0-3 3 0,6-3 6 16,-10 0 4-16,4-2-4 0,-8 1-11 0,1-1 2 15,-1 3 14-15,-6-1-1 0,1 4-2 0,-2-1-15 16,-3 2 5-16,-2 3-3 0,-1 1-8 15,0 1-2-15,-4 1 2 0,4 5 6 16,-10-4 0-16,10 4 7 0,-14 3-10 0,7 1 5 16,-3 3 0-16,-1 1-18 0,-1 2 18 0,5 3-2 15,-4 3-11-15,4 2 13 0,1-2-2 16,2 1-3-16,1 1 0 0,3-1 0 0,0 0 0 16,6-2-3-16,-2 0 3 0,3-2 5 0,3-1 1 15,4-2-12-15,7 0 1 0,-2-4-5 0,6-1-8 16,2-2-43-16,4-2-16 0,-1-4-54 0,1-1-173 15,3 4-546-15,-3 0 128 0,-4 0 18 16</inkml:trace>
  <inkml:trace contextRef="#ctx0" brushRef="#br0" timeOffset="33779.75">16820 17481 657 0,'0'0'244'0,"-3"-5"-19"0,3 5-28 15,-3-5-23-15,3 5-13 0,0 0-20 0,0 0-8 16,0 0-23-16,0 0-13 0,0 0-10 16,3 16-2-16,-3-5-8 0,3 3-6 0,-2 1 4 15,2 3-32-15,0-1 6 0,-3 2-8 0,3-2-5 16,-3 1 7-16,4-3-2 0,-3 2-26 0,2-4 16 15,0-1 7-15,-3 0-22 0,3-2 9 16,-2 0-4-16,-1-3-13 0,3-1 7 0,0-1 0 16,0-4-7-16,-3-1-13 0,0 0 7 15,21-8-14-15,-11-2 6 0,4-4 12 0,0-4-19 0,0 0 3 16,-1 0-3-16,0-2 0 16,2 1 21-16,-5 1-8 0,4 3-5 0,-4 1 10 15,-1 1-10-15,-1 4 5 0,-1 0-6 0,-1 2 4 16,1 1-13-16,1 3 15 0,-2 2 5 0,1-1-18 15,-7 2 15-15,10 6-9 0,-2 0 9 16,1 4-15-16,-2 2 6 0,-1 1 17 0,1 1-5 16,-2 3 11-16,4 1-9 0,-2 1-14 0,0 1 1 15,3-1-1-15,-3 1-14 0,3 0-38 0,-6-4 0 16,6 2-89-16,0-3-136 0,-6-2-133 16,5-3-315-16,2 1 58 0</inkml:trace>
  <inkml:trace contextRef="#ctx0" brushRef="#br0" timeOffset="34115.65">17316 17555 691 0,'-3'-4'240'0,"3"4"-30"16,-4-5-33-16,4 5-13 0,0 0-13 0,0 0-16 16,0 0-22-16,0 0-6 0,-13 14 3 0,9-7-17 15,4 3-6-15,-3 1-16 0,3 0-4 0,3 2-1 16,-3 1-7-16,4-1-5 0,-1 0 0 15,1-1-6-15,2 3-2 0,1-5-20 0,1 0 7 16,-2-3 3-16,4 1-8 0,0-2-12 16,4-3-3-16,-1-3 7 0,2-2-5 0,1-2 6 15,2-3-8-15,1-4-8 0,-1-1 8 0,-3-2-6 16,1-1-4-16,-6-1-3 0,1 1 7 0,-4 1 1 16,-1 2-3-16,0 0-12 0,-5 3-16 15,-1 0-29-15,0 2-17 0,-4 1 21 0,-2 4-6 16,-1 1 15-16,7 1-27 0,-17 1-8 0,7 3-75 15,3 2-30-15,-4 1-10 0,4 0 35 0,-2 1-171 16,2 3-28-16,-1 0-131 0,5 0-136 16</inkml:trace>
  <inkml:trace contextRef="#ctx0" brushRef="#br0" timeOffset="34600.56">17706 17621 698 0,'6'-4'226'0,"-6"4"-22"0,0 0-27 16,0 0-39-16,0 0 16 0,0 0-29 0,0 0-10 16,-6 16-15-16,3-8 3 0,0-1-14 0,2 1 6 15,-2 0-6-15,-1 2-19 0,0-1-4 16,4-1-10-16,-3-1-7 0,3 1 7 0,0 0-27 16,0-1-24-16,0-1 2 0,0-2-4 0,3 2-3 15,1-4 0-15,3 1 10 0,-7-3-2 16,13-1-3-16,-13 1 0 0,18-8 10 0,-11 4 1 15,3-2-11-15,1 0 3 0,-2 1 12 16,-2-1-20-16,0 1 13 0,1 0-8 0,1 1 8 16,-5-1-8-16,2 3 13 0,-2-2-5 0,-4 4-8 15,7-4-3-15,-7 4 11 0,7-3-31 16,-7 3 31-16,0 0-3 0,0 0 0 0,0 0 1 16,6 9-11-16,-6-9 10 0,0 8-2 0,0-8-1 15,1 5-12-15,2-2 15 0,-3-3-4 0,3 5-9 16,-3-5 11-16,3 4-6 0,-3-4 6 15,11 3 2-15,-11-3-2 0,10-3 7 16,-10 3 6-16,18-4 4 0,-8-1-15 0,-4 1 3 0,4 0-95 16,-2-1 31-16,-1 0 28 0,2 0-2 15,-2 2-6-15,1-3-8 0,1 2 4 0,-5 1-1 16,2-1 18-16,2 3-10 0,-2-2 5 16,-2 0 2-16,-4 3-2 0,13 0 10 0,-13 0 16 15,15 2-18-15,-9-1-6 0,4 2-20 0,-2 0-5 16,1 3-10-16,1 0-24 0,-3-2-91 0,4 3-124 15,-1 0-442-15,0 0 77 0</inkml:trace>
  <inkml:trace contextRef="#ctx0" brushRef="#br0" timeOffset="35688.65">18164 17348 627 0,'0'0'217'0,"0"0"-43"16,0 0-23-16,0 0 3 0,0 0-21 0,0 0-18 16,-3 17 3-16,3-9-21 0,3 5-17 0,-3 2-6 15,3 4 3-15,-2-1-24 0,2 7 11 16,3 0-18-16,-2 1 8 0,6 6-39 0,-6 1-9 16,6-2-6-16,-3-2-21 0,3-4-10 0,-6-2-10 15,2-2 0-15,1-5 8 0,-1-2 15 16,-1-3 13-16,-2-2-23 0,1-3 0 15,-1-2 18-15,0-1 10 0,-3-3 33 0,0 0 0 16,0 0 23-16,10-11-22 0,-10 6 7 0,3-2-8 16,-3 0 11-16,0-1 2 0,0 1-16 0,0-1-30 15,-3 1 82-15,3-2 8 0,0 3 2 0,0-1-5 16,0 1-18-16,0 6-5 0,0-10-5 16,0 4-5-16,0 6 2 0,0-7-18 0,3 2-4 15,-3 5 19-15,0-6-32 0,0 6-1 0,0 0 1 16,5-3-1-16,-5 3-4 0,0 0 9 0,0 0-14 15,0 0-4-15,10 10 6 0,-10-5 0 16,3 0-11-16,0 2 21 0,-3-1 0 16,4 1-17-16,-4 0 4 0,0 2 0 0,0 0 8 0,0 0-23 15,0 2 5-15,-1 0-16 0,-2 1 6 16,0 0-31-16,0 1-5 0,2-3-18 0,-2 2 5 16,0-1-10-16,0 0-36 0,3-3-10 15,0 0-49-15,-1 1-5 0,1-5 26 0,0 0-31 16,0-4-26-16,4 5 19 0,-4-5 47 0,0 0 42 15,0 0 28-15,13-7 54 0,-9 1 8 0,2 1 27 16,2-2-15-16,-2-2 62 0,-2 0-5 16,5 1-6-16,-5-3 23 0,4 0-7 0,1 0-46 15,-2 0 48-15,0 1-2 0,4 0-15 16,-2-1 7-16,1 0-26 0,1 3 11 0,-1-2-23 16,0 2 12-16,1 1-15 0,2-3-10 0,-2 5 10 15,-1 0 3-15,0 0-10 0,4 0-3 16,-4 0-1-16,3 3 1 0,-2-3-30 0,2 4 1 15,-2-2 9-15,-1 0-1 0,0 2-25 0,-3-2 13 16,1 2-8-16,-8 1 15 0,13-6 8 0,-7 5 13 16,-2-3-18-16,0 1 0 0,-1-3-3 15,-3 1 0-15,1-1 6 0,-1-1 2 0,-1 0 2 16,1 1 14-16,-3 0 12 0,-1-1 5 0,1 2-13 16,2 0 9-16,-2-2-4 0,0 5-7 0,0-3 10 15,3 5-18-15,-7-4 21 0,7 4-26 16,0 0 13-16,0 0-2 0,-14 6-4 0,11-1-4 15,2 1 7-15,-2 2-32 0,3 1 32 16,0 0-15-16,3 1 2 0,-2 2 11 0,5 1-3 16,-2-1-12-16,3 1-3 0,0-1 12 0,-1-2-1 15,1 0-9-15,1-2 13 0,1 0 13 16,1-2-7-16,-2-2-27 0,2 0 9 0,3-2-1 16,-5-3 8-16,2 1 3 0,0-5-5 0,1 1-1 15,1 0 3-15,-5-3 6 0,0-3-1 0,1 2-15 16,1 1 15-16,-5-3-5 0,-1 3 3 0,0 1 2 15,1 1-13-15,-4-2 1 0,0 3 4 16,0 4 4-16,0-10-4 0,0 10 6 0,-1-7-11 16,-2 3-10-16,3 4 3 0,0 0 0 15,-3-7-16-15,3 7 19 0,-3-3-16 0,3 3-6 16,0 0-14-16,0 0 7 0,0 0 23 16,6-7-7-16,-6 7 25 0,11-3-31 0,-7 2-12 15,2-3 35-15,4 3-12 0,-2-3-11 0,2 1 16 16,0-2-3-16,1 1-12 0,-2 2-1 0,-2 0 13 15,0-2 1-15,3 4-1 0,-6-2 5 0,-4 2 3 16,13-2-5-16,-13 2 12 0,7 4 11 16,0-2 0-16,-4 3-16 0,-2 3 9 0,-1 0-22 15,3 1 24-15,-3 2-3 0,3 1-2 16,-3 1-3-16,0 0 10 0,0 2-15 0,0-1 28 0,4 1-26 16,-1 3-2-16,4-1 2 15,0-2 14-15,0 5-55 0,2-4-45 0,-2-2-60 16,7-6-107-16,0 4-509 0,3-3 81 0</inkml:trace>
  <inkml:trace contextRef="#ctx0" brushRef="#br0" timeOffset="36536.43">19292 17598 514 0,'-7'-2'197'0,"7"2"-15"0,-13 0-26 0,13 0-23 16,-18 3 5-16,8 3-17 0,4 0-6 0,-5 3-13 15,1 1-7-15,3 2-13 0,1 2-3 16,-2 0-2-16,5 2-8 0,-1-1-2 0,4-2-6 16,0 3 0-16,0-1-30 0,1 0-3 0,5-1-17 15,2 0-9-15,-2-3-10 0,7-2 16 0,-1 0-31 16,4-3-15-16,1-3 7 0,-3-3-13 16,6-3-22-16,-3 0 22 0,1-4-73 0,3-2 9 15,-5-3-17-15,1-1-24 0,-7 0 37 0,-3-1-6 16,-4 3 36-16,-2-1 46 0,-1-1-10 0,-1 3 46 15,-5-4 21-15,-4 3-4 0,3 1 19 0,-4 0 10 16,-2 1 8-16,-1 2 13 16,1 1-1-16,-2 0 16 0,5 2-51 0,-3-1 10 15,-1 4 7-15,4-2 27 0,0 0-37 0,-1 3 8 16,4-3-10-16,7 3 8 0,-13-1-6 0,13 1 8 16,-7-1-26-16,7 1 14 0,0 0-34 15,11-13 18-15,2 5 2 0,4-2-15 0,6-5-2 16,2-3-11-16,9-7-20 0,4-3 5 0,-4-5-3 15,-3 0-17-15,0-5-8 0,-4-2 15 0,-3 0 15 16,-1 2 9-16,-5 5-27 0,-5 5 47 0,-3 6 17 16,-2 2-9-16,-1 2 32 0,-4 3-19 15,0 2 14-15,0 1 21 0,-3 4-13 0,-3-1-10 16,0 4-2-16,-1 2-29 0,-2 1 13 16,6 2 5-16,-14 5-2 0,4 1 9 0,3 4-4 15,-4 5 15-15,1 2-23 0,1 5 18 16,1 1-10-16,1 7 5 0,0 0-23 0,1 3-8 15,2 3 20-15,-3 1-35 0,1 16 23 0,2 1-13 16,4 6 15-16,-3-2 24 0,3 1-32 0,-3 0 6 16,6-2 5-16,-3-1 23 0,3-3-36 15,1-10 8-15,-1-8 2 0,4-3-10 0,-4-4 13 16,1-1-13-16,-1-4-5 0,0-5 11 0,-2-1-11 16,2 0 15-16,3-3 3 0,-5-3 18 15,2-3-34-15,-3-2 21 0,4-4 3 16,-4-2-6-16,0 0 3 0,0 0-5 0,10-22 0 15,-7 6-5-15,-3-4-18 0,3-7 10 0,-2-4-5 16,-1-4-13-16,0-5 3 0,-4-13-5 0,1 0 4 16,-3 2-14-16,2 9 17 0,-4 7-10 0,-1 4 13 15,-1 3 13-15,-4 3-3 0,4 5-20 16,-8 2 27-16,1 5-14 0,-3 1-11 0,-4 5-10 16,3 1-15-16,-3 3 27 0,0 1 19 0,0 4-5 15,1 1 4-15,-4 1-17 0,2 5 2 0,4 0 26 16,2 3 0-16,1-1-20 0,5 4 2 15,5-2-3-15,5-1 3 0,3 0 15 0,6 3-7 16,5-4 0-16,6 1-6 0,7-3 19 16,13-1-8-16,5-3-3 0,6-4-8 0,17-3-14 15,4-4-47-15,19-7-44 0,1-1-37 16,-10-7-109-16,9 4-542 0,-6-2 52 0,-3-3 94 16</inkml:trace>
  <inkml:trace contextRef="#ctx0" brushRef="#br0" timeOffset="38616">20485 17120 696 0,'-3'-10'276'0,"2"4"-40"0,-2 0-37 0,3 0 11 15,0 6-28-15,-3-6-8 0,3 6-28 0,0 0-13 16,0 0-10-16,0 0-5 0,0 19-24 15,3-1-9-15,-3 7 2 0,3 1 15 0,1 10-20 16,-4 3-3-16,3 16-7 0,1 2-23 16,-4 0 7-16,3 1-28 0,1-1 11 0,-4 2-1 15,0-3-7-15,0 0-3 0,0-4-2 16,0-7-47-16,0-5 1 0,-4-4 4 0,4-1-20 16,-3-8-28-16,3 0-28 0,-4-4 26 0,1-6 7 15,0 0-3-15,-4-4 6 0,1-4 2 0,-2-3-15 16,-2-3 23-16,0-2 3 0,-4-2 7 0,1-5 3 15,-2-1-8-15,-4-4 18 0,1-3-1 16,-6-4 14-16,4 0 10 0,-1-1 21 0,-3-4 17 16,4 3 13-16,2-2 16 0,-2 2 20 0,3-1-3 15,3 2-4-15,1 3-24 0,6 1 16 0,-4 1 2 16,5 2-5-16,2-1-25 16,1 1-9-16,6-1 11 0,1-2-5 0,10-1-15 15,2-1 7-15,9-2-12 0,12-3 4 0,5 0-17 16,2 3 20-16,-1 1 0 0,-4 5-7 0,-5 1 10 15,3 4-16-15,-2 0-13 0,-1 2 4 0,3-1-1 16,-6 5-28-16,0 0-3 0,-4-2-12 16,-3 4 4-16,-3-1-4 0,-4 0-21 0,0 2 3 15,-4 0 28-15,-2 1-13 0,-7 2 15 0,-1-2-5 16,-3 5 8-16,-3-1-10 0,-1 2-5 16,-3 0 12-16,-4 3 13 0,-2-1 0 0,-4 3 13 15,-1 2 8-15,-1-1-3 0,1 3 8 16,1-3-10-16,-3 0 7 0,-1 1-5 0,4-1 5 15,0-1-25-15,6 2 17 0,-1-3 11 0,1-1-5 16,4 3 2-16,3-3 6 0,1 1-6 0,3-1-3 16,3-1 6-16,1 0-5 0,3-1 5 15,4 0-11-15,5-3 1 0,-3 1-1 0,5-6-22 16,3 3 5-16,-1-4-3 0,-3 0-36 0,4-2 21 16,-1 0-8-16,1-2 2 0,-5 0 6 0,-2 1-5 15,-1-3 4-15,-1 2-4 0,-3-2 20 16,-5 0 8-16,2 1-8 0,-3 0 15 0,-3 0 1 15,0 5 15-15,-3-9 4 0,-3 6-11 0,2-1 4 16,4 4 3-16,-13-4 2 0,6 2-2 16,7 2 0-16,-10 0-1 0,10 0 9 15,-11 0-6-15,11 0 1 0,-13 3-6 0,13-3-5 16,-4 7-10-16,4-4 12 0,0-3-4 0,3 9 17 16,1-4-9-16,6 2 4 0,-3-4-10 0,7 3 0 15,0-4-5-15,-1 0 11 0,5 0-14 0,-2-1-5 16,5-2-10-16,0-3 13 0,-2 0-13 15,-1 0-2-15,-1-3-1 0,0-1 9 0,-4 1 6 16,1-3-6-16,-3 0 4 0,-5 2-10 0,2-1 10 16,-5 1-2-16,0 0 15 0,-6-1-5 0,3 1 3 15,-6 1 10-15,1 0 5 16,-1 0 2-16,-1 2 1 0,0-2-4 0,-4 2-14 16,5 1 15-16,-1 2-13 0,1 0 5 0,6 2 6 15,-11-2-11-15,11 2 0 0,0 0 0 0,-13 5-2 16,13 0-1-16,0-5 8 0,3 12 8 0,0-5 5 15,4 2-10-15,3 1 0 0,0 2 0 16,0-1-82-16,4-1 28 0,0 3-18 0,0-2 8 16,-1 0-6-16,-2 1-4 0,2-2 15 0,-3 0 7 15,-2 1-4-15,-1-1 10 0,-1-1-3 0,-3 0 2 16,-2 1 14-16,-1-3-8 0,-1 1 12 16,-2 1 6-16,0-2 10 0,-1 0-15 0,-2 1-24 15,2-3 27-15,0 0 24 0,1 0 29 0,0 0-12 16,0-2 1-16,-1 0 24 0,4-3-26 15,0 0 0-15,0 0-12 0,0 0-1 16,0 0 13-16,0 0 0 0,17-22-7 0,-6 6-3 16,5 0-5-16,5-6-8 0,7-8-28 0,5-4-5 15,-2-1-19-15,0-1 9 0,0 1-16 0,-4-3 6 16,1 1 9-16,-4 1 14 0,-7 7 4 16,-3 4 49-16,-4 4 11 0,0-1-21 0,1 4 18 15,-5 0 12-15,1 2 1 0,-4 1-6 0,0 4-25 16,-3-1 8-16,3 3-8 0,-3 1 5 0,0 0 2 15,-3 4-7-15,0-1 8 0,3 5-26 16,-10 0 13-16,10 0-3 0,-14 11 0 0,7-3-10 16,-3 5 3-16,-1 5 7 0,2 3-8 15,2 7 6-15,-3 0-5 0,-1 2 12 0,1 5-10 16,-4 10-2-16,1 0 4 0,6-6-7 16,0-4 6-16,0-2 14 0,0 2-23 0,1-4-7 15,2-6 18-15,1 0-16 0,0-6 3 0,3-3-20 16,0 0-14-16,-1-4 14 0,1 0 2 0,1-5-11 15,2-1-7-15,3-3 0 0,1-3-38 16,-7 0-41-16,21-10-42 0,-8-1-65 0,2-3-11 16,1-7 40-16,2-1 17 0,-2-4 58 0,8-11 61 15,-6-1 55-15,1-1-9 0,3-1 75 16,-9 7 31-16,-2 2 20 0,-1 1 10 16,0 1-61-16,4 1-13 0,-8 5 28 0,4-1 16 15,-2 6-11-15,-2 2 8 0,-2 2-20 0,-1 3-1 16,3 1-17-16,-5 1 2 0,-1 3-2 0,3 0 0 15,-3 6-14-15,0 0 6 0,0 0-28 0,0 0 0 16,0 0 15-16,-16 22-7 0,9-7 20 16,-4 4-18-16,1 0-31 0,0 3-20 0,-1 5 12 15,1-5 1-15,-3-1 20 0,2 1-15 0,-2 2 2 16,2-3-5-16,1-2 1 0,0-1 9 0,-1-1 3 16,4-2-8-16,-2-4-4 0,5-1 1 15,1-2 6-15,-4 2-8 0,6-5-2 0,-2 1 7 16,3-2 6-16,0-4-6 0,0 0-10 0,8 6 8 15,-2-5 13-15,-6-1 2 0,13 0-10 16,-6 0-8-16,-7 0 26 0,18 0-24 16,-8 1 14-16,4-1 25 0,-1 2-36 0,1-1 1 15,0 0-4-15,0 2 14 0,2-1-6 0,-1-2 1 16,4 3-1-16,-4-2-2 0,-2 2-28 0,4-2-11 16,-3-1 14-16,3 0-22 0,-4 0 1 0,1-2-8 15,-3-3-20-15,-1 2 13 0,0-4-27 16,0 1-22-16,-3-3 10 0,-4 1 34 0,1-2 4 15,-1 2 16-15,1-2 20 0,-8 1 23 0,4-2 26 16,-3 3 5-16,-1-3 21 0,1 3 7 0,-1 0-20 16,1 2 10-16,-3 2-8 15,2-2 16-15,0 2-6 0,4 4-17 0,-10-1 12 16,10 1 3-16,0 0-20 0,-7 9-1 0,4-4 3 16,6 2 13-16,-3 2-23 0,1 1 17 0,2 2-22 15,0 3 20-15,1 1 3 0,-1 1-13 16,0 2-3-16,1 1 13 0,-4 2-17 0,0 4 17 15,-7 6-3-15,-7 16 4 0,-19 10-27 0,-12 6-17 16,-14-1-44-16,-53 29-468 0,-18 0-208 0,-23-1 90 16</inkml:trace>
  <inkml:trace contextRef="#ctx0" brushRef="#br0" timeOffset="71265.06">30635 12481 317 0,'0'-5'115'0,"0"5"57"0,-3-8-6 0,1 5 5 16,2 3-9-16,-6-9-6 0,6 4-15 15,-3 1-34-15,3 4 24 0,-2-8-24 16,2 8-15-16,-5-9-7 0,2 4-8 0,2-2-1 16,-2 4-17-16,0-4 23 0,0 1-13 0,-3 1-18 15,1-1 8-15,2-1-69 0,1 3-23 0,-3-4 0 16,0 1 33-16,-3 0-6 0,5-3 22 15,-5 3-3-15,4-1 7 0,-5 0-28 0,5-1 24 16,-5-2 2-16,0-1-18 0,0 2 7 0,-2-1-19 16,1-2 27-16,0 4-15 0,-4-5-18 0,1 1 21 15,-5-2-9-15,2-2 9 0,1 6-8 0,-4-4 2 16,-2 1 14-16,0-4-14 0,-4 1 6 16,-1 2-3-16,-3 3 0 0,-3-2 0 15,1 0-13-15,-3 3 20 0,-1 0-7 0,1-2 8 16,-1 3-13-16,1 0 2 0,-3 1 6 0,0-2 0 15,-5 5 4-15,5-2 1 0,-1 0-11 0,-2 2 11 16,4-2-3-16,-1 1-7 0,0 4 7 0,2-4 5 16,-2 0-10-16,-4 4 0 0,3-4 5 15,-2 2-13-15,-2 2 14 0,1-4-12 0,-3 3 19 16,2-2-18-16,-12-2 13 0,9 6-34 0,5-3 13 16,2 2 29-16,-3-4-14 0,5 6-2 15,-6-5 3-15,0 5-1 0,1-1 1 0,0-3-11 16,0 5 16-16,2 0-8 0,3-1-5 15,-1 1-8-15,-2-2 16 0,2 2 4 0,3 0-12 16,-3 0 13-16,-1 3-3 0,-3-3-8 0,6 0 3 16,-5 5 3-16,2-3 12 0,-3 1-20 0,5 2 3 15,0 0-1-15,-4 0 11 0,1 0-13 0,-1-2 2 16,2 4-2-16,0 2 13 0,-3-1-13 16,4 0-1-16,2 1 12 0,-2-1-17 0,-11 7 16 15,7-4-2-15,7 3-3 0,0-4-13 0,0 4 13 16,-11 3 8-16,8-5 10 0,3 3-16 0,3-1-4 15,-14 4-6-15,11-1 11 0,3-5 4 0,0 2-4 16,0 3-1-16,-11 1 6 16,0 3-18-16,3-2 10 0,-2 5-3 0,1-3 1 15,-2 4-14-15,5 3 6 0,-1-1-5 0,1 0 12 16,-1 6 3-16,3-1 5 0,1 3-15 0,0 5 13 16,0-2-1-16,0 3 1 0,-8 9 2 0,8-10 23 15,-9 10-36-15,9-9 26 0,1 0-23 16,-10 9 0-16,9-7 8 0,0-2-8 0,-7 9-1 15,7-6 6-15,0-4 0 0,3 1-7 0,-3 0 17 16,6 2-15-16,-3-2 2 0,1 5 3 0,-1-4 0 16,2 2 0-16,-3-3-2 0,4 5-3 0,0-2 5 15,-2 0 12-15,4-3-14 0,-3 7 2 16,1-4-3-16,-2 4-2 0,2-3 31 16,-2 0-34-16,2 0-5 0,2 4 18 0,-9 7-10 15,8-11 8-15,0 3-19 0,2-3 19 0,-2 4 2 16,3 1-7-16,7-3 14 0,-3-1-12 0,2-1 8 15,5 0 0-15,6-3-11 0,1-9 6 16,5 2-16-16,-3 4 0 0,9-3 26 0,-2 4 2 16,3 10-2-16,1 0-10 0,3-1-1 0,4 0 11 15,-1-4-23-15,2 4 7 0,-2-6 1 0,4 1 7 16,0-1-15-16,1-2 12 0,2 1-4 0,0-1-4 16,1-2 12-16,3 1-22 0,-4-1 24 15,7-3 10-15,1 3-23 0,3-3 7 16,1 6-17-16,1-4 12 0,4-1 21 0,11 10-15 15,0-4-3-15,3-1 7 0,1-1-7 0,3-1 13 16,-1-3-8-16,4 3 8 0,0-5-10 0,4-1 15 16,-1 3-6-16,7-5-12 0,1-1-2 0,0-2-1 15,5-1 6-15,2 2 5 0,-1-3-14 16,0-2 17-16,-3-5-1 0,-10-1 3 0,-1-4-6 16,1-4-9-16,-1-1 7 0,1-5-8 0,-1-4 1 15,1-3 7-15,2-3 0 0,-2-4-18 0,-1-4 21 16,1 0 7-16,13-9 3 0,1-2-18 0,-2-2-2 15,-1-7-14-15,2-6 21 0,4-6 11 16,-4-3-24-16,4-4 6 0,-2-5-9 16,0-1 11-16,18-17 11 0,1 0-17 0,-4 0 12 15,-20 14-1-15,17-18-5 0,-21 16 10 0,-3-2-5 16,4-3-13-16,-2 1-4 0,-1 1 12 0,0 2-3 16,-3-3-10-16,-1 2 8 0,-1 3 8 0,-2-1-16 15,2 2 10-15,-1-3 8 0,-3 0 11 16,-2 1-11-16,-5-2-10 0,1 2 5 0,-6-2 7 15,0 0 6-15,-5 0-28 0,-2-3 20 0,4 0-8 16,-2-6-4-16,-3-3 2 0,-2-4 0 0,3-3 7 16,1-3 1-16,-4-3-6 0,-3 1 16 0,2 2-18 15,-2-4 5-15,-3 0 5 0,-2-2-3 16,-3-1-4-16,-4 4-3 0,-5 3 5 0,-5 3-8 16,0 5 3-16,-9 15 5 0,-6 0-5 15,-5-12 23-15,-9 2 13 0,-2 5-11 0,-10-3 13 16,-3 5-7-16,-6 6 12 0,-9-3-4 0,-9 6-14 15,-11 6-5-15,-16 2 3 0,-32 1 3 0,12 15-19 16,-36-3 3-16,-11 9 11 0,-23 15-9 16,-10 9-19-16,-14 17-19 0,-16 12 13 0,-21 12-87 15,-75 28-169-15,-3 27-555 0,-11 6 115 0,0 4 58 16</inkml:trace>
</inkml:ink>
</file>

<file path=ppt/ink/ink1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4:16:11.295"/>
    </inkml:context>
    <inkml:brush xml:id="br0">
      <inkml:brushProperty name="width" value="0.05292" units="cm"/>
      <inkml:brushProperty name="height" value="0.05292" units="cm"/>
      <inkml:brushProperty name="color" value="#FF0000"/>
    </inkml:brush>
  </inkml:definitions>
  <inkml:trace contextRef="#ctx0" brushRef="#br0">24621 3060 458 0,'-3'-8'143'0,"3"8"13"0,0 0-12 0,0 0-98 16,-3-6 23-16,3 6-13 0,0 0 8 0,-4-5-15 16,4 5-11-16,0 0 13 0,-6-3-10 15,6 3-15-15,-4-3 22 0,4 3 62 0,-3-4-22 16,3 4-14-16,-8-3 5 0,8 3-10 0,-8-2 0 15,8 2 6-15,-8-5-19 0,1 5-18 0,7 0 8 16,-14 0 3-16,14 0-8 0,-13 0-8 0,2 4 0 16,1-3-4-16,-3 1 4 0,2 3-10 15,1-2-3-15,-3 2-7 0,2 0 3 0,0 0-11 16,-2 2 10-16,-1 2-7 0,4 0-13 16,-1 1 17-16,-2 0 9 0,3 2-19 0,-1 1 19 15,3-1-13-15,-3 1-1 0,3 1-4 0,1 1 7 16,0-2-18-16,1 0-4 0,3 0 9 15,1 2 8-15,-4 1-10 0,6-2 10 0,0-2 13 16,-3 5-13-16,3-4 11 0,3 0-14 0,3 2-7 16,-4 2 8-16,1-3 7 0,4 1-8 0,-1-4-7 15,1 3 10-15,4-4 6 0,-1 0-1 16,0-1-69-16,4 0 5 0,-4-2 18 0,4-2 3 16,-4-1 15-16,3 1-2 0,3-5 4 15,-4 2 29-15,5-2-15 0,-1-2-4 0,2-3 19 16,-1 1-10-16,0-4 2 0,4 1 0 0,-1-3-13 15,1-2 31-15,-1 0-20 0,-3-1 10 0,1 0 23 16,-2-3-21-16,-1-1-7 0,1 0 7 16,-2-4-7-16,0 5-1 0,-3-3 14 0,1 1-24 15,-2 1 11-15,-2 2 0 0,-1-1 2 0,0 1 0 16,-4 2 26-16,0 1 0 0,2 0 0 0,-4 0-16 16,-1 2-2-16,0 1-10 0,0-1 7 0,-3 0-10 15,0 1-5-15,0 1 0 0,0 0 8 16,-4-1-8-16,4 1 10 0,-5 1-23 0,1 1 6 15,1 0 1-15,-1 0-4 0,0 1 8 0,-4 2-6 16,2-1-5-16,-1 2 3 0,-1-1 5 16,1 0 0-16,3 3-5 0,-4 0 17 0,11 0-12 15,-19 0-3-15,11 1 6 0,-2 1 2 16,3 1-13-16,-1-2-2 0,-1 0-1 0,2 3 1 16,1-1-23-16,-1 2-6 0,-1-2-23 0,5 0 14 15,-1 2 32-15,1 1-45 0,-3-3-1 0,6 2-7 16,-3 0-21-16,3-5-38 0,6 7-36 0,-9-2-48 15,12-3-503-15,-5 0 52 0</inkml:trace>
  <inkml:trace contextRef="#ctx0" brushRef="#br0" timeOffset="626.91">25257 2900 470 0,'0'0'162'0,"3"-4"2"0,-3 4-39 0,0 0 62 16,0 0-3-16,1-7-25 0,-1 7-23 15,0 0-21-15,0 0-3 0,0 0 4 0,-10-4-42 16,10 4 13-16,-10-2-16 0,10 2-9 0,-11 2 7 15,11-2-20-15,-13 3-8 0,2 1 2 16,4 0 1-16,-3 1-16 0,0 0 0 0,2 0 5 16,-1 1-10-16,-1 2 5 0,2-4-20 0,1 5 7 15,1-3 1-15,-1 1-9 0,1 0 1 0,1-1-8 16,-1 1 8-16,4 1-3 0,-3-1 5 0,2-1 3 16,3 2-3-16,-3-2-12 0,3 1 9 15,0-1-7-15,3 1-10 0,0 0 15 0,-3-2 0 16,6 1 13-16,-2 1-15 0,4 0 7 0,-2-1 3 15,4 1-5-15,0 0-14 0,1 1 19 0,5 0-13 16,-4-1 5-16,4 0 11 0,-2-2-27 16,0 3 19-16,3-1-3 0,-1 0 8 15,-1-1-10-15,1-1-1 0,-1 3 1 0,-2 1-8 16,1-3 12-16,-1 1-2 0,0 1 1 0,-2-3-1 16,-1 2 2-16,-3 0-9 0,4 1 7 0,-4-2 5 15,-4 3-7-15,3-1 2 0,-4 2 5 0,-2-2 11 16,-2 3-14-16,-4 1-4 0,-1 1 12 0,1 0 16 15,-5-1-18-15,-1 3 10 0,-4 1-16 16,0-1 9-16,-2 1-4 0,2-3-14 0,-5 0 20 16,3 0-3-16,1 1 1 0,-3-3-6 0,3 1-5 15,0 0-8-15,3-4 3 0,-3 2 5 16,4-3 1-16,2 1 1 0,1-3-4 0,3 0-16 16,-4 0-10-16,4-2-36 0,-2 0-15 15,5 0-72-15,-2-2-220 0,2-1-471 0,4 0 118 16,0 0 71-16</inkml:trace>
  <inkml:trace contextRef="#ctx0" brushRef="#br0" timeOffset="2028.73">24136 4242 358 0,'-11'-1'136'0,"11"1"-29"0,-9-3-2 0,9 3 69 16,-7-2-18-16,7 2-12 0,0 0-19 0,-7-2-7 15,7 2-13-15,0 0 0 0,-7-5-21 0,7 5-7 16,0 0-11-16,0 0 4 0,0 0-19 0,0 0 13 16,-4-3-36-16,4 3 8 0,0 0 10 15,0 0 0-15,0 0 0 0,0 0-23 0,0 0 8 16,0 0-3-16,0 0-10 0,0 0 15 0,0 0 8 15,15-5-10-15,-9 2-26 0,-6 3 10 0,13-1 6 16,-5 0-3-16,5-2 15 16,0 1-13-16,2 0-66 0,1-1 16 0,5 0-1 15,3 0-18-15,1-1 31 0,2 0 5 0,4 3 16 16,0-4-11-16,2 3 1 0,5-4 12 0,-1 3-15 16,4-1 2-16,0 0-5 0,-3 0 16 0,3 2-9 15,1 0 12-15,-5-4 1 0,4 4-17 16,0 1 10-16,-3-4 3 0,-4 3 4 0,3 0-9 15,3-2 7-15,-1 1-5 0,-5 0 2 0,0 1 6 16,4-1-31-16,-5 2 26 0,-1-3-3 0,1 1 12 16,-2 2-9-16,3-3 5 0,-3 4 4 0,0-4-19 15,0 1 17-15,4 0-7 16,-4 0-9-16,-1-1 12 0,1 3 14 0,-4-2-15 16,3-1-10-16,1 1 0 0,-4-1 13 0,1 1 7 15,-1 0-23-15,-2-1 8 0,-1 3-5 0,-1-2-3 16,-2-1 11-16,3 2-8 0,0 0 15 0,-4-1-10 15,4 0-5-15,0 0 5 0,0-2 5 16,-4 2-7-16,6-1 7 0,-4 1-16 0,-1 2 14 16,-1-5-11-16,4 4 3 0,-3 1 15 0,-1-3-20 15,1 0 18-15,0 4-6 0,-1-4 4 0,2 2-6 16,-3 0 10-16,-2-3-8 0,3 4 1 0,-3-1 2 16,1 1-15-16,-1-3 12 0,-3 3-2 15,3-2 13-15,-4 3-31 0,5-1 21 0,-5-2-8 16,4 1 2-16,-3 0 13 0,5-3-7 0,-7 4 2 15,5-1 3-15,-1 1-11 0,-1-3 6 16,1 4 7-16,-1-3-2 0,1 2-19 0,2 0 6 16,-2-2 3-16,-1 1 12 0,1 0 0 15,2 2-17-15,-2-3 22 0,1 0-2 0,-3 3-18 16,0-2 2-16,3 1-10 0,-3 1 8 0,4-4 8 16,-5 4-8-16,3 0 2 0,0-1 6 0,-4 1 2 15,5 0 13-15,-4 0-21 0,2-2 16 0,-2 2-16 16,1 0 8-16,-4 0-2 15,3 0-3-15,1 0-15 0,-4 0 15 0,2 0-8 16,0 0 0-16,-2 0 13 0,0 0 0 0,1 0-10 16,-11 0-2-16,17 0 4 0,-9 0 3 0,-8 0-5 15,16 0 8-15,-9 0 9 0,-7 0-12 0,11 2-5 16,-11-2-2-16,10-2 1 0,-10 2 6 16,9 2 3-16,-9-2-6 0,0 0 6 0,11 1-18 15,-11-1 15-15,0 0 30 0,0 0-14 0,7 0-21 16,-7 0-6-16,0 0 32 0,7 4-19 0,-7-4-4 15,0 0 10-15,0 0-3 0,0 0 0 16,0 0-41-16,0 0-31 0,0 0-43 0,-4 3-79 16,4-3-597-16,-10 10 108 0</inkml:trace>
  <inkml:trace contextRef="#ctx0" brushRef="#br0" timeOffset="4203.74">24318 11991 284 0,'-8'0'128'0,"8"0"-16"0,-6-2-4 15,6 2 61-15,-7-5-5 0,7 5-8 0,0 0-28 16,-7-1 7-16,7 1-22 0,0 0-3 0,-7-2-15 15,7 2 5-15,0 0-11 0,0 0-12 16,0 0-13-16,-4-5-18 0,4 5 0 16,0 0 0-16,0 0 5 0,0 0-20 0,0 0 0 0,0 0 5 15,0 0-8-15,21 0 0 0,-21 0-8 16,21 0 1-16,-8 0 12 0,2 0-10 0,1 0 0 16,5 0 18-16,3 0-15 0,-1 0-16 15,1 0 8-15,7 0 2 0,0-1-12 0,-1-2 2 16,1 2 1-16,0-4 12 0,0 5-11 0,9-2 17 15,-1-4-4-15,-2 4-10 0,1-3 21 0,-1 2-25 16,-6 1 27-16,3-3-33 0,-3 5 5 16,4-2 8-16,-4-3 5 0,3 4-7 15,-4 1 7-15,1-2-39 0,-3 1 21 0,2-3 6 0,-7 4-1 16,2 0 13-16,2 0-15 0,-3 0-1 0,0 0-12 16,-1 0 18-16,-1-1-18 0,2 1 23 15,0 0-8-15,-1 0 5 0,1 0-2 16,0-2-18-16,0 2 20 0,-4-1 1 0,4 1-11 15,-3 0 5-15,-1-1-12 0,4 1 7 0,-6 0-3 16,6 0 1-16,-7 0 10 0,3 0-13 0,-3 0 0 16,4 0 5-16,-4 0-3 0,0 1 1 0,4 0-8 15,-5 1 5-15,2-2 2 0,-2 0-2 16,-1 1 3-16,5-1 7 0,-3 0 3 0,0 0-11 16,0 0-12-16,1 0 26 0,-2 0-9 0,5 0 3 15,-1 0-12-15,-3 0-1 0,4 0 6 0,-4 4-3 16,0-8 5-16,1 4 0 0,-2 4-15 15,2-4 23-15,-2-4-18 0,2 8-1 16,1-4 19-16,-4 0-13 0,5-4 5 0,0 8-10 16,-2-8 3-16,-2 4 9 0,5 4 11 0,0-4-23 15,-4 0 5-15,4 1-2 0,0-1 7 0,1 0-5 16,-1 0-3-16,2 0 3 0,-5 0-2 0,3-1-1 16,3 1-2-16,-4-4 0 0,1 4 20 15,0 0 1-15,-1 0-11 0,1-1 2 0,1-1-14 16,-4 0 14-16,0-1-19 0,2 1 22 0,-6 2-15 15,5-1 7-15,-7-3 14 0,5 1-29 0,-4 3 15 16,0-2-4-16,-1-3 4 0,0 5-14 16,0-1 1-16,-3 1 11 0,-2-2 8 15,4 0-11-15,-4-1-2 0,1 1-2 0,-8 2 12 16,12 0-10-16,-5 0 7 0,-7 0-25 0,10-1 15 16,-10 1 21-16,10-4-13 0,-10 4-13 0,8-2 11 15,-8 2 2-15,9-1 8 0,-9 1-21 16,7 0 15-16,-7 0-2 0,0 0-2 0,7-2-8 15,-7 2 10-15,0 0 7 0,10 0-7 0,-10 0 3 16,0 0-16-16,0 0-2 0,9-5-54 0,-9 5 7 16,0 0-15-16,0 0 44 0,0 0-16 0,5 0 29 15,-5 0-24-15,0 0 37 16,0 0 20-16,0 0 10 0,3-4 5 0,-3 4 13 0,0 0-26 16,0 0-23-16,0 0 42 0,-8-8-14 15,8 8 6-15,-8-6-6 0,8 6-2 0,-2-2-8 16,-1-3 3-16,3 5 18 0,-6-1-8 0,3-1-10 15,3 2-11-15,-7-2 11 0,4-3-8 16,3 5 3-16,-7 0 0 0,7 0-6 0,-6-2 31 16,1-1-33-16,5 3 3 0,-4-3-16 0,4 3-38 15,0 0-31-15,0 0-38 0,0 0-24 0,-19 6-81 16,15-4-241-16,-3 3-309 0,0-1 71 0</inkml:trace>
  <inkml:trace contextRef="#ctx0" brushRef="#br0" timeOffset="15875.37">1435 2178 442 0,'-5'-3'128'0,"-2"-1"-15"0,7 4-57 16,-9-5-28-16,5 2-12 0,-2 1-6 0,6 2 13 16,-11-3 0-16,7-2-8 0,4 5-4 15,-10-3 30-15,4-1-59 0,-2 4 41 0,8 0-3 16,-10-2-25-16,1 0 20 0,9 2 1 0,-15 0-29 16,15 0 28-16,-13 0-20 0,13 0-13 15,-17-1 39-15,10 1-3 0,7 0-26 0,-14 0 0 16,4 1 1-16,10-1-9 0,-13 2 60 0,13-2-29 15,-12 0 13-15,12 0-2 0,-10 1-6 0,10-1-7 16,-9 0 3-16,9 0 7 0,0 0-3 16,-7 1-20-16,7-1 5 0,0 0-7 0,0 0 4 15,0 0 14-15,0 0-9 0,0 0 4 0,0 0-1 16,0 0 8-16,19 6-3 0,-7-5-7 0,1 1 5 16,4-1 12-16,0 1 80 15,4-2-5-15,3 0-11 0,2 0-83 0,5 0 42 16,4 2-38-16,-1-2 13 0,7 0-30 0,7 0 27 15,-3-2-9-15,19 5 19 0,1-3-7 0,-10 0-5 16,10 2-2-16,-11-2 17 0,-6 0 0 16,0 0-18-16,0 0 11 0,0 0-5 0,13-3-11 15,-6 3 0-15,-11-2 23 0,2 2 18 0,-2 0-20 16,0-3 5-16,0 0 31 0,1-1-67 0,-4 2 18 16,0 1-29-16,-10-3 14 0,2 1 17 0,-2 1-9 15,-3-1 30-15,0 0-8 0,-5 1 3 16,-2 0 2-16,-1 1-23 0,-6-1 1 0,0 0 17 15,3 2 11-15,-4-1 9 0,-3 0-32 16,-2-1 22-16,2 1-22 0,-10 1-19 0,13 0 32 16,-13 0-37-16,11 0 36 0,-11 0 3 0,10 1-10 15,-10-1-16-15,0 0 13 0,10 2-3 0,-10-2 1 16,4 0 12-16,-4 0-5 0,4 1 3 16,-4-1 13-16,0 0-6 0,6 1-33 0,-6-1-20 15,0 0-8-15,0 0-39 0,0 0-81 0,0 0-16 16,-3 6-92-16,3-6-575 0,-7 9 99 0,3-4 84 15</inkml:trace>
  <inkml:trace contextRef="#ctx0" brushRef="#br0" timeOffset="30713.72">18427 11875 614 0,'-4'-4'210'0,"4"4"-29"0,0 0-6 16,0 0-27-16,12-10-15 0,1 7-15 0,8 0-13 16,6-1 10-16,7-1 5 0,10 0-15 0,17-3-10 15,5 1-103-15,6-3 67 0,23 2 5 16,5-3-8-16,13-2 14 0,5 2-6 16,2-1 12-16,7 2-35 0,3-2-89 0,31-5 27 15,-29 3-15-15,-5 2 8 0,-4-1 15 0,0 3-7 16,-3-4 5-16,-7 3-3 0,-7 2-3 0,-6 0 16 15,-9 0 0-15,-19 4 7 0,-3-3-17 16,-8 8 15-16,-13-3-5 0,-10-1 2 0,-8 3-7 16,-5-1-13-16,-6 1 10 0,-1 0 1 0,-5 1-32 15,-2-3-7-15,-4 6-16 0,-7-3-17 0,0 2 4 16,0-2-65-16,-18 7-268 0,2-1-293 0</inkml:trace>
  <inkml:trace contextRef="#ctx0" brushRef="#br0" timeOffset="32465.77">18479 11936 340 0,'3'-3'148'0,"-3"3"-17"16,0 0-39-16,0-7 82 0,0 7-15 0,0 0-3 15,0 0-15-15,0 0-11 0,0 0-25 16,0 0-5-16,0 0-15 0,0 0 2 0,0 0-16 16,0 0-12-16,0 17 0 0,3-2 5 0,-3 0-15 15,3 3-11-15,-2 7 0 0,2 5-2 0,1 5-5 16,-1 2 0-16,0 17 12 0,1 5-10 0,-1 1-2 16,1 7-21-16,2 16 6 15,2-2 2-15,-2-1-5 0,1 1-3 0,0 0 3 0,-1-2 4 16,5 8 1-16,-1-3 8 0,-3 0-11 15,4 1 1-15,2 3-9 0,-3-1 9 0,4 2-19 0,-1-2 11 16,-2 5-3-16,-1-2 15 0,0 3 6 16,1 3-36-16,2-2-11 0,-3-2 32 15,1 0-9-15,2 3-4 0,-2-3-70 0,-1-3-2 16,0 3 25-16,1-3 3 0,-1 0 25 0,3-3-4 16,-2 0-19-16,-1 1 21 0,0-1-10 0,1-1 2 15,-1 4 1-15,-1-6 4 0,3 2 18 16,1-3 3-16,-6-1-5 0,0-19 5 15,0 3-8-15,-1-1 13 0,1-3-13 0,-1 0 44 0,-1 1-31 16,1-3-10-16,-2 1 10 0,-1-2-5 16,0-1 5-16,1-3-3 0,-1 2 11 0,-3-12-8 15,3-5 2-15,-3 1 1 0,4-1-6 0,-4-1 11 16,1 1-5-16,-1 0 7 0,0-2 5 16,0-2-17-16,3-6-1 0,-3 0 6 0,0-4 2 15,-3 2 0-15,3-4 8 0,0-3-21 0,0 0 8 16,0-3 13-16,-1 0-8 0,-3-5-3 0,4 2 6 15,0-3 2-15,0 1-5 0,0-4 6 0,-3 0-4 16,3-1 27-16,0 1-29 0,0-2 23 16,0 1 15-16,0-3-20 0,0 0-7 0,3 1-16 15,-3-5 8-15,0 6 2 0,0 0 8 0,0-6-21 16,0 0 11-16,5 6-13 0,-5-6 0 0,9 1 2 16,-9-1-5-16,10 0 16 0,1 0-21 15,-11 0 3-15,20-3 13 0,-6 2 4 0,3-2-14 16,4 0 12-16,0-1-8 0,5 0 1 15,2-2 4-15,10 1-7 0,-1-1 13 0,18-2 10 16,2-3-3-16,2 2-20 0,2-2 12 0,1 1 11 16,3-1-12-16,4-1 6 0,16-5-17 0,3 3 5 15,2-1-5-15,2-4 10 0,-3 1 3 0,0 1-8 16,-4-2 8-16,-3 0-8 0,3 1-11 16,-16 6 1-16,0-1 15 0,-1 2 3 0,0 3-3 15,0-3-28-15,4 1 20 0,-6 0-12 16,2 3 12-16,-3 1-7 0,-1-2-31 0,1 0 8 0,-6 3 23 15,2-1 7-15,-13 2-2 0,-4-2 0 16,-3 0 0-16,1 0 2 0,-2-1-10 0,-2-3 21 16,0 2-16-16,-4-1 11 0,-3 0-8 15,-4 2 5-15,0-2 2 0,-3 1-7 0,-3 1-5 16,-1 2 8-16,-3-1-1 0,-2-1 8 0,-3 4 26 16,-1-3-13-16,-1 0 0 0,-3 0-11 0,0 0-12 15,-1-1 28-15,-2-1 21 0,0 0-39 0,-1-1 5 16,0 0 21-16,-2-1-26 0,-2-2 18 15,1 1-8-15,-3-2 8 0,0-3-15 16,-1 0 5-16,0 0 5 0,-2-6-3 0,3-1 62 16,-1 2 0-16,-2-4-6 0,2-2-12 0,-7-5-2 15,4 1-4-15,-6-16-14 0,-1 3 2 0,1-6-13 16,-1-3-5-16,0 1 0 0,0-2 0 16,-2-4 0-16,-2-13 5 0,1 4-12 0,-3-3-9 15,7 12 11-15,-5-15-20 0,5 1-4 0,-2-3 24 16,2 3-15-16,-1-3 15 0,4 12-3 0,0-12-5 15,-1-3-2-15,2-1 2 0,-1 3-12 0,-1-6 4 16,4 2-4-16,-3-2-3 0,3 1 5 16,3-1-16-16,-3-3 6 0,1 8-3 0,2-4 13 15,-2-1 0-15,2 14 0 0,0 1-7 16,1 0 4-16,-3 1-5 0,-1 1 1 0,0 3 7 0,0-1 10 16,0 3-13-16,-3 3 6 0,4 3-8 15,-2 4 15-15,-2 1-13 0,3 2 3 0,-4 10-5 16,5 3-5-16,-1 0 20 0,1 2 3 15,-1-1-5-15,-4-1-6 0,4-1 1 0,-3-11 2 16,0 7-2-16,3 3-1 0,0 3 3 0,-7-13 0 16,7 0-12-16,-2 7-1 0,2 5 13 0,3 0 8 15,-3 1-13-15,0-2-8 0,1 2 13 0,3 1-10 16,-1-3-2-16,4 10 4 0,-3-4-7 16,-1 0 28-16,4 4-23 0,0-3 12 0,0-1-12 15,0 4 8-15,0 0-6 0,0 1 8 16,0 5-10-16,0-3 0 0,0 2 3 0,0 0 7 15,4 0-5-15,-4 2 2 0,0 0 8 0,0 0 6 16,3 2-16-16,-3 1 5 0,0 0 5 16,0 0 0-16,0 2 1 0,0-2-9 0,0 4-15 15,-3-3 16-15,3 3 12 0,0-2-2 0,0 2-3 16,0 2 1-16,0 0-1 0,0 0-5 0,-4-1 8 16,4 0-8-16,0 5 13 0,-1-5-8 0,1 4 3 15,-3-2-8-15,3 1-5 0,0 0 5 16,0-1 3-16,0-1 2 0,0 2-7 0,0 3-3 15,0-3-6-15,0 0 4 0,0-1 12 0,0 1-7 16,0 3-1-16,0-2 1 0,3-1 7 0,-3 7 8 16,0-8-23-16,0 4 0 0,0 4-39 15,0-7-15-15,0 7-35 0,0 0-29 16,0 0-41-16,-3-6-118 0,3 6-603 0,0 0 109 16,-10 16 90-16</inkml:trace>
  <inkml:trace contextRef="#ctx0" brushRef="#br0" timeOffset="33640.83">17433 11606 368 0,'0'-8'133'15,"0"8"-56"-15,0 0-18 0,3-5 18 0,-3 5-21 16,0 0 75-16,0 0-4 0,0 0 12 16,-4-7-6-16,4 7 5 0,0 0-107 0,-3-3 30 15,3 3-10-15,0 0-5 0,-3-7 3 0,3 7-16 16,0 0 13-16,-4-4-38 0,4 4 43 0,-7-4-23 16,7 4 6-16,-4-3 12 0,4 3-13 15,-6-4-2-15,6 4-3 0,-7-3 15 0,7 3-7 16,-10 0-25-16,10 0 19 0,-17 1-12 0,7 4 18 15,-4-1-15-15,0 1 4 0,-3 2-17 16,-7 3-1-16,4 1 29 0,-4 3-23 0,-1 2-3 16,1 0 1-16,1 2-1 0,2 0-13 15,4-3 8-15,1 3-2 0,5-1-1 0,0 1 9 16,2 3-11-16,5-3-3 0,-2 0-17 0,6-3 15 16,0 1 2-16,6 0 3 0,1-5 0 0,0 4 13 15,4-5 2-15,2-1 1 0,0-3-6 16,4-4 8-16,1-2-6 0,5-3-6 0,4-5 4 15,1-6 13-15,3-1-23 0,11-7 8 0,-5-6-3 16,-3 2 10-16,-3-1-10 0,-7 2 18 0,-4 0-15 16,-3 1 0-16,-3 1 4 0,-3 1-4 0,-2 1 7 15,-5 4-20-15,-1 0 10 16,-3 2-12-16,-3 3 2 0,-4-1 2 0,-4 3-7 16,-2 2 2-16,0 1 21 0,-2 4-18 0,-1 1-13 15,-2-1 5-15,5 6 3 0,-4-2 0 0,3 3 7 16,0 0-12-16,4-1-16 0,-1 5-10 0,2-2-5 15,2 3-54-15,3-1-18 0,1-4-104 16,6 4-277-16,-2-3-205 0,2-3 46 0</inkml:trace>
  <inkml:trace contextRef="#ctx0" brushRef="#br0" timeOffset="36188.25">17324 16854 435 0,'-5'-5'143'0,"5"1"59"0,0 4-30 15,-3-9 20-15,3 4-34 0,-3 0 19 16,3 5-29-16,-1-11-22 0,1 7-21 0,0-2 2 16,1 0-17-16,-1-1-21 0,3 2 3 0,3-1 2 15,-4 1-5-15,4 0 0 0,1 0-10 16,-1 0-18-16,4 0-15 0,1 5 20 0,-1-2-16 16,0 2-1-16,1 1-6 0,2 0 5 0,1 4-10 15,-4 1 5-15,4 1-8 0,-3 5 11 0,-1 0-6 16,1 2 1-16,-5 1-14 0,1 0 6 0,-4 3 5 15,0 1 0-15,-3 0-13 0,-3 0 0 16,-1 0 0-16,-5 1 3 0,-2 3-11 16,1-4 16-16,0 0-15 0,-4-1 2 0,0-2-3 15,3-1 11-15,-2-2 5 0,-1-4-13 0,1 1-3 16,6-3 8-16,-4-1-7 0,2-1 12 0,2 0-8 16,3-2 3-16,-2 2 13 0,3-3-7 15,3-2-1-15,-8 2-15 0,8-2 23 0,0 0-21 16,0 0 1-16,0 0 7 0,0 0-5 0,27-6-3 15,-17 3 1-15,1 2 4 0,2-1 6 0,-2 2-6 16,3 0 6-16,-4 0 2 0,4 2 3 0,-1 1-23 16,-2 0 20-16,2 1-18 0,-3 1 8 15,-2 2-2-15,2 0 4 0,-4 3-2 16,-2-1 3-16,-1 1 2 0,-3 2 8 0,0 0-11 16,-3-2-7-16,-1 1 8 0,-2 3 2 0,-1-3 5 15,-4 0-17-15,1 0 4 0,0 1-7 0,-4-4 7 16,-2 0 21-16,4-1-3 0,-1 0-2 0,-4-1-15 15,7-3-1-15,-3 0 21 0,2 0-15 16,4-2-14-16,-3 1 1 0,2 0-8 0,-1-2-2 16,9 0-39-16,-10 0-10 0,10 0-23 0,-3-6-34 15,3 0-99-15,6 1-307 0,1-2-236 0,4-3 82 16</inkml:trace>
  <inkml:trace contextRef="#ctx0" brushRef="#br0" timeOffset="36596.18">17811 16873 647 0,'0'0'213'16,"-6"-6"-34"-16,6 6 2 0,-3-4-9 0,3 4-24 15,-7-5-4-15,7 5-39 0,0 0 2 0,0 0-7 16,0 0-8-16,-11 13-23 0,8-5-2 0,-1 3-8 15,1 1 2-15,3 3-12 0,0 3-8 16,0-1 5-16,3 2-5 0,-2 0-23 0,5-1 0 16,-1 3 7-16,1-4-9 0,1-2 14 15,3-2-14-15,-3 0-4 0,0-1 1 0,3-1 0 16,0-4 0-16,0 0 5 0,0-2 2 0,0-3-10 16,1-2 8-16,2-2-10 0,-2-4 0 15,-1 0-24-15,0-6 6 0,4-1 20 0,-7 0-7 16,3-5 7-16,-3 2-12 0,-3-6-3 0,2 5-21 15,-5-2 21-15,-2 2-11 0,-2-1-4 0,0 2-3 16,-4 3 8-16,0 0-3 0,3 2 7 0,-6 2 9 16,-4 0-8-16,1 4 2 0,-1 0-5 15,4 1-18-15,0 4 11 0,-4 0 15 16,4 4-21-16,0-1-33 0,2 4 16 0,2 3-70 16,2-2-53-16,1 4-44 0,3-6-33 0,4 7-466 15,5-1 41-15</inkml:trace>
  <inkml:trace contextRef="#ctx0" brushRef="#br0" timeOffset="36967.51">18127 16921 662 0,'-4'-5'274'0,"4"5"-48"16,-1-10-11-16,-2 8 2 0,3 2-7 15,-6-6-38-15,6 6-29 0,-4-3-5 0,4 3-2 16,0 0-18-16,0 0-21 0,-10 11-8 15,7-5-2-15,-1 3-15 0,4 1-16 0,0 1-2 16,-3 2-5-16,3-1-6 0,3 2 6 0,1 1 0 16,-1 0-1-16,1-2-14 0,-1 0-11 0,3-2 2 15,-2 1 6-15,3-2-3 0,0-1-18 16,0-2 16-16,-1-1-3 0,4 0-18 0,-2-3 5 16,-1 0 0-16,2-3-4 0,-9 0 9 0,18-6-5 15,-11 0-5-15,-1 1 8 0,-2-3-10 16,-1-4 4-16,1 5 9 0,-4-5-9 0,0 0-14 0,-4 0 14 15,1 1-19-15,-1 0-6 16,-2 0 10-16,-4 1 5 0,-1 0-2 0,1 1-10 16,0 3 7-16,-1-2-12 0,-2 2 7 0,3 4-15 15,2-2-31-15,-2 1 3 0,3 1-11 0,7 2-5 16,-14 2-27-16,14-2-101 0,-3 2-18 0,3-2-140 16,0 0-410-16,7 7 49 0,0-3 58 15</inkml:trace>
  <inkml:trace contextRef="#ctx0" brushRef="#br0" timeOffset="37211.68">18407 16858 678 0,'-3'-3'269'0,"3"3"-6"0,-11-3-38 0,11 3-12 15,0 0-16-15,0 0-28 0,-13 9-13 0,9-3-15 16,1 3-26-16,-1 1 13 0,3 2-26 0,-2 3-7 15,3 1-8-15,0 3-10 0,0-1 7 16,0 6-14-16,4 2-6 0,0 3-18 0,-1-1 2 16,1 1-14-16,-1-1-27 0,3-2-22 0,-5-1-54 15,5-1-31-15,2-3-31 0,-2-4-73 0,-2 0-86 16,2-4 57-16,1-3-540 0,0-2 64 0,-3-3 75 16</inkml:trace>
  <inkml:trace contextRef="#ctx0" brushRef="#br0" timeOffset="37543.89">18519 16906 737 0,'0'0'276'0,"0"-7"-35"0,0 7-19 16,-3-3-19-16,3 3-32 0,0 0-15 16,0 0-20-16,0 0 0 0,0 0-31 0,0 0-8 15,-14 16-2-15,8-7-1 0,2 1-14 0,-3 0-24 16,1 3 8-16,-4-1-18 0,2 1 3 0,1-1-16 15,-3-1-10-15,1 0 3 0,1 0 2 16,1-2-13-16,1 0 0 0,-1-2 3 16,0 0 13-16,3-1-13 0,1-1 5 0,0-1 10 15,-1-1 11-15,4-3-8 0,-3 7-1 0,0-3-24 16,3-4 25-16,0 0-13 0,0 0 0 0,0 0-3 16,0 0-12-16,0 0 10 0,10 3 2 15,-10-3-22-15,9 0 14 0,-9 0 17 0,14-1-22 16,-7 2 3-16,-7-1 3 0,18 2-5 0,-11-1-5 15,6 0-6-15,-2 3 8 0,-1 1-15 0,3-1-18 16,4 2-21-16,-3 0-41 0,0 1-4 0,-1 2-42 16,4 0-89-16,-6-3-77 15,6 2-505-15,-4-2 73 0,-2-1 58 0</inkml:trace>
  <inkml:trace contextRef="#ctx0" brushRef="#br0" timeOffset="37775.55">18687 16961 906 0,'-3'-5'271'0,"0"3"-92"0,3 2-10 16,-5-5-28-16,5 5-11 0,0 0-20 0,0 0-17 15,0 0 6-15,0 0-14 0,-3 16-16 0,3-7-2 16,3 3-9-16,-3 3 12 0,5 1-14 0,-2 4-7 16,3 3-6-16,-2-2-22 0,-1 4 4 15,4-1-4-15,0 0-32 0,-3-1-37 0,-1 2-24 16,3-3-33-16,-2 2 10 0,-1-6-51 15,0-1-84-15,-2-2-13 0,2-5 77 0,1 0-559 16,-4-2 88-16</inkml:trace>
  <inkml:trace contextRef="#ctx0" brushRef="#br0" timeOffset="38232.36">18681 16935 616 0,'0'0'251'0,"0"-9"-38"0,0 9-34 16,-1-9-18-16,1 9-28 0,4-6-15 16,-1 1-11-16,1 4-7 0,5-2 8 0,-2 0-11 15,1 2-12-15,1 1-14 0,1-2-17 0,-10 2-3 16,21 2 5-16,-8-1-17 0,-1 1 7 0,1 2-8 16,-2-1-9-16,-1 2-17 0,3-1 1 15,-2 2-5-15,-1 0-24 0,0 0-17 0,1 1-10 16,-5 0-6-16,1 2 18 0,-1-1-25 0,-2 2 18 15,-4-1 2-15,4-2 0 0,-4 3 10 0,-4 0 21 16,0 1-2-16,1-3-19 0,-3 3 11 0,2-2-3 16,-2 1 0-16,-2-4 13 0,1 4-11 15,1-1 19-15,2-3 7 0,-2 3-13 0,2-4 32 16,-3 0-22-16,4 0 11 0,-1-1-15 16,4 0 7-16,0-4 16 0,-6 7 17 0,6-7 1 0,0 6 12 15,0-6-18-15,9 5 3 0,-5-2-2 16,4 0 2-16,-2-3-21 0,4 3 11 15,0 0-13-15,1-1 13 0,2 2 7 0,-2-2-18 16,-1 1 1-16,0 2-1 0,1-1-7 0,-4 2 0 16,2 0 13-16,-2 0-19 0,0 3 24 0,-6 0-21 15,2 1-5-15,-3 1 16 0,-3 1-16 0,-5 1 5 16,1 2 0-16,-6 2 11 0,-8 1-31 16,-3 0 4-16,-13 12-37 0,-11-3-72 0,-3-7-215 15,-14 10-466-15,-4-3 81 0,12-6 50 0</inkml:trace>
  <inkml:trace contextRef="#ctx0" brushRef="#br0" timeOffset="44987.25">18718 13087 373 0,'0'0'74'0,"-6"3"13"0,6-3-17 0,0 0 60 16,-8 1-12-16,8-1 0 0,-7 0-8 0,7 0-23 16,0 0-57-16,-10 2 19 0,10-2-34 0,-6 3-12 15,6-3 30-15,0 0 18 0,-8 1-38 0,8-1 21 16,0 0-6-16,0 0 2 0,-10 1 11 16,10-1-18-16,0 0-2 0,0 0 12 0,-6 2-7 15,6-2-6-15,0 0 3 0,0 0 21 0,0 0-16 16,-11 1 18-16,11-1-10 0,0 0-8 0,-7 1-23 15,7-1 13-15,0 0 8 16,-7 4 4-16,7-4 1 0,-9 2 41 0,9-2-16 16,-8 0 8-16,8 0-5 0,0 0-5 0,0 0 5 15,0 0-3-15,-10 0-8 0,10 0 40 0,0 0-37 16,0 0-3-16,0 0 11 0,0 0-20 0,0 0 9 16,0 0 9-16,0 0-6 0,0 0-5 15,0 0 5-15,0 0-15 0,0 0 15 0,0 0-30 16,0 0-1-16,0 0 8 0,17-8-10 0,-7 4-8 15,0-1 13-15,4 4-5 0,0-6-7 0,3 4-4 16,0-2 1-16,3-2 7 0,-2 4-5 16,2-4-2-16,4 4-8 0,-3-2 5 15,2-2-74-15,4 4 13 0,-2-4 2 0,5 1 5 16,-2 4 14-16,-1-7 24 0,8 7-4 0,2-4-18 16,0-1 12-16,-1 2-7 0,4 0 8 0,1-2 12 15,1 3 0-15,-2-1-7 0,1-4-6 0,1 7 9 16,-2-4 7-16,-2 3 2 0,2-1-12 15,-1-1 12-15,-2 0-28 0,1 1 26 0,-5 0 10 16,5 2 8-16,0-3-10 0,-7 4-21 0,3-2 10 16,-3-1 0-16,0 2 11 0,0 0-8 15,-1-3 13-15,1 4-16 0,0-5 26 0,0 5-16 16,-1-3 3-16,1 0 1 0,-3 2 11 0,2 1-17 16,1-5-5-16,0 5 5 0,-1-5 3 15,-2 4 5-15,3-1-8 0,-2-3 12 0,-1 4-17 16,-1-4 10-16,-2 3 1 0,2-2 4 0,0 1 0 15,-3-1 0-15,0 1-15 0,0 0 5 0,-3-2 3 16,0 4 9-16,-1-2 4 0,3-1-26 16,-1 4 17-16,-3-5-12 0,2 5 13 0,0-2-13 15,2-1 12-15,-2 1-4 0,0 1 0 0,-1-3-9 16,1 4 6-16,0-2 0 0,1-1 0 0,-4 2 0 16,3-2 8-16,-1 3-3 0,1-3-5 15,0-2 13-15,-2 4-3 0,-1-3-20 0,3 2 15 16,-1-2-7-16,-3 1 7 0,3-2-13 15,-3 5 23-15,-3-2 3 0,3-1-13 0,-3 2-2 16,0-2-8-16,-1 3 0 0,1-3 7 0,-1 0-9 16,-2 2 12-16,-1 2 0 0,0-2 0 15,1 0-5-15,-4-2 23 0,2 4-23 0,-2-2 0 16,1 1-5-16,2-2 7 0,-3 2-2 0,2 0 11 16,2-2-4-16,-1-1-9 0,4 2-14 0,-4 1 1 15,4-5 13-15,0 5 4 0,-1-5 1 0,1 4 7 16,0-2-10-16,0-1 0 0,-4 4 8 15,3-2-11-15,-2-1 18 0,2 4-27 0,-6-2 17 16,3-2-5-16,-6 3-8 0,-4 1 11 16,10-1-6-16,-10 1 13 0,7-2-28 0,-7 2 11 0,0 0-9 15,0 0 6-15,0 0-5 0,0 0-13 16,-14 11 2-16,8-4-33 0,-5-2-31 16,4 0-45-16,-3 0-88 0,-1 1-578 0,1-2 77 15,3 2 50-15</inkml:trace>
  <inkml:trace contextRef="#ctx0" brushRef="#br0" timeOffset="45764.38">16776 13043 560 0,'0'0'230'16,"0"0"-22"-16,-11 0-21 0,11 0-16 0,0 0-25 15,0 0-8-15,-3 8 16 0,3-1-52 0,0-1 3 16,0 2-25-16,0 3-22 16,0 3 27-16,0 3-1 0,0 2-30 0,0 0 2 0,0 4-17 15,3 2-8-15,-3 0 7 0,0 1-20 0,0 0 10 16,5 2-48-16,-2-3-24 0,0 1-46 15,4-4-20-15,0-2-33 0,-1-2-95 16,-1-1-177-16,5-7-284 0,0 3 39 0</inkml:trace>
  <inkml:trace contextRef="#ctx0" brushRef="#br0" timeOffset="46179.93">17146 13083 514 0,'0'0'284'16,"-4"-2"-25"-16,4 2-26 15,0 0-29-15,-7-5-12 0,7 5-18 0,0 0-15 16,-14 7-23-16,11 1-16 0,-4 1-2 0,3-1-21 16,-2 2-15-16,2 3-3 0,1 2-10 0,0-3-2 15,3 2-16-15,0 1-10 0,0-1 5 0,3 1 3 16,3 2 5-16,-2-4-8 0,-1-1-16 15,5-2 11-15,-1-1 3 0,2 1-29 0,-2-4 13 16,4 1 3-16,-1-5-3 0,1-2-12 0,-1-1-6 16,0 0 8-16,4-6-13 0,-4 3-69 0,0-5 15 15,1-3 6-15,-2 2 15 0,-5 0-21 16,2-4 13-16,-2 1-5 0,-1 0 13 16,1 1 15-16,-8-1-5 0,4 1 5 0,-3-1-7 15,-1 3-11-15,-2 1 3 0,-1 0-10 0,-4 1 12 16,1 2 21-16,0-2-26 0,-1 6 11 0,2-3-19 15,2 5 14-15,-3 0-19 0,10 0-22 16,-14 1-21-16,10 3 28 0,4-4-49 0,-6 9-68 16,6-6-9-16,6 4-352 0,-2-2-180 0,2-2 39 15</inkml:trace>
  <inkml:trace contextRef="#ctx0" brushRef="#br0" timeOffset="46523.84">17423 13081 606 0,'0'0'238'16,"-4"-4"-33"-16,4 4-21 0,0 0-20 0,-14 3-10 15,14-3-16-15,-13 7-8 0,5-3-19 0,-2 3-12 16,4 3-7-16,-1-2-10 0,-1 6-5 16,5-3-10-16,-3 3-3 0,2-3-11 0,4 3-9 15,0-3 5-15,0 6-14 0,3-4 6 0,-2-1-15 16,5-4 5-16,-3 6-11 0,5-5-4 0,-1-1-4 15,2 0 1-15,-2-5 10 0,4 1-2 16,-1-1-9-16,0-4 1 0,1-4 0 16,-1 4 0-16,0-6-5 0,0-1 9 0,-3-1-9 15,-3 1 2-15,2-2-7 0,-3 2 7 0,-3-2 6 16,0 1-14-16,0-3 6 0,-3 1-3 0,0 3-3 16,-1 1-7-16,-5-3 0 0,2 3 5 15,-1 3-18-15,-2 0-12 0,1 0 9 0,-2 0-25 16,4 2-23-16,-3 2-54 0,10 0 10 0,-14 2-25 15,7 3-51-15,4-2-59 0,0 1-502 0,3-1 61 16</inkml:trace>
  <inkml:trace contextRef="#ctx0" brushRef="#br0" timeOffset="46732.37">17641 13027 865 0,'0'0'248'0,"0"0"-10"0,0 0-33 0,0 0-13 16,-3-2-21-16,3 2-17 0,0 0-8 0,0 0-18 15,0 21-13-15,0-9-8 0,0-2-9 0,0 5-16 16,0 7-29-16,3 0-7 0,-3 1-10 0,3-5-20 16,-3 7-27-16,4-2 22 0,-1 2-65 15,0-7-59-15,-2 4-22 0,2-5-144 16,4-1-497-16,0-4 75 0,-1-5 56 0</inkml:trace>
  <inkml:trace contextRef="#ctx0" brushRef="#br0" timeOffset="47084.62">17798 13091 629 0,'0'-2'274'0,"3"-4"-23"0,-3 6-34 0,-3-7 14 15,3 7-16-15,0 0-41 0,0 0-18 0,-3-5 0 16,3 5-28-16,0 0-7 0,0 0-6 0,-14 2-23 15,14-2-10-15,-13 8 0 0,6-5-16 16,-1 4-12-16,2 0 18 0,-1 1-24 16,0-2-4-16,1 0-16 0,2 2-10 0,-3-1 5 15,4-1-8-15,-1-4-12 0,4 5-3 0,-3 0 10 16,3-4 3-16,0 5 2 0,0-3 6 0,3 0 15 16,0 0-19-16,-2-2-1 0,2 4 2 15,3-5 15-15,-1 5 3 0,1-5-28 0,-2 4 9 16,2-2 1-16,1 0-7 0,1 1 4 0,1 0-7 15,-2 0 4-15,0-3 6 0,4 6-7 0,-2-6 6 16,-2 5-9-16,4-2 2 0,-1-2-10 16,0 4-5-16,-3-1-13 0,4-1-58 0,-1 0-19 15,-1-3-51-15,2 2-8 0,-1 0-63 16,0 1-19-16,-2-1-50 0,-2-3-203 0,4-1-243 0,-3 0 48 16</inkml:trace>
  <inkml:trace contextRef="#ctx0" brushRef="#br0" timeOffset="47273.7">18038 13151 629 0,'-3'-8'184'0,"3"4"16"16,3-2-23-16,-3 0 12 0,0 6-28 16,-3-5-22-16,3 5 37 0,0 0 3 0,0-6-33 15,0 6-2-15,0 0-6 0,-1-7-20 0,1 7 5 16,0 0-36-16,0 0 18 0,0 0-29 0,-7 17 6 16,4-9-18-16,3 4-5 0,0 0-36 0,-1 1-15 15,-2 0 7-15,3 4-69 16,-3-2-4-16,3 3-24 0,0 0-41 0,3 1-46 15,-3-7-67-15,3 6-593 0,-2-5 84 0,-1-2 95 16</inkml:trace>
  <inkml:trace contextRef="#ctx0" brushRef="#br0" timeOffset="47715.3">18024 12971 721 0,'-4'-5'254'0,"4"1"-37"0,0 4-14 0,-3-6-14 0,3 6-23 16,0-5-12-16,0 5-18 16,3-5-24-16,-3 5-4 0,10-5-14 0,-2 5 1 15,-8 0-23-15,16 0-3 0,-5 0-15 0,2 0-1 16,-2 0-14-16,3 5-24 0,-1-3-7 0,1 1-21 16,-1 2-41-16,1-3-5 0,-4 5-2 15,0-4-6-15,-3 4 6 0,1-1 5 0,-2 2 7 16,-2-4 13-16,-1 4-10 0,-3-1 3 0,0 1-1 15,-3 2-7-15,2-3 23 0,-5 1 10 0,2 3-13 16,-6-1 8-16,6-1 10 0,-5 0 0 0,2-2-4 16,-1-1 17-16,2 2 20 0,-1-1 1 15,4-1 4-15,-1-4-17 0,1 4 10 16,0-2 0-16,-1 1 46 0,4-5-8 0,0 6-13 16,0-6 37-16,4 4-1 0,-4-4 11 0,6 9-13 15,-2-8-11-15,5 0-12 0,-2 3 5 16,4-2-26-16,-1 2-2 0,0 0 2 0,4-2-2 15,-4 5 2-15,1-2-10 0,2-1 0 0,-3 3-15 16,4 2 22-16,-7-1-12 0,3 0 11 0,-3-1-4 16,0 3 11-16,-4-2-26 0,-2 7 18 15,-1-5-25-15,0 7 17 0,-7-3-22 0,-1 1-1 16,-2 3-20-16,-3-2 16 0,-4 0-19 0,0-2-18 16,-4 0-61-16,-3 2-61 0,-3-7-54 0,-1 2-571 15,-2-4 38-15,2-1 67 0</inkml:trace>
  <inkml:trace contextRef="#ctx0" brushRef="#br0" timeOffset="48436.32">19850 12284 949 0,'-4'-3'264'16,"0"-2"-47"-16,4 5-20 0,-6-10-17 0,-1 10-22 15,0-2-14-15,-4-3-14 0,1 5-4 0,-7 2-6 16,0 3-25-16,-3-3-11 0,-5 6-7 0,2 0-16 16,-4 6-4-16,2 2-4 15,1 0-14-15,0 2-1 0,5 0 1 0,1 7 12 16,2 0-31-16,5 0 6 0,4-1 2 0,4 0 0 15,3-5-10-15,3 6 3 0,7-3 9 0,1-2 1 16,2-4-13-16,5 1 5 0,1-7 0 16,2 2 5-16,3-5-23 0,0-3 3 0,0-4 10 15,3-4-18-15,7-3-67 0,-3-7 11 0,-3 0 10 16,2-4 13-16,4-7-13 0,-9 3 7 0,-2 0 19 16,-9-2 7-16,3-1 3 0,-4 0-8 0,-5 5 15 15,-4 0-15-15,-4 2 18 0,0 0-13 16,-4-1 3-16,-7 0 3 0,4 6 14 15,-6 0-12-15,-4 1-5 0,0 0 2 0,-3 6-5 0,2 1 13 16,1-2-7-16,3 6-9 0,-2 1-9 16,2 0-6-16,3 0 5 0,2 3-4 0,1 2-37 15,4 0-63-15,4-5 12 0,1 10-153 16,2-7-57-16,5 4-445 0,5-2 74 0</inkml:trace>
  <inkml:trace contextRef="#ctx0" brushRef="#br0" timeOffset="48797.57">20444 12001 773 0,'-3'-5'207'0,"3"5"-20"0,-8-5-31 16,8 5 5-16,0 0-12 0,-19 5-9 0,9-1-37 15,-1 1 2-15,-2 4 0 0,-5-1-16 16,4 3-4-16,-3 3-16 0,4 0 10 0,2 0-25 15,4 0-16-15,-2-1 3 0,5 1-5 0,-2 3-8 16,6-3-5-16,-2-3 13 0,4 4-8 0,4-2-5 16,1 2 13-16,0 0-10 0,6-1 7 15,-2-3-15-15,5 3 13 0,1-3-19 0,-2 0 12 16,1 3-12-16,-1-4 16 0,-2-2-20 0,0 1 5 16,1 0-11-16,-4 0 14 0,0 2-16 15,-2 0 2-15,-2-3-9 0,-2 6 25 0,-4-1-13 16,-7 9 8-16,-7 3-8 0,-14 12 2 15,-12 16-14-15,-8-2-34 0,-13 1-23 0,-8-1-90 16,-40 16-217-16,27-12-461 0,-28 11 105 0,-16-5 80 16</inkml:trace>
  <inkml:trace contextRef="#ctx0" brushRef="#br0" timeOffset="59700.06">21405 12796 519 0,'0'0'151'0,"0"0"-41"16,-4-5 11-16,4 5-6 0,0 0-28 15,0 0 2-15,-6-4-9 0,6 4 66 0,0 0 12 16,0 0-17-16,0-6-26 0,0 6-15 0,3-6-3 16,1-1-22-16,2 4 19 0,0-4-19 0,2 1 1 15,2 0-9-15,0-1-11 0,7-2 0 16,-3 0-15-16,3 2 8 0,3-1-8 0,4 0-95 16,-3 1 21-16,0 6 0 0,2 0 12 0,-2 1-9 15,3 1 19-15,3 5 1 0,-3 3-21 0,3 2 13 16,-2 6 6-16,-1 5 9 0,6 6-12 0,-9 3 2 15,-7-4 3-15,3 15-3 16,-7 8 8-16,-3 0-3 0,-4 0 5 0,-3-3-2 16,0 6 3-16,-3 3 4 0,-1-4-4 0,-2 0 4 15,-1 3 6-15,-1-5 7 0,2 0-22 0,2-7-1 16,-2 7 3-16,3-8 20 0,3-2-28 0,3 15 16 16,0 0-11-16,4-5 24 0,3 0-14 15,4 0 6-15,7-2 10 0,-1-3-5 0,7 2 17 16,1-4-32-16,6-1-8 0,0-3 17 0,3-3-7 15,2-5 13-15,-5-4-8 0,3-2 5 16,-6-8-27-16,-4-1-1 0,-6-6 28 0,2 1-2 0,-2-5-1 16,-4 1-48-16,-3-1 49 15,-1-4 18-15,-2 2-26 0,-1-4 23 0,0-4-31 16,-3 3 5-16,-3-5 16 0,2 3-21 0,-3-4 16 16,-2-1-8-16,-1 6-10 0,0-4 10 0,-1-1-8 15,-2 2 13-15,-3 0-5 0,2 3 3 0,-6-3-11 16,10 5 16-16,-14 3-8 0,4 1 0 15,-4 6-13-15,1 4 18 0,-2 4 3 0,2 0-6 16,2 12 6-16,-2 11-16 0,3 10 6 0,7 6-13 16,3 3 12-16,3 6 3 0,4 15-15 0,6-2 20 15,1 6-3-15,3-3-2 0,1 1-2 0,2 0 4 16,3-1 6-16,-2-2-8 0,3-1-3 16,-7-3-4-16,4-1 17 0,-4-4-15 15,-3-12 7-15,-1-4 4 0,-5 0-17 0,-2-3 6 16,-3 0 67-16,0-8-9 0,-6-7-14 0,0 2-11 15,-4 12 15-15,-4-3-20 0,-2-1-5 0,-1-2-10 16,-2-3 7-16,-6 0-7 0,-2-6-3 16,-2-1-28-16,-2-6-8 0,-10-3-2 0,8-6 0 15,-11 0-13-15,6-5 5 0,-13 1 15 0,11-2 13 16,-10 1-15-16,8-1-28 0,5-3-69 0,-6-5-93 16,-1 13-570-16,7-2 71 0</inkml:trace>
  <inkml:trace contextRef="#ctx0" brushRef="#br0" timeOffset="60388.38">23104 14049 558 0,'-1'-16'209'0,"-5"6"-27"0,3-1-28 15,3 0 12-15,0 0-10 0,3 1-15 0,0-4-5 16,1 6-31-16,2-4-3 0,5-1-7 0,-1 4-24 16,0 1 1-16,1 0 7 0,-1 3-20 0,4 3-10 15,-1-1 2-15,1 3-20 0,0 3-11 0,-1 4 1 16,4 1-3-16,-7 4-21 0,4 3-17 16,-7 7 12-16,0 2-12 0,-7 3-24 0,0 8 26 15,-3 3-15-15,-7 14 10 0,-2-2 2 0,-7 0 3 16,-2 0-12-16,-3-4-29 0,-4-5 23 0,1-4 10 15,7-11 1-15,-1-2 50 0,5-8-14 16,2-1 24-16,0-3 4 0,0-4-11 16,4-2 5-16,4-2 1 0,-2 0 14 0,5-4 1 15,3 0-13-15,0 0-1 0,0 0-17 0,10-18 8 16,0 7 12-16,0 1-15 0,5 0-2 0,1-5 5 16,2 5-9-16,2-5-1 0,-3 7 7 0,1-4-21 15,1 5 3-15,-1 1 19 0,-2-1-22 16,-1 2 16-16,1 4-13 0,-1-3-25 0,1 4-11 15,2 4-87-15,-1-1-38 0,3 0-31 0,-6-3-117 16,6 8-454-16,-2-1 57 0</inkml:trace>
  <inkml:trace contextRef="#ctx0" brushRef="#br0" timeOffset="60779.25">23767 14049 693 0,'0'-8'190'0,"-3"6"-6"0,0-4-5 16,-2 4-18-16,5 2-28 0,-10-5 3 0,10 5-28 15,-16 7-11-15,5-1-2 0,-2 3-31 16,-1 5 7-16,0 2-7 0,-3 3 0 0,4 6-5 0,1 0-10 16,2 2-11-16,4-2 3 0,3 0-13 15,-1 0 0-15,7-3-2 0,-2-3-3 0,2-1 8 16,4 0-18-16,-1-4 7 0,5-1 13 15,-1-2-5-15,3-5 11 0,2-4-21 0,5-2 0 16,0-6 5-16,1-4 2 0,7-5-9 0,-1-4-1 16,-4-2-2-16,-2 0 5 0,-3-1-13 0,-2-3 15 15,-2 0-7-15,-4 1-3 0,-3 4 1 0,-1-3 1 16,-3 0-12-16,-6 6-7 0,0-1-1 16,-3 1 18-16,-4 2-12 0,0 3 4 15,-1-1-17-15,-3 3 5 0,-3 2 12 0,2 3-15 16,-1 1-7-16,0 3 7 0,3 1-7 0,-2 0-49 15,4 1 58-15,1 3-27 0,4 1 7 0,4 1-22 16,2-2-60-16,2 4-117 0,7-1-1 16,3 1-527-16,4-1 44 0</inkml:trace>
  <inkml:trace contextRef="#ctx0" brushRef="#br0" timeOffset="61138.97">24205 14016 885 0,'0'0'287'15,"-4"-1"-47"-15,-2-2-4 0,6 3-11 16,-12 2-33-16,12-2-36 0,-19 2 6 16,5 4-32-16,4 3 3 0,-4 0-18 0,4 2-28 15,0 2 13-15,-1 4-10 0,1 3-11 0,3 1-15 16,4 0-5-16,0 1 2 0,3-3-4 0,3 5-14 16,0-6-7-16,1 4-5 0,5-4 18 15,2-1-26-15,-1-3-13 0,3-3 13 0,2-4 2 16,1-2-22-16,2-4 0 0,-2-6-16 0,5 3 33 15,0-11-12-15,-4 3-6 0,3-7-4 0,-6 1-3 16,0-3 18-16,-4-4-1 0,-1 3 22 0,-7-4-22 16,1 3-4-16,-6 1 10 0,1-3 3 15,-7 4-6-15,2-2-10 0,-6 6 8 0,-1-1-8 16,1 5 8-16,-2 1-6 0,2 2-4 16,-4 3 17-16,0 0-17 0,2 3 5 0,2-1 15 15,-1 6-26-15,1-1-15 0,3 1 13 0,3 4-10 16,0 1-29-16,4 2-30 0,3 4-41 15,0-3-57-15,0 4-191 0,10 2-533 0,7-2 105 16,1-5 85-16</inkml:trace>
  <inkml:trace contextRef="#ctx0" brushRef="#br0" timeOffset="61441.15">24885 13883 688 0,'-7'-3'256'16,"7"3"-87"-16,-3-6 15 0,3 6-46 0,-8-2 6 16,8 2-19-16,0 0-33 0,0 0 1 0,0 0-1 15,0 0-5-15,-7 12-39 0,4 0 9 0,3 0 17 16,-3 6-38-16,0 4 23 0,3 3-26 15,0 5 26-15,-1 8-13 0,0-1-21 0,1 1 16 16,1 4-7-16,0 12 2 0,2-1-8 16,0-10-13-16,-3-5-25 0,4-1-26 0,2 0-38 15,-2-4-67-15,0-3-36 0,6-5-419 0,-2-7-146 16,-3-3 61-16</inkml:trace>
  <inkml:trace contextRef="#ctx0" brushRef="#br0" timeOffset="61803.27">25251 13866 616 0,'-10'8'218'0,"-1"-1"-11"0,-2 3-28 16,-2 4-17-16,2 2-24 0,-8 4-8 0,3 4-17 15,-14 7-16-15,4-1 3 0,1 2-15 0,-1 1-3 16,-2-1-29-16,9-6 6 0,4-3-10 0,-1 1-41 15,2-6 9-15,2-2 4 0,7-5-29 16,-3 3 26-16,3-5-31 0,0-1 34 0,4-2 10 16,1-1-1-16,2-5 6 0,0 0-3 0,0 0-2 15,0 0 15-15,0 0-20 0,26-17 22 0,-16 10-4 16,0 1-16-16,1 0-7 0,2 0-1 0,-2-2 6 16,-1 6-11-16,3-3 13 0,-2 1-10 15,2 0-3-15,-3 2 1 0,1 2-1 16,2 0 1-16,1 2-11 0,-4 3 10 0,4 0-7 0,3 1 7 15,-4 3-28-15,5 6-2 0,-5-5-36 16,1 5-57-16,0-1-4 0,0 1-27 0,-4-1-119 16,4 1-549-16,-1-3 81 0,-3 0 70 15</inkml:trace>
  <inkml:trace contextRef="#ctx0" brushRef="#br0" timeOffset="61983.8">25497 13941 890 0,'0'-2'277'0,"0"2"-14"16,0 0-58-16,0-6 8 0,0 6-29 0,0 0-20 15,0 0-24-15,0 0-6 0,0 23-19 16,-3-13 3-16,3 7-8 0,0 3-28 0,-4 1-16 16,4 6-20-16,-3-2-31 0,3 5-38 0,0-3-10 15,0 2-44-15,0 0-30 0,-4-12-157 16,8 9-545-16,-4-4 41 0,3-4 152 0</inkml:trace>
  <inkml:trace contextRef="#ctx0" brushRef="#br0" timeOffset="62465.27">25418 13828 898 0,'0'-5'256'0,"0"5"-18"0,7-9-31 0,-3 3-15 16,5-1-18-16,1 2-7 0,4-2-39 0,0 1 12 16,7-1-14-16,-1 2-19 0,0 0-2 15,1 4-18-15,0-2-10 0,2 0 15 0,-2 6-33 16,0 0-2-16,-1-2-24 0,0 5-15 16,-2 0 5-16,-4-1-3 0,-2 3-12 0,-4 2 0 0,-1-3-11 15,-1 3 11-15,-5 5-6 0,-1-5-4 16,-4 5-9-16,-2 1 11 0,-1 1 0 15,-1-2-5-15,-1-3 3 0,-1 4 4 0,-5 1 6 16,8-6-3-16,-5 1 5 0,4-3-10 0,1-1 0 16,1 2 13-16,2-3-3 0,-2 0-7 0,5-4 5 15,-1 5-8-15,-3-3 18 0,5-2 15 16,3 4 0-16,1-2-2 0,0 0-8 0,3 0 8 16,2-2-11-16,2 4-5 0,-1-2 1 0,0 0-16 15,5 0 28-15,-2-2-5 0,-3 4-8 0,4-1 8 16,-1 0-15-16,-2-1 2 0,-1 2 3 15,0-1-5-15,1-1-1 0,-4 2-1 0,-1-1 19 16,-1 2-12-16,-3 1-3 0,-2 1 13 16,-4 7-30-16,-5-3 4 0,-6 4 3 0,-1 0 26 15,-5-2-8-15,-4 1-8 0,-15 8-13 0,-1-2-15 16,-4-4-10-16,1 1 0 0,-7 0-54 0,3-2-33 16,0-1-67-16,10-4-186 0,4-1-526 15,1-4 126-15,5 0 67 0</inkml:trace>
  <inkml:trace contextRef="#ctx0" brushRef="#br0" timeOffset="68967.75">27664 13321 248 0,'0'0'87'16,"-4"-5"77"-16,4 5-6 0,0 0-9 15,0 0-14-15,0 0-9 0,-9-1-1 0,9 1 3 16,0 0-33-16,0 0-82 0,0 0 7 0,-7-3 1 16,7 3 15-16,0 0 20 0,0 0-36 15,0 0 11-15,0 0 13 0,-8-3 7 0,8 3-15 16,0 0 84-16,0 0-28 0,0 0-7 15,0 0 4-15,0 0-12 0,0 0 7 0,-6-1-17 16,6 1 7-16,0 0-10 0,0 0 8 0,0 0-3 16,0 0-20-16,0 0-3 0,0 0 0 0,6-11-10 15,-6 11 10-15,8-6-8 0,-5 2 0 0,4 0 1 16,2-3-19-16,1 2 1 0,-2 0-6 16,-1 1 3-16,3 0-72 0,4 4-5 0,-4-2 21 15,4 1-5-15,-4-2 9 0,3 6-2 0,1 0-2 16,-3 1 18-16,3 2-27 0,-4 2 27 15,3 3-16-15,-2-1 8 0,-3 1 5 0,-3 4-36 16,-2 3 36-16,-6-1-15 0,0 5-16 16,-1-1-31-16,-5 4 11 0,-6 0 0 0,2 0-3 15,-4-1 26-15,3-2-3 0,-5-3 3 0,0 2-3 16,4-5 21-16,-7-3-10 0,8 2 27 0,-3-5-4 16,4 0 9-16,-2-3 14 0,2 1 20 0,3-1-23 15,2-4 26-15,-1 2-6 0,5-3 24 16,-2-1-14-16,6-1 1 0,0 0 0 0,0 0 7 15,0 0-2-15,0 0-3 0,0 0 1 0,13-12-19 16,-6 6 3-16,6 4-16 0,-3-4 16 16,5-1-2-16,-2 3 2 0,4-2 0 0,-3-1-21 0,5 4 18 15,-4-2-10-15,3 0-5 16,-2 0 13-16,2 4-8 0,-2-2 3 0,0-1-13 16,-4 4-36-16,2 0-15 0,2 0-1 0,-2 0-76 15,-3-2-120-15,2 4-482 0,1-2 59 0</inkml:trace>
  <inkml:trace contextRef="#ctx0" brushRef="#br0" timeOffset="69395.03">28214 13234 767 0,'-6'-1'249'0,"6"1"-21"0,-10-2-13 16,10 2-24-16,-15 2-16 0,5 4-19 0,0-4-13 16,3 8-7-16,-3-2-26 0,0 6 0 0,2 0-3 15,-1 0-30-15,2 1 0 0,4 2-8 16,-1 3-2-16,0-2-9 0,4-2-17 0,0-2 5 16,4 3 3-16,-1-2 0 0,1-1-11 0,3-3 1 15,3 2 2-15,1-4-13 0,2-5-3 0,-3 2-9 16,7-5 9-16,-4-1-4 0,2-2 4 15,1-4-7-15,2-1 5 0,-1-3 0 16,-2 2-2-16,-3-4-6 0,2-1-5 0,-4-4 3 16,0 2-3-16,-3 1 8 0,-3-2-18 0,-1-2 13 15,0-1-13-15,-3 6 8 0,-3-3 12 0,0 1-15 16,-1 0-5-16,-2-1 13 0,-5 5-3 16,1 2-15-16,0-3 5 0,-1 3-12 0,1 5 14 15,0-1-15-15,-1 4-10 0,1 1-15 0,10 0-6 16,-17 6-9-16,13-4-29 0,-2 8-49 0,3-3-40 15,3 1-111-15,3-1-586 0,4 3 100 16,-1-2 85-16</inkml:trace>
  <inkml:trace contextRef="#ctx0" brushRef="#br0" timeOffset="69630.75">28635 13139 726 0,'0'0'210'0,"0"-8"-13"0,0 8-28 16,0-5-15-16,0 5-11 0,0 0-17 0,0 0-19 16,0 0-12-16,0 0-16 0,0 0 11 0,0 0-21 15,3 17-15-15,-1-2 10 0,-2 2-16 0,0-1 1 16,1 8-5-16,-1-2-11 0,1 5-8 16,-1 0 4-16,0-2-12 0,0 5 7 15,3-4-50-15,2 0-15 0,-5-6-36 0,2 3-35 16,-2-6-32-16,7 1-78 0,0-5-4 0,-4-2-478 15,4-3 77-15</inkml:trace>
  <inkml:trace contextRef="#ctx0" brushRef="#br0" timeOffset="69949">28932 13176 560 0,'0'0'197'16,"0"0"-7"-16,0 0-24 0,-13 0-23 0,13 0 3 15,-18 14-31-15,8-4-22 0,-6-2-12 0,-5 7-1 16,3-1-24-16,0-1 16 0,-4 1-11 16,4-1-10-16,-2 1 3 0,2 0-10 0,2-3-21 15,-2 6 7-15,5-9 4 0,-1 2-29 0,4-2 23 16,0-1-15-16,1 0 7 0,1 0-7 0,6-4 23 16,-3 1 10-16,2 0 8 0,3-4-11 15,0 0-12-15,0 0 5 0,0 0 0 0,13 2 5 16,-13-2-26-16,17-2 0 0,-7 2 1 0,0-1 9 15,1 0-7-15,-1-1 18 0,0-1-26 0,-2 2-2 16,2 1-8-16,-1 0 5 0,-2 0 3 16,4 0-1-16,-1 0-7 0,-3 0 0 15,4 4 3-15,-1-1-11 0,2 0-15 0,0 2-33 16,-2 0-16-16,4 1 1 0,-1 1-103 0,0-1-88 16,1 3-513-16,-2-1 76 0</inkml:trace>
  <inkml:trace contextRef="#ctx0" brushRef="#br0" timeOffset="70181.58">29165 13202 729 0,'0'0'223'0,"0"0"-26"0,-1-6-10 16,1 6-26-16,0 0-10 15,0 0-31-15,0 0-5 0,0 0-22 0,0 0-17 16,-6 19 9-16,6-9 4 0,-3 2-37 0,3 2 9 15,0 1-15-15,0 8 5 0,0-4-20 0,0 6-3 16,0 0-51-16,0 0 5 0,0 0-56 16,-3-2-33-16,6-3-121 0,-3-3-548 0,0 4 118 15</inkml:trace>
  <inkml:trace contextRef="#ctx0" brushRef="#br0" timeOffset="70714.56">29158 13137 701 0,'0'-11'200'16,"0"6"-24"-16,0-1 11 0,0 0-26 0,0 6-20 15,3-8-5-15,0 5-6 0,1-2-17 0,2 3 5 16,2 0-26-16,-1-3-15 0,3 4-3 16,4-1-5-16,-1 1-10 0,0 1-3 0,1 0 3 15,0 0-16-15,3 1-2 0,-3 1-7 0,3 2-1 16,-3-1-15-16,0-2-21 0,-1 5-15 0,1-2-10 15,-4 3-5-15,0-3 10 0,1 0-3 0,-4 3 1 16,-1 0-6-16,0-3-15 16,-5 3 33-16,-1 2-2 0,0-1 10 0,-4 0-8 15,-2 2-13-15,-1 1 24 0,-2-1 4 0,-3 1 11 16,-1 2-18-16,-1-1-16 0,4-4 9 0,-4 2 22 16,4 3-20-16,0-5-21 0,5 1 18 15,-5 0 8-15,4-2-13 0,0 1-2 0,5-4-11 16,-2 3 21-16,3 0 33 0,-3-3-8 0,6 2 23 15,1 1 16-15,-1-4 0 0,3 2 7 0,1 0 1 16,1 0-21-16,1 1-10 0,-2-4 25 0,4 4-13 16,-1-2-7-16,0 1-3 0,1-3-15 15,-1 5 5-15,0-4-12 0,0 4 14 16,-3-2-4-16,3-1 2 0,-3 3-18 0,2-1 15 16,-4 2-9-16,0-1-1 0,-3-3-5 0,-2 6-5 15,0 1 10-15,-4 0-7 0,-3 0-8 16,-7 6 12-16,-5-2-12 0,-3 2 3 0,-5-3-11 15,-3 3 18-15,-4-5-10 0,3-1 10 0,-3-1-2 16,3-1-11-16,3-3-2 0,1-2-3 0,0 1 10 16,5-1-2-16,0-3 0 0,4 1-3 15,3-2-10-15,-1 2-35 0,6-2-47 0,-1-2-125 16,-5 0-126-16,12 2-409 0,1-4 35 0,3 4 101 16</inkml:trace>
  <inkml:trace contextRef="#ctx0" brushRef="#br0" timeOffset="70812.25">29451 13376 158 0</inkml:trace>
  <inkml:trace contextRef="#ctx0" brushRef="#br0" timeOffset="71898.69">27219 14739 650 0,'-6'-10'286'0,"3"-3"-30"15,-5 5-7-15,5 1 19 0,3-3-53 16,-3 6-2-16,2-2-11 0,-2-1-43 0,0 3-8 15,6-2-16-15,-3 0-14 0,4 2-9 0,2-2-4 16,2-1-19-16,5 6-12 0,-3-5-13 0,7 5-2 16,-3 1-3-16,6 0-21 0,-3 4 3 0,4 0-26 15,0 4 16-15,3 1-26 0,-7 5-7 16,0 1-16-16,-1 4-18 0,-5 1-18 0,-1 3 3 16,-6 2 0-16,-1 5 5 0,-3-1-3 0,-5 4-2 15,-6-1 2-15,-7 10 13 0,-3-6-2 0,1-6-3 16,2-6 15-16,-2-5 8 0,5-2 26 15,-4-2-5-15,2-5 20 0,3 0 5 16,-2-3-3-16,1 1 29 0,7-3-10 0,-2-3 9 16,2-1-19-16,0-1-4 0,8 0 19 0,-6-4-13 15,6 0-18-15,0 4 7 0,10-11 1 0,-3 3-8 16,3 1-3-16,3 0 3 0,1-3-8 0,0 2 24 16,3 1-11-16,0-2-21 0,0 1 9 15,0 1-6-15,2 6 2 0,-3-3-19 0,0 4-14 16,-1 0-33-16,1 1-54 0,5 2-32 0,-4-2-83 15,-6 6-79-15,8-1-541 0,-1 1 80 0,-2-3 85 16</inkml:trace>
  <inkml:trace contextRef="#ctx0" brushRef="#br0" timeOffset="72286.92">27903 14751 629 0,'-13'0'231'16,"13"0"-32"-16,-17 7-38 0,7-3 1 15,-2 4-34-15,2 2 5 0,-2 1-5 0,0 6-26 0,2-1 1 16,1 1-19-16,-2 8 1 0,7-3-16 16,-2 2 5-16,3-3-18 0,3 0 6 0,3-2-6 15,0-1-5-15,1-1-20 0,2-1 15 16,5-3-10-16,-1-2-13 0,3-4 20 0,1-4-9 15,-1-3-24-15,2 0 21 0,3-7-6 16,-2 1-10-16,0-6 14 0,-1-5-17 0,-2 5-1 16,1-5 1-16,-4 0 12 0,-3 1-27 0,-4-1 21 15,1 1-21-15,-4 1 16 0,-4-1-31 0,1-1 16 16,-1 2-3-16,-2 2 20 0,-4 1-13 0,2 0 6 16,-2 0-21-16,2 4 21 0,-4 3-3 15,2 0-10-15,0 4-10 0,3 0 12 0,-4 1-30 16,11 0-6-16,-10 7-7 0,7-2-41 15,0 2-51-15,3 0-62 0,-1 2-66 0,8 0-520 16,3-1 82-16</inkml:trace>
  <inkml:trace contextRef="#ctx0" brushRef="#br0" timeOffset="72664.25">28252 14820 714 0,'0'-5'307'15,"0"5"-41"-15,-4-7 5 0,4 7-10 0,-6-3-30 16,6 3-16-16,0 0-26 0,-4-4-22 16,4 4-14-16,0 0-12 0,0 0-13 0,-17 13-28 15,13-6-3-15,-2 3-18 0,3 0-4 0,-1 5-4 16,1 1 4-16,0-1-19 0,3 3-10 16,0-1-5-16,3 1 8 0,0-2-16 0,1 0 5 15,2-1-17-15,4-1 2 0,-2-2-16 0,2-1-4 16,0-2 2-16,4-1-7 0,-1-3-1 0,1-3 0 15,-4-3 9-15,6-1-1 0,-4-3-5 16,4-4 0-16,-5-2 5 0,-1-1-5 16,4-5 2-16,-7 2-7 0,0-3 8 0,-4 1-6 15,0 2 6-15,0-3-13 0,-3 5 20 0,-3-1-8 16,0-2 11-16,-4 2-10 0,1 3 7 16,-2-3-2-16,-2 4-6 0,0 2 1 0,-1 1-1 15,1 4-27-15,-3 0 9 0,2-1 9 0,1 4-4 16,2 4-1-16,-2-3-4 0,1 2-9 0,2 2-21 15,1-1-24-15,5 4-27 0,1-2-64 16,1 2-54-16,2-1-223 0,6 1-414 0,1-4 104 16,2 1 62-16</inkml:trace>
  <inkml:trace contextRef="#ctx0" brushRef="#br0" timeOffset="73116.25">28805 14658 806 0,'-6'-7'297'0,"6"7"-26"0,-3-3-35 0,3 3-29 16,0 0-15-16,0 0-28 0,0 0-6 16,0 0-25-16,-4 10-10 0,4-2-2 0,0 6-22 15,0-3-27-15,0 10 18 0,3-2-13 16,-2 5-1-16,2 2-32 0,-3 1-19 0,3-2-2 16,-3 1-28-16,0 3-33 0,3-2-47 0,-3-1-43 15,0-1-76-15,2 0-546 0,-1-1-23 16,0-6 71-16</inkml:trace>
  <inkml:trace contextRef="#ctx0" brushRef="#br0" timeOffset="73527.78">29085 14641 857 0,'-19'17'256'0,"12"-9"-3"16,-1 2-32-16,-1 4-6 0,-3 2-34 0,-1 0-40 16,0 2-28-16,-4 0-6 0,4 0-33 0,1 2 3 15,-1 0-31-15,0-3-7 0,-1 1-6 0,1-3-23 16,1 2-41-16,0-4 11 0,2-1 0 15,2-4-1-15,4-1 16 0,-5 0-10 0,7-4 12 16,-3 1 23-16,5-4 4 0,-8 1 9 0,8-1-23 16,0 0 39-16,0 0 7 0,0 0 13 0,0 0-5 15,8-15 10-15,-5 12-23 0,1-1 1 16,-4 4-6-16,9-8 10 0,-5 8 3 16,3-3-23-16,-3-1 20 0,-4 4-18 0,13-3-2 15,-6 3-8-15,-7 0 11 0,14 0-3 0,-4 3-13 16,-3 0-28-16,5 1 17 0,-2 0 4 0,-2 0-21 15,3 3-18-15,2 0-18 0,1 0-41 16,-3 1-33-16,-1-4-167 0,4 5-558 0,-1-1 75 16,4-2 54-16,-5-2 94 0</inkml:trace>
  <inkml:trace contextRef="#ctx0" brushRef="#br0" timeOffset="73741.87">29325 14708 954 0,'0'0'277'0,"-3"-4"-39"0,3 4-18 16,0 0-18-16,0 0-28 0,0 0-18 15,0 18 0-15,0-7-12 0,0 3-21 0,0 1-3 16,3 3-28-16,0 3-18 0,-2 0 1 0,-1 3-60 16,3 2-7-16,-3 1-52 0,0 3-102 15,4-3 3-15,-15 1-182 0,11-4-451 0,0-3 54 16,3-4 77-16</inkml:trace>
  <inkml:trace contextRef="#ctx0" brushRef="#br0" timeOffset="74210.8">29305 14614 778 0,'-4'-13'215'0,"4"3"15"0,-3 6-30 0,3 0-47 16,0-3-4-16,3 3 4 0,1-2-20 15,0 5-5-15,2-2-33 0,4-1 2 0,-3 4 1 0,7 0-29 16,-1 1-5-16,1 5-8 0,0-1-2 16,6 1-29-16,-3 1 1 0,4 5-34 15,-1-1-38-15,-3-1-10 0,1 5-39 0,-5-5 3 16,3 4 2-16,-4-3-7 0,0-1 10 0,-4 1-5 16,-1-1 25-16,-2-1-7 0,-4 0 10 15,0-2 5-15,-2 1 31 0,0-1-8 0,-4 2-12 16,2-1 17-16,-4-3 31 0,0 2 0 0,-3 1 8 15,3-2-1-15,0-2 22 0,0 3 24 0,-3-3-9 16,6-1 4-16,-2 0-4 0,2 2 25 0,-2-3-20 16,6-2 2-16,-6 7-20 0,1-6-8 15,5-1 20-15,-3 6 19 0,3-6 4 16,0 7 16-16,0-7-26 0,6 4 3 0,-2 1-18 0,3-2 3 16,0 3-16-16,2-2-2 0,0 3 9 15,0-2 1-15,-2 3-3 0,3-3-20 16,0 2 5-16,-1 1 3 0,-1 0 4 0,-4 1-2 15,6-1-5-15,-9 6-2 0,2-3-6 0,-6 6 13 16,-1-2-8-16,-3 3-2 0,-3 4-31 0,-8-1 3 16,-2 3-6-16,-11 5-17 0,-6-3-6 15,-8 2-27-15,-6-3-19 0,0-1-51 0,-8-6-87 16,-9 7-547-16,10-2 50 0,-17-3 86 0</inkml:trace>
  <inkml:trace contextRef="#ctx0" brushRef="#br0" timeOffset="74748.23">26933 15636 739 0,'13'-10'195'0,"14"-1"2"15,18-9-8-15,13 1-30 0,21-3-8 16,7-1-13-16,1 0-12 0,6 2-6 0,10 0-15 16,2 3-18-16,5 1-13 0,2 2-2 0,2-2-11 15,-1 1 3-15,-1 6-2 0,-2-2-32 0,-3 2 17 16,-9 0-9-16,-6 5-13 0,-20 0 4 0,-7 3-19 16,-13-3 5-16,-15 5-15 0,-3-1-20 15,-10 1-14-15,0-2-1 0,-7 4-14 16,-7-2 6-16,0 6-16 0,-9 2-23 0,-1-4-77 15,-4 6-220-15,-6 2-381 0,-1 1 94 0</inkml:trace>
  <inkml:trace contextRef="#ctx0" brushRef="#br0" timeOffset="75215.31">27753 15956 726 0,'0'0'310'0,"0"-8"-44"16,0 8-2-16,8-8-57 0,-2 5-7 0,1-1-13 16,2 1-21-16,4 2-20 0,-5-2-8 0,2 3-22 15,4 3-17-15,-1-1 6 0,1 3-43 0,0 1 4 16,-4 0-14-16,1 2-29 0,-1 2-6 15,-3 0 7-15,2 4 6 0,-8-3-20 0,-1 3 14 16,0 0-14-16,-1 2-3 0,-5 1-9 0,-4 1 15 16,0 0-8-16,-4-1 2 0,1-1 6 0,0-5-13 15,1 2 36-15,-2-2-23 0,4-3 23 16,-3-1 15-16,2-1-13 0,5-1-17 0,-4 1 25 16,3-2 3-16,1-1 4 0,1-2-32 0,5-1 2 15,0 0 2-15,0 0 4 0,-3-11-12 16,12 3 9-16,-1 0-16 0,2-4 1 15,6 1-4-15,-1-3 11 0,6 2-15 0,-2-1 7 16,2 2 0-16,2-3-10 0,-5 5 10 0,6-1 8 16,-3 3-15-16,3-1-36 0,-7 4-26 0,4 1-46 15,-2 0-39-15,-1 4-30 0,-1-1-94 16,0 2-585-16,1 3 60 0,-2 0 48 0,-1-1 113 16</inkml:trace>
  <inkml:trace contextRef="#ctx0" brushRef="#br0" timeOffset="75611.32">28447 15823 813 0,'-3'-7'346'16,"3"4"-87"-16,0 3-3 0,-4-7-21 0,4 7-23 15,-4-2-35-15,4 2-26 0,-6-3-2 16,6 3-14-16,0 0-14 0,-17 7-9 0,9 0-20 15,-1 1-5-15,2 5-7 0,0-1 2 0,-4 6-3 16,5 2-23-16,-1 0-7 0,4 0-8 0,0 2 5 16,3-3-15-16,0 2-8 15,3 1 10-15,0-3-7 0,3-2-1 0,1-1-7 16,0-2 3-16,4-3 2 0,2 0-18 0,3-5 2 16,-4-4 6-16,5-2-5 0,-1-2-11 0,2-4 14 15,-3-2-14-15,1-6 6 0,0 1-9 16,-2-2 6-16,-3-3 6 0,-2-1-6 0,-1 0 5 15,-4 0-18-15,-4 2-5 0,-4-1 5 0,1 0 0 16,-3 2 3-16,-3-3-5 0,-4 1-13 0,-4 6-6 16,2-1-9-16,-4 7 17 0,1-1 1 15,0 1-1-15,-4 6 16 0,5 0 12 0,0 0-66 16,3 1-18-16,-3 4-25 0,4 2 12 16,2 2-46-16,4-3-120 0,4-1-571 0,2 4 59 15,1-4 98-15</inkml:trace>
  <inkml:trace contextRef="#ctx0" brushRef="#br0" timeOffset="75890.97">28764 15655 752 0,'0'0'200'0,"0"0"17"0,0 0-22 0,0 0-42 16,0 0-9-16,0 0-11 0,0 0-21 16,0 0-9-16,0 0-8 0,-23 7-19 0,11 4-4 15,-14 7 18-15,-11 14-29 0,-18 11 24 0,-7 6-29 16,-9 6 18-16,-25 16-41 0,-7 5 11 0,1 5-21 16,-2-3 2-16,-1 2-7 0,0-3-2 15,1-4-1-15,2-8-10 0,23-15-7 0,7-5-11 16,1-3-41-16,10-5-130 0,16-9-646 0,7-3 96 15,11-10 66-15</inkml:trace>
  <inkml:trace contextRef="#ctx0" brushRef="#br0" timeOffset="77935.14">30327 15058 307 0,'0'0'76'0,"0"0"-6"15,0 0 119-15,0 0 6 0,0 0-119 16,0 0 52-16,0 0-46 0,0 0 5 0,0 0 105 16,0 0-23-16,0 0-2 0,0 0-14 15,0 0 11-15,0 0-36 0,0 0 2 0,0 0-25 16,0 0 3-16,0 0-13 0,0 0 4 0,0 0-19 16,0 0-3-16,0 0-21 0,0 0 0 0,0 0-2 15,0 0 0-15,0 0-8 0,0 0-8 16,0 0-5-16,0 0-2 0,0 0 10 0,0 0-5 15,0 0-10-15,31-7-9 0,-24 7-19 0,6 0 2 16,1-2-21-16,-1 0-78 0,2 1-65 0,-5 1-289 16,4 1-359-16,-1 0 55 15,-6 0 99-15</inkml:trace>
  <inkml:trace contextRef="#ctx0" brushRef="#br0" timeOffset="78108.48">30275 15305 609 0,'0'0'194'0,"15"0"-20"16,-15 0-12-16,18-6-6 0,-5 2-5 0,3 0-23 15,2-1-21-15,2 2-30 0,4-4-44 0,3 1-79 16,-1-2-125-16,3 4-510 0,-1-3 26 0</inkml:trace>
  <inkml:trace contextRef="#ctx0" brushRef="#br0" timeOffset="78356.98">30993 14814 949 0,'-6'-6'256'0,"6"6"-13"16,0 0-38-16,-7 8-21 0,4 2-28 15,2 2-4-15,-2 5-22 0,0 1 3 0,3 4-10 16,-4 4-23-16,4 1-8 0,0 1-8 0,4 5-2 16,1 3-41-16,-3-1-13 0,1 1-38 0,2-3-46 15,0 1-54-15,3-4-126 0,1-2-549 16,-2-3 58-16,3-8 61 0</inkml:trace>
  <inkml:trace contextRef="#ctx0" brushRef="#br0" timeOffset="78783.25">31458 14739 1000 0,'0'0'269'0,"-3"-6"-28"16,3 6-24-16,0 0-17 0,-13 12-23 0,9-3-24 16,-2 1 1-16,1 2-24 0,-1 3-12 0,-1 6-16 15,3 0-9-15,1 4-9 0,-3 0-7 0,6 1 2 16,0-1-7-16,0 3-6 16,3-3-22-16,2-3-1 0,-3 2 3 0,7-3-12 15,-2-3-6-15,4-2 5 0,-1-3-23 0,6-2 11 16,-4-3-13-16,5-5 2 0,0-2 8 0,3-4 7 15,4-5-12-15,-4-4-3 0,4-5-2 16,-3-1 2-16,-4-7 1 0,0 0 6 0,-4 0 1 16,-2-3 0-16,-7 3-13 0,1-1 6 0,-5-3 12 15,-5 1-16-15,-6-1-4 0,-2 2 10 0,-3 1-13 16,-4 4 7-16,-6 4 11 0,-4 1-7 16,-1 2-9-16,-3 4-10 0,0 4 16 0,3 0 0 15,3 5 2-15,1 2-23 0,3 2-15 16,-1 5-3-16,3-1-33 0,4 2-28 0,0 3-49 15,2-3-145-15,9 9-597 0,-1-4 81 0,2-1 81 16,6-4 119-16</inkml:trace>
  <inkml:trace contextRef="#ctx0" brushRef="#br0" timeOffset="79346.45">32112 14565 726 0,'-1'19'272'15,"1"-6"-62"-15,0 2-8 0,0 4-43 16,-1 1 15-16,1 8-16 0,1 1-9 0,-1 4-21 16,0 2-23-16,1 5-13 0,-1 0 8 0,0-1-26 15,0-1-2-15,3 2-24 0,-3 13-32 0,3-8-14 16,-1-8-4-16,-2-4-83 0,0-1-102 16,-5 3-66-16,5-9-533 0,3 2 64 0,-1-3 90 15</inkml:trace>
  <inkml:trace contextRef="#ctx0" brushRef="#br0" timeOffset="79688.52">32026 14490 701 0,'-3'-7'281'0,"3"2"-9"0,0 5-24 16,0-7-18-16,3 2-40 0,-3 5-8 16,7-4-8-16,2 1-16 0,1 2-12 0,1 2-23 15,4 2-15-15,1 1-11 0,2 1-8 0,1 0-12 16,4 3 8-16,-1 4-21 0,-2 0-8 16,1-4-10-16,-3 9 8 0,0-3-34 15,-5-2-4-15,0 5 9 0,-3-3-7 0,-1 1-8 16,-7-4-12-16,-2 6 7 0,0-4 3 0,-4 0-19 15,-7 8-6-15,-2-5-4 0,-4 0-5 0,3-2 11 16,-6 1-21-16,0-1 23 0,-1-3-17 16,0-1-19-16,3-3 21 0,-1 1-31 0,1-2-51 15,5-2-125-15,0 0-613 0,2-1 142 0,4-3 12 16</inkml:trace>
  <inkml:trace contextRef="#ctx0" brushRef="#br0" timeOffset="80411.05">32377 14791 665 0,'0'0'238'0,"-1"-8"31"0,1 8-90 16,-5-7 13-16,2 2-28 0,0 0-11 0,1-2-7 16,-3 6-10-16,-1-6-26 0,-2 5-5 0,1 0 0 15,-3 1-36-15,2 0-2 0,8 1-1 0,-19 0-22 16,7 2-1-16,0 2-10 0,2 3 8 0,2-1-51 15,1 2 26-15,0 3-29 0,-2-3-10 16,6 6-18-16,2-4-26 0,1 1 19 16,0-3-39-16,1-1-6 0,2 3 14 0,0-3 84 15,3 0-2-15,1-2 7 0,-3-3 13 0,7 0-28 16,-3 0 30-16,-8-2-2 0,15-3 24 16,-15 3 22-16,14-2-3 0,-7-3 21 0,1 4-5 15,-2-5 18-15,0 5-3 0,-2-2-5 0,2-1-10 16,-6 4-2-16,7-6 12 0,-4 2 3 0,2 1-24 15,-5 3-12-15,3-5 0 0,-3 5 0 16,7-3-13-16,-7 3-5 0,3-4-10 0,-3 4 2 16,0 0-2-16,10-2-8 0,-10 2-8 0,10 0 11 15,-3 2-16-15,0 1-31 0,0-1 3 16,0 0-25-16,0-2-19 0,2 4 4 16,-2-3-76-16,1 1 12 0,-1-1 22 0,-7-1 26 15,16-3-70-15,-8 2 16 0,0-3 41 0,-3 1-10 16,2-4-5-16,-1 0 32 0,1-1-6 0,-3 1 47 15,1-3-9-15,-4 2 66 0,0 1-30 16,-1-3 32-16,0 3-1 0,0 3 14 0,-1-2-12 16,0-2-24-16,-4 6 6 0,2-4 3 0,3 6 2 15,-4-9-13-15,-3 6 7 0,4-2-9 16,3 5-8-16,-10-1 7 0,10 1 6 0,-7-3-10 16,7 3 7-16,0 0-10 0,0 0-8 0,0 0 5 15,0 0 13-15,0 0-20 0,0 0-21 16,0 0-13-16,0 0 26 0,10 14-5 15,-3-11 8-15,5-2 22 0,-4-1 14 0,-8 0 2 16,17-1 10-16,-9-2 41 0,5 3-26 0,-5-2-2 16,1 0-2-16,-9 2 2 0,14-1 10 0,-8 0 0 15,-6 1-5-15,11-4-8 0,-11 4 3 16,10 0-10-16,-10 0-5 0,0 0 4 0,13 4-17 16,-8-2 0-16,-5-2-5 0,9 4 5 0,-5 1-11 15,-1 1 8-15,3-2-10 0,-2 4 11 0,2 1-9 16,-4-1-10-16,6 2-4 15,-6-2-19-15,4 6-20 0,0 2-34 0,-5-7-91 0,3-6-162 16,-1 12-440-16,-1-1 40 0,0-3 60 16</inkml:trace>
  <inkml:trace contextRef="#ctx0" brushRef="#br0" timeOffset="80967.69">32823 14399 555 0,'-1'-8'243'16,"1"8"-25"-16,-1-7-31 0,1 7-11 0,0 0-20 15,0 0-17-15,0 0 4 0,0 0-36 16,0 24-14-16,1-10-9 0,0 5 0 0,-1 2-4 0,0 7-16 16,0-2 7-16,0 11-22 15,0 0-5-15,0-1-32 0,0-6-6 0,-2 5-35 16,0 4-29-16,-1-4-4 0,-1-3-79 0,4-5-58 15,-1-3-21-15,0-2 17 0,1-5 63 0,-2-3-157 16,2 0 89-16,-1-5 24 0,1 0 41 16,0-5 81-16,0-4 14 0,0 0 63 0,0 0-13 15,0 0 75-15,0 0 13 0,0-22 10 0,-2 12 81 16,-1-4 17-16,3 3-83 0,0-3 107 16,-3 3-37-16,3-3-9 0,-1 6 1 15,1-4-23-15,-1 3 14 0,1-2-37 0,-2 1 17 0,-1 2-43 16,3 1 3-16,0 1-11 0,0 0-12 15,0 0-1-15,3 2-20 0,-3 4 3 0,4-8-1 16,2 3-4-16,0 4-14 0,2-2-12 16,-1 0-15-16,3 2-1 0,-3 1-2 0,6 0-15 15,-13 0 12-15,19 0-23 0,-7 0 11 0,-5 0-1 16,3-2 1-16,-2 1-8 0,-8 1 5 0,18-1 10 16,-13-2 0-16,5 1 1 0,-6 0 6 15,-4 2 12-15,10-6 27 0,-5 6-31 0,1-2-17 16,-6 2 23-16,5-6 10 0,-5 6-23 15,5 0 5-15,-5 0 0 0,0 0 2 0,6-4-19 16,-6 4-1-16,0 0 5 0,0 0 8 16,0 0-26-16,4 10 8 0,-4-8 5 0,0 6 0 15,0 1-5-15,0-2 0 0,0 2 3 0,3 0-6 16,-3 4-12-16,0-1-18 0,5 0-47 0,-5 1-22 16,-2-1-64-16,2-10-149 0,2 10-566 15,1 1 78-15,-3-4 70 0,3 0 111 0</inkml:trace>
  <inkml:trace contextRef="#ctx0" brushRef="#br0" timeOffset="81115.45">33143 14471 701 0,'-1'-5'284'0,"1"5"-84"15,1-7-118-15,-1 7-44 0,0 0-140 16,-6 0-572-16</inkml:trace>
  <inkml:trace contextRef="#ctx0" brushRef="#br0" timeOffset="82665.84">18820 14133 611 0,'-7'-2'185'0,"7"2"-60"16,-3-5 13-16,3 5-20 0,0 0-21 0,-6-3-15 15,6 3 18-15,0 0-10 0,-5-5-3 0,5 5 18 16,0 0-29-16,0 0-14 16,0 0-1-16,0 0 3 0,-3-3-18 0,3 3 3 15,0 0 2-15,14-7-7 0,-7 5-11 0,3-1 0 16,7-1 0-16,4-2-10 0,10 3 77 0,6-4-15 16,18-3-21-16,3 1 13 0,8 1-16 15,8-1-10-15,18-1 11 0,1-1-24 0,6 0 8 16,4-3-13-16,2 4 1 0,9-5-9 0,1-3 3 15,-2 3 1-15,-3 0 4 0,-4-1-18 0,3 0 6 16,-3 0-80-16,-7 0 13 0,-3 0 5 0,-7 1 5 16,-4 0-8-16,-20 5 6 0,-4 1 15 15,-6 1-8-15,-14 1 13 0,-4 4-12 0,-9-2 27 16,-4 2-20-16,-3 1-5 0,-4-3 7 0,0 5-2 16,-1-2 16-16,-5 0-1 0,-1-2 0 15,-3 4-2-15,1-2 2 0,-8 2-17 0,6-3 4 16,-6 3 3-16,0 0 13 0,3-4-31 15,-3 4-43-15,0 0-3 0,0 0-30 0,0 0-91 16,-23 6-53-16,19-3-506 0,-3 4 88 0</inkml:trace>
  <inkml:trace contextRef="#ctx0" brushRef="#br0" timeOffset="83387.67">19005 14870 524 0,'0'0'185'0,"-4"-4"-11"0,4 4-16 15,0 0-2-15,0 0 3 0,0 0-16 0,-6-3-27 16,6 3-1-16,0 0-3 0,0 0-9 0,0 0-14 16,-3-5 6-16,3 5-23 0,10-3-11 0,0-1 6 15,7-2-11-15,4-2-20 0,10 0-13 0,6-5 21 16,14-2-14-16,7-2 39 0,6 3-35 16,12-5-4-16,3-2-19 0,6-1 81 15,4 1-31-15,7 0-2 0,3-4 10 0,11 0-13 0,-2 4 3 16,-1-3 0-16,3-1-8 0,-1 1-5 0,4 1-12 15,-5 0-1-15,-7 2 3 0,-2 3 12 16,-7 1-7-16,-11 3-23 0,-16 3 13 16,-7-1 0-16,-6 5-13 0,-11-3-5 0,-7 8-1 15,-7-4-4-15,1 4-5 0,-8-3-3 0,1 3 20 16,-8 1-15-16,1-1 3 0,-3 1 0 0,2-3 2 16,-6 4-10-16,3 0 0 0,-3 0-10 15,-7 0-21-15,0 0-15 0,10 0 5 0,-10 0-39 16,0 0-17-16,-3 10-46 0,-1-6-88 15,-9 5-122-15,5-2-476 0,-1 0 79 0,-1-1 110 0</inkml:trace>
  <inkml:trace contextRef="#ctx0" brushRef="#br0" timeOffset="84089.34">19002 15551 511 0,'-1'-3'177'0,"1"3"-34"16,0-8 24-16,0 8-6 0,1-9 5 0,-1 9-32 15,-1-7-4-15,1 7-15 0,0-8-7 16,1 5-11-16,2-2-10 0,3 2 10 15,2-3-15-15,5 2-2 0,1-4-14 0,10 0 1 16,6-1-11-16,5-3 0 0,19-1 1 0,5-2-4 16,6 1-17-16,14-4 15 0,5 0-2 0,5 0-8 15,7 2-13-15,4 0-5 0,2-2 5 16,4 2 1-16,3-4-12 0,-3 2 17 0,1 1-19 16,1 0-5-16,-4 1-2 0,-2-1 10 0,-3 2-16 15,-7 2 27-15,-7-1-32 0,-19 5 26 0,-8-2-5 16,-3 2-21-16,-11 1 11 0,-10 2-13 15,-3-1 5-15,-7 4 3 0,0-2-3 0,-3 2 0 16,-5-1-6-16,-1 3 12 0,-2-1-14 0,-3 0-10 16,1-1-5-16,-5 1-23 0,1 1-5 0,-7 1-11 15,6-2-50-15,-6 2-32 0,0 0-53 0,0 0-133 16,0 0-453-16,0 0 81 0</inkml:trace>
  <inkml:trace contextRef="#ctx0" brushRef="#br0" timeOffset="84790.31">19179 16013 401 0,'0'0'187'0,"-10"2"-5"0,10-2 2 16,-7 1-22-16,7-1-68 0,0 0 19 0,-10 0-26 15,10 0 8-15,0 0-13 0,0 0 17 16,-10 1-14-16,10-1-24 0,0 0 3 0,0 0 3 0,0 0-16 16,0 0 18-16,0 0-23 15,0 0-7-15,31-11 27 0,-11 6-4 0,14-4-29 16,14-2 0-16,10-5-15 0,7-1 26 0,13-7 2 15,11 1-5-15,4-2-13 0,7-3 15 0,5 0-4 16,5-2-27-16,-1-2 14 0,1 4 15 0,26-11-21 16,-23 13-7-16,23-13-5 0,-26 12 7 15,-4 1 3-15,-4-6 8 0,-5 7 2 0,-9 4 0 16,-9-3-20-16,-15 4 5 0,-9 2-26 0,-14 8 23 16,-7 0-10-16,-6 2 3 0,-1 1-14 0,-3 0 19 15,-7 3-3-15,0 0-13 0,-4 0 8 16,-2-1-23-16,-4 4 3 0,0-1-44 15,-7 2 13-15,0 0-3 0,0 0-41 0,3 8-15 16,-3-8-10-16,-7 8-39 0,4-4-637 0,-4 6 115 16,1-3 31-16</inkml:trace>
  <inkml:trace contextRef="#ctx0" brushRef="#br0" timeOffset="85091.82">20420 15981 524 0,'0'0'164'0,"0"0"-39"0,-6-2-17 15,6 2-72-15,0 0-85 0,0 0-325 0</inkml:trace>
  <inkml:trace contextRef="#ctx0" brushRef="#br0" timeOffset="85511.57">20543 16567 726 0,'-7'3'292'0,"7"-3"-56"15,0 0-78-15,0 0-30 0,0 0-61 0,-9 3-318 16,9-3-455-16,0 0 73 0</inkml:trace>
  <inkml:trace contextRef="#ctx0" brushRef="#br0" timeOffset="87420.76">18768 13526 496 0,'0'0'202'0,"0"0"-25"15,-3-5 15-15,3 5-26 0,0 0-2 0,-3-6-21 16,3 6-9-16,0 0-35 0,0 0 1 0,0-7-18 16,0 7-8-16,0 0-10 0,0 0-2 0,6-3-14 15,-6 3-2-15,0 0-2 0,0 0-8 16,0 0-23-16,11 11 12 0,-10-2 11 0,2-1-10 16,3 2-8-16,-5 3-21 0,5 2 18 0,-3 3 3 15,2-1 3-15,1 2 7 0,-2 2 0 0,-1-1-13 16,3 4-15-16,-5 0 29 0,5-5-17 0,-2 6 1 15,0-3-31-15,-1-3-2 16,0-2-24-16,1 1-7 0,-1-1-5 0,0-2-29 16,1 2-15-16,-1-7-28 0,1 2-56 0,-1-2-64 15,-10-2-52-15,11-1-391 0,0-4 41 0</inkml:trace>
  <inkml:trace contextRef="#ctx0" brushRef="#br0" timeOffset="87795.79">18704 13450 749 0,'0'0'210'0,"-3"-9"-10"0,3 9-16 0,-4-2-12 15,4 2-21-15,0-6-21 0,0 6-17 16,0 0-13-16,10-3-5 0,-2 1-8 0,-2 0-11 15,4 2-9-15,1 0-1 0,-1 0-4 0,3 0-3 16,2 2-8-16,-2 0-18 0,1 1 6 0,-4-3-24 16,3 6 0-16,-2-4-4 0,2 4-1 15,-2 0 3-15,-4-1-11 0,3 3 6 0,-4 2-8 16,2-3 5-16,-5 1 21 0,0 6-26 0,-2-4-3 16,-1 1 3-16,-4 3 3 0,1-3-24 0,-5 4 24 15,-1 0-21-15,-1-3 28 0,-5 3-41 16,5-2 13-16,-4-1-15 0,1-4-16 15,3 2-12-15,-1-3 5 0,4-1-39 0,-2-4-23 16,5 5-99-16,-10-4-116 0,14-1-404 0,0-2 71 16</inkml:trace>
  <inkml:trace contextRef="#ctx0" brushRef="#br0" timeOffset="88156.39">19050 13691 749 0,'-8'0'277'0,"8"0"10"15,-13-4-67-15,7 0-28 0,6 4 7 0,-12-2-19 16,3 1-24-16,2-1-10 0,7 2-21 0,-14-2-7 16,14 2-18-16,-10 0-8 0,10 0-10 15,-10 7-8-15,7-6-18 0,-2 6-2 0,2 0-3 16,3 1 5-16,0 2-20 0,3 0-15 0,-3-2 12 15,5 4-20-15,1 0 5 0,-3-4-11 0,1 2 32 16,3-3-34-16,3 1 13 0,-6 0 0 0,2-2 0 16,4-3-3-16,-3 1-10 0,0-1 16 15,0-3-11-15,-7 0 3 0,13-3 0 0,-5-1-3 16,-2-1 10-16,1-1-7 0,-3 0 18 16,2-2-3-16,-3-1-20 0,1 0 17 0,-3 0-9 15,-1 0-27-15,0-1 16 0,0 3-2 0,0-1 5 16,-1 1-19-16,1 0 6 0,-4 0-23 15,1 3-15-15,0-2-3 0,3 6-36 0,-7 0 23 16,7 0-44-16,-7 8-63 0,1-6-85 0,1 9-578 16,-1 1 51-16,-1 4 66 0</inkml:trace>
  <inkml:trace contextRef="#ctx0" brushRef="#br0" timeOffset="88643.17">18927 14243 726 0,'-4'-6'185'0,"0"0"12"0,1-1-8 0,3 4-7 15,0 3 2-15,-3-7-28 0,3 7-17 16,0-6-24-16,0 6-10 0,0 0-26 0,0 0 0 16,0 0-2-16,0 0-5 0,-1 20-5 0,2-7-1 15,-1 4-12-15,0 1-3 0,3 3-2 0,0 5-1 16,1 2-14-16,0-1 7 16,-1 4-21-16,0 1-10 0,1 3-10 0,-1-10-13 15,0 2-17-15,4-2-19 0,-4-2-46 0,2-2-43 16,-2-4 0-16,3-2-34 0,-5-3-107 0,2-4-471 15,3-1 62-15</inkml:trace>
  <inkml:trace contextRef="#ctx0" brushRef="#br0" timeOffset="88955.85">18879 14216 916 0,'3'-1'287'0,"-3"1"-55"0,3-7-9 16,0 2-10-16,5 1-27 0,-2 2-9 0,1-2-26 15,0 2-15-15,4 2-3 0,-1-1-23 16,0 1-18-16,0 0 3 0,0 1-8 0,-3-1-33 16,3 0-6-16,1 6 1 0,-1-4-29 0,-4 4 9 15,2-3-24-15,-4 1 7 0,-1 0 14 0,0 4-18 16,-3 1 4-16,0-2-6 0,-3 2-4 15,-1 0-7-15,-3 4-3 0,0-1 6 0,-3 0-1 16,0-1-12-16,-1-1 5 0,-2 0-1 16,-1 1 4-16,4-2-3 0,0-2 7 0,-1-1-41 15,4 1-37-15,-2-2-71 0,2 0-63 16,3 0 18-16,-9-2-164 0,13 3-386 0,0-6 35 16,3 1 93-16</inkml:trace>
  <inkml:trace contextRef="#ctx0" brushRef="#br0" timeOffset="89187.85">19087 14333 560 0,'3'-3'233'16,"-3"-3"84"-16,0 6-45 0,0-8-24 0,0 8-5 15,0-8-33-15,0 8-23 0,0 0-23 16,0-3 0-16,0 3-31 0,0 0-10 0,0 0-8 15,0 0 2-15,4 21-24 0,2-6-32 0,-6 2-17 16,4 8-11-16,3 0-20 0,0 8-49 0,-1 2-41 16,-2-2-233-16,3 22-550 0,0-3 57 15,0-2 88-15</inkml:trace>
  <inkml:trace contextRef="#ctx0" brushRef="#br0" timeOffset="89659.92">18919 15005 616 0,'0'0'231'0,"-3"-4"-9"0,3 4-32 0,0 0-24 16,0 0-20-16,0 0-13 0,0 0-18 15,-4 15 8-15,4-5-18 0,1 4-13 0,2 2-17 16,-3 2 4-16,3 3-28 0,1 5 3 15,0 0-26-15,-1 0-2 0,0 9-49 0,1-10 7 16,2 8-43-16,-2-8-30 0,-1 0-98 0,5 0-586 16,-5 0 72-16</inkml:trace>
  <inkml:trace contextRef="#ctx0" brushRef="#br0" timeOffset="90034.97">18906 14983 729 0,'0'-4'315'16,"0"4"-23"-16,0-8-16 0,-3 3-46 15,3 5-4-15,3-7-32 0,-3 7-9 0,3-3-29 16,-3 3-3-16,10-5-22 0,-6 2-11 0,3 2-5 15,-7 1-28-15,17 0-2 0,-7 1-6 0,0 0-7 16,0 1-11-16,5 2 11 0,-5-1-34 16,3 1-7-16,-2 0-8 0,-1 1-20 15,0-2-1-15,0 3-12 0,-3-3-5 0,0 4 12 16,-4-1-2-16,0 2 0 0,1-3-5 0,-8 2 2 16,4 6-7-16,-6-2-14 0,2-2 17 15,-2 1-17-15,-1 2 9 0,-1 0-21 0,-1 0 21 16,2-2-14-16,0-2-25 0,-4 1 6 0,5-1-34 15,2-1-52-15,-5-3-55 0,5 3-34 0,-3-4-61 16,7 2-505-16,-3-3 67 0,3-2 105 16</inkml:trace>
  <inkml:trace contextRef="#ctx0" brushRef="#br0" timeOffset="90389.61">19145 15059 906 0,'0'-4'227'16,"0"4"-24"-16,0-9-11 0,0 4 10 0,0 5-56 16,4-8 12-16,-4 5-24 0,3-3-12 0,0 3-6 15,1-2-6-15,2 4-23 0,-2-5-5 0,6 5-21 16,-3 1 6-16,-7 0-6 0,18 0-20 16,-8 1-8-16,0 3-2 0,0-1 2 15,0 5-20-15,-3-1-21 0,0 2 6 0,0 0-21 0,-3 0 2 16,-1 4 6-16,-3-1 0 0,0 2-21 15,0-2 18-15,-4 5 8 0,-3-2-11 16,0 2-7-16,1-3 7 0,-4-2 9 0,2 2-6 16,2-4 5-16,-1-2 18 0,3 2 18 0,-2-2-20 15,2-1 15-15,-3 0-8 0,4 0 8 0,0-4 2 16,2 2 16-16,-2-2-18 0,3-3-8 16,-3 7 6-16,3-7 12 0,0 0-10 0,0 6-6 15,0-6-6-15,0 0-1 0,10 1 5 0,-10-1 8 16,11 3-21-16,-5-3-43 0,-2 3-51 0,2-1-5 15,1 1-60-15,0 4-22 0,-3 1-325 16,-1 2-223-16,0 0 40 0</inkml:trace>
  <inkml:trace contextRef="#ctx0" brushRef="#br0" timeOffset="90692.04">19186 15848 711 0,'0'0'220'0,"0"0"-5"0,0-7-36 0,0 7-28 16,0 0-25-16,0 0-1 0,0 0-86 0,0 0-3 16,0 0-95-16,0 0-156 0,0 0-482 15,3 14 34-15</inkml:trace>
  <inkml:trace contextRef="#ctx0" brushRef="#br0" timeOffset="90863.74">19186 16113 652 0,'0'0'261'0,"0"0"-28"0,0 0-56 0,0 0-26 16,0 0-36-16,0 0-61 0,0 0-29 0,0 0-32 16,0 0-27-16,-17 23-239 0,17-13-442 15,-4 2 99-15</inkml:trace>
  <inkml:trace contextRef="#ctx0" brushRef="#br0" timeOffset="91191.4">19138 16448 665 0,'0'0'230'0,"0"-6"-25"16,0 6-51-16,0 0 4 0,0 0-9 16,0 0-11-16,0 0-33 0,0 0 8 0,0 20-19 15,4-9-1-15,-1-1-35 0,-3 3 17 16,0 4-19-16,4 3 0 0,-4 3-5 0,3 2-17 15,0 2 7-15,-3 0-8 0,1 0-2 0,2 7-1 16,-3-4-65-16,3-1 4 0,-3-3-18 0,0 1-17 16,0-2-47-16,3-3-10 0,-3-3-64 15,-3-3-76-15,3 0-487 0,3-1 97 0</inkml:trace>
  <inkml:trace contextRef="#ctx0" brushRef="#br0" timeOffset="91543.39">19057 16337 826 0,'0'-8'251'16,"3"2"-23"-16,-3-2-59 0,3 1 5 15,1 3-13-15,2-2-30 0,1 0-1 0,-3 2-15 16,3 2-22-16,2 2-14 0,2 0 3 16,-1 1-13-16,3 3-10 0,2 1 0 0,-5 3 0 15,7 0-21-15,-4 3 11 0,1 3-16 0,-3 0 3 16,-1 0-11-16,1 0-7 0,-2-2-28 0,-2 2 38 16,0-2-15-16,-4 0-8 0,1-1 0 15,-4-2-2-15,0 2 4 0,0-1 6 0,-7 0-8 16,6-2-5-16,-8 2-5 0,2-3-5 0,0-1 13 15,-3-1-3-15,3-1-11 0,-3-1 6 0,-1 0 0 16,1 0-13-16,4-3-20 0,-5 1-31 16,4 0-6-16,0-1-50 0,7 0-126 0,-13 0-48 15,9 0-474-15,4 0 71 0</inkml:trace>
  <inkml:trace contextRef="#ctx0" brushRef="#br0" timeOffset="91999.32">19494 16385 808 0,'3'-5'282'0,"-3"-1"-16"16,0 6-25-16,0-8-49 0,0 8-72 15,0-10 36-15,-3 8-28 0,3 2-13 0,-3-6-25 16,3 6 5-16,-4-6-16 0,-2 5-18 15,6 1 9-15,-11-1-9 0,11 1 6 0,-17 2-24 16,6 4 1-16,1-3 7 0,0 2-26 0,-1 0 1 16,2 1 2-16,-1 0 0 0,2 1-20 0,1 0-11 15,1 1-2-15,2-1 0 0,-2 1 8 16,3-1-8-16,3-1-11 0,0 2 24 0,3-2-6 16,-3-1-25-16,6 1 36 0,-2-2-44 0,2-1 14 15,1-2-12-15,1-1 9 0,-8 0-11 0,16 0 6 16,-9 0 2-16,3-1-6 0,-3-3 14 0,0 1 10 15,0 0-18-15,0-1 18 0,0 0 12 16,-1 0 6-16,-2 0 26 0,-1-1 9 0,4 2-4 16,-6-1-29-16,5 0 8 0,-6 4 41 15,4-7-31-15,-1 5 8 0,-3 2 8 0,6-6-18 16,-6 6-13-16,1-3-13 0,-1 3-5 16,0 0 10-16,0 0 0 0,6 11 6 0,1-1-1 15,-3 5-2-15,-1 9 2 0,1 2-7 0,2 10-21 16,-2 21-56-16,-1 2-210 0,4 21-599 0,-3-1 100 15,-8 3 89-15,1-15 88 0</inkml:trace>
  <inkml:trace contextRef="#ctx0" brushRef="#br0" timeOffset="172259.31">10999 12497 542 0,'-3'-6'174'16,"2"4"21"-16,-2-4-57 0,3 0 3 16,-3 1-23-16,3-1-6 0,-3 2 1 0,3 4-34 15,0-11 8-15,0 7-23 0,0 4 15 0,3-10-17 16,-3 6 10-16,3-3-8 0,0 3-29 0,4-2 19 15,-3 5 2-15,3-5-9 0,3 3-17 0,-3-1 1 16,2 3 0-16,2 1-6 0,-1 1 1 16,0 3-6-16,1-2 60 0,-1 5-6 0,4 0-10 15,-4 4-3-15,0 3 11 0,-6 3-11 0,3 2-2 16,-4 3-15-16,-3 4-6 0,-7 1-2 16,3-2 0-16,-2 6 5 0,-7-4-13 15,1 4-7-15,-1-3-4 0,-1-3 17 0,1-3-19 16,0-3 16-16,-1-2-8 0,4-4 18 0,3-1-8 15,-1-4 8-15,2 2-21 0,-1-3-22 0,4 0 12 16,-1-6 3-16,4 4-3 0,0-5 8 0,0 0-5 16,0 0 0-16,14-13-8 0,0 5 0 15,-1-1 5-15,0-1-2 0,5-3-3 0,3 3-13 16,-2-2 26-16,2 0-15 0,1 3-8 0,1 0 12 16,0 1 1-16,2 0-5 0,-1-1-6 0,0 7-15 15,2-4-23-15,-5 4-41 0,3 1-61 16,-3-2-95-16,-1 6-156 0,4-2-420 0,-3 1 71 15,-4 4 91-15</inkml:trace>
  <inkml:trace contextRef="#ctx0" brushRef="#br0" timeOffset="172666.4">11741 12514 783 0,'-1'-6'207'0,"1"6"-25"0,-3-7 7 15,-3 2-33-15,2 0 8 0,-3 4-26 16,0 0 8-16,7 1-23 0,-16 0-10 0,5 1-18 16,1 0-6-16,3 8-4 0,-7-1-32 0,4 0 1 15,-3 6 8-15,5-3-4 0,-2 4-12 16,4 1 1-16,2 1-9 0,1 0 3 0,3-1-8 16,3 1-2-16,0-1-6 0,4-5-12 15,0 4 10-15,4-5 8 0,2 0-18 0,1-3 2 16,2-7 11-16,-1 0-19 0,2-2 6 0,3-4 10 15,0-4-12-15,1-3 4 0,0 1 0 0,-2-7 1 16,-1 3-9-16,-4-2 11 0,-1-1-15 16,-2 2 4-16,-1-1-7 0,-3-3-10 0,-3 2 8 15,-1 2 12-15,-3-1 5 0,-3 1-22 0,-1 3-4 16,-3 2 16-16,-4-1-20 0,1 2 13 0,-4 3 4 16,-2 2 8-16,1 4-15 15,-1 0 3-15,2 2-9 0,-3 3 6 0,0 2-2 16,3 3-4-16,0 0-14 0,4 3-39 0,1 3-21 15,5 3 14-15,1-1-32 0,6 1-109 0,0 0-95 16,7-5-489-16,0 3 76 0,4-5 114 16</inkml:trace>
  <inkml:trace contextRef="#ctx0" brushRef="#br0" timeOffset="172919.17">12263 12243 949 0,'0'-3'279'0,"0"3"-23"0,0 0-41 0,0-7-41 15,0 7 10-15,0 0-15 0,0 0-12 16,0 0-37-16,-3 25 10 0,0-11-14 0,3 3-22 16,-3 2-12-16,2 6-13 0,1 0 6 0,-3 7-14 15,3 4 6-15,0 0-9 0,0 2-6 0,0-1-11 16,0 2-16-16,3-1-15 0,-3-4-28 15,1-5-48-15,2 0-19 0,0-4-119 0,0-4-103 16,4 2-518-16,-2-8 75 0,4-4 90 0</inkml:trace>
  <inkml:trace contextRef="#ctx0" brushRef="#br0" timeOffset="173262.23">12613 12168 732 0,'0'-4'220'0,"0"4"-16"0,0 0-14 16,0 0-3-16,0 0-34 0,-18 12-9 0,9-2-34 15,-3 5-5-15,-4 0 0 0,-2 3-16 0,-2 6-7 16,-4 1-5-16,3-2 53 0,-9 10-12 16,2-1-21-16,8-6-7 0,0-5-26 15,2 2-3-15,5-6-22 0,-1 0-14 0,7-5-1 16,-3 1 6-16,3-5-4 0,0-1-3 0,3-1 2 15,4-2-9-15,0-4 9 0,0 0 6 16,0 0-13-16,0 0 3 0,21-3 2 0,-14-3-6 16,4 5 4-16,-1-5-1 0,0 5 11 0,1-5-18 15,2 4 18-15,-3-1-11 0,4-1 3 0,-4 2-13 16,4 2 11-16,-4-1-11 0,3 1 6 16,-2 0-4-16,2 0 14 0,2 1-24 0,-2 4-17 15,0 0-39-15,1 2-30 0,0 0-75 0,-3 1-79 16,2 0-95-16,1 2-486 0,-4 0 64 15,0-2 141-15</inkml:trace>
  <inkml:trace contextRef="#ctx0" brushRef="#br0" timeOffset="173495.15">12828 12281 888 0,'0'-5'276'0,"0"5"-43"0,0 0 0 16,0 0-41-16,0 0-10 0,0 0-29 16,0 0-4-16,0 25-11 0,0-12-23 15,0 0-5-15,3 7-12 0,-3-1-14 0,0 6-23 16,1 5-7-16,2-4-64 0,0 2 2 0,-3-2-48 16,3-6-18-16,-3 0-75 0,4-5-9 0,-4-5-14 15,3 4-7-15,0-11-57 0,1 3-491 16,0-4 52-16</inkml:trace>
  <inkml:trace contextRef="#ctx0" brushRef="#br0" timeOffset="174065.43">12886 12221 811 0,'-1'-10'253'0,"1"5"6"0,0-1-26 16,0-3-16-16,0 9-12 0,0-8-10 15,0 5-21-15,0 3-26 0,5-8-2 0,-2 2-8 16,1 1-15-16,2 2-15 0,1 0-8 0,3-1-3 15,0 0-10-15,0-2-39 0,4 6 19 16,0-1 2-16,0 0-5 0,2 1-23 0,2 0 3 16,-5 0-14-16,2 2 4 0,1-2-19 0,-2 5-10 15,-1-1-2-15,-3 1 15 0,1-2-13 0,-4 5-5 16,0 2 20-16,-7-3-12 0,0 7-6 16,-3-3-40-16,-1 4 15 0,-3-2 5 15,0 3 3-15,0-2-11 0,-3 3 3 0,0-3 10 16,-1-3-17-16,2 4 1 0,2-4 9 0,-1 1 7 15,2-3-5-15,2 1-5 0,-2 0 15 0,2-2 3 16,1-1-5-16,0-1 0 0,3 0 10 16,0 0 8-16,0 0-1 0,3-4 16 0,0 4-5 15,-3-6 13-15,10 5-11 0,-3-1 14 0,-1-2-4 16,5-1-12-16,-1 2 5 0,2-1 13 0,1 0 8 16,0-2-26-16,1 6 10 0,-1-3-3 15,-2-2 3-15,2 4-15 0,-3-2 3 0,4 3 22 16,-4 0-28-16,0-1 3 0,-2 3 0 0,-4 1-8 15,-1 3 0-15,0-1 16 0,-6-1-21 0,-1 5 5 16,-7 2 23-16,-2 1-18 0,-3-3-20 16,1 2 25-16,-6 0-7 0,-1-5 15 0,0-1-23 15,2-1 13-15,0-4-16 0,-1-4 13 16,3-2 6-16,2 0-9 0,-2 0-7 0,-2 0 11 16,3-4-4-16,1 0-2 0,1-3-2 15,5 4-3-15,-4-4-5 0,7 3 0 0,-2 0 0 16,2-4-11-16,3 1-9 0,1 3 4 0,2-4-2 15,1 2-15-15,0-1-13 0,0 7-18 0,8-6 20 16,-5 2-48-16,1 2-8 0,-4 2 5 16,9-1-23-16,-9 1-10 0,0 0-16 0,11 3-25 15,-11-3-28-15,10 6-36 0,-13-4-100 16,6 0-445-16,1 3 64 0,-4-2 97 0</inkml:trace>
  <inkml:trace contextRef="#ctx0" brushRef="#br0" timeOffset="178085.25">6610 12759 381 0,'7'-3'166'15,"2"-2"-10"-15,1-5-40 0,2 6-19 0,4-3 5 16,-2-1 62-16,2 1 0 0,2 0-31 15,0 0-8-15,1-1-12 0,-1 5-11 16,2 0-4-16,-3-1-11 0,0 4-16 0,0 1-17 16,-2 5 0-16,-2-3 5 0,0 6-11 0,1 3-4 15,-7 0-1-15,3 3 16 0,-7 3-13 0,1 3 3 16,-3-3-23-16,-2 2 4 0,1 2 6 16,-7 0 8-16,1-1-16 0,2-4 5 0,-3-1 0 15,4-5-79-15,-3 3-30 0,1-4 29 0,2 3 63 16,-1-5-6-16,4 0-7 0,-3-5-14 0,3 5-1 15,3-3 27-15,-3-5-20 0,4 6 7 16,4-2 11-16,1-2 3 0,1-2-27 16,4 0 24-16,-3 1-8 0,5 2-2 0,1-1 2 0,-3 0-10 15,0-2 0-15,2 5 5 0,-1-3 12 16,1 1 9-16,-1 4-11 0,1 0 0 16,-2 0 16-16,-4 4-26 0,1-3-5 0,-4 6 23 15,-1-3-18-15,-3 6 7 0,-2 1-9 0,-2-3 4 16,-2 2 11-16,-3 5-5 0,-5-2 7 0,-3-4-10 15,-3 7 13-15,0-4-5 0,-7-2-8 16,3-1 3-16,-2-5 0 0,2 1 4 0,-3-4-12 16,4 0 6-16,0-5-6 0,2-3-13 0,2 0-28 15,1 0-16-15,5-7-47 0,-3-3-109 0,2 2-132 16,5-3-395-16,3-3 46 0,3-3 57 16</inkml:trace>
  <inkml:trace contextRef="#ctx0" brushRef="#br0" timeOffset="178484.63">7472 12780 703 0,'0'0'292'0,"0"0"-10"16,-5-5-29-16,5 5-30 0,0 0-11 0,0 0-35 0,0 0 0 15,-23 8-21-15,16 0-18 0,-1 2-23 16,2 1 13-16,-1 2-15 0,-4 2-29 0,5 1 3 16,0 1-13-16,2 1-17 0,1 3 7 15,2 0-3-15,1-2-15 0,1 2-7 0,2-3 7 16,1 3-13-16,2-6 0 0,0-1 3 0,5 1-15 16,-4-5 4-16,3-3-4 0,1-4-14 0,2-2 14 15,-3-2-8-15,4-2-1 0,-1-4-1 16,2-1-9-16,-2 0 14 0,-2-5-9 15,-1 2 9-15,0-3-16 0,-3 0 12 0,0-1-9 0,-3-2 7 16,-1 3-5-16,-3 2-10 0,-1-2 26 16,-2-3-26-16,-3 5-1 0,-2-1-4 15,-2 5 10-15,0-2-5 0,-4 8-3 0,1-4 11 16,-2 6 2-16,2 0-18 0,-4 0-7 0,3 1 12 16,0 4 3-16,4-3-13 0,0 5-59 15,4 0-25-15,-2 0-98 0,8-3-81 0,0 6-518 16,3-3 44-16,2 0 36 0,1-4 89 0</inkml:trace>
  <inkml:trace contextRef="#ctx0" brushRef="#br0" timeOffset="178740.4">7906 12633 716 0,'-1'-7'220'0,"1"7"-33"15,-3-5 18-15,3 5-16 0,0 0-53 0,0 0 20 16,0 0-23-16,0 0-28 0,-11 18 5 0,11-7-15 16,0 3-5-16,0 3-21 0,0 3-8 0,3 5 1 15,1 0-4-15,0 4-9 0,-1 5 10 16,1-1-26-16,2 3 11 0,-2-3-31 0,2 6-72 16,2 8 31-16,-2-8-126 0,1-12-30 0,-4-4-67 15,1 2-527-15,2-8 107 0,2-3 26 16</inkml:trace>
  <inkml:trace contextRef="#ctx0" brushRef="#br0" timeOffset="179092.17">8161 12590 570 0,'0'0'241'0,"0"0"-16"0,0 16-41 15,0-6-9-15,-6 7-19 0,2-2-13 0,-6 5-10 16,3 3-15-16,-6 4-21 0,-2 2-5 16,2-1-12-16,-1-2 4 0,1 3-12 15,-2-4-11-15,2-3-12 0,3-1-16 0,-1-3 0 16,1-3 1-16,1-5 9 0,5 1-22 0,-3-1 12 16,0-6-7-16,4 1 9 0,-1-3-19 15,4-2 4-15,0 0 6 0,0 0-1 0,0 0-2 16,-3-14-5-16,3 14 3 0,4-8-1 0,-1 3-2 15,3 0 0-15,-2-2 10 0,3 4-12 0,-3-2 9 16,3 0-4-16,2 0-14 0,-2 1 14 16,4 1 2-16,-4 2-18 0,3-1 13 0,3 2-8 15,-3 0-2-15,1 2 2 0,3-1 11 0,2 5-21 16,-1 0-3-16,5-1-35 0,-6 2-39 16,7 1-77-16,-2 1-86 0,2 0-155 15,0-2-393-15,-1 2 71 0,0-4 106 0</inkml:trace>
  <inkml:trace contextRef="#ctx0" brushRef="#br0" timeOffset="179320.44">8473 12600 716 0,'-1'-9'231'0,"1"9"-29"0,-3-1-10 0,3 1-44 15,0 0-4-15,0 0-1 0,0 0-30 0,0 0-1 16,-6 18-17-16,9-8-11 0,-3 5-2 15,3 3-13-15,-3 2-12 0,3 5 7 16,1 0 10-16,2 2-28 0,-1 5-10 0,1 0-5 16,-2-1-42-16,2 1-42 0,-2-6-83 0,2 0-7 15,-2-2-126-15,-14-4-8 0,16-4-424 0,-1-6 66 16</inkml:trace>
  <inkml:trace contextRef="#ctx0" brushRef="#br0" timeOffset="179806.56">8462 12526 650 0,'0'-4'251'0,"0"4"-39"0,0-7-10 0,0 7-20 16,0-7-31-16,4 1 0 0,-1 4-20 0,1-2-11 16,5-2-23-16,-1-1-15 0,2 4-10 0,3-4-1 15,2 0 9-15,1 3-21 0,1 0 15 16,1-2-20-16,-2 4 7 0,2-2-15 0,-2-1-13 15,2 4-2-15,-5 2-21 0,2-1-5 0,1 0-7 16,-5 2-1-16,2 5 11 0,-3-1-13 0,-2 2-5 16,-2 1 4-16,-2 2-14 0,-4 6-8 15,0 0 5-15,-4 5 0 0,1-4 0 0,-5 5-16 16,-4-2 16-16,5 0-5 0,-7-3 5 16,4 0 0-16,3-1 0 0,-4-3 20 0,4-3 3 15,1 0 0-15,-1-1-2 0,1-1-13 16,5-1 30-16,-6-1-23 0,7-2 18 0,0 0 31 15,0-5-20-15,7 6 17 0,-3-4-12 0,2-1 7 16,-6-1 6-16,17 0-6 0,-6 0-8 0,-1-1-9 16,0 1 4-16,1 0 6 0,2-2 5 15,1 4-21-15,-4-1 44 0,3 0-42 0,-2-1 29 16,-1 6-41-16,0-1 16 0,-2 1-6 0,-2 2 0 16,-5 3 0-16,1 2-2 0,-2 2 7 0,-6 2-4 15,-1 2-4-15,-7 6 4 0,-2 0-14 16,-12 10-7-16,-6-3-8 0,-7 1-21 15,-3-3-17-15,-2 0-13 0,-4-5 5 0,1 0-2 16,-2-1 25-16,0-6-23 0,-1 3-26 0,12-9-25 16,-8 3-116-16,0-4-114 0,14 1-403 0,10-4 70 15</inkml:trace>
  <inkml:trace contextRef="#ctx0" brushRef="#br0" timeOffset="180134.6">6913 14018 578 0,'18'-12'184'0,"6"-5"3"0,16-14-28 15,19-4 0-15,5-5 4 0,2-2-22 0,9 0-5 16,3-4-13-16,8 1 0 0,27-13-31 0,2 4-8 16,5 1 3-16,-24 16-36 0,1-1 21 0,2 3 25 15,-1 3-51-15,-2-1 11 0,-7 6-14 16,-6 2-4-16,-6 6 7 0,-15 5-16 16,-4-1-4-16,-13 9 15 0,-7 0-38 0,-11 2 4 15,-4 4-25-15,-2 3 11 0,-7 0-34 0,-3 4-82 16,-5 1-67-16,-3 2-644 0,-6 7 102 0,-7-1 84 15</inkml:trace>
  <inkml:trace contextRef="#ctx0" brushRef="#br0" timeOffset="180435.26">7118 14173 719 0,'0'1'281'0,"0"-1"-14"0,0 0-17 15,25-8-14-15,-4 0-24 0,20-13-32 16,5-2 4-16,20-15-13 0,3 1-17 0,12-6-98 16,5-2 6-16,30-9-9 0,0-2-17 15,-20 14 8-15,17-14 4 0,3 4-7 0,-21 12-7 16,-2-3 9-16,-4 3-28 0,-3 5 6 0,-1-2-6 16,-7 5 6-16,-5 1-8 0,-15 6-8 15,-8 6 13-15,-5 1 0 0,-11 5-1 0,-6 2-11 16,-8 4 9-16,-3 0 67 0,-4 1-85 0,-1 2-12 15,-2-1 66-15,-1 3 16 0,-4 0-11 0,1-3 3 16,-6 5-3-16,4-1-12 0,-4 1-1 16,0 0-15-16,0 0-2 0,0 0-11 15,0 0-74-15,0 0-74 0,0 0-240 0,0 0-482 16,-10 8 61-16,10-8 103 0,-8 2 87 0</inkml:trace>
  <inkml:trace contextRef="#ctx0" brushRef="#br0" timeOffset="191920.44">18619 13215 550 0,'-4'-6'179'16,"4"6"-25"-16,-3-8-16 0,2 5-15 0,-2-4 5 16,3 3-3-16,-3-2-5 0,0 0-10 0,2-3 8 15,-2 7-21-15,0-4 3 0,0-1-8 0,2-1-61 16,-2 5 2-16,-1-4-25 0,1 1 18 15,-1 2 33-15,4-3 15 0,-3 5 3 0,3 2 7 16,-3-6-20-16,3 6-5 0,-3-7-8 0,3 7-10 16,-1-5-10-16,1 5-13 0,-3-5 15 0,3 5-7 15,0 0-3-15,0-7-8 0,0 7 3 16,0 0-10-16,0 0-8 0,3-4 2 16,-3 4-2-16,4-4-2 0,2 1 14 0,1 2-6 15,4-5 9-15,-1 6-10 0,0-2 0 0,4-3 16 16,-1 4-16-16,2-1 2 0,1-3 14 15,2 4-6-15,2-2-2 0,-3-3 5 0,4 6-16 16,-1-2-2-16,0 0 6 0,1-1-6 0,-1 2 10 16,4 1-8-16,1-2 1 0,-1 1 2 0,0-2-7 15,2 2 22-15,-2 1-15 0,4-1 3 16,3-1-8-16,-4 0 10 0,4-1-5 0,0 1-7 16,3 1-4-16,-3-2 6 0,3-1 8 0,0 4-18 15,4-3 5-15,-4-1 10 0,4 1 21 16,-4-2-26-16,3 3 2 0,-6 0 6 0,3-3-11 0,-3 4 21 15,3-2-13-15,-4-1-18 16,5 3 13-16,-8-2-10 0,4-1 28 0,-4 2-10 16,1 1-1-16,-1-2-4 0,1 0 0 0,-4 2 7 15,3-1-2-15,1-3-8 0,-5 5 2 0,4-3 1 16,1-2-6-16,-1 3 18 0,1 0-15 16,-1-4-2-16,0 6-1 0,1-6 11 0,-2 4-5 15,-1-2 22-15,-1-1-20 0,3 4 0 0,-6-5-10 16,2 5 5-16,-2-2 5 0,0-1-7 0,-1 1 10 15,1 1-14-15,-1-3 9 0,0 4-8 16,-2-5 7-16,3 5 1 0,-2-2 10 0,-1-1-8 16,-1 0-5-16,0 0 13 0,0 2-1 0,0 0-6 15,1-4 19-15,1 4-27 0,-1-3 14 16,-1 2-22-16,3-2 15 0,-3 3 0 0,1-2-5 16,2 0-2-16,0-3 4 0,-2 4 1 15,3-4 7-15,-2 5-12 0,-1-4-1 0,-1 4 1 16,3-3-4-16,-2 4 4 0,-1-3-6 0,0-1 8 15,-1 5 8-15,-1-2 7 0,-2-3-17 0,4 4-11 16,-3 1 10-16,3-6-7 0,-3 5 28 16,0 0-31-16,2-2 16 0,2-1-3 0,-5 2 7 15,5 1-9-15,1-2-1 0,-1-1 6 16,-1 2 7-16,0-3-7 0,1 2 2 0,-2-2-10 16,1 3 12-16,-3 0 1 0,3-3 0 15,-4 4-19-15,2-2 11 0,-5-1-5 0,3 3 5 16,1-2 13-16,-4-1-15 0,0 2-4 0,-2 2 12 15,2-2 1-15,-4 2-17 0,-6 0 13 0,15-6-14 16,-9 6 16-16,-6 0-7 0,13 0 4 0,-13 0 1 16,11 0 7-16,-11 0-10 0,7-3 3 15,-7 3-16-15,7-3 31 0,-7 3-21 0,0 0 3 16,10-1 8-16,-10 1-8 0,0 0-3 0,10 4-14 16,-10-4 4-16,7 3 18 0,-7-3-3 0,6 4-7 15,-5 0 13-15,2 1-8 0,0 0-3 16,1 2 6-16,-3-1-6 0,2 1-4 0,0 2 7 15,-3 1 15-15,3 0-12 0,-3-2 4 16,1 6-12-16,-1-2 5 0,3 4 5 0,-3-2-7 16,-3-1 2-16,3 6 0 0,0-1 0 15,0 1-3-15,0-1 11 0,-1-1 2 0,2 4-5 16,-2-2 3-16,2-1-16 0,2 2 3 0,-3 0-5 16,3 1 7-16,-3 0-4 0,3-3-1 0,-3 2 0 15,3-1 11-15,-2-3-11 0,2 1 26 16,1 1-26-16,-4-1 14 0,4 0-14 0,-4-1 10 15,3 1-4-15,-3 0 4 0,3-1-4 0,0 1-1 16,-2-2 1-16,2 2 2 0,0 1 13 0,0-3-19 16,-3 3-6-16,4-1 19 0,0 1-25 0,-1 2 16 15,0-2-8-15,-2 1 17 16,2-2-4-16,3-1-8 0,-5 1 12 0,2 0-4 16,0-1-13-16,1 1 20 0,3-2-20 0,-4 1 7 15,0 0 1-15,-2-5 4 0,2 4 19 0,-3-5-11 16,3 5-13-16,0-5 6 0,-2 7-3 15,2-9-10-15,0 7 12 0,-3-5-7 0,5 5 8 16,-5-5 7-16,3 5-8 0,-3-5-2 0,3 5-5 16,-3-3 0-16,3 3 13 0,-2-1-6 0,-1-2-4 15,0 3 4-15,3-2 4 16,-3 1-1-16,3-1 15 0,-3-1-28 0,0 1 6 0,0-1-6 16,3 3 11-16,-3-3 2 0,0 1-3 0,0 1-2 15,3-3-2-15,-3 3-3 0,1-3 12 16,-1 1-4-16,0 0-3 0,0-1-5 0,0 0 5 15,0-1 5-15,0 1-13 0,0-3 8 16,0 2 5-16,3 1-12 0,-3-2-1 0,-3 0 13 16,3 0 5-16,3-1-2 0,-3 1-10 0,0-1-11 15,0 1 18-15,0-1-8 0,-3 2 11 0,3-3-18 16,3 3 15-16,-6-3-13 0,3 0-10 16,0 1 13-16,0-4 15 0,0 3-4 0,0 3-1 15,0-3-3-15,0-1 8 0,0 0-15 0,0-2 10 16,0 3-5-16,0-7-2 0,0 10-11 15,0-6 8-15,0-4 0 0,0 6 23 16,0-6-21-16,0 7 16 0,0-7-5 0,-1 7 7 16,1-7 6-16,0 0-57 0,1 6-8 0,-1-6 21 15,0 0-25-15,-1 5 81 0,1-5 10 0,0 0 6 16,-6 2-8-16,6-2-15 0,0 0 9 0,0 0 1 16,-16-2 3-16,16 2-6 0,-11 0-8 15,11 0 6-15,-17 0-8 0,10 0 3 0,-3 0 7 16,0 0-18-16,-5 0 1 0,2 0-11 0,-1 0 8 15,-3 0-6-15,0 2-4 0,3-2 0 0,-6 0 7 16,3 2 8-16,-4-1-6 0,1 1 9 16,0-2-11-16,2 1 13 0,-6 4-10 15,7-3-3-15,-4-2-10 0,-2 5 8 0,3-2-5 16,2-1-6-16,-3 2 8 0,2-1 0 0,1 1-2 16,1 0-1-16,-3 0 3 0,2-1-20 0,1 0 18 15,-3 2-3-15,3-3 7 0,0 5-19 16,0-6 6-16,-1 4 4 0,1-2 4 0,3 1-4 15,-3 1-1-15,1-4-2 0,-2 5 15 0,5-5 6 16,-2 4-26-16,-1-2 7 0,-1 1-2 0,0 1 5 16,0-4 8-16,0 5 2 0,2-5 0 0,-4 5-20 15,4-2 2-15,-5 1 6 0,3-2-6 16,0 3 3-16,-3-1 2 0,2-1 1 16,2 2-6-16,-2-3 13 0,-3 4 3 0,5-2-13 15,-5-1 7-15,4 3-10 0,-3-4 8 0,2 4-2 16,2-2-1-16,-5 0 1 0,4 0 12 0,-4-2-13 15,4 4-2-15,0-1-2 0,-3-2 9 16,3 3-4-16,-1-6 14 0,-2 5-17 0,3 0 3 16,-4-1-8-16,4 0 7 0,-6-3-5 0,5 5 8 15,-2-6 5-15,-1 6-10 0,3-4 0 0,-4 4 5 16,1-3-13-16,0 0 19 0,-7 1-14 16,5 0 8-16,-4 0-10 0,-1-2 25 0,1 4-23 15,-4-3 11-15,3 0 5 0,-2 1 2 16,-1-1-5-16,3 2-8 0,-2-4 14 0,2 3-11 0,1-2 0 15,0 3 0-15,3-3 0 0,0-2 10 16,3 4-10-16,1-3 2 0,-1-2 11 16,1 6-5-16,0-5 5 0,2 2-3 0,-2 1-10 15,3-1-8-15,-1-3 8 0,5 1 5 0,-4 2-2 16,0-1-6-16,3 0 6 0,-3-2-6 0,3 0 3 16,-2 0 5-16,1 0-2 0,-1 0 0 15,1 0 7-15,-1 0-10 0,-1 0-10 0,0 0-1 16,0 0 16-16,3 0-5 0,-3 0-7 0,0 0 14 15,3 0 4-15,-2 4-11 0,1-4-3 0,-1 0-2 16,1 1 15-16,-1 0-12 0,-2-1 9 0,5 1-7 16,-4-1 11-16,3 1-17 0,-3 1-4 15,4-2 8-15,-2 4 4 0,-1-3 3 16,1 1-17-16,-1-2 19 0,2 4 1 0,-3-2-3 16,3 0-8-16,-3-2-7 0,-3 6 8 0,2-4 7 15,2 0 5-15,-2 2-18 0,2-1 6 0,-2 1 7 16,-3-1-10-16,4 2 0 0,-3-2 7 15,3 0-2-15,0 2-2 0,0-3 7 0,0 4 0 16,-1-4-13-16,5 3 1 0,0-3 7 0,2 1-8 16,1 0 28-16,0-1-15 0,-1 0 6 15,4-2-11-15,1 1-11 0,-1 2 6 16,7-3 5-16,-11 1-5 0,11-1 5 0,-10 2 8 16,10-2 0-16,0 0-8 0,-7 1 10 0,7-1 0 15,0 0-10-15,-10 0 3 0,10 0 2 0,0 0 0 16,0 0-3-16,0 0 1 0,-10 0 2 0,10 0 5 15,0 0-5-15,0 0-10 0,0 0 3 16,0 0 7-16,-7 0-10 0,7 0-3 0,0 0 8 16,0 0-8-16,0 0 19 0,0 0 7 0,0 0-1 15,0 0-11-15,0 0-4 0,0 0 3 0,0 0-7 16,0 0-6-16,0 0 0 0,4-10-12 16,-4 10 12-16,9-11-2 0,-5 5 5 0,-1-2 5 15,5 1 2-15,-2-1-4 0,-2 0-6 0,2-2 21 16,-2 2-13-16,6-6 8 0,-6 4-11 0,5-1 1 15,-5-3-4-15,3 2 14 0,0-1-5 16,-3-2-6-16,2 1 1 0,0-1 7 16,-2 1-13-16,-1-3 13 0,2-1 3 0,1 0-3 15,-3-3-8-15,1 1 1 0,-4-4 15 0,3-1-6 16,0 0 3-16,-3-1 1 0,0-1-11 0,0-1 10 16,0 2-2-16,-3 1-8 0,3-2-5 0,0 2 28 15,-3-1-21-15,0 1 8 0,3 1-2 16,-4-2 2-16,1 1-7 0,3-2-13 0,-3 4 2 15,-2-2 0-15,2 0-5 0,0 1 19 0,-1-1-12 16,1 0 9-16,0 0 0 0,-1 0 17 16,-2 0-25-16,2 2 25 0,0-2-12 0,1-2-3 15,0 2 0-15,-1-1-2 0,1 1 12 16,0 1-20-16,-1 1 3 0,4-2 4 0,-7 0 1 16,4 0-3-16,2 4 15 0,-5 0-2 0,3 2-3 15,2 0-15-15,-2 0-3 0,0 3-5 0,-1 1 16 16,1-1-11-16,-4 2 6 0,6-1-1 15,-2 4 3-15,0-2 3 0,0 4-19 0,0-2 27 16,-1-2-11-16,4 3 0 0,-3 2-8 0,0 1 16 16,-2-3 2-16,2 2-10 0,3 1 13 0,-3 2-24 15,-1-2 6-15,4 1 0 0,-3-1 13 16,0-1-16-16,3 5 6 0,-4-4 2 0,1 1-18 16,0 2 23-16,3-3-15 0,-4 5 12 15,4 2 6-15,-1-9-13 0,-2 4-5 0,3 5 7 16,-3-9 13-16,3 9 0 0,-3-7-7 0,3 6-8 15,0 1 10-15,-1-7 3 0,1 7-16 16,-3-8 5-16,3 8 3 0,0-3 8 0,0 3-13 16,0 0 8-16,-3-7 2 0,3 7-8 0,0-7-5 15,0 7 11-15,0-8-8 0,0 8 13 0,3-4-6 16,-3 4-2-16,0-6-10 0,0 6 2 0,4-7 16 16,-1 3-18-16,0-2-1 0,-3 6 6 15,8-7 3-15,-5 6-11 0,0-2 10 0,1-1 6 16,2 0 7-16,-2-2-5 0,2 5 3 0,2-5-3 15,-1 3 5-15,5-2-12 0,-4 0 2 16,5 0-5-16,1-3 5 0,3 2 10 16,1 0-2-16,-2 0-21 0,8-3 8 0,0 1 5 15,0 0 10-15,3 1-8 0,4-4 6 0,3 3 0 16,1-4-1-16,-1 6-1 0,3-3-1 0,1-1-3 16,0 5 1-16,3-3-13 0,-3 2 12 0,-1 0 6 15,0 1-6-15,-3-1-14 0,-3 6 12 16,-3-4 2-16,2 0 6 0,-6 4-8 0,0-2-5 15,-3 1-3-15,-1-2 0 0,-2 2-12 16,-2 1-11-16,-1 0-2 0,-2 0-23 0,1 1-37 16,-4 5-163-16,0 0-358 0,-3-2-192 15,-3 4 23-15,-7-3 84 0,2 1 72 0</inkml:trace>
  <inkml:trace contextRef="#ctx0" brushRef="#br0" timeOffset="-192338.29">1109 2296 432 0,'0'0'90'0,"0"0"12"0,0 0-20 0,25-1 0 0,-13 0-3 16,3 1-5-16,1-2 62 16,5 2-10-16,3-1-19 0,-1-1-12 0,8 1-11 15,0 1-86-15,14-2 7 0,-4-1 13 0,7 1-3 16,20 0 0-16,0 1-7 0,5 1 13 0,1 1-1 16,-2 1 3-16,0-2-13 0,-3 2 24 15,-1 3-42-15,0-5 28 0,-3 0 1 0,-3 1 10 16,-8 2-21-16,-9-1 18 0,2-4-15 0,-5 2 0 15,2-3 5-15,-3 2 28 0,-3-2-21 0,-3 3 26 16,-2-4-40-16,-2 2 9 0,-6 1 11 16,-2 0-18-16,-3 0-3 0,-2 0 18 0,-2-1 8 15,-5 2 10-15,2-2 31 0,-3 2-3 0,1 0-31 16,-1-1 19-16,-3 0 25 0,-7 1-15 16,14-2 7-16,-14 2-2 0,10 0 5 15,-10 0-23-15,0 0 7 0,0 0-5 0,7-3-7 16,-7 3 3-16,0 0-24 0,0 0-13 0,0 0-35 15,3-3-64-15,-3 3-39 0,0 0-38 0,0 0-157 16,0 0-506-16,-7 16 118 0,4-10 56 16</inkml:trace>
  <inkml:trace contextRef="#ctx0" brushRef="#br0" timeOffset="-189666.6">5137 11225 345 0,'0'0'192'16,"0"0"-23"-16,0 0-28 0,0 0 0 0,0 0-3 16,0 0-15-16,0 0-11 0,0 0-4 0,0 0-8 15,0 0 2-15,0 0 3 0,0 0-21 16,0 0 6-16,12-9-21 0,-12 9 3 16,0 0-21-16,11 0-5 0,-11 0 18 0,7-2-26 15,-7 2 14-15,10-3-9 0,-10 3-2 0,15-2 3 16,-6 2-6-16,1-1 8 0,5 1-15 0,1 0 0 15,1-1-6-15,-3 0-17 0,7 0 2 16,0 1 26-16,1-4-8 0,2 4-5 0,1 0-2 16,-1-1 2-16,-1 1-8 0,2 0 5 0,-1 0-4 15,0 0-3-15,3 0-1 0,-4 0 14 0,1 0 7 16,0 0-23-16,-2 0 13 16,1 1-10-16,1-1-15 0,0 0 17 0,0 0-12 15,0 5-14-15,-1-5 22 0,5 2-1 0,2-1 0 16,-6 1-15-16,1 1-10 0,2-3-3 0,1 1 10 15,2 2 11-15,-3-3-9 0,1 1 9 16,-1-1 7-16,3-1-5 0,1 2 16 0,-3-1-19 16,0 4 11-16,-1-4 3 0,0 0-22 0,-3 0 17 15,0 0-16-15,3 2 5 0,-3-2 0 0,3-2-13 16,-2 2-5-16,5-1 10 0,-6-2 8 16,6 2-77-16,1 1 6 0,-4-2 12 0,4 1 5 15,-3 0 5-15,2-2 9 0,1 0-14 0,0 3 21 16,-3-1 4-16,3-1-6 0,-1-2 17 15,1 4-8-15,0-1 11 0,0-2 10 16,2 0-6-16,-5 2-12 0,3 1 0 0,3-3 18 16,-4-1-15-16,1 1 12 0,0 2 10 0,-3 0-7 15,2-4 8-15,1 4-3 0,-4-2 2 0,1-1 1 16,-1 4-6-16,-4-3 16 0,2 2 0 16,-4-4-10-16,3 4-1 0,-4 0-2 0,1-1 10 15,0-2 11-15,-2 3-11 0,2-1 6 0,-3-2-4 16,1 3-9-16,2 1 12 0,0-2-17 0,-1 0 7 15,-2-1 5-15,2 0-18 0,3 2 1 16,-1-1 2-16,1-2 10 0,0 3-8 16,2-2 8-16,2-1 8 0,1 4 0 0,-1-4-3 15,1-1-10-15,2 4 5 0,-2 0 0 0,0-5-2 16,2 6-3-16,1-3 10 0,-4-1-12 0,3 3 17 16,1-1-10-16,-3-3 28 0,2 2-30 15,1 0-8-15,-1-1 2 0,1-3 16 0,4 4-26 16,3-4 8-16,-1 4 3 0,-2-2 71 0,2-2-13 15,-3 6 0-15,4-6-2 0,-7 4-10 0,0 0 20 16,3-1-21-16,0 3-5 0,-4-2-12 16,2-1-3-16,1 2 8 0,-2-3-21 0,3 2 10 15,-3 3 6-15,0-2-18 0,-3 1 2 0,2-3 5 16,1 4-12-16,-4-1 10 0,1-5 5 0,-1 5 0 16,-4 1-8-16,1-2 5 0,0 2-10 15,-2-1-10-15,1-3 13 0,1 4 5 16,0-2-16-16,0 1 11 0,-1 1-6 0,1-1 6 15,0 0-3-15,-3 0 3 0,2 1-3 0,2-4 5 16,-1 4-12-16,0 0 7 0,0 0-26 0,-1-1 42 16,2 0-34-16,2 2 18 0,-3-2-2 15,0 1 2-15,-1-2 7 0,5-2-12 0,-4 4-5 16,3 1-5-16,-6-1 20 0,2-1-25 0,-1 1 18 16,2 0-11-16,-2 0 5 0,-1 0 8 0,1 0 3 15,1 0 0-15,-2 0 7 0,2 0-15 0,-2 0 3 16,2 1-3-16,-2-1 2 15,0 0-2-15,3 3-5 0,-4-3 3 0,1 3 14 0,0-3-17 16,-1 1 13-16,0-1-5 0,1 0-3 16,-1 4-6-16,1-2 14 0,-3-1-13 0,2-1 5 15,1 3 0-15,2 1-13 0,-3-1 3 0,4-2 2 16,-3 5 18-16,-1-5-4 0,7 5-6 16,-5-5 10-16,5 5-2 0,0-2-3 0,1 0 5 15,-2-1-5-15,2-2-10 0,2 5 5 0,-2-2-3 16,-1 3 16-16,4-6-13 0,-3 5-8 0,2-1 1 15,-2-2 20-15,-1 3-11 0,1-2 1 16,2-3 2-16,-2 5-5 0,-2-5-5 0,2 4 12 16,-1-3-7-16,-3 1-2 0,-2 0-3 15,5 1 12-15,-4-4-4 0,4 4 2 0,-6-1-2 16,4-2-9-16,-2-1 1 0,1 4 3 0,6-3 4 16,-2 1-9-16,-4-2-4 0,3 3 14 15,1 0 5-15,3-2-13 0,-4 0-1 0,4 1 9 16,-4-2-6-16,3 0 1 0,1 1 4 0,0 2-4 15,-1-2-3-15,1 1 7 0,-3-1 1 0,2-1-11 16,1 4 24-16,-3-3-19 0,2 1 16 16,1-1-6-16,-3 4-4 0,2-5 0 0,-2 2-19 15,0 0 9-15,2-2 7 0,-2 1-3 16,2-1 6-16,1 4-3 0,0-1-13 0,0-3 5 0,3 0 11 16,0 4-14-16,4-3 9 0,6 0-1 15,-3-1 3-15,3 1 0 0,1-1 8 16,-1 1-5-16,1 1 4 0,-1-2-2 0,1 0 0 15,-4 3 3-15,3-3-10 0,-9 0-4 0,6 1 17 16,-8 0-9-16,2-1-7 0,-4 0 3 0,2 2-9 16,-2-2-1-16,0 0 4 0,-7 0 10 15,0 0 4-15,0 0 1 0,-1 0-12 0,-2 0 8 16,-3 0 2-16,-2 0 2 0,-5 0-9 0,3 0 4 16,-1 0-4-16,-2 0 7 0,-4 0-23 0,2 0 28 15,-9 0 1-15,15 0-14 0,-6 0 21 16,-2 0-21-16,-7 0 3 0,11 0-12 15,-11 0 1-15,10 0 45 0,-10 0-11 0,0 0-34 16,10 0 17-16,-10 0 1 0,0 0 9 0,0 0 9 16,11 0 8-16,-11 0-30 0,0 0-36 0,0 0-62 15,-4 8-233-15,0-3-539 0,-3 0 86 0,-5-1 115 16,0-3 50-16</inkml:trace>
  <inkml:trace contextRef="#ctx0" brushRef="#br0" timeOffset="-160279.75">28002 16667 534 0,'0'0'157'0,"0"0"-22"0,0 0-4 15,0 0-3-15,0 0-5 0,0 0-34 16,0 0 6-16,0 0 10 0,0 0-26 0,0 0-12 16,0 0 12-16,0 0-28 0,0 0-5 0,0 0-5 15,0 0 0-15,21-11 8 0,-5 3-16 16,7-2-15-16,9-4 31 0,14-6-13 16,4-4 2-16,2-1 8 0,16-7-23 0,4-3 80 15,0 2-27-15,2-2-14 0,-1 2 9 0,1 0-4 16,3-1-8-16,-1 1-18 0,-3 2 7 0,0 5-9 15,-16 2-14-15,-6 4 16 0,-2 1-10 0,-12 6 5 16,-6 1-16-16,-7 3 14 0,-3 0-14 16,-3 2-7-16,-2 3-28 0,-6 1 7 0,0-1-46 15,-1 3-2-15,-9 1-47 0,0 0-55 0,0 0-67 16,-40 21-57-16,23-11-476 0,-10 5 60 0,-4 0 86 16</inkml:trace>
  <inkml:trace contextRef="#ctx0" brushRef="#br0" timeOffset="-159950.42">27879 16956 542 0,'28'-14'220'0,"2"3"-2"0,-2-3-3 0,16-5-44 16,4-2 6-16,7-1-13 0,16-7-31 0,-2-1 10 16,6 1-38-16,0-1 13 15,4-1-16-15,1 1-12 0,-1-4 2 0,2 4-15 16,0-1 18-16,-2 2-8 0,-1 1-8 0,-2 2 0 16,-8-2-7-16,-13 6-13 0,0 3-5 0,-6 1-13 15,-3-1 2-15,-11 7-12 0,-3-1 5 16,-9 7-3-16,0-3 5 0,-3 3-7 0,-6 0-26 15,5 1-13-15,-8 1 31 0,1 0-25 0,-1 0-57 16,-3 1-56-16,-3-1-82 0,3 1-85 0,-6 2-552 16,-2 1 114-16,0 0 104 0</inkml:trace>
  <inkml:trace contextRef="#ctx0" brushRef="#br0" timeOffset="-114832.2">11491 14474 591 0,'-7'-4'251'0,"4"0"-11"16,3 4-20-16,-7-7-38 0,3 6-110 16,-2-2 15-16,2-1-5 0,4 4 2 0,-7-6 13 15,4 2-7-15,3 4-8 0,-10-8-18 16,9 5-5-16,-2-1 5 0,0-1-5 0,-1 0-21 16,4-3 11-16,0 1 2 0,0-3-20 0,1 2-6 15,5-5 9-15,2-2-9 0,1-1 1 0,2-2 2 16,6 0-3-16,-1-2-14 0,5 2 9 15,-3 1-17-15,-2 2-3 0,5 0 10 16,-1 5 8-16,-2-1-23 0,2 3 25 0,-3 2-12 16,1-1-8-16,1 5-5 0,-4 1 23 0,-2 4-16 15,4 1 11-15,-6 5-10 0,0 3-1 16,-2 8-12-16,-2 0 13 0,-7 7-11 0,0 8 3 16,-10 11-3-16,-7 3 8 0,0 2-13 0,-14 8-10 15,-3-1-5-15,-7-1 43 0,0-4-33 0,6-13 6 16,1-2-4-16,0-8 4 0,-1 1 17 0,9-13 7 15,5-2 6-15,3-6 3 0,2 1 12 16,-1-7 11-16,7-2-37 0,0-2 4 0,2-2 14 16,1-6-2-16,4 0-30 0,3-2 7 0,4-5 2 15,5-3 11-15,2-1-3 0,3-1-2 0,6 0-16 16,4-2 11-16,10-4-1 16,-6 7 1-16,-1 2 4 0,0 3 6 0,0-3-18 15,1 7 5-15,-4 1-8 0,0 1 16 0,0 2-3 16,-4 3 3-16,1-1-8 0,0 4-5 0,-1 3-8 15,0-1-5-15,1 0-41 0,-4 6-25 0,1 0-72 16,4 1-24-16,-7-1-109 0,2 6-507 16,0-5 90-16</inkml:trace>
  <inkml:trace contextRef="#ctx0" brushRef="#br0" timeOffset="-114607.83">12137 14103 773 0,'0'0'212'0,"0"0"-15"15,0 0-31-15,0 0 11 0,3 20-34 16,-2-10 3-16,2 5-10 0,-3 3 2 0,3 6-33 16,1 1-10-16,0 1-6 0,-1 6 1 0,3 3-34 15,-2-2 21-15,6 16-3 0,-2-9-15 0,1-4-18 16,-2-3-23-16,0 1-46 0,4-2 20 0,-1-1-58 15,4-4-52-15,-1-3-102 0,-3-5-576 16,7-2 87-16,-7-9 53 0</inkml:trace>
  <inkml:trace contextRef="#ctx0" brushRef="#br0" timeOffset="-114362.35">12551 14034 785 0,'0'-4'277'16,"0"4"-29"-16,0 0-23 0,0 0-25 0,0 0-18 16,0 0-1-16,3 18-27 0,-2-4-16 15,-1 7-7-15,3 4-3 0,3 7-16 0,-5 2-14 16,5 4-14-16,1 8 3 0,0 5-10 0,0-1-34 16,0 0-14-16,2-1-9 0,-1-12-63 15,-1-6-32-15,0-1-88 0,2-6-83 16,2-5-5-16,-1-2-348 0,0-4-113 0,1-9 32 15</inkml:trace>
  <inkml:trace contextRef="#ctx0" brushRef="#br0" timeOffset="-114031.95">12885 14068 583 0,'0'-3'294'0,"0"-4"-30"15,0 7-31-15,0 0-28 0,-3-5-31 0,3 5-8 16,0 0-12-16,-17 13-21 0,4-3-15 15,-1 5-8-15,-3 6 0 0,0 1-26 0,-1 3-4 16,-1 0-16-16,1 3 10 0,1-3-28 16,3 2 0-16,-3-1-8 0,7-8-7 0,-3 4-10 15,2-4-27-15,4-2 24 0,0-4-12 0,1 1-9 16,2-3 8-16,0-1-15 0,1-3 20 0,3-4 0 16,0-2-7-16,7 5 12 0,-7-5-5 15,0 0 6-15,17-5-3 0,-7 3 2 0,1-3-12 16,-1 4 4-16,4-2-12 0,-4-1 31 0,3 4-21 15,1-3 3-15,0 3 4 0,0-1 4 0,2 1 4 16,-1 1-25-16,1 0 28 0,2 3 3 16,-2 1-3-16,2 2-13 0,-2-1 5 15,5 6-43-15,0-4-13 0,-7 4-84 0,3-3-42 16,-1 2-55-16,-8-1-114 0,8 3-485 0,2-1 71 16,-5-4 89-16</inkml:trace>
  <inkml:trace contextRef="#ctx0" brushRef="#br0" timeOffset="-113823.91">13196 14199 693 0,'0'0'289'0,"2"-8"-43"0,-2 8-13 0,0 0-28 0,0 0-11 16,0 0-27-16,0 0-3 15,0 0-31-15,0 0 7 0,3 27-27 0,0-8-5 16,0 0-9-16,-2 5-1 0,8 4-32 0,-5 5-20 15,3 0-53-15,-3 1-55 0,5-1-48 0,-5 2-143 16,2-3-551-16,-2-7 51 0,3-3 78 16</inkml:trace>
  <inkml:trace contextRef="#ctx0" brushRef="#br0" timeOffset="-113373.52">13149 14158 650 0,'-7'-15'251'0,"1"5"-85"16,1 0 34-16,2 2-47 0,0-1 14 0,3 2-32 16,0-1 3-16,3 4-28 0,0-3-7 0,5-2-16 15,-1 3 2-15,3-1-2 0,4 0-25 16,2-1-3-16,2 4-8 0,2-2-2 0,4 1-6 16,0 3-10-16,0 2 6 0,-1 0-6 0,-1 2-10 15,5 3-2-15,0-1-14 0,-3 0 16 0,-4 6-30 16,1-2 2-16,-3 6 12 0,-5-3-9 0,-3 6-6 15,1-2-36-15,-8 3-7 0,-3 3-20 16,0 0 4-16,-3 1 6 0,-5 2-16 16,1-3 13-16,-3 2-18 0,-2-5 13 0,0 3 0 15,-1-5 23-15,-1-3-13 0,4 1 74 0,0-4-46 16,2-2 19-16,2 2 12 0,-1-3 2 16,1 0-2-16,2-2-2 0,1-1 2 0,3 0 2 15,0-4 1-15,0 0-3 0,0 0 10 0,10 5 8 16,-10-5 10-16,13-2 3 0,-2 1 2 0,-1 1-15 15,0-2 13-15,4 2 2 0,-1-2 8 16,2 4-5-16,-2-2-13 0,4 3 10 0,-3-1-10 16,6 2-5-16,-6 0 13 0,3 2-13 0,-7-2 28 15,3 3-16-15,-2 1-14 0,-1 2 9 16,-3 4 34-16,0-3-33 0,-7 2-16 0,0-1 28 16,-4 7-22-16,-3 0-6 0,-6 0 31 15,-8 6-26-15,-12 4 6 0,-2 0-8 0,-13 3 5 16,-9 3-16-16,-6 2-20 0,-5-2-74 0,3 0-223 15,0-1-489-15,0 0 78 0,-3-9 75 0</inkml:trace>
  <inkml:trace contextRef="#ctx0" brushRef="#br0" timeOffset="-91516.3">2483 13221 396 0,'-3'-6'172'0,"3"6"4"0,-7-3 11 0,7 3-8 15,-3-4-17-15,3 4-27 0,-1-6 4 0,1 6-27 16,0 0 1-16,0 0-8 0,0 0-26 0,-6-2-10 16,6 2-12-16,0 0-9 0,0 0-15 0,0 0 3 15,0 15-10-15,3-8 7 0,-3 4 0 16,3 6-2-16,-3-1 10 0,1 7 10 0,2 3-12 15,-3 0-16-15,0 11-3 0,3-3 8 0,-6 2-7 16,6-1 4-16,-6-2-2 0,3 6-2 0,0-4-3 16,-3 1 2-16,3-3-2 0,0 4-18 15,0-7-7-15,3-1-1 0,-3-1-48 16,0-3-3-16,3 0-41 0,1-7-38 0,0-3 40 16,2 2-91-16,-2-9-54 0,2-1-476 0,1-4 27 15</inkml:trace>
  <inkml:trace contextRef="#ctx0" brushRef="#br0" timeOffset="-91044.69">2576 13180 747 0,'0'0'225'0,"-3"-5"-38"15,3 5-5-15,0 0-24 0,0 0-24 0,0-7-12 16,0 7-14-16,0 0-3 0,0 0-16 0,16 9-7 16,-6-2 3-16,-2 2-16 0,8 6-10 15,2 0 2-15,-1 3-4 0,6 3-1 0,8 8-7 16,0-4-8-16,0 5-8 0,-4-8-3 0,-3 0 4 16,-4-4-6-16,4 0 13 0,-3-4-10 0,-4-1 12 15,3-1-10-15,-1-2-17 0,0-2-16 16,-4-7 13-16,1 2-6 0,1-3 14 15,-3-4-6-15,3-1 8 0,-1-2 3 0,2-6-1 16,0-4-22-16,-2 2 25 0,-1-8-2 0,-2 0-16 16,-3-4 0-16,4 0-2 0,-10 3 10 15,5 2-6-15,-5 0 9 0,-1 3-11 0,4-2 3 16,-7 9 2-16,3-3-2 0,-2 4-10 0,2-1 15 16,-3 2-3-16,3 3-5 0,-3-1 6 0,0 6-6 15,0 2 3-15,0 0-3 0,0 0 0 0,0 0 0 16,0 0-17-16,3 23 25 0,1-10-16 15,-1 6 8-15,-2 0 3 0,6 5-10 0,-1-1 7 16,1 6 3-16,6 3 7 0,-2-2-20 0,2 0 10 16,5 12-10-16,-1-5 8 0,3-8-3 15,-6-2-23-15,3-2 6 0,1-2-19 16,1 0-36-16,-1-7-43 0,-4-3-59 0,0 0-87 16,2-3-619-16,-2 0 102 0,0-3 79 0</inkml:trace>
  <inkml:trace contextRef="#ctx0" brushRef="#br0" timeOffset="-90543.91">3605 13073 806 0,'0'0'233'0,"0"0"-5"0,0 0-29 15,10 17-7-15,-3-10-41 0,-1 4-2 0,4 4-19 16,0 2-15-16,2 1-5 0,4 4 6 16,-1 0-34-16,1 2 2 0,2 1-10 0,2-1-5 15,-6-1 3-15,6 0-13 0,-6-3-5 0,3-2-8 16,-4 1 5-16,1-4-20 0,-3 0-3 0,1-5 10 16,-1 5-17-16,0-7 15 15,-1 2-11-15,1-2 11 0,-2-1-3 0,1-1-2 0,1 0-23 16,-4-4 27-16,0 1-1 0,2-3-6 0,-9 0 3 15,18-10-1-15,-9 1-12 0,2-5 10 16,-1-5 1-16,1-9-1 0,0-3-95 16,-2-2 6-16,1-16-6 0,-2-1 24 0,-1 1 9 15,-1 8-12-15,-3 0 5 0,1 5-12 0,-1-3 19 16,0 6 16-16,-2 4-2 0,3 0 2 0,-1 7 5 16,-3 2 23-16,0 2-7 0,0 1-8 15,3 2 10-15,-3 5-5 0,0-4-3 0,0 5 9 16,0 0-12-16,0 2-1 0,0 2 2 0,1-1-18 15,-1 6 25-15,0-7-7 0,0 7 8 0,0 0 2 16,0 0-13-16,6 17-5 0,-3-10-15 16,0 6-31-16,1 0-53 0,-1 4-68 15,1-4-147-15,0 4-485 0,2-1 85 0,-2-1 72 16</inkml:trace>
  <inkml:trace contextRef="#ctx0" brushRef="#br0" timeOffset="-90259.26">4545 12814 662 0,'4'4'262'15,"-1"3"-24"-15,-3-2-36 0,3 2-3 0,-3 3-30 16,3 1-25-16,0 4-3 0,1 2-31 0,0 5 23 15,3-1-26-15,-1 11-12 0,1-1-11 16,0-1-99-16,-1 3 28 0,2 1-16 0,2 0 21 16,-3-2-20-16,3 2 20 0,-3 0-6 0,3-2-7 15,0 0 6-15,-2-1 7 0,1-2-8 16,-2-5-18-16,0-1 8 0,0-3 8 0,0 2-21 16,-1-7-59-16,-2-2-25 0,-1 0 10 15,1-3-28-15,0-3-156 0,-4 0-513 0,0-4 88 16</inkml:trace>
  <inkml:trace contextRef="#ctx0" brushRef="#br0" timeOffset="-89974.33">4339 12743 529 0,'0'0'223'0,"0"0"-46"16,-6-2-6-16,6 2-15 0,0 0-12 16,0 0-11-16,0 0-13 0,0 0-7 15,0 0-13-15,10-8 2 0,-10 8-25 0,13 0-8 16,-2-6 0-16,3 2 10 0,6-5-45 0,4-4 30 16,4-1-18-16,13-8-8 0,2-2 3 0,2-3 8 15,-1-4-14-15,5 3 1 0,-2-1-20 16,-2 0-9-16,2 0-12 0,5 2-51 0,-3 1-164 15,1 2-607-15,-2 4 105 0,-4-3 75 0</inkml:trace>
</inkml:ink>
</file>

<file path=ppt/ink/ink1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4:23:42.744"/>
    </inkml:context>
    <inkml:brush xml:id="br0">
      <inkml:brushProperty name="width" value="0.05292" units="cm"/>
      <inkml:brushProperty name="height" value="0.05292" units="cm"/>
      <inkml:brushProperty name="color" value="#FF0000"/>
    </inkml:brush>
  </inkml:definitions>
  <inkml:trace contextRef="#ctx0" brushRef="#br0">29910 4807 161 0,'0'0'41'16,"0"0"25"-16,0 0 60 0,0 0-1 0,0 0 6 16,0 0-29-16,0-7-33 0,0 7 3 0,0 0-26 15,8-4 3-15,-8 4 9 0,6-3-17 16,-6 3 16-16,13-2-9 0,-6-1-17 0,4 1 7 16,-1 1-12-16,0 0-5 0,4 1 4 0,2-2-7 15,-1 2 2-15,-2-3 16 0,4 3-31 0,-3 0 16 16,3 0-16-16,0-1 5 0,0 2 8 15,0 2-10-15,0-1 7 0,-3-1-28 0,3 0 19 16,1 4 11-16,-2-3-17 0,1 5-7 0,-3-4-14 16,0 4 1-16,2 0 15 15,-5 1 2-15,3 1 1 0,-5-1-6 0,1 3 23 16,0 2-17-16,-2-1-11 0,-1 5 18 0,-1-1-56 16,-1 7 0-16,-2 0-18 0,2 2 22 0,-4 2 17 15,0 0-9-15,-1 9 9 0,-2 1-1 16,-3 15 33-16,2-2-12 0,1 0-3 0,-4 0 1 15,3-4 17-15,0-8 0 0,-4 14-28 0,4 1 18 16,1 0 28-16,-3 3 54 0,2-4-8 0,3 5 0 16,-3 0-3-16,-2-3-9 0,5 3 7 15,-3-1-26-15,3 0 3 0,-1-1-8 0,0 1-5 16,2-4 13-16,-1 4-10 0,0 2-10 16,0-4 9-16,1 2-2 0,-1 1 8 0,0 1-15 15,3 1 7-15,0-1 5 0,-1 1-7 0,-2 0-6 16,1-2 3-16,1 4 3 0,1-3-8 15,2 5 0-15,-3-3-82 0,4 0 15 0,-2 5 11 16,-1 1-1-16,6-1 6 0,-7-2-8 0,7 2 21 16,-5 2 14-16,3-2-4 0,0 1-20 0,-3-1 19 15,5-3-7-15,-2 1-25 0,0-3 20 16,2-2-3-16,-4-6 11 0,5 3 20 0,-1-5-15 16,2-6-8-16,-2-4 13 0,-1-9-3 0,3-1 5 15,-1 2-2-15,3-4 16 0,1 1 1 0,-2-3-19 16,1-2 14-16,3 1-12 0,0-5-5 15,-4 1 5-15,2-6 0 0,-4 4 7 16,3-6-2-16,1 2-5 0,-4-1-2 0,0-3 12 16,-2-1-18-16,2 2 15 0,0-3-14 0,-3-1 35 15,0-3-31-15,-1 1 16 0,-2 1-3 0,2-1 15 16,-3-2 14-16,2 1-14 0,-2-2 6 16,-3-3 7-16,4 4-10 0,-4-4-3 0,0 0 11 15,3 4-3-15,-3-4 6 0,0 0-1 0,0 0 10 16,0 0-17-16,0 0 2 0,0 0 0 0,0 0-12 15,0 0 14-15,0 0-4 0,0 0-13 0,-18 0 12 16,18 0-17-16,0 0 7 0,-8 2 8 16,8-2-17-16,-8 5 4 0,6-2 0 15,-3 4-10-15,-2-1 8 0,5 2 2 0,-3 3-10 16,0 3-3-16,0 1-4 0,1 3-4 0,-3 0 17 16,4 6 4-16,2 2 10 0,-2 1-9 0,0 3-14 15,3 5-2-15,-3 5 2 0,3 1 11 16,0 13-13-16,3 4 15 0,2-2-12 0,-3 1-6 15,1 2-5-15,5 1 16 0,0 2 12 0,-3 2-5 16,9 16-5-16,-4-3 0 0,3-2 3 0,1 0 5 16,0 0-16-16,0 0 14 0,6 1-14 15,-3 3 13-15,-3-2-25 0,6 1 17 0,-2-2-4 16,2 5-8-16,0-5-1 0,-3 3 9 0,4-4 7 16,0 3-8-16,-2 2 11 0,2 6-18 15,-3-2 10-15,2 1 2 0,1-2 9 0,0 0-4 16,-2 1 19-16,2-1-8 0,0 2-13 15,-1 0-8-15,1-1 3 0,3 1 3 0,0 0 10 16,-4-2-11-16,1 0 9 0,0 1-14 0,-1-1 3 16,0-2-5-16,-3 1-3 0,1 2 6 0,-1 1-3 15,-1-2-6-15,2 0 16 0,-3-2 8 0,-2-2-15 16,0 1 12-16,-3-1-5 0,4-3 0 16,-7 0-2-16,3-12 4 0,-3 3 9 0,-1-3-14 15,-2 1 3-15,2-2-15 0,-2-4 28 16,-1 3-15-16,0-3-3 0,-3-2 2 0,-3 3-2 15,0-2 8-15,-2-5-21 0,-3 3 21 0,-3-4-8 16,-2 3-5-16,-5 0 10 0,2-1-8 16,-7 7-2-16,0-9 3 0,0-2-6 0,-1-2 5 15,0 1-4-15,-4-2 17 0,-6 7-8 0,4-11 4 16,2 1-19-16,-6-1 13 0,3-2 7 0,-6 1-22 16,3-1 23-16,-4-3 2 0,-3 0-28 0,4-3 26 15,4-1-3-15,-3-3 3 0,2-3-14 16,2 2 6-16,6-8-2 0,2-3 7 0,3-2-15 15,1 1 12-15,2-7-2 0,2 6-7 0,-2-4-6 16,1-1 5-16,4-4 6 0,-1 5-9 0,-3-8 1 16,4 6-15-16,-1-5-73 0,2 1-48 15,-1-6-92-15,2 6-522 0,-4-3 92 0</inkml:trace>
  <inkml:trace contextRef="#ctx0" brushRef="#br0" timeOffset="4213.49">8411 7771 271 0,'-10'-3'82'0,"4"3"2"0,6 0-17 15,-8-7 74-15,1 6-6 0,7 1-30 16,-7-3 31-16,1-1-8 0,6 4-16 0,-7-2-22 16,7 2 2-16,0 0-18 0,-7-1-10 0,7 1 13 15,-4-4-15-15,4 4-14 0,0 0 1 16,0 0-18-16,0 0 7 0,0 0 6 0,0 0 9 15,0 0-19-15,34 3-9 0,-12-6 14 0,8 3-9 16,4-3-9-16,7 1-3 0,20-4 12 0,-2-1 6 16,2 4-26-16,1-4 21 0,-4-3-10 15,0 3-1-15,-10 2-5 0,6-5-12 0,-9 5 23 16,-7-1-21-16,2-1 10 0,2-3-10 16,-5 5 8-16,-2 1 2 0,-5-2-4 0,-2-1-11 15,2 4 23-15,-9 2-8 0,-1-3-7 16,-2 2-11-16,-5 1-2 0,4 0-5 0,-7-2-6 15,0 1 14-15,-2 4 2 0,-8-2-13 0,16 3-25 16,-12-2-39-16,-1 2-36 0,1 2-53 0,-4 3-605 16,4-3 91-16</inkml:trace>
  <inkml:trace contextRef="#ctx0" brushRef="#br0" timeOffset="22258.43">18174 7715 158 0,'-6'-4'80'0,"6"4"-1"16,0 0-20-16,0 0-31 0,-4-3 13 0,4 3-8 15,0 0 11-15,0 0-34 0,-3-5 21 16,3 5 61-16,0 0 2 0,0 0-4 0,0 0-8 16,0 0-15-16,0 0 20 0,0 0-11 15,0 0-22-15,0 0-3 0,0 0-2 0,0 0-13 16,0 0 0-16,0 0-8 0,10-3 26 0,-3 2-34 15,7-2 18-15,6 0-4 0,7 1 2 0,10-3-11 16,5 1 1-16,19-3-6 0,1 0-2 16,0 0-3-16,3-1 3 0,-1 1-2 0,-2 4-1 15,-1-5 11-15,1 4-101 0,3-2 34 16,-4 2-5-16,-9 1 18 0,-5 3-8 0,12-3-12 0,-5-1-1 16,-13 4 34-16,4-1-13 0,-4 1 7 15,-7-2 1-15,0 2 9 0,0 0-22 0,-3 0 10 16,-4 0 5-16,-3 0 5 0,1 0 3 15,-5 0 10-15,-3 0-10 0,0 0 10 0,-3 0 15 16,0 0-12-16,-1 0-1 0,-3 2-9 0,1-2-6 16,-4 0 8-16,-7 0-26 0,16 0-18 15,-11 1 21-15,-5-1-66 0,12 0-52 0,-8 0 59 16,-4 0-90-16,3 7-424 0</inkml:trace>
  <inkml:trace contextRef="#ctx0" brushRef="#br0" timeOffset="30501.94">31375 7732 368 0,'0'0'77'0,"-2"-6"46"0,2 6-41 16,-3-5-16-16,3 5-9 0,0 0 12 0,0-5-23 15,0 5 5-15,0 0 28 0,0 0-17 16,-4-5-47-16,4 5 8 0,0 0 23 16,0 0-18-16,0 0-12 0,0 0-1 0,4 22 13 15,-1-12-30-15,0 4 27 0,-2 0-2 0,2 8-15 16,2 1-3-16,-3 4-7 0,1-1-6 15,0 11 23-15,-3-2-10 0,4 0 0 0,0 0 11 16,-4 4-26-16,3-4 40 0,0 1-32 0,0 1 9 16,-2-2 6-16,-1-3 10 0,3-4-15 0,-3 1 15 15,3-3-38-15,-1-2 27 0,-1-5-9 16,0-2 10-16,-1 1-13 0,0-3-8 0,0 0 18 16,0-5 80-16,0-1-1 0,0 0-4 15,0-2-67-15,0 2 2 0,0-1 21 0,0-5-2 0,0-3-9 16,0 5 6-16,0-5-26 0,0 0 16 15,0 0-13-15,0 0 7 0,0-18-4 16,3 10 2-16,3-5 0 0,-4 2-6 0,4 0-7 16,-2-4 3-16,5 0 10 0,-5 4-10 0,6-3 17 15,-6 3-17-15,6-2 18 0,-3 2-29 0,0 2 11 16,0 1-11-16,-1 0 11 0,1 1-11 16,-1-1 6-16,2 4-19 0,-4-1 24 0,2 3-16 15,1-3 19-15,2 4-19 0,-9 1 13 0,12 3-15 16,-12-3 10-16,10 5 5 0,-4 1-2 0,2-1 4 15,-5 2-17-15,4 2 31 0,-1-1-21 0,-2 0 7 16,3 5-12-16,-1-4 10 0,-2 0-5 16,1 1-7-16,-3-2 4 0,4 2 36 15,-2-1-48-15,0 0-3 0,2 1-23 0,-2-1-3 16,4 0-22-16,-3-1-57 0,3 0-28 0,0-4-72 16,0 3-409-16,2 0-21 0</inkml:trace>
  <inkml:trace contextRef="#ctx0" brushRef="#br0" timeOffset="30930.94">31913 8287 703 0,'-3'-4'210'0,"3"4"-15"0,-10-5-34 16,6 3 5-16,4 2-17 0,0 0-16 15,-17 2-15-15,12 3-11 0,-4 2-2 0,2-3-25 16,0 5 9-16,0 0-17 0,1 4-8 0,0-3 0 16,4 4-5-16,-4-3-16 0,3 0 3 0,3 1-25 15,0-2-6-15,0 0 1 0,0 2-4 0,3-2-12 16,3-2-7-16,-4 0-14 0,4-3-7 16,0 0 13-16,1 1-11 0,-3-5 47 0,6 1-27 15,-3-1 17-15,-7-1-4 0,15-4 11 16,-9-2 3-16,1 1-6 0,1 0 6 0,-3-4 14 0,0 2 6 15,-3-3-10-15,2-2 2 16,-1 3 1-16,-3 0-9 0,0-1-7 0,-3 3 5 16,-1-3 16-16,2 1-1 0,-3 1-12 0,0-1 7 15,-3 2-8-15,1 0-9 0,-1 1 7 0,-1 2-10 16,2-1-6-16,2 3 4 0,-4 1-37 16,9 1 5-16,-7-1-30 0,7 1-18 0,0 0-54 15,0 0-35-15,-5 4-75 0,5-4-182 0,0 0-340 16,10 5 61-16</inkml:trace>
  <inkml:trace contextRef="#ctx0" brushRef="#br0" timeOffset="31162.03">32076 7875 737 0,'0'0'217'0,"0"0"-27"15,0 0-11-15,0 0-33 0,0 0-16 0,0 0-4 16,-6 18-6-16,3-4-20 0,3 4-95 0,-4 6 5 16,4 2 16-16,-3 2-6 0,0 9 6 15,0-1-3-15,3 6 0 0,-1-3-8 16,1 14-12-16,-3-1-24 0,5-6 11 0,-4-5-26 16,2-4-56-16,0 1-64 0,0-11-64 0,2 8-494 15,-1-6 48-15</inkml:trace>
  <inkml:trace contextRef="#ctx0" brushRef="#br0" timeOffset="31534.21">32211 8406 570 0,'0'-6'210'0,"0"6"-31"0,0 0-15 0,0-7-31 15,0 7-7-15,0 0-21 0,6 0-5 0,-6 0-8 0,0 0-10 16,0 0-6-16,10 0-12 0,-10 0 3 16,8-2-13-16,-8 2-16 0,13-1-7 15,-6-2-8-15,2 2 0 0,-4-2 10 0,2-4-5 16,4 5-5-16,-5-4 8 0,1-4-18 0,2 2 5 16,-2-5-23-16,-3 1 38 0,3 2 3 0,-1-5 2 15,-5 6 1-15,-1-6 1 0,3 7 30 16,-3-2-29-16,0 3-16 0,-3-1 16 0,-1 1 5 15,-2 2-25-15,-2 0 2 0,0 4 0 0,-2 1-3 16,10 0 1-16,-22 6 7 0,12-1-13 16,-2 2-2-16,3 6 5 0,-1-1-3 15,5 3 3-15,-1 2-2 0,2 1-1 0,1 0 3 16,3 2-11-16,4-1-4 0,2-1 5 0,5 1-8 16,2 0-16-16,2-4 1 0,8 1-18 0,1-2-41 15,5 1-24-15,-6-6-68 0,1-2-67 16,8-2-543-16,-6-1 101 0,-3-2 40 0</inkml:trace>
  <inkml:trace contextRef="#ctx0" brushRef="#br0" timeOffset="31858.68">31537 8958 581 0,'34'-8'197'0,"4"-5"5"16,0 2-23-16,13-3-20 0,6 1-16 15,-1-10-5-15,5 7-15 0,11-4-102 0,-8-1 4 16,9-1-2-16,-12 3 11 0,1 6-4 0,-1-3 27 16,-2 0-22-16,-5 7-6 0,-10 1-47 0,-9 0 13 15,-4 6-75-15,-7-3-27 0,-4 5-101 0,0-2-35 16,-7 4-458-16</inkml:trace>
  <inkml:trace contextRef="#ctx0" brushRef="#br0" timeOffset="32176">31531 9131 701 0,'50'-16'215'0,"5"-2"-10"0,17-7-18 0,0 0-13 15,3-3-8-15,4 2-102 0,-1 1-3 0,1 0-9 16,-4 0-4-16,3 1 1 0,-19 5-6 0,3 2 9 16,-4 2-17-16,-3 4 29 0,-1-2-25 15,-9 5-9-15,-8 3-6 0,-3-1-14 0,-6 0 3 16,-5 5-31-16,-4-1 13 0,-3-2-19 16,-3 4 12-16,-5 3 1 0,1-2-1 0,-6 1-47 0,-3-2-74 15,-6 13-144-15,-1-4-465 0,-5 1 99 16</inkml:trace>
  <inkml:trace contextRef="#ctx0" brushRef="#br0" timeOffset="56398.05">11878 7991 366 0,'-4'-5'130'0,"4"5"70"0,-7-3-21 15,7 3-13-15,-4-2 16 0,4 2-26 16,-6-5-5-16,6 5 10 0,0 0-12 15,-4-1-19-15,4 1-17 0,0 0-13 0,0 0-8 16,0 0-23-16,0 0 5 0,11-10 8 0,3 5-18 16,5 1-2-16,6-2-16 0,26-9 2 0,8 1 9 15,9 0-11-15,17-3 2 0,0-2-14 0,-3 5 2 16,-13 0-6-16,0 3-2 0,-4-2 6 16,3 4-14-16,-3 0 1 0,-1 1-3 0,1-2 2 15,-6 2 6-15,2 1-6 0,-12 4-10 16,-6-1-2-16,-5 1 5 0,-7 3 5 0,2-1-13 15,-8 1-5-15,-1-1 15 0,-3 1-17 0,-2 0 15 16,-4 0-19-16,-2 0 9 0,1 0 5 16,-4 1 2-16,0-1-10 0,-2 1 5 0,-2 1-15 15,-6-2-18-15,7 8-29 0,-7-2-63 0,-3-2-49 16,0 4-305-16,2 0-350 0,-5 1 95 0,2-1 63 16</inkml:trace>
  <inkml:trace contextRef="#ctx0" brushRef="#br0" timeOffset="57329.45">20407 7461 614 0,'0'0'281'0,"-3"-3"-25"0,3 3-30 16,-5-4-42-16,5 4-15 0,0 0-21 0,-6-3-4 16,6 3-4-16,0 0-14 0,-7-1-8 15,7 1-21-15,0 0-18 0,0 0 3 16,0 0-28-16,0 0-3 0,0 0-5 0,0 0-7 15,-10 8-4-15,10-1 1 0,0-1 3 0,0 2-4 16,0 3-12-16,3-1-10 0,-2 1 18 0,-1 3-11 16,3-3 4-16,0 3-4 0,0-3-17 0,0 2 4 15,-2-4-2-15,5 0 6 0,-3-1 1 16,2 0-12-16,-2 2 0 0,1-4 23 16,6-2 11-16,3-1-52 0,4-6 28 0,14-7-15 0,24-14-85 15,30-12 14-15,31-19 32 0,18-8 0 0,9-11 1 16,15-6 15-16,9-5 53 0,18-6-9 0,-4 2-16 15,4 4 5-15,-1 2-15 16,-3 14-47-16,-10 2-58 0,-14 11-192 0,-16 14-525 16,-42 9 85-16,-14 7 63 0</inkml:trace>
  <inkml:trace contextRef="#ctx0" brushRef="#br0" timeOffset="64332.6">24614 11798 322 0,'0'0'110'0,"0"0"-20"0,0 0 2 0,0 0-15 15,0 0 76-15,0 0-22 16,0 0-8-16,0 0-18 0,0 0-11 0,-20 2-12 15,20-2-5-15,-7 1-8 0,7-1-7 0,-10 5-6 16,7-3-10-16,-4-1-3 0,0 4 11 0,0-3-28 16,3 3 2-16,-5-1 10 0,5-3-2 0,-6 6-8 15,6-6 11-15,-3 4-32 0,1-3 4 16,-1 0 14-16,0 3-9 0,3-2-16 0,-2 1 20 16,6-4-20-16,-4 3 10 0,4-3-2 0,-3 3 2 15,3-3 23-15,0 0-20 0,10 5 5 0,-3-3-13 16,7-2 18-16,-1 3-15 0,8-3 15 0,3 0-10 15,4-3 5-15,4 1-5 0,-3 1-6 16,5-5 6-16,-3 5 0 0,6-6-11 0,-6 6 4 16,-3-3 1-16,2-1-7 0,-5 0 8 15,-2 2-3-15,-3 3 0 0,-2-3 5 0,-1-1-2 16,-3 4-8-16,-1-1 8 0,0-1 10 0,-5 1-6 16,2 0 22-16,-10 1-14 0,13 0-12 15,-9-3 12-15,-4 3-9 0,0 0-6 0,0 0 10 16,0 0 13-16,0 0-30 0,0 0 14 0,-30 7-6 15,15-6 4-15,-1-1-18 0,-2 0 11 0,0 4 12 16,-4-4 3-16,1 1-10 0,0-1-6 16,1 0-7-16,-1 0 0 0,4 2 13 0,0-4-13 15,3 1 12-15,1 1 3 0,0 0 3 0,2 0-18 16,11 0 5-16,-17 0-20 0,12-4-1 16,5 4 3-16,-12 0-2 0,12 0-1 0,0 0 3 15,0 0 6-15,0 0-1 0,0 0 8 16,0 0 0-16,30-4-18 0,-15 0 17 0,-2 2-6 15,4 2 6-15,0-2-6 0,3-3 4 0,-3 4 5 16,4-2-2-16,-3-1-7 0,3 1-4 0,-5-2 6 16,2 4 5-16,-5-2 15 0,0-2-7 0,1 4-1 15,-1-1 8-15,-3-3-7 0,1 5 7 16,-4 0 13-16,2-1-10 0,-1-1 0 0,-1 0 20 16,-7 2-15-16,7-3-15 0,-7 3 4 0,6-1-17 15,-6 1 18-15,0 0-1 0,0 0 6 16,0 0-33-16,0 0-11 0,0 0-15 0,-34 5-39 15,24-1-48-15,-8 0-94 0,7-1-544 16,-5 0 67-16</inkml:trace>
  <inkml:trace contextRef="#ctx0" brushRef="#br0" timeOffset="65485.7">24396 4913 501 0,'0'0'146'0,"-13"-3"0"0,13 3-5 16,0 0-23-16,0 0 10 0,0 0-18 0,0 0-18 15,0 0-10-15,0 0-11 0,0 0 6 0,21-6-18 16,-9 5-8-16,-1 1 5 0,11-2 3 0,-4 1-13 16,6 1-15-16,1-4 0 0,5 3 5 0,-2-2-13 15,2 2-5-15,-5-2 2 0,-2 1-2 16,1 1-3-16,0 0-4 0,-3 1 12 0,-1-2-11 15,-1 2 14-15,-4-3-11 0,-1 2-2 16,2 1 0-16,-4 0 0 0,-2 0-8 0,3-2-2 16,-6 4 9-16,-7-2-7 0,10 0 3 0,-10 0-21 15,0 0 6-15,0 0 2 0,0 0 7 16,-24 4-17-16,8-2 17 0,-5-1-7 0,-7 0 8 16,1 1 4-16,-7 2-4 0,-2-1-21 0,-3-1 23 15,5 1 0-15,3 0-12 0,0-2 27 0,1 4-22 16,2-5-9-16,4 1 24 0,3 0-15 0,5-1 7 15,1 2 13-15,2-2-26 0,3 3-20 16,-1-3 5-16,11 0 7 0,-8 0-9 0,8 0-11 16,0 0-10-16,0 0 33 0,26-7-10 15,-6 2-15-15,7 2-24 0,1-2-2 0,2 1-56 16,1-2-85-16,0 5-522 0,0 0 74 0</inkml:trace>
</inkml:ink>
</file>

<file path=ppt/ink/ink1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4:25:06.336"/>
    </inkml:context>
    <inkml:brush xml:id="br0">
      <inkml:brushProperty name="width" value="0.05292" units="cm"/>
      <inkml:brushProperty name="height" value="0.05292" units="cm"/>
      <inkml:brushProperty name="color" value="#FF0000"/>
    </inkml:brush>
  </inkml:definitions>
  <inkml:trace contextRef="#ctx0" brushRef="#br0">2607 9003 542 0,'0'0'223'0,"-11"-2"-6"0,11 2-7 0,-10-1-15 16,10 1-31-16,-7 0-16 0,7 0-10 15,0 0-20-15,-8-6-18 0,8 6-8 0,0 0-13 16,0 0-2-16,5-7-5 0,-5 7-11 0,17-11-9 16,4 3-1-16,9-2 5 0,17-8-20 0,2-4-21 15,3-2-48-15,2 2 2 0,14-7-17 16,-3-3 27-16,3 2 8 0,-3-1 41 16,3 0 3-16,-16 6 13 0,3 3-6 0,0-3-2 15,-5 2-8-15,-1-1-7 0,-2 5 17 0,-2-1 0 16,-4 2-12-16,-7 3-13 0,-7 5-13 0,-3 2-21 15,-7 1-25-15,0 4-5 0,-3-3 2 0,-4 5-43 16,-3 1-8-16,-3 1-76 0,-4 6-198 16,-1 2-391-16,-2 0 71 0</inkml:trace>
  <inkml:trace contextRef="#ctx0" brushRef="#br0" timeOffset="313.27">2644 9216 524 0,'0'0'213'0,"0"0"-32"0,0 0 14 0,0 0-39 16,21-16 10-16,-1 7-25 0,7-7-13 0,14-6 3 15,4-3-21-15,3 0-13 0,3-2 8 0,11-6-23 16,2-2-69-16,-2 2-3 0,2 1 13 0,-1-5-8 15,1 5-4-15,-12 2-19 0,0 4 16 16,1 1 2-16,-1 0-15 0,-4 0 10 16,-1 1-8-16,-5 5 16 0,-8 1-8 0,-6 4 8 15,-2 2 5-15,-5 0-15 0,0 4 7 0,-5-2-8 16,-4 8 3-16,0-4-2 0,-2 0 7 0,1 2 0 16,-4 2-10-16,-3-3 0 0,-4 5-28 15,6 0-13-15,-6 0-20 0,0 0-62 0,-6 10-100 16,2-3-565-16,-2 1 99 0</inkml:trace>
  <inkml:trace contextRef="#ctx0" brushRef="#br0" timeOffset="13673.8">28028 10484 645 0,'-5'-3'199'0,"5"3"-7"16,0 0-18-16,0 0-25 0,0 0-14 16,-7-5-25-16,7 5-20 0,0 0 5 15,0 0-6-15,0 0-22 0,-3 15-8 0,3-7 2 16,3 2-10-16,-3 6-10 0,2 2 13 0,-4 2-8 15,4 0 3-15,-4 8-16 0,2 2 5 16,0-3-7-16,-3 5-8 0,3-1-2 0,0 6-9 16,0-4 17-16,0 5-6 0,0-2 2 0,0-3-9 15,0 2-4-15,0-3-4 0,3-2-5 0,-1-2-6 16,-2 0-20-16,1 0-38 0,-2-2-6 0,1-7-25 16,0 3-18-16,-2-3-113 0,-1-3-48 15,-1-2-484-15,4-4 74 0</inkml:trace>
  <inkml:trace contextRef="#ctx0" brushRef="#br0" timeOffset="14102.08">27917 10551 632 0,'0'0'179'0,"0"-7"-8"0,0 7-25 15,10-1 8-15,-10 1-24 0,14 0-9 16,-4 0-1-16,1 0-18 0,2 1-17 16,1 4 5-16,3-3-32 0,3 4 14 0,-2 0-8 15,1-1-15-15,2 3 4 0,0-1 4 0,-4 3-6 16,1-2-10-16,-2-1 2 0,-2 3-14 0,0-2 6 15,-1-1-22-15,-3 3 18 0,-3-3-13 0,0 1 5 16,0 0 0-16,-4 1-15 0,-2-2 4 16,-3 4-9-16,-4-3 15 0,-1 0-18 15,-3 2 2-15,-1 2-9 0,-5-3 9 0,-1-2 3 0,3-3-12 16,-6 3-3-16,3 0 15 0,0-4 0 0,3-2-13 16,-3 4 6-16,4-4 2 0,2-1-13 15,1 1-31-15,3-1-43 0,7 0-10 16,-10-2-39-16,10 2-35 0,0-8-24 0,0 8-529 15,10-7 40-15</inkml:trace>
  <inkml:trace contextRef="#ctx0" brushRef="#br0" timeOffset="14491.48">28454 10650 573 0,'0'0'230'16,"0"-7"-10"-16,3 4-30 0,-3 3-14 16,0-8-25-16,5 2-10 0,-5 6-13 0,5-7-20 15,1 6-6-15,-1-4 3 0,2 0-20 0,-1 3-1 16,1 1-17-16,4-3-6 0,-1 4 3 0,0 0-5 16,-10 0-23-16,20 4 2 0,-8-2 8 15,-3 2-10-15,1 3-8 0,-3-1-15 0,2 1 15 16,-4 2-5-16,0 1-8 0,-3 1 3 0,1 3-10 15,-3-1 7-15,-3 4 3 0,-4 0-5 0,2 2 10 16,-8 1-5-16,0 2-3 0,-1-4 3 0,0 5-15 16,-3-6 2-16,1-1 5 15,3 1-5-15,-2-5-2 0,4 1 12 0,1-4-2 16,0 1 8-16,0-2-9 0,3-2 6 0,3 1-25 16,-2-3 17-16,3 2-2 0,3-6-6 0,0 0 8 15,0 0-12-15,0 0 7 0,33-8 5 0,-11-1-5 16,10-1-79-16,14-7 5 0,8-2 13 15,2 2-1-15,5 4 29 0,1 0-10 0,-1 1-54 16,0 5-47-16,-2-1-101 0,-8 10-561 0,-6-2 84 16,-2 1 49-16</inkml:trace>
  <inkml:trace contextRef="#ctx0" brushRef="#br0" timeOffset="16247.1">28129 12675 537 0,'-4'-4'120'15,"4"4"3"-15,-6-5-8 0,6 5 59 0,0 0-2 16,-4-4-11-16,4 4-20 0,0 0-26 0,-7-3-7 16,7 3-11-16,0 0-2 0,-10 17-16 0,7-4-5 15,2 0-2-15,-5 7-21 0,2 5-10 16,-2 1 13-16,3 7 2 0,-2 2-20 0,-1 0-5 16,2 1 5-16,1 0-1 0,-3 0-6 0,5 3-4 15,-2-4 16-15,0-2-28 0,3-2 23 0,0-3 0 16,0-2-19-16,0 0-17 0,3 2-25 0,-3-6-14 15,3-1-50-15,-2-3-31 16,2-1-16-16,0 1-28 0,3-4-105 0,-12-3-12 16,12-4-433-16,-5 0 40 0</inkml:trace>
  <inkml:trace contextRef="#ctx0" brushRef="#br0" timeOffset="16656.95">28063 12591 409 0,'4'-8'159'0,"7"2"-36"16,-1 1-6-16,3-1-30 0,3-1-23 16,-1 6 18-16,5-1-7 0,-2 2-14 0,2 2-12 15,-2 2 12-15,6 0-15 0,-4 6-10 16,3-2-5-16,-3 5-1 0,-5-2 14 0,2 4-16 0,-3 1 0 16,0-3-12-16,-5 1 17 0,-2 1 5 15,-3 0-20-15,-4-3-5 0,0 3 7 0,-1 1-7 16,-5-3 0-16,-1 3-8 0,-7-1 10 15,-2 2-12-15,-2-5 12 0,2 1-7 0,-5-5 20 16,0 0-15-16,-2 2 0 0,5-6-11 0,-3-1 9 16,5-3-6-16,0 0 10 0,1-3-7 15,1 0-8-15,1 1-36 0,3-2-8 0,2-1-35 16,2-2-3-16,6 3-61 0,-1-1 10 0,1 5-16 16,7-16-35-16,1 13-471 0</inkml:trace>
  <inkml:trace contextRef="#ctx0" brushRef="#br0" timeOffset="16906.91">28679 12666 639 0,'0'-4'203'0,"0"4"-27"15,3-4-4-15,-3 4-11 0,0 0-10 0,0 0-20 16,0 0-3-16,0 0-36 0,0 0-5 16,0 0-13-16,-3 15-13 0,0-1 21 15,3 7-36-15,-1 4 0 0,-2 4-2 0,0 10 17 16,0 18-32-16,0 7-32 0,2 20-51 0,-2-18-122 16,3 26-623-16,0-5 90 0</inkml:trace>
</inkml:ink>
</file>

<file path=ppt/ink/ink1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4:25:47.134"/>
    </inkml:context>
    <inkml:brush xml:id="br0">
      <inkml:brushProperty name="width" value="0.05292" units="cm"/>
      <inkml:brushProperty name="height" value="0.05292" units="cm"/>
      <inkml:brushProperty name="color" value="#FF0000"/>
    </inkml:brush>
  </inkml:definitions>
  <inkml:trace contextRef="#ctx0" brushRef="#br0">19703 7726 453 0,'0'0'186'0,"3"5"-27"0,-3-5-8 0,7 4-5 16,-4-3-8-16,0 6-23 0,0-6-4 15,2 5-24-15,-2 0-72 0,3-2-5 0,-2 4 11 16,2-2 4-16,-2 1-7 0,4 2-5 15,-2-3 77-15,1 1-3 0,2 1-18 0,-1-1 15 16,2 0-5-16,0-1 9 0,4-4-86 16,3-2 29-16,10-5-26 0,7-5 31 0,21-8 2 15,14-14-20-15,9-8-13 0,0-3 36 0,-1-6-23 16,1-1-31-16,4 5 0 0,-4-4-51 0,-3 3-74 16,-13 3 13-16,-3 5-88 0,-19 9-27 0,-6 12-469 15,-7 5 61-15</inkml:trace>
  <inkml:trace contextRef="#ctx0" brushRef="#br0" timeOffset="452.59">20072 9085 427 0,'0'0'123'0,"3"8"-34"15,0-4 27-15,-2-1-4 0,2 3-7 0,3-2-2 16,-3 2-24-16,2-3-2 0,-2 3-18 0,4-3-8 16,-4 2 10-16,4-1 21 0,-1 2 74 0,2-6 26 15,5 0-26-15,5-2-25 0,5-6 7 16,12-7-10-16,6-10-8 0,6-6-20 0,14-12-3 15,-2-1-28-15,6-6-43 0,4-6-70 0,2-1-45 16,4 2-287-16,21-16-418 0,-17 16 67 16,-8-1 74-16</inkml:trace>
  <inkml:trace contextRef="#ctx0" brushRef="#br0" timeOffset="1066.28">19747 11322 624 0,'6'4'195'15,"-2"1"-6"-15,0-2-17 0,-1 3-106 0,1-3 6 16,2 1-3-16,1 0-23 0,0 1 77 0,3-3 28 16,-3 1-21-16,7 0-4 0,-1-6-34 0,8-1 15 15,2-6 4-15,25-11-17 0,11-12-9 16,12-12-21-16,5-2 2 0,2-6-27 0,1-2-34 15,14-20-118-15,-15 15-673 0,25-15 62 16,-8-2 81-16</inkml:trace>
</inkml:ink>
</file>

<file path=ppt/ink/ink1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4:26:23.443"/>
    </inkml:context>
    <inkml:brush xml:id="br0">
      <inkml:brushProperty name="width" value="0.05292" units="cm"/>
      <inkml:brushProperty name="height" value="0.05292" units="cm"/>
      <inkml:brushProperty name="color" value="#FF0000"/>
    </inkml:brush>
  </inkml:definitions>
  <inkml:trace contextRef="#ctx0" brushRef="#br0">30318 12784 376 0,'0'0'169'16,"0"0"-18"-16,0 0-8 0,0 0-20 0,-5-4-23 15,5 4-3-15,0 0-15 0,0 0-3 16,0 0-7-16,-3-4 2 0,3 4-17 0,0 0 14 15,0 0-32-15,0 0 14 0,0 0-14 0,-1-8-6 16,1 8-2-16,0 0 7 0,0 0-12 0,0 0-6 16,-1-3-7-16,1 3 33 0,0 0-23 15,0 0-13-15,-5-7-61 0,5 7 20 16,0 0 29-16,0 0-8 0,0 0 5 0,0-6-1 16,0 6 81-16,0 0 1 0,0 0-6 0,0 0-19 15,-3-4 8-15,3 4 10 0,0 0 0 16,0 0-21-16,0 0-7 0,0 0-5 0,0 0 0 15,0 0-3-15,0 0-12 0,0 0 2 0,-4 17-5 16,4-9-3-16,-3 2-2 0,3 4 2 0,-3 1 1 16,-1 0 2-16,4 5 10 0,-4-1-26 0,1 2 19 15,0 0 2-15,-1 2-18 16,-2 1 0-16,5-6 0 0,0 0-10 0,-4 0 0 0,1 0 0 16,1 1 5-16,3-1-3 0,-1-5 13 15,-2 1-10-15,0-3-2 0,3 2-1 0,0-3-2 16,-3-2-28-16,3 0-5 0,0 1-16 15,0-1-13-15,0-2-50 0,0-4-60 0,3 5-197 16,0-3-389-16,-3 0 85 0</inkml:trace>
  <inkml:trace contextRef="#ctx0" brushRef="#br0" timeOffset="552.66">30556 12923 360 0,'0'0'134'0,"0"0"-12"15,0 0-9-15,0-7-11 0,0 7-15 16,0 0-15-16,0 0 7 0,0 0-15 16,0 0-2-16,0 0-6 0,0 0 18 0,0 0-12 0,0 0 17 15,0 0-12-15,0 0 4 0,0 0-12 16,0 0-10-16,3-4-8 0,-3 4-8 16,0 0-12-16,0 0 4 0,0 0-4 0,0 0-6 15,0 0 0-15,0 0 6 0,0 0-13 0,0 0 7 16,0 0-5-16,0 0 64 0,0 0 8 0,0 0-25 15,0 0 9-15,0 0 1 0,3-4-8 16,-3 4-8-16,0 0 5 0,0 0-20 0,0-7 41 16,0 7-31-16,0 0-5 0,0 0 2 0,2-5-7 15,-2 5-15-15,0 0-3 0,0 0 12 0,0 0 1 16,0 0-5-16,-5-5-9 16,5 5 4-16,0 0-8 0,0 0 0 0,0 0-6 0,0 0 9 15,-3 17 4-15,3-10-10 0,-3 3-17 16,3-2 19-16,-1 6-4 0,-2-3 0 0,0 3 5 15,0-3 2-15,3 6 3 0,0-5-8 16,-2 2-18-16,0-1-56 0,-1-1-7 0,3-1 17 16,-4 0-7-16,4-1 14 0,0-2-17 0,0 2 3 15,4-3-3-15,-4 1-10 0,0 1-26 0,3-3-15 16,0-3-16-16,-2 4-66 0,-1-7-66 0,8 0-459 16,-3 5 59-16</inkml:trace>
  <inkml:trace contextRef="#ctx0" brushRef="#br0" timeOffset="1023.32">30816 12951 445 0,'0'-8'210'0,"0"8"-26"0,-4-3 8 0,4 3-49 15,0 0 6-15,-3-7-31 0,3 7-6 0,0 0-22 16,0 0 63-16,0 0-17 0,0 0 0 16,-20 8-21-16,12-1-15 0,1 1 0 15,1 1-8-15,-1 2-15 0,1 3 4 0,-2-3-19 16,3 3-3-16,0-2 0 0,-1 2-16 0,5 0-7 16,0-3 2-16,-1 3-89 0,2-4 3 0,0 1-4 15,2-3 27-15,0 4 2 0,1-3-5 0,3 0 7 16,1-5-10-16,1 3 24 0,2-2-11 15,3-4 5-15,1 1 3 0,-1-2-13 0,2-3 7 16,-2-1 6-16,1-1 10 0,2 0-15 0,-3-3 4 16,-1-2 14-16,-2 1-18 0,1-4 4 0,1 3-4 15,-5-1 7-15,0-3-2 0,-1 6-3 16,-4-4 1-16,1 0 1 0,-6 3 6 16,3-2 5-16,-2-1 5 0,-7 1-15 0,2 3-8 15,-3 0 5-15,-4-1 3 0,0 1 8 0,-3 5-1 16,1-2 3-16,1-2 0 0,2 5-20 0,-4 2 9 15,5 0 9-15,-4 0 4 0,3 0 1 16,3 5-19-16,-4-1-7 0,4-2-33 0,0 4-10 16,4-2-29-16,-2 0-13 0,4 3-91 0,-2-3-55 15,6 2-452-15,0-2 76 0</inkml:trace>
  <inkml:trace contextRef="#ctx0" brushRef="#br0" timeOffset="4350.82">30463 10644 537 0,'0'0'230'0,"0"0"-122"0,-1-6 20 0,1 6 5 16,1-5-20-16,-1 5-3 0,0 0 0 15,0 0-21-15,0 0 14 0,0 0-24 0,0 0-23 16,0 0-17-16,0 0 12 0,0 0 0 0,0 0 3 16,0 18-18-16,-1-11 2 0,1 4 11 0,-5 3-18 15,2 2-1-15,2 0-7 0,-2 0 5 0,0-3-15 16,0 4-5-16,-2 2 7 0,-1-6 3 16,3 2-5-16,2-1-8 0,-2-3 3 15,0-1-13-15,0 2 5 0,3-3-3 0,-1-4 11 16,0 2-13-16,-1 1 17 0,-1-1 1 0,3-4-5 15,0-3-6-15,0 7 9 0,0-7-14 0,0 0-5 16,0 0 14-16,0 0 12 0,0 0-26 16,0 0 0-16,0 0-5 0,0 0-15 0,17-8 15 15,-11 4 26-15,2-2-33 0,1 4 30 0,0-3-18 16,-1 3-2-16,3-4 10 0,2 3 0 0,1-1-10 16,-2 1 5-16,0 1 0 15,2-3 5-15,-1 5-11 0,-2-2 16 0,4 0 11 0,-4-1-16 16,3 2 2-16,-3 1-14 0,0-2 14 0,-1 1-7 15,1 0-13-15,-2-4 23 0,-2 4 0 16,0-1 8-16,1-3-21 0,-2 4 26 0,2-2-23 16,-6-1 3-16,4-3-1 0,-3 3 1 15,-2-3-1-15,2 0-17 0,-3 0 7 0,3 1 18 16,-3 0 13-16,-3-2 2 0,3 0-20 0,0 1 18 16,-3 0-18-16,3 4 10 0,-1-5 11 0,0 5 20 15,-1-2-10-15,2 5-1 0,-3-7 1 16,3 7-31-16,-4-7 13 0,4 7-6 0,0 0 11 15,0 0 21-15,0 0-19 0,-14 13-12 0,8-7 0 16,6 0-8-16,-3 2 7 0,1 4 6 0,-3 0 0 16,5-4 0-16,-3 5 2 0,3-1-17 15,-1 1-4-15,1-1 9 0,0 2-13 16,1-3 12-16,-1 2-2 0,3-2-18 0,-3-2-7 16,5 4-3-16,-4-2-24 0,3-1-35 0,-1-2 11 15,1 5-40-15,0-8-76 0,2 2-69 0,-2-3-481 16,4-1 64-16</inkml:trace>
  <inkml:trace contextRef="#ctx0" brushRef="#br0" timeOffset="4802.52">30946 10693 632 0,'0'0'199'0,"3"-3"-14"15,-3 3-39-15,0 0-13 0,0 0-13 0,-3-8 3 16,3 8-41-16,0 0 7 0,0 0-4 16,0 0-19-16,0 0 6 0,-14 17-8 0,13-10-3 15,-5 3-9-15,3 0-1 0,1 2-26 0,-3 1 88 16,5 0-8-16,-3-1-20 0,3 5-21 0,0-4 0 16,0-1-11-16,0 2-2 0,3-3 8 15,0 2-15-15,1-1-8 0,-1-4 0 0,2 5-6 16,0-5-2-16,2 1 6 0,0-1 1 15,0-4 4-15,2 2-8 0,1-4-8 0,0-2-5 16,-2 0-8-16,3 0 8 0,-1-2-13 0,0-4 13 16,4 2-5-16,-4-5-16 0,0-2 16 15,1 1-3-15,-4 0 13 0,3-6-8 0,0 5 6 16,-3-3-13-16,-2-1 12 0,-3 3-5 0,1-1-7 16,-3 2-3-16,0-3 13 0,0 3-15 0,-4-2 4 15,-2 2-12-15,1 4 15 0,-4-1-2 16,-1-2-13-16,-3 3 10 0,2 0-13 0,-6 4 3 15,3 0 3-15,0-2 7 0,0 5-13 0,-2-1-2 16,2 2-5-16,4-1-11 0,-3 0-23 0,5 1-2 16,-2 5-20-16,5-3-16 0,-3-3-31 15,4 6-56-15,-3-4-113 0,7 3-514 16,-3-3 66-16,3-2 111 0</inkml:trace>
  <inkml:trace contextRef="#ctx0" brushRef="#br0" timeOffset="6335.83">30486 8840 545 0,'-5'-7'151'0,"5"7"28"15,-3-5-10-15,3 5 13 0,0 0-26 0,-3-4-39 16,3 4-22-16,-2-6 74 0,2 6-23 0,-3-3-15 16,3 3-24-16,0 0-15 0,-3-7 21 0,3 7-8 15,0-7-16-15,0 7-7 0,8-7-7 0,-5 4-17 16,6-3-4-16,-2 2-5 0,0-2 2 16,4 3-8-16,-1-1 4 0,0 1-17 0,1-1 9 15,-1 3-14-15,4-1 6 0,-4 4-13 16,0 0 5-16,1 2-5 0,0-2-10 0,-1 5 4 0,-5 0-4 15,3 2 5-15,-2 0-3 0,-3 2 5 16,-2 3 3-16,-2-2-5 0,-5 7-15 16,-2 0-4-16,-5-1 1 0,0 4-13 0,2-4 16 15,-3 0-11-15,0-1 13 0,3 0-10 0,-1-3 5 16,1-5 0-16,3 2-1 0,0-4 9 0,0 2-3 16,2-1-8-16,-1-2 8 0,4-4 8 0,-1 0 13 15,4-2-27-15,0 0 6 0,-6 3 3 16,6-3 2-16,0 0-15 0,0 0-3 0,0 0 23 15,10-13-7-15,-4 7-6 0,-2 2 11 0,-1 2 0 16,5-3-1-16,-2 3 9 0,0-3-9 16,-2 4-2-16,3-1-12 0,0-2 14 0,0 3-4 15,-1 0 2-15,1-1-15 0,1 2 10 0,-8 0 5 16,13 2-10-16,-6 0 0 0,2 2-11 16,-1-2-25-16,-1 4-33 0,3-4 8 0,0 4-57 15,-1-2-56-15,-4 3-105 0,3-6-47 0,3 5-452 16,1-5 82-16,2-1 99 0</inkml:trace>
  <inkml:trace contextRef="#ctx0" brushRef="#br0" timeOffset="6776.66">31004 8862 637 0,'0'-4'230'0,"3"-3"-20"0,-3 0 0 0,0 7 10 15,-3-4-53-15,0-1-11 0,3 5 7 16,-5-9 12-16,2 8-30 0,3 1-4 0,-6-6-20 15,6 6-1-15,-10-1-20 0,10 1 2 0,-11 1-10 16,4 4-23-16,1-3 8 0,-1 7-13 0,3-1-2 16,-6 5-4-16,3-1 4 0,3 1-19 15,-2-1-2-15,0 3-13 0,6 1 1 0,-1-4-1 16,1 2-13-16,1-2 6 0,-1 1-3 0,6-3 7 16,-1-1-12-16,0 3 2 0,2-3 19 0,3-2-14 15,0-3-10-15,2 2 8 0,-1-5 10 16,1 1-12-16,2-4-9 0,-1 1-1 15,4-5-9-15,-3-1-2 0,7-2 7 0,-8-1-7 0,6 0 21 16,-4-4-21-16,-1 4 2 0,-4-3 0 16,-3 3 11-16,4-7-13 0,-3 7 0 0,-6-5-3 15,1 4 13-15,0-3 3 0,0 4-3 16,-3-3-5-16,-3 3 5 0,-3 0 0 0,4 2 0 16,-7 1-12-16,-1-3 7 0,0 3 0 0,0 3 0 15,-4 0 2-15,4 1 6 0,-4-1-5 0,4 3-29 16,-1 1-25-16,1 1 0 0,0 0-6 15,0 3-25-15,-1-2-17 0,6 5-53 0,-4-4-70 16,-8 4-175-16,11 1-448 0,5-4 88 16,0 0 86-16</inkml:trace>
  <inkml:trace contextRef="#ctx0" brushRef="#br0" timeOffset="8027.45">30331 6754 678 0,'0'0'258'0,"0"0"-22"0,0 0-39 15,0 0 18-15,0-4-31 0,0 4-20 0,0 0-23 0,0 0 2 16,6-8-15-16,-3 2-2 0,1 4-34 0,6-3-5 15,-1 1-5-15,1 0-18 16,2 0 5-16,-2-2-18 0,3 5 5 0,-1-2-7 16,1-1-13-16,1 2-8 0,-1 1 13 0,-3-1 0 15,1 4-21-15,2-2-12 0,-3 0 18 0,1 1-8 16,-1 1-16-16,-4 4 16 0,2-4-21 16,-4 4 9-16,-4 2 4 0,0-1 0 0,0 2-13 15,-4 0-4-15,-3 2 12 0,0 3-26 0,-3-3-4 16,2 3 12-16,-3-3 10 0,2-1-9 0,0-2 4 15,1-1-2-15,1 1 0 0,1 1-14 16,1-3 12-16,0 0 7 0,0-4-3 0,-1 4-2 16,6-3-1-16,0-3 6 0,-3 6 8 0,3-6-19 15,0 0 11-15,0 0-7 0,11 2 14 16,-11-2-2-16,10 0 5 0,-10 0-5 16,10 0 8-16,-10 0-13 0,17 0 2 0,-10 1 8 15,2 0-12-15,-2-1-1 0,4 5 0 0,-4-4 19 16,3 3-9-16,1 0 3 0,-3 0 0 0,-3 2-2 15,4 1 5-15,-4-1-19 0,2-1 22 0,-4 2-1 16,0 0-13-16,-3-1 19 0,-3 0-9 16,3 1 1-16,-4 1-3 0,-2 1 16 0,-2-1 7 15,-1 2-15-15,-2-3-6 0,-1 1 11 0,0-2-5 16,-2 2-8-16,1-4 10 0,0 1-7 0,-1-3 20 16,4 2-18-16,0-2 1 0,-1-2-1 15,4 0 8-15,-1 1-18 0,8-1-5 16,-16-1 2-16,16 1-12 0,-13 0-18 0,13 0-11 15,-4-2-40-15,4 2 20 0,1-6-52 0,-1 6-1 16,6-9-121-16,-6 2-95 0,10 4-450 16,1-3 97-16,2-2 76 0</inkml:trace>
  <inkml:trace contextRef="#ctx0" brushRef="#br0" timeOffset="8539.75">30956 6741 619 0,'0'-5'294'0,"0"5"-48"0,-3-7-39 16,3 7-25-16,-4-4-21 0,4 4 3 0,-3-8-46 16,3 8 15-16,-3-6-10 0,3 6-23 0,-4-2 2 15,4 2-12-15,-7-6-11 0,7 6-10 16,0 0-2-16,-4-2-11 0,4 2 3 15,0 0-16-15,-13 8 11 0,7-2-31 0,1 0 10 0,-1 2-7 16,-1 4 7-16,3 0-4 0,-2 2 1 0,2 1-9 16,-3-3 7-16,4 4-10 0,0-1-3 15,3 0-2-15,0-4 0 0,0 3-8 16,3-4 8-16,0 1-6 0,3-1-7 0,-4 1 3 16,7-1-1-16,-5-2 1 0,6-1 5 0,1-3-8 15,-1 1 7-15,3-3-4 0,-2-1-1 0,5-1 1 16,-3-1 0-16,-1-1 4 0,5-4 1 15,-1-1-13-15,-4-2 10 0,4 1-5 0,-2-2-3 16,-2 0 1-16,-1-3 10 0,-3 2-19 0,2-3 16 16,-3 2 1-16,1-1-6 0,-6 0 5 0,2 1-10 15,-1 0 15-15,-3-1-20 0,0 2-1 16,-3 1 11-16,-2-3-5 0,-4 3 3 16,2 1-11-16,-3 1 15 0,-4 0 3 0,1 0-2 15,0 1-3-15,-2 3-13 0,-2-1 21 0,6 4-16 16,-3-4 8-16,-2 5-2 0,6 0-3 15,-4 3-34-15,4-1 1 0,-4 0-8 0,7 3-8 16,-3-4-23-16,-1 5-18 0,5-1-20 0,2-1-87 16,-2 0-100-16,6 2-479 0,0 0 65 0,0-3 101 15</inkml:trace>
  <inkml:trace contextRef="#ctx0" brushRef="#br0" timeOffset="16296.59">30136 12608 586 0,'-5'-6'187'0,"5"6"-44"15,-9-5-94-15,6 1 22 0,3 4-27 0,-7-3 9 16,4-3 37-16,3 6-46 0,-4-1 12 0,4 1-5 16,-7-6-28-16,7 6-15 0,0 0 5 0,0 0 7 15,-4-2-5-15,4 2 1 16,0 0-9-16,0 0-12 0,0 0 28 0,0 0 3 0,0 0-11 16,0 0-2-16,0 0 5 0,0 0-5 0,21 0 0 15,-11 1-1-15,8-1-1 0,-2 0-1 16,5 0-18-16,10-1 26 0,0-2-15 15,6 2 2-15,8-4 15 0,-1 3-12 0,17-4-3 16,1 0-7-16,3 0 12 0,0 1-13 0,-2-3 6 16,-3 1 4-16,3 2-24 0,-16 0-7 0,-3 1 12 15,-3 0-9-15,-3 1 11 16,-4-1-23-16,-4 3-1 0,-2-3 37 0,-4-1-26 0,-4 5 18 16,-2-1 7-16,-2 0 9 0,-2-4-6 0,-4 4 15 15,4 1-12-15,-7-2 0 0,0-2 4 0,1 3 9 16,-3-2-21-16,-5 3 107 15,8-7-32-15,-5 7-9 0,-3 0-7 0,3-7-3 0,-3 7-2 16,6-1 0-16,-6 1-3 0,0 0-7 16,0 0-14-16,4-3 1 0,-4 3 0 0,0 0-6 15,0 0-12-15,7 11 13 0,-7-2-3 0,0-1-21 16,4 10 11-16,-1-1 8 0,-1 6-9 16,0 7 6-16,1 1-10 0,3 4 18 0,-5 3-24 15,8 9 16-15,-4-5-18 0,3 3 8 0,-3-3-8 16,0-4 7-16,-3-2 1 0,4-2-13 0,-1 4 10 15,-2-4 5-15,0-1-7 0,2-6-11 16,-3-2 18-16,-2 0-15 0,3 0 8 16,0-4 2-16,-1-2 8 0,-1 0-13 0,-1-3 10 0,1-1 3 15,-1-3-21-15,0 3 29 0,0-5 2 0,0 2-8 16,0-3-5-16,0-1 1 0,0 0 4 16,0-1 10-16,-1-1-2 0,0 1-17 15,-1-2 14-15,-4-2-7 0,4 4 12 0,-3-6-17 16,-1 5 5-16,-5-2-10 0,4-2-11 0,-3 1 16 15,-4-1-14-15,0-2 17 0,-6 1-14 0,-4 4 11 16,3-3-13-16,-12-2 17 0,-9 7-9 0,-13 0-3 16,-2 0-10-16,-5 3 12 0,-1 1 6 15,-4-3-8-15,2 4-10 0,0 1 2 0,5-1 21 16,-3-1-3-16,5-2 0 0,2 1-10 0,3-2 5 16,8-2-2-16,7-2-6 0,1 3 9 0,9-3 1 15,-2 0 1-15,6-4 2 16,4 5-10-16,-1-3 5 0,3 1 13 0,2-3 0 15,2 2 21-15,3 0-42 0,-1-1-7 0,4-1 12 16,-2 2 3-16,5-2 13 0,5 0-20 0,-16 0 12 16,16 0 10-16,-10 0 16 0,10 0 10 0,0 0-15 15,-13-2-23-15,13 2 7 0,-8-5 3 16,5 4 0-16,-1-3-3 0,-2-1-2 0,3 1 23 16,-1 0-8-16,-3-4-12 0,3-2 17 0,-2 1-36 15,-1-6 31-15,1 2-5 0,-2-3-2 0,1-5-3 16,-2-4 2-16,2-4-9 0,-1-5-68 15,-5-11-2-15,7 3 13 0,-1-8-5 16,1 0 5-16,1 0 15 0,1-4 8 0,5 0-2 16,-1-4 12-16,3 4-13 0,2-1 3 0,-3 14 16 15,5 5-9-15,-4-1 19 0,1 6-8 0,-1 3 12 16,2 6-17-16,-3-1 2 0,1 6 1 16,2 2-9-16,-2 0 6 0,0 4 13 0,-3-2-31 15,3 2 7-15,-1 3-2 0,-1 2-5 0,0-3 5 16,-1 6 5-16,0-4-8 0,0 1 1 0,0 6-11 15,3-9 3-15,-3 9-1 0,0-3 11 16,0 3 10-16,0 0-12 0,0 0-8 0,0 0-3 16,0 0-10-16,0 0-16 0,0 0-2 0,0 0-23 15,6 18-5-15,-5-12-54 0,-1-2-110 0,3 4-473 16,0-1 76-16</inkml:trace>
  <inkml:trace contextRef="#ctx0" brushRef="#br0" timeOffset="41935.05">31913 12487 468 0,'0'-6'171'15,"0"6"-25"-15,0 0-33 0,-3-8 0 0,3 8-11 16,0 0-25-16,0 0 12 0,0 0-30 0,0 0 3 16,0 0-14-16,0 0 14 0,6 24-11 0,-4-9 8 15,0 6-11-15,-2 4-14 0,4 4 4 16,-8 6-5-16,4 1 3 0,0 6-5 0,-1-3 2 15,-2-1 0-15,0 1-12 0,0 0-13 0,2-4 15 16,0 0-8-16,-1-9-2 0,2 3-6 0,-3-8-1 16,3-1-4-16,0-2-10 15,0-5-12-15,0 1 38 0,0-3-10 0,3 1-8 16,-1-8-11-16,0 1-9 0,-2-5-1 0,10 0 19 16,-10 0-6-16,14-9-12 0,-4 1 7 0,1-5 13 15,-1 3-13-15,1 2 5 0,1-3 3 16,-2-2-2-16,0 3-9 0,1 2 6 0,-1-3 13 15,-3 4-3-15,4 0 7 0,-4 0-2 0,2 2 1 16,-2 0-17-16,1 1 16 0,2 0-15 0,-1 4 36 16,-2 0-26-16,-7 0-10 0,18 6-3 15,-8-4 15-15,1 5-22 0,1 0-21 0,-1 2-46 16,0-1-28-16,-2-4-123 0,3 10-448 0,0-3 51 16</inkml:trace>
  <inkml:trace contextRef="#ctx0" brushRef="#br0" timeOffset="42294.74">32486 12914 691 0,'0'0'222'0,"0"0"-7"0,-8-6-38 0,8 6-16 0,0 0-12 16,-11 1-9-16,11-1-17 0,-10 7-28 15,7-1-3-15,-1-1-5 0,1 2-28 16,-2 2 15-16,-1 0-15 0,6 1-69 0,-3-4-18 16,3 3-13-16,0-2 15 0,0 0-12 0,0 2 12 15,3-4 1-15,-3-1 14 0,3 3-7 0,1-5 3 16,0 2 5-16,-4-4 2 0,13 1 6 16,-13-1-14-16,18-7 19 0,-9 5-8 0,-5-4 12 15,6-1 9-15,-3-3 4 0,-3 2 16 0,2 1-10 16,-3-3-1-16,-2 0 11 0,-1 2-15 15,0 0-14-15,0-1 21 0,-1 0-7 0,-5 1-11 16,3 0-10-16,-5 2-2 0,5-1-11 16,-4 3-33-16,1-2-16 0,-1 6-50 0,-4-3-34 0,7-1-82 15,-2 4-504-15,6 0 74 16</inkml:trace>
  <inkml:trace contextRef="#ctx0" brushRef="#br0" timeOffset="42474.89">32635 12601 586 0,'0'0'230'15,"0"0"-23"-15,0 0-25 0,0 0-18 0,0 0-8 16,0 0-7-16,0 0-29 0,-11 25-10 0,7-5-5 16,-2 5-3-16,1 5-10 15,-3 3-20-15,-3 16-13 0,1 1-13 0,0 1-41 16,2 2-2-16,0-1-85 0,0-4-59 0,4-10-66 15,3-5-362-15,1-8-101 0,2-2 45 0</inkml:trace>
  <inkml:trace contextRef="#ctx0" brushRef="#br0" timeOffset="42863.58">32767 13058 785 0,'1'-6'156'0,"-1"6"-28"15,3-4-10-15,-3 4-8 0,0 0 3 0,0-7-16 0,0 7-25 16,0 0-6-16,0 0-9 0,5-4-9 16,-5 4-2-16,0 0-7 0,2-4 7 0,-2 4-8 15,0 0 29-15,10 0-47 0,-10 0 8 16,7-3-12-16,-7 3 17 0,7-4-20 0,-1 0-23 16,-2-2 17-16,0 4 4 0,3-4-1 0,-4-2 15 15,4-1-9-15,-4 1-19 0,0 1 11 0,1-3-3 16,-4 3 21-16,4-1 12 0,-4 3-12 15,0-2 7-15,0 1-15 0,0-1-18 16,-4 2 33-16,3 0 8 0,1 5-8 0,-6-8-5 0,2 5 1 16,-2-1-4-16,6 4-4 0,0 0-11 0,-16 4-8 15,8-1 1-15,1 4 2 0,1-1 11 16,-2 3 4-16,4 2-28 0,-2 0 8 16,2 3 5-16,3-3-7 0,-1 3 2 0,1 0 10 15,1-3-15-15,3 6-21 0,-1-2 3 0,4-1-10 16,1 0 7-16,4-1 26 0,-1-1-58 0,4-5-58 15,1 1-63-15,-5-2-192 0,6-2-374 16,2 0 108-16</inkml:trace>
  <inkml:trace contextRef="#ctx0" brushRef="#br0" timeOffset="43077.23">33178 12950 711 0,'0'0'205'0,"0"0"-23"0,-1 16-21 0,1-7-13 15,-1-1-12-15,-1 7-18 0,-1-1-21 0,3 4 0 16,-3 0-7-16,1 6 2 0,-3 1-61 0,2 5-24 16,-3 1-65-16,-2 2-262 0,-2-6-397 15,3 3 46-15</inkml:trace>
  <inkml:trace contextRef="#ctx0" brushRef="#br0" timeOffset="43880.45">31720 10507 524 0,'0'8'200'0,"1"3"-23"0,0 1-24 0,-1 1 1 16,3 8-8-16,0 0-18 0,0 4-23 16,-2 1-3-16,2 4-5 0,-3 4-17 0,4 1-14 15,-4 2 1-15,2-3-6 0,-1-5-15 16,-2 2 8-16,1-4-13 0,0-2-8 0,1-2-10 16,-1-4-7-16,0-3-6 0,1 1 10 0,-1-4-20 15,0-3 23-15,3-4-23 0,-3-3-23 0,0-3 10 16,8 0 6-16,-8 0-1 0,8-7 6 15,-4-1 9-15,3-1-2 0,-3 1 6 0,2 0 35 16,-2-2-16-16,2 3 6 0,-3-1-5 16,2 4 0-16,-2-2-13 0,2-1 17 0,-3 5-1 15,4-3 7-15,-2 4-16 0,5-1-9 16,-9 2-4-16,14-1 22 0,-5 1-11 0,-4 3-5 16,6-2-1-16,-1 6 9 0,4-1-13 0,-1 5 0 15,-1-3-11-15,2 5 19 0,-3-1-26 0,1 3-11 16,1 0-14-16,0-2-40 0,-2 4-65 15,-1-3-52-15,-3-7-159 0,3 4-401 0,0 1 51 16</inkml:trace>
  <inkml:trace contextRef="#ctx0" brushRef="#br0" timeOffset="44206.91">32227 10926 591 0,'0'0'189'0,"0"-8"3"0,0 8-13 0,0 0-35 15,-3-4-21-15,3 4-1 0,0 0-12 0,-3-6-22 16,3 6 6-16,0 0-27 0,0 0 15 0,-11 10-13 16,5-2-13-16,2 0 8 0,-3 7-18 15,0-3-2-15,1 3-11 0,3 0-18 0,-1 0 6 16,-3-3-21-16,7 2 2 0,-2-3-4 0,0-3-24 16,2 2 6-16,2-3-1 0,-1 0 1 0,0-2 10 15,3-2 10-15,3-2-26 0,-7-1 8 16,10-1 31-16,-10 1-11 0,17-7-4 15,-10 0 12-15,1 2 3 0,-3-3 7 0,3 0 6 16,-5 3-11-16,3-5 3 0,-2 3 33 0,-1-1-35 16,-3 5 4-16,3-4-4 0,-1 4-6 0,-2 3 0 15,0-12-15-15,-2 9 15 0,2 3-35 16,-6-7-21-16,4 5-6 0,2 2-14 0,-11-5-47 16,11 5-53-16,-13 0-172 0,11-1-353 0,2 1 25 15</inkml:trace>
  <inkml:trace contextRef="#ctx0" brushRef="#br0" timeOffset="44396.03">32423 10601 655 0,'0'0'253'0,"3"-4"8"16,-3 4-59-16,0 0-12 0,0 0-16 15,0 0-33-15,0 0-16 0,0 21 1 0,0-9-4 16,0 5-24-16,0 4 2 0,0 10-29 0,-3 3 3 15,1 17-84-15,-3 8-23 0,1-1-18 0,4 0 25 16,-3 1-46-16,3-2-35 0,0-14-77 16,7-5-11-16,-4-4-53 0,1-10-70 0,4-2-319 15,2 0 15-15</inkml:trace>
  <inkml:trace contextRef="#ctx0" brushRef="#br0" timeOffset="44720.92">32720 11126 537 0,'4'-8'220'0,"-1"-4"-53"15,0 4 30-15,-1 3-31 0,-2 5-7 16,0-7-54-16,0 7 82 0,0-5-16 0,0 5-15 16,1-6-18-16,-1 6 29 0,1-6-47 0,-1 6-30 15,0 0 7-15,0 0-36 0,0-4-12 0,0 4-23 16,0 0-26-16,0 0-18 0,0-7-34 0,0 7-22 16,0 0 3-16,0 0 12 0,6-3-3 15,-6 3 6-15,4-7 0 0,2 2 17 0,-1-4 1 16,1 1 23-16,0 0 30 0,-2-1 23 0,2 1 16 15,-2 1 36-15,0-1-26 0,-1-2 41 0,-2 3-13 16,2 2-31-16,-3-2 16 16,3 1-3-16,-3-1-2 0,0 7-16 0,-3-8-17 15,0 5 7-15,3 3-13 0,-13-1-5 0,13 1-18 16,-21 9 1-16,3-3-37 0,5 4-41 0,-3 2-12 16,-3 5-44-16,6 2-41 0,-5 1-56 15,4-9-169-15,2 12-381 0,1 0 94 0,7-5 44 16</inkml:trace>
  <inkml:trace contextRef="#ctx0" brushRef="#br0" timeOffset="45097.92">32964 11005 778 0,'2'-4'202'15,"-2"4"-33"-15,4-8-3 0,-4 8-17 0,3-3-19 16,-3 3-27-16,2-7-4 0,-2 7-17 0,0 0-7 15,1-2 6-15,-1 2-22 0,0 0-18 16,0 0-18-16,0 0-10 0,0 0 13 0,0 0-8 16,0 0-8-16,0 0-23 0,4 12 23 0,-4-12-5 15,0 8 3-15,3-3-18 0,-3-2-11 0,3 6 16 16,-3-9-8-16,0 8-4 0,0-3-4 16,-3 0-7-16,3 2 15 0,-3-3-2 0,0 0 5 15,-4 3 2-15,2 0 8 0,-1 0 18 16,-1-3-3-16,-1 4-5 0,-1 1 16 0,-1-4-34 15,3 3 44-15,0-3-15 0,-4 2 2 0,2 0-13 16,4-2-10-16,-3-1 10 0,0 3-2 16,5-5 17-16,-4 3-19 0,4-2 14 0,1 2-5 15,0-3-27-15,1 1 12 0,1-3 5 0,0 0 5 16,0 0-2-16,23 0 7 0,-7-4 0 0,13-3-2 16,16-10-18-16,10 2 23 0,4-5-33 15,17-2-34-15,2-4-84 0,1 8-661 0,-2-6 85 16,-8-1 90-16</inkml:trace>
  <inkml:trace contextRef="#ctx0" brushRef="#br0" timeOffset="45818.7">31558 8593 816 0,'0'0'238'0,"0"0"-20"0,6 13-26 0,-5-8-8 0,2 6-30 16,0 2-14-16,0 3-17 0,-2 7-15 15,2 3-14-15,0 0 4 0,3 8-11 16,-5 5-3-16,-1-3-20 0,1 4 3 0,-1-3-1 16,0 1-30-16,0-10-18 0,-1 2 18 0,1-3-34 15,1-5-14-15,-1-3-17 0,0-1 1 16,0-2 26-16,3-2-3 0,-3-6 5 0,3-3 0 16,1 1 2-16,2-6-7 0,-6 0 8 0,16-8-3 15,-6 1 10-15,0-2 10 0,2 0 16 0,0-1-15 16,0 3 17-16,-2-3-7 0,-1 2 5 15,-1 1-3-15,0 0-2 0,2 3-1 0,0-2-19 16,1 4-1-16,0-4 0 0,-3 6 10 0,5 0-9 16,-3 0-11-16,-2 0 18 0,6 4 2 15,-2 0-2-15,1 3-26 0,-1 3 16 16,-1-2-21-16,3 2-53 0,-4 4-9 0,0-3-27 16,1 3-85-16,-2-2-92 0,-2 4-486 0,1-1 79 15,1-1 15-15</inkml:trace>
  <inkml:trace contextRef="#ctx0" brushRef="#br0" timeOffset="46163.64">32131 9025 558 0,'0'-6'243'0,"0"6"-59"16,0-3 57-16,0 3-57 0,0 0-28 0,1-6-25 16,-1 6-21-16,0 0 5 15,0 0-23-15,0 0-13 0,0 0 8 0,-20 15-25 16,12-7 7-16,1 3-15 0,-2 3-6 0,-2 3 1 15,1-1-11-15,3 0 1 0,0-1-16 0,1-1 10 16,0 0-15-16,1-2-10 0,2 1-6 16,3-5-12-16,-1 2 18 0,2-4 2 0,-1-2 3 15,3 0-6-15,-3-4 1 0,11 1-3 0,-11-1-7 16,19-7 25-16,-12 3-26 0,1-3 21 0,-1-1-18 16,3-2 10-16,-4 0 36 0,2-1-20 15,-2 3-13-15,-2 1-1 0,-1-3-6 0,2 6 19 16,-3-2 1-16,1 0-19 0,-3 2-4 0,4-2-34 15,-4 6-5-15,-4-7-45 0,4 7 37 0,-4-2-25 16,4 2 8-16,-9-1-111 16,2 2-153-16,7-1-443 0,-5 3 87 0,-1 0 95 15</inkml:trace>
  <inkml:trace contextRef="#ctx0" brushRef="#br0" timeOffset="46334.68">32324 8762 885 0,'6'-4'238'0,"-6"4"-15"0,0 0-29 16,0 0-27-16,0 0-1 0,0 0-38 15,4 16-10-15,-4-7-8 0,0 7-15 16,0 3 15-16,0 6-5 0,0 7-23 0,-1 3-13 16,0 4-16-16,-4 13-53 0,5 5 0 0,0-9-23 15,0-7-76-15,5 12-63 0,-4-12-65 0,3-7-523 16,2-2 84-16,1-8 24 0</inkml:trace>
  <inkml:trace contextRef="#ctx0" brushRef="#br0" timeOffset="46683.28">32564 9250 632 0,'1'-10'222'16,"-2"3"-9"-16,1 0 25 0,0 3-46 0,0 4 5 16,0-10 8-16,0 10-16 0,-2-4-17 0,2 4-16 15,0 0-8-15,-3-7-17 16,3 7-21-16,0 0-20 0,0 0 2 0,0-7-23 15,0 7-23-15,0 0-10 0,0 0-3 0,0 0-33 16,0 0-31-16,0 0-53 0,16 3 2 0,-16-3 0 16,5-3 28-16,2 2 3 0,-1-5 5 15,2 2 13-15,2-3 2 0,-2-1 5 0,0-2 31 16,0 2 26-16,0 1 20 0,-3-3 31 0,1 2-2 16,-2 1-4-16,2-3 1 0,-5 3 26 0,0 3-60 15,2-2 8-15,-3 0-5 0,0 6 3 16,0-9-13-16,0 9 0 0,-4-2-18 0,4 2 7 15,0 0 6-15,-20 4-3 0,13 1-10 0,0 5-5 16,-3-2-8-16,3 3 0 0,-3 2 3 16,4 3-6-16,-2 0-30 0,3 2-28 15,-3 1-1-15,7 2-24 0,0-3-35 0,-1 0-65 16,4 3-116-16,0-3-497 0,6-5 65 0,-3 2 43 16</inkml:trace>
  <inkml:trace contextRef="#ctx0" brushRef="#br0" timeOffset="47114.23">32921 9015 616 0,'1'-7'256'0,"-1"5"-10"0,0 2-13 0,3-6-21 16,-3 6-22-16,0-7-3 0,0 7-46 16,0 0-6-16,0 0 1 0,0 0-21 0,0 0-13 15,0 0-12-15,0 0 2 0,0 0-15 0,10 13-5 16,-6-9-19-16,3 4-14 0,-4-1-26 0,3 0-3 15,-2 2-26-15,3-1 9 0,2-1-27 16,-4-1-19-16,1 1-1 0,-2 0-18 0,2 0-4 16,-2 1-19-16,-3-5-8 0,2 4 22 0,-3-1 9 15,0-1-10-15,-3 1 28 0,2 1 0 0,-6 1-2 16,2 0 7-16,-3 0-25 0,3-4 10 16,-4 3 11-16,2 1 17 0,2-1 13 15,-3-4 2-15,1 4 11 0,0 1 15 0,5-7 3 16,-3 5 20-16,2-3 15 0,1 1 21 0,2-4 8 15,-8 4-3-15,8-4-5 0,-1 5 21 16,1-5 4-16,0 0-12 0,0 0-23 0,0 0 23 16,9 3-13-16,-9-3-3 0,10 0-2 0,-10 0 13 15,15 0-32-15,-8 0-1 0,0 3-1 0,-7-3 11 16,18 0-16-16,-9 3 3 0,1-2-10 16,-2 5 4-16,2-3-27 0,-3 5-6 0,-1-1 14 15,0 1-4-15,-8 2 44 0,-2 3-20 0,-3 0-3 16,-6 11-28-16,-6 1-43 0,-13 7-39 0,-2-7-79 15,-11 3-236-15,4 0-409 0,-3-8 58 16,-1 1 124-16</inkml:trace>
  <inkml:trace contextRef="#ctx0" brushRef="#br0" timeOffset="47934.71">31479 6566 527 0,'6'20'166'0,"-2"4"-22"0,0 0-11 16,-1-5-5-16,0 6-18 0,1 1-23 0,-4 4 7 15,3-3-9-15,-1 4-21 0,-2-4 5 0,0 4-10 16,0-3 0-16,-2-2 0 0,4-1-24 15,-2-4 17-15,-2-3-24 0,4-2 13 0,-4 0 12 16,2-5 24-16,0-1-82 0,0-3-5 0,0-1 12 16,0-6 16-16,3 2 5 0,-3-2-5 15,0 0 3-15,0 0-8 0,15-11 5 16,-12 4-11-16,4 0 1 0,-4 0 7 0,4 2 24 16,-4-2-24-16,5 1 18 0,-5 4-28 0,3-3 24 15,-2 4-14-15,3-2-2 0,-1-1 5 0,5 2-6 16,-4 1-4-16,-7 1-10 0,17 3 2 15,-7 1 33-15,0-1-36 0,4 3 8 16,-4 1 8-16,3 2-10 0,-2 0-13 0,1 1-24 0,0 5-2 16,-5-3-7-16,3 7-62 0,0-6-36 0,-2 5-128 15,3 1-214-15,-3-2-188 16,0-6 52-16</inkml:trace>
  <inkml:trace contextRef="#ctx0" brushRef="#br0" timeOffset="48246.66">32042 6994 642 0,'0'0'259'0,"1"-2"-37"0,-1 2-4 15,0 0-36-15,0 0-19 0,0 0-7 0,0 0-17 16,0 0-11-16,0 0-5 0,0 0-13 0,-11 17-11 16,5-8-12-16,1 2-2 0,-4 3-13 15,2 2-3-15,1 0-16 0,-1-1 11 0,3-2-15 16,1-1 2-16,-1-2-12 0,1 0-6 15,3-3-13-15,-1 2 3 0,2-1 13 0,2-6-20 0,1 4 14 16,-4-6-9-16,12 0-3 0,-12 0-18 16,12-2 15-16,1-4-5 0,-6 1 6 15,0 1 4-15,0-4-10 0,3 2 8 0,-6-1 3 16,5 3-19-16,-5-4 14 0,-1 2-3 0,1 2 2 16,-3-3-5-16,-1 1-5 0,0 6-7 15,0-8-19-15,0 8 8 0,-1-8-10 0,1 8-38 16,-11-2 17-16,11 2-53 0,-13-1-59 0,3-3-102 15,8 7-531-15,2-3 42 0,-10-3 89 16</inkml:trace>
  <inkml:trace contextRef="#ctx0" brushRef="#br0" timeOffset="48444.9">32238 6642 760 0,'0'-6'245'0,"0"6"-24"0,0 0-17 0,0 0-27 16,0 0-13-16,0 0-13 0,0 0-13 0,0 18-20 16,-3-4-11-16,3 4-12 0,-3 7 5 15,2 8-18-15,0 5-11 0,-8 9-14 0,9-1 2 16,-2 11-57-16,0-3-48 0,2 3-13 0,2-10-51 16,-1-9-61-16,0-5-121 0,2 2-435 15,5-3 33-15,-2-10 77 0</inkml:trace>
  <inkml:trace contextRef="#ctx0" brushRef="#br0" timeOffset="48817.18">32488 7168 430 0,'0'0'166'0,"0"0"-20"15,0 0-21-15,0 0-2 0,0 0-13 0,-15 10-10 16,15-10 2-16,-3 6-7 0,3-6-18 0,-3 2-82 15,3-2-11-15,0 0 93 16,0 0 10-16,0 0 13 0,0 0-15 0,0 0-32 16,0 0 4-16,19-10-24 0,-14 1 15 0,2-1-14 15,3-3-9-15,-3 3 9 0,0-6 9 0,2 5-4 16,-1-2-1-16,-1 3 26 0,-1 1-8 16,-2 0 3-16,-1 2-10 0,2-2 28 0,-3 2-29 15,-2 0 1-15,4 5-1 0,-4-4 4 0,0 6-6 16,-4-9-10-16,4 9-11 0,0 0 8 15,0 0 1-15,0 0 7 0,-23 9-13 0,19-2-5 16,-4 1-13-16,2 2-10 0,1 2 21 0,0 1-19 16,1 1 13-16,-3 3 1 0,4-1-16 0,3 1 0 15,0-2-36-15,0-3-8 16,3 3-4-16,3-3-8 0,-1 1 9 0,5-4-27 16,-3-1-56-16,7-1-62 0,-4 0-231 0,7-4-301 15,-3-2 33-15</inkml:trace>
  <inkml:trace contextRef="#ctx0" brushRef="#br0" timeOffset="49341.16">32847 7017 788 0,'0'0'230'0,"-4"-7"-25"0,4 7-16 0,-2-3-27 0,2 3-6 16,0 0-23-16,-8-3-5 0,8 3-10 15,0 0-31-15,-7 12-5 0,3-9 7 16,1 4-17-16,-4 2 0 0,5-1-8 0,-3 2-18 15,-1 2-5-15,5-2 0 0,-5 1-8 0,2-1-8 16,-3 4-14-16,4-3 9 0,-1-3-12 16,1 4 2-16,-1-3 8 0,3-5-3 0,-2 3 8 15,-2-1 8-15,5-2-69 0,0-4-8 0,-3 7-11 16,2-3 39-16,1-4-12 0,0 0 17 0,0 0 10 16,0 0 1-16,0 0-6 0,0 0 29 15,0 0-4-15,0 0-14 0,0 0-11 0,22-7 8 16,-17 6-12-16,2-4 1 0,2 4-12 15,-9 1 13-15,15-1-3 0,-5 0-7 0,1-4 10 0,-1 5-1 16,2 0-2-16,0-1-43 16,-1 1-3-16,-1 0 13 0,2 0 3 0,0 0-29 15,-2 0 5-15,0 1-7 0,-10-1-5 0,17 0 20 16,-10 0 10-16,-7 0 8 0,10 0 11 0,-10 0 9 16,0 0-4-16,11-2 9 0,-11 2-9 15,0-6 14-15,0 6-1 0,0 0 9 0,-7-10 6 16,7 10 12-16,-6-7 26 0,1 3-3 0,1 0 29 15,-2 1-16-15,3-3 21 0,1 4-21 0,2 2 3 16,-9-7-8-16,6 6 8 0,3 1-39 16,0 0 5-16,-7-5 3 0,7 5-15 0,0 0 23 15,-7 12-8-15,7-3 2 0,-3 2 4 16,3 4-11-16,0 8-13 0,0 3-5 0,5 10-34 16,-4 3-96-16,6 19-651 0,0 2 75 15,0 0 89-15</inkml:trace>
  <inkml:trace contextRef="#ctx0" brushRef="#br0" timeOffset="73863.78">19761 7703 286 0,'0'0'159'0,"-8"0"-11"0,8 0-17 16,0 0-11-16,-13 0-10 0,13 0 5 0,-7-2-15 16,7 2-25-16,0 0-1 0,0 0-5 0,0 0-13 15,0 0-15-15,0 0-5 0,0 0 18 16,0 0-16-16,0 0 13 0,28-1-94 0,-8 1 12 15,4-1 5-15,7-2 24 0,9 0-13 0,19-4 4 16,2 3 27-16,1-3-16 0,3 0-5 16,-1-1 10-16,-1 1 2 0,-3 0-7 0,-1-3-5 15,-1 2 10-15,-3 4 6 0,0-4-11 16,-8 2 0-16,-9 0 20 0,0 3-17 0,-7 2 7 16,2-3-18-16,-5 1 8 0,-4 2-5 15,-4 1-13-15,-2-1 26 0,-2 1-34 0,1-1 34 16,-7 1-3-16,-3 1-10 0,4 0 0 0,-11-1-3 15,10 1-17-15,-7 5-39 0,-3-6-77 0,-7 9-49 16,4-2-491-16</inkml:trace>
  <inkml:trace contextRef="#ctx0" brushRef="#br0" timeOffset="75442.86">19029 13041 302 0,'0'0'112'0,"0"0"-9"0,0 0-6 0,-6-4-5 16,6 4 0-16,0 0-18 0,0 0-15 0,0 0-5 16,0 0-13-16,0 0 10 0,0 0-2 15,16-10-11-15,-9 9-5 0,10 0 14 16,1-2-19-16,8-3 8 0,5 5-13 0,11-5 0 16,13-1 2-16,9 1-4 0,-2 0-11 0,6-1 0 15,0-1 0-15,3-1 3 0,-1 1-5 0,4 0 5 16,-5-1-1-16,3-1 1 0,0 1-3 15,-4 1 3-15,-3-4-10 0,-4 3 17 0,-3-1-4 16,-6 3-11-16,-8-3 2 0,-13 3-9 0,-1 4-26 16,-5-2 28-16,-4 2 51 0,-2-2-38 0,-4 3 0 15,-2 1 4-15,1-2-4 0,-4-1 5 16,0 4-10-16,-2 0 12 0,1 0-38 16,-9 0-7-16,13-3 4 0,-13 3-86 0,8-4-60 0,-5 9-536 15,-3-5 68-15</inkml:trace>
</inkml:ink>
</file>

<file path=ppt/ink/ink2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4:28:05.878"/>
    </inkml:context>
    <inkml:brush xml:id="br0">
      <inkml:brushProperty name="width" value="0.05292" units="cm"/>
      <inkml:brushProperty name="height" value="0.05292" units="cm"/>
      <inkml:brushProperty name="color" value="#FF0000"/>
    </inkml:brush>
  </inkml:definitions>
  <inkml:trace contextRef="#ctx0" brushRef="#br0">20020 7476 314 0,'-6'-2'95'0,"2"-5"-8"0,1 5-54 0,-5-3 6 16,8 5-44-16,-9-6 2 0,8 3 44 16,-5 2-13-16,6 1-18 0,-4-8 11 0,4 8-16 15,-6-6 0-15,6 6 10 0,-8-3-7 0,8 3 87 16,-6-5 15-16,6 5 0 0,-4-3-20 15,4 3 20-15,0 0-80 0,-6-6-14 0,6 6 61 16,-3-2 10-16,3 2-26 0,0 0 6 0,0 0-3 16,-4-6-13-16,4 6-5 0,0 0 0 15,0 0-3-15,0 0 11 0,0 0-10 0,0 0-11 16,0 0 26-16,0 0-16 0,0 0-2 16,0 0-13-16,-4 14 11 0,4-14-6 0,0 7-5 15,0-7 29-15,4 9-6 0,-4-7-8 0,3 5-7 16,-3-4-5-16,1 2 12 0,-1-5-17 0,3 9 20 15,-3-5-31-15,3 0 8 0,-3-4-5 16,7 7-18-16,-1-4 23 0,2-2 3 0,9-5-6 16,31-11 39-16,27-10-10 0,14-14-6 0,34-14-78 15,21-11-45-15,23-5-37 0,10-12-119 16,12 5-547-16,60-31 56 0,0 2 118 16</inkml:trace>
  <inkml:trace contextRef="#ctx0" brushRef="#br0" timeOffset="7706.98">30020 13683 342 0,'-4'-3'118'16,"-3"-3"-10"-16,5 4 4 0,-6-4-12 0,8 6 67 15,-7-7-4-15,4 6-17 0,3 1-25 0,-4-7-6 16,-3 4-5-16,7 3-8 0,-3-7-15 15,3 7-15-15,0 0 0 0,-7-2-6 0,7 2-7 16,-3-5 15-16,3 5-12 0,0 0-21 0,0 0 10 16,-1-3-8-16,1 3-9 0,0 0 1 15,-3-5 6-15,3 5-15 0,0 0-8 16,0 0-13-16,0 0 10 0,0 0-2 0,4-10-3 16,-4 10 16-16,10-4-16 0,-7 0 3 0,5 4-10 15,-2-5 4-15,1 3 6 0,1-2 0 0,-2 0 2 16,4 2-12-16,0-2 5 0,-1 1-1 15,1 2-4-15,0-1-3 0,-2 1-13 0,3 1 13 16,-11 0-10-16,17 1 5 0,-7 1 7 0,0-2-7 16,0 4 10-16,-2 0 0 0,2 3-7 0,-3 0 9 15,2 0 1-15,-1 2-5 16,-2 1-6-16,1 0-10 0,-3 4 11 0,2-3 4 0,-1 3-7 16,-2-3 13-16,0 6 10 0,-3-3-8 15,0 3-23-15,0 0 6 0,0 1 7 0,-3-1 5 16,0 1-10-16,0 4 7 0,-5-2-4 15,6 3 9-15,-6 1-22 0,1 0 20 0,4 0-5 16,-5 1 5-16,2-3 5 0,-1 3-2 0,3-2 7 16,-2 2-10-16,2 0 13 0,0 0-12 15,1 0 6-15,0-1-9 0,0-6-13 0,3 2 10 16,0-1 7-16,0 0-7 0,3-2 16 0,0-1-27 16,-3 0 24-16,5 0-8 0,-3-6-12 0,2 4 17 15,2-3-18-15,-2-1 11 0,2 1 4 16,-2-2 1-16,3 0-3 0,0-2-5 0,0-3-2 15,2 4 4-15,-2-1 6 0,1-5-11 16,2 4 14-16,-2-4 1 0,-3 2 1 0,3-3-15 16,1 1 2-16,-2-2 5 0,0 1-8 15,-7-1 16-15,14-1-21 0,-14 1 8 0,10-2 0 16,-3 1 13-16,-7 1 5 0,10-4-15 0,-6 3-70 16,-4 1 16-16,8-3-3 0,-8 3 36 0,0 0-25 15,8-4 12-15,-8 4 16 0,0 0-1 16,0 0-4-16,0 0 7 0,0 0-7 0,0 0-4 15,0 0-1-15,0 0 7 0,0 0 5 0,0 0-12 16,-13 18 4-16,7-11 6 0,-1 5 10 16,1 1-3-16,-2-1-2 0,1 1 7 15,0 5-10-15,0 2 8 0,0 0-8 0,1 3-7 16,-1-4 7-16,4 6 11 0,1-2 4 0,-4 0-15 16,6-1 1-16,-3 1-6 0,3-1 13 0,0-2 20 15,3 5-25-15,1 4 22 0,-2-3-12 16,0-1 26-16,1 1-29 0,3-1 11 0,-5-1-5 15,2 0-6-15,3-3-15 0,-2-3 21 0,0 3-13 16,-1-3 17-16,1 0-12 0,-1-1 13 0,0-1-13 16,0 0 5-16,-2-2-5 0,-1-3-6 15,3 0 11-15,-3 0 0 0,0 0 16 0,0-1-9 16,-3 2-9-16,2-1 2 0,-5-1 18 0,1 0-11 16,-4-2 4-16,-1 6-4 0,0-4 11 15,-1-2-13-15,1-1 23 0,0 1-20 0,-4-3-8 16,4 0 10-16,0 2-7 0,-4-4-6 15,4 2 16-15,0-3 10 0,-1 3-7 0,1-2 2 16,4-3 17-16,-2 5 1 0,1-3-26 0,1-1 8 16,-1 1 8-16,7-2-6 0,-7 3-9 0,7-3 4 15,-10 2-10-15,10-2-7 0,-4 2 7 16,4-2 23-16,0 0-3 0,-8 3-12 0,8-3 5 16,0 0 13-16,-8 1-16 0,8-1 3 0,0 0-10 15,0 0-6-15,0 0 11 0,-8 3 3 0,8-3-4 16,0 0 6-16,0 0-7 15,0 0-6-15,0 0-23 0,0 0-13 0,0 0-41 16,0 0-58-16,0 0-3 0,0 0-87 0,0 0-157 16,0 0-378-16,16-11 105 0</inkml:trace>
</inkml:ink>
</file>

<file path=ppt/ink/ink2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4:31:22.981"/>
    </inkml:context>
    <inkml:brush xml:id="br0">
      <inkml:brushProperty name="width" value="0.05292" units="cm"/>
      <inkml:brushProperty name="height" value="0.05292" units="cm"/>
      <inkml:brushProperty name="color" value="#FF0000"/>
    </inkml:brush>
  </inkml:definitions>
  <inkml:trace contextRef="#ctx0" brushRef="#br0">11208 16946 450 0,'0'0'197'16,"-1"-6"-10"-16,1 6-16 0,0 0-22 0,-3-7-70 15,3 7 16-15,-3-4-3 0,3 4-18 0,0 0 13 16,-3-6-18-16,3 6 3 0,0 0 2 0,-1-6-10 16,1 6-23-16,0 0 26 0,0 0-21 15,-4-4 13-15,4 4 10 0,0 0-33 0,0 0-5 16,0 0 12-16,0 0-20 0,0 0 10 0,0 0-15 16,5-8 21-16,-5 8-24 0,6-4-2 0,-2 1 0 15,-4 3 7-15,9-6-20 0,-2 4 10 16,0-2-5-16,3 1 21 0,-6 1-23 0,3-2 9 15,4 1-12-15,-1 0 11 0,-1-2-16 16,5 1 2-16,-4 0-15 0,4 0 33 0,-4-1-7 16,4 2 10-16,-3-1-26 0,2 0 8 0,1 2-5 15,0-3 18-15,3 3-8 0,-1-3 3 16,-1 4-8-16,1-1 5 0,-2-2-8 0,0 3-7 16,3-2 13-16,-3 2-14 0,3 0 6 0,-1 0 3 15,-1-1 40-15,-2 0-40 0,0 2-1 0,2 0-2 16,1 0 0-16,-2 0-5 0,-1 0-1 15,2 0 1-15,-2 0 23 0,1 0-16 0,-1 0 3 16,1 0 26-16,-3 0-18 0,2 0 2 16,1 0-13-16,-1-1 29 0,1 1-24 0,0-1-2 15,0-1-10-15,-1 1 5 0,0-1 8 0,1 1-3 0,0 1 0 16,0-3 0-16,2 0 2 16,-1 3-17-16,-2 0 17 0,4-2 4 0,-3 2-6 15,3-3 0-15,0 2 0 0,0 1-8 0,0-3-2 16,4 1 10-16,0 1 5 0,-2 0 0 0,3-1-3 15,1 1-2-15,2-1 0 0,-2 1-7 16,1-1-1-16,3-2 13 0,1 3-5 0,0-2 3 16,2 1-11-16,-3-1 16 0,4 1-11 0,-3-2 3 15,2 0 5-15,-2 1 8 0,-2 0-23 0,2-2 5 16,3 3 2-16,-4-2 16 0,1 0-18 0,-1 0 15 16,0 1-10-16,1 0 8 15,-8 1-3-15,10-2 0 0,-2 1-2 0,-1 1 2 16,1 0-10-16,0-1 12 0,2 0-25 0,-2 1 21 15,2-2-6-15,1 4 21 0,0-2-13 0,-3 0-5 16,5 1 16-16,-2 0-6 0,-3 0-5 16,3-3-2-16,-1 4-1 0,1 0-4 0,-3-2-9 15,2 0 4-15,-6 2 12 0,3-1-3 0,1-1 9 16,-1 1-19-16,-3 1 11 0,0 0-1 0,-1 0-7 16,1-2-3-16,-3 1 16 0,3-2 0 15,-1 3-6-15,-1 0 8 0,1-1-4 0,-1 1-12 16,1-1 19-16,-2-1-13 0,2 2 0 0,-2-1 8 15,2 1 10-15,-2 0-11 0,-1-1 1 0,4 0-3 16,-3 1-12-16,0-2 17 0,-1 0-10 16,4 2 20-16,-3 0-22 0,-1 0-1 15,0-1-4-15,-2 1 9 0,5 0 1 0,-5-1-3 16,3 1-11-16,-2 1 24 0,2-1-5 0,-4 0-8 16,0 0 0-16,4 1-5 0,-1-1-3 0,-2 0 13 15,-2 2 0-15,2 0-17 0,2-2 1 16,-3 1 14-16,1 0 2 0,-2 0-8 0,2 1 14 15,-2-1-9-15,-1 0-2 0,1-1-18 0,2 0 5 16,-1 4 29-16,-4-4-8 0,5 2-6 0,-2-1-7 16,2 1 8-16,-2-1-14 0,2 1 6 0,-1-1 18 15,3 0-5-15,1-1-11 16,-4 2-5-16,4 1 19 0,-1-2-1 0,0 2-2 16,1-2-14-16,0 0 9 0,2 2-13 0,-2-2 17 15,3 1-4-15,-4-1 10 0,4 1-3 0,0 1 11 16,0-2-27-16,1 0-1 0,1 3 14 15,-2-3-12-15,1 0 18 0,5 0-13 0,-6 1 0 16,7-1-8-16,-4 0 6 0,4-1-8 0,-3 3 15 16,2-2 0-16,1 1-8 0,-8-2 3 0,8 0-7 15,-3 1 17-15,-1 1 0 0,1-1-10 0,2-1-2 16,-2 3-9-16,3-2 16 0,-1-1-10 16,1 0 3-16,-3 4 2 0,2-3-5 0,1 0-6 15,0-1 19-15,-3 0 0 0,2 3-1 16,1-2 4-16,-3 0-6 0,5-1-5 0,-5 3 0 15,-1-2 2-15,3 1-4 0,1-2 12 16,-4 1-5-16,4 1-10 0,-3-1 13 0,2 2-1 16,1-2-2-16,-3-1-2 0,2 2 10 0,-2 0-11 15,3 0-4-15,-7-2 7 0,6 3-15 0,-5-3 17 16,-2 2-14-16,4-2 2 0,-2 0 17 16,2 0-14-16,3 3-6 0,-2 0 3 0,0-2-3 15,2 1 1-15,-6-2 4 0,6 1 6 16,1-1-1-16,-3 2 1 0,2-1-1 0,1 0-4 0,-3-1 17 15,5 0-20-15,-2 2 15 0,0-2 1 16,0 0-9-16,3 2-4 0,-3-4 4 16,4 2-15-16,-4 0 8 0,3 0 3 0,0-2 4 15,0 2 6-15,-3 0-8 0,2 0 5 0,-2 0-20 16,0-1 17-16,0 0 1 0,3 1 7 0,-3-2-13 16,3 1 9-16,-3 1-1 0,2-2-5 15,-2 1 7-15,0 1-7 0,3 0 5 0,-3-2 3 16,3 1 0-16,1 1-16 0,-1-3 11 0,0 2 4 15,-3 1-2-15,3-1-5 0,0 1 8 0,0-2-3 16,0 1-7-16,0 0 4 0,0 0 1 0,1-1 2 16,-3 2-5-16,1-2 3 15,-2 2 14-15,3 0-11 0,-3 0 4 0,0-1-10 16,0 1-5-16,-1-1 10 0,1-1-13 0,0 1 11 16,-1-1-3-16,1 1 10 0,-3-1-20 0,3 1 12 15,-1-2 11-15,1 3 2 0,0-1-15 16,0 0 3-16,0-1 28 0,-1 2-34 0,1-1 8 15,0 1-12-15,-1-1 9 0,-2 1-4 0,-1 0 7 16,0 0-3-16,-3 0 1 0,3-1-19 0,-2 2 16 16,-1-1 13-16,-1 1 5 0,1 0-23 0,0-2 8 15,1 2-1-15,-3-1-4 16,0 0 4-16,2 0 11 0,0 0-16 0,-1 2-7 0,1-2 5 16,-3 0 5-16,3 0-3 0,-4 0 3 15,4 1-10-15,-3-1 8 0,3 0-3 0,-4 0-6 16,1 0 1-16,-5 0 15 0,2-1-10 15,-1 1 18-15,0-2-11 0,0 4-12 0,-3-4 2 16,3 2 11-16,-4-1 0 0,-3 1 9 0,5-1-12 16,-5 1-2-16,0 0-1 0,-10 0-7 0,14 0-8 15,-5 0-36-15,-9 0-17 0,8 5-93 0,-5 2-653 16,-6 0 78-16,-4 0 94 0</inkml:trace>
</inkml:ink>
</file>

<file path=ppt/ink/ink2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4:35:19.066"/>
    </inkml:context>
    <inkml:brush xml:id="br0">
      <inkml:brushProperty name="width" value="0.05292" units="cm"/>
      <inkml:brushProperty name="height" value="0.05292" units="cm"/>
      <inkml:brushProperty name="color" value="#FF0000"/>
    </inkml:brush>
  </inkml:definitions>
  <inkml:trace contextRef="#ctx0" brushRef="#br0">2706 2716 527 0,'0'5'135'0,"-1"1"-65"16,-1 0 17-16,2-1-5 0,0 3-8 0,0-1-8 0,0 1-4 15,0 0 55-15,0-1-4 0,2 0-5 16,2-1-21-16,-4 1-8 0,3-1-7 15,-2 0 4-15,5-1-12 0,-3 1-17 0,0-4 1 16,5 3 21-16,-1-3-5 0,3 1-5 0,7-3-5 16,0-2 10-16,10-4 0 0,4-6 5 0,14-10 3 15,2-4-21-15,15-16 5 0,7-8-79 16,2 0 5-16,-2-8 18 0,5-1-23 0,-1 0 5 16,-2 3-7-16,-2 0-1 0,-1 8-15 0,-6 1 23 15,-5 4-30-15,-12 11-14 0,-4 2-15 0,-2 5-51 16,-10 6-56-16,-15 8-115 15,7 4-410-15,-8 2 53 0</inkml:trace>
  <inkml:trace contextRef="#ctx0" brushRef="#br0" timeOffset="464.31">2470 3584 501 0,'10'12'179'0,"-3"2"-17"0,0-3 7 15,2 2-16-15,2-5-17 0,-4 0-1 16,3 1-9-16,4-5-24 0,-1 1 13 0,5 2 6 15,-2-7-21-15,9-5-11 0,9-6 14 0,17-10-24 16,-3-4-7-16,13-13-83 0,4-9 24 16,1-5-10-16,5-3 12 0,-2-3-2 0,5-2-16 15,-4 3-2-15,-2-1 8 0,3 1-6 0,-6 4-7 16,-3 2 5-16,-1 7 0 0,-6 0-23 0,-13 13-21 16,-1 2-82-16,-5 6-45 0,-8 8-42 15,-4 7-286-15,-4 3-179 0</inkml:trace>
  <inkml:trace contextRef="#ctx0" brushRef="#br0" timeOffset="916.44">2576 4353 517 0,'0'0'197'15,"4"13"-26"-15,-1-8-7 0,3 8-18 0,-3-4-18 16,8 7-8-16,-4 0 13 0,3 1-15 16,4 2-26-16,3 5 18 0,0-3-2 15,3 1-26-15,4-5 10 0,0-1-18 0,4-2 0 0,-4-5-7 16,3-2 22-16,0-7-12 0,10-7-10 15,15-10-11-15,13-14 11 0,4-5-106 0,-1-10 26 16,7-7-10-16,-2-6 5 0,22-23-15 16,-3 0 33-16,-7-3-5 0,1 1-5 0,-7-4-59 15,-11 20-159-15,4-26-54 0,-8 38-468 0,-5 3 59 16</inkml:trace>
  <inkml:trace contextRef="#ctx0" brushRef="#br0" timeOffset="11656.59">7171 2664 435 0,'-4'-3'82'0,"-4"0"28"16,5-1-8-16,-4 1-10 0,1 0 5 15,6 3 47-15,-10-4-1 0,5 1-17 0,5 3-1 16,-9-5-18-16,5 4-7 0,4 1 0 0,0 0-18 16,-9-4 0-16,9 4-8 0,-4-3 6 0,4 3-24 15,0 0 3-15,-8-2-13 0,8 2 0 16,0 0-5-16,0 0-8 0,0 0 5 0,0 0-17 16,0 0 5-16,0 0 4 0,21 7-7 0,-10-5 11 15,6 1-4-15,-1-2-2 0,5 1-15 0,0 1 8 16,3-1 2-16,2 0-8 0,-1 0 0 15,5-2-4-15,1 0 17 0,0-2-23 0,0 2 0 16,0 0-74-16,3-2 8 0,-4 1-3 16,1-2 7-16,0 2 14 0,-3-1 17 0,2 1 3 15,-2-2-5-15,-4 1 5 0,-3 0-10 16,-1 0 25-16,0 0-7 0,-6 1 4 0,3-2 1 16,-4 3 18-16,-2-2 5 0,0 2-18 0,-2 0 5 15,2-1 10-15,-11 1-5 0,13-1-3 0,-6-1 34 16,-7 2-18-16,11-1 0 0,-11 1-8 15,10-2 1-15,-10 2 1 0,6-1-4 0,-6 1-51 16,0 0-27-16,11 0-75 0,-8-3-70 0,4 3-528 16,0 1 65-16</inkml:trace>
  <inkml:trace contextRef="#ctx0" brushRef="#br0" timeOffset="12741.42">10497 2641 350 0,'0'0'154'0,"0"0"-1"0,-7-2 65 15,7 2-13-15,0 0-11 0,0 0-27 0,-11-3-16 16,11 3-16-16,0 0-9 0,0 0-1 0,-6-3-30 16,6 3 33-16,0 0-16 0,0 0-22 15,0 0 0-15,0 0-14 0,0 0 6 0,0 0-41 16,-4-2 10-16,4 2-4 0,0 0-4 0,0 0-5 15,0 0 11-15,0 0-16 0,0 0-12 0,0 0 2 16,0 0 10-16,0 0-7 16,0 0-6-16,0 0 1 0,0 0-8 0,28 0 4 15,-15 0-11-15,1 2 4 0,2-2 5 0,5 0-5 16,0 0 1-16,2 2 1 0,1-2-6 0,1 1 24 16,-1 1-37-16,3-2 25 0,0 1-36 15,0 1 20-15,1-1 6 0,-4-1-13 0,6 2 7 16,-5-1-2-16,-1 0 8 0,-1-1-5 0,-2 0-9 15,0 2 9-15,-1-2-6 0,0 0 1 0,-2 2-1 16,-2-2-4-16,-1 0 1 16,-2 0-6-16,-3 1 19 0,1 0-2 0,-1-1 8 15,-3 0-8-15,-7 0 16 0,17 1-8 0,-11-2-95 16,-6 1 41-16,11 0-28 0,-11 0 28 0,10-1 2 16,-10 1 6-16,0 0 0 0,0 0-6 15,0 0 9-15,10 0-14 0,-10 0-40 0,0 0-19 16,0 0-68-16,10-1-24 0,-7-1-71 0,-3 2-481 15,8 3 66-15</inkml:trace>
  <inkml:trace contextRef="#ctx0" brushRef="#br0" timeOffset="13256.07">11864 2726 757 0,'0'0'215'0,"-10"0"-5"0,10 0-33 0,0 0-11 16,0 0-15-16,0 0-10 0,0 0-23 0,0 0-16 16,0 0-2-16,0 0-16 0,0 0 11 15,24 0-23-15,-24 0-11 0,19 0-7 0,-4-1 7 16,2 1-2-16,6-4-15 0,-2 4-8 0,7-2 10 15,3-1-16-15,3 0 4 0,3-2-14 0,4 3 16 16,0-2-10-16,0-2-1 0,0 4-10 16,-3-4-2-16,0 3 0 0,-7-1 0 15,-1 0-8-15,-2 0 3 0,-5 2 4 0,-3 1 1 16,-2-2 13-16,-1 0-13 0,-3 2-6 0,-1 1 11 16,-3-3-5-16,-2 3 13 0,-2-2-11 15,1 0 11-15,-7 2-8 0,6-3-1 0,-6 3 1 16,0 0 5-16,0 0-41 0,0 0-2 0,0 0 5 15,0 0-42-15,0 0-4 0,0 0-36 0,0 0-54 16,0 0-52-16,-10 17-175 0,10-14-403 16,0 1 95-16,0 0 72 0</inkml:trace>
  <inkml:trace contextRef="#ctx0" brushRef="#br0" timeOffset="13828.82">13539 2656 399 0,'0'0'159'0,"0"0"-11"15,0 0-7-15,0 0-26 0,0 0-20 0,0 0 20 16,0 0-26-16,0 0 1 0,0 0-18 0,0 0-26 16,23 10 23-16,-9-7 5 0,-3-1-5 0,9 2-5 15,0-3-7-15,8 2-9 16,2 1-7-16,-2-4-2 0,3 3-6 0,0-1 0 16,2-1-15-16,1 2 0 0,-3-1-10 0,0-1 15 15,0 0 0-15,-4 1-11 0,-2 0 29 0,-1-2-41 16,-3 1 13-16,-2 0-3 0,-1 0-7 15,-5 0 15-15,1 1-3 0,-4-2 36 0,3 0-25 16,-5 2 2-16,-1-2 5 0,-7 0-7 0,13 0 23 16,-13 0-3-16,8-2-23 0,-8 2 18 0,0 0-16 15,0 0-17-15,9-2-8 0,-9 2 5 16,0 0-33-16,0 0-46 0,0 0-39 0,0 0-69 16,0 0-38-16,0 0-125 0,0 0-367 0,0 0 85 15</inkml:trace>
  <inkml:trace contextRef="#ctx0" brushRef="#br0" timeOffset="14361.8">14988 2786 412 0,'10'0'125'0,"4"2"-38"0,3-1 33 0,1 1-25 15,2-1 5-15,4 1 51 0,0-2 0 16,4 2-28-16,-1-2 7 0,3 0-25 0,-6 0 16 15,6 0-19-15,4 0-25 0,-6-1-6 0,3 0-50 16,-1-2-3-16,-5 1-13 0,-1 1 8 0,-3 1 0 16,-1-2-21-16,-3 1 18 0,-3-1 11 15,0 2 4-15,-1 0 83 0,-6-2-29 16,3-1-2-16,-3 2-5 0,-7 1-3 0,10-2-26 16,-10 2-2-16,7-4-13 0,-7 4-2 0,4-2-3 15,-4 2-28-15,0 0-69 0,0 0-34 16,0 0-79-16,0 0-243 0,0-5-335 0,0 5 112 15</inkml:trace>
  <inkml:trace contextRef="#ctx0" brushRef="#br0" timeOffset="14976.93">15324 1936 537 0,'-35'5'161'0,"8"0"-7"0,-4 2-18 16,4 1-83-16,-4 1-9 0,-3 1 17 0,3 1-4 16,1 3 71-16,-9 7-26 0,5 4-10 15,0 4-30-15,0 4 30 0,0 2-28 0,6 8-3 16,4 5-2-16,0 4 13 0,4 13-8 0,0-8 0 15,9 1 10-15,0 6-15 0,2-3-8 0,9 3-59 16,0-3-12-16,6 1-1 0,5-1 24 16,9 8-8-16,4-6 5 0,7-4 2 0,3-5-2 15,0-12-5-15,4-2 10 0,0-5 3 0,2-3-21 16,1-6 8-16,4-4 8 0,-7-8 9 16,-1-5 19-16,5-7 10 0,2-3-3 15,20-9-35-15,1-2 10 0,11-13-3 0,-4-4 21 16,3-5 25-16,-7-5-38 0,1-6-5 0,-4-5 18 15,-1-6 9-15,-5-8-11 0,-4-7 19 0,-1-8-14 16,-9-3-11-16,-5-3-6 0,-5 2 7 16,-8-2-17-16,-7 5 11 0,-10 3-8 0,-5 14 6 15,-9 3-6-15,-6 5 10 0,-11 4 3 0,-6 6 6 16,-21 0-27-16,0 16 3 0,-21 3 21 0,1 15-26 16,-7 6-5-16,-4 10 2 0,-19 7 8 0,5 8 13 15,1 5-7-15,3 7-14 16,7 2-15-16,10 7-18 0,7 11-59 0,1-2-137 15,12 10-595-15,8-3 102 0,9-3 111 0</inkml:trace>
  <inkml:trace contextRef="#ctx0" brushRef="#br0" timeOffset="23768.58">7085 3778 332 0,'-7'-3'123'0,"0"-1"69"0,-3 1 10 0,3 2-33 15,0-3 10-15,0 1-12 0,0 2-6 0,1-2-12 16,6 3-1-16,-10-4-25 0,10 4-11 16,-4-2-14-16,-2-2-6 0,6 4-20 0,0 0-3 15,-5-3-13-15,5 3 3 0,0 0-5 0,0 0-13 16,0 0 5-16,0 0-3 0,34 7-10 0,-19-6-10 15,6 1 3-15,5-1 15 0,2 1-20 16,5-2 9-16,2 0-20 0,0-2 6 0,5 0 2 16,1 1-3-16,4-4 8 0,-4 2-20 0,17-2 15 15,0 1 2-15,-11-3-2 0,-2 1-5 16,-7 3-8-16,3-2 10 0,0 3-7 16,-4-3 0-16,-9 3 2 0,3 0 8 0,-7 0-8 15,-4 2-7-15,-2-4-3 0,-2 4 2 0,1 0-7 16,-4 0-10-16,-1 0-1 0,-3 0 4 0,1 0 9 15,-2 0-28-15,-2 5-43 0,-5-2-64 16,5 3-85-16,-9-2-69 0,6 3-499 0,0-1 82 16,1 1 82-16</inkml:trace>
  <inkml:trace contextRef="#ctx0" brushRef="#br0" timeOffset="24568.69">10783 3871 406 0,'0'0'192'16,"0"0"-12"-16,0 0-22 0,18-1-9 0,-18 1-16 15,23 1-72-15,-9 3-32 0,7-4-6 16,-1 1 10-16,4-1 18 0,7 2 62 0,0-2-24 16,3 0 3-16,7 0 8 0,4 1-8 0,2-2-7 15,14 1-8-15,-9-2-6 0,-4 1-9 0,-4 1 9 16,1-4-25-16,-4 4 8 0,-7 0-3 15,0-1-2-15,-3-1-13 0,-7 2 5 16,3 0-8-16,-7 0-15 0,1 2 10 0,-4-2-15 16,0 0-8-16,-3 0-15 0,-1 1-5 0,-3-1-9 15,1 0-19-15,-4 0-13 0,0 4-29 16,3-4-25-16,-6 3-64 0,-1-3-146 0,4 3-399 16,-1 0 38-16</inkml:trace>
  <inkml:trace contextRef="#ctx0" brushRef="#br0" timeOffset="24867.84">12370 3789 435 0,'3'4'197'0,"-3"-4"-44"0,0 0 14 15,10 2-34-15,-10-2-15 0,15 0 2 16,-2 0-31-16,0 0 11 0,4 0-13 0,1-2-15 16,2 1 2-16,4 1 0 0,0 0-10 0,4-4-10 15,2 2 8-15,1 1-11 0,0 0 5 16,3-5-43-16,4 4 2 0,5 1-2 15,2-4-31-15,-4 2-33 0,7 3-95 0,-4-4-8 16,14 0-71-16,-6 4-479 0,-11 0 57 0</inkml:trace>
  <inkml:trace contextRef="#ctx0" brushRef="#br0" timeOffset="25240.76">14304 3853 532 0,'11'-3'148'0,"2"-1"1"16,5 1-3-16,1 1-36 0,3-5-13 15,5 1 0-15,1 3-5 0,9-5-2 0,0 1 51 16,5 0-5-16,16-1-14 0,4-1-14 0,3 0-49 15,3 0-64-15,0 1-62 0,0-2-94 0,4 5-599 16,-4-1 99-16</inkml:trace>
  <inkml:trace contextRef="#ctx0" brushRef="#br0" timeOffset="25586.29">15983 3895 430 0,'13'-2'186'0,"-13"2"-37"16,18-1 2-16,-8 1-33 0,4-1-6 0,3-2-12 15,7 0-5-15,0 2 58 0,7-5-7 0,6 3-15 16,4-1-11-16,20-4-15 0,5-1-18 16,6 1-38-16,5 4-98 0,13-4-84 0,2 2-622 15,-13 3 66-15</inkml:trace>
  <inkml:trace contextRef="#ctx0" brushRef="#br0" timeOffset="25912.25">18208 3828 678 0,'0'0'192'0,"0"0"-16"15,0 0-19-15,0 0-9 0,14 7-5 16,-7-6-25-16,6 1-3 0,2 1-23 0,4-2 13 16,6-1-18-16,12 1-10 0,8-1 8 0,20 3-11 15,10-3-51-15,14-11-210 0,11 14-522 0,5-6 33 16,5 2 72-16</inkml:trace>
  <inkml:trace contextRef="#ctx0" brushRef="#br0" timeOffset="63065.9">7383 4825 245 0,'-4'-4'46'0,"4"4"11"0,-8-8 7 0,5 5-3 16,0 2 77-16,-1-5-15 0,4 6-8 0,-9-6-7 16,6 4-6-16,-2-1-15 0,5 3 11 15,-6-6-1-15,6 6-23 0,-4-4 57 0,1 0-44 16,3 4-18-16,-4-3-62 0,4 3-12 0,-3-4 8 16,3 4 15-16,0 0 5 0,-7-4-3 0,7 4 6 15,0 0-1-15,0 0-7 16,-7-4 13-16,7 4 7 0,0 0-14 0,0 0-9 15,0 0 3-15,-4-3-5 0,4 3-1 0,0 0-12 16,0 0 31-16,0 0-5 0,0 0-11 16,25 7-23-16,-12-7 29 0,5 1-6 0,5-2-15 15,8 1 31-15,7-4-18 0,23-3-6 0,1 1 16 16,6-2-17-16,5 0-6 0,14-5 38 0,-17 3-20 16,1 2 2-16,-3 1-25 0,0-3 21 15,-2 2-14-15,-1 1 3 0,-7-1-15 0,-10 4 18 16,-8-1-3-16,-1 2 3 0,-8-1-21 0,-1 2 10 15,-7-1 21-15,1 3 10 0,-3-4-12 16,-7 2-1-16,3 2 3 0,-4 0 15 16,-2 0-38-16,-4-1 15 0,-7 1-5 0,13 1 0 15,-13-1-15-15,8 0 0 0,-8 0-34 0,3 6-37 16,-3-6-76-16,0 0-119 0,0 0-430 0,-3 8 32 16</inkml:trace>
  <inkml:trace contextRef="#ctx0" brushRef="#br0" timeOffset="64148.78">10913 4847 494 0,'-3'-2'166'0,"3"2"-2"0,-7-3-11 16,7 3-30-16,-7-6-28 0,7 6-21 16,-6-2 21-16,6 2-18 0,-5-5-3 0,5 5-2 15,0 0-6-15,-3-3-7 0,3 3-28 0,0 0 15 16,0 0-23-16,0 0-8 0,0 0 54 0,0 0-48 16,21 2-3-16,-8-2 0 0,5 4 71 15,3-2-2-15,6-1-28 0,4 0-3 0,9-1-2 16,4 2-13-16,2 1 10 0,18-3 0 0,-2 1-20 15,-7-1 20-15,6 4-15 0,-10-4-3 16,-6 1 3-16,-4-1 3 0,-1 3-21 16,-5-3 0-16,-1 0-13 0,-3 1 13 0,-3-1 2 15,-5 2 1-15,-2-2-14 0,0 0 3 0,-2 0-4 16,-4 0 6-16,-2 1 1 0,1-2 5 0,-4 5 5 16,0-4 0-16,1 0 10 0,-11 0 1 15,13 0 4-15,-13 0-10 0,7-3 0 0,-7 3-7 16,0 0-3-16,8-1 2 0,-8 1-33 0,0 0-12 15,0 0-60-15,0 0-137 0,3-3-439 0,-3 3-107 16,0 0 93-16,0 0 96 0</inkml:trace>
  <inkml:trace contextRef="#ctx0" brushRef="#br0" timeOffset="71983.7">15949 2106 289 0,'0'0'117'0,"0"0"-12"0,3-5-12 16,-3 5-24-16,0 0 2 0,0 0 29 0,0 0 5 15,0 0-2-15,0 0-34 0,0 0 59 0,-3-7-18 16,3 7 7-16,0 0-14 0,-7-6 12 0,7 6-10 15,-3-3 5-15,3 3-20 0,-8-5 4 16,2 3-4-16,6 2-18 0,-10-3 2 0,3-1-20 16,0 3-13-16,7 1-8 0,-13-6 13 0,6 3-13 15,-1 0 13-15,-2 0-12 0,4 0-6 0,-4 1 7 16,-1-2-1-16,1 2-16 16,0-1 0-16,-1 0 2 0,-2 0-15 0,-1 1 0 0,1 0 11 15,2-1-4-15,-3 1-6 0,1 1 4 16,-4-1-8-16,3 0 6 0,-3 2 0 0,0 0-6 15,0 0 1-15,-4 0-16 0,1 4 13 16,-1-3 3-16,0 1 7 0,1 1-13 0,-1 1 11 16,-3-1-5-16,4 1-16 0,-4 0 8 0,3 2 10 15,-2-2-8-15,2 3 19 0,1-1-11 0,-1 1-5 16,1 0-5-16,-1 1-1 0,0 1 9 16,5-1-13-16,-5 1 5 0,4 1 7 0,3-1-9 15,-2 1 12-15,2 0 7 0,3 0-14 0,-3 0 2 16,1 0 0-16,3 0 13 0,-4 2-18 0,4 1 15 15,-1-1-10-15,4 1-8 16,-3 1 16-16,0-1-16 0,0 2 13 0,0 3-2 16,3-1 2-16,-4 2-3 0,1 2-7 0,3 1 8 15,-3-1-8-15,3 1 5 0,0 1 2 0,-2-3-2 16,1 4-2-16,4 0 7 0,-2-4 3 16,0 4-8-16,2-2-8 0,1-3 3 0,3 2 5 15,-3-1 13-15,3-2-6 0,0 2 4 0,0-1-14 16,3 0-5-16,0-1 11 0,-3 1-3 0,4 0 5 15,2-1-8-15,-3 0 9 0,4-2-1 16,0 1-13-16,3 1 13 0,-3-1-5 0,0-2 10 16,4 2-12-16,-2-1-8 0,1 0 12 15,2-1 3-15,1 0 5 0,-2-2-2 0,5 1 10 16,-6-3-13-16,4 2 0 0,-1-1 0 16,-1-4 16-16,4 2-8 0,-2-3 2 0,0 1 11 15,3-1-3-15,0 0-3 0,3-3-17 0,-3 2 7 16,4-1-5-16,-1-5 3 0,0 1-6 0,4-1 3 15,-2-1-89-15,2-3 15 0,3-1 10 16,0-1 8-16,0-3-8 0,4-3 44 0,-1 1 17 16,1-1-48-16,-3-4 41 0,2-1 5 0,-2 1-5 15,9-9-11-15,-9 4 16 0,-1 1-12 0,-2 0 9 16,-2 2-7-16,0-4 17 0,-2 0-22 16,-3-2 38-16,-1 0-36 0,0-1 16 0,-4 0 25 15,-2-1-13-15,-1-2-2 0,-3 3-10 0,-1 0 2 16,-5-1 5-16,-1-2 3 0,0 1-5 15,-1 1 2-15,-8-5-5 0,2-2 3 16,-4 4-3-16,-2 0-8 0,-8-9 6 0,-2 1 15 16,-1 3-13-16,-1 8-5 0,4 6-13 0,-13-9 26 15,-3 6-8-15,-3 2 13 0,5 6-8 0,4 5 0 16,-7 1-10-16,1 2 3 0,-4 1 2 16,-1 1 3-16,-2 7-11 0,0-1 3 0,-14 5-13 15,3 4-22-15,0 2-40 0,4 9-30 0,-3-8-184 16,-1 25-522-16,0 1 81 0,14-6 111 0</inkml:trace>
  <inkml:trace contextRef="#ctx0" brushRef="#br0" timeOffset="103711.89">21121 3711 386 0,'0'0'151'0,"-6"-2"-5"0,6 2-16 0,-5-6 9 16,5 6-29-16,0 0-8 0,0 0 24 15,0 0-52-15,4-7-18 0,-4 7 23 0,7-3-38 16,-7 3 8-16,13-1 10 0,-2 1-8 0,-1 0-20 16,4 1 0-16,0 2-8 0,-1 1 2 0,5-2-22 15,1 5 33-15,-1-2-31 0,-1 2 8 16,0 1-3-16,0 5-8 0,0-2 6 0,-3 3 5 16,-1 0 0-16,-3 5 2 0,-5-3 5 15,1 3 1-15,-6 2-11 0,0 4 16 0,-6 0-11 16,-2 5 6-16,-2 1-32 0,-3-2 22 15,-4 1 6-15,-1 7 1 0,1-7-12 0,3-3 11 16,1-2-9-16,0-4 2 0,2-1 3 0,4-2 8 16,1-1-24-16,2 0 16 0,-3-1-21 0,7-2 18 15,0-3-27-15,4 2 22 0,-1-2-3 0,4-4-7 16,3 0 8-16,1 1 4 0,2-4-2 16,0 1-22-16,4-5 93 0,-3 0-14 0,7-5-11 15,-4 4 3-15,0-2-6 0,0-4-9 0,0 2-11 16,-6 1 8-16,-1-1-3 0,0 1-13 15,-3-1 27-15,0 2-14 0,-4-3 10 0,1 4-9 16,-4 2-11-16,0-6 15 0,0 6-17 16,0 0 7-16,0 0-13 0,0 0 3 0,-28 8-5 15,18 1 5-15,-1-1-16 0,-2 5 6 0,0 0 0 16,2 4-3-16,1 5 0 0,0 2 5 0,5 1 0 16,-1 1-5-16,3 7 8 0,3-3-8 15,-3 0 3-15,6 0-3 0,0 4-5 0,0-3 8 16,1 1-16-16,3 1 21 0,-3-1-8 0,5 0 0 15,-5-6-5-15,-1 1-5 0,0 1 5 0,2-6 0 16,-2 0 0-16,-3-3 3 0,-3 2 2 16,-1-4 8-16,0 1-11 0,-6-3 1 15,0 2 9-15,-7-2-12 0,0-2-5 0,-7-4 10 16,0 0-2-16,-3-4-3 0,2-2 3 0,-5-2-21 16,2-3-69-16,1-1 0 0,-3-3-13 0,5-1-28 15,-2-1-72-15,6-12-99 0,5 11-482 16,2 1 64-16,4-6 85 0</inkml:trace>
  <inkml:trace contextRef="#ctx0" brushRef="#br0" timeOffset="104773.43">22728 3838 652 0,'-2'-4'161'16,"-3"-4"65"-16,-1 2-29 0,1 2 8 16,-1-3 4-16,-1-1-29 0,-3 3 19 0,-1 1-53 15,1-2-10-15,-3 4-13 0,-2-1-3 0,-5 3-20 16,3 0-5-16,-7 4-8 0,0 0-5 0,1 3-26 15,-4 0 3-15,2 3 5 0,1-2-23 16,3 5 2-16,1-4-10 0,0 2 3 0,6 2 0 16,0-2-5-16,1-1 2 0,6 2-12 0,0-2-3 15,3-2-18-15,4 2 25 0,0-3-22 0,4-1 4 16,3-4 4-16,0 1-14 0,6-3 6 0,1 0 4 16,3-4-4-16,1 0 2 15,5-3-5-15,-2-3 5 0,2 2-5 0,-1-2 5 16,-3-1-5-16,-1 0 8 0,2 0 5 0,-6 2-16 15,-1-1 8-15,-2 1 5 0,-1 3 11 0,0-2-8 16,-2 1-18-16,1 3 20 0,-5-2 0 16,2 4 11-16,-2-4 7 0,0 3-20 0,-1-1-8 15,-3 4 10-15,4-4 3 0,-4 4-12 0,3-4 14 16,-3 4-20-16,0 0 15 0,0 0-10 0,6 12 1 16,-5-8 6-16,-1 3-12 0,3 0-5 0,0 1 18 15,2 0 5-15,1 0-8 0,-3 0-20 16,4 1 18-16,0-2-16 0,4-2 11 15,0 0-9-15,0-2-1 0,1 2 7 0,1-5-3 16,1 0 8-16,-1-3-12 0,1 0 7 0,3 0 5 16,-4-5-8-16,2 2 8 0,-2-2 0 0,-2 0-2 15,2-1-8-15,-3-1 0 0,1 1 5 16,-5-4 13-16,1 5-8 0,0 1 5 0,-3 2-10 16,2-4 2-16,-5 2 6 0,2 2 10 0,-3 1 3 15,0-3-9-15,3 1 4 0,-3 6-9 0,-3-7 1 16,3 7-5-16,3-5-3 0,-3 5 12 15,0-6-19-15,0 6 9 0,0 0 6 0,0 0 0 16,0 0-3-16,10 10-3 0,-7-6 6 0,5 0-5 16,-5 2-9-16,4 1-4 0,3 1 18 0,0-4 0 15,-3 2-8-15,3 1 0 0,-3-2 2 16,4 1 16-16,-5 0-38 0,4-1 25 16,-2-1-3-16,-1-1 6 0,-1 1-8 0,-2 0-13 15,2 0 8-15,0-3 0 0,-1 2-3 0,-2 2 3 16,-3-4-3-16,0-1 11 0,3 7-8 0,-3-7 10 15,-9 9-23-15,1-4 8 0,-2 2-6 16,-3 1-14-16,2 2-1 0,-5 0-33 0,5-1-41 16,1-3-64-16,-1 1-79 0,-2 0-95 0,9-2-522 15,-2-2 107-15,2 3 62 0</inkml:trace>
  <inkml:trace contextRef="#ctx0" brushRef="#br0" timeOffset="105688.72">23422 3595 975 0,'-4'-9'189'15,"4"9"-12"-15,-3-5-13 0,3 5 7 16,-7-4-33-16,7 4-25 0,-18 2-11 0,9 4-20 16,-2 1 8-16,-3 2-1 0,-2 3-19 0,-2 2-19 15,2 2 10-15,-2 5-7 0,5 3-18 0,-1-1-18 16,1 4-21-16,6-2-17 0,4-3-57 0,-2 3 23 15,2-6-10-15,6 2-15 0,2-4-116 16,4-3 3-16,1-2 16 0,1-2 32 16,3-3 9-16,-1-1-6 0,4-5 41 0,1-1 31 15,1-1 30-15,2-2 4 0,3-6 68 0,-3 5-20 16,2-5 15-16,-5 2 3 0,-1-1 43 16,0 2 28-16,-4-1-10 0,-1-2 59 0,1 5-18 15,-3-4-25-15,1 4 0 0,-5 0 25 0,-2-2-13 16,2 3 10-16,0-1-55 0,-5 0 1 0,6 3 6 15,-3-4-7-15,-4 5-6 0,6-5-21 16,-3 2 9-16,-3 3-29 0,4-3-13 0,-4 3 3 16,6-4-13-16,-6 4-5 0,0 0-5 15,0 0-5-15,0 0-23 0,18 4-13 0,-18-4-1 16,13 0 12-16,-8 0-14 0,1-4 31 0,1 3-18 16,2-2 6-16,-2-3 4 0,4-1 34 15,-4 3-16-15,0-4 28 0,-1 0-9 0,2-1 30 16,-5 1-6-16,3 2 22 0,-2-1-34 0,-1 3 13 15,-3-1-8-15,3-1 5 0,-3 6-2 0,0 0 5 16,-9-8-24-16,9 8 11 0,-14 3 3 0,4 1 0 16,0 0-6-16,-5 4-12 0,2 1-11 15,0 0 13-15,-1 4-7 0,4 2 0 0,-4 2-11 16,4-1-25-16,0 5-19 0,3-5 9 16,3 2-47-16,0 1-15 0,4-5-23 0,3-2-5 15,2 2-2-15,2-3 30 0,3 2-26 16,0-9 47-16,4 1 56 0,2-3 40 0,-1-2 11 15,1 0 5-15,5-3 8 0,0-1 5 0,-2-1 26 16,-1-2-11-16,0-1 24 0,-2 0 9 0,2 0 1 16,-5 1 10-16,4 0 7 0,-7 3-20 15,3-3-8-15,-2 1 21 0,-4 3-23 0,0 2 18 16,-1-6-18-16,-1 6-11 0,1-3 11 0,-6 4-11 16,7-4-25-16,-1 4 23 0,-6 0-33 0,4-5-16 15,-4 5 6-15,0 0-1 0,0 0 16 0,0 0-10 16,14 6-13-16,-11-3-8 0,1 1-8 15,-4-4 6-15,6 4-8 0,-3 0 7 0,-3-4-7 16,7 3 13-16,-2 0-13 0,-5-3 12 16,0 0 1-16,16-3-13 0,-16 3 18 0,18-3-1 15,-12-2 19-15,4 2-13 0,-2-1 8 16,-2 1-3-16,1-1-13 0,-4 1 3 0,4 0 7 16,-4-1-15-16,-3 4 11 0,11-4-19 0,-11 4 16 15,7-4 5-15,-7 4 2 0,6-2-27 0,-6 2 2 16,4-2 7-16,-4 2 11 0,0 0-21 15,0 0 16-15,0 0 0 0,0 0-6 0,10 7-2 16,-10-7 8-16,4 5-13 0,-1 2-6 0,0 0-4 16,-2 0-18-16,5 2-34 0,0-1-48 15,2-1 18-15,-1-2-72 0,0 2-95 16,2-7-104-16,4 6-469 0,-2-6 79 0,1-3 110 16</inkml:trace>
  <inkml:trace contextRef="#ctx0" brushRef="#br0" timeOffset="106928.97">24464 3503 678 0,'-7'-3'202'15,"7"3"-2"-15,0 0-19 0,-8 0-22 0,8 0-5 16,-8 6-26-16,4 2-8 0,0 4-28 0,-2 4 18 16,-1 1-23-16,0 2-7 0,4 4-1 0,-2 1-10 15,-1-3-23-15,3 1 13 0,0-2-8 16,-1 1 3-16,4-5-11 0,-3 1-12 15,3-5-5-15,0 1-1 0,0-2 11 0,-3 0-18 16,3 0 0-16,0-2-3 0,0-2 11 0,0-3-8 16,0-4-3-16,-4 5-12 0,4-5 7 0,0 0-23 15,0 0 24-15,0 0-27 0,0 0 26 16,-21-8 3-16,15 4-3 0,-2 0-2 0,2 4-10 16,-4-3 2-16,3 1 10 0,-4 2-26 0,-2 5 19 15,-1-5-3-15,3 4 10 0,-1 0-10 0,-3 4-5 16,5-2-3-16,2 5 3 0,-1-2-7 15,5 1-1-15,-2 0 31 0,6 4-21 0,3-3-7 16,1 2-16-16,2-4 19 0,5 2-4 0,-1-2 19 16,8-1-8-16,-2-1 18 0,2-4-21 15,5 0 11-15,-2-3-5 0,3 0-1 0,0-3-2 16,3 0 10-16,-3-4 11 0,0 3 4 16,-3-2 1-16,-1-1-31 0,-3-1 18 0,0 3 7 15,-3-2-4-15,0-1 50 0,-1 3-10 0,-6 0-53 16,4-1 53-16,-5 2-45 0,1 1-9 0,0 0 75 15,-4-1-3-15,4 0-7 0,-7 4 27 16,7-4-14-16,-7 4-14 0,7-3 3 0,-7 3-33 16,6-4-20-16,-6 4-9 0,0 0 19 15,7 0-24-15,-7 0 6 0,0 0-3 0,8 11-23 16,-8-3-2-16,3-4-31 0,0 5-16 0,-3-1-28 16,3 2-22-16,-1-3-9 0,0 1 1 15,4 0-42-15,-2 1 9 0,3-5-62 0,-3 0 35 16,2 1 34-16,1-3 18 0,2-1 46 0,-9-1 49 15,12-1 25-15,-12 1 23 0,13-7 26 0,-2 3 20 16,-3-2-20-16,0-1 28 0,-1 3-31 16,4-5 29-16,-5 2-24 0,4-2 31 0,-2 0-28 15,-1-1 8-15,2 4 20 0,-2-3 36 0,0 3-23 16,0-1 13-16,-4 0-31 0,1 4 5 0,-1-2-16 16,4 2 1-16,-4-1-18 0,2 1 10 0,-2 0 3 15,0-1-13-15,0 3-3 16,-3 1 0-16,4-4 3 0,-4 4-31 0,3-3-7 15,-3 3 12-15,0 0 13 0,0 0-26 0,14 5 1 16,-11-2 20-16,-2 1-6 0,5-1-4 0,-2 3-3 16,-1-4-12-16,3 3 35 0,-2-4-28 15,0 3 10-15,2 0-18 0,-2-1 36 0,-1-3-28 16,4 3 11-16,-1 0-9 0,-1-3 1 0,4 0 2 16,-2-3 10-16,3 0-2 0,1 0-5 0,-1-2 2 15,0-2 8-15,1 3-28 0,-1-5 17 16,0 0-14-16,1-1 12 0,-1 0-3 0,-4 2 11 15,2-1-8-15,-1 1-15 0,-1 0 18 16,-1-2-11-16,-3 3 8 0,1 0-7 0,0 2-3 16,-3-2 10-16,0 1-3 0,0 6-7 0,-3-8 10 15,0 4-12-15,1 1 7 0,2 3 7 16,-11-2-14-16,11 2-1 0,-15 5 23 0,5-1-30 16,3 0 2-16,-3 0 11 0,0 4 7 0,3-1-21 15,1 0 1-15,2 1-8 0,-3 0-3 0,5-4-15 16,-3 1-12-16,2-2 19 0,3 3 1 15,-3-2 2-15,3-1-4 0,0-3 14 0,0 0 11 16,0 0-16-16,0 0 11 0,0 0 10 0,20-7-13 16,-16 5 15-16,2-5-2 0,-2 3 8 15,2 0 7-15,-2 0-8 0,-1 0 14 0,-3 4-1 16,7-6 18-16,-7 6-15 0,4-4-18 16,-4 4 13-16,3-4-26 0,-3 4-20 0,0 0 15 15,0 0 16-15,0 0-11 0,6 14 10 0,-6-5 3 16,1 5 0-16,-2 3-7 0,1 4 9 0,1 4-7 15,-1 4 13-15,0 4 20 0,0 1-26 16,0 0-2-16,3 1 0 0,-3-4-2 0,0-4 22 16,3 0-27-16,-3 2 12 0,0-4-21 0,3-6 19 15,-3 1-8-15,-3-1-5 0,3-2 12 0,-3-6 6 16,0 3 12-16,2-5-7 0,-5 0-5 0,-1-2 0 16,-4-3 2-16,2 0 18 0,-1-3-15 15,-3-2-13-15,-2-6 5 0,1-1 10 16,-1-6-20-16,-4 2 5 0,6-6 15 0,1-2-7 15,0 0 7-15,5 0-7 0,0 0 2 0,3 2-15 16,1 1 3-16,6 0 2 0,1 0 10 16,3 3-15-16,3-4 2 0,4 1-2 0,2 2 0 15,2 3-31-15,2-1-5 0,4 3-28 0,4 1-20 16,6-4-22-16,0 5-60 0,0-2-154 0,0 7-220 16,4-5-210-16,0 4 71 0</inkml:trace>
  <inkml:trace contextRef="#ctx0" brushRef="#br0" timeOffset="107309.02">25814 3596 790 0,'-3'-4'238'0,"0"0"-10"0,0 0-2 0,3 4-32 15,-7-7-15-15,4 5-35 0,-5-2 4 0,8 4-7 16,-17 5-18-16,3-2-26 0,1 4-7 0,-3 3-6 15,-2 5-7-15,-3 0 0 0,4 4-24 16,-3 3 4-16,2 0-14 0,2 2 8 0,1 1-20 16,5-4-3-16,1-2-5 0,5-1 8 15,0-1-41-15,4-2 12 0,0-1 6 0,4-3 0 16,6-1 5-16,0 2-13 0,4-8 20 16,3 1 0-16,0-5-30 0,0 0 10 0,3-5 23 15,-2 1-12-15,5-4-11 0,-5-3 5 0,3-2 7 16,-2-1-4-16,-4 1 23 0,-2-3-31 0,1 0 5 15,-4-1-5-15,-3 1 13 0,-1 0-11 0,-2 1 9 16,0 4-9-16,-4-2-7 0,0 3 0 16,-4 1 7-16,1 0 1 0,-4 4-21 0,0 2-15 15,1-1 7-15,-5 4-45 0,11 0-42 0,-17 5-30 16,10 1-37-16,-3-2-142 0,3 4-495 0,3 2 131 16,1-3 13-16</inkml:trace>
  <inkml:trace contextRef="#ctx0" brushRef="#br0" timeOffset="107671.96">25996 3675 703 0,'3'-4'187'0,"3"0"-18"16,-6 4 5-16,5-3-25 0,-5 3-14 0,0 0 6 16,0 0-21-16,18 7-15 0,-16-2-12 0,6 0-17 15,1 2-4-15,-5 1 0 0,5 2-16 0,-2 1-10 16,0-3 10-16,0 5-7 0,0-1-8 15,0-3 5-15,0-1 8 0,-3 1-34 16,2-1-2-16,-1 0 28 0,-3-4-25 0,1 3-1 16,3-4 6-16,-5 0-1 0,-1-3-17 0,0 0 2 15,0 0 3-15,0 0 5 0,10-16-20 0,-9 8 25 16,-1-1 2-16,0-3 14 0,0 1-6 16,-1 1-15-16,2-2 7 0,-1 1-48 0,0 2 72 15,0-2-16-15,3 3 16 0,-3 0 7 0,0 1-25 16,0 0-6-16,0 0 11 0,0 3-5 0,0-3-13 15,3 1 10-15,0 5-2 0,1-5-14 0,-1 5 4 16,0-3-11-16,-3 4-49 0,11-5-27 16,-7 4-34-16,-4 1 18 0,16-1-126 15,-5-12-212-15,-1 12-381 0,4 1 69 0,-4-3 115 16</inkml:trace>
  <inkml:trace contextRef="#ctx0" brushRef="#br0" timeOffset="108537.76">26618 3260 1062 0,'0'0'297'16,"0"-8"-34"-16,0 8-19 0,0 0-27 0,0 0-17 15,0 0-3-15,-7 19-33 0,4-6-31 16,2-1 13-16,-2 5-39 0,-3 4-2 0,3 1-8 16,2 3-10-16,-3 3-7 0,1-3-6 15,3 0-13-15,0 1-4 0,0-2-19 0,0-6 8 16,0 1-25-16,3-1 17 0,-3-3-2 15,0-2-13-15,4 1 13 0,-3-3-13 0,-1-1 20 16,0-3-7-16,3-3-18 0,-3 0-10 0,0-4 5 16,0 0-1-16,0 0-7 0,0 0 8 15,3-21-15-15,-3 13 17 0,-3-1-7 0,0 1 2 16,-2 0 10-16,2-1-14 0,-4 1 4 0,1 1 10 16,-1 2-30-16,-4-2 13 0,1 5-3 0,-3-2 0 15,-1 1 0-15,1 6-3 0,2 1-5 16,-6 0-2-16,3 5 2 0,-3 4 11 15,0 0-21-15,7 7 23 0,-4-4-7 0,7-2 2 0,3 6-5 16,1-4-11-16,3 1 14 16,3 0-9-16,1-1 4 0,3-2-4 0,4 0 11 15,5 0-2-15,2-4 2 0,-2-2-5 0,2-1 10 16,3-3 0-16,1 0-20 0,0-8 15 0,1 4 10 16,2-4-10-16,-2-3 5 0,1-2 0 15,-3-3 5-15,6-2-10 0,-7-2-5 0,-2 0 10 16,2 0-10-16,-9 0 3 0,2 0-3 0,-2 2-3 15,-3 1 16-15,-3 1-1 16,1 2 4-16,-5 0-4 0,3 0-7 0,-4 2 13 0,0 3-18 16,-4-2 7-16,4 7-9 0,-4-5-1 15,4 5 0-15,0 0 8 0,-16 8-7 0,9 0 4 16,0 1 3-16,0 4-5 0,3 2-13 16,-2 1 13-16,2 0 2 0,1 0 6 0,-1 2 0 15,4-3-11-15,0 1 5 0,4-3-4 0,0 2-1 16,-1-2 11-16,0-3 4 0,4-1 3 15,0 0-2-15,5-4-31 0,-1-2 28 0,0 0-15 16,3-5 10-16,-1 1 8 0,1-6-24 0,3 0 11 16,2-3-2-16,-7 2-9 0,5-4 11 0,-4-2 8 15,1 3 7-15,-4-2-20 0,-3 1 20 16,1-2-5-16,1 3-8 0,-5-2-4 16,-1 3 14-16,0 1-9 0,-2 2 10 0,-1 0-14 15,-1 3-4-15,-2-3 0 0,3 7 0 16,-6-6-3-16,6 6 0 0,0 0-5 0,-10 0 3 15,10 0-11-15,-8 8 8 0,5-3-5 0,3-5-15 16,-3 9-3-16,3-2-26 0,0-7 32 0,3 6-6 16,0-2 23-16,2-1-5 0,-5-3 7 15,13 0-2-15,-3-2 6 0,4 0 14 0,-1-3-20 16,4 1 3-16,-3-1 2 0,3-1 13 0,-3 1 20 16,3-2 11-16,-4 1 38 0,-3 2-25 15,1-2 4-15,-1 4-50 0,-3-5-24 0,-1 5 21 16,2-3-15-16,-2 3 30 0,-6 2-15 0,7-1 10 15,-7 1-13-15,0 0-2 0,10 4 0 0,-6 1 5 16,-2 3-3-16,-1 1 11 16,0 2-3-16,2 3-3 0,0 3 3 0,4 7-28 15,-1-4-64-15,2 2-269 0,12 19-489 0,9-5 118 16,0-3 46-16,8-6 92 0</inkml:trace>
  <inkml:trace contextRef="#ctx0" brushRef="#br0" timeOffset="111383.68">22458 4288 598 0,'-1'-4'272'0,"1"4"-29"15,-3-8-28-15,3 3-33 0,0 5-8 0,0 0-39 16,-6-3 11-16,6 3-30 0,0 0-6 15,0 0-8-15,-1 18 0 0,1-4-20 0,0-1-15 16,-3 9-6-16,6 4-2 0,-3 13-8 0,0-3-5 16,0 4 0-16,0 1-5 0,-3-2-12 15,6 0 1-15,-2-3-4 0,-1 0 20 0,0-8-13 16,3 2-12-16,-3-5-3 0,3 0 17 16,0-7-4-16,-2 0-5 0,-1-1-16 0,3-4 11 15,-3-3-9-15,0 0 1 0,0-1-8 0,0-3-10 16,0-6-10-16,-3 3-6 0,3-3 6 0,0 0-11 15,0 0-2-15,-11-16 23 0,5 10-23 16,-2-5 15-16,-2 0 5 0,1 1 6 0,-3-4-16 16,-1 3 3-16,-4-1 4 0,4 3 6 0,-5 2-2 15,-2 2-14-15,-1 1 11 0,-3 2 10 0,1 4-21 16,-1 3 19-16,-4 2-1 0,4 2-4 16,0-1 4-16,4 4-30 0,2 2 48 0,-2 3-23 15,7 1-17-15,3-1 4 0,2 4 26 16,2-3-15-16,6-2 8 0,3 1-9 0,4 1 6 15,3 0-8-15,4-3 19 0,0 1-27 16,6-4 16-16,1-1 13 0,3-5-8 0,0-2 2 16,3-3-7-16,0-2 8 0,3-6-3 0,5 0-11 15,-1-4-4-15,-3-3 15 0,10-5 3 0,-10-2-3 16,6-1-5-16,-9-1 12 0,-7 5-7 16,-2-4 0-16,-1 1 3 0,-5 0 7 0,-2 3 8 15,-1 3 10-15,-4-2-2 0,-2 3-3 0,0 3 10 16,0 0 0-16,-4-1-5 0,0 3 1 15,-1 5-4-15,-2-3-15 0,-1 5-4 16,4 2-9-16,-13-3 8 0,13 3-7 0,-10 7 9 16,2-2-2-16,2 4-5 0,2-1 5 0,1 1 11 15,0 1-11-15,3 4-3 0,0-3-7 0,3 3 13 16,0-3-3-16,1 3-5 0,2-3-8 0,2-1-4 16,2 1 1-16,3-5 6 0,1 1-15 15,-1-2 15-15,5-5-3 0,-2 0 11 0,5-4-9 16,0 0-1-16,-1-4 7 0,4-1 0 0,-3-3-8 15,0 0 11-15,-1-3 7 0,-3 4 8 0,-1-4-16 16,-4 0 11-16,-2 1 18 0,0 3-13 16,0 0 10-16,-6 2-8 0,-1 0 9 15,0-1-6-15,1 4-8 0,-4-2 0 0,0 2-7 16,0 6 15-16,0-5-23 0,0 5 3 0,0 0 17 16,0 0-20-16,0 0 0 0,-17 15 0 15,13-7 3-15,1 4-3 0,2-2-8 0,-2 0 18 16,3 4-5-16,0-3 11 0,3 3-21 0,-2-3 7 15,2 3-10-15,1-3-2 0,2 3 10 0,-2-1 8 16,3 0-16-16,-1-1 13 0,2 0 0 16,-2-3 3-16,-2-1-16 0,2 0 19 0,-2 1-9 15,-1-7 6-15,0 5 2 0,2 0-10 0,-2-3 10 16,0 2-12-16,-3-3 10 0,3 2-8 0,-3-5-13 16,-3 10 26-16,0-6-29 0,-1 0 3 15,-6 2-38-15,3-1-5 0,-6 1-26 16,2 0 23-16,1 1-46 0,0-2 8 0,3 0-80 15,0-3-20-15,3 2-92 0,1-2-489 0,3-2 56 16,0 0 103-16</inkml:trace>
  <inkml:trace contextRef="#ctx0" brushRef="#br0" timeOffset="111587.5">23326 4710 698 0,'0'0'318'0,"4"-6"-14"0,-4 6-61 15,0-3 16-15,0 3-21 0,0 0-36 16,0 0-23-16,0 0-4 0,-18 9-12 0,11-2-24 0,-6 1-27 16,-1 2 3-16,4 2-22 0,-4 2-9 15,1 4-30-15,-1 0-21 0,0 2-10 0,3 1-31 16,2 1-22-16,2 2-60 0,0-4-51 16,10 1-61-16,-3-5-138 0,4-3-469 0,3 0 61 15,2-4 65-15</inkml:trace>
  <inkml:trace contextRef="#ctx0" brushRef="#br0" timeOffset="112211.89">23390 4988 555 0,'11'-4'174'0,"-4"-2"-38"0,0 3-8 0,0-2 51 16,0 2-18-16,-1-3 13 0,-2 4-23 0,2-3 18 15,-6 5-5-15,8-4-8 0,-2 1 3 16,-6 3-52-16,4-5 6 0,-1 1 7 16,-3 4-5-16,7-4-22 0,-4 2-6 0,-3 2 2 15,8-6-27-15,-5 5-27 0,4-4-9 0,-1 2-3 16,-2-3-13-16,5 4-2 0,-1-6-11 0,-1 3 3 15,2 0-7-15,-2-2 17 0,1-1-10 0,-1 0 18 16,-1 1-8-16,-3-1 21 0,1 1-18 16,0 2 33-16,2-2-16 0,-5 1 22 0,-1 3-19 15,3-4 3-15,-3 2 0 0,0 5-3 0,-3-4-2 16,3-1-16-16,0 5 5 0,-11 0 1 0,11 0-8 16,-10 5 5-16,3-1 0 0,-4 1-8 15,4 5-5-15,-3-2-3 0,1 3 11 0,-2 2-18 16,4-1-5-16,1 2-8 0,2 3-5 15,-2-2-18-15,6 1-10 0,0-3-26 0,0 0-13 16,6-1-2-16,-2-2 3 0,6-4 2 0,1 1 2 16,1-2 6-16,2-5 17 0,3 0 11 0,1-4-13 15,2 0 16-15,0-2 27 0,0-1 16 16,-2 3 10-16,3-4-7 0,-4 0 25 0,3-1 7 16,-6 2 14-16,0 0 10 0,-1 3-1 0,-2 0 14 15,-1 1-24-15,0-4 11 0,0 5 8 0,-3-3-14 16,-3 4 11-16,2 0 0 0,-2-4-18 15,-1 4-3-15,4 1 1 0,-7 0-14 0,0 0 3 16,7 0 1-16,-7 0-17 0,6 6 6 16,-6-2 0-16,1 0-8 0,-1 1-2 0,3 1-16 15,-3 0-4-15,3-4-1 0,-3 4 0 0,0-2 0 16,4 0 11-16,0-1-3 0,-1-2 10 16,-3-1-26-16,7 5 11 0,-1-5 20 0,-6 0 0 15,15-6 3-15,-9 6 0 0,1-3 10 0,0 0-18 16,-1 1 11-16,2-1-1 0,2-1-18 0,-4 2 32 15,1 0-19-15,1-3 8 0,-5 4-29 0,6-2 19 16,-5 0-8-16,2 2 8 0,-2 0-1 16,3-1-1-16,-7 2 6 0,10-1-12 0,-10 1 3 15,10 1-6-15,-5 2 9 0,1 1-6 16,4-1-36-16,-3 1-23 0,4-2-36 0,-2 0-125 16,1 3-105-16,1-3-543 0,-1 1 95 0,0-3 100 15</inkml:trace>
  <inkml:trace contextRef="#ctx0" brushRef="#br0" timeOffset="112747.29">24410 4550 606 0,'0'0'246'0,"0"0"-36"0,0 0-16 0,0 0-27 15,0 0-16-15,-8 25-5 0,5-12-21 16,0 5-2-16,3 1-8 0,-3 1-23 0,3 2 3 15,-1-3-16-15,-2 6 1 0,3-2-9 16,3-4-2-16,-3 3-7 0,1-5-11 0,-1 2-10 16,0-4-15-16,0-3-1 0,3 3 11 0,-3-5-8 15,0 2 23-15,0-3-33 0,0-5 13 16,0 0 5-16,0-4-18 0,0 0-3 0,0 0-12 16,0 0-3-16,0 0 7 0,-10-16 1 0,7 8-3 15,-5 1 18-15,1 0 0 0,1 0-13 0,-4 2 11 16,2-1-21-16,-2 4 18 0,-3-3-13 15,-1 5 5-15,1 3-2 0,-2-1 5 16,-1 0-11-16,1 5-4 0,-1 3 9 0,2 0-4 16,4 3 7-16,0 3-17 0,2-1 12 0,2 3 0 15,2-2-5-15,4-3-10 0,3 4-14 16,4-3-1-16,4 1 10 0,6-6 2 0,7 0 0 16,3-2 5-16,1-4 11 0,6-2-6 0,-3-2-2 15,3-2-5-15,3-4 0 0,-3-1 7 0,-3 1 16 16,-3-1-8-16,-4-1 13 0,0 1 10 15,0 0 3-15,-7-2-3 0,0 3-36 0,-1 0 83 16,-4 2-68-16,0-1 29 0,-5 0-5 0,4 2 2 16,-4 0-13-16,-4 0 6 0,4 0-18 0,-4 2 30 15,5 0-17-15,-8 2-6 16,6-5 0-16,-6 5-22 0,10-3-9 0,-10 3 1 16,0 0-6-16,0 0 9 0,14 3-24 0,-13 2 3 15,2-1-26-15,0 3-41 0,3 1-31 0,-2-2-38 16,2 2 11-16,-2 0-173 0,7-1-444 15,-4-1 43-15,-1-1 77 0</inkml:trace>
  <inkml:trace contextRef="#ctx0" brushRef="#br0" timeOffset="113527.18">24927 4928 773 0,'1'-7'289'16,"0"3"-8"-16,-1-2-7 0,4 2-33 0,-4 4-1 15,0-7-25-15,3 2-23 0,-3 5-25 16,0-7-6-16,0 7-18 0,4-3-20 15,-4 3 8-15,0 0-29 0,0-6-17 0,0 6-11 16,0 0-10-16,0 0-8 0,0 0-20 0,0 0 18 16,0 0-21-16,0 0 8 0,0 0-15 15,13 12-6-15,-10-11-10 0,1 3 6 0,0 0-9 16,-1-1 1-16,2 3 23 0,-5-6-24 0,5 2-1 16,-5-2-6-16,7 5 10 0,-1-4-15 0,-6-1 0 15,8 1 15-15,-8-1 5 0,16 0-15 16,-16 0-5-16,15-2 10 0,-5-3 3 15,-1 5 0-15,4-2-1 0,-5-3 6 0,2 2-10 0,1-1-6 16,4 0 6-16,-2-1 2 0,3 2-3 16,0-4 6-16,-4 4-11 0,5-5 6 15,-4 2-3-15,1 4 10 0,-3-4-7 0,2-1-14 16,1-1 17-16,-1 2-9 0,-3-4 8 0,1 1-20 16,-4 3 17-16,-1-4-4 0,1 1 7 0,-3 3-3 15,0-1 6-15,-4-1-3 0,3 0-7 16,-6 0-3-16,2 2-3 0,-2 2-5 0,-4-2 5 15,0 2 6-15,0 1-8 0,-2 3-3 0,-2 0-8 16,11 0 24-16,-22 3-18 0,6 1 2 0,3 3-13 16,-1-2 11-16,1 2 10 0,1 2-3 15,-1 0 3-15,5 3-5 0,-1-4-42 16,2 0-29-16,1 1-1 0,5-2-13 0,-2-2 13 16,3 2 10-16,0-3 8 0,0-4 11 0,7 4-4 15,0-4 11-15,5 0 5 0,-4-2 3 16,2-4-3-16,4 3-3 0,0-5 32 0,0 2-17 15,-4-2 32-15,3 0 10 0,1-1 33 0,-4 1-8 16,-3 1 24-16,4-1-9 0,-5 4 14 0,1-2 15 16,-1 3-31-16,-2-4 3 0,3 6-18 15,-3-3-16-15,-4 4-10 0,7-2-7 0,-7 2-8 16,9 6 13-16,-6-2-3 0,2 4 2 0,-2 5 1 16,1 2 7-16,-1 3-2 0,0 4 10 0,0 6 11 15,-2 0-29-15,2 5 0 16,-3-2 18-16,-3 3-21 0,3 0 19 0,-1-3-16 15,-2 3-3-15,0-2 1 0,0-5 5 0,-4-2-13 16,2 0 15-16,-1-2-2 0,-1-4-3 0,-3 0 2 16,-1-3-9-16,1-2 9 0,-2-4-22 15,-3-3 15-15,5-2 5 0,2-2-5 0,-5-7-2 16,3 0-1-16,-1-4 3 0,2-6-8 0,5-2-7 16,-2-2 7-16,6-2-7 0,3-4 0 0,4-1 4 15,3-4 9-15,7 2-8 0,7-6-3 16,4 1-8-16,3 3 6 0,6 3-29 0,3 2 11 15,-2 3-33-15,2 4-16 0,-7 5-49 0,11-8-97 16,-3 1-109-16,-4 8-460 0,-3 1 50 16,-6 3 84-16</inkml:trace>
  <inkml:trace contextRef="#ctx0" brushRef="#br0" timeOffset="113871.18">26078 4506 1062 0,'-5'-3'297'0,"-1"0"-39"0,-1 0-20 15,7 3-46-15,-16 0-5 0,5 4-13 0,1 4-30 0,-3 0-4 16,-1 3-9-16,2 4-26 16,-4 3-11-16,0 6 1 0,5 1-8 0,-2 0-5 15,3 1-10-15,2-2-24 0,4 0-27 0,3-7-11 16,-1 2 3-16,2-1 5 0,3-3-16 0,1-1 9 15,3-3-14-15,0-3 13 0,3-2-10 16,4-3 3-16,0-3-1 0,-1-2-7 0,8-3 16 16,-1-4-4-16,-3 0 1 0,1-4-3 0,2-2 13 15,-6-2 0-15,-1 1 15 0,1-1 0 0,-4-3-15 16,1 1-5-16,-8 4 3 16,1 2 1-16,-1-2-6 0,-3 5 7 0,-3-2-16 0,-1 5-4 15,-3 1-27-15,0 2 6 0,0 1-46 16,-6 5-33-16,2 3-44 0,1-2-130 0,-4 4-183 15,1 1-342-15,3 2 51 0,-1 3 105 16</inkml:trace>
  <inkml:trace contextRef="#ctx0" brushRef="#br0" timeOffset="114193.21">26372 4638 693 0,'3'-2'205'0,"6"0"-5"0,-9 2-37 0,8 0-24 16,-8 0-27-16,0 0 26 0,13 7-10 0,-8-3-25 16,-2 1-42-16,1 5 8 0,-1-2 1 15,-3 2-14-15,0 3 3 0,0-1 0 0,0-2-6 16,-3 3-19-16,3-3-1 0,-4 0-10 0,4 0-3 16,-3-3 26-16,-1 0 11 0,4-1-9 0,-1-3-17 15,-2 2 72-15,3-5 1 0,0 0 14 16,0 0-44-16,0 0 8 0,0-17-20 0,4 6-1 15,0 0-10-15,3-5 3 0,2-2 8 0,-2 3-4 16,1-3 12-16,5 1-22 0,-6 3-4 16,7-4 4-16,-5 6-27 0,1 1 7 0,1 0-5 15,-4 1 0-15,3 3-2 0,-3-1-14 0,3-1-22 16,-3 7-36-16,0-4-16 0,4 3-53 16,-2-1-169-16,-2 3-497 0,3-1 10 15,-2 1 54-15,0 1 82 0</inkml:trace>
  <inkml:trace contextRef="#ctx0" brushRef="#br0" timeOffset="115094.4">26794 4338 995 0,'2'-4'300'0,"-2"4"-29"0,0 0-35 0,3-5-24 15,-3 5-23-15,0 0-20 0,3 16-18 0,-3-7 8 0,4 4-26 16,-4-1-20-16,0 9-1 0,4-1-12 15,-4 6-2-15,3 3-24 0,-3-1 8 16,4-2 5-16,-4 4-5 0,3-4-36 0,0 0-3 16,0-2 8-16,-1-3-30 0,-1-2 7 0,0-3-2 15,-1-4-11-15,3 2 13 0,-3-6-2 0,0 1 2 16,3-7-18-16,-3 3 3 0,0-5-5 16,0 0-8-16,0 0 7 0,-7-16-9 0,4 7 4 15,0-3 6-15,-3 1 0 0,2 2-8 0,-3-4 18 16,3 3-6-16,-2 2-17 0,2-2 18 15,-3 2-3-15,-3 1-5 0,3 1-12 16,-3 2 22-16,2 3-18 0,-2 1 9 0,-2 0-4 16,2 4-2-16,-2 3-5 0,2 3 0 0,-3 5 7 15,6-2-7-15,0 2 16 0,1 1-11 0,2 0-8 16,1 0 13-16,3 2-13 0,3-2-2 16,1-1 2-16,2 0 1 0,1-1 2 0,7-4 7 15,-1-2 3-15,0 1 0 0,5-5 3 0,0 0-3 16,2-4-2-16,3 0-6 0,-1-6 13 15,2 2-15-15,-1-3 18 0,4-5-8 0,0-1-15 16,-5-2 7-16,2-2 6 0,-4 0 12 16,-3 1-15-16,-4-1 0 0,1 2 8 0,-3-2 2 0,-5 6 3 15,1-3-3-15,-3 4 21 16,-1 1-23-16,0 1-1 0,-3 0-7 0,-3 2 3 16,0 3-6-16,-2-1 1 0,5 4 10 0,0 0-8 15,-19 7-6-15,11-1 1 0,1 4 18 0,1 4-21 16,-1-3 3-16,1 6 8 0,3-3-6 15,-2 3-2-15,2 0-2 0,3-1-4 0,0-2-4 16,3 1-11-16,2 0 14 0,1-1-12 0,1-3 1 16,3-1 23-16,1-3 0 0,2-1-12 0,4-4 1 15,-3 0 6-15,3-2 10 0,0-3-7 16,3-3 10-16,0-1-19 0,-2-4 1 0,2 0 2 16,-3-3 6-16,-1-2 7 0,-4 0-15 0,-1 3 15 15,-5-2-8-15,1 0-7 0,-4 4 7 16,-3-3 1-16,3 4 4 0,-6 1 4 15,0 1-24-15,0-1 2 0,-4 1-7 0,-1 2 23 16,0 4-10-16,-1-3 5 0,0 4-13 0,-2 1 8 16,11 0-6-16,-15 1 22 0,6 4-12 0,2-3 14 15,1 4-10-15,2-3-6 0,-2-1 0 16,5 2 6-16,1-4-16 0,-4 8 15 0,4-8 1 16,5 4 12-16,4-1-8 0,-9-3 9 0,14-3-4 15,0 1 9-15,-4 0-6 0,4-1-2 0,2 1 2 16,-4-1 23-16,1 2-10 0,-3-2-2 15,1 2 2-15,-1-2 2 0,0 2-7 0,-4 0 8 16,-6 1-8-16,16-3 5 0,-16 3-26 16,8 0 18-16,-8 0-20 0,7 5 13 0,-7 2 13 15,4-4-4-15,-8 5-11 0,4 2-1 16,-3 3-3-16,-1-4-4 0,-2 7-11 0,2-3-28 16,-2 1-23-16,4 4-56 0,-4-5-60 0,10 4-293 15,3-1-387-15,6-3 56 0,5 0 116 0,6-1 53 16</inkml:trace>
  <inkml:trace contextRef="#ctx0" brushRef="#br0" timeOffset="115540.79">28108 4753 560 0,'0'0'243'0,"17"1"-7"16,-3 4-14-16,0-5-35 0,7 1-18 15,2 0-15-15,1 5-19 0,7-5-9 0,1 2-6 16,-3 1-15-16,5-1-23 0,8-3 8 0,-1 6-6 16,3-5-5-16,-3 0 11 0,0 5-21 0,-1-6-5 15,-6 1-5-15,-2 3 2 0,-1-1-17 16,-3-2-11-16,-5 1 13 0,1-2-12 0,-6 0-4 15,-2 0 4-15,0 1-19 0,-4-1 57 0,-2 0-24 16,2 3 1-16,-4-6 7 0,-8 3-20 16,10 0-31-16,-10 0 0 0,0 0-12 15,5-4-50-15,-5 4-37 0,0 0-142 0,-12-5-133 16,6 3-416-16,2 1 14 0,-5-5 124 0</inkml:trace>
  <inkml:trace contextRef="#ctx0" brushRef="#br0" timeOffset="115835.7">28778 4606 647 0,'0'0'202'16,"4"-5"-25"-16,-4 5-21 0,0 0-15 16,0 0-16-16,0 0 8 0,0 0-10 0,10 12-18 15,-6-7-8-15,-1 5-22 0,5-2-4 0,-2 1 6 16,0 2-15-16,3 0-6 0,-1 0-7 0,0 3-1 15,2-3-9-15,0 2-9 0,1-3 4 16,-1 0 9-16,3 0-28 0,-2 0 47 0,-1 0-31 16,-4-4 45-16,1 1-32 0,3 0-16 0,-6-1 8 15,2-2-36-15,-2 3-3 0,-1-3 65 0,0 0 20 16,-9 2-21-16,-1 2-7 16,-10 3-18-16,-8 4 2 0,-22 9 54 0,-17 5-43 15,-8 5-52-15,-12 0-363 0,-7 5-471 0,-8 0 77 16,-27 4 107-16,20-7 31 0</inkml:trace>
  <inkml:trace contextRef="#ctx0" brushRef="#br0" timeOffset="120498.59">27873 3818 317 0,'0'0'205'0,"0"0"-16"16,0 0-25-16,-7-1-16 0,7 1-27 15,0 0 7-15,0 0-11 0,0 0-17 0,-7-4 13 16,7 4-21-16,0 0-5 0,0 0-23 15,0 0 3-15,0 0-1 0,0 0-12 0,0 0-3 16,-8 0-13-16,8 0-4 0,0 0-9 0,0 0 9 16,0 0-1-16,0 0-5 0,0 0 26 0,0 0-18 15,0 0 2-15,18 8-12 0,-8-8-19 16,6 4 14-16,2-3 17 0,3 1-7 0,10-2 15 16,0 0-8-16,12 0-4 0,2 0-9 15,-1-3 9-15,15-1-9 0,-5 4 6 0,-9-3 12 16,0 3 3-16,-1-1-12 0,1 0-16 15,-5-2-6-15,-4 3 19 0,-3 0-3 0,0-2-10 16,-5 1 3-16,0 2 17 0,-4-1-33 0,0-1 16 16,-4 2 2-16,-3-1-16 0,-1 0-1 0,-4 0 27 15,1 0-2-15,-2 2 4 0,-1-2-14 16,-1 0 10-16,-9 0-3 0,15 0-5 0,-8 0-18 16,-7 0 18-16,9 3-26 0,-9-3 11 0,0 0-16 15,8 0-10-15,-8 0-25 0,0 0-52 0,0 0-51 16,0 0-148-16,0 0-528 0,-6-12 67 15,4 9 87-15</inkml:trace>
  <inkml:trace contextRef="#ctx0" brushRef="#br0" timeOffset="120872.04">28640 3581 442 0,'0'0'162'0,"-5"-5"-4"15,5 5-32-15,0 0 2 0,0 0-11 0,0 0 14 16,0 0-49-16,0 0 20 0,0 0-30 16,0 0-3-16,20 10 18 0,-12-4-5 0,3-2-44 15,-1 3 21-15,1 0-13 0,1 0-2 16,2 1-8-16,2 1-8 0,-1-1-15 0,1 1 17 15,0 0-22-15,-4-2 10 0,5 1 0 0,-1 1 7 16,-1-1 4-16,-2-4-11 0,0 3 5 0,-2 0 5 16,-1 0-10-16,-3-3-11 0,4 1 11 15,-5 0-10-15,1 0 2 0,-1-2 6 0,-5 3-9 16,-1-1 1-16,-1 1 7 0,-5 1 3 0,-4 5-26 16,-5-1 16-16,-8 4 8 0,-4 1 1 15,-2 2-19-15,-15 6 25 0,0 1-21 0,-1 0 1 16,1 0-49-16,-7 1-85 0,-17 10-224 15,27-6-385-15,0-3 62 0</inkml:trace>
  <inkml:trace contextRef="#ctx0" brushRef="#br0" timeOffset="121648.68">27450 17935 353 0,'-9'0'100'0,"-3"1"-16"0,1 1-5 15,0 2-2-15,-3 2-79 0,-2-6-106 0</inkml:trace>
  <inkml:trace contextRef="#ctx0" brushRef="#br0" timeOffset="-115800.9">10869 6182 675 0,'0'0'223'0,"0"0"-18"0,0 0-24 0,0 0-14 15,0 0-21-15,0 0-13 0,0 0-23 0,0 0 5 16,0 0-10-16,0 0-20 0,0 0 2 16,0 0-16-16,0 0 9 0,0 0-24 0,0 0-7 15,0 0-11-15,0 0 5 0,0 0-2 0,0 0-7 16,0 0 7-16,0 0-11 0,0 0 6 16,0 0-10-16,0 0-11 0,0 0-7 15,0 0 17-15,0 0-17 0,0 0 15 0,0 0-10 16,0 0-18-16,0 0 18 0,0 0-1 0,0 0-6 15,0 0 1-15,0 0-2 0,0 0 8 0,0 0-3 16,0 0-15-16,0 0 15 0,0 0-4 16,0 0-4-16,0 0 13 0,0 0 11 0,0 0-8 15,0 0-44-15,0 0 14 0,0 0 9 0,0 0-7 16,0 0-70-16,0 0-7 0,0 0 16 16,0 0 9-16,27 0 6 0,-27 0 18 0,0 0 9 15,10 0 12-15,-10 0 9 0,10 2-15 16,-10-2 10-16,14 0-10 0,-7 0 8 0,-7 0-8 15,14 0 5-15,-4-2 0 0,-10 2 5 0,17 0-10 16,-6 0 20-16,-1 0-12 0,0-3 18 16,4 3-19-16,-1 0 73 0,1 0 9 0,-1 0-12 15,-1 0-13-15,1 0 5 0,0 0-3 0,4 3 1 16,-6-3-1-16,3 0-17 0,2 0 7 0,-2 2-2 16,-3-2-11-16,6 1 9 0,-4-1 1 15,1 1-7-15,0-1 8 0,-1 0 0 0,1 0-26 16,2 2 18-16,-4-2-13 0,4 0 11 0,-2 3-11 15,0-3 8-15,3 1 0 0,-4-1 5 0,1 0-21 16,0 0 16-16,3 0-2 0,-4 0 12 16,2 0-28-16,-2 0 2 0,0 0-2 15,1 0 0-15,-1 0 16 0,2 0-1 0,-2 1-15 16,1-1-2-16,-1 0 9 0,2-1-2 0,-2 1-7 16,0 0 12-16,1 0 3 0,-3 0-18 0,3 0 5 15,-1 0 2-15,1 1-2 0,-1-1 5 16,0 0-7-16,-2 0 4 0,-1 0-9 0,0 0 12 15,1-1-13-15,-1 1 0 0,0 0 6 0,1 0 2 16,-1 0-10-16,-10 0 25 0,18 0-28 0,-9 0 31 16,1 0-20-16,-10 0-9 0,18 1 14 0,-11-2 5 15,2 2-11-15,2-1 3 0,-11 0 0 16,17 0 13-16,-6 0-23 0,-4 0-3 0,5 0 28 16,-1 0-15-16,-1-1 5 0,0 1-10 0,4 0 5 15,-4 0 3-15,5-4-6 0,-2 4 11 16,0-2-11-16,1 1 21 0,0 0-5 15,3 1-23-15,0-2 12 0,-3-1 1 0,7 2-6 16,-1-1 3-16,0 1 8 0,-3-1-11 0,4-2 19 16,0 2-9-16,-1 2-1 0,4-1-6 0,-4-2 5 15,2 1 0-15,0 1-3 0,-1 0 6 0,0 1-8 16,2 0 5-16,-2-2 3 0,0-1-6 16,-1 3 3-16,1 0-7 0,0-1 17 0,-2 1-22 15,2 0-1-15,0 0 13 0,-1 0-15 0,1 0 5 16,0 0 7-16,-2-2 1 0,2 2-11 15,-3-1 8-15,-1 1-5 0,3 0 15 16,-3 0-10-16,0 0 3 0,1 0-3 0,-2 0-3 16,-1 0-2-16,1 0-8 0,2 0 13 0,-2-2 3 15,-1 2-6-15,1 0-2 0,1 0 15 0,-3 0-4 16,3 0-17-16,-3 0 4 0,3 0 4 0,-3 0 13 16,3-2-2-16,-1 4-3 0,2-2 8 15,-2 0-16-15,2 0 3 0,0-2 11 0,1 2-11 16,2 0-13-16,0-2 15 0,2 1 1 0,-2 0-8 15,3 1 15-15,-4 0-2 0,4-4-3 16,0 2-13-16,0 2 26 0,-4-2-46 0,4 0 51 16,1-1-10-16,-5 2 2 0,1 1 0 15,2-2 11-15,-2 1-18 0,2 1-3 0,-1-4-3 16,1 2 9-16,2 0-9 0,-1 2 3 0,-1-1 8 16,1-2-3-16,0 1-2 0,4 0 5 0,-1 2-11 15,1-5 11-15,1 4-13 0,-1-1-18 16,-1 2 18-16,1-1 8 0,2-1-13 0,-2 0 5 15,3 2-3-15,0-2-9 0,-1 1 19 0,1 0-4 16,3 1 2-16,-3 0 0 0,0-1 0 0,3-2-2 16,-3 1 2-16,-1 2-26 0,4 0 37 15,-3 0-19-15,3-1 1 0,-3 0 7 0,4 1 13 16,-4 0-21-16,0-2 16 0,0 2-8 0,3 0-10 16,0 0-3-16,0 0-7 0,-4-3 17 0,4 2-2 15,0 1-2-15,-3 0-14 0,3 0 14 16,-3 0-16-16,3 0 21 0,0 0 4 15,1 0-12-15,-1-2 8 0,0 1-16 0,0 1 13 16,-2-2-5-16,1 2 2 0,1-2 3 0,-3 0 3 16,-3 2-6-16,-1-1-5 0,4 1 6 0,-7 0-1 15,-1-1-4-15,2 1 2 0,-1 0-1 16,0-1-1-16,3 1 20 0,-4 0-21 0,-2 0 13 16,4-3-13-16,-2 3 3 0,1 0 0 0,0-2 3 15,0 2-1-15,0 0-7 0,-4 0 20 0,4 0-13 16,0-1 9-16,0 0-19 0,-4 1 18 0,4 0-8 15,-3-2 14-15,3-1-19 0,-4 2 0 16,1 1 8-16,0 0 3 0,2-2-6 16,-2 1-12-16,-3 1 30 0,4-2-25 0,-1 0 18 15,0 0-8-15,-1 2-11 0,1-1 19 0,0 1-5 16,-1-1-6-16,1 1 0 0,3 0 9 0,-3 0 1 16,-2-1-4-16,2 1-8 0,-4 0 7 15,4-3-2-15,-1 3-13 0,0 0 21 0,-2-2-13 16,3 2 0-16,-5 0 0 0,2 0 7 0,1 0-12 15,-1 0 10-15,0 0 5 0,-2 0-7 0,5 0-1 16,-1 2-7-16,-2-2 15 0,5 0-23 16,-3 3 13-16,1-3 8 0,0 1 2 0,-1-2-13 15,4 2-2-15,-3-2 10 0,3 2 0 16,-1-1-16-16,1 0 16 0,0 0-7 0,1 1 7 16,2 0 0-16,-4-1-8 0,8 0-2 0,0 2 10 15,-3 0-8-15,5 0-5 0,-2-2 8 16,0 0 8-16,0 0-8 0,-1 0 5 0,1 0 7 15,0 0 1-15,0 0 2 0,0 0-10 0,2 0 5 16,-2 0-10-16,0 0 5 0,0 0 0 0,4-2-10 16,-4 2 15-16,0-2-5 0,2 2 3 15,-2 0-6-15,3-2-2 0,-3 1 8 0,3 1 4 16,0-1-14-16,-3 1-1 0,3 0 8 0,-3-1-5 16,3-2-3-16,-3 3 6 0,3-2-9 15,-3 2 11-15,3 0 3 0,-3 0 2 0,-1 0 0 16,5 0 0-16,-4-1-12 0,-4 1 4 15,4 0 13-15,-4 0-7 0,0 1-6 0,-3-1 1 16,1 0-11-16,-1 0 5 0,2 0-2 0,-2 2 20 16,1 1-5-16,2-2 3 0,-3-1-5 0,-1 0-11 15,5 1 0-15,-1 0 18 0,1 1-10 0,-1-2 6 16,1 2 1-16,-1-2-2 0,1 2-10 16,2-1 13-16,1-1-6 0,-3 2-9 0,2-2-9 15,1 1 9-15,-4-1 4 0,3 3 8 0,1-1-2 16,-3-2-11-16,-1 0 6 0,0 0-4 0,1 1 9 15,-4 0 5-15,3-1-11 0,-3 2 13 16,0 1-10-16,0-2-5 0,0-1 0 16,0 1 0-16,-1 0 5 0,2-1 3 0,-1 2-3 15,0 0 2-15,-1 0 6 0,1-1-16 0,-3 1 13 16,3-2 3-16,3 1-3 0,-7 4 3 0,5-5-6 16,-1 1-9-16,0 0 7 0,-1-1-8 15,1 2 16-15,0 1-13 0,1-2 10 0,-2-1-5 16,1 1-3-16,0-1 11 0,3 3-6 0,-2-3 3 15,2 2-5-15,-4-2 8 0,5 2-5 0,-4-2-8 16,3 0-1-16,1 0 12 0,-1 0 4 0,0 0-10 16,0 0 0-16,1 0-5 15,2-2 0-15,-2 2 12 0,3-4-12 0,2 2 3 16,-2 2 14-16,0-4-19 0,3 2-4 0,-3 0 17 16,4-3-6-16,-4 4 0 0,6-2 0 0,-3-3-3 15,-3 4 6-15,0 1-3 0,0-4 0 16,-1 3 7-16,1 0-17 0,-7-2 7 0,-1 2 1 15,-2 1-1-15,0-1 3 0,-1 0-2 0,-3-1 4 16,-3 2 1-16,0 1-8 0,-1-1 5 0,-2 1 2 16,-4-3 11-16,3 3-3 0,-4-2-10 0,-6 2 3 15,15 0-34-15,-15 0-17 0,10 2-70 16,-10 2-205-16,3 0-524 0,-3 0 105 0,0-4 79 16</inkml:trace>
  <inkml:trace contextRef="#ctx0" brushRef="#br0" timeOffset="-112227.79">24608 6193 445 0,'-3'-1'197'0,"3"1"-26"0,-4-7-7 0,4 7-25 16,-6-3 6-16,6 3-6 0,-5-4-24 0,5 4 8 16,-3-3-34-16,3 3 21 0,0 0-30 0,0 0 4 15,0 0-15-15,0-8-12 0,0 8-22 16,0 0 14-16,0 0-11 0,11-1 3 15,-11 1 8-15,13 0-11 0,-6 0 3 0,-7 0-25 16,21 1 27-16,-8-1 3 0,4 0-23 0,-3 1-5 16,7-1-2-16,-1 1 2 0,5-1 0 15,-2 2-13-15,1-2-5 0,7 0 10 0,2 0 15 16,1 0-4-16,1 0-90 0,9 0 33 0,0 2 10 16,2-2-2-16,1 0-13 0,15-2 34 0,6 4 7 15,-6 0 23-15,3-2-44 0,-3 1 16 16,-8-1-18-16,-6 2 13 0,16-2 2 0,-12 1 8 15,-8-1 5-15,5 3-15 0,-2-1-8 0,1-2 23 16,0 0 5-16,13 1-12 0,-6 0 10 16,-10-1-26-16,2 0 10 0,-2 0 8 0,2 0 10 15,-1-1 6-15,-2 1-22 0,4-1 6 16,-7 1 3-16,2 0-3 0,-7 0 10 0,-2 0-25 16,3 0 23-16,-6-2 7 0,0 4-18 0,2-4 11 15,-2 2-13-15,-3-3-5 0,-1 3 28 0,-2 0 20 16,1 0-23-16,-2-1-10 0,3 1-17 15,-2 0 17-15,2-2-8 0,-1 1-15 0,-4 1 41 16,2-2-33-16,7-2 13 0,-4 2-11 0,3 2 26 16,-2-6-21-16,0 6 11 0,2-2-8 0,-2-3 8 15,3 4-16-15,-1-2 11 0,-2 1-9 16,3-3 22-16,-5 4-16 0,5-3 5 16,-1 2-26-16,-2 0 16 0,-4 0 10 0,4-2 8 15,-1 2-18-15,1 1 3 0,-1-1 2 0,1-3-8 16,1 4 13-16,-1 0 3 0,2-4 7 0,-2 3-20 15,3-3-8-15,-1 4 16 0,-2-2-1 16,2-1-7-16,-5 1 10 0,5 2-20 0,-8 0 5 16,8-4-1-16,-7 4 9 0,1 1 17 0,0-1 13 15,-2-4-25-15,1 4-11 0,1-1 1 0,0 1 19 16,0-1 4-16,2 0-14 0,-4 0 6 16,8 1-5-16,-3 0-3 0,-2 0-11 0,4-4 14 15,-3 4-3-15,1 0 13 0,4-5 20 16,-2 4-31-16,-1 1 4 0,3-3-6 0,-2 1 15 15,-3 1-20-15,5-3 13 0,-1 5-3 0,-2-2-3 16,2 0 14-16,-2-2-1 0,0 2-7 16,-4 1 7-16,3 1-2 0,-4-2-21 0,2 2 13 15,-1-2-5-15,0 1 3 0,-1-1 2 0,1 2 0 16,2 0 5-16,-4-1-12 0,3 1 2 0,-2 0 0 16,1-1 0-16,0 1-11 0,0-3 17 15,-1 3-1-15,-2-2 7 0,0 2 6 0,-1-1-15 16,1 1 7-16,-1 0-15 0,-3-1 8 0,1 1 9 15,2 0 1-15,-6 0 0 0,6 0 13 0,-3-2-21 16,0 2 2-16,-3-3-1 16,6 3-9-16,-6 0 3 0,4-1 5 0,-2 1 0 15,2 0-12-15,-1 0 12 0,-1 0 2 0,2-2 1 16,-2 2-5-16,-1 0 9 0,4 0-17 0,-4 0 5 16,1 0 8-16,-1 0-3 0,3 0-5 0,-2 0 23 15,2 0-23-15,-5 0 8 0,3 0-6 16,2 0 1-16,-1 0-11 0,-2 0 11 0,-3 0 2 15,2-1-8-15,2 2 14 0,-3-1-9 0,-2 0-2 16,0 0-8-16,-1 0-7 0,-3 0 10 0,3 0 5 16,-10 0 8-16,14 0-1 0,-14 0-2 15,10 2 1-15,-3-2 11 0,-7 0-9 16,0 0-13-16,11 0 0 0,-11 0 5 0,0 0-5 16,10-2 7-16,-10 2-2 0,0 0-5 0,0 0 10 15,10 2 3-15,-10-2 10 0,0 0-10 0,0 0-3 16,0 0-5-16,0 0 5 0,0 0 5 15,10 0-12-15,-10 0-1 0,0 0 11 0,0 0-39 16,0 0-20-16,0 0-23 0,-20 6-85 0,10-5-187 16,-1 2-452-16,-2 1 114 0,2-1 47 0</inkml:trace>
  <inkml:trace contextRef="#ctx0" brushRef="#br0" timeOffset="-109483.57">5314 7059 307 0,'-4'-6'125'0,"4"6"6"0,0 0-24 16,0 0 29-16,0 0-34 0,0 0 13 0,0-4-25 16,0 4 2-16,0 0-15 0,0 0-67 15,0 0-2-15,0 0-3 0,0 0 31 0,0 0-36 16,0 0 2-16,0 0 1 0,0 0 10 0,0 0-21 16,0-7 34-16,0 7-29 0,0 0 13 15,0 0-2-15,0 0 0 0,0 0 2 0,0 0-10 16,0 0 18-16,0 0-5 0,0 0-13 0,0 0 7 15,14 0-2-15,-14 0 11 0,0 0-21 0,0 0 84 16,14 4 11-16,-7-1-19 0,-7-3-14 16,13 1 7-16,-6-1 10 0,-7 0-13 15,17 0 3-15,-10 0 13 0,3 1-23 0,1-1 15 16,-1 0-15-16,0 0 10 0,0 0-8 0,0 2-10 16,1-2 5-16,3 0-12 0,-4 0-14 15,4 1 32-15,-4 2-14 0,3-3-15 0,1 0-12 16,-4 2 7-16,0-2 0 0,1 0 0 0,2 0-13 15,-2 1 5-15,-1 0 13 0,0-1-28 0,1 0 21 16,-1 0-11-16,-3 4 0 0,2-4 3 16,2 1 3-16,-11-1-1 0,13 0 8 0,-2 0-5 15,-4 1-5-15,-7-1 2 0,13 0-10 0,-6 1 18 16,-7-1-8-16,14 0 3 0,-4 0-15 16,-10 0 38-16,14 0-23 0,-7 0 10 15,3 0-10-15,-10 0 13 0,18-1-11 0,-6 1 8 16,0-1-5-16,1 0-2 0,4-3 4 0,-6 3-86 15,5 0-21-15,-2-1 10 0,0-2-7 0,6 2 25 16,-3 1 11-16,0-5 17 0,1 4 3 16,-1 2-10-16,3-2 12 0,-3-3-7 0,3 4 18 15,1-1 5-15,-4-1-16 0,4 2 1 0,-3-1 7 16,4 1 3-16,-4 0 5 0,3-4-3 0,2 4-2 16,-2 0 7-16,3 0 11 0,-4 0-31 15,4-3 15-15,0 4 34 0,0-2-24 16,-1 2 6-16,1-2-13 0,1-1 0 0,5 2 7 0,1 1-9 15,-3-2-1-15,2 1 11 0,1 0-21 0,0-2 33 16,3 3-12-16,3-4-9 16,-2 4-17-16,0-1 34 0,6 0-9 0,2-3-9 15,-1 2 1-15,-1 2 9 0,3-5 2 0,-2 4 13 16,2-2-26-16,0-1 1 0,0 1-4 0,-3 2 9 16,4-1 10-16,-7-2-3 0,2 2 7 15,2 0-27-15,-2-2 23 0,1 2 2 0,4 1-13 16,-4-3-4-16,0 1-1 0,4 2 11 0,-1 0-8 15,4-4 5-15,-4 5 2 0,4-1 8 0,-4 0-10 16,1-1 8-16,2-1-3 0,-2 2-5 16,0-2 0-16,0 3 8 0,2-2-13 0,1 0 5 15,11-2 5-15,-9 4-10 0,-5-2 7 16,-1-2-7-16,1 3-3 0,-1 0 19 0,1-1 1 16,-4-2-12-16,2 4 0 0,2-2 0 0,-3 1-5 15,2-1 5-15,0-2 3 0,-3 3 15 16,1 0-5-16,-2 0-24 0,1-4 14 0,1 5 10 15,-2-1-6-15,-6 1 19 0,1-1-18 0,2 1-6 16,4-2-7-16,0-1 5 0,0 2-8 0,1 1 16 16,2-3 5-16,-2 3-28 0,1-4 7 15,1 2 18-15,1 0-2 0,0 1-16 0,0-4 8 16,16 3-8-16,-11 0 24 0,-8-2-16 16,-1 1-3-16,0 1 1 0,1-2 2 0,-2 2-5 15,1 0 23-15,-3-3-31 0,0 4 15 16,-5-5 29-16,5 4-28 0,-1-3-14 0,-3 2 6 15,5 2-2-15,-2-5 12 0,0 5-8 0,1 0 6 16,-4-4 2-16,1 4 0 0,6-1-8 0,-7 1 1 16,0-1 7-16,0-2 3 0,-3 3-8 15,3 1-6-15,-4-1-1 0,1 1-1 0,0-1 18 16,0 0-7-16,-4-3-1 0,-2 4 1 0,-1 0 0 16,3-1 7-16,-4 0-18 0,1 1 6 15,-3 0 2-15,3 0 2 0,-4 0-7 16,4 0 18-16,-6 0-31 0,5 0 31 0,-6 0-13 15,4 0-11-15,-4 0 1 0,1 0 0 0,2 0 20 16,-3 0-7-16,1 0 2 0,-2 0 0 0,1 0-10 16,0 0 7-16,-3 0 9 0,0 0-19 15,3 0 5-15,-4 0 14 0,1 0-9 0,-4 0 6 16,0 0-6-16,-3 0-4 0,-7 0 4 0,17 0 6 16,-10 0-5-16,-7 0-1 0,14 0 6 0,-14 0-11 15,10 0 1-15,-10 0 2 0,0 0-5 0,10 0-8 16,-10 0-84-16,0 0-57 0,3 2-104 15,-3-2-508-15,-3 6 52 0,3-6 82 0</inkml:trace>
  <inkml:trace contextRef="#ctx0" brushRef="#br0" timeOffset="-107978.38">14739 7119 537 0,'0'0'161'0,"0"0"18"0,0 0-48 16,-11 2 20-16,11-2-36 0,0 0 16 16,0 0-8-16,0 0-29 0,0 0-19 0,0 0-1 15,0 0 5-15,0 0 11 0,0 0-34 0,0 0-7 16,0 0-8-16,0 0-11 0,0 0 1 15,0 0 25-15,0 0-15 0,21 4-15 0,-21-4 5 16,17 1-16-16,-7-1 5 0,0 2 9 16,0-2-14-16,5 0 16 0,-2 1-13 0,1 4-13 15,-1-5 10-15,5 0 3 0,-5 1 0 0,8 0-3 16,-4-1-12-16,6 4 5 0,-1-3-24 0,2 0 21 16,3-1 13-16,-4 0-2 0,1 1 2 15,4 0-13-15,-1-1 7 0,1 2-6 0,-1-2 4 16,1 3-8-16,2-2-7 0,-7-1 13 0,8 1-3 15,0-1 16-15,-3 2-11 0,5-2-5 0,-5 1 5 16,3 2-5-16,0-3-10 16,-1 2 38-16,-2-2-33 0,-1 0 0 0,1 1 21 0,-1-1-29 15,-3 0 13-15,7-1-2 0,-5 1 2 16,2 1-5-16,-1-2 5 0,4 1 26 0,-3 0-16 16,2 0 1-16,1-2-19 0,0-1 3 0,0 2 26 15,0-1-16-15,-1 1 18 0,1 0-23 16,0-2 16-16,0-1-6 0,-1 3-7 0,-2-4-16 15,3 3 3-15,-1-3 7 0,-2 2-9 0,2 1 4 16,-2-4 11-16,0 4-13 0,2-3-3 0,-2 1 8 16,1 0-13-16,-1 1 6 0,-1-1-4 15,4 0 11-15,-3 2-7 0,2-4 4 0,-2 4-17 16,0-2 20-16,2 1-18 0,1-1 18 0,-3 1-13 16,2 1 26-16,-2-3-6 0,2 3-17 15,-2 0 8-15,2-1 2 0,-9 2-3 0,9-2 0 16,-6 3-4-16,1-1-11 0,-1-4 2 15,-1 4 16-15,1 0 3 0,3 1-8 0,-3-1-3 16,-4 0 13-16,5-3-7 0,-4 4 32 0,3-2-32 16,0 2 10-16,-1-2-16 0,1-1 5 0,0 2 3 15,0 1-2-15,-1-2 12 0,5 1-10 16,0 0-5-16,2-2 5 0,-2 1-3 0,2 1 6 16,1 0-3-16,0 1 8 0,0-1-6 0,-1 0 11 15,4-3-8-15,-3 2 3 0,3 2-8 0,-3-5 0 16,0 4 0-16,3-2 5 15,-6 2-13-15,5-4 21 0,-2 4-10 0,-3 0-3 0,-1 0-6 16,-2-4 4-16,-1 5-1 0,-4-1 14 16,3 0-22-16,-2-1 6 0,-7-1 13 0,3 2-3 15,-4 1-20-15,1-2 20 0,-3 2 18 0,-2-1-10 16,-1 1-13-16,-8 0 2 0,17 0 42 16,-11 0 20-16,-6 0-31 0,11-1 41 0,-11 1-25 15,0 0 15-15,7-3-10 0,-7 3-19 0,0 0-9 16,0 0-44-16,0 0-15 0,0 0-80 0,0 0-125 15,0 0-589-15,-15 7 93 0,15-7 27 16</inkml:trace>
  <inkml:trace contextRef="#ctx0" brushRef="#br0" timeOffset="-106494.85">22584 6942 225 0,'-3'-6'158'0,"3"6"-86"16,0 0 2-16,-7-1 1 0,7 1-4 15,-4-3 80-15,4 3 5 0,0 0-22 0,-6-4-17 16,6 4-2-16,-8-3-10 0,8 3-71 0,0 0-6 16,0 0-10-16,-6-2 25 0,6 2-12 0,0 0-34 15,0 0 16-15,0 0 10 0,0 0-7 16,-7-4 12-16,7 4-3 0,0 0-14 0,0 0-4 16,0 0 11-16,0 0-15 0,0 0 15 15,0 0-8-15,0 0 13 0,0 0-3 0,28-1 24 16,-22 1-11-16,-6 0 11 0,24-1-16 0,-11 1 0 15,2 0 8-15,1 0 18 0,5-1-19 16,0 0 4-16,2-3-26 0,1 4 23 0,4 0-1 16,2-1-14-16,1 0-1 0,3-1 8 0,-3-1-15 15,3 2 8-15,0-1-6 0,1 1 16 0,0 1-18 16,2-2 7-16,-3 0-10 0,7 2 11 16,0 0-11-16,3-2 3 0,-3 1-11 15,1 1 24-15,2 0-11 0,1 1-15 0,-1-2-2 16,-4 2 12-16,5 1 0 0,-1-2-2 0,1 2 7 0,-4-2-10 15,3 2 8-15,-2-1 8 0,2 1-14 16,0 2-1-16,-3-2 4 0,0-1 3 16,-2 0-8-16,4 4-5 0,-2-3 12 0,-2 1-9 15,4 1 7-15,-2-3-5 0,-2 2-15 0,1 2 10 16,1-3 3-16,0 2 7 0,-3-2-2 0,0 0-11 16,2 2 3-16,-1-2 5 0,1-1-18 15,-2 1 13-15,2 2 3 0,-3-4 2 0,-4 2 16 16,4-2-6-16,3 0-23 0,-5 0 3 0,3 1 3 15,-4-1 7-15,7-1-5 0,3 1 0 0,0 0 0 16,-1-2 2-16,0-1-9 0,1 2-1 16,-3 1 8-16,4-2 5 0,-4 2-2 15,1-1 9-15,2 1-9 0,-4-2-1 0,2 0 11 16,-2 0-8-16,1 1-10 0,-7 0 13 0,3 1-34 16,-4-1 37-16,1 0-14 0,-1-3 11 0,0 4-11 15,-1-2 6-15,-1 2-1 0,3 0 3 16,-3-2-15-16,0 2 36 0,3-3-34 0,-3 3 3 15,0 0 20-15,-1 0-25 0,1 0 15 0,0 0-15 16,-1 3 20-16,-2-3-5 0,3 2-5 0,-1-1 13 16,-2-1-5-16,2 1 2 0,-2-1-5 15,0 4-7-15,2-3 7 0,-2 0-3 0,3-1 1 16,-1 1-8-16,-2 0-11 0,3 1 16 16,-1 0-2-16,1 0-8 0,0-2 33 0,-2 1-26 0,-1-1-12 15,3 2 20-15,4-2 0 0,-1 0-20 16,0 0 20-16,0 0-16 0,3 0 19 15,-2 0 7-15,9 0-27 0,0 0 19 0,0-2 6 16,1 1-13-16,0 1 5 0,3 0 8 0,14-2-10 16,-8-2 2-16,-7 3 0 0,-1 0-13 0,15-1 3 15,-10-2 13-15,10 2-1 0,-9 0-1 0,10-2 4 16,-8 2-15-16,-9 1 17 0,21-1-24 16,-3-3 1-16,-1 4 4 0,4-1 14 0,-5-2-7 15,1 2 13-15,3 0-10 0,-15-2 10 0,12 2-3 16,-1-1-15-16,1 1-11 0,-1-2 24 15,-9 2-11-15,-4-2 11 0,12 2 5 16,-11-3-23-16,-4 4 38 0,-4-2-28 0,3 1 15 16,1-2-12-16,-2 2-8 0,-5 1 12 0,3-4-12 15,-9 4 3-15,-2 0-21 0,-2-4 33 0,-8 4-28 16,4 1 36-16,-4-2-23 0,-6 1 7 0,0 1-20 16,-1 0 6-16,-3 0 6 0,1-2-1 15,-4 2-11-15,2-2-3 0,-9 2-32 0,8 4-65 16,-8-4-159-16,-4 7-537 0,-6-3 95 0,-3 2 69 15</inkml:trace>
  <inkml:trace contextRef="#ctx0" brushRef="#br0" timeOffset="-104758.4">3297 7878 660 0,'0'0'187'0,"0"0"-90"16,-4-4-18-16,4 4 3 0,0 0-15 15,-3-6-8-15,3 6-11 0,0 0 4 0,0 0-12 16,0 0 4-16,14 0 10 0,-14 0-3 0,21 0-31 15,-4 0 34-15,3 1 0 0,4-1-31 0,6 0 15 16,4 2 6-16,7 1-8 0,4-2 2 16,0-1 1-16,6-1 17 0,14 1 3 15,3 0 25-15,0-5-38 0,2 4 0 0,1-2 0 16,0-2-30-16,2 2 2 0,1-3 12 0,-2 1-7 16,0 2 6-16,-6-4-6 0,1 3-5 0,-2-3-3 15,-7 3-5-15,-6 1 26 0,-11 1-3 16,4-3-10-16,-5 2 57 0,-2 1 4 0,-1-1-7 15,-6 3-8-15,0-3 0 0,-1 3 3 0,-8 0-21 16,5-1-5-16,-10 1 13 0,3-3 10 0,-5 3-51 16,-2 0 33-16,0 3 13 0,1-3-13 15,-7-3-28-15,-7 3-25 0,17 0 22 0,-13-2-17 16,-4 2 7-16,0 0-7 0,0 0-14 0,0 0-19 16,0 0-39-16,0 0-13 0,0 0-18 15,-28 6-187-15,18-5-558 0,-4 1 78 0,1 1 91 16</inkml:trace>
  <inkml:trace contextRef="#ctx0" brushRef="#br0" timeOffset="-103209.94">1697 6003 506 0,'3'1'203'0,"-3"-1"-11"0,11 3 12 0,-11-3-17 16,13 0-26-16,-3-4-30 0,1 1 28 0,0-2-44 15,2-2 5-15,1 1-17 0,2-3-9 0,1-4 1 16,1 1-98-16,-1-4-9 15,4-5 17-15,-1 3-13 0,1-4 26 0,0 1-10 16,-2-4 7-16,-2 1 3 0,-3-2-23 0,0 1 38 16,-1 0 8-16,-2-4-38 0,-4 0 25 0,0 5 38 15,-1-2 9-15,-2 1-32 0,-1 0-7 16,-2-1 15-16,-1-2 10 0,-4 3-20 0,0 3-7 16,-3-2-14-16,-2-1 16 0,-2 4-8 0,-3-3 0 15,1 5-7-15,-4 2-16 0,3 2 15 0,-3 3-7 16,-1 3 3-16,5 1 1 15,-7 1-9-15,6 6-3 0,-4-1 0 0,-1 4 11 0,1 0-9 16,1 7 6-16,-4 5-26 0,-2 2 6 0,1 4 9 16,3 3-4-16,-6 10-6 0,5-5 16 15,6 2-1-15,0-1-14 0,4 4 12 16,-3 13-18-16,2-2 8 0,2 5-5 0,8-6 10 16,-2-4-8-16,3 1 8 0,3 14 0 0,0 3 5 15,4 1-2-15,4 0 2 0,-1 0-5 0,3 3 0 16,2 11-16-16,1 1 9 0,5-2 9 15,0 4-9-15,3 6 4 0,2 1 8 0,-2 2 16 16,0 1-6-16,1 4-12 0,-1-1-1 0,-4 2 1 16,4 8 2-16,-7-3 10 0,-3 5 6 0,-1 0-1 15,-2 6-2-15,-4 1-23 0,-1-3 8 16,-6 4 7-16,0-1-13 0,-7 0 8 16,-3 1 6-16,-1-1-6 0,-5-3-5 0,-2 2 10 15,-1-5-10-15,-2 1 5 0,-3-4-13 0,-3 0 11 16,2-4 12-16,-6-4-12 0,1 2-1 0,-4-7-7 15,3-1 18-15,-3-2-21 0,3 0 11 16,0-5-6-16,0-4 6 0,-2-5 2 0,5-1-10 16,0-7 18-16,5-7-16 0,-1-8-2 0,3 3 0 15,0-6 2-15,1-5-2 0,6-7 10 0,1-5 3 16,3-5-5-16,-1 1-1 0,2-7 6 16,2-1 0-16,3-3-8 0,-3 1 0 0,3-1-6 15,1-2 6-15,0-1-7 0,-1-3 4 16,1 1-15-16,3-5-5 0,0 0-2 0,0 0 7 0,0 0 0 15,0 0-8-15,0 0 11 16,11-20-11-16,-5 12 6 0,2-1 25 0,1-1-18 16,1 2 3-16,1 0 10 0,-4-2-5 0,6 2-3 15,-6 1 6-15,7 0 7 0,-4 2-16 0,1 0-12 16,2 3 31-16,0-3 2 0,1 5-12 0,3 3-1 16,-2 0 16-16,5 3-16 0,0 3 3 15,1 2 8-15,3 10-13 0,6 8-3 0,-2 3 16 16,-2 4 2-16,2 8-5 0,-4 0-7 0,0 0 2 15,-3 6 0-15,-1 4 5 0,1-1-8 0,3 15 21 16,-7-1-15-16,3 4-8 0,-6 1 7 16,3 6 6-16,-7 1-13 0,4-3 12 15,-4 6-4-15,-3-3 5 0,-3-1 10 0,3 3-16 16,-4-2 3-16,0-8 3 0,-3 15-11 0,0-2 6 16,0 5-6-16,0-4 16 0,0-2-18 15,0-13-5-15,-6 15 5 0,6-1 7 0,0-13-7 16,0 11 15-16,0-13-2 0,6 0 2 0,-3-3-5 15,1-2-7-15,2-1-3 0,5-5 10 0,0-3-8 16,2 1-4-16,4-6 27 0,0 0-4 16,0-6 9-16,4 1-17 0,2-3 5 0,-2-5-8 15,3-5-8-15,0-6 11 0,-3-2-16 0,2-6 6 16,1 2-1-16,1-8 21 0,3 2-5 0,-3-5-6 16,0-3-17-16,3-2 23 0,-1-4-23 0,0 2 0 15,-3-4 2-15,-1 2 5 16,-1-1 3-16,1-5-2 0,-2 5-9 0,-1-2 4 15,-6-1 7-15,-1 3 7 0,-2-3-30 0,-1-1-74 16,-6 5-241-16,-1-2-496 0,-3 2 97 0,0 0 69 16</inkml:trace>
</inkml:ink>
</file>

<file path=ppt/ink/ink2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4:39:21.619"/>
    </inkml:context>
    <inkml:brush xml:id="br0">
      <inkml:brushProperty name="width" value="0.05292" units="cm"/>
      <inkml:brushProperty name="height" value="0.05292" units="cm"/>
      <inkml:brushProperty name="color" value="#FF0000"/>
    </inkml:brush>
  </inkml:definitions>
  <inkml:trace contextRef="#ctx0" brushRef="#br0">2463 444 238 0,'0'0'69'16,"0"0"-3"-16,0 0 6 0,0 0-11 16,0 0-17-16,0 0-8 0,0 0-24 0,0 0 19 15,0 0 5-15,10 0-18 0,-10 0-8 0,0 0 0 16,0 0-45-16,0 0 50 0,0 0-20 16,0 0 23-16,0 0 20 0,0 0 57 0,0 0 2 15,0 0-2-15,0 0-6 0,0 0-12 0,0 0-74 16,0 0-11-16,0 0 46 0,0 0 44 0,0 0 0 15,0 0-10-15,0 0 7 16,0 0 6-16,0 0-26 0,0 0 30 0,0 0 3 16,0 0-10-16,0 0 0 0,0 0-36 0,0 0-61 15,0 0-11-15,0 0 24 0,8-5 15 0,-8 5-16 16,0 0-7-16,0 0-11 0,0 0 14 16,0 0 17-16,0 0 3 0,0 0 58 0,0 0 42 15,0 0-29-15,0 0-14 0,0 0-4 0,-28 5-12 16,17-3 7-16,-2-2-12 0,-2 4-31 0,-1-1 23 15,-5 0 0-15,2 1-13 0,1 0 0 16,-3 2-7-16,4-1-21 0,-6 0-8 0,5 0 8 16,-2-2-5-16,2 4 0 0,-2-1 5 0,0-1-11 15,5 0 16-15,-1 1 3 0,1-2-18 16,3 0-8-16,1-1 26 0,1 0-19 0,3 1-1 16,0-1 4-16,1-3-2 0,-2 3 15 15,8-3-10-15,-10 3 2 0,4-1-2 0,6-2 10 16,-7 0-5-16,7 0 3 0,-8 4 2 0,5-3-8 15,3-1 3-15,-4 2-15 0,4-2 10 0,-3 5 0 16,3-5 2-16,0 8-12 0,-3-3 10 16,3 5-6-16,0 1 1 0,-3 2 10 0,0 3 10 15,0 7-10-15,-1 3 16 0,-1 6-11 0,2 4-3 16,-4 14-4-16,4-8 15 0,-3-3-1 0,2 12-6 16,-3-1-1-16,3-7 0 0,1-6-13 15,-6 11 8-15,5-7 3 0,0-4-3 0,1-2-3 16,-1-4-5-16,0-2 19 0,1-4 2 15,3 0-11-15,-3 0 13 0,0-5-9 0,3-1 1 16,-3-2 16-16,2-3-23 0,1 0-2 16,-2-2 12-16,2-1 0 0,-1-1 8 0,1-2-3 15,0 2-9-15,0-3 14 0,0 0 6 0,0-1 22 16,0 0-7-16,0-6-20 0,0 9 7 0,0-5-18 16,0-4 23-16,1 8-17 0,-1-8 2 0,0 5 5 15,2 0 2-15,-2-5-14 0,0 0-1 16,0 6 21-16,0-6 22 0,1 2-19 15,-1-2-11-15,3 4 5 0,-3-4-5 0,0 0-8 16,3 2 6-16,0 1-11 0,8-3 10 0,-4 1-4 16,7-1 40-16,9 0-41 0,5-4-2 15,9-3 3-15,4 0-16 0,20-8-11 0,19-2-19 16,5-3-63-16,7 1-175 0,8 0-610 0,2-1 79 16,1-2 105-16,-1-1 60 0</inkml:trace>
  <inkml:trace contextRef="#ctx0" brushRef="#br0" timeOffset="1585.66">26705 2476 312 0,'0'0'138'0,"0"0"-5"0,-8-3-7 0,8 3-11 16,0 0-13-16,0 0-10 0,0 0-5 15,0 0-33-15,0 0 5 0,0 0-3 0,0 0-5 16,0 0-5-16,0 0 8 0,0 0 0 0,21 12-8 16,-11-9-25-16,6 0 14 0,2 2-14 0,5-1 79 15,2-1-16-15,4 0 11 16,2-1-21-16,4 1-2 0,6-1-3 0,-3-2 5 0,7 0-25 16,-5-2 15-16,4-1-21 0,-2 3-17 0,-2-5 5 15,-6 4 10-15,-1-1-18 0,-4-2 2 16,-5 4 16-16,1-1-26 0,-4 0 9 15,-5-1 6-15,3 1-17 0,-7 1 5 0,1-2 2 16,-2 2-4-16,-1-1-3 0,0 1-11 0,0 1 6 16,-3 2-1-16,-3 0 6 0,5 2-20 0,-5 3 7 15,3-2-13-15,-3 6 8 0,-1 3 7 16,0 2-4-16,1 3 12 0,-4 5-8 0,0 5 1 16,0 0 0-16,3 5 4 0,-6 5-9 0,3 1 17 15,0 13-7-15,3 1 2 0,0-1-20 0,2 0 7 16,-2 0 19-16,0-12-11 0,-3-6-3 15,5 0-2-15,-3 0 10 0,1-2-2 16,2-1-3-16,-4-5 11 0,0-2-21 0,2 3 7 16,0-3-2-16,-3-1 5 0,4-1 5 0,-3-3-4 15,-1 1-6-15,0-2 12 0,0 1 11 16,3-5-33-16,-3-2 15 0,0-1-7 0,-3 2 7 16,3-5 8-16,0 1 7 0,-5-3-63 0,-2 5 20 15,-6-4 7-15,-11 2 19 0,-20 6-13 0,-14 1 7 16,-24 3-5-16,-7 0-30 0,-7 1 12 15,-14 2-15-15,-36 5-18 0,-11 3-84 0,0-3-82 16,-1 0-75-16,-3 6-452 0,1-5 79 0</inkml:trace>
  <inkml:trace contextRef="#ctx0" brushRef="#br0" timeOffset="3191.43">4818 1556 394 0,'0'0'130'0,"-7"-1"-50"0,7 1 40 0,-7-3 13 15,7 3 8-15,0 0-31 0,0 0 2 16,0 0-14-16,-6-2-9 0,6 2 3 0,0 0-15 16,0 0-10-16,0 0-6 0,0 0-10 15,0 0 1-15,0 0 1 0,0 0 1 0,0 0-8 16,0 0-7-16,31 6 12 0,-18-4-69 16,5 1-18-16,1 0 87 0,9 3 6 0,6-5-9 15,4 3-22-15,9-1 12 0,15-3 1 0,6 3-14 16,1-2 6-16,0 0 5 0,2-2 0 0,1 2-21 15,-3-1 0-15,5-1 16 16,2 0-13-16,-4-2-8 0,2 1 13 0,2-3 16 16,-5 4-4-16,2-2-4 0,-5 0 2 0,-6 0-22 0,-1 0 42 15,-10 2-12-15,-9-1 11 0,1 0-6 0,-9 2-16 16,0-1 11-16,-3 1-15 16,0-1-1-16,-7 1 4 0,0-1-9 0,-6 1 8 15,-2 0-7-15,-1 0 9 0,-2 0-19 0,-3 0 2 16,1 0-3-16,-1-2-13 0,-10 2-15 0,16 0 5 15,-16 0-74-15,11-2-135 0,-11 2-131 16,3-1-454-16,4 1 85 0,-4-3 106 0</inkml:trace>
  <inkml:trace contextRef="#ctx0" brushRef="#br0" timeOffset="3949.29">9238 1582 501 0,'0'0'151'0,"0"0"-13"0,-10-1-25 0,10 1-5 16,0 0-11-16,0 0-5 0,0 0-5 0,0 0-13 15,31 4-20-15,-18-3 79 0,8 1-5 0,7 1-15 16,2 0-42-16,11-1 27 16,0 0-14-16,21 3-7 0,2-2-18 0,5 1 20 15,-4-3-23-15,3 1 1 0,0-4-1 0,-3 1-2 16,5-2-6-16,1-1-7 0,4 2-18 0,0-4 11 15,-3 2 2-15,4-1 2 0,-5 0-12 16,-3-1-11-16,-6 0 3 0,-1 0 7 0,-12 0 6 16,-9 1-21-16,-2 1 24 0,-8 2-32 0,-5 1 24 15,-1-2 10-15,-4 2-6 0,-6-1 4 0,2 1-52 16,-4-1-8-16,1 2 16 0,-4-1-3 16,2 1 8-16,-4-2 8 0,-7 2-26 0,10 0-1 15,-10 0 1-15,0 0-10 0,8 3-5 0,-8-3 2 16,0 0-28-16,-4 9-82 0,4-9-97 0,-4 3-23 15,1 4-464-15,3-1 36 0</inkml:trace>
  <inkml:trace contextRef="#ctx0" brushRef="#br0" timeOffset="4659.02">12643 1473 322 0,'0'0'120'0,"20"5"1"16,-9-2 14-16,6-1 39 0,4 3-15 15,9-4-31-15,1 2-72 0,13 0-2 0,18-2-13 16,3 3 20-16,4-3 6 0,2-2 0 0,-3 2-14 16,1-1 29-16,0-1-13 0,-1-1-25 0,-3 0 5 15,6-2 4-15,2 1-9 0,-2-3 12 16,4 1-12-16,-3 2 25 0,0-2-41 0,-1-2 8 15,-3 1 12-15,-6 1-7 0,-1-1-10 0,-12 2 5 16,-9 0-5-16,-5 1-24 0,-1 0 21 0,-7 1-12 16,-6-1 7-16,0 1 18 0,-2 0 5 15,-4 2-15-15,-2-2 7 0,1 2 0 16,-4 0-7-16,-3 0-33 0,1-1 14 0,-8 1-27 16,10 0-26-16,-10 0 26 0,0 0-29 0,0 0 3 15,0 0-74-15,0 0-21 0,-11 12-107 0,1-6-151 16,3 0-330-16,0-4 91 0</inkml:trace>
  <inkml:trace contextRef="#ctx0" brushRef="#br0" timeOffset="5328.32">15966 1573 424 0,'-10'-2'172'0,"10"2"-6"0,0 0-27 0,0 0 6 16,0 0 12-16,0 0-27 0,0 0-79 0,0 0 6 16,40 0 7-16,-16-1-8 0,7-2 13 15,11 0-31-15,2 2 85 0,17-5-36 0,4 2 11 16,4 1-6-16,6-1 13 0,3 0-31 0,15 0 0 15,2-1-5-15,-13 4-5 0,-2-3 16 0,-2 3-29 16,1 0 13-16,-1 0-23 0,-2 1 7 16,1-2-4-16,-4 2-19 0,-5-2 14 0,-3 2-8 15,-10 0 10-15,-11 0-6 0,-3 0 1 0,-3 0-15 16,-7 0 9-16,-4-1-27 0,-4 1 38 0,-2 1 5 16,-3-1-41-16,-2 0 10 0,-2 0-66 15,-3 0 8-15,-1 0 7 0,0 0 8 0,-10 0-41 16,10-1-31-16,-10 1-31 0,0 0-89 15,0 0-20-15,4 1-96 0,-4-1-396 0,0 0 54 16</inkml:trace>
  <inkml:trace contextRef="#ctx0" brushRef="#br0" timeOffset="6019.25">18851 1578 366 0,'0'0'176'0,"0"0"-58"0,0 0 12 15,0 0 1-15,31-1-34 0,-11 1 1 0,1 0 55 16,14-1-2-16,-1 0-5 0,9-1-28 16,3 2-6-16,18-2 1 0,1 1-11 0,0 0-20 15,0-1-5-15,-3-1 8 0,-8 2-39 0,5-1 2 16,-9 2 14-16,-2-3 7 0,-3 2-18 0,-1 0 8 16,1 0-8-16,0-1 13 0,-5 1-15 15,1 0-13-15,-7 1-1 0,-3 0 1 0,-4-1-13 16,-3 1 11-16,-3 0 14 0,-1-2-12 0,-2 2 28 15,-5 0-26-15,-2 0-2 0,-1 2 10 16,0-4-23-16,-3 0 21 0,-7 2-8 0,0 0-16 16,13 0-15-16,-13 0-15 0,0 0 2 15,0 0-4-15,0 0-22 0,0 0-27 0,0 0-75 16,0 0-7-16,-16 12-103 0,2-7-115 0,10 1-386 16,4-4 28-16,-6 2 91 0</inkml:trace>
  <inkml:trace contextRef="#ctx0" brushRef="#br0" timeOffset="6741.5">21671 1525 317 0,'0'0'197'0,"14"-4"-5"0,0 6 0 0,-1 0-18 16,11-2 13-16,7 1-49 0,10 1 8 0,7 0-8 15,20-4-20-15,-3 2-16 0,3 0-10 16,-3 0 11-16,-3 0-24 0,3 0-12 0,1-1-13 16,-2 1 33-16,4-2-16 0,-3 0-32 0,4-1 9 15,-2-1-2-15,0 1-10 0,-3-2 20 16,-2 3-7-16,-12 1-3 0,-8-2 13 16,-1 1-21-16,-7 0 6 0,-3 0-3 0,-7 2-3 15,0 0-2-15,-4-1-5 0,1 0 18 0,-4 1 30 16,-4-2-64-16,0 1-71 0,-2 1 41 0,-4 0-19 15,0-2-2-15,-7 2-10 0,11-1-7 0,-11 1-16 16,0 0-6-16,6 3-35 0,-6-3-23 16,0 0-20-16,0 0-88 0,-10 9-48 0,3-6-469 15,4 1 90-15</inkml:trace>
  <inkml:trace contextRef="#ctx0" brushRef="#br0" timeOffset="7502.1">24383 1514 558 0,'34'3'168'15,"-1"-1"-24"-15,-1-1-1 0,5 0 8 16,4-1-23-16,4 0-2 0,2 0-21 0,19-1-26 15,-1 1 5-15,1-3-66 0,1 2-18 0,4-2 44 16,4 3-29-16,0-3 6 0,1 0 17 16,2 3-28-16,-2-1 11 0,2-2 7 0,-5 1-3 15,1 1 1-15,-9-3 0 0,3 3 15 0,-6 0-26 16,-7-1 3-16,-10 1 0 0,-4 1-3 0,-1-3 16 16,-6 3-16-16,-6 0-2 0,-4-2 0 15,-3 1 30-15,-1 1-4 0,-6 0-3 0,2 0 7 16,-5-3-5-16,-1 3 6 0,-3-1 0 0,-7 1-9 15,14-3-30-15,-14 3 6 0,3-2 2 16,-3 2-21-16,0 0 0 0,0 0 11 0,0 0-24 16,-20-5-33-16,20 5-20 0,0 0-36 15,-14 4-100-15,7-2 8 0,-13 1-85 0,13 0-411 16,0 0 63-16</inkml:trace>
  <inkml:trace contextRef="#ctx0" brushRef="#br0" timeOffset="8266.57">28107 1430 319 0,'0'0'121'0,"0"0"-11"0,0 0 5 0,21-2-5 15,-6 5-13-15,5-1-4 0,10 1-17 0,5 0-1 16,6-1 1-16,21 2-1 0,3-3 40 15,-1-1 8-15,1 5-16 0,-3-5-17 0,3-1-14 16,3-3 6-16,-2 6-2 0,2-2 37 0,0-2-27 16,0 1-18-16,-3 0-6 0,0-1-2 0,-12 1-13 15,-7-1-66-15,-1 2 2 0,3-1-2 16,-4 1-13-16,-2-2 18 0,-5 2-29 16,-3 2 6-16,0-2-39 0,-6 1-51 0,-5 1-63 15,-4-5-4-15,-3 7-521 0,-6 0 55 0</inkml:trace>
  <inkml:trace contextRef="#ctx0" brushRef="#br0" timeOffset="9671.42">2535 2719 453 0,'0'0'143'0,"0"0"49"15,0 0-13-15,0 0-25 0,0 0-1 0,0 0-12 16,0 0-18-16,17 0 2 0,-17 0-27 16,21-5 24-16,-1 2-12 0,7-2-7 0,7 1-8 15,3 0-6-15,5 0-20 0,2-2-5 16,11-1-10-16,3 2 5 0,-2-1-21 0,4 0 24 16,-9 3-14-16,8 0 11 0,-5 3-10 0,-5 0-8 15,13-4-3-15,-1 3-10 0,-7 0 1 0,-9 1-6 16,2-1 18-16,-5 0-11 0,2 1-12 15,-3-2 8-15,-6 0-6 0,-1 2 14 0,-3 0-29 16,-1 0 2-16,-7-1 6 0,-2 0 0 0,-3 1-3 16,-2 0 6-16,2 0-9 0,-9 0 19 0,5-2-11 15,-3 4-2-15,-1-2 15 16,-4 1-7-16,-6-1-11 0,14 0 8 0,-14 0-11 16,8 1-30-16,-8-1-7 0,6 2-11 0,-3 2-51 15,-3-4-67-15,-3 8-115 0,0-2-555 0,0-1 91 16,-1 1 116-16</inkml:trace>
  <inkml:trace contextRef="#ctx0" brushRef="#br0" timeOffset="14834.61">10035 2575 529 0,'-6'-4'195'0,"6"4"-42"16,0 0-48-16,0 0-33 0,-1-5 25 0,1 5-28 16,0 0 3-16,0 0 7 0,0 0-32 15,17-3 14-15,-10 3-23 0,7 0-15 16,2 1 18-16,5-1 5 0,3-1-23 0,10 1 24 16,7 0-22-16,7 0 19 0,17 0-34 0,3-2 31 15,0 2-18-15,2 2-26 0,1-7 19 16,-3 5-24-16,0-4 31 0,1 2 87 0,-3 0-23 15,1-2-2-15,-1 4-11 0,1-2 5 0,-2 0-28 16,-3 1 6-16,-11-2-4 0,-7 3 6 0,-2-3-20 16,-1 1 15-16,-7 2-3 0,-3-2-23 15,-7 0 8-15,0 1 12 0,-4 1-2 0,-2-1-2 16,-1 1 7-16,-4-1 21 0,0 1 20 0,-2-1-36 16,-4 1-25-16,-7 0 7 0,13 0-17 15,-13 0 2-15,0 0-3 0,8 1-17 16,-8-1-8-16,0 0-39 0,0 0-7 0,0 7-36 15,0-7-28-15,0 0-95 0,-8 5-115 0,8-1-481 16,-3 0 125-16,3-4 56 0</inkml:trace>
  <inkml:trace contextRef="#ctx0" brushRef="#br0" timeOffset="15645.8">12900 2388 432 0,'-3'-3'128'0,"3"3"-20"0,0 0-21 15,0 0 5-15,0 0-10 0,0 0-16 16,0 0-7-16,30 4 5 0,-13 1 5 0,7-3 5 16,10 4-27-16,8-4 32 0,19 5 18 0,4-2-43 15,0 0 18-15,0-1-14 0,3-3-6 16,0 0-4-16,5 0 62 0,-2-2 3 0,3 0 7 16,-1-2-38-16,-2 1 3 0,-2-2-6 15,-1 1-5-15,1 2-5 0,-7-4-5 0,-9 3-7 0,-11-1-1 16,-4 1-13-16,-4-3-2 0,-4 4 0 15,-5 1-5-15,-1-3-5 0,-5 2-8 0,-1-1 10 16,-5 1 64-16,1 1-81 0,0 0 38 0,-7-2-1 16,3 1-12-16,-10 1 5 0,13-2 0 0,-9 0-2 15,-4 2-1-15,7-3-2 0,-7 3-33 16,0 0-18-16,0 0-26 0,0 0-20 16,0 0-24-16,0 0-63 0,0 0-62 0,-7 11-140 15,7-5-451-15,0 0 58 0,0-3 109 0</inkml:trace>
  <inkml:trace contextRef="#ctx0" brushRef="#br0" timeOffset="16335.96">15675 2527 396 0,'-10'-4'138'0,"7"2"6"0,3 2-9 0,0 0 4 0,-8-2-37 15,8 2-12-15,0 0 7 0,0 0-7 16,0 0 9-16,0 0-24 0,0 0-9 0,35 2-4 16,-18-2-16-16,4 2 7 0,7-2 22 15,5 2-34-15,8-1-3 0,3 1 8 0,1-2-20 16,3 0 7-16,0 0 16 0,17-1-29 0,-1-1-20 15,-2 0 41-15,-10 0-36 0,12 1 13 0,-2-2 5 16,0 0 21-16,-1 2-42 0,-9-2 39 16,-8 1-23-16,-3 0 20 0,3-1-12 0,-6 2 0 15,-7-1-3-15,-1-2-3 0,-6 4 8 16,0-2-2-16,-10 0 43 0,3 2-61 0,-3 0 104 0,0-1-9 16,-4-2-34-16,0 3-3 0,-1-2-4 15,-9 2-24-15,11-3-12 0,-11 3-24 16,4 0-7-16,-4 0-46 0,0 0-39 0,0 0-27 15,0 0-96-15,-10 12-178 0,7-9-385 0,1 2 77 16,-1 0 116-16</inkml:trace>
  <inkml:trace contextRef="#ctx0" brushRef="#br0" timeOffset="17041.25">19894 2423 373 0,'0'0'123'0,"0"0"56"0,0 0-10 16,0 0-2-16,30-3-14 0,-16 2-9 0,10-2 12 15,4 0-28-15,12 1-8 0,21-5-7 0,-2 3-3 16,2-2-16-16,-2 1-9 0,-8 2 7 16,-7 0-23-16,15-1-10 0,-5 2-8 0,5-4-15 15,-5 5 5-15,4-5 8 0,-7 5-8 0,-3-2-18 16,-7-1-6-16,3 1 9 0,-2 1 2 0,-1-1-2 15,-10 1-6-15,2 2 8 0,-11-1 8 16,2 0-8-16,-5 1 1 0,-4-2 50 16,1 1 8-16,-2-2-33 0,-4 3-13 0,0-2-5 15,-5-1-1-15,1 1-17 0,-6 2 3 0,4-4-16 16,-4 4-10-16,0 0-16 0,0 0 8 0,0 0-45 16,0 0-45-16,-18-6-48 0,18 6-77 15,-10 6-191-15,7-2-344 0,0-2 59 0,3-2 123 16</inkml:trace>
  <inkml:trace contextRef="#ctx0" brushRef="#br0" timeOffset="17860.29">24946 2363 389 0,'10'1'89'0,"4"2"-2"0,3 0-38 0,4-2 15 16,6 4 13-16,4-3-11 15,9-1-2-15,4 1-8 0,1 0 57 0,17-2-54 16,3 2-46-16,0-4 33 0,4 2 15 0,-4 2-2 15,3-4 0-15,0 2-26 0,-3 0 80 0,7 0-26 16,-5 0-3-16,-1 2-7 0,1-4 0 16,-7 2-3-16,-5-2-12 0,-11 2-6 0,1-2 5 15,-4 0-9-15,-7 2 6 0,0-1-17 0,-4-4-7 16,-9 5 32-16,3 0 11 0,-10-1-8 16,3 0 3-16,-4-1 25 0,1 1-7 0,-7-1-26 15,0 1-3-15,0-1-15 0,-7 2-7 16,0 0-9-16,6-3 9 0,-6 3-16 0,0 0-5 0,0 0 5 15,0 0-31-15,0 0-12 0,-31 3-29 16,24-1-66-16,1 1-41 0,-4 1-42 16,-1-7-50-16,3 11-522 0,-1-4 71 0,-4 2 59 15</inkml:trace>
  <inkml:trace contextRef="#ctx0" brushRef="#br0" timeOffset="20564.29">8272 3463 286 0,'-8'-2'82'0,"8"2"49"0,0 0-3 0,-4-2 0 16,4 2 0-16,0 0-13 0,0 0-13 16,-6-3-7-16,6 3-6 0,0 0-7 0,0 0 3 15,0 0-19-15,-7-4-4 0,7 4 2 0,0 0-18 16,0 0-3-16,0 0 9 0,0 0-34 0,0 0 28 15,0 0-18-15,0 0-15 0,0 0 28 16,0 0-1-16,0 0-57 0,0 0-12 0,25 7 17 16,-12-7 12-16,7 1 5 0,3-1 20 0,8 0-7 15,5 1 5-15,7-2-30 0,2 1 9 16,16-4 6-16,5 1-11 0,-1 0 26 16,3-1-36-16,-6 1 3 0,5-2 28 0,-2 3-10 0,-3 0 17 15,0-1 4-15,-1 0-6 0,1 1 69 16,-8 1-21-16,-10 1-1 0,4-4-12 15,-4 4 9-15,1 0-11 0,-3-3-10 0,2 2 13 16,-9 1-31-16,2 0 24 0,-6 0-24 0,0 0-3 16,-1-3 6-16,-3 2 2 0,-7 1-17 0,4 0 12 15,-6 0-15-15,-4 0 25 0,3 0-17 16,-4 0 19-16,-2 0 1 0,-1 0-7 0,0 0 32 16,-2 0-35-16,-8 0-16 0,16 0 14 0,-12 0 1 15,-4 0 1-15,13 0 0 0,-13 0-3 0,10 0 5 16,-10 0 18-16,0 0-17 15,11 0 1-15,-11 0-12 0,0 0 8 0,10 0-10 16,-10 0 4-16,0 0-20 0,0 0 11 0,10 0 20 16,-10 0-13-16,0 0-11 0,0 0-4 0,0 0 13 15,0 0-24-15,7 4 11 0,-7-4-6 16,0 0-4-16,0 0-1 0,0 0-2 0,0 0-5 16,0 0-18-16,0 0-24 0,0 0-6 0,-20 4-73 15,20-4-23-15,-11 4-76 0,4-3-75 16,1 2-516-16,-2 2 81 0,-1-3 87 0</inkml:trace>
  <inkml:trace contextRef="#ctx0" brushRef="#br0" timeOffset="22122.05">11067 3452 450 0,'0'0'90'0,"0"0"4"0,0 0-27 0,0 0 10 16,0 0 2-16,0 0-20 0,0 0 2 0,0 0 8 15,0 0 59-15,24-2-18 0,-7 2-5 16,0-4-10-16,7 4 10 0,10-1-26 0,7-2 3 16,17-1-7-16,4 0-17 0,3-1 17 0,4 2 4 15,-1-2-25-15,-3 1 10 0,3 0 0 0,0 0-18 16,1-2 15-16,3 3 6 0,-1-1-6 15,5 2-7-15,-1 0-10 0,1-2 22 16,-2 1-25-16,-2 2-8 0,-6-2-5 0,-2 0 3 16,-10 1-10-16,-9 1 9 0,-1 1-9 0,-2-4-6 15,-2 3-15-15,-8 0-2 0,1-1 20 0,-5 2 7 16,-4-3-7-16,-4 3-10 0,-3-1 12 16,1 1 16-16,-5 0-10 0,-3 0-47 0,4 0 16 15,-7 0 36-15,3-2-34 0,-10 2-7 0,0 0 15 16,11-1 0-16,-11 1-10 0,0 0 0 0,0 0 18 15,0 0-11-15,0 0-9 0,0 0-11 16,0 0 20-16,0 0-20 0,0 0-12 0,0 0-16 16,0 0 7-16,0 0-48 0,0 0-38 0,0 0-85 15,-28 0-33-15,18 1-67 0,10-1-440 16,-4 2 79-16</inkml:trace>
  <inkml:trace contextRef="#ctx0" brushRef="#br0" timeOffset="23169.01">13781 3463 342 0,'0'0'190'0,"0"0"-8"0,-7-4-29 0,7 4 26 16,0 0-17-16,0 0-34 0,0 0 18 15,18-7-29-15,-8 6-25 0,11 0 3 0,3-4-5 16,6 2-8-16,11-3-16 0,3 4-17 15,14-4-1-15,4 3 14 0,0-2-13 0,6 2-26 0,-2-1 18 16,2 1 2-16,-3 2-17 0,3-2 12 16,0 0 0-16,1 2 1 0,-4-1-24 15,0-2 6-15,-4 4 4 0,4-1 9 0,-13-2-6 16,-8 3-8-16,0-3-2 0,-2 2 0 0,1-1 0 16,-1 2-8-16,-8-1 21 0,0 0-18 15,0 1-1-15,0-3-12 0,-6 3 8 0,3-2 0 16,-7 2-8-16,-1-1 13 0,-6 2-3 0,1-1 13 15,-5-1 8-15,1 0-34 0,0 1 44 0,-4 0-13 16,0 0 16-16,-10 0-3 0,14-1 12 16,-7 0-32-16,-7 1 28 0,13 0-24 0,-13 0 11 15,10-4-5-15,-10 4-13 0,4 0-3 16,-4 0 8-16,0 0-28 0,0 0-8 0,6-4-18 16,-6 4-17-16,0 0-29 0,0 0-15 0,0 0-49 15,0 0-20-15,0 0-134 0,0 0-511 16,0 0 87-16,-16 8 81 0</inkml:trace>
  <inkml:trace contextRef="#ctx0" brushRef="#br0" timeOffset="24159.58">16681 3443 440 0,'0'0'148'0,"41"-1"-15"0,-21 1 6 16,4 0-11-16,11 0-18 0,5-3-26 0,4 3 16 15,1-1-26-15,17-3-84 0,6-1 89 0,0 3 3 16,3 0-10-16,2-3-18 16,-2 2 17-16,1-1-14 0,0 1 17 0,-3 2-18 15,-1-4-15-15,-3 2 28 0,-1 2-28 0,-2-3 26 16,-11 0-19-16,-5 4-94 0,-2-4 13 0,0 4 7 16,0-3 16-16,0 2-8 0,-5 1 8 15,2-3 15-15,-7 0 5 0,-4 3-5 0,1-1-2 16,-7 0 2-16,0 0-15 0,-7 1 12 0,1 0 11 15,-2 0-8-15,-2-4 39 0,0 4-16 0,-5 0 8 16,2 0 10-16,-11 0-10 0,17-1 12 0,-10 1-35 16,-7 0 3-16,10-1 7 0,-10 1 0 15,10-2-5-15,-10 2 17 0,7 0-17 16,-7 0 5-16,0 0-15 0,8-3 2 0,-8 3-17 16,0 0 17-16,0 0-23 0,0 0-43 0,0 0-29 15,0 0-17-15,0 0-57 0,0 0 8 16,0 0-105-16,0 0-466 0,0 0 70 0</inkml:trace>
  <inkml:trace contextRef="#ctx0" brushRef="#br0" timeOffset="25150.98">20414 3446 501 0,'0'0'210'0,"0"0"-26"0,0 0-10 0,16-4-23 15,-2 1-30-15,3 2 7 0,4 1-3 0,10-2-12 16,9 1-31-16,8 0-75 0,21-4 16 15,6 4-7-15,7-1-3 0,13 1-3 16,8 1 15-16,-3 0 1 0,2-4-5 0,1 4-14 16,-4 0-12-16,0 0-3 0,3 0 19 0,-20 0 1 15,1 0 1-15,-2 0-13 0,-5 0 16 0,-1 0-19 16,-3 0 11-16,-4 4 12 0,-3-4 6 16,-3 0-11-16,-7 0-7 0,-8 1-6 0,-2-1 9 15,-1-1-9-15,-3 2 1 0,-3-1 7 0,-7 0-7 16,3-1-6-16,-10 2 0 0,2-1 21 0,-5 0-10 15,-3-1 15-15,-2 1 38 0,-2 0 9 16,-3 0-22-16,2-4 11 0,-2 4 5 0,-2-1-10 16,-2-1 12-16,-7 2-9 0,14-1-16 15,-10-3-16-15,-4 4 11 0,6-2-18 0,-6 2-36 0,0 0-5 16,0 0-82-16,0 0-74 16,0 0-85-16,0 0-501 0,0 0 71 0,-21 6 70 15</inkml:trace>
  <inkml:trace contextRef="#ctx0" brushRef="#br0" timeOffset="37859.32">9159 3581 186 0,'0'0'67'15,"0"0"-1"-15,0 0-27 0,0 0 17 0,0-5-15 16,0 5 28-16,0 0-12 0,0 0-50 0,0 0-14 15,0 0 30-15,0 0 28 0,0 0-33 16,0-6-3-16,0 6 85 0,0 0-18 16,0 0 0-16,0 0-16 0,0 0 3 0,0 0 16 0,0 0-13 15,0 0-65-15,0-7-20 16,0 7 24-16,0 0 12 0,0 0-13 0,0 0 16 16,0 0-1-16,0-4-15 0,0 4 34 0,0 0-26 15,0 0 0-15,0 0-8 0,0 0-2 0,0 0-1 16,0 0 4-16,0 0-35 0,0 0 37 15,-6 18 8-15,5-6-26 0,-1 0 15 0,1 4-2 16,-2 1 35-16,0 1-28 0,-1 1-12 0,-2 5 0 16,-2-1-6-16,5 4 6 0,-4-2 7 0,-2 5-5 15,5-5 8-15,-4 0-16 0,2 0 13 16,2 0 6-16,-5-4-21 0,5 3 20 0,-3-6-18 16,4 0-4-16,2-3 17 0,-2 0-18 0,0-1 8 15,0-4 34-15,2 1-19 0,-2-3 21 16,3 1-21-16,0-2 21 0,0-1 74 15,-3-1 10-15,3 0-15 0,0 1 0 0,0-6-10 16,-3 4-8-16,3-4-23 0,0 0-33 0,0 0-1 16,0 0-9-16,0 0-8 0,0 0-44 0,0 0-48 15,0 0-57-15,6-15-36 0,-9 10-140 16,6-1-425-16,0-1 92 0</inkml:trace>
  <inkml:trace contextRef="#ctx0" brushRef="#br0" timeOffset="38617.58">8907 3750 217 0,'0'0'64'0,"0"0"-20"0,0 6 12 16,0-6 8-16,-1 7-41 0,1-7 38 0,0 0 8 15,0 5-10-15,0-5-5 0,0 0 5 16,4 7 95-16,-4-7-93 0,0 0 59 0,0 0 67 16,0 0-13-16,0 0-25 0,0 0-14 0,0 0 6 15,11-15-26-15,-5 6-7 0,1-3-16 0,3-1-5 16,1-4-8-16,2 0-25 0,1 0 23 16,-1-4-23-16,2 3-11 0,-2-1 8 0,0 2-17 15,5-6-1-15,-5 6 0 0,1 0 0 16,-1 1 6-16,1 2-11 0,-3-3-2 0,-1 6 7 15,0 1-5-15,0-1-5 0,-6 3-8 16,6 2 3-16,-6-2 5 0,2 1-18 0,-2 1 19 16,-1 3-9-16,0-2-10 0,1 2-10 0,-4 3 5 15,3-4-3-15,-3 4 8 0,0 0-12 0,0 0 9 16,0 0-12-16,0 0 5 0,8 12-5 16,-8-4 2-16,3-3 11 0,-3 6-9 0,0-1 6 15,0 1 6-15,3 2-9 0,-3-1-5 0,3 2 6 16,-3 1 2-16,1-2-3 0,2 1 8 15,0 1-10-15,1 2 23 0,3-1-13 0,-4-3-5 16,1 1 5-16,2 1-5 0,-5-5 11 16,5 1 7-16,0 1-8 0,-1-2 0 0,-2-2-5 15,0 1-15-15,1 0 7 0,-1-3 3 16,0 2 5-16,1-5 3 0,-1 4 8 0,0-3-14 16,-3 0-12-16,1 3 23 0,-1-7-13 0,7 4 18 15,-7 1-26-15,0-5 10 0,3 4 16 0,-3-4-7 16,3 5-1-16,-3-5 3 0,0 0-1 15,4 7-12-15,-4-7 18 0,0 0-20 0,3 3-6 16,-3-3-5-16,0 0-20 0,3 6-49 0,-3-6 3 16,4 2-52-16,-4-2-20 0,0 0-89 0,8 6-390 15,-2-5-112-15,0 1 81 16</inkml:trace>
  <inkml:trace contextRef="#ctx0" brushRef="#br0" timeOffset="39619.92">11672 3375 69 0,'0'0'51'0,"0"0"-26"0,0 0 75 16,0 0-3-16,0 0-9 0,0 0 1 0,3-5-2 16,-3 5-8-16,0 0 32 0,0 0-6 15,0 0 2-15,0 0-7 0,0 0-28 0,1-6-55 16,-1 6 81-16,0 0-11 0,0 0 0 0,0 0-21 16,0 0 3-16,0 0 1 0,0 0-9 0,0 0-20 15,0 0-3-15,0 0-20 0,0 0 5 16,0 0 16-16,0 0-9 0,-1 20 4 0,1-15-9 15,-3 6-2-15,0 0 5 0,0 4-7 0,0 2-3 16,-1 1-74-16,0 0 17 16,0 3-4-16,-2-1 12 0,2 2 8 0,-2 0-13 15,2-1 23-15,1-3-5 0,-1 0 18 0,1 3-18 16,-1 0 16-16,1-3-11 0,-3 1 10 0,2-2 9 16,1 0-22-16,0-5 9 0,2 1 12 15,-3-1-8-15,4 1 8 0,-3-5 3 0,3 1 2 16,-3-1 6-16,2 0 9 0,1-4 19 0,-3 3-29 15,3-1 3-15,0-6 18 0,0 8-31 16,0-4 33-16,0-4-15 0,0 8 3 0,0-8-13 16,0 6-8-16,0-6-15 0,0 0-19 0,0 0-60 15,0 0-60-15,0 0-2 0,0 0-576 16,0 0 103-16</inkml:trace>
  <inkml:trace contextRef="#ctx0" brushRef="#br0" timeOffset="40251.87">11467 3542 348 0,'0'0'105'0,"0"0"-16"0,0 0 1 16,0 0-6-16,0 0 1 0,0 0-9 16,3-7-29-16,-3 7 14 0,0 0 6 0,0 0-34 15,0 0 5-15,4-6 16 0,0 4 0 0,2 0-11 16,-2-3 14-16,5-1-17 0,-1 1-11 15,2-2-6-15,0 1 10 0,1-2 8 16,-1-2-33-16,3 3-6 0,1-3 29 0,-4 1 0 16,4 0 20-16,-3 1-23 0,2-2 18 0,-2 2 8 15,-1-3-18-15,3 1-8 0,-5 3 8 0,1 2-11 16,1-2-7-16,-2 1 21 0,-2-1-6 16,1 3 3-16,-3 0-3 0,2 0-8 0,-3-2 9 15,2 5-6-15,1-2 26 0,-6 3-31 0,4-6-3 16,-4 6-10-16,6-2-22 0,-6 2 24 15,7-3-4-15,-7 3-3 0,0 0 5 0,11 5-17 16,-5-3 9-16,-2 2-4 0,2 0 2 0,1 1 5 16,0 3 0-16,0-4 0 0,0 3-5 0,-1 1 23 15,2 0-15-15,-1 1 0 16,2-2-3-16,-2 2-23 0,1 0 2 0,1-1 22 16,-2 2-4-16,0-3-10 0,0 0 6 0,0 1 15 15,0-1-11-15,-1 1-4 0,1 1 2 0,0-5 10 16,-3 1-5-16,2 2 0 0,-2-4 0 15,-1 3 8-15,1-2-5 0,-1 0-3 0,1-1 15 16,-1 2-15-16,-3-5 29 0,7 3-32 0,-7-3-2 16,3 6 3-16,-3-6-11 0,4 4 16 0,-4-4-16 15,3 4 13-15,-3-4-7 0,6 3-26 16,-6-3-47-16,5 5-48 0,-5-5-56 0,3 2-107 16,-3 2-446-16,3-1 74 0</inkml:trace>
  <inkml:trace contextRef="#ctx0" brushRef="#br0" timeOffset="41045.39">14454 3464 453 0,'4'-4'163'0,"-4"4"-17"0,0 0-13 16,0-6-28-16,0 6 3 0,0 0-29 15,0 0-7-15,0 0-16 0,0 0 3 0,0 0-31 16,0 0 5-16,0 0 8 0,7 21-15 0,-7-12 7 16,0 3-30-16,0 2 25 0,0 1 0 15,0 2-15-15,-3 0 20 0,3 1-15 0,0 1 18 16,-4 2-26-16,1-2 11 0,3 1-3 0,0 0 15 15,-1-1-23-15,-2-1 13 0,0 0-7 0,3 1 12 16,0-2 0-16,-3-5-8 16,3 2-22-16,-3-1 9 0,3-2 14 0,-1 0-18 15,1 2 7-15,0-4-3 0,0-3 9 0,0 1-6 16,-3 1-7-16,3-1 17 0,0-1-5 0,0-2-4 16,0-4-11-16,0 8 0 0,0-1-41 15,0-7-82-15,0 0-143 0,0 0-438 0,0 0 48 16</inkml:trace>
  <inkml:trace contextRef="#ctx0" brushRef="#br0" timeOffset="41546.94">14294 3676 432 0,'-3'-5'172'0,"3"5"-3"15,0 0-36-15,0 0-13 0,0 0 77 0,0-4-13 16,0 4-33-16,0 0-15 0,0 0-13 0,0-8 15 16,0 8 0-16,0-6-28 0,0 6 0 15,6-10-23-15,-5 5 1 0,2 1-24 0,4-5 10 16,-3-2 0-16,5-1-15 0,-2 2-11 15,4-3-1-15,-4 2-1 0,3-1-11 0,-1 2 6 16,-1-2-12-16,2-1-9 0,-3 3 1 0,0-1-1 16,3-1 11-16,-3 3 7 0,0 1 1 15,3 0-22-15,-6-2-9 0,2 3 20 0,1-1 0 16,-4 4-17-16,1-3-4 0,3 1 21 0,-4 2-10 16,1 0-25-16,-1 0 20 0,0-1-8 0,-3 5 0 15,4-4-10-15,-4 4 12 0,7-4-7 16,-7 4 0-16,10 0-5 0,-10 0 0 0,13 5-3 15,-9-3 6-15,3 5-1 0,3-3 8 16,-3 3 1-16,3 1 9 0,1 1-15 0,-1 3 5 0,0-2 3 16,1 1-8-16,-1-1-3 15,3 1-5-15,-2-1-9 0,-1 1 27 0,4 1-18 16,-4-3 6-16,0 0 14 0,1 1-14 0,-2 0 7 16,2-2-8-16,-1 0-7 0,0 2-5 0,0-4-31 15,-3 1-52-15,1 2-68 0,1-2-93 16,-2 0-567-16,0 2 83 0,0-4 60 0</inkml:trace>
  <inkml:trace contextRef="#ctx0" brushRef="#br0" timeOffset="42252.65">17398 3506 501 0,'0'0'167'0,"0"0"2"0,0 0-34 16,0 0 1-16,0 0-24 0,0 0 1 0,3 15 10 15,-2-7-31-15,-1 1 0 0,0-1-12 0,0 5-14 16,0-2 8-16,0 3-7 0,0-2-8 0,0 5-8 15,3-4 10-15,-6 0-25 0,3 0 18 16,0-1-10-16,0 1 9 0,0-1-4 0,0 0-6 16,0 0-17-16,0-4 5 0,0 5-8 0,0-5 8 15,0 0-14-15,0 1 1 0,0-1-41 0,0 0-82 16,0-2-51-16,0 1-46 16,-4 0-136-16,1-2-327 0,3-2 2 0</inkml:trace>
  <inkml:trace contextRef="#ctx0" brushRef="#br0" timeOffset="42714.04">17306 3671 463 0,'0'0'187'0,"0"0"-24"0,0 0 9 0,0 0-67 0,0 0-23 16,0 0 2-16,-3-7 29 0,3 7-13 16,0 0-16-16,0 0 3 0,0-8-5 15,3 4 59-15,-3 4-11 0,0-9-2 0,0 4-10 16,3-5-13-16,1 2-31 0,-1-3 11 0,5-2-3 16,-2 1-21-16,-2-2-4 0,2 3 4 0,1-5-12 15,3 2 2-15,-6 3-3 0,3-1 1 16,-1 2-26-16,1-1 13 0,0 2-8 0,-6 0-2 15,5 1-1-15,0 0-9 0,-2 3-4 0,-1-2 4 16,0 2-1-16,1 0-5 0,0 1-2 0,-1 0-3 16,1 1 3-16,-4 3-13 15,10-1 5-15,-4-2 0 0,-6 3 0 0,14 3 7 16,-7-2-12-16,-3 2 5 0,5 3-7 0,-1 1 9 16,2-2 3-16,0 2-10 0,1 6 15 0,-1-2 1 15,3 3-22-15,1 2 11 0,-1-3 16 0,1 2-6 16,0 2-2-16,0 1-19 0,-1-3-4 15,1 2-13-15,0-2-57 0,-1 1-76 0,1-3-46 16,7-1-149-16,-1 1-450 0,7 1 94 0,-2-4 59 16</inkml:trace>
  <inkml:trace contextRef="#ctx0" brushRef="#br0" timeOffset="43471.16">21325 3502 312 0,'0'0'120'0,"0"0"-12"16,5 15-19-16,-5-11-12 0,0 2-5 0,0 2 76 15,0 0 11-15,0 2-18 0,0 1-31 0,-4 2 2 16,4-1-4-16,0 3-3 0,-1-1-16 0,-2 2-4 16,0 0-24-16,0 1 11 0,3 0-16 15,-3-5 8-15,2 1-15 0,-2-1-3 0,3 3-10 16,-3-1 2-16,3-4-20 0,-3 1 15 0,3 2-10 15,-1-2 6-15,-2 0-1 0,3 0 0 0,0-3-8 16,0 1-30-16,0-1-3 16,-4 0-46-16,4-2 6 0,0 1-4 0,0-7-81 0,-4 7-151 15,4-6-430-15,0-1 48 0</inkml:trace>
  <inkml:trace contextRef="#ctx0" brushRef="#br0" timeOffset="44009.65">21199 3634 432 0,'0'0'126'15,"0"0"12"-15,0 0-21 0,0 0-12 0,-10 8-15 16,10-8 15-16,0 0-5 0,0 0-18 16,-3 4 35-16,3-4-117 0,0 0 103 0,0 0 4 15,0 0 6-15,0 0-52 0,0 0-2 0,0 0 23 16,0 0-23-16,0 0 13 0,0 0-19 0,13-17 1 16,-5 9-15-16,-1 0-24 0,-1-3 16 15,4 1-3-15,-2-1 0 0,2-2-2 0,-1 1 4 16,-2 1-17-16,4 0 0 0,-4-3 0 0,3 3 12 15,-3-2-7-15,0 5 0 0,-1-2 0 16,1 0 8-16,-1 3-8 0,-1-1 5 0,-2 1-11 16,1 3-4-16,-1-2 20 0,0 1-33 15,1 1 21-15,-1-2-29 0,-3 6-5 0,6-4 20 16,-6 4-4-16,5-3 17 0,-5 3-25 0,0 0 10 16,13 6 0-16,-6-1-10 0,-1 1 10 0,2 1-11 15,-1 0 22-15,2 1-16 0,2 3 20 16,-1 1-28-16,0 0 3 0,1 1 0 0,-1-1 12 15,0 1-12-15,1-1 18 0,2 1-3 16,-3-1-8-16,1 0 3 0,-1-3-15 0,0 2-1 0,0-2 24 16,-3 1-13-16,3-3 2 15,-3 3 9-15,0-3-9 0,0 0-30 0,-1-1-11 16,-2 2 8-16,2-6-120 0,-1 4-61 0,-2-2-515 16,1 0 33-16</inkml:trace>
  <inkml:trace contextRef="#ctx0" brushRef="#br0" timeOffset="67249.92">4045 4378 291 0,'0'0'115'0,"0"0"-17"0,0 0-11 0,0 0-8 15,0 0-10-15,0 0-10 0,0 0 13 16,0 0-13-16,0 0 0 0,0 0-13 0,0 0-5 16,8 18-26-16,-5-11 21 0,1-1-3 15,2 2-15-15,-3 1 15 0,4 1-20 0,-4 4 15 16,5-3-5-16,-2 4-5 0,1 0 13 0,0-3-21 15,0 2 21-15,0 3-31 0,0-5 15 16,0 2 11-16,3-2-24 0,-3 2 3 16,0 0-10-16,2-1 8 0,2 2-11 0,-4-2 13 15,-1-1 13-15,4 2-20 0,1-3 12 0,-4 2 8 16,3-1 7-16,1-2 1 0,-4 2-16 16,2-1 1-16,2-1-9 0,-4-2 8 0,0 1 13 15,2 0-2-15,-1 1-8 0,-1-4 20 0,0 1 0 16,2 1-25-16,-1-2 25 0,-2-4-15 0,-2 4-3 15,2-5 108-15,1 3 8 0,4-4-19 16,-11 0 24-16,30-11 0 0,-2-7-11 0,16-14-7 16,17-12-5-16,4-6-26 0,7-6 12 0,4-1-24 15,26-16-96-15,5-5-35 0,4 0-3 0,6-5-107 16,-1-13-190-16,-3 25-445 0,-4-1 99 16,-2-2 83-16</inkml:trace>
  <inkml:trace contextRef="#ctx0" brushRef="#br0" timeOffset="67966.09">8681 5060 624 0,'0'0'172'0,"0"0"-19"0,0 0-7 0,0 0-23 16,0 0-3-16,7 18 13 0,-4-10-10 0,-3 3-26 15,4 1-12-15,-1 4 2 0,4 0-3 16,-3-4-25-16,2 5 18 0,1-2-18 0,-1 0 13 16,2-4-26-16,-1 4 41 0,0-7-62 0,2 0 50 15,5-3 24-15,3-5-14 0,4-2 27 16,16-8-9-16,15-9-19 0,22-18 1 15,9-4-34-15,33-15-48 0,11-6-24 0,9-7-2 16,2-4-26-16,1-2-66 0,5-7-115 0,13 3-241 16,3-7-320-16,-1-2 100 0,-7-2 74 0</inkml:trace>
  <inkml:trace contextRef="#ctx0" brushRef="#br0" timeOffset="69138.3">15073 4716 440 0,'0'0'133'16,"0"0"-5"-16,0 0-8 0,0 0-23 0,0 0-63 15,0 0-6-15,0 0 26 0,0 0-39 16,0 12 8-16,0-12 21 0,5 8-39 0,-2-2 0 16,0-1 13-16,1 1-13 0,2 1 15 0,-3 0-4 15,1 1 14-15,3-4-17 0,-3 2 8 16,-1 1 84-16,3-2-18 0,-2-1 12 0,2 2-24 15,-2-2-19-15,3 1 31 0,0-3 23 0,3 0-69 16,4-2 36-16,6-4-46 0,8-11 30 0,36-15-7 16,12-7-1-16,6-11 32 0,31-12-24 15,7-5-17-15,6-1-21 0,-3-1-46 16,3 0-49-16,0-8-161 0,-22 5-102 0,32 0-395 16,-6 2 106-16</inkml:trace>
  <inkml:trace contextRef="#ctx0" brushRef="#br0" timeOffset="70362.42">25620 4875 435 0,'0'0'123'16,"0"0"-3"-16,0 0-46 0,6 9 21 16,-6-9-21-16,4 4 3 0,-1 3 0 0,2 1-11 15,-2-1-12-15,0 3 2 0,4-1-5 0,-4 3-5 16,4 0-17-16,-1 2 12 0,2-3 0 16,2 2 25-16,-1-1-35 0,-1-2 10 15,2 2-8-15,0-2-7 0,4-3 63 0,0-2 80 16,3 1-13-16,3-8 8 0,14-6-33 0,21-7-98 15,7-4 10-15,20-12-14 0,7-6 35 0,8-8-39 16,15-17 8-16,0-5-22 0,-2 0-9 16,6-2-63-16,0-2-72 0,-34 20-285 0,38-22-319 15,-4 5 39-15</inkml:trace>
  <inkml:trace contextRef="#ctx0" brushRef="#br0" timeOffset="73054.82">6001 4609 453 0,'0'0'112'16,"0"0"11"-16,0 0-23 0,-10 0-16 0,10 0-17 16,0 0 17-16,0 7-7 0,0-7-13 15,7 6 23-15,-1 0-13 0,4 1-12 16,5 0 2-16,1 1 2 0,8 1 34 0,4-2-23 15,6-1-10-15,3 1-21 0,5 0 23 0,9 3-28 16,3-3 12-16,4 1 6 0,1-3-64 0,2-3-15 16,4 1 61-16,0-3-8 0,0 4 8 15,3-4 8-15,-3-3-1 0,4 2-4 0,-4 1-19 16,-10-1 6-16,-8 1 20 0,1 0-28 0,-4 0-2 16,1-2 9-16,-1 2-9 0,-3 0-6 0,1 0 19 15,-5-1-14-15,-3 1-2 0,-3 0 2 16,0 0-4-16,-4 0-6 0,-3 0 0 0,-3 0 3 15,2 0-10-15,-5 1 7 0,-5-2-8 16,1 1 19-16,-4 0 33 0,3 0-8 0,-2-1 2 16,-11 1 14-16,14-3-16 0,-8 1 0 15,2 1-3-15,-8 1-9 0,7-1 2 0,-1-4 10 16,-6 5-26-16,7-4 8 0,-7 0-23 0,0 4 13 16,6-5-30-16,-6 0-17 0,0 5-1 0,1-8-19 15,-1 8-28-15,0-7 0 0,0 7-61 16,0-10-108-16,0 9-555 0,0 1 72 0,-1-4 58 15</inkml:trace>
  <inkml:trace contextRef="#ctx0" brushRef="#br0" timeOffset="74531.75">12097 4645 506 0,'0'0'156'0,"0"0"-17"0,0 0-9 15,0 0-9-15,6-7-9 0,-6 7 8 0,10-2-22 16,-2 1-70-16,5 0-3 0,4-2-14 0,3 3 48 15,11-2-26-15,0 2 0 0,14 2 11 0,-1-2-29 16,20 0 5-16,1 0 9 0,0 0-4 16,1 0 6-16,-1 0 46 0,0 3 0 0,3-3-3 15,0 0-41-15,4 0 0 0,-6 0 21 0,1 0-5 16,-2-5 15-16,0 4-34 0,-16 1 22 0,-2-3 4 16,-7 0-13-16,5 1-4 0,-7-1 20 15,2 2 2-15,-9-4 1 0,0 5-16 0,-4-2 13 16,1-3-21-16,-7 4-2 0,-3-1 5 0,-2 1-3 15,1 1 8-15,-7 0 18 0,0 0-28 16,4-3 20-16,-4 2-2 0,-3 0-18 16,-7 1 23-16,17 0-28 0,-13-2-14 0,-4 2 6 15,10-1 16-15,-10 1-3 0,8 0-8 0,-8 0 15 16,0 0-32-16,9-1-6 0,-9 1-8 0,0 0 3 16,0 0-38-16,0 0-24 0,0 0-30 15,0 0-56-15,0 0-108 0,0 0-156 0,0 0-356 16,0 0 41-16,0 0 95 0</inkml:trace>
  <inkml:trace contextRef="#ctx0" brushRef="#br0" timeOffset="75783.86">16513 4628 314 0,'-10'-2'113'0,"10"2"-6"0,0 0-4 15,-10-1-19-15,10 1 6 0,0 0-21 0,-4-4-10 16,4 4-18-16,0 0 46 0,0 0-26 16,0 0-15-16,0 0 6 0,0 0-11 0,35 0-11 15,-16 1-2-15,6 2 16 0,12-6-3 16,8 3 2-16,20-1 9 0,3 2-24 0,0-1-15 16,5-1 25-16,1 1-12 0,4-3-6 15,2 2 11-15,19-3-11 0,-1 2-17 0,-1 0 20 16,-19-3-10-16,1 4 5 0,-7-2-8 0,-4 3 20 15,-4-5-12-15,-15 2-12 0,-8 3 19 0,0-1-22 16,-10-4 4-16,0 5 1 0,-1-1 5 16,-10 0 0-16,4 1 2 0,-3 0-18 0,-7-3 9 15,3 1 14-15,-4 2-12 0,1-1-6 0,-4 1 47 16,0 0-34-16,-3 0-12 0,1-2-1 16,-8 2 1-16,16-1-21 0,-16 1-18 15,11 0-18-15,-11 0-48 0,0 0-54 0,10 3-82 0,-10-2-13 16,0-1-425-16</inkml:trace>
  <inkml:trace contextRef="#ctx0" brushRef="#br0" timeOffset="76689.75">19415 4538 302 0,'-4'-2'194'0,"4"2"-84"0,-9-2-20 16,5-3 17-16,4 5 1 0,-7-3-6 15,7 3-17-15,-7-1 32 0,7 1-35 16,-7-4-8-16,7 4-22 0,0 0 4 0,0 0 3 16,0 0-13-16,0 0 10 0,0 0-12 0,25 4-6 15,-5-1 11-15,8 0-31 0,2 1 35 16,8 2-1-16,6-5-4 0,18 4-25 0,2-1 16 16,9-1-6-16,2 2-10 0,3-4 5 0,1 0 26 15,0 4-36-15,-4-5 7 0,-3 1 11 0,-1 0-5 16,-6-1-28-16,0 0-1 0,-13 0 6 15,-5-1 2-15,-2 1 8 0,-1-1-15 0,-3 1 12 16,-6-3 3-16,-4 1 2 0,-5 2 1 16,-2 0 2-16,-3-1-39 0,-4 1 129 0,0 0-51 15,-4-1 30-15,2 1-36 0,-5-3 16 16,1 1-1-16,-2 1-9 0,-2 1-9 0,-1-3-1 16,-6 3-11-16,8-3-16 0,-8 3-15 0,0 0 3 15,0 0-28-15,0 0-11 0,0 0-48 0,0 0-41 16,0 12-82-16,-14-5-149 0,11-1-437 15,-1 0 77-15,1 0 73 0</inkml:trace>
  <inkml:trace contextRef="#ctx0" brushRef="#br0" timeOffset="77615.87">22407 4556 345 0,'-4'-3'177'0,"0"0"-31"0,1-2 12 0,3 5-25 16,-7-4 8-16,1-1-105 0,6 5 15 15,-4-5-15-15,4 5-13 0,-7-3 21 0,7 3-1 16,-3-3 1-16,3 3-19 0,-4-5-7 0,4 5 15 16,0 0-33-16,0 0 11 0,21-2-4 0,-5 2 9 15,5 0-14-15,4 0 72 0,9 2 13 16,14-4-12-16,17 2-16 0,6-1-29 15,4 1 22-15,4-1-1 0,0-4 0 0,17 3-5 0,-1-1-10 16,1-2 5-16,-18 4-16 0,-2-6 4 16,2 5-1-16,-6-4-5 0,0 0 5 15,-4 2-3-15,-6-1-14 0,-1-2 14 0,-16 4-12 16,-4-1 5-16,-8 2-18 0,-2-1 13 0,-6-1 7 16,-1 3-9-16,-4-2 24 0,0 2-4 0,-5 0 25 15,-2-4-17-15,-3 4-19 0,4 0 3 16,-4-4-15-16,-3 4 0 0,-1-1 15 0,-6 2-13 15,11-5 0-15,-7 5-12 0,-4 0-1 0,9-4-43 16,-9 4 13-16,7 0-49 0,-7 0-21 0,0 0-22 16,0 0-100-16,0 0-80 0,0 0-429 15,0 0 71-15</inkml:trace>
  <inkml:trace contextRef="#ctx0" brushRef="#br0" timeOffset="78632.72">27451 4561 350 0,'-6'-1'159'0,"6"1"-3"0,0 0-5 0,-3-4-2 16,3 4 22-16,0 0-51 0,-7-3-2 15,7 3 0-15,0 0-8 0,0 0-8 0,0 0-40 16,0 0 17-16,0 0-2 0,0 0-3 15,0 0-15-15,0 0 5 0,0 0-5 0,17-6 15 0,0 5-20 16,4 1-13-16,10-1 15 16,10-1-20-16,3 1 71 0,25 1-7 0,2 0-20 15,7-6-9-15,5 6 9 0,15-1-11 0,2-3-10 16,-4 1 7-16,3 0-15 0,0-1-12 0,-4 0 12 16,-15 3-18-16,-2 1 8 0,1-5-5 15,-1 4-13-15,-2-3 10 0,-5 1-2 0,-9 1-13 16,-11 1 2-16,-13-2 3 0,-4 2-15 0,-1 0-3 15,-8-1 3-15,-4 1-13 0,-1 1 15 0,2 0 13 16,-9-1 0-16,0 1-23 0,0-3-2 16,-2 3-24-16,-5-2-33 0,-6 2-33 15,0 0-62-15,4 5-160 0,-4-5-536 0,0 0 64 16,-17 2 141-16</inkml:trace>
</inkml:ink>
</file>

<file path=ppt/ink/ink2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4:43:05.051"/>
    </inkml:context>
    <inkml:brush xml:id="br0">
      <inkml:brushProperty name="width" value="0.05292" units="cm"/>
      <inkml:brushProperty name="height" value="0.05292" units="cm"/>
      <inkml:brushProperty name="color" value="#FF0000"/>
    </inkml:brush>
  </inkml:definitions>
  <inkml:trace contextRef="#ctx0" brushRef="#br0">16673 12650 581 0,'0'0'230'0,"0"0"-36"0,0 0-7 16,0 0-25-16,0 0-24 0,-13-7-8 0,13 7 19 15,0 0-14-15,0 0 19 0,-3-2-39 0,3 2-20 16,0 0-13-16,0 0-3 16,0 0-12-16,-4-2-11 0,4 2 0 0,0 0 1 15,0 0-9-15,0 0 6 0,0 0-13 0,0 0 5 16,0 0-7-16,0 0 1 0,0 0-19 0,14-8 5 15,-3 4 4-15,5 0-4 0,5-3 5 16,6 0-14-16,7-1 1 0,14-4 8 0,0-2-8 16,4-3 0-16,1 0-82 0,3 2 18 0,2-3 69 15,3 1-18-15,1 1 5 0,-4-1 0 0,3 0 6 16,1 2 4-16,-7-2-15 0,2 6 6 16,-5-4-6-16,-7 7 5 0,-11-1 8 15,0 1-21-15,-6 1 6 0,-1-1 5 0,-1 5-11 0,-8-4 3 16,3 5 13-16,-8-3-11 0,1 4 1 15,-1-3 12-15,0-1-12 0,-5 5 25 0,2-1-33 16,-3 0 20-16,-1-4-15 0,-6 5-5 16,14-1 0-16,-14 1 5 0,11-2-13 0,-11 2 13 15,6-1-2-15,-6 1 9 0,8-3 6 0,-8 3-5 16,0 0-1-16,7-1-4 0,-7 1 12 0,0 0-2 16,0 0-28-16,9-3 10 0,-9 3 2 15,0 0 13-15,0 0-43 0,0 0-16 0,0 0-55 16,0-7-127-16,0 7-606 0,0 0 67 0,0-2 102 15</inkml:trace>
  <inkml:trace contextRef="#ctx0" brushRef="#br0" timeOffset="1610.59">19811 12666 575 0,'0'0'244'0,"0"0"-32"0,-9 2-23 0,9-2-4 16,0 0-11-16,0 0-21 0,0 0-17 0,0 0-8 15,0 0-23-15,0 0 0 0,0 0-15 16,0 0-3-16,0 0-13 0,0 0-5 0,17-10-10 16,-7 8-75-16,3-3-19 0,8 0 19 0,0-2-2 15,6-2 36-15,7-3-5 0,1 2 15 16,15-7-5-16,2 3 5 0,2-1-33 0,-3 0 56 0,-2-1-35 15,2 1-6-15,-3 1 13 16,-7 3-23-16,-3 1 8 0,-4 0 12 0,0 1 8 16,0-1-10-16,-3 1-2 0,-1 3-4 0,-2 0-19 15,-4 0 9-15,0-3-4 0,-4 8 12 0,-2-6-13 16,-2 5 11-16,2-3-8 0,-5 4 21 16,1-2-16-16,-1-1 10 0,-2 2-12 0,-1 2 17 15,-3-2-12-15,2-3-8 0,-4 4 8 0,-5 1 15 16,13 0-6-16,-13 0-1 0,10-3-9 0,-10 3 1 15,8-3-8-15,-8 3 8 0,9-1-6 0,-9 1 11 16,0 0-10-16,7 0 2 0,-7 0-5 16,0 0 13-16,0 0-29 0,0 0 14 15,7-3 4-15,-7 3-7 0,0 0 5 0,0 0 3 16,0 0-3-16,0 0-8 0,0 0-23 0,0 0-20 16,0 0-38-16,0 0-29 0,0 0 0 15,0 0-76-15,-23 7-50 0,22-4-493 0,-6-3 49 16,7 0 61-16</inkml:trace>
  <inkml:trace contextRef="#ctx0" brushRef="#br0" timeOffset="3834.99">22635 12666 563 0,'0'0'181'0,"-6"-2"-73"0,6 2 10 16,0 0-21-16,-11-2-10 0,11 2 3 16,0 0-1-16,-7-4 6 0,7 4-21 0,0 0-13 15,0 0-20-15,-10 0 13 0,10 0-15 0,0 0-14 16,0 0 16-16,0 0-8 0,-6-2 11 0,6 2-13 15,0 0 25-15,0 0-28 0,0 0-2 16,0 0-6-16,0 0 13 0,0 0-7 0,0 0-13 16,13-6 5-16,-13 6 12 0,21-7-1 0,-8 5 12 15,5-2-16-15,6-3-7 0,2 0 18 16,12-1 0-16,-3-2-23 0,19-5 33 0,-3 1-16 16,-2 0-9-16,5 0-19 0,-13 5 24 15,-3 0-26-15,13-5 18 0,-7 6-16 0,-7 1 83 16,-1-1-24-16,1 2 14 0,-3 0-27 0,-3 1-2 15,-4-3 11-15,1 5-14 0,-5-4-4 0,-2 7-6 16,-1-6 5-16,-6 5-2 0,0-2 2 16,-1 1-15-16,-3-3 3 0,1 5 5 0,-1-2 20 15,-3 0-20-15,-1-2 2 0,2 4-13 0,-8 0 6 16,10-3-8-16,-10 3-26 0,10-3-10 16,-10 3-81-16,4-1-60 0,-4 1-210 0,0 0-460 0,0 0 66 15,0 0 108-15</inkml:trace>
  <inkml:trace contextRef="#ctx0" brushRef="#br0" timeOffset="14943.78">25025 15348 253 0,'0'0'115'16,"0"0"8"-16,0 0-18 0,0 0-13 15,0 0 10-15,0 0 49 0,0 0-20 0,0 0-8 0,0 0-5 16,0 0-8-16,0 0-16 16,0 0 4-16,0 0-6 0,0 0 15 0,0 0-35 15,0 0 2-15,0 0-2 0,0 0-3 0,0 0-18 16,0 0-2-16,0 0-8 0,0 0 7 0,0 0 1 15,0 0-8-15,0 0 3 0,-7-11 9 0,7 11-19 16,0 0-4-16,-7-4-4 0,7 4 5 16,-6-4-8-16,2-1-8 0,4 5 0 0,-6-1 6 15,6 1 2-15,-11-7-5 0,7 7-8 0,4 0 16 16,-10-5 2-16,4 2-18 0,-2 0 8 0,-2-1-13 16,0 1 10-16,1 0-7 0,-2-1 2 15,0 1-10-15,-1 1 13 0,-3-3-15 16,1 0 14-16,-1 2 6 0,-4 0-13 0,2-1 6 15,0-1-14-15,0 2 3 0,-1-1-5 0,-2-1 13 16,3 2-13-16,0-2 7 0,0 4 3 0,-1-2 16 16,-2-1-21-16,3 2 12 0,0 0-9 15,0-1 0-15,-1 0 4 0,-1 0-4 0,1-1-11 16,-2 3 3-16,3-2 2 0,-1-1 16 0,-1 4-5 16,1-2-13-16,-3 0 7 0,4-1 9 0,-3 1-6 15,3 1 15-15,-1-1-15 0,-2 1-7 16,0-3 12-16,2 4 0 0,-2-1-5 0,0-2-5 15,5 3 0-15,-5-3 3 0,0 3-3 0,2 0 0 16,2 0 5-16,-2 0-2 0,1 0-6 16,-3-1 16-16,-1 2-8 0,5-1 3 15,-5 0 2-15,1 0-8 0,-1 3 4 0,0-3-4 16,1 0 13-16,-4 0-12 0,3 1-11 0,-3-1 11 16,4 2-11-16,-1-1 18 0,-3-1-7 0,0 4 2 15,1-1-15-15,2-3 23 0,-3 3-8 0,1 0 0 16,-1-1-18-16,3 0 5 0,0 2 6 15,-2 0 2-15,5 1-5 0,-3-2-8 0,1 4 21 16,0-5-1-16,-1 5-27 0,4-1 15 0,0-1 2 16,0 2 3-16,0-3 5 0,0 4-5 0,0-2 8 15,3 4-5-15,-3-5-11 16,3 8 8-16,-3-5-5 0,1 3 5 0,1-1-10 16,-5 2-14-16,6-1 30 0,-3-1-4 0,0 5-7 15,0-1 13-15,0-1-3 0,0 0 5 0,0 2-7 16,0-2-6-16,0 1 21 0,3-1-23 0,-3 2 5 15,3-1 5-15,1-3-5 0,-1 3 0 16,4-3 3-16,0 4-1 0,-1-5-4 0,1 6 2 16,3-2 12-16,0 1-24 0,0-2 9 0,0 3 11 15,1-2-3-15,3 2-5 0,-1-3 10 0,0 2-10 16,4-2-3-16,0 0-4 0,0 1-1 16,0 2 6-16,4-4 4 0,0 3-17 0,2 2 12 15,0-4 3-15,1 2 8 0,4 1-16 16,-4 0 8-16,6-1-2 0,-2 2 4 0,2-1-9 15,1 1 4-15,-1-3-10 0,1 0 23 16,0 2-17-16,3-2-6 0,0 0 13 0,-3-1-5 16,3-1-3-16,1 3 0 0,-2-2 6 0,5-5-6 15,-4 3-2-15,3 2 2 0,1-3 1 0,-1-2-1 16,1 0-5-16,3 2 21 0,-4-3-3 0,1 0-13 16,3-1 11-16,-3 0-8 0,-1 0 5 15,3-3 0-15,-2 2-3 0,-1-1 6 0,1 1-11 16,0-3 11-16,2 4-9 0,1-5 14 0,-3 4-3 15,3-3-12-15,-1 0 24 0,-2 1-9 16,4-1-10-16,-1 0 2 0,-4-1-8 16,4 0 10-16,0 2 4 0,0-2 9 0,-1 1-7 15,-2-2-13-15,3 1 7 0,0 2 1 0,-4-3-6 16,4 0-2-16,0 0 15 0,-4 0-7 0,6 0-3 16,-3 0 0-16,0 0 2 0,-1-3-4 0,1 2 4 15,1 1-9-15,3-2 9 0,-3-2-9 16,0 2 14-16,3-1-2 0,0-1-20 0,-3 2 20 15,-2-3 3-15,1 2-6 0,1 0-4 0,-3-1 9 16,0 0-14-16,2-2-1 0,4 1 18 0,-6 2-12 16,0-3 4-16,2 2 1 15,-2-1 2-15,0 1-5 0,-1-2 5 0,0 0 8 16,1-1-11-16,-4 1-2 0,4-2-2 0,0-1-6 16,-2 1 16-16,2-4 7 0,-4 3-12 0,4 0-3 15,-4 0 2-15,0-1 4 0,0 1 9 0,-1-1-18 16,-1 0 6-16,-2 1 2 0,1 0-5 15,-4 0 10-15,3 1-5 0,-2-2 6 0,-4 3 4 16,0 0-2-16,3-2-6 0,-6 0 14 0,3 1-16 16,-1-2-2-16,-1 0 4 0,-3-1 16 0,1-1-20 15,1-3 22-15,-1 3-12 0,-2-3 3 16,-1 0-9-16,3-3-2 0,-3 0 6 0,0-4-9 16,3 2 8-16,-3-6-10 0,4 0 6 0,-1 1-14 15,-3-5 16-15,3 5-8 0,-3-2-3 16,0-1 6-16,-3 3-6 0,3 0 6 0,-3 3 12 15,-1-2-18-15,-2 2 21 0,-2 0-7 16,-2 2 9-16,0-1-15 0,-1 0 5 0,-6 1 13 16,-3-1-7-16,-4 0-9 0,-14-1 14 0,-2 2-21 15,-9 4 8-15,-5 3-34 0,-11 5-30 0,-4 8-83 16,-7 4-129-16,-18 13-597 0,-12 9 102 16,-31 9 72-16,-4 8 104 0</inkml:trace>
</inkml:ink>
</file>

<file path=ppt/ink/ink2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4:43:47.181"/>
    </inkml:context>
    <inkml:brush xml:id="br0">
      <inkml:brushProperty name="width" value="0.05292" units="cm"/>
      <inkml:brushProperty name="height" value="0.05292" units="cm"/>
      <inkml:brushProperty name="color" value="#FF0000"/>
    </inkml:brush>
  </inkml:definitions>
  <inkml:trace contextRef="#ctx0" brushRef="#br0">27808 9318 545 0,'0'0'194'0,"0"0"8"0,0 0-71 0,0 0-6 15,0 0 6-15,0 0-29 0,0 0-7 0,0 0 13 16,0 0-19-16,0 0-15 0,0 0 3 15,-2-6-15-15,2 6 14 0,0 0-17 0,0 0 0 16,-5-4-5-16,5 4-21 0,0 0 3 0,-8-5-3 16,8 5 6-16,-3-3-9 0,3 3 4 0,-6-6-1 15,6 6-28-15,-7-4 26 0,3 0-13 16,4 4-11-16,-10-5 22 0,8 0-14 16,-6 3 8-16,6-4-15 0,-6 4 10 0,5-3-1 15,-5 1 1-15,1-2-7 0,0 4 1 0,-2-4-12 16,1 0 0-16,-2 2-2 0,0-3 7 0,2 3 3 15,-5-2-16-15,3 0 18 0,-4-1 0 16,-2 3-2-16,2-2-16 0,0-2 14 0,-3 1-14 16,4 3-2-16,-2-2 20 0,-1-1-13 0,1 2 19 15,-1-1-21-15,0-1-8 0,-2 4 26 16,2-4-1-16,-2 0 4 0,0 3-1 0,2 0-7 0,-2-4-8 16,0 4-3-16,-1-2 8 0,1 0 8 15,2 2 0-15,-2-1-31 0,0-2 21 0,-1 4-9 16,1-3 12-16,1 5-4 0,-3-5 1 15,5 2-3-15,-7 2-3 0,4-3 1 0,3 3-1 16,-4-3-5-16,5 4 8 0,-3-2-7 16,4 0 7-16,-2 2 0 0,2-2 7 0,-1 3-22 15,1-1 10-15,0 0 2 0,-1-4 1 0,4 5-11 16,-2 0 13-16,0-1-5 0,2 1 43 0,-1 0-43 16,1 0 5-16,0-1-5 0,-1 1 2 15,11 0-2-15,-17-2-5 0,6 2 7 16,1 0 3-16,0 0 0 0,-1 0 6 0,1 0-14 0,-3 0 10 15,-1 2 1-15,1-2-3 0,-1 0 0 0,1 0-15 16,1 1 22-16,-4-1-4 0,3 0 7 0,-2 0-2 16,2 1-6-16,-1-1 16 15,1 0-18-15,-1 2 11 0,1-2-22 0,2 4-7 16,-1-3 13-16,0-1 13 0,-2 2-5 0,1 0-6 16,3 1-5-16,-4 0 16 0,4-3-18 0,0 4 2 15,-4-1-5-15,4-2 16 0,-1 4-6 16,-2-3-2-16,3 2 0 0,-4 2-10 0,3-2 20 15,-1 0-13-15,0 2 16 0,-4-2-1 0,5 3 1 16,1-3-10-16,-7 0-11 0,7 3 18 0,0-3-8 16,-1 2 1-16,1 1 2 0,0 0 0 0,-4-2 18 15,7 2-31-15,-6 0-2 0,5 0 7 16,-2 3 16-16,3-3-19 0,-3 0 6 16,3 1 3-16,0-1-1 0,1-1 1 0,-1 2 4 15,0-1 1-15,3 1 4 0,-2 1-22 0,4-1 20 16,-3 0-25-16,-1-1 30 0,1 3-13 15,2-3 11-15,0 1-13 0,-1 2 10 0,1-3-26 16,-1 1 16-16,1 2 5 0,-3-3-7 0,3 1 7 16,-2 2-16-16,2-2 21 0,-1 1-7 0,-2-1 12 15,3 0-12-15,-1 1-4 0,4-1 6 0,-7-1-5 16,6 1 8-16,-2 0-3 0,0-2-5 16,0-2 7-16,1 5 1 0,0-1 5 15,-1-1-3-15,0 1-3 0,3 0-20 0,0 0 31 16,0-1-18-16,0-1 13 0,-3 1-8 0,3 2 0 15,0 0 2-15,0-2 3 0,0 0-7 16,3 3 4-16,-3-2-9 0,0-1 14 0,3 5-7 16,-3-6 3-16,3 3-1 0,-1 1 19 0,0-1-11 15,1 1-10-15,-3-1-18 0,6 1 23 0,-5-1-5 16,6 3-10-16,-3-2 10 0,-1 1 18 16,4-3-31-16,-4 2 11 0,7 5-14 0,-6-5 21 15,3 3-12-15,3-4-1 0,-4 2 8 0,5 2-2 16,-4-2-1-16,3-1 0 0,1 2 1 0,-2-2-6 15,1-2 8-15,3 2 5 0,-5 0-2 16,5 0 5-16,0 1-6 0,-2-3-17 16,1 1 20-16,1-1-3 0,0-1-4 0,-2 0-8 15,2-1 15-15,3 1 5 0,-4 0-13 0,2 1 6 16,-1-2 5-16,2-2-6 0,-2 3-4 0,3 0 2 16,-2-3-11-16,0 3 19 0,0-2-10 15,-1-2-1-15,4 3 6 0,-3-3-6 0,0 4 3 16,-1-4-3-16,2 2 11 0,1-2-13 0,-2 2 5 15,0-2 0-15,3 3-5 0,-4-5 0 0,5 5 7 16,0-4 9-16,-5 2-19 0,3 1 8 0,0-4 5 16,-1 4-8-16,2-3 14 0,0 0-19 15,1 2 8-15,3-2 0 0,-5 2-8 16,5-1 8-16,-1-1-2 0,0-1-14 0,-2 4 24 16,2-4-5-16,0 0-1 0,0-1 3 0,-2 5 13 15,3-4-33-15,-1 0 7 0,4-1 3 16,-3 0 13-16,0 0-8 0,1 1 13 0,-1-1-11 15,0 0 6-15,-1 0-21 0,1 0 8 0,3-1 20 16,-4 1-12-16,-2 0 12 0,5-1-10 0,-6 0-2 16,4-2-1-16,-3 1 11 0,-2 2-10 15,2-1-6-15,-2 0 34 0,-1-1-34 0,6-2 8 16,-5 2 1-16,2-1-4 0,-2-1-10 0,0 3 6 16,-1-4 2-16,1 3 15 0,-1 0-5 0,-2-3-12 15,1 4 10-15,-1-4-11 0,1 0 11 16,-2 3-3-16,0-3-8 0,-1 3-10 15,2-4 19-15,-2 4-6 0,-1-3-3 0,0 2 13 16,3-4-7-16,-3 6-11 0,0-5 26 0,1 5-15 16,-1-6-3-16,-3 4 5 0,4-4-18 0,-1 5 8 15,-3-4-8-15,2 3 18 0,-1-4 5 16,-1 2 16-16,-1 2-31 0,4-4-8 0,-5 4 21 16,1-4-3-16,1 0 8 0,-1 0 5 0,-3 4 0 15,1-5-29-15,3 1 24 0,-6-1-15 0,5 1 4 16,-2-3 1-16,-1 2-8 0,0 0 12 15,2-1-9-15,-3-2-1 0,2-1 13 0,1 2-15 16,-4-1-2-16,0-3 9 0,2 4 11 16,0-4-13-16,-3 3 15 0,0-4-7 0,3-2-18 15,-2 1 5-15,-1 0 10 0,0 0-8 0,0-1 18 16,0-1-12-16,0 1-6 0,-4-1-4 16,1 0-6-16,0-3 26 0,-1 2-6 0,-4-3 27 15,-1 2-24-15,2-1-2 0,-7 2-16 0,4 0 11 16,-11-5-26-16,3 2 12 0,-8 5-17 0,-3 5-33 15,-21-4-129-15,-4 5-145 0,-9 5-436 16,-11 1 85-16,-19 1 70 0</inkml:trace>
  <inkml:trace contextRef="#ctx0" brushRef="#br0" timeOffset="12459.91">30965 9310 332 0,'-6'-3'49'16,"6"3"15"-16,0 0 10 0,-3-6-5 0,3 6-25 15,-3-2 79-15,3 2-11 0,-4-6-7 0,4 6-23 16,0 0 23-16,-3-6-20 0,3 6 2 15,-5-4-21-15,5 4 11 0,-6-5-23 16,6 5 15-16,-4-4-26 0,-2-1 3 0,6 5 8 16,-5-3-23-16,0-1 15 0,5 4-5 0,-11-5-3 15,8-1-12-15,-2 5 12 0,5 1 8 16,-10-7-20-16,2 4 5 0,6-2-6 0,-7 2-4 16,5-3 4-16,-5 5 14 0,7-5-24 0,-6 5-5 15,0-5 8-15,1 2 8 0,-2-1-1 0,1 2-4 16,-2 0-6-16,3-1-5 0,-1-2 1 15,-4 2-9-15,2-1 11 0,0 2-16 0,-1-3 16 16,1 5-82-16,0-5 26 0,-4 2-24 16,4 2 36-16,-4-3-22 0,2 3 12 0,0-4 13 0,-2 4-1 15,-2-3 4-15,1 1 2 16,-1-2 5-16,0 4-5 0,-2-4-5 0,3 4 84 16,-1-4-30-16,1 2 17 0,-2-1-10 0,4 3 1 15,0-4-14-15,-3 3 1 0,-2-2 7 0,4 2-10 16,2-3 5-16,-4 5-16 0,0-2 16 15,-2-1 8-15,4 1 2 0,-3-1 1 0,-1 1-1 16,-1-2 13-16,5 3 10 0,-3 0-10 0,-1-3-10 16,-1 4-5-16,1-2-11 0,2-1 1 0,-5 1 7 15,0 1-2-15,1-3-1 0,2 4 6 0,-2-2 0 16,0-1-8-16,-1 2-16 0,0-2 1 16,4 2 10-16,-3 0 5 0,3 0-2 0,-1-3-11 15,-2 5-5-15,0-1 13 0,5 1-8 0,-4-3 3 16,1 0-16-16,-3 2 11 0,5 1 5 15,0 0-3-15,-2 0-7 0,3-2 14 16,-4 2-27-16,4 2 23 0,-1-2-8 0,-5 0-5 16,3 1-2-16,-1 4 9 0,3-4 1 0,-3 2-21 15,-1 2 11-15,-1-2-6 0,5 4 0 0,-2-3 8 16,-3 0-7-16,5 3 7 0,-2-3 5 16,2 2 0-16,1 1 0 0,-1-1 0 0,-2-1-13 15,2 2 11-15,-2 0-1 0,2 1-7 0,1-1 3 16,-1 0-11-16,0 2 5 0,1-3 3 0,-2 1-10 15,5 2 17-15,-4-1-4 0,3 3 10 16,-1-2-19-16,3 1 11 0,-2-1-7 16,-1 2 7-16,4 3-3 0,-4-3 6 0,4 3-11 15,0 1 0-15,1-4 3 0,0 6 0 0,0-3-3 16,1 4 1-16,1 0 19 0,1-3-19 16,2 2 9-16,-2 1-9 0,3-3-1 0,2 2 13 15,1-2-2-15,-2-2-8 0,2 2 12 0,2 0-12 16,-1 1 8-16,2 0-6 0,0-3 11 0,1 2-13 15,-1 0 0-15,3-1 17 0,-2-1-4 0,3 1 15 16,0-2-23-16,0 2 5 0,3-3 5 16,1 3-4-16,2-3 1 0,4 3 3 15,-3-3-2-15,3 3-5 0,0-3 17 0,3 2-15 16,-3-4-5-16,4 1 18 0,-1 3-23 0,1-3 18 0,2 0 2 16,-1-1-10-16,5-1 0 15,0 0 6-15,4 1-4 0,5-1 1 0,0 0-5 16,1-1-3-16,4 1-11 0,2-2 22 0,12-2-9 15,-9 3 1-15,9 1 7 0,-4-5-7 0,-10 3-3 16,0-5 12-16,2 4-9 0,-4-3 2 16,2-1-5-16,-3 3 5 0,-1-2-13 0,-2-1 6 15,-1-1-3-15,0 0 5 0,3 0 5 0,-3-1 0 16,-3-1-8-16,4-2 9 0,-1 3-12 0,0-1 9 16,-3-3 12-16,3 3-20 0,0-4 3 0,-3 3 7 15,6-5-5-15,-9 2-5 16,6-2 2-16,-1 1 1 0,-2-3 7 0,-3 2-8 15,2 0 6-15,-5-1 12 0,2 1-10 0,-2-3-2 16,1-3-14-16,1-1 11 0,-2 2-7 0,-3-1-1 16,-4-1-74-16,0-2 26 0,3-1-3 15,-5 2 26-15,1-1-21 0,-3 0 10 0,0-2 9 16,-1 2-1-16,-3-4 18 0,1 3 13 0,-1 0-11 16,-6-3-9-16,2 6 12 0,2-1 8 0,-5 0-10 15,0-5 15-15,-1 5-3 0,-2-1-2 16,0-1 0-16,-5 1 10 0,2 1-15 0,1-1 20 15,-7-1-15-15,2 0 7 0,-6-2-4 0,-1 1 7 16,1 1-15-16,-8 0 7 0,0-2-5 16,-4 5 14-16,-7-1-9 0,-10-7 0 0,-5 8 11 15,0-2-5-15,-8 7-3 0,-5 1 0 16,-2 3-11-16,-4 5 1 0,-7 4-46 0,-26 9-49 16,-8-1-102-16,-5 13-554 0,-1 1 91 0,-3 1 50 15</inkml:trace>
  <inkml:trace contextRef="#ctx0" brushRef="#br0" timeOffset="15656.48">7761 9494 442 0,'0'-3'146'0,"0"3"-2"0,0-10-6 15,0 5-3-15,0 5-22 16,0-8-5-16,0 8-1 0,0-3-12 0,0 3-8 16,0 0-18-16,0-8-18 0,0 8 16 0,1-6-19 15,-1 6-12-15,0 0 28 0,0 0-20 0,0-4-60 16,0 4 24-16,0 0 10 0,0 0 0 16,-1-6-8-16,1 6-25 0,0 0 22 0,0-6 22 15,0 6-9-15,-3-4-15 0,3 4 18 0,-7-6 13 16,4 3-23-16,3 3 7 0,-10-6-9 0,6 1 17 15,-3 1-8-15,1-2 21 0,-5 2-38 16,1 0 15-16,0-3-8 0,-1-1 3 0,-2 5 2 16,-4-4-10-16,3 1 16 0,-4 1-19 15,-1-1 11-15,1 2-3 0,-6 0 3 0,1-3-8 16,-5 4-2-16,-5-2 2 0,-3 2-3 0,-1-3 9 16,-1 5-1-16,1-5 3 0,0 4 5 15,1 0-18-15,0 2 2 0,1-1-2 0,1 1-5 16,-3-1 0-16,0 1 0 0,3 0 0 0,-2 0 2 15,2 1 8-15,0-1 3 0,3 1 17 0,-3-1-17 16,0 3-3-16,3 1-2 0,-2-1-1 0,2-2 14 16,0 5-9-16,-3-3-1 0,6 4-4 15,-6 1 6-15,3-4 2 0,-2 5 13 16,-1-3-23-16,6 1 0 0,-3 2-26 0,0 3 42 0,-3-3-32 16,2 0 27-16,6 1-32 0,-5-2 19 15,7 2-3-15,-6-3 17 0,2 3-17 16,0-1 5-16,-2 3-5 0,5-4 5 0,2 0 3 15,2 1-16-15,-3-1 18 0,3 1-13 0,-2 1 19 16,3-3-14-16,2 3-10 0,1-2 3 0,0 2 0 16,1-2 22-16,1 1-12 0,2 1-7 15,3 1-3-15,-5-3-1 0,3 1 9 0,1 1 2 16,1-1 7-16,0 0-24 0,2 4 9 16,-2-2 10-16,3 3-12 0,1-3 2 0,-2 4 3 0,2 1 5 15,2-2-2-15,1 1 9 0,0 1-12 16,0 3-7-16,2-1 14 0,1 0-15 15,1 1 3-15,2-1 0 0,0 2 10 0,0-1-8 16,-2-1 16-16,5 4-13 0,1-3 12 0,0 3-19 16,3-2 12-16,-3-3 0 0,4 3-5 0,2-2-13 15,1 0 23-15,-1-1-3 0,1-1-4 16,6-1-3-16,-2-1-1 0,5 1 6 0,1-3 0 16,4 0-7-16,3-3 7 0,3 0-3 0,3-1-4 15,4-6 9-15,0 2 19 0,4-4-16 0,12-6 2 16,5 2-1-16,4-5-1 0,-1-3 0 0,3 4 8 15,0-7 2-15,14 2-20 16,0-2 15-16,-16-1-10 0,15 0 13 0,-19 4-8 0,2-1 5 16,-6-4-10-16,1 6 5 0,-7-3 6 15,1-1-6-15,-7 3 7 0,-3-1-1 0,-8 3-6 16,3 2-13-16,-4-2 11 0,3 1-3 16,-3-2 0-16,0-1 15 0,0 4-7 0,-2-2 10 15,1 3-8-15,-9-3 8 0,1 1-11 0,-1 2 14 16,0-5-6-16,-4 2-12 0,1 0 17 0,-4 0-15 15,0-4 11-15,0 2-11 0,-6-2 13 0,1-3-18 16,-1-2 13-16,-4 0-18 0,-3-1 10 16,-2-4 0-16,-1-1 74 0,-2 0 0 0,-2 0 1 15,-7-1-11-15,-1-4 3 0,-1 0-11 16,-10-10 6-16,3 9-16 0,-5-3-15 0,-1 3-1 0,-6 0-1 16,1 2 12-16,-1 2-33 15,0 7 10-15,4 4 12 0,-17-5-14 0,-1 5 2 16,-6 5 8-16,-1 3-3 0,-6 1-13 0,3 7-10 15,-13 4 0-15,-3 3-10 0,-15 4-28 0,0 7-8 16,-2 6 0-16,9 1-33 0,-3 8-18 0,7 2-67 16,0 4-69-16,-4-3-225 0,18 6-333 15,9-1 57-15,15-9 102 0</inkml:trace>
  <inkml:trace contextRef="#ctx0" brushRef="#br0" timeOffset="17284.88">15248 9349 373 0,'0'0'156'0,"0"0"-25"0,0 0 10 16,0 0 5-16,0 0-29 0,0 0-30 15,0 0 3-15,0 0-3 0,3-8 0 0,-3 8 13 16,0 0-49-16,0 0-5 0,0 0 13 0,0-8-5 16,0 8-11-16,0 0 1 0,0 0-8 0,-6-8-6 15,6 8 11-15,-4-7-25 0,1 7 22 16,-3-7-5-16,1 4-12 0,-2-4-3 16,-3 6 12-16,1-6 6 0,-5 1 5 0,3 2-15 15,-3-3 7-15,-2 0-12 0,-2 4 2 0,1-3-21 16,-6 2 8-16,2-2 13 0,-3 0-5 15,0 2-10-15,0-3 10 0,-3 2 5 0,-1 2-8 16,-2-4 65-16,2 4-1 0,-3-4-20 0,1 0-3 16,-5 3 1-16,1-2 7 0,3 1-18 0,-3 2 5 15,0-4-13-15,-3 5 1 0,-1-4-27 16,3 4 17-16,-5-2-6 0,2 2 5 16,-3 0 0-16,4 2 3 0,-4 0-3 0,-1 2-15 0,1 0-1 15,1 4 1-15,2-5-5 0,-3 5 0 16,6-3 9-16,1 2-19 0,4-1-3 15,-1 2 7-15,0 0 3 0,4-2-10 0,-7 4 16 16,9-1-22-16,-2 0 11 0,1 1 11 0,1 2-4 16,1-3-7-16,0 1 0 0,0 2 8 0,-2 3 2 15,5-1-10-15,-3-4-2 0,3 6-1 16,-3-3 8-16,3 3-23 0,-2-3 21 0,6 4-3 16,-4-3-10-16,3 3 12 0,2-2-2 0,-2 0-2 15,2 1-1-15,-1 2-2 0,6-3 5 0,-3 1-10 16,4 3 10-16,-3-3-8 15,2 4 8-15,4-5-5 0,-2 2-8 0,5 1-2 16,-3 3 7-16,3-1 11 0,1 0-1 0,3 1-7 16,0-1 15-16,3 2-7 0,-2 0-1 0,6 1-4 15,3 0-6-15,-3-1 11 0,7 0-14 16,-1 4 1-16,3-5 5 0,2 6 10 0,3-7-5 16,-1 3 3-16,4-3 2 0,0 0 0 0,3 0-8 15,4-3 19-15,7 7-3 0,7-3-6 0,-1-3-20 16,0 0 8-16,1-5 10 0,5-1 1 15,2 2 1-15,3-3 1 0,-8-7 2 0,-5 4-2 16,2-5-8-16,1-1 28 0,2 0-15 0,1-1-5 16,14-5 22-16,0-1-20 0,2 1 8 0,1-4-15 15,-3 0 10-15,2-5-24 16,1 2 27-16,-3-2-8 0,3-2 4 0,11-5-4 16,-18 4-11-16,-4 0 14 0,1-1-6 0,-1-4-5 15,-5 5 10-15,-2-4-5 0,1 3 13 0,-7-4-23 16,3 3 8-16,-6-3-6 0,0 0 0 15,-4-2-71-15,-7 6 41 0,-3-3-3 0,-4 3-28 16,-2-5 0-16,-2 1 13 0,-1 1 25 0,-5-1 1 16,-4-2 7-16,-2 0-3 0,-8 0 26 0,1 0-28 15,-4-7 8-15,-3 6 15 0,-7-2 0 16,-7-11-15-16,-3 6 4 0,-8 1 9 0,-2 1 2 16,-4 5-18-16,-10 1 10 0,0 5 13 0,-7 1 3 15,-4 4-18-15,-3 1 12 0,-7 7-9 0,1 3-1 16,-1 0-2-16,-4 8 12 0,-2 0-14 15,-19 7 1-15,2 0 1 0,3 6 8 16,-1 1-32-16,8 0 4 0,3 4-17 0,7 1-4 16,20-4-20-16,1 5-47 0,5-5 5 0,9 0-143 15,9 12-522-15,7-6 84 0,7-7 111 0</inkml:trace>
  <inkml:trace contextRef="#ctx0" brushRef="#br0" timeOffset="18913.59">18735 9172 312 0,'0'0'87'0,"0"0"77"0,7 3-59 0,-7-3-6 16,0 0 101-16,0 0-34 0,0 0-25 0,0 0 10 16,0 0-10-16,0 0-33 0,0 0 12 0,0 0-5 15,0 0-20-15,-21-7-3 0,21 7-3 16,-14-6 4-16,8 4-6 0,-4 0-21 16,3 0 6-16,-4-3-3 0,1 3 3 0,-3-4 12 15,-1 4-25-15,1-6-5 0,-2 3 10 0,-1 2-13 16,1-4-23-16,-4 5 10 0,1-4-17 0,1 2 7 15,-3-2-13-15,-1-1 9 0,0 4-22 16,-2-4 11-16,-1 2-8 0,-1 2 8 0,-5-4 15 16,6 5-25-16,-4-3 17 0,-3 2-12 0,1-2-1 15,-1 3 14-15,0 1-11 0,0 0-7 0,0-1-8 16,-3 2-1-16,-6 3 1 0,2-2 8 16,-6 4-1-16,6-3-14 0,-3 5 17 0,-1-3-10 15,-11 3-3-15,8 3 5 0,7-3 3 0,-16 6-12 16,13-3 4-16,3-1 0 0,0-1 3 0,4 2 0 15,-4-2 10-15,1 3-2 16,0 1-6-16,-12 1 8 0,12 0-15 0,0-3 5 16,3 4 5-16,-2-5 13 0,3 5-8 0,1-3-18 15,-1 0 18-15,2 3 10 0,0-3-17 0,0 3 12 16,1-3-10-16,5 3 13 0,-1-3-26 16,2 2-10-16,3-2 15 0,1 2 1 0,-1-1 7 15,1 1-3-15,6-1-7 0,-3 2 0 0,3-2-11 16,0 4 14-16,4 0-14 0,0-1 13 0,0 0-4 15,3 1 17-15,3 0-16 0,-2-1 4 16,3 1-3-16,-1 5 2 0,0-4 0 0,4 2 6 16,0-2-6-16,4 3 3 0,-4 0 2 15,4 3 1-15,2-3-3 0,1 4-3 0,3-5 3 0,0 5 0 16,1-4 2-16,3 2 8 0,2 0-7 16,2-3 4-16,2 5-2 0,1-6 21 15,3 2-11-15,3-1-2 0,1-4 4 0,1 1-1 16,10 3-11-16,-2-4 10 0,-3-4 0 0,0-1-10 15,4 0 8-15,13 5 7 0,4-7 1 16,0-1-14-16,2 1 6 0,2-6 7 0,5 2 3 16,2-4-3-16,2-4-7 0,0 1 2 0,-2-4 8 15,2 0 0-15,1-1-26 0,-4-2 8 0,-1-1 11 16,1-2-16-16,-3 3 5 0,2-5 10 0,-2 0 3 16,-4 3-3-16,0-2 18 0,-2-4-20 15,-3 0 4-15,-1-3-6 0,-1 3 1 16,-3-6 19-16,0 6-18 0,-4-5-3 0,-2 3 20 15,-1-5-20-15,-1 5 8 0,-9 0-3 0,-3 3-7 16,6-8 5-16,-7 0-88 0,1-1 19 16,-4 1 20-16,-4 0-18 0,-3-1 13 0,1-4 13 15,1-7 17-15,-8 5-27 0,-4 4 27 0,-4-1 4 16,1 4-1-16,-8-2 0 0,-2-6-2 0,-5 1 4 16,-9-4 11-16,-4-3-20 0,-7 6 17 15,-3 2-12-15,-11 2-3 0,-9 4-2 0,-19 0-6 16,-12 3 8-16,3 5-7 0,-7 6-11 0,-6 3-18 15,-4 5-23-15,-7 3 0 0,-3 3-10 0,-4 5 23 16,3 3-110-16,1 6-94 16,2 5-503-16,-2 3 88 0</inkml:trace>
  <inkml:trace contextRef="#ctx0" brushRef="#br0" timeOffset="20591.74">22058 9258 335 0,'0'0'105'0,"0"-5"25"16,0 5-17-16,0 0-34 0,-4-6-4 0,4 6-1 16,-3-4 23-16,3 4-41 0,-7-6-20 15,7 6 87-15,-6-4-5 0,6 4-8 0,-11-5-15 16,7 3-16-16,-2 1 3 0,-1-2 18 0,0-1-31 16,0 4-5-16,0-3 7 0,1 0-14 0,-5 1-11 15,4 0 5-15,-3-3-2 0,3 3 10 16,-4 1-26-16,2-2 18 0,-1-1-20 0,-1 4-16 15,-2-3 23-15,3-2-7 0,-4 3 0 16,4-3-11-16,-1 3 9 0,-2 1 4 0,-1-5-10 16,0 5-5-16,4-2 2 0,-7-2-2 15,3 2-23-15,-3-3 8 0,-3 4 9 0,2-4-14 16,1 4 20-16,-3-2 7 0,-1 0-17 0,0 2 5 16,1-3-16-16,-4 3 13 0,0-3 8 0,0 4-12 15,1-5-6-15,-5 4 15 0,7 0 3 16,-6-3-8-16,3 3 3 0,1 1-11 0,-1 0 19 15,0-1-21-15,-1-2 13 0,5 4-3 0,-4-2 3 16,0 1-31-16,0-2 23 0,1 2 3 0,-1 1-14 16,3-1 12-16,-3 1-1 0,1 0-5 0,-2 0-3 15,1 1-5-15,-3 0 6 16,-1 3-75-16,1-2 13 0,-1 2 0 0,2-1 21 16,-1 0-9-16,2 2 11 0,1 2-2 0,-6-3 12 15,5 3-2-15,-2 0 2 0,3 3 26 0,-3-3-23 16,3 0 18-16,-3 2-3 0,3 0-2 15,0 1-3-15,-6 2 10 0,5-1-2 0,-5 5-11 16,2-4 21-16,1 3-20 0,-1 0 22 0,1 0 3 16,2-2-15-16,3 1 0 0,-3 3 5 0,1 1 2 15,3-3 11-15,1 3-18 0,-1-1 5 16,2 0-26-16,4-1 26 0,-1 1-3 0,2-2-2 16,1 2-3-16,2 1 13 0,1-5-10 0,3 0 10 15,-1 3 10-15,2 0-10 0,2-1-8 16,-2-3-4-16,3 4 14 0,3-2-4 0,0 2 7 15,0-4-8-15,0 3 13 0,3 2-33 16,3 0 23-16,-2-1 5 0,2 1-30 0,2-2 4 16,2 3 11-16,0-1 15 0,4-2-7 0,-1 3 7 15,5-1-18-15,-1-2 34 0,7 3-14 0,0-1 1 16,0-2-3-16,3 1 0 0,1-4-5 16,-2 3-5-16,5-3 10 0,0 0 3 0,3-1-6 15,1 0 9-15,-1 0-6 0,4-1 2 0,13 0-17 16,0 2 20-16,4-2-12 0,3-3 10 0,-3-1 4 15,6-1 19-15,-10-1-13 0,10-2-5 16,-6-2 0-16,7-2-8 0,0-1-3 0,-1 0 21 16,1-2-23-16,-4 0 11 0,0-1 1 15,0-3 4-15,-3 1-1 0,2-3-18 0,-2-3-9 16,0 0 14-16,0 2 11 0,0-4-8 0,-4 1 0 16,0-3-12-16,-4 1-4 0,-2-6 29 15,-14 11 26-15,0-4-3 0,0 1-18 0,-4-3-33 16,-2-3 35-16,1 3-20 0,-5-6 29 0,6-5 6 15,-6-1 14-15,-1-5-8 0,-2-7-35 0,-5 9 24 16,-6 1 1-16,-3-3 5 0,-1 1-5 16,-6-4 8-16,-5-11-29 0,-8 3 8 0,-5-2-5 15,-20-2-18-15,-11 7 10 0,-6 1-20 16,-14 12-16-16,-16 8-12 0,-8 9-54 0,-24 11-21 16,-54 21-192-16,-14 11-485 0,-17 8 86 0,-28 12 71 15</inkml:trace>
</inkml:ink>
</file>

<file path=ppt/ink/ink2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4:45:00.725"/>
    </inkml:context>
    <inkml:brush xml:id="br0">
      <inkml:brushProperty name="width" value="0.05292" units="cm"/>
      <inkml:brushProperty name="height" value="0.05292" units="cm"/>
      <inkml:brushProperty name="color" value="#FF0000"/>
    </inkml:brush>
  </inkml:definitions>
  <inkml:trace contextRef="#ctx0" brushRef="#br0">7352 11725 683 0,'0'0'179'0,"-1"-7"-13"16,1 7-7-16,0 0-28 0,0 0-8 0,0 0-21 16,0 0-12-16,0 0-9 0,0 0-9 0,0 0 2 15,0 0-7-15,0 0-1 0,0 0-9 0,0 0-14 16,14 8 3-16,-8-1 0 15,-2-4-7-15,3 4-11 0,0 0 10 0,-1-1-15 0,1-1 0 16,1 1 11-16,-1 3-11 0,2-2 0 16,-2 1 0-16,4-2 5 0,-4-2-15 0,2 4 2 15,2-1 3-15,-4 0-3 0,3 0 6 16,-3-4-1-16,3 5 14 0,0-3-11 0,-3-1-5 16,4-3-3-16,-1 6 11 0,-3-7 30 0,3 1-46 15,3-1-74-15,1-1 92 0,3-6-2 0,7-3 20 16,14-10 8-16,0-8-34 0,6 0-2 0,10-11 26 15,4-4-1-15,-3-4-12 0,3 1 0 16,-3-1-1-16,-1 1-14 0,1 0-34 0,0 9-56 16,-14 5-152-16,4 5-296 0,-7 3-274 0,-5 4 92 15,-8 7 87-15</inkml:trace>
  <inkml:trace contextRef="#ctx0" brushRef="#br0" timeOffset="1400.15">14817 11848 450 0,'-6'2'172'0,"6"-2"-29"0,0 0-7 16,0 0 2-16,0 0-21 0,0 0-70 0,0 0-22 15,-4 5 19-15,4-5-26 0,0 0-3 16,0 0 26-16,10 6-5 0,-10-6 2 0,4 5-12 16,-1 0 12-16,4-3-10 0,-3 1-2 0,-1 2 23 15,-3-5-11-15,7 2-5 0,-4 1 103 0,-3-3 5 16,6 5 5-16,2-5-42 0,-8 0-22 15,10 0 23-15,0-7 23 0,4 3-2 0,0-8-19 16,10-5-17-16,10-9 5 0,3-3 17 16,5-3-50-16,8-11 12 0,2-2-43 0,0 2-37 15,1-7-32-15,6-10-279 0,5 12-528 16,1-1 85-16,-3-1 117 0</inkml:trace>
  <inkml:trace contextRef="#ctx0" brushRef="#br0" timeOffset="2619.31">18078 11830 337 0,'0'0'123'0,"0"0"-8"0,0-5-15 0,0 5 3 16,0 0-9-16,0 0-12 0,0 0-15 0,0 0 4 15,0 0-22-15,0 0-3 0,0 0 0 16,0 0 0-16,0 0 8 0,0 0-23 0,0 0 25 15,0 0-23-15,11 11 6 0,-8-6-11 0,4 1-8 16,-7-2-20-16,4 3 29 0,-1 0-6 0,3-1-5 16,-2-1-3-16,-1 3 8 15,1-1-13-15,3 2 3 0,-3-3 13 0,2-3-3 0,-3 4-11 16,1-5 14-16,2 5 5 0,2-6 5 16,-2 4 10-16,1-3 41 0,0-2 12 0,-7 0-1 15,27-7-27-15,-9-3 24 0,9-5 15 16,11-10-36-16,2 0 6 0,8-8-9 0,8-5-7 15,5-8-15-15,-4 3 7 0,5-2-58 0,4-5-83 16,-9 1-122-16,1 3-177 0,4 0-397 0,-4 2 72 16,-3 5 131-16</inkml:trace>
  <inkml:trace contextRef="#ctx0" brushRef="#br0" timeOffset="3808.32">20783 11826 519 0,'0'0'197'0,"0"0"-36"0,0 0-7 16,0 0-16-16,0 0-2 0,0 0-8 0,0 0-44 15,0 0-4-15,0 0 4 0,0 0-2 0,0 0-5 16,0 0-11-16,0 0-7 0,0 0-7 0,9 14 6 16,-8-11-27-16,-1 4 20 15,3-2-12-15,0-1 17 0,0 3-18 0,-2-1-4 0,3-2-9 16,-1 3 6-16,1 0-3 0,2-1-15 15,-2-1 13-15,-1 0 17 0,3-2-20 0,-1 3 0 16,4-3 10-16,1 2-20 0,-3-3 28 16,7-4-25-16,0-3-6 0,6 2 41 0,4-7-20 15,4-4-1-15,16-11-9 0,-3 0 15 0,7-1 12 16,13-13-9-16,-5 3-1 0,5-4-17 0,0-2-98 16,1 0-90-16,3-2-659 0,-3-2 86 15,-1 3 54-15</inkml:trace>
</inkml:ink>
</file>

<file path=ppt/ink/ink2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4:45:26.195"/>
    </inkml:context>
    <inkml:brush xml:id="br0">
      <inkml:brushProperty name="width" value="0.05292" units="cm"/>
      <inkml:brushProperty name="height" value="0.05292" units="cm"/>
      <inkml:brushProperty name="color" value="#FF0000"/>
    </inkml:brush>
  </inkml:definitions>
  <inkml:trace contextRef="#ctx0" brushRef="#br0">7221 4518 542 0,'0'0'220'0,"0"0"-17"15,0 0-76-15,0 0-11 0,0 0-6 16,0 0-5-16,0 0-21 0,-10-7 16 0,10 7-10 0,0 0-6 15,0 0-2-15,0 0-15 0,0 0-11 16,0 0 3-16,0 0 0 0,0 0-11 0,0 0-22 16,0 0 25-16,0 9-20 0,0-9-6 15,0 0-9-15,7 6 25 0,-7-6-16 0,10 3 19 16,-6 2-19-16,-4-5 1 0,13 0 0 0,-6 0 20 16,7-5-34-16,2 1-1 0,5-8 27 0,7-1-12 15,12-12-8-15,6-7 25 0,15-7 21 16,4-5-8-16,6-5-61 0,5-2-69 0,2 1-320 15,1-6-397-15,-1 3 69 0,-2-2 82 0</inkml:trace>
  <inkml:trace contextRef="#ctx0" brushRef="#br0" timeOffset="1289.6">14370 4459 440 0,'0'0'130'0,"0"0"55"16,0 0 17-16,0 0-33 0,0 0 0 0,0 0-31 15,0 0-13-15,0 0-2 0,0 0-13 0,0 0-12 16,0 0-14-16,0 0-2 0,0 0-13 0,0 0 3 16,0 0-13-16,0 0-16 0,0 0 3 15,0 0-10-15,0 0-3 0,13 1 1 0,-13-1 4 16,3 3-10-16,-3-3-10 0,4 4 13 0,-1 0 2 16,-3-4 0-16,8 5-15 0,-5-3 13 15,-3-2 5-15,7 7-6 0,-1-4 11 16,-3 1-15-16,4-4-3 0,-7 0-5 0,14 4 20 15,-4-4-17-15,4-3 12 0,6-2-76 0,4-5 17 16,22-7 31-16,7-6-13 0,17-9 19 0,8-6-22 16,4-2-9-16,4-3-21 0,-5-6-110 15,-19 4-333-15,47-18-294 0,-27 13 61 0,0-2 98 16</inkml:trace>
  <inkml:trace contextRef="#ctx0" brushRef="#br0" timeOffset="2924.45">19131 4400 476 0,'0'0'128'0,"0"0"53"0,0 0-68 16,0 0 79-16,0 0-3 0,0 0-7 0,0 0-33 15,0 0 17-15,-16-14-7 0,12 13-37 16,0-3-1-16,1 1-9 0,-1 0-4 0,-2-4-13 16,-1 0-19-16,0 2-1 0,-3-1-16 15,0-2-6-15,-4 0 1 0,0-1-3 0,-3-5-5 16,-3 4 5-16,-4 0-4 0,-4-5-4 0,-6 0-15 15,-17 0 8-15,-3 3 2 0,-8-2-12 0,0 4-5 16,-6 1-14-16,-4 4 1 0,-3 2-8 0,-21 10 10 16,-3 2 3-16,-7 2-26 0,-3 7 3 15,0 4 0-15,-1 4-11 0,4 5 6 0,0-2-13 16,3 9 17-16,-23 6 9 0,34-1-3 0,3 3 0 16,6-2 0-16,9 4-3 0,12-3 5 15,10 4 6-15,5 1-3 0,17-3-21 0,9-1 11 16,10 0 15-16,7-3-18 0,12 7 24 15,8-1-19-15,12-5 11 0,17 3 4 0,6-5 11 16,13-9 8-16,6-5-29 0,11-10 16 0,8-7 0 16,10-9 15-16,11-8 5 0,-2-5 6 0,5-9-9 15,1-5 4-15,25-13-4 0,-1-4-27 16,-5 0 12-16,-31 3 11 0,-5 3 5 0,-5-7-11 16,-4-1 3-16,-12-1 3 0,-5-3-3 0,-6-2-18 15,-10-2-8-15,-7 2 11 0,-10 0 7 0,-11 7 1 16,-7-1-9-16,-3 1 9 0,-10 5 12 0,-7 4-5 15,-3-3-10-15,-7-7-18 0,-11 4-8 16,-7 5 13-16,-12 4-21 0,-12 8-15 16,-23 1-2-16,-14 9-16 0,-6 10 1 0,-8 13-52 15,-7 7-77-15,-36 14-576 0,-2 10-58 0,-2 2 104 16,0 0 93-16</inkml:trace>
  <inkml:trace contextRef="#ctx0" brushRef="#br0" timeOffset="27953.16">14328 8751 332 0,'-3'-1'95'16,"3"1"-28"-16,0 0 9 0,0 0 39 16,-7-6-61-16,7 6 8 0,0 0-32 0,-3-1 22 15,3 1-11-15,0 0-26 0,0 0 26 0,0 0-13 16,-3-6 10-16,3 6-9 0,0 0-27 0,0 0-53 16,0 0-39-16,0 0 6 0,0 0 22 15,0 0-35-15,0 0-31 0</inkml:trace>
  <inkml:trace contextRef="#ctx0" brushRef="#br0" timeOffset="33271.04">18896 10049 140 0,'0'0'100'15,"0"0"-38"-15,0 0 17 0,0 0-5 0,-14 1 0 16,14-1-7-16,-7 1-21 0,7-1 21 0,-6 5-19 15,6-5 26-15,-4 2-20 0,4-2 18 0,-7 5-59 16,7-5 86-16,-7 5 12 0,7-5-22 16,-3 1-10-16,3-1-2 0,0 0-74 0,-4 6-6 15,4-6-4-15,0 0 4 0,0 0 29 16,0 0-14-16,0 0 1 0,0 0 5 0,0 0-13 16,21 1 13-16,-8-1-2 0,1-1 71 15,7-2-11-15,9-1 9 0,5-1-14 0,6 0-4 16,13-2-18-16,4-1 2 0,1-2-20 0,2 3 22 15,1-1-14-15,-1-3-6 0,4 3 5 0,-4-1 8 16,1 0-20-16,-4-3-3 0,0 6-51 16,-13-1-16-16,-4 2 1 0,0-2 10 0,-10 6 4 15,-1-2 14-15,1-3 2 0,-4 5-5 0,-5 0-7 16,0-3 15-16,-4 2 12 0,-2 2-15 0,-1-1 24 16,-2 0-27-16,-2-1 16 15,-1-2 10-15,0 4 37 0,-2 0-30 0,-8 0-14 0,13 0 5 16,-7-2-6-16,-6 2-15 0,0 0 6 15,8-7-3-15,-8 7 15 0,0 0-13 0,3-2 8 16,-3 2-23-16,0 0 8 0,0 0-21 0,3-6-26 16,-3 6-32-16,0 0-11 0,0 0-75 15,0 0-22-15,0 0-499 0,0 0 89 0</inkml:trace>
  <inkml:trace contextRef="#ctx0" brushRef="#br0" timeOffset="34502.61">20679 10068 506 0,'0'0'149'0,"0"0"7"16,0 0-28-16,-6-5 5 0,6 5-2 0,0 0-9 16,-3-5-4-16,3 5 0 0,0 0-21 0,0 0-79 15,0 0-3-15,0 0 8 0,-1-5 3 16,1 5-18-16,0 0-11 0,0 0 57 0,0 0 10 16,-6-2 5-16,6 2-10 0,0 0 20 0,0 0-4 15,0 0-6-15,0 0 7 0,0 0-6 0,0 0-4 16,0 0-12-16,0 0-29 15,0 0 4-15,7-8 22 0,2 8-13 0,-9 0-12 16,21-5-1-16,-3 0-2 0,5-2-7 0,5 5 2 16,10-4-3-16,16-6-5 0,1 3-2 0,3-4 7 15,3 5 16-15,-2-7-23 0,6 4 10 16,-4-1 7-16,4-1-7 0,0-3 8 0,-4 6-11 16,1-5 6-16,-1 6-16 0,-3-3 0 0,-6 0 13 15,-8 4 5-15,-2 3-26 0,-8-2 1 0,3 2 12 16,-9 1-5-16,-1 0 5 0,1-1-12 15,-8 2 7-15,0 1-8 0,-3-3 8 16,-3 3 3-16,0 2 7 0,-1-1-7 0,-2 0 25 0,-1-4-15 16,-3 4-5-16,-7 1-44 0,16 0 31 15,-12 0 18-15,-4 0 8 0,8-2 7 16,-8 2-25-16,0 0 10 0,6-3 10 0,-6 3-5 16,0 0-15-16,0 0-13 0,0-5 15 0,0 5 0 15,0 0 10-15,0 0-7 0,0 0 3 0,0 0-22 16,0 0-1-16,0 0-16 0,-11-7-10 15,11 7-16-15,0 0-28 0,0 0-23 0,-13 2-43 16,13-2-47-16,-10 4-53 0,-4-1-38 0,11-2-505 16,-1 3 87-16,-2-1 75 0</inkml:trace>
  <inkml:trace contextRef="#ctx0" brushRef="#br0" timeOffset="37522.53">25183 10026 212 0,'0'0'77'0,"0"0"-6"0,-1-4-76 0,1 4 21 15,0 0 83-15,0 0 6 0,-3-4-2 0,3 4-24 16,0 0-7-16,0 0 12 0,0 0-15 0,0 0-5 15,0 0-23-15,-4-7 18 0,4 7-15 16,0 0 2-16,0 0-23 0,0 0 5 0,0 0-7 16,0 0 17-16,0 0 11 0,0 0-14 0,0 0-4 15,0 0-8-15,0 0 10 0,0 0-12 16,0 0 15-16,0 0 0 0,0 0-6 0,0 0 1 16,0 0 0-16,0 0-26 0,0 0-26 0,27 5-9 15,-27-5 19-15,0 0 14 0,11 2-3 0,-4-2 20 16,-7 0-22-16,13 0-8 15,-13 0 22-15,14 0 50 0,-4 0-1 0,-10 0-2 16,18-2-3-16,-8 1 6 0,3 1 4 0,-2-4-2 16,2 4-17-16,4-2 6 0,-3 1-14 0,0 1-1 15,3-1-12-15,-3-3 7 0,6 2-10 16,0 2-3-16,-2-1 1 0,2-2 2 0,4 0-3 16,-3 2-9-16,2-2 14 0,-2-1-12 0,3 1 5 15,0 2-3-15,-4-5-2 0,4 6-18 0,0-2 5 16,-3-4 0-16,2 4 5 0,-2-1 8 15,0-2-3-15,-1 3 0 0,1-3-12 0,0 4 12 16,-2-2-5-16,2-1 5 0,0 2-7 16,-4-1 5-16,3-1 2 0,-3 3-13 0,1-1 9 15,4-3 4-15,-4 4-15 0,0-2 10 0,2-1-5 16,0 4 5-16,-2-3-10 0,2 1 10 16,1-2-13-16,-1 3 3 0,2 0-5 0,-3-3 25 15,2 2-5-15,-1 2-12 0,1-2 2 0,0-3 13 16,-1 4-6-16,0 1 9 0,1-3-9 0,-1-1-4 15,1 2-1-15,0 1 4 0,-1 0 1 16,2-3-9-16,-3 2 7 0,-2 2-15 0,3-2 10 16,-2-3-6-16,-2 4 4 0,-1 1-1 0,-2-2 3 15,3-1 0-15,-1 1-2 0,-2-1 12 0,3 3-7 16,-4-2 2-16,2-1 5 16,2 1-15-16,-2 1 20 0,-3-2-15 0,6-1 18 15,-2 4-31-15,-2-3 11 0,0-1-14 0,0 1-2 16,4 1 21-16,-6-3-3 0,6 5 21 0,-4-2-27 15,1-3 4-15,0 4 15 0,0-1-1 16,-1-3-14-16,4 2-1 0,-6 2 8 0,6-3-2 16,-2 2 0-16,-4 0 2 0,1-3-3 0,1 4 1 15,1-1-6-15,-4-1 8 0,0 1 0 0,1-1-5 16,-1 3 11-16,0-1-9 0,0-3 19 0,-3 2-19 16,0 2-2-16,1-1 3 15,-2-2-6-15,1 0 1 0,2 2 4 0,-2 1 1 0,1-3 2 16,0-2 5-16,-3 3 18 0,2 0-15 15,2-3-8-15,-1 3-7 0,-1-3 9 0,1 4 47 16,-3-4-28-16,-2 0-11 0,5-2 16 16,-2 3-13-16,-2 0 15 0,4-6-2 0,-6 3-13 15,7-1 0-15,-7 0 12 0,1-1-7 0,0 1 0 16,0-2 3-16,-2 1-26 0,2 0 28 0,-3-3-5 16,0 2 0-16,0-1 3 0,0-2-24 15,-3 2 9-15,2-3 22 0,-2 3-15 0,-3-4-16 16,4 3 21-16,-4-1 3 0,2 1-3 0,-2-3 10 15,0 0 3-15,-1 5-5 0,3-5-8 0,-6 5-3 16,3-5-4-16,2 5 22 16,-3-5-35-16,0 7 15 0,1-4 0 0,-2-1 5 15,2 2-11-15,-1 3 11 0,-1-5-2 0,2 2-11 16,0 4-30-16,-2-4 32 0,-2 1-6 0,4-1-4 16,-4 1-10-16,4 2 3 0,-1 1 5 0,-3-3 16 15,3 2-6-15,1 1-2 0,-3-3 2 16,1 3-2-16,-2-1-29 0,4 3 13 0,-3-2 6 15,2 1 4-15,0-2-12 0,-3-1 10 0,0 5 5 16,4-2-12-16,-3-2 7 0,-1 1 10 16,1 3-3-16,0-2-22 0,-1 0 10 15,1-1 18-15,-3 3-3 0,2-2-18 0,-2-2-10 0,-4 1 21 16,6 4 2-16,-6-4-2 0,4 1-6 16,-2 2-5-16,-1-3 3 0,-1 5 13 0,3-4-11 15,-3 0 6-15,0 2 10 0,-1-3-8 16,-1 6-8-16,1-5-4 0,-1 5 9 0,-2-6 3 15,0 4-5-15,4-2-7 0,-4 3 12 0,0 0-8 16,-1-3-10-16,1 4 6 0,-1 1 14 0,-1-2-12 16,2-2 3-16,-2 4-6 0,1 0 13 15,-2 0 0-15,3 0-15 0,-5 3 5 0,5-2 2 16,-3 1 1-16,1-2-3 0,-1 4-6 0,0-1 11 16,3-2 8-16,-2 1-5 0,-5 3 12 15,4-2-15-15,-4 2 0 0,-2-2 3 0,3 3-11 16,-1 1 11-16,-3-3-11 0,-6 3 23 15,3 0-20-15,-1 1 10 0,1-1-7 0,-3 2 2 16,2-2 0-16,4-1 15 0,1 0-15 0,3 2 0 16,-1-1 10-16,1 1-15 0,0-2 10 0,2 0-15 15,-2 2 23-15,3-1-18 0,1 0 7 16,-1 0-7-16,3 1 13 0,1-1-8 0,-1-1-10 16,4 1 4-16,-3 1 9 0,-1 2-8 0,0 2 10 15,1-2-2-15,-4 0 14 0,3 2-27 0,-3 1 10 16,-2 3 10-16,2 1-7 0,-1 1-8 15,-12 6 2-15,6 2-4 0,3-4 14 0,4-2-14 16,2 2 4-16,0 0 6 0,2-1-8 16,2 4-13-16,2 0 18 0,6 0-16 0,2 6 9 15,2-5 4-15,6 0-2 0,3 4-5 0,7 0-1 16,0 2-4-16,7 8 13 0,10-5 12 16,1-2-10-16,9-1 13 0,2-6-16 0,8-2 3 15,5-6-13-15,3-1 13 0,3-7 0 0,3 0 0 16,-3-4-2-16,3-1-3 0,-9-4 10 0,-7 0 0 15,-4-2 2-15,-7 0-17 0,-2-1-13 16,-9 2-15-16,1-4-52 0,-4-6-284 0,-6 10-498 16,-6 0 99-16,-7-2 74 0,-1 2 97 15</inkml:trace>
</inkml:ink>
</file>

<file path=ppt/ink/ink2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4:47:11.055"/>
    </inkml:context>
    <inkml:brush xml:id="br0">
      <inkml:brushProperty name="width" value="0.05292" units="cm"/>
      <inkml:brushProperty name="height" value="0.05292" units="cm"/>
      <inkml:brushProperty name="color" value="#FF0000"/>
    </inkml:brush>
  </inkml:definitions>
  <inkml:trace contextRef="#ctx0" brushRef="#br0">29537 4028 245 0,'-3'-3'128'0,"3"3"-31"0,0-8 1 0,0 8 9 15,-3-4-30-15,3 4 8 0,-1-9-14 16,1 9 14-16,-1-4-24 0,1 4 11 0,-2-7-8 16,2 7-16-16,-3-7 14 0,3 7 4 0,-3-7 50 15,2 4-1-15,1 3 5 0,-4-8-18 0,1 6-9 16,3 2-12-16,-3-7-1 0,1 1-14 15,-3 3 6-15,2-4-10 0,0 2-1 16,-1-2-5-16,1 2 6 0,-1-1-3 0,0 2-11 16,-2-3-9-16,2 1-9 0,-2-1 16 0,2 3-17 15,-3-3 1-15,0 0-4 0,1 4 7 16,-1-5-2-16,2 2-3 0,-5-1-10 0,1 3 2 16,-1-4 26-16,-1 2-17 0,-2 1-11 0,-1-1-16 15,2-2 16-15,-3 2-8 0,-3-2 13 0,1 5 0 16,1-5-18-16,-2 2-10 0,1-1 28 15,-3 3-7-15,3-3-9 0,0 2 14 0,-1 1-24 16,-2-3 24-16,3 1-3 0,-3 2-8 0,2 0 0 16,-3 0 6-16,1-2-11 0,-1 3 2 0,-2-1 1 15,0-3-13-15,-2 3 18 0,-2-2-3 16,-1 3-7-16,1-2-93 0,3 1 34 0,-1 0-11 16,-1 0 18-16,-2-1 11 0,1 2 0 15,0-2-14-15,-1 1 11 0,1 1 6 0,2 0 6 16,4 1 17-16,-3-1-11 0,-2 0-3 0,-1 1 11 15,3 1-6-15,2-3 6 0,-4 3 0 16,5-1 2-16,-3 1-5 0,1-2 8 0,2 2 15 16,0 1-5-16,-3 0-11 0,6 0 32 0,-4 0-26 15,1 1 7-15,1 2-14 0,-1-2 9 0,0 2-5 16,1 1 11-16,-4-3-6 0,5 2-9 16,-3 2 6-16,-5-1 9 0,3 1-6 15,-2 2 6-15,0-1-6 0,3-1-2 0,-4 2-8 16,3 1 3-16,2 0 10 0,-5 0-2 0,4 0 30 15,-1 1-23-15,0-1-5 0,0 1 0 16,4 1 0-16,-4-1 3 0,2 0-6 0,-1 1 11 16,6 1-8-16,-4-2-8 0,3 2 8 0,-4-2-5 15,4 4 13-15,3-2-11 0,-7 2 0 0,10-1-9 16,-7-2-1-16,5 5 5 0,2-5 16 0,-3 2-6 16,1 1-4-16,4 0-1 0,0-1-7 15,-1 1 7-15,1 2 3 0,4-3-20 0,-2 1 17 16,1-1-4-16,0 2 4 0,1 0 3 0,0 0-10 15,1 2 2-15,-1-1 13 0,2 1-7 0,1 1 9 16,0-1 1-16,1 0-16 16,0-1 16-16,-1 0-5 0,3 0-8 0,0 2 10 15,0 1 2-15,0-3 9 0,5 2-26 0,-3 0 7 16,4-1 6-16,-2-1-3 0,2 1 0 0,5 1 0 16,-4-5 15-16,3 8-5 0,4-5 5 15,-1 4-17-15,3-3 7 0,-4-1 13 0,5 1-18 16,0-2 13-16,0 3-6 0,0-2-1 0,3 1 4 15,-2 0-8-15,2 1-14 0,4 0 12 0,0-1 5 16,-4-5 7-16,1 6-6 0,3-4-4 16,0 0 3-16,3 1 0 0,-3-1-20 15,7-1 18-15,-1-1 4 0,-2 2-4 0,6-2-13 16,0-3-1-16,4 1 22 0,-3-1-19 0,5-1 3 16,-3-1-8-16,2-2 18 0,2 1-7 0,-4-2 9 15,4-2 9-15,2 4-16 0,-4-4 2 16,1 0-10-16,2 1 14 0,-7 1-6 0,-1-3 5 15,3 1 8-15,-3-1-11 0,4-1-12 0,-4 2 18 16,0-2-6-16,0-2 3 0,-1 1 0 0,0 1-2 16,0 0-8-16,5-5 15 0,-7 4 3 15,7-4 5-15,-4-1-23 0,3 0 5 0,-3 1 28 16,-1-6-41-16,-4 2 18 0,5-1 0 0,-3-3 21 16,0-3-11-16,10-3-2 0,-3-4-5 0,-7 4-6 15,-4 1 34-15,10-5-28 16,-9 4-11-16,-5 2 21 0,-2-2-5 0,0 2-5 0,-1-1-6 15,2-2-2-15,-9 5 23 0,3-2-15 0,-2 0-11 16,-4 3-2-16,-3-3 8 0,0 1 2 16,0-2-15-16,0-2 40 0,-4 3-27 0,2-1 5 15,-7-2-11-15,-1 0 21 0,-3-4-18 16,-2 0-10-16,-2-4 10 0,-3 2-3 0,-1 1 1 16,-11-9 7-16,-6 3-3 0,-9 5-12 0,-7 3-8 15,-10 3-10-15,-24 3-36 0,6 11-44 0,-28 7-166 16,-2 5-524-16,-15 7 76 0,-7 1 74 15</inkml:trace>
  <inkml:trace contextRef="#ctx0" brushRef="#br0" timeOffset="20425.38">23141 7849 622 0,'0'0'174'0,"0"0"-18"16,0 0 0-16,0 0-23 0,0 0-15 0,0 0-11 15,0 0-4-15,0 0-14 0,0 0 1 0,0 0-16 16,0 0-10-16,0 0 0 0,0 0-10 0,-4 7-1 16,4-7 1-16,1 4-15 0,-1-4-9 15,-1 8-7-15,-2-1 6 0,3 1-4 0,0 0-4 16,0 1-88-16,0-2 29 0,0 1-11 0,0-2 6 16,3 1 9-16,-3 1 16 0,0 0-2 0,1-1 4 15,-1 0-1-15,0 0 6 0,3-4 11 16,-3 4 11-16,4-6 83 0,-1 5-12 15,-3-6 31-15,7 1-31 0,-7-1 15 0,21-12-13 16,2-3 1-16,14-15 5 0,19-10-19 0,5-3 1 16,4-7 12-16,10-2-30 0,0-3-8 0,4 5-71 15,-4 4-57-15,4-2-90 0,-7 5-71 16,-1 4-568-16,2 4 94 0,-8 2 82 0</inkml:trace>
  <inkml:trace contextRef="#ctx0" brushRef="#br0" timeOffset="21734.21">12916 7768 322 0,'0'0'182'0,"0"0"-6"0,0 0-22 0,0 0 2 16,8 10-13-16,-5-5-15 0,-3-5-15 0,3 10-8 16,1-3-82-16,-1 0 0 0,0 1-10 0,1 1 5 15,3 0-16-15,-4 1 9 0,4 3-9 16,-4-1 11-16,1-4 0 0,2 6-11 0,-2-4 14 15,3-2-9-15,-3 2-7 0,2 0 18 0,-2-3-2 16,2 1 9-16,2-1 3 0,-1-4 88 0,2 0 9 16,4-3 13-16,5-5-10 0,3-3-31 15,17-17 14-15,5 0-14 0,2-8 0 0,13-11-2 16,-4-4 10-16,5-4-52 0,-1-3-4 0,0 2-31 16,4-1-13-16,2 3-46 0,-2-2-130 15,0 3-108-15,3 7-525 0,3 1 72 0,-6 3 84 16</inkml:trace>
</inkml:ink>
</file>

<file path=ppt/ink/ink2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4:48:00.089"/>
    </inkml:context>
    <inkml:brush xml:id="br0">
      <inkml:brushProperty name="width" value="0.05292" units="cm"/>
      <inkml:brushProperty name="height" value="0.05292" units="cm"/>
      <inkml:brushProperty name="color" value="#FF0000"/>
    </inkml:brush>
  </inkml:definitions>
  <inkml:trace contextRef="#ctx0" brushRef="#br0">21476 3995 450 0,'0'0'177'0,"0"-7"-19"0,0 3-9 0,-3-2-3 16,3 6-21-16,-3-7-15 0,3 3-15 0,-4 0 2 15,4 4-15-15,-3-10-8 0,0 7 13 0,-1-2-5 16,1 1-13-16,-1-2-15 0,0 0 2 16,-2 3-10-16,-1-2 1 0,1 0-70 0,-5-1 7 15,4 0-9-15,-6-2 9 0,-1 4 1 0,0-3-1 16,-3 0-12-16,0-1 36 0,-4 1-28 16,0-2 12-16,-2 1 21 0,2 0-8 15,-3 1 13-15,0-3 2 0,1 6-7 0,-4-4 66 16,3-1 8-16,-1 1-12 0,-5 0-6 0,-1 0-31 15,3 0 18-15,1 3-2 0,-1-2-3 0,-2 1-10 16,6-1-2-16,-3 2 9 0,0-2-14 0,-1 1 14 16,4 1-20-16,-3-2-15 0,3 4 0 15,0-3 15-15,3 2-7 0,0 0-14 0,-5 0 6 16,2 0 5-16,3 1 0 0,-3 2-10 0,1-4-11 16,-2 2 13-16,-5 2 3 0,2-3-10 15,-2 3 4-15,-1 1 6 0,0 0 0 16,0 0-3-16,0 1 11 0,-2 3-11 0,2-4-5 15,-3 1-5-15,0 1 3 0,3 1-9 0,-3 0 9 16,6 1-6-16,-3 0 3 0,-4 4-7 0,6-4 14 16,1 3-7-16,-2 0-2 0,-1 1 10 0,-3 2-16 15,3 0 13-15,0 3 0 0,-4-2-7 16,1 3-6-16,3-5 16 0,0 2-6 0,1 2-7 16,-1-2 2-16,0 3 11 0,0-3-10 0,4 3 2 15,0-2 5-15,6 0 7 0,-3-2 1 0,3 2-13 16,1 0 0-16,0 1 11 0,-1-1-9 15,4 1-12-15,0-1 7 0,3 1 6 0,-3 2 2 16,4-5 0-16,-1 5-2 0,1-5-19 16,3 3 16-16,2-1 3 0,-2 0-13 0,3 1 2 15,-3-1-10-15,3 1 13 0,0 2-8 0,1-1 8 16,5 0-3-16,-5 0 1 0,6 0 7 16,0-2-6-16,-3 5-9 0,6-1 13 0,0 1-14 15,1 0 9-15,5 4 17 0,2-4-8 0,-1 2-7 16,3-1 18-16,5 5 2 0,-1 0-10 0,4-4-7 15,3 3 20-15,0-2-8 0,-1 2-5 16,12 3-2-16,-8-1-1 0,0-6 1 0,0 1-3 16,-2-2-3-16,12 5-2 0,-6-3 8 0,-1-2 7 15,-2-2-2-15,-1 2-6 0,14 1 1 0,-7 0-6 16,-6-4 1-16,2-2-6 0,-2 2 11 16,3 0-3-16,-1-3 5 0,4-1-10 15,-3 3-3-15,3-5 16 0,2 0-3 0,4 1 2 16,-2-5 11-16,2 1-18 0,-1-1 16 0,4-1 2 15,-2-3-16-15,1 0-2 0,-2-3 0 0,1-1 3 16,-2 2-14-16,1-5 14 0,1 1 2 0,1-1 8 16,8-4-13-16,-5 1-5 0,3-4-5 15,0 3 7-15,-1-5 3 0,1-1 10 0,-4 0-10 16,1-2 5-16,-4-1 0 0,0 1-7 0,1 2 12 16,-11 1-7-16,-1-1-11 0,1 0 5 0,-3 1 1 15,2-1-6-15,-3 0 18 0,-3-2-2 16,0 4 5-16,0-4-8 0,0 0 5 15,-7 1-2-15,3 1-13 0,-6 0 10 0,0 0 13 16,-1 0-23-16,2 0-5 0,-5-4 20 0,-1 2-5 16,-1 1-10-16,-1-6 15 0,-1 6-7 0,-2-6 4 15,-4 1 1-15,3 4 15 0,-3-5-18 16,-3-2 18-16,2 1-10 0,-5-3-10 0,-1-2 22 16,-4 0-17-16,1 1-13 0,-11-10 5 0,-1 3 7 15,-3 0-7-15,-5 1 13 0,2 6-18 0,-6 0 15 16,-3 1-12-16,-2 2 9 0,-2 2-4 0,-3 2 2 15,-4 2-5-15,-3 3-74 0,0 5 5 16,3 8 20-16,0 4-25 0,-24 3-6 0,-24 13 24 16,-3 8-59-16,-11 7-39 0,-36 16-158 15,2 8-489-15,-9 1 71 0,-1-2 93 0</inkml:trace>
  <inkml:trace contextRef="#ctx0" brushRef="#br0" timeOffset="8200.27">26317 8271 122 0,'1'-3'46'0,"-1"3"24"16,0-10 22-16,0 5 15 0,0 5 42 0,0-9-34 15,0 9-56-15,-5-8-18 0,5 3 56 0,-3-1 21 16,-1-1-18-16,3 0-8 16,-4 4-21-16,0-5 14 0,0 1-21 0,-2 0-5 15,0 3-59-15,0-3-3 0,1 0 16 0,-1 0-21 16,1 2 1-16,-5-1 19 0,4-1-27 0,-4 0 28 15,1 4-11-15,0-4 78 0,-4-1-11 0,0 1 8 16,-3 2-26-16,4-1-3 0,-2-1-4 16,-1-1-8-16,-1-1 2 0,3 2-7 0,-3 3 10 15,0-4-3-15,0 1 13 0,0 0-15 0,0 0 8 16,0 2-26-16,0-1 5 0,-1-1 0 0,2 0 8 16,-5 2-8-16,4-1 7 0,-4-1-22 15,1 0 7-15,0 2 11 0,2-1-13 0,-3-1 10 16,3 4-3-16,-4-4-15 0,1 2 6 15,1 2 1-15,-1-3 4 0,0 3-11 0,-2-2 10 16,2 2-7-16,-3 2 0 0,0 0-14 0,-1-2 17 16,-7 0-1-16,4 3 0 0,0-1-10 15,-5-2 13-15,5 3-18 0,-3 0 13 0,0 0-11 16,-2 0-2-16,2 0 10 0,0 3-10 0,-3-2 15 16,3-1-5-16,-4 3-5 0,4 0-15 0,0-1 28 15,1 1-3-15,-1 4-18 0,0-4 13 0,1 3 0 16,-2 0-5-16,2 4 0 0,-1-3 3 15,3 1-11-15,-1 2 3 0,5-3 8 0,-7 4-3 16,7-3 5-16,0 1-8 0,4 3-9 0,-4-2 19 16,3 0-22-16,0 4 20 0,4-3-5 0,-3 4 8 15,0-4-3-15,5 4-13 0,-1 2 8 16,2-2-5-16,0 2-10 0,0 1 12 16,1-1-5-16,2 4 16 0,1-2-5 0,2 0-14 15,-4 5 9-15,2-2-14 0,3-1 16 0,0 3 3 16,-1-1-13-16,2 2 5 0,0-1-3 0,2 1 3 15,-2-1 2-15,2 1 1 0,0 1 2 16,4 0-3-16,-3-1 8 0,6 2-12 0,-3-2-1 16,4 1 16-16,0 0 10 0,2 2-11 15,1-3 1-15,2 3 5 0,3-2-11 0,-2 4 11 0,7-4 10 16,-4-1-13-16,5 0-5 0,5 8 6 0,1-5-6 16,-3-4 18-16,7 6-8 15,-4-5-7-15,-1-5-21 0,1 1 21 0,3-2-6 16,-2-1 16-16,2 0-10 0,-4 3 0 0,5-3 22 15,-1-2-25-15,0 0 8 0,-2-1 0 0,2-2-3 16,4 2 16-16,-4-3-16 0,1 1-2 0,3-3 10 16,-1 2-11-16,6-3 6 0,-4 0-10 15,3-2 15-15,-1-3 12 0,3 3-19 0,4-4 7 16,-3 1-1-16,3-4-1 0,0 0 20 0,4-4-31 16,-2 1 15-16,-1-4-7 0,12 3 0 0,1-7 0 15,0 1-3-15,-11 2-2 0,4-3 20 0,4-2-13 16,-2 1-12-16,-4-2 15 15,1-3 2-15,1 2-10 0,4-3 0 0,-8 0-4 16,4-4 6-16,-4 2-6 0,0-3 6 0,-2-2-1 16,0 1-11-16,-6-4-13 0,5-2 20 0,-6 2-7 15,-1-4 11-15,-1-3-9 0,-5 2 16 16,0-1 8-16,-1-4-6 0,-7 3-4 0,1-2-9 16,-4 5 11-16,-4 1-2 0,-1 3 22 0,-3-4-12 15,-2 2-1-15,0 1-2 0,-1-2 0 0,-2 4-10 16,0-3 0-16,-1 2-11 0,0 3 3 0,-3-2-2 15,0-1 15-15,-3 1-3 16,3 2-25-16,-3 0 10 0,-1 0 8 0,-3 0-1 16,4 2-12-16,-4-2 3 0,0 4-1 0,-4-3 8 15,1-1-15-15,0 3 5 0,-4 1 13 0,1-1-6 16,-1 4-7-16,1-4 5 0,0 4-2 0,-2 1-11 16,-2 0 15-16,3 2 1 0,-6-2-13 15,3 5 10-15,-4-2-11 0,-3-1 11 0,-3 2-5 16,0 1 3-16,-1 2-3 0,-5 0 5 0,-2 2 5 15,3 1-16-15,-3 0 17 0,3 4-1 0,-6 1-10 16,1-3 10-16,-1 4-3 0,0 0 3 0,0-2 0 16,1 3-2-16,3 0 0 0,0 3-9 15,3-2 9-15,0-1-29 0,1 1 6 0,6 1-18 16,0 1-3-16,3-2-26 0,1 2-10 0,2-2-25 16,-1 4-34-16,7-3-66 0,-1 1-74 15,2 2-551-15,2 0 84 0,5-4 101 16</inkml:trace>
</inkml:ink>
</file>

<file path=ppt/ink/ink3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5:08:57.233"/>
    </inkml:context>
    <inkml:brush xml:id="br0">
      <inkml:brushProperty name="width" value="0.05292" units="cm"/>
      <inkml:brushProperty name="height" value="0.05292" units="cm"/>
      <inkml:brushProperty name="color" value="#FF0000"/>
    </inkml:brush>
  </inkml:definitions>
  <inkml:trace contextRef="#ctx0" brushRef="#br0">7857 3254 389 0,'0'0'107'0,"3"-4"13"0,-3 4-89 0,0 0 46 16,0 0-34-16,0 0-25 0,0 0 18 0,0 0 69 15,0-6-3-15,0 6-9 0,0 0-24 16,0 0 13-16,0 0-6 0,0 0-9 0,0 0-3 16,0 0-23-16,0 0-8 0,0 0-7 0,4-5 5 15,-4 5-14-15,0 0 32 0,0 0-18 0,10 0-3 16,-10 0-10-16,0 0 0 0,14 3 10 16,-14-3-8-16,14 0-7 0,-10 2-3 0,5-1-4 15,-2 0 14-15,4-1-5 0,-4 0 6 16,3 4-6-16,3-4-2 0,1 1 10 0,-1 0-15 15,1 0 7-15,3-1-5 0,0 1 6 16,1 1-9-16,-2-2-4 0,2 3 2 0,2-3-2 16,-2 1 4-16,2 0-2 0,0 1 1 0,1-2-6 15,0 1 15-15,-2 2-20 0,2-1 15 0,1 0-5 16,0-2-7-16,0 4 17 0,2-4-23 16,0 2 21-16,-1-1-15 0,1 0-6 0,-3 1-5 15,3 1 21-15,-1-2-13 0,-2 0 7 0,3 1 3 16,-4-1-10-16,4 2 28 0,-3-3-13 15,0 3-12-15,2-3 27 0,-2 1-17 0,0 3-8 16,-1-4 8-16,3 1 7 0,-1 0-12 16,-2 1 2-16,3 0-8 0,-1 1 8 0,1-3-7 15,-3 1 7-15,4 0-5 0,-3 1 5 0,-1-2 5 16,1 1-10-16,0 2 5 0,-1-3 6 16,1 0-9-16,2 0-4 0,-1 2 15 0,0-2 7 15,3 0 3-15,-1-2-23 0,3 2 0 0,-3 0 5 16,7-3 13-16,-4 2-13 0,3 1-7 0,-5 0 12 15,5-2-8-15,-2 2-2 16,-4 0-23-16,3 0 13 0,-2-1 8 0,1 1 4 0,-2 1-10 16,1-1 1-16,2 0-1 0,0 0 3 15,-4 2-5-15,2-2 17 0,2 0-7 0,1 1-7 16,2 2-6-16,-2-3 31 0,2 0-13 16,1 0 15-16,-6 2-7 0,2-2-15 0,-1 0 2 15,-1 0-3-15,2 0 3 0,0 0-2 0,-2 0-6 16,-1-2-2-16,2 2 7 0,-2 0-74 0,1 0 8 15,-1-3 0-15,0 3 3 0,-1-1 32 16,1 1 1-16,1 0-8 0,-1 0 5 0,6-2 5 16,-5 1 11-16,1 1 0 0,1-1 2 0,4-2-18 15,-3 1 8-15,2 2 7 0,1-1 3 0,-3-1-5 16,3 1 10-16,2 1-2 0,-2-4 25 16,-3 4 6-16,-1 0-27 0,0-1 14 15,1 0-11-15,-5 1-10 0,2-2-2 0,-1 2 30 16,0-3-25-16,0 3 20 0,-1-1-13 0,-2 1 21 15,3 0-10-15,-4 0-1 0,1-2-10 0,-1 2 14 16,0-1-4-16,1 0-4 0,0 1-1 16,-4-3 18-16,3 0 1 0,1 2-1 0,-1 0-10 15,-2 0 5-15,2-3-10 0,0 3 0 0,1-2 11 16,-4 0 4-16,4 2-12 0,3-1-9 0,-3 0 9 16,2-1 2-16,1 1-10 0,-3 0 23 15,3 1-10-15,-1 0-1 0,1-3-2 0,0 4 8 16,0 0-28-16,0-1 7 0,0 0-7 0,0-1 35 15,0 2-27-15,0-3 9 0,-1 3-4 16,1-1 17-16,-2 1-7 0,2-2-3 16,2 1 5-16,-2 0 10 0,0 1-2 0,0-3-2 15,0 0-21-15,-3 2 35 0,3 0-17 0,-3 0-10 16,2-3 12-16,-2 4-20 0,2-2 18 0,-2 0-11 16,2-1-4-16,-2 2 17 0,3-1 0 15,-4 1-12-15,4 0 5 0,-2 1-3 0,2-3 15 16,-1 1-2-16,4 1-13 0,1 0 11 0,2-1-11 15,1 2-5-15,0-4 10 0,0 4 3 0,3-1-18 16,-3 0 2-16,3-1 19 0,-3 2-4 0,3-3-14 16,-3 2 9-16,0 1 16 0,0 0-15 15,-1-2-13-15,-6 2 20 0,6-1-17 16,-5 1-6-16,-1 0 18 0,0 0-12 0,-1-1-6 16,-2 2 0-16,0-1 6 0,-1 0 4 0,-3 0-9 15,1 0 7-15,-5 0-3 0,0 0 1 16,1 0 17-16,-4 0-5 0,1 0 16 0,-1 0 51 15,-10 0 7-15,13-1 16 0,-5 2-23 0,-8-1-23 16,10 0-26-16,-10 0-36 0,10-1-36 0,-10 1-78 16,0 0-60-16,0 0-176 0,0 0-362 15,0 0 50-15</inkml:trace>
  <inkml:trace contextRef="#ctx0" brushRef="#br0" timeOffset="1292.03">15873 3213 286 0,'0'0'118'0,"-10"-3"-18"15,10 3 12-15,-7-1-9 16,7 1-14-16,-9-3-9 0,9 3-65 0,0 0-17 16,-8-3 7-16,8 3-26 0,0 0 42 0,0 0-16 15,0 0 8-15,0 0-3 0,0 0 18 0,0 0-10 16,0 0 5-16,0 0-5 0,0 0 5 15,34 6-5-15,-16-5 7 0,6 2 11 0,7-3 67 16,0 4-6-16,9-2-15 0,1-1 12 0,4 0-24 16,-1-1-83-16,1 4 8 0,20-3 10 0,-1 0 13 15,5 0 7-15,3-1-20 16,0 1 34-16,2 1-39 0,2 1 25 0,-1-3-14 0,0 1-4 16,-3 0 6-16,3 1-13 0,0 2-13 15,-3-2 21-15,1-1 7 0,4 4-17 0,-5-3 30 16,4 2-18-16,-1 1 21 0,0-3-26 15,-3 2 5-15,-1 0 36 0,-1 0-20 0,-2-1-3 16,3 3 3-16,-3-5-8 0,1 2-6 0,-1 1 1 16,4-1-15-16,3 2 19 0,-6-3-6 0,5 0-14 15,-5 3 13-15,0-4-17 0,-4 2 22 0,0 1-15 16,-1-2 69-16,-5 0-10 16,-8 2 0-16,-4-3-21 0,-6 1 3 0,4-1-13 0,-4-1-2 15,1 5 10-15,-2-4-16 0,-6 0 6 16,-3 1 5-16,3-2-16 0,-3 1 13 0,-4 2-18 15,1-1 16-15,-4 0 0 0,-1-2-26 16,-2 0 18-16,-3 4-13 0,-2-3 2 0,-2-1 9 16,-1 1 7-16,-2 0-10 0,-1-1 10 0,0 0-6 15,-3 1 9-15,-7-1-13 0,14 0 25 0,-7 2 6 16,-7-2 10-16,0 0 7 0,13-2-30 0,-13 2 4 16,8-2-29-16,-8 2-9 0,3-2-20 15,-3 2-56-15,0 0-52 0,6-6-107 0,-5 4-548 16,-1 2 41-16,0-4 100 0</inkml:trace>
  <inkml:trace contextRef="#ctx0" brushRef="#br0" timeOffset="2287.58">21726 3188 442 0,'27'0'151'0,"4"1"-5"0,3 2-10 0,8-1-18 16,5-1-11-16,22 0 3 0,2 3-2 15,4-3 9-15,21 2-93 0,4-1-14 0,8 1 38 16,-1-1-25-16,5 0-15 0,-2 2 5 0,-4-1-3 16,3-2 13-16,0 3-20 0,1-3 15 0,-4 1 2 15,4 4 8-15,-5-6-2 0,1 0-3 16,-3 0-10-16,-1-3 35 0,-2 1-40 0,2 0-11 16,-6 0 19-16,-14-2-1 0,-1 3 1 0,-1-2-6 15,-1 3 5-15,-5-4 8 0,-5 4 8 0,-4-2-21 16,-11 1-5-16,-13 0 6 0,1 1-14 15,-8 0 16-15,0 0-18 0,-7-3 17 0,-3 3-4 16,-4 0 0-16,-2 0 2 0,-2 0 5 16,-1 0-2-16,-2 0 3 0,1 0 12 0,-4 0-18 15,-10 0-2-15,17 0 2 0,-13-2 5 0,-4 2-25 16,10 0-8-16,-10 0-36 0,0 0-33 16,0 0-54-16,0 0-132 0,0 0-444 0,0 0 69 15</inkml:trace>
  <inkml:trace contextRef="#ctx0" brushRef="#br0" timeOffset="-193402.3">19453 7124 261 0,'-3'-7'112'15,"3"7"-20"-15,0 0 80 0,0-6-29 0,0 6-5 16,0 0-12-16,0 0-26 16,0 0 5-16,-4-7 0 0,4 7-24 0,0 0-1 15,0 0-11-15,-4-4-10 0,4 4 5 0,0 0-18 16,-6-1 3-16,6 1-14 0,0 0 4 0,0 0 2 16,-7-5-16-16,7 5 1 0,0 0 7 15,0 0-7-15,-7-1-1 0,7 1-9 0,0 0 2 16,0 0 7-16,0 0 1 0,-14 0 7 0,14 0-2 15,0 0-80-15,0 0 18 0,-7-1 14 0,7 1 11 16,0 0 1-16,0 0-10 0,-10 0 2 16,10 0 8-16,0 0 0 0,0 0-5 0,-10-1 2 15,10 1 0-15,0 0 95 0,0 0-15 0,0 0 5 16,-4-5 2-16,4 5-17 0,0 0 7 0,0 0-21 16,0 0 9-16,0 0 2 0,0 0-3 15,14-8-10-15,-7 5-5 0,0 2-5 16,3-4 0-16,1 4-11 0,5 0-4 0,-2 0 7 15,3 0-5-15,0-3 10 0,0 4-12 0,4 0-1 16,-4 0 8-16,0 0-7 0,4 0-11 0,0 4 3 16,-2-2-3-16,-1 0 3 0,-1 4-16 15,-3-3 8-15,-1 3-7 0,1 0-1 0,-4 0 8 16,-3 2-5-16,-1 4-10 0,-1-2 8 0,-5 4 2 16,-4-1-16-16,0 2-12 0,-3 3 28 0,-6-1-5 15,-1 1 0-15,1 1-8 0,-1-5 5 0,-3 3 11 16,3-3-8-16,0 1-3 15,0-5 16-15,4-1-6 0,1 0-12 0,2-1 10 16,-1-1 3-16,2 0 2 0,-1 0 0 0,4-4 0 16,-1 3-10-16,1-4 5 0,3-2-3 0,-4 7-15 15,4-7 13-15,0 0 0 0,0 0-3 0,11 1 14 16,-11-1-14-16,10-1 5 0,-10 1 3 16,17-1-7-16,-10-2-1 0,3 1 8 0,-10 2 3 15,17-1-1-15,-10 1-4 0,3 0-4 0,-10 0 1 16,17 1 5-16,-10 1 0 0,0 2 3 0,3-1-8 15,-3 1 5-15,0 0-8 0,-1 3 3 16,-2 0 2-16,0 1-2 0,-1 2 10 16,-3 0-5-16,-3 2 8 0,-1-2-5 0,0 0 2 15,-2 1 2-15,-1 1 1 0,-3 1 0 0,-1 1 5 16,-2 0-1-16,-5-2-9 0,-1 1 10 0,-2-4 2 16,0 0 3-16,1 0-5 0,2-2 2 15,-2 1 1-15,3-6 4 0,-1 1-5 0,2 1 3 16,-1-4-10-16,3 0 7 0,0 0 3 0,1-4-10 15,-1 1 5-15,4 2 0 0,-3-5-8 0,2 3 0 16,4-2 2-16,-3-2 1 0,3 3 10 16,3-3-15-16,-2 0-1 0,5 3 1 0,-2-4-1 15,3 0-4-15,-3 3-3 0,3-2-1 0,0 2 4 16,0-3-1-16,3 3 6 0,-3 5-6 0,0-9 3 16,0 6 3-16,3-2-8 0,-3 5 5 15,1-7-8-15,-1 7-7 0,6-4-16 16,-6 4-20-16,3-1-39 0,-3 1-7 0,0 0-28 15,14 1-70-15,-14-1-117 0,4 3-484 0,3-3 89 16,3 1 60-16</inkml:trace>
  <inkml:trace contextRef="#ctx0" brushRef="#br0" timeOffset="-193310.68">19589 7436 271 0,'0'0'-26'0</inkml:trace>
  <inkml:trace contextRef="#ctx0" brushRef="#br0" timeOffset="-191077.84">13419 10505 693 0,'4'-12'200'0,"-4"2"-88"16,3 3-17-16,-3-1 5 0,0 5 2 0,0-4-4 15,0 2-29-15,0 5-3 0,-3-10 3 0,-1 7-7 16,-2-1 22-16,-2 1-50 0,-2 3 9 16,-3 0-17-16,-4 0-3 0,-1 5 15 0,-2 0-22 15,-7 2 12-15,2 1-8 0,1 2 3 0,-3-2 18 16,7 4-33-16,-4-1-3 0,3-2-18 0,4 5 16 16,0-3-21-16,4-1-16 0,2 2 14 15,1-1 5-15,3-1 17 0,1-2-22 16,6 2 4-16,0 2 22 0,3-2-19 0,3-1 15 15,4 0-12-15,2 1 10 0,7 3-3 0,2-2 1 16,3-3 2-16,4 7-8 0,2-5 11 0,-6-2-11 16,3 5 13-16,4-2-2 0,-7-1 4 15,0-2-12-15,-3-1 13 0,2 3-13 0,-5-2 13 16,-2 2-6-16,2-2 11 0,-5 5-13 0,-2-2 8 16,-1 1-8-16,-4 1 5 0,-5 3-3 0,-2 1-2 15,-2 4 5-15,-4 0 1 0,-5 1-17 16,0-4 39-16,-7 4-7 0,1-5 7 0,0-3-13 15,2 0-9-15,-5-6 11 0,5 2 1 16,1-6-5-16,-1-1 15 0,2-5-17 0,1-3-4 16,2 2 1-16,4-7 10 0,0-2-23 0,4-5 7 15,6-1-7-15,1-4 18 0,6 1 7 16,4-8-14-16,5-6-4 0,6 0 3 0,-1 0 3 16,3-2-11-16,-3 4 24 0,4-2-29 0,-8 10 11 15,7-8-1-15,-6 6 1 0,-5 4 2 0,2-1 3 16,-2 6-19-16,-4 0 9 0,-2 3 12 15,1-2-5-15,-2 9 0 0,-2-5-2 0,-1 2-1 16,-5 3 11-16,2 0-23 0,-3 4 2 0,-3-2 1 16,3 6 4-16,-10-5-22 0,0 5 25 0,-4 0-11 15,0 3 1-15,-3-1 10 0,0 4-3 16,-4-2 1-16,0 2 2 0,-3 3-8 16,5-1 11-16,1-1-1 0,5 3-9 0,-5-2-14 15,5 0-25-15,3 1-5 0,-1 3-31 0,5-4-25 16,2-2-62-16,7 5-246 0,-2-3-274 0</inkml:trace>
  <inkml:trace contextRef="#ctx0" brushRef="#br0" timeOffset="-190553.73">14519 10713 506 0,'0'0'192'0,"0"23"-10"15,0-9-31-15,0 0 8 0,1 4-11 0,-2 5-99 16,1 5 12-16,-3 7-7 0,3-2-3 0,-3 6 11 16,0-3-21-16,2 4-6 0,-5 12-6 0,3-9-1 15,2-6-15-15,-2-1 20 0,0-1-25 16,3 1 17-16,-4-5 1 0,1-1-13 16,2-3-16-16,-2-2-10 0,0-4 23 0,3-2-40 15,-3-1-4-15,2-1-19 0,1-2-19 0,-3-5-66 16,0 3-75-16,3-4-94 0,-3-6-346 15</inkml:trace>
  <inkml:trace contextRef="#ctx0" brushRef="#br0" timeOffset="-190225.3">14475 10559 545 0,'4'-4'189'16,"2"-2"-7"-16,-2 0-36 0,6 3-5 16,0-4-19-16,0 4 1 0,5-1-25 0,-2 3-86 15,8 0 9-15,-1 1-3 0,0 1 7 0,4 0-9 16,1 4 4-16,2-2-2 0,0 4-28 0,-3 1 18 16,0-2 7-16,0 0-7 0,-3 1-8 15,-4 1 12-15,0-1 6 0,-1 1-23 0,-4-2 18 16,-2 2 2-16,-1-2-7 0,-5 1 10 0,-4 5 15 15,-1-2-15-15,-5 1-20 0,-7 3 4 16,-2 1 8-16,-8-1 3 0,-1 3-13 16,3-3 0-16,-6-1-5 0,7 0 13 0,-4-3 12 15,3-2-17-15,4 4-3 0,-6-3-21 0,8 0-48 16,2-2-31-16,3-2-7 0,2 2 2 0,-1 0-61 16,8-1-513-16,2-3 62 0</inkml:trace>
  <inkml:trace contextRef="#ctx0" brushRef="#br0" timeOffset="-189480.77">15231 10740 670 0,'-4'-8'213'0,"1"2"-9"0,-4-2-24 0,0 1-19 15,-3 2-10-15,-3-1-21 0,-1-1 1 0,-3 4-26 16,0-3-3-16,-1 5-84 0,1 1 3 0,-3 0-16 15,2 3 13-15,-1 2-6 0,-2-2-9 16,3 4 20-16,2 1-13 0,2 2-10 0,4 2-5 16,0 0 5-16,-1-4-23 0,7 7 21 0,1-5-9 15,3 0 4-15,0 1-14 0,3-2-2 0,4-1 18 16,1-4-15-16,5 3 9 0,1-6 6 16,0 3-8-16,3-3 1 0,-1-2-14 15,5-3 16-15,-4 2 5 0,0-4 10 0,0 2-10 16,0-2 10-16,-3-1 5 0,0-1 13 0,-4 5-8 15,1-4 3-15,-4 0 3 0,2 5 10 0,-2-4 2 16,1-1 3-16,-5 4-3 0,3 0 5 16,-2-1 11-16,-4 4-29 0,6-4-12 0,-6 4 15 15,4-4-8-15,-4 4-15 0,0 0 21 0,0 0-21 16,0 0 5-16,0 0-5 0,11 12-2 0,-11-9 7 16,3 4-5-16,0-3 0 0,1 3-3 15,2 0 6-15,-3 1-3 0,5-2 0 0,-1-2 2 16,0 1-9-16,5-3-4 0,-4-1 14 0,5 1-1 15,-3-2 6-15,1-3-18 0,2 2-11 16,-2-5 21-16,3 2 0 0,-1-3 0 0,-2-1-2 16,-1 0-11-16,0 0 0 0,0 0 13 15,-3 0 8-15,-3-1-8 0,2 0 0 0,-3 2 2 16,-2 0-25-16,-1-3 26 0,0 3-6 0,-1 5 3 16,1-4-10-16,0 6 0 0,-9-9-8 0,5 8 3 15,4 1 10-15,-10-1-3 0,3 0-10 16,7 1 15-16,0 0 3 0,-14 2-7 0,14-2 2 15,-6 3-16-15,6-3-10 0,-4 5 13 0,4-5 1 16,0 0 9-16,0 0 0 0,0 0 13 0,20 2-5 16,-20-2 0-16,18 0 0 0,-8-3 0 15,4 1-5-15,-1-2 10 0,1 3 6 0,-4 0-1 16,1-1-3-16,3-2 4 0,-4 2 2 16,0 0 45-16,0-2-42 0,0 4-16 0,-6 0 18 15,-4 0-21-15,14-3 8 0,-8 1-5 16,-6 2 3-16,10 0-3 0,-10 0 13 0,7 5-26 15,-7-5 20-15,8 6 22 0,-8-4-27 0,3 5 6 16,0 1-8-16,0 0 25 0,-3 0-25 0,0 3-5 16,1-3 0-16,2 6 8 0,-3-3-8 0,3 2-26 15,0-1-36-15,-2-2-20 0,2 3-41 16,4-4-41-16,-6 1-304 0,8-3-226 0,-2-1 69 16</inkml:trace>
  <inkml:trace contextRef="#ctx0" brushRef="#br0" timeOffset="-188914.22">15925 10251 596 0,'0'0'233'16,"0"0"-28"-16,0 0-19 0,0 0-19 15,0 0-19-15,0 0-33 0,0 0 8 0,3 25-23 16,-3-11-10-16,3 2 2 0,-3 4 0 0,0 5-13 15,0 5-9-15,0 4-17 0,-6 2-7 0,3 4-41 16,2-5-15-16,-5 4-26 0,2-3-30 0,-3-1-80 16,4-2-31-16,2-5-45 15,-2-6-75-15,0 0 38 0,3-5 11 0,-3 0 79 16,3-8 95-16,0 0-13 0,0-1 36 0,-3-3 35 16,3-5 19-16,0 3-3 0,0-3 74 0,0 0 18 15,0 0-5-15,0 0 85 0,0 0-39 16,6-15 36-16,-6 15 0 0,0-11-21 0,0 8 1 15,0-2 14-15,3-2-19 0,-3 4-14 0,0 3-4 16,3-9-16-16,-3 4-5 0,0 5-5 0,1-8-16 16,2 5-12-16,4-3-6 0,-3 5-4 15,2-2-19-15,4-1 16 0,1-3-13 0,-1 6 5 16,3-6-20-16,5 3 2 0,0-2-15 16,2-1-5-16,0 4-10 0,4-5-1 0,-1 1 1 15,-2-1-6-15,0 3-7 0,-4-1 20 16,0 0-5-16,-3-2-2 0,0 6-8 0,-1-5 10 15,-2 5 2-15,-4 0 14 0,3-2 10 0,-1 2-8 16,-1-3 0-16,-1 4-31 0,-1-1 29 0,-6 2-4 16,7-3-14-16,0 1 17 0,-7 2-12 15,0 0 0-15,0 0-3 0,0 0-5 0,0 0-3 16,10 8 6-16,-10-1-3 0,-3-1 3 0,3 3 9 16,0-1-32-16,0 1 22 0,-3 1 11 0,3 2-13 15,0-1-13-15,-3-1 3 0,2 0-5 16,1 3 2-16,0-3-48 0,0 3-26 15,0-3-59-15,-4-1-149 0,4 0-516 0,-3-1 94 16,3-2 57-16</inkml:trace>
  <inkml:trace contextRef="#ctx0" brushRef="#br0" timeOffset="-188765.37">16335 10357 652 0,'0'-7'272'0,"0"7"-37"16,0-7-38-16,0 7-43 0,0 0-24 0,0 0-22 16,0 0-49-16,0 0-44 0,0 0-46 15,0 0-110-15,0 25-585 0,4-17 68 0</inkml:trace>
  <inkml:trace contextRef="#ctx0" brushRef="#br0" timeOffset="-188217.14">16561 10136 806 0,'0'0'243'0,"0"-4"-33"0,0 4-13 16,0 0-18-16,0 0-28 0,0 0-10 0,-3 17 5 16,3-8-31-16,-3 9-15 0,2 7-5 15,-3 2-1-15,1 11-9 0,-1 12-14 0,-2 2-9 16,-1 4 20-16,1-4-59 0,-2 3-5 0,1-3-41 15,1-2-23-15,-1-7 5 0,0-11-34 0,6-2-19 16,-2-7-14-16,3-1-7 0,-3-4 28 16,3-1 10-16,-3-5 8 0,3-6 8 0,0 1 9 15,0-3 17-15,0-4 17 0,0 0-8 0,0 0 39 16,0 0-3-16,9-14 21 0,-9 6 12 0,0 1 21 16,1-5 0-16,-1 3-10 0,0-4 38 15,0 5-10-15,4 0 18 0,-4-2-26 16,0 3 16-16,0-1-26 0,0-1-10 0,0 1 10 15,0 4-6-15,3 0-19 0,-3-3 2 0,0 7-3 16,0-10-10-16,4 10 6 0,-4 0-6 0,9-7-8 16,-2 6 6-16,4 1 5 0,-4-2-6 15,6 2-9-15,1-1-1 0,-1-3-5 0,2 1 3 16,4 1 0-16,-1-3-6 0,-1 3-1 0,3-3-6 16,-2 2 2-16,-2-2 1 0,-1 2 7 0,-2 2-5 15,-3-5 3-15,1 6-11 0,-1-1 11 16,-1-2-8-16,-1 0 7 0,-1 2-9 0,-7 1 4 15,10-2-4-15,-4 1-26 0,-6 1 15 16,0 0 5-16,14 0 8 0,-14 0-13 0,0 0 13 16,4 10 11-16,-4-4-11 0,-3-1-8 0,2 3-2 15,-2 3 15-15,0-1-10 0,0 1-11 16,1-1 11-16,-1 1-20 0,0 0 2 0,0 0-59 16,2 3 8-16,-2-4-65 0,0 2-68 0,3-2-392 15,0-3-133-15,0-3 74 0,3 3 54 0</inkml:trace>
  <inkml:trace contextRef="#ctx0" brushRef="#br0" timeOffset="-188041.13">17001 10334 481 0,'0'0'148'0,"0"0"-22"0,11 16-27 15,-7-8-52-15,-1 2-42 0,0 5-90 0,1 3-86 16,-1 5-449-16</inkml:trace>
  <inkml:trace contextRef="#ctx0" brushRef="#br0" timeOffset="-187681.34">17269 10572 534 0,'0'-4'239'0,"0"4"-32"0,0-10-2 0,-4 8-21 16,4 2-7-16,-7-5-29 0,7 5-17 16,-14 0-14-16,5 5-7 0,-2 0-10 0,-3 2-13 15,0 5-5-15,1 1-15 0,-4 2-3 0,3 2-13 16,0-1 8-16,1 1-23 0,3 1 7 0,-1-4-12 16,4-3 7-16,1 6-12 0,2-9 2 15,1 2 8-15,0-2-23 0,3-1 7 0,0 0-2 16,6-1-8-16,-2-4 21 0,-4-2-5 0,16-1-1 15,-5-3-4-15,-4 1-6 0,3-4 16 0,4-1-16 16,-7-1 16-16,3 1-8 0,0-3-5 16,-3 1 5-16,0-2 10 0,-1 2-28 15,-3 1 18-15,2 0 3 0,-2 0-13 0,-3 2-3 16,0-2-8-16,-3 2 1 0,0 4 2 0,-2-1-18 16,-1 3-10-16,6 1-18 0,-14 1-12 0,3 3-52 15,5-1-31-15,-4 7-54 0,-1-6-78 0,4 7-523 16,1-1 72-16,-1-2 66 0</inkml:trace>
  <inkml:trace contextRef="#ctx0" brushRef="#br0" timeOffset="-187086.94">17330 10618 558 0,'0'0'243'0,"4"-5"-23"15,-4 5-28-15,6-5-31 0,-6 5-12 16,0 0-14-16,0 0-15 0,7 0-2 0,-7 0-23 15,0 0-3-15,0 0-23 0,3 10-2 0,0-2 2 16,-3-2-3-16,0 0 4 0,0 0-32 0,0 1 0 16,0 3-12-16,0-2 2 0,0-1-23 15,0 1 8-15,4 1-13 0,-4-2 18 0,0-1-16 16,1-4 9-16,-1 5-9 0,0-7 9 0,6 3-24 16,-6-3 15-16,0 0-2 0,14-2 11 0,-14 2-6 15,14-8 25-15,-8 7-14 0,-2-5 2 0,2 5-6 16,-2-2 9-16,-4 3-3 15,10-4-3-15,-6 1-5 0,-1-3-4 0,-3 6 4 16,7-1-23-16,-7 1 31 0,0 0-26 0,9-1 6 16,-9 1 14-16,0 0-1 0,12 4-9 0,-9 1 16 15,3-3-10-15,-2 2-6 0,-1 0 4 16,2 0 6-16,1-1 4 0,-3 0-21 0,1 1 10 16,-4-4 10-16,10 3-7 0,-4-3 2 0,2 1 3 15,-8-1 0-15,16-3 4 0,-5-2-19 0,-1 0 17 16,3-4-15-16,-2-2 10 0,2 1 3 0,-3-3 0 15,1 1 0-15,-1-3 0 0,0 4 12 16,1-3-12-16,-4 3 2 0,-1-1-15 0,-2 4 31 16,3-3-3-16,-3 3-20 0,-1 3 25 15,0 0-20-15,0-2 5 0,-2 4-15 0,-1 3 9 16,3-7 4-16,-3 7-16 0,0 0 7 16,0 0-9-16,0 0 2 0,0 0 10 0,3 17 5 15,0-9-17-15,-3 1 4 0,4 3 4 0,0-1 6 16,-1-1-1-16,4 4-14 0,-1-3 6 0,1 6 2 15,1-2-3-15,2 3 8 0,-3-1-7 0,2-3-3 16,-1-2 13-16,-1 3-23 0,-4 2 7 16,0 0 8-16,-3 5 13 0,-6-3-23 0,-9 11 8 15,-11 7-6-15,-9 5-5 0,-13 5 21 16,-6 2-5-16,-11-2-16 0,-3 1-38 0,-12 0-110 16,-12-12-530-16,-34 22-128 0,-1-8 92 0,-12-8 98 15</inkml:trace>
  <inkml:trace contextRef="#ctx0" brushRef="#br0" timeOffset="-179228.5">9286 5842 450 0,'0'0'166'0,"0"0"-76"0,-7 0-47 0,7 0 37 15,0 0-3-15,0 0-13 0,-6 4-23 16,6-4 30-16,0 0-9 0,0 0-6 16,0 0-23-16,0 0 13 0,0 0 11 0,9 11-16 15,-4-9-11-15,1 0-12 0,4 4 21 0,0-3-19 16,4 0-12-16,3 2 15 0,4-4-3 15,0 4 49-15,6-3-53 0,4 4-1 0,0-6-17 16,2 3 19-16,2 0 7 0,-4-1 9 0,9-1-8 16,-9 1-7-16,3-1 8 0,-3 2 10 0,-1-1-18 15,-5-2-3-15,2 0 3 0,-3 1 18 16,-1-1-23-16,-2 1-6 0,0-1-2 0,-4 2 6 16,0-2-14-16,-4 3 13 0,2-3-12 0,-5 1 15 15,4-1-1-15,-7 0 11 0,2 0-15 16,1 0 2-16,-10 0-10 0,14 0 13 0,-7 0-28 0,-7 0 17 15,10 1-7-15,-10-1-3 16,8 2 37-16,-8-2-27 0,0 0 19 0,10 1 2 16,-10-1-16-16,0 0 9 0,9 0-9 0,-9 0 11 15,0 0 0-15,0 0-48 0,8 2-27 0,-8-2 3 16,0 0-76-16,0 0-44 0,-3 5-533 16,3 1 50-16</inkml:trace>
  <inkml:trace contextRef="#ctx0" brushRef="#br0" timeOffset="-178255.72">12728 6017 289 0,'-3'-6'110'0,"3"6"-5"0,0 0-28 15,0 0-3-15,0 0 0 0,0 0-2 0,0 0-34 16,0 0 18-16,14-2-7 16,-14 2 0-16,17 0-6 0,0 0-12 0,0-2 87 15,7 2-26-15,7 0-8 0,6 2-4 0,8-2-9 16,14 1-2-16,5 0-7 0,1-1-11 0,-3 2 8 15,-7-2-16-15,-5 3 3 0,12-3 3 16,-8 0-10-16,-5 0 1 0,-2-3-9 0,-2 1-8 16,2 2 16-16,-2-1-9 0,-4 0-2 0,0 1 3 15,-7 0-10-15,-3-2-6 0,-1-1 11 0,-5 3-3 16,-4-1 7-16,2 1 9 0,-9 0 2 16,3 0-11-16,-3 0 19 0,-1 0-21 0,-2 0 23 15,-1 0-4-15,-10 0-7 0,14-2-6 16,-14 2 22-16,10 0-23 0,-10 0-10 0,7-1 8 0,-7 1-3 15,0 0-20-15,9 0-34 16,-9 0-30-16,0 0-31 0,0 0-3 0,0 0-40 16,8 3-49-16,-8-3-182 0,-8 7-382 0,8-4 73 15</inkml:trace>
  <inkml:trace contextRef="#ctx0" brushRef="#br0" timeOffset="-177451.72">15939 5953 655 0,'-4'-3'171'0,"0"-2"-12"0,4 5 12 16,-6-9-12-16,2 8-18 0,4 1-8 0,-3-6-10 16,3 6-5-16,-6-4-11 0,6 4-17 0,0 0-16 15,-4-4-2-15,4 4-21 0,0 0 13 16,0 0-28-16,0 0 0 0,0 0 7 16,27 11-10-16,-7-8 11 0,1 3-3 0,7-4 2 15,3 3-15-15,6 0 1 0,4 1 1 0,4-4-19 16,-1 3 6-16,1-4-4 0,2 0 5 0,1 2 5 15,-1-3-7-15,-2 0-6 0,0 2-2 16,-2-4 2-16,-1 2 0 0,-8 0-2 0,0 0-8 16,-9 0 30-16,-1 0-27 0,-1 0 2 0,-2 0 3 15,-4 0-3-15,-3 0 5 0,0 0-7 0,-1 0 7 16,-3 0-10-16,-10 0-5 16,14 2-5-16,-7 0-24 0,-7-2-12 0,6 3 3 15,-6 1-34-15,0-4-38 0,1 4-31 0,-2 2-56 16,1 0-561-16,0-1 56 0,0 1 96 0</inkml:trace>
  <inkml:trace contextRef="#ctx0" brushRef="#br0" timeOffset="-176563.85">18991 5904 363 0,'0'0'146'0,"-3"-3"-10"0,3 3-24 0,0 0 11 16,0 0-36-16,-4-5-2 0,4 5 9 0,0 0-40 15,0 0 5-15,0 0 10 0,0 0 3 0,18 2-31 16,-5 0-21-16,4-2 29 15,4 3-16-15,2-3 11 0,8 1 2 0,8 2-18 16,4-1 13-16,3-1-18 0,4 0 18 0,11-1-21 16,-6 2 8-16,7 1 11 0,-10-2-3 0,-8-1-8 15,4 1-8-15,2 1 13 0,-4-2-2 0,1 0 0 16,-2 0-16-16,2 0-7 0,-5 1 18 16,2-2-6-16,-4 2 3 0,-6 1-5 0,-3-2-21 15,1 2 9-15,-6-4 11 0,-4 4 24 0,2-2-18 16,-8 0-20-16,-1 0-11 0,-2 0 98 0,4 0-8 15,-7 0-28-15,1 0 10 16,-1 0-8-16,-3 1 23 0,-7-1 11 0,14-1-21 0,-14 1-5 16,13 0-5-16,-13 0-3 0,7 0 13 15,-7 0-12-15,0 0 7 0,11 0-11 0,-11 0-14 16,0 0 9-16,9-2-25 0,-9 2 3 0,0 0 5 16,0 0-8-16,7-2-28 0,-7 2-29 15,0 0-25-15,0 0-89 0,0 0-128 0,0 0-551 16,0 0 43-16,0 0 88 0</inkml:trace>
  <inkml:trace contextRef="#ctx0" brushRef="#br0" timeOffset="-168021.08">13036 6843 261 0,'0'0'89'0,"0"0"-7"0,-3-1 10 15,3 1-43-15,0 0 12 0,0 0-2 0,0 0-15 16,0 0-11-16,-7-2 10 0,7 2-2 0,0 0-12 16,0 0-6-16,0 0 7 0,0 0-7 15,0 0 41-15,0 0-51 0,0 0-3 16,0 0 1-16,0 0 17 0,-3 8 15 0,3-8-32 15,0 0 19-15,0 0-14 0,7 9-21 0,-1-6 22 16,-3 2-17-16,2-3 31 0,1 2-23 0,1 1-8 16,-1 1 5-16,5-2-2 0,-1 1 25 15,0-2-5-15,1 3 2 0,3 1 14 0,3-3-39 16,-1 2 10-16,2-2 10 0,-1 1-9 0,4-2 4 16,2 3 8-16,-3-5-2 0,1 5-39 15,4-4 38-15,-1 4-20 0,2-3 31 16,1-2-24-16,1 4 9 0,-4-4-16 0,0 0 20 15,4 4-20-15,-5-4 5 0,4 0-5 0,1 2 75 16,2 0-19-16,-2-2 5 0,0 0-2 16,2 1-5-16,1-1 2 0,-4 4 1 0,4-5-4 15,-3 1-4-15,2 0-13 0,1 4 7 0,-3-4 6 16,2-1 0-16,1 2-8 0,0 0 0 0,3 1-6 16,-3-2-6-16,3-1-17 0,0 1 1 15,-3 1-3-15,3-1 1 0,0 4-1 0,-3-5-2 16,0 1 7-16,2 0 3 0,-2-1 2 0,-3 4-2 15,2-2-5-15,1-2 5 0,0 0 10 0,0 1-107 16,-1 2 33-16,4 0-11 0,-3-3 22 16,-3 1-6-16,3-1 7 0,0 1-2 15,2-1 11-15,1-1 22 0,-3 2-22 0,3-1-3 16,1 0 15-16,-1 0 10 0,1-1 1 0,-1 1-16 16,0 0 23-16,0 0 0 0,3-1 8 0,-3-2-16 15,-3 1-2-15,7 1 13 0,-4 0 5 16,0 1 2-16,0-1-5 0,-2 1 13 0,5-1-20 15,-3 1 17-15,4-4-10 0,3 4 26 0,-7-1-15 16,0 1-11-16,7-1-2 0,0-1-1 0,-7-1-7 16,4 2 16-16,-1-1 2 0,2 1-13 15,-5 0-8-15,3-4 19 0,4 3-14 0,-10 1 19 16,3 0-34-16,0-4 26 0,1 4-19 16,-1-4 17-16,-3 4 2 0,0-2-13 0,-1-1 5 15,1 1-5-15,-3 1-3 0,2-3 13 16,-3 3-10-16,3 0 5 0,-2-2 6 0,-1 1-14 15,1 1 26-15,-4-2-28 0,3 2 13 0,1-4 5 16,-1 4-11-16,-4 0-2 0,5-2 23 0,-1 1-36 16,4-1 11-16,-3 1-6 0,2 1 3 0,-2-3 5 15,3 3-5-15,-1-3 15 0,-2 2-36 16,3 0 37-16,-1-1-9 0,-2 2 3 0,3 0-38 16,-4-3 38-16,0 2 8 0,3-1-28 15,-5 1 25-15,5-1-13 0,-2 0 8 0,-1 2 13 16,-3-4-23-16,-1 4 10 0,2-2-10 0,-1 1 0 15,0 1-8-15,0-4-20 0,-4 5 31 16,4-4 9-16,-3 3-22 0,2 0 23 0,-2-2-24 16,3 4-2-16,-3-3 13 0,-1 3-10 0,4-4 7 15,-3 4 8-15,-1-2-8 0,4 1 8 16,-3 0-5-16,0 2 3 0,2-2-9 0,-2 1 17 16,3 0-4-16,-5 0-15 0,5 0 13 0,-2 0-5 15,2 1 10-15,-1 0-15 0,1-1 13 0,0 0 17 16,0 2 21-16,3-2-33 0,-6 0-6 15,6 0-14-15,-3 2 19 0,0-2 1 0,-4 2-18 16,4-2 17-16,-3 0-7 0,-4 0-2 16,3 0 9-16,-6 0-14 0,3 0 14 0,1 0-4 15,-5 0 10-15,0 0-13 0,-2 0 18 0,-1 0-28 16,0 0 27-16,1 0-6 0,-11 0-27 16,16 0 75-16,-12 1-2 0,-4-1 14 0,14-1-27 15,-14 1 12-15,7 0 18 0,-7 0-20 0,10 0-21 16,-10 0 13-16,0 0-41 0,10 0-40 0,-10 0-45 15,0 0-45-15,0 0-75 0,0 0-158 16,4 0-408-16,-4 0 63 0,0 0 91 0</inkml:trace>
  <inkml:trace contextRef="#ctx0" brushRef="#br0" timeOffset="-161101.58">15497 7874 261 0,'-6'-5'79'0,"6"5"3"0,-10-1-8 0,10 1 0 16,-11-3 3-16,8-1-5 0,3 4-39 0,-10-1 13 16,10 1 5-16,0 0-17 0,-10-2 1 15,10 2-19-15,0 0 22 0,-11 0 18 0,11 0-35 16,0 0-6-16,-10 2-7 0,10-2 18 0,0 0 7 15,0 0-10-15,0 8 79 0,0-8-20 0,10 3 13 16,4 1 12-16,-1-3-30 0,8 4-92 16,6-3 0-16,4 1 20 0,10 4-10 15,3-7 5-15,18 6 7 0,7-4 9 0,-4 3-16 16,3-3 0-16,-3 1-3 0,0 2 11 0,-1-3-24 16,1-2 19-16,-3 3 15 0,3 0-13 0,-11-3-3 15,-5 0-4-15,16 0-3 0,-1-3 23 16,-12 1-11-16,-8 2 19 0,4-1-18 0,-7 1-8 15,-3 0 5-15,-4 0 2 0,1 0-4 0,-6 0-6 16,-5 0 3-16,0 0-12 0,-6 0 19 0,-1 0-4 16,0 0-3-16,-4 0 8 15,-3 0-21-15,-2 0-31 0,-8 0-35 0,10 0-21 16,-10 0-38-16,0 0 41 0,0 0-67 0,0 0-317 16</inkml:trace>
  <inkml:trace contextRef="#ctx0" brushRef="#br0" timeOffset="-160617.42">15675 7885 373 0,'0'0'146'0,"0"0"0"0,-6-3-15 0,6 3-9 16,0 0-19-16,0 0-26 0,0 0 20 0,0 0-20 15,0 0-36-15,0 0-3 0,0 0 23 0,24-4 6 16,-11 4-31-16,8 0-8 0,2-2 13 16,8 2-13-16,7 0 5 0,3 2 11 0,7-2-26 15,-1 0 13-15,12 4-1 0,-4-3-12 0,-8 1-15 16,15-1 74-16,-7-2-8 0,9 2 2 0,-2-2-14 15,-7-1 9-15,6 2-10 0,-6 0-7 16,-7-1-5-16,-3 0 4 0,2-2-14 16,-2 3 4-16,-4-2-5 0,-7 1 3 0,0 1-10 15,-4 0-1-15,1-4 3 0,-10 2-7 0,0 1-8 16,-4 1 15-16,0 1-15 0,-4-2 20 0,1 1 3 16,-4 0 25-16,0 0-25 0,-2 0 10 15,-8 0-5-15,13-3-3 0,-13 3-7 0,7 0 10 16,-7 0-5-16,0 0-8 0,0 0-5 0,3-5 3 15,-3 5-13-15,0 0-3 0,0 0-3 0,0 0-22 16,0 0-21-16,0 0-5 0,0 0-28 0,0 0-13 16,0 0-30-16,-23 6-83 15,9-4-122-15,13 1-484 0,-2 1 117 0,3-4 49 0</inkml:trace>
  <inkml:trace contextRef="#ctx0" brushRef="#br0" timeOffset="-156017.78">24410 9408 424 0,'0'-8'162'16,"-4"2"4"-16,8 3-25 0,-4 3 7 0,-4-9-50 16,4 3 86-16,0 6-15 0,0-8-28 15,-1 2-8-15,1 6-26 0,-9-6 13 0,2 1-32 16,1 4 4-16,-5 0-13 0,0-1-10 0,-6 2-13 16,4 2 1-16,-8-1 4 0,1 5-28 15,1-2 11-15,-4 2-6 0,2 2 6 0,-2 0-24 16,2 1 11-16,5-1 2 0,-1 1-25 15,6 1 7-15,-2-2 1 0,3 3-6 0,3-1-15 16,4 1-8-16,-1-1 8 0,4-2 0 0,4 7-5 16,2-5 10-16,1 1-3 0,7 3 3 0,-1 0 5 15,5-3 5-15,1 3-10 0,2-3-7 0,0 3 12 16,3-3-13-16,0 4 8 0,-3-5 13 16,2 2-3-16,-2 0-15 0,-1-2 3 0,-3 2 2 15,0-2-8-15,-4 1 3 0,-1-3 10 16,-2 4 3-16,-1 1-3 0,-4 1 7 0,-5-3-17 15,-4 6 13-15,0-2 2 0,-9 3 0 16,-1-1-15-16,-3 0 3 0,-4-1 9 0,2 1-17 16,-2-9 20-16,3 4 16 0,2-7 2 0,-2 1 8 15,5-5-13-15,2-4-5 0,-2-1-3 0,6-5-2 16,-4 0 5-16,5-5-28 0,5 0 28 0,-2 0-16 16,6-4 16-16,1-4-15 0,5-3 4 15,2 0 4-15,3 0-16 0,10-12 2 0,4 0-5 16,-1 3-2-16,4 0 10 0,0 5 10 0,-1 0-12 15,-4 4 2-15,-4 4-3 0,-5 0-4 0,4 3-9 16,-4 3 21-16,-3 3 3 0,-4 0 10 16,4 1-3-16,-7 4 1 0,-1-1 2 15,0 2-8-15,-2 0-5 0,-4 0-5 0,0 6 2 16,-5-7-2-16,-3 7-12 0,-6-2 4 0,0 2-2 16,-3 2 15-16,0-1-3 0,-4 5-22 0,1-5 23 15,-1 5-14-15,1-1 14 0,0 1-8 16,3 1-8-16,3 0-25 0,-3-2-19 0,4 2 1 15,2 0-16-15,4 0-2 0,0 0-16 0,4-4-15 16,0 4-84-16,1-4-87 0,4 2-469 0,8-3 49 16</inkml:trace>
  <inkml:trace contextRef="#ctx0" brushRef="#br0" timeOffset="-155765.4">24905 9361 709 0,'0'0'199'15,"0"0"-22"-15,7-1 5 0,-7 1-31 0,0 0-6 16,3 9-17-16,-2-2-7 0,-1 0-19 0,0 4-7 16,0 3-3-16,0 3-13 0,0 1-22 15,-1 1 14-15,-2 6-14 0,0 0-4 0,3 3-1 16,-3-2-11-16,2 1 2 0,-2-2-22 15,-1 0-39-15,4 1-18 0,-3-2-64 0,2-2-66 16,1-5-85-16,0 1-502 0,1-3 75 16</inkml:trace>
  <inkml:trace contextRef="#ctx0" brushRef="#br0" timeOffset="-155407.52">25210 9366 614 0,'0'0'284'0,"-4"-5"-38"16,4 5-1-16,-10-1-47 0,10 1-22 15,-21 6-4-15,11-4-3 0,-3 5-41 0,-2 0 2 16,-1 2-22-16,1 0-11 0,-1-1-15 16,-1 3-28-16,0 3-26 0,-1 0 0 0,1-1 0 15,1 2 3-15,1-7-42 0,5 2 22 0,2-3-19 16,0 1 0-16,0-1 13 0,1-3-7 0,1 3 2 15,2-5 2-15,1 2 29 0,3-4 5 0,0 0 0 16,0 0 0-16,0 0 0 0,0 0 17 16,0 0-19-16,14 1-6 0,-14-1-10 0,0 0 10 15,0 0-3-15,0 0 4 0,22-5-1 0,-17 8-13 16,-5-3 11-16,10 1-6 0,-10-1-22 0,14 1 7 16,-7-1 10-16,1 3 8 0,1 1-13 15,-2-1 8-15,3 3-20 0,0-4 12 16,1 5-13-16,-1 1-4 0,0 1-4 0,1-2-30 15,2 4-33-15,1-3-20 0,-4 1-60 0,0 0-43 16,4 4-21-16,-11-2-258 0,10-3-289 0,-1 1 61 16,-1-3 100-16</inkml:trace>
  <inkml:trace contextRef="#ctx0" brushRef="#br0" timeOffset="-155215.75">25473 9493 578 0,'0'0'171'0,"6"-3"70"15,-6-2 2-15,0 5-5 0,0 0-30 0,4-4-29 16,-4 4-20-16,4-5-29 0,-4 5-2 16,0 0-26-16,0 0 1 0,0 0-1 0,0 0-12 15,10 14-8-15,-10-7-29 0,3 3 6 0,2 1-18 16,-3 4-15-16,-2 3-8 0,3-1-41 0,-3 6-46 16,-3 1-23-16,2-1-52 0,-5 5-150 0,3-3-65 15,0-1-324-15,3-6 2 0</inkml:trace>
  <inkml:trace contextRef="#ctx0" brushRef="#br0" timeOffset="-154685.39">25647 9391 529 0,'4'-16'208'0,"-1"2"-4"0,0 3 11 0,-3 4-53 15,3-1 19-15,-2 4-27 0,-1-2-11 0,0 0-15 16,0 6-10-16,6-7-18 0,-6 3 0 0,5 2-13 15,1-3-23-15,-6 5 2 0,13-1-12 0,-2 1-5 16,-11 0-8-16,17 1 0 0,-3 4 2 16,-1-3-7-16,0 2-3 0,1 2-2 0,0 1-13 15,0 0 8-15,1-2-29 0,-3 2 6 0,-1 2-11 16,-1-1-2-16,0-1 2 0,-3 1 3 0,-1 2 2 16,-2 1 1-16,-4-1-21 15,3 1-82-15,-6-3 0 0,0 3 23 0,-1 2-5 16,-3-3 10-16,-3 2 8 0,0-1 18 0,0-1 17 15,-4-2-9-15,4 2 25 0,0-3 10 0,2 1 13 16,-2-1 16-16,3-2-16 0,-2 0 8 16,4 1-8-16,-1-4-13 0,3 0 39 0,-1 3-8 15,-2-3-5-15,6-2 0 0,-1 6 13 0,1-6-24 16,1 6 32-16,-1-6-11 0,6 4-31 0,-6-4 24 16,13 5 7-16,-5-3-18 0,2 3-12 15,-3-2 19-15,4 0 4 0,-1 3-8 0,1-5-6 16,-2 6 4-16,1 0-22 0,0-4 32 15,-3 5-3-15,2-2-21 0,-4 2-15 0,-2-1 31 16,1 2 0-16,-4-2-23 0,-4 4 10 0,1-2 7 16,-4 5-4-16,-4-3 20 0,-5 5 0 15,-2-2-2-15,-1-1-24 0,-3-3 16 0,-2 3 7 16,-3-5-10-16,3-2-7 0,4-1 2 0,-1-1 3 16,2-2-52-16,-2-1-22 0,6-1-29 0,2-1-20 15,-4-4-98-15,6 1-60 0,2-1-439 16,5 2 46-16</inkml:trace>
  <inkml:trace contextRef="#ctx0" brushRef="#br0" timeOffset="-154467.78">26331 9485 491 0,'3'-2'194'0,"-3"2"-9"0,14-7 2 0,-7 6-54 15,3 1 13-15,0-3-34 0,4-1 11 0,-1 4-28 16,2-2-21-16,1 1-25 0,2 1-16 16,2 1-48-16,-3 1-19 0,1 4-112 15,-5-6-81-15,4 7-467 0,-4 5 59 0</inkml:trace>
  <inkml:trace contextRef="#ctx0" brushRef="#br0" timeOffset="-154233.3">26467 9718 883 0,'0'0'258'0,"-3"-5"-12"0,3 5-41 0,0 0-13 16,0 0-18-16,9-7-11 15,-9 7-24-15,8-5-19 0,-1 4-2 0,0-2-8 16,3 0-15-16,-3 2-11 0,3 1-15 0,1-2-18 16,-1 1-48-16,3 2-13 0,-2-1-54 0,2 2-41 15,1-2-149-15,0 4-532 0,3-1 100 16,-3-2 21-16</inkml:trace>
  <inkml:trace contextRef="#ctx0" brushRef="#br0" timeOffset="-153338.02">27657 9326 504 0,'-3'-8'230'16,"3"8"-2"-16,0-3-16 0,0 3-32 0,-3-5-17 15,3 5-19-15,0 0-27 0,0 0 11 0,0 0-17 16,0 0-27-16,0 0-2 0,-1 23-5 15,-2-12-13-15,3 6 5 0,-3 3-5 16,-1 0-21-16,0 5-12 0,-2 0-5 0,2 2 12 16,-2-2-51-16,-1 0-5 0,0-2 6 0,3 1-37 15,-2-6 36-15,5-3-7 0,-5-1-9 16,3-3 17-16,3-1 17 0,-2-2 8 0,0 1 7 16,-2-3-17-16,8-4 17 0,-4-2-10 0,0 0-7 15,0 0-26-15,0 0 36 0,0 0-3 0,0 0 31 16,14-8-33-16,-11 5-3 0,3-3-16 0,-2 6 17 15,3-4-4-15,-3 0 19 0,4 1-21 16,0-2-3-16,0 3 0 0,2 0 1 16,0-3-1-16,4 4 3 0,-1-2 5 0,3 0-15 15,-4 2-13-15,5 1 15 0,0 0 24 0,0-2-32 16,-3 2 1-16,6 2-21 0,-3-2-20 16,0 1-16-16,0 4-17 0,-3-3-16 0,1 0 13 15,-3 2-41-15,-1-1-19 0,-1 0 9 0,2 0 15 16,-7-1 16-16,2-2 32 0,-7 0-17 0,11 1 41 15,-11-1-16-15,0 0 51 0,3-4-14 0,-3 4 35 16,-3-9 48-16,3 9-7 0,-5-13 8 16,-1 6 25-16,5-1-5 0,-5 2 21 0,1-1-34 15,-3-1-7-15,3 1 91 0,-1 0-22 16,2 0-84-16,-2 4 32 0,3-4-28 0,-1 7 6 0,-3-7-6 16,7 7-2-16,-4-1-3 0,4 1 1 15,0 0-4-15,0 0-4 0,-13 8 20 16,10-1-23-16,0 3-7 0,3-2 12 0,-4 7-21 15,4 1 6-15,0 2 3 0,0 0-6 0,-4 4 3 16,4-4 2-16,0 6-20 0,4-3 25 0,-4 2-12 16,0 2-3-16,3-2 0 0,-2-4-5 0,-1 3-28 15,3-4-18-15,0 0-13 0,1-1-20 16,-1-2 5-16,3 1-44 0,-2-7-72 0,0 1-403 16,3-2-88-16</inkml:trace>
  <inkml:trace contextRef="#ctx0" brushRef="#br0" timeOffset="-153091.66">28330 9350 867 0,'0'0'241'0,"0"0"-24"15,0 0-12-15,0 0-21 0,0 0-17 0,0 0-26 16,0 0-18-16,0 0-1 0,4 22-19 0,-4-11 7 16,0 3-31-16,3 4-7 15,-1 0 5-15,-1 0-3 0,-1 6-23 0,-1 1-2 16,1 1-31-16,-2-1-11 0,-1 0-27 0,3 0-36 16,0 0-34-16,0-2-107 0,0-4-28 0,0-2-554 15,3-1 99-15,1-4 60 0</inkml:trace>
  <inkml:trace contextRef="#ctx0" brushRef="#br0" timeOffset="-152711.22">28674 9335 719 0,'0'0'258'16,"-8"-4"-17"-16,8 4-41 0,-11-3-21 0,11 3-18 15,-20 5-15-15,9-1-10 0,-5 2-24 0,1 1-7 16,-4 4-15-16,1 2-26 0,-2-2-21 16,3 3-15-16,-1-2 1 0,2 1 1 0,1-4-12 15,2 1-5-15,3-2-18 0,2 1 7 0,-1-1-2 16,2-2 18-16,3-4-5 0,-2 4 0 0,2-3 38 16,4 2-18-16,0-5 16 0,0 0-8 0,4 7 10 15,-4-7 11-15,7 3-27 0,1-2 1 16,-8-1 10-16,11 2 6 0,-6 1-19 0,3-1 3 15,-3 0-13-15,2-1 10 0,-1 3-5 16,2-1-15-16,-1-3 7 0,2 4-9 0,-2 0-9 16,4-2 11-16,-1 3 0 0,-3 0 0 15,6 0-24-15,-4 2-7 0,-1 0-17 0,0 1-34 16,2 1-21-16,0-1-66 0,0 3-72 0,-1-1-522 16,-4 2 8-16,2-2 53 0</inkml:trace>
  <inkml:trace contextRef="#ctx0" brushRef="#br0" timeOffset="-152523.93">28864 9476 709 0,'0'-2'186'0,"0"2"-1"0,0 0-14 16,0 0-15-16,0 0-28 0,0 0-66 0,0 0-6 15,11 17-7-15,-8-9-26 0,0-1 7 16,0 3 6-16,-2 0-5 0,2 5-8 0,0 0 5 15,-3-2 0-15,0 8-17 0,0-4 4 0,0 2-41 16,0 4-30-16,-3-4-51 0,-1-1-157 0,1 4-412 16,-3-4 62-16</inkml:trace>
  <inkml:trace contextRef="#ctx0" brushRef="#br0" timeOffset="-152015.72">28946 9382 637 0,'0'0'248'0,"0"-8"6"0,3 2-4 15,-3 6-55-15,2-7-6 0,-2 7-17 0,5-4-24 16,-2-2-17-16,5 5-16 0,-2-2-5 0,1 0 5 16,6 2-35-16,1-1-6 0,-3 1 3 15,6-2-24-15,0 2 14 0,0 2-13 16,0-1-8-16,4 4-5 0,-1-2-11 0,-3-2 9 15,4 1-19-15,-4 4-2 0,-3-3-2 0,3 0-19 16,-7 3 3-16,3-1-2 0,-2 2-4 16,-4-2 4-16,-1 0-6 0,-2 3 11 0,-4 1-29 15,0 0 21-15,-2 0-10 0,-6 3-16 0,1-3 23 16,-4 6-7-16,-2-4 0 0,3 1 2 0,-4 2 0 16,1-4 0-16,2 1 0 0,0 0 11 15,-1 2-14-15,1-3 6 0,4-2 2 0,2 0-7 16,0-1 13-16,1 1-19 0,0-1 31 0,1-2 18 15,3-4 1-15,5 11-9 0,-2-7 13 0,5 1-7 16,-3-3 0-16,2 3-1 16,4 0-4-16,-2-4-3 0,-2 6 10 0,3-7 2 0,1 6 4 15,-4-3-21-15,2 0 15 0,-1 0-5 16,-1-1-10-16,-1-1 4 0,-2 5 4 0,2-5-11 16,-6-1 6-16,8 6-1 0,-5-3 10 0,-3 3-22 15,0-6 10-15,-7 10-13 0,-3-3 23 16,0 3-10-16,-3 0-3 0,-5 3 0 0,0-3-5 15,-1 5-12-15,1-5-9 0,-3 7 3 0,5-9-15 16,-5 7-38-16,4-5-11 0,3-1-51 0,1 0-85 16,-1-2-32-16,0 3-198 0,8-3-338 15,3-6 80-15,1 2 71 0</inkml:trace>
  <inkml:trace contextRef="#ctx0" brushRef="#br0" timeOffset="-151821">29551 9726 519 0,'0'10'166'16,"-4"-3"-4"-16,1 1-24 0,0 4-10 16,-7 1-5-16,0 4-18 0,-3 3-11 0,-5 0-35 15,-3 3-48-15,0-3-22 0,-3 3-40 0,-13 4-146 16,13-2-484-16</inkml:trace>
  <inkml:trace contextRef="#ctx0" brushRef="#br0" timeOffset="-151332.52">30098 9310 732 0,'0'0'250'0,"0"0"-37"15,0-4-19-15,0 4-22 0,0 0 2 0,0 0-38 16,7-5-8-16,-7 5-8 0,0 0-23 15,14 0-2-15,-3-1-16 0,-2 1-2 0,3 0-5 16,0-3-16-16,2-1-7 0,-1 4-1 0,5-3 1 16,-2-2-3-16,1 2-10 0,-6-3-11 15,3 5 14-15,-1-6-8 0,1 5-3 0,-4-2 5 16,0 0 8-16,-2 4-28 0,1-2 2 0,-5-1 11 16,3 1-19-16,-7 2 11 0,14-1-13 15,-14 1 6-15,9 0-6 0,-9 0 8 0,4 3-6 16,-4-3 9-16,0 13-9 0,-3-4 4 0,1 6 6 15,-3 1-17-15,1 2 11 0,-6 1-6 16,3 6-82-16,1 0 26 0,-4 4-8 0,2-1 5 16,-2-2 8-16,3 5 18 0,1-6-5 0,-2 0 5 15,2 1 4-15,-1-2-24 0,3 0-24 0,-2-4 24 16,6 3-39-16,-4-6-26 0,1-1-46 16,2 1-156-16,1-3-435 0,0-3 80 0</inkml:trace>
  <inkml:trace contextRef="#ctx0" brushRef="#br0" timeOffset="-151113.34">30098 9532 726 0,'0'0'236'0,"0"0"2"16,17-6-33-16,-7 6-31 0,6 0-5 0,-4 0-23 15,10-1-6-15,-2 1-22 0,5-1-85 0,0 1 1 16,5 0-6-16,1-2-2 0,0-2 4 0,5 4-4 16,-4-2-24-16,2-2 3 0,-3 2-48 15,0 2-41-15,-1-2-114 0,-8 1-24 0,5 0-518 16,0-4 90-16</inkml:trace>
  <inkml:trace contextRef="#ctx0" brushRef="#br0" timeOffset="-150867.49">30778 9285 678 0,'0'0'179'15,"0"0"-33"-15,3-4 13 0,-3 4-13 0,0 0-19 16,0 0-14-16,0 0-11 0,14 12-2 0,-10-4-18 15,-1 1-13-15,0 3 16 0,-1 1-26 0,-1 3 81 16,-1 5-29-16,-1 0-7 0,-4 2-4 16,2 2-10-16,2 2-24 0,-5-2-12 0,3 0-28 15,1 1-62-15,-4 2-41 0,3-3-71 0,-1-11-93 16,3 7-534-16,1-3 78 0,2-7 60 0</inkml:trace>
  <inkml:trace contextRef="#ctx0" brushRef="#br0" timeOffset="-150515.78">31110 9383 931 0,'0'-5'277'0,"0"5"-65"16,0 0-89-16,-2-4-3 0,2 4-17 0,-9-2-11 15,9 2-20-15,-17 2-1 0,4-1 9 0,2 5-24 16,-5-1-15-16,4 2 0 0,-7 0-21 15,1 4 8-15,0 2-25 0,-1-4-11 0,4 2 1 16,-1 1-1-16,3-3-20 0,2 0 12 0,1-5 9 16,3 3-6-16,0 1 15 0,0-4 11 0,4-1 15 15,3 3-5-15,0-6 18 0,6 5 21 16,-1-1-24-16,4-1 3 0,-2-3-8 16,3 1-4-16,1 4-1 0,-1-3-10 0,0-2 30 15,4 2-4-15,-4 3-13 0,4-3-21 0,-2 1 8 16,-4 0 2-16,6-1-2 0,-2 2-3 0,0 0-2 15,-2-4 0-15,-3 7-33 0,3-5-19 16,1 3 8-16,-1-2-4 0,-3 4-42 0,5-4 23 16,-7 4-46-16,2 1-56 0,3-2-56 0,-6-4-67 15,6 3-446-15,-4 0 55 0</inkml:trace>
  <inkml:trace contextRef="#ctx0" brushRef="#br0" timeOffset="-150296.12">31304 9433 468 0,'4'-11'148'15,"0"1"60"-15,-1 4-19 0,-3 0-20 16,0-1 8-16,3 5-6 0,0-3-25 0,-3 5-31 16,1-8 16-16,-1 8-54 0,3-3 5 0,-3 3-11 15,0 0-9-15,0 0-16 0,0 0 10 0,0 0-7 16,0 18 2-16,0-10-5 0,-3 7-13 0,1 1-12 16,-3 2 4-16,2 4 6 0,-5 3 0 15,2 4-54-15,-4 3 2 0,3 3-2 0,-4-3-31 16,-2 11-56-16,-1-10-94 0,7-1-582 15,-3-2 82-15,0-2 69 0</inkml:trace>
  <inkml:trace contextRef="#ctx0" brushRef="#br0" timeOffset="-149748.47">31411 9366 801 0,'0'0'230'0,"0"-6"8"16,0 6-15-16,0 0-41 0,0-7-1 0,0 7-37 16,0 0 2-16,6-3-26 0,-6 3-10 15,0 0-3-15,0 0-12 0,15 1-18 0,-15-1 0 16,13 6-8-16,-3-5 10 0,1 2-15 16,-1 4-20-16,3-6-1 0,1 5 8 0,1 0-17 15,-2-2 9-15,0 4-10 0,1-4-4 0,-1 2-14 16,1-1 16-16,-2 5-31 0,-1-6 20 0,-3 0-12 15,2 2-1-15,-4 2-7 0,-2-4 11 16,1 3-14-16,-4 0-12 0,-2 3 5 0,-4-3-6 16,0 3-9-16,-3-1-32 0,-3 4-7 15,-2-2 8-15,2 4 0 0,-3-5-11 0,-2 4 16 16,2-3-3-16,1-3 18 0,1 2 11 0,1-3 7 16,1 3-13-16,-2-3 18 0,5 1 8 0,0-4-8 15,1 0 3-15,2 2 2 0,0-2 11 16,0 1 30-16,1-3 16 0,3-2-13 0,-3 8 12 15,3-8 6-15,6 7-13 0,-2-5 15 0,3 3 1 16,-3-2-14-16,3-2-9 0,2 5-1 16,-1-3 13-16,2 2-26 0,-3-2 1 0,3 4 10 15,0-3-1-15,-3 0 6 0,0 2-3 0,2 0-12 16,-4-1-16-16,0 1 13 0,-3-2 10 0,1 6-15 16,0-5 5-16,-6 3 0 0,0 4-13 15,-4 1 8-15,-4-1 7 0,-2 0-10 16,-3 1 8-16,-2 0 0 0,-3-1 5 0,0 0-15 15,1-4 0-15,1 2-6 0,-4-2 3 0,4-3-28 16,-2-2-10-16,4 4-28 0,-7-5-55 16,6-4-163-16,2 2-586 0,-1-1 95 0,6-6 76 15,-1 0 57-15</inkml:trace>
  <inkml:trace contextRef="#ctx0" brushRef="#br0" timeOffset="-142446.12">13922 5325 435 0,'0'0'87'0,"3"-7"66"0,-3 7-17 0,0-5 0 15,0 5-8-15,3-4 0 0,-3 4-13 16,0 0-13-16,-3-9 11 0,3 9-16 0,0-8-2 16,3 2-98-16,-3 6 19 0,-3-7-9 0,3 7 32 15,-3-4-24-15,3 4 5 0,0-8-12 0,-1 2 5 16,-2 2 30-16,3-2-30 0,-3 1 3 16,0 1-4-16,-1-2 27 0,0 4-32 0,1-4 6 15,-1 0 15-15,1 1-15 0,-3-1 3 0,2 2 1 16,-2-2-22-16,1 1 74 0,-1 1 16 15,2-2-16-15,-5 2 0 0,2-2-15 0,-1 0-11 16,1 2 6-16,-2-2-8 0,-2-1-3 16,1 4 6-16,0-5-6 0,-1 2-12 0,1 4 5 15,-6-7 4-15,5 5-1 0,-3-4-9 0,0 2 4 16,-2 0-12-16,2 0-4 0,0-1 13 0,0 4-6 16,1-4-27-16,3 4 17 0,-5-2 3 15,2 1-8-15,-1-3 2 0,1 1-4 0,-2 3 15 16,-1-4-26-16,3 0 13 0,-5 5-5 0,4-6 0 15,-3 3-10-15,0 1 28 0,0-3-15 0,0 1-3 16,1 2 5-16,1-4 5 0,-1 2-2 16,1 2 4-16,-1-3-14 0,-1 2 4 15,3 1 1-15,3-2 5 0,-5 0-3 0,2 2 0 16,3-1-5-16,1 1 0 0,-4-1 0 0,1 3 8 16,-1-4-6-16,1 3-7 0,3-2 8 0,-4 2-6 15,3-3 13-15,-3 4-23 0,1-4 1 16,0 4 1-16,-1-2 6 0,0 0-13 0,0 3 18 15,1-5-2-15,-4 4-8 0,3 0 15 0,0-2-5 16,-2 2-5-16,1 1 5 0,2-4-13 0,-4 2 15 16,6 3 6-16,-6-4 2 0,4 2 3 15,-1 1-10-15,0 0 2 0,1 1 2 0,-4-2-9 16,7-1-13-16,-5 2 20 0,2 1 0 16,3 0 5-16,-4 0-7 0,4 0-3 0,-1 0-3 15,1 0-5-15,0 0 1 0,-4 1-1 0,4 2 0 0,-3-1 16 16,2-1-5-16,-2 0-16 15,-2 5 10-15,2-3-5 0,-1 2 16 0,1-2-16 16,-1 3 6-16,-3-4-3 0,4 5 12 0,-5 0 1 16,5-3-10-16,-4 3 4 0,3 0 3 0,0 1 3 15,-2 0-5-15,4 0-11 0,-4 0 5 16,2 1-4-16,1-1 1 0,-1 0 4 0,3 1-3 16,1-1-5-16,-1 0 7 0,-2 1 6 0,3-1-3 15,0 0 5-15,3 1 0 0,-3-1-8 0,2 0 3 16,-1 1-2-16,5-1 4 0,-3 0 11 0,1 1-18 15,-2 0-5-15,2 1 12 16,2 0-2-16,-5 3-10 0,5-3 7 0,0 4 1 16,0-3-8-16,-2 3 17 0,3-1-7 0,-1 3-7 15,1 0 9-15,0 0-9 0,0 2 14 0,2-1-4 16,1 3-3-16,-4-2 2 0,4-1 9 16,0 2-11-16,0-1-3 0,4 1-7 0,-4-1 15 15,1-1-8-15,2 0-7 0,0 0 18 0,0 0-16 16,-2 0 11-16,5-1-6 0,-3 1 13 0,1 0-22 15,3-2 14-15,-3 2 3 0,2 0 0 16,1-1 8-16,-1-3-13 0,2 2-2 0,-1 0-16 16,2 1 15-16,1-3 6 0,-2 1 9 15,2 0-19-15,0-1 12 0,1 2 10 0,2-1-5 0,1-2-4 16,-1 4 1-16,-2-2-4 0,6 0 2 16,-4-1 0-16,5 1 10 0,-2-3-2 15,2 4-10-15,2-3 2 0,-3 3-5 0,4-5 10 16,-4 5-5-16,3-2 6 0,1-3-9 0,-1 5 6 15,1-5-6-15,0 2 1 0,-1 1-3 0,1-3-8 16,3 4 6-16,-3-5 7 0,2 0-5 0,1 1 0 16,0 0-3-16,0 0-4 0,-1 1 19 15,1-4-9-15,0 0-1 0,-3-2-9 16,2 2 9-16,2-1 9 0,-1-1 4 0,0 0-25 16,0-2 22-16,2 3 1 0,-1 0 3 0,-1-4-21 15,0 1 17-15,-4 1-1 0,7-1-17 0,1 3 14 16,-7-5-3-16,0 0-2 0,2 4 2 15,-2-4-15-15,3 1 10 0,0 0-3 0,-4 2 3 16,4-4 10-16,-3 0-5 0,2 1 3 0,-2-1-3 16,3 0 6-16,0-1-9 0,-1 1-7 0,-2-4 0 15,3 1 0-15,0 2 7 0,-4-5-2 16,7 4 0-16,-5-4 3 0,2 1 5 0,2-1-14 16,-2 0 6-16,0 2 16 0,0-3-16 15,0-1 23-15,-4 2 0 0,5-2-13 0,-4 3-5 16,2-2 8-16,1 0 7 0,-3-1-2 0,3 0-18 15,-4 1 21-15,0 0-13 0,1 3 4 16,-4-3 1-16,1 0-8 0,1-1-15 0,-1 1 5 16,2-1 18-16,-6 2-11 0,3-1 19 0,-3-1-14 15,0 2-17-15,-1-2 5 0,0-2-18 0,-2 2 28 16,2-2 16-16,-2-4-6 0,2 4-5 16,-2-5-10-16,0 2 18 0,2-1-3 0,-3-4-12 15,1 2 2-15,-1-2 13 0,0-1 0 0,0 2-8 16,0-1 6-16,-3-1-1 0,0 2-2 0,0 0 0 15,0-1-1-15,-4-1 4 0,3 1-14 0,-2-2 6 16,3-1-8-16,-6 2-3 16,2 1 24-16,-3-3-24 0,3 1 16 0,-3-2-18 15,0 3 15-15,0 0 11 0,0-2-37 0,-3 1 9 16,-1-5 12-16,1 3-18 0,-4-2 16 0,0 4-6 16,-3-3-5-16,3 3 11 0,-4-1-18 15,1 1 20-15,-4-1 7 0,-2 3 4 0,2 2-29 16,-3-1 3-16,0 2 5 0,0 2 5 0,-1-1 7 15,-1 3-19-15,1-1 9 0,-3 3-10 0,1 1 3 16,-4 3 5-16,3-1-3 0,1 3 6 0,0-3-6 16,2 5 8-16,-2-2-10 0,-1 1 7 15,8 0-5-15,-4 2-15 0,-1-1 8 16,5 1-11-16,-3 0-9 0,4-1 12 0,-1 1 2 16,-1 0-43-16,4 0-36 0,0 1-46 0,-4-2-105 15,1 1-158-15,5 0-387 0,-2-3 61 16,3 1 88-16</inkml:trace>
  <inkml:trace contextRef="#ctx0" brushRef="#br0" timeOffset="-140485.83">8586 4341 504 0,'0'0'174'0,"0"0"-10"0,-7-15-29 16,7 15 6-16,-7-5-23 0,7 5-3 0,0 0-23 15,-7-1-2-15,7 1-11 0,-7-3 0 0,7 3-2 16,-10-6-8-16,2 6-5 0,2-1 11 16,-4 0-27-16,3-5-2 0,-4 4-20 0,-2-3 10 0,-1 2 20 15,4 1-12-15,-7-5-27 16,3 1-1-16,1-1 32 0,-4 2-7 0,3-2 16 0,-3-1-1 15,0-1-20-15,3 1-5 0,-4-1 10 16,-1-5-26-16,-2 6 13 0,0-3 10 0,1-3-35 16,-4 3 28-16,-3-3-13 0,2-1 15 15,2 2-18-15,-4-1-22 0,-1-1 22 0,1 4 3 16,6 1-10-16,-3-2 15 0,1 2-8 0,-2-1-5 16,1 3-12-16,-3 0 9 0,3 0 6 0,-2 3-10 15,1-2 4-15,-2 1 4 0,-1 1-19 0,1 1 8 16,-1-1-3-16,1 3-2 0,-1-4 5 15,2 4 8-15,-2 1-11 0,4-3 14 0,-3 1-29 16,3 2 36-16,0 1-18 0,1-1 10 0,1-2 3 16,-2 6-13-16,0-3 20 0,4 1-22 15,-4-1 7-15,3 4 2 0,-2-4-12 16,2 4 8-16,0-1-3 0,2 3 5 0,1-2-15 16,-3 0 5-16,2 4 5 0,-2-2 7 0,3 1-2 15,-1-2-2-15,-2 5-6 0,0-2 8 0,1 1 1 16,-1 0-14-16,0 3 5 0,1-2 3 15,-1 2 0-15,-3 0-10 0,1-1 8 0,-1 4-4 16,3-3 9-16,4 1-3 0,-6-1-8 0,5 1 26 16,1-1-25-16,0 3-1 0,0-1 10 0,3 0-7 15,-3 1-2-15,3 0 12 0,1 2-15 0,-1 1 17 16,4-1-14-16,0 4 12 0,-1-2 2 16,4 3 1-16,-2-1 0 0,5 1-13 15,1 5 10-15,-4-1-3 0,6 0 3 0,1 2 0 16,0-2-10-16,0 2 5 0,1 2-10 0,6-5 18 15,-4 2-11-15,4 4-2 0,3-2 18 16,1 0-11-16,2-1-9 0,0-3 17 0,8 14-5 16,0-11 16-16,-4-3-11 0,3-2 0 0,11 9 3 15,0-4-8-15,0-2-2 0,3-1-1 0,3-1 3 16,2-2 8-16,-5-5-5 0,-1-2 5 0,-2-4-6 16,3 0-9-16,0 1 7 15,-3-2 10-15,3-1-5 0,1-2-5 0,1-2-10 16,-4-1 16-16,6-1 9 0,-1 0 3 0,1-1 0 15,-1-2 8-15,5-2 2 0,-1-2-5 0,2 2-20 0,-1-2 33 16,-1-1-18-16,-1-1 8 16,2-2-1-16,-5 2-22 0,1 1 13 0,-1-3-29 15,-3 0 0-15,2-1 8 0,-2-1-10 0,0-1 7 16,-3-1-2-16,2-1 0 0,-2 1 8 0,-4-4 15 16,1 2 25-16,0 1-30 0,-2-3 5 0,1 2 15 15,-3-4-7-15,1 3-6 0,-1-3 3 16,-1-1-38-16,1-1 38 0,-3 2-5 15,0-1-8-15,-5-4-20 0,-1 3 10 0,1-4-10 0,-2-1 25 16,-4 0 0-16,1 0-15 0,-1 1 26 0,-3 1-8 16,-1-1-5-16,-2 0 7 15,2 2-7-15,-6 0 0 0,1 3-11 0,-2-2 3 16,1 1 1-16,-3-1-9 0,-3 0-5 0,-1-1 24 16,0 2-1-16,-3-1-15 0,-1 1 0 0,-6-3 8 15,1 3-6-15,1 1-2 0,-2-2 3 0,0 6 2 16,0-2-15-16,0 2-11 0,0 2 1 15,-4-2-1-15,4 1-2 0,0 3-10 0,0 1-26 16,0 1 8-16,3-1-5 0,1 0-19 0,-1 5-19 16,4-1-14-16,-3-3-138 0,5 4-573 0,1 1 44 15,1-2 63-15,2-1 77 0</inkml:trace>
  <inkml:trace contextRef="#ctx0" brushRef="#br0" timeOffset="-138475.98">27767 10768 637 0,'-5'-10'202'0,"2"3"-48"0,0-1-11 16,0-1-66-16,1 1 64 0,-3 0-19 15,2-2 12-15,0 2-42 0,3-1 2 0,-1 1-1 0,-2 0 1 16,3 1 1-16,0-3-31 0,-4 3 8 16,8 3-21-16,-4-3-5 0,3 0 3 0,-2 0-9 15,5 5-1-15,1-4-1 0,3 1-15 16,4 1 5-16,-4 3-10 0,4 1-7 0,-1 0 9 16,2 0 6-16,-2 5-21 0,4 0-3 0,-4 1 14 15,0 2-6-15,-1 1-2 0,-2 1-21 0,-4 5-23 16,-2 0 0-16,0 3-30 0,-9 2 2 15,-5 10-18-15,-3-3-44 0,-11 13 34 16,-4 0-61-16,-2-3 22 0,-4 2 16 0,3-3-26 16,-3-7 34-16,6-8 4 0,4-5 62 0,4 0 23 15,0-8 39-15,2-1 2 0,5-4 0 0,-2 2 10 16,3-5 16-16,5-1 38 0,7 1-23 16,-15-4-5-16,12-5-11 0,3 1 14 0,3 4-14 15,1-7 11-15,3 5-2 0,0-5-6 0,3 1-18 16,0 2 23-16,4 0-10 0,-1 1 3 0,1 1-28 15,0 0 7-15,3 0 13 0,-3 3-11 16,7-3-2-16,-8 5 6 0,7-1-9 0,-2 1 9 16,-1-3-24-16,0 4 3 0,-3 5-16 0,3-4-20 15,0 1-28-15,0 4-28 0,0-2-24 0,0 3-15 16,-1 0-74-16,-11 0-115 0,8 0-417 0,1 2 94 16</inkml:trace>
  <inkml:trace contextRef="#ctx0" brushRef="#br0" timeOffset="-138241.49">28351 10657 724 0,'1'-7'233'16,"-1"7"-18"-16,-1-7-33 0,1 7-11 0,0 0-12 15,0 0-31-15,0 0-8 0,0 0-20 16,0 0-3-16,4 16 3 0,-4-6-3 0,0 4-20 15,0 3-3-15,0 1-15 0,0 7-5 16,-3 0-3-16,-2 8-25 0,-1-1 17 0,4 3-25 16,-3-2-36-16,2-1-36 0,1-1-86 0,0-6-32 15,2-6-48-15,2-2-15 0,0-2-426 16,4-4 14-16</inkml:trace>
  <inkml:trace contextRef="#ctx0" brushRef="#br0" timeOffset="-137936.28">28685 10665 499 0,'5'-8'233'0,"-2"2"-18"0,-3 4-62 16,0 2 1-16,2-6-29 0,-2 6 3 0,0 0-23 15,0 0-18-15,0 0-13 0,0 0 1 16,0 0-14-16,-26 8-7 0,16 2 10 0,-4 3 0 16,1-3-18-16,-5 7-13 0,1 0 3 0,0-1-5 15,-4 5-24-15,1-1-9 0,-1-2 4 0,1-3 9 16,7 1-9-16,1-7 8 0,-1 1 19 15,3-2 19-15,0-1-9 0,3 0-4 0,4-4-17 16,-1-2 5-16,-2 4 3 0,6-5 2 0,0 0-2 16,0 0-11-16,-4 2-2 0,4-2 0 0,0 0-11 15,0 0 16-15,0 0 0 0,0 0-8 0,0 0 1 16,20 0-1-16,-12 0 10 0,-2 5-10 16,1-4-2-16,0 0 2 0,3 5 3 0,-3-2-13 15,0 3-23-15,6-1-13 0,-2 4-15 16,-1 0-38-16,0 0-14 0,1 4-53 0,-1-6-85 15,4 10-547-15,-4-1 140 0</inkml:trace>
  <inkml:trace contextRef="#ctx0" brushRef="#br0" timeOffset="-137709.18">29004 10801 829 0,'0'0'220'0,"0"0"-20"16,0 0-16-16,4-4-18 0,-4 4-7 16,0 0-34-16,0 0-4 0,6 11-16 0,-6-1-5 15,0-2-11-15,3 9-2 0,-3-1-23 16,0 6-20-16,-3 4-26 0,0 0-31 0,-1 9-59 16,-2-2-112-16,2-1-269 0,-3 3-279 0,2-3 61 15</inkml:trace>
  <inkml:trace contextRef="#ctx0" brushRef="#br0" timeOffset="-137163.5">29090 10733 857 0,'0'-3'248'15,"0"-3"-17"-15,0 0-39 0,0 6-3 16,0-10-33-16,3 8-2 0,0-3-19 0,-3 5-14 15,10-7 2-15,-3 6-18 0,9-4-13 0,-4 1 0 16,10 3-15-16,-3 1-1 0,1-1-14 0,1 1-24 16,0 1 19-16,-1 0-19 0,4 3-15 15,-4 1-3-15,-3-1-2 0,1 0-18 0,1 2 3 16,-4-2-21-16,-2 3 8 0,1 0-18 0,-4 0 5 16,-3-1 2-16,3 0 11 0,-9 6 2 15,-1-3-10-15,0 1 3 0,-8 4 15 16,1-2-8-16,-3 1-7 0,-7-1 7 0,2 5-2 15,-4-3-8-15,2-3 16 0,-3 3-9 0,9-3-4 16,-3-3 2-16,1-1 11 0,2 3 2 0,4-4 10 16,-2 0-13-16,5-3 19 0,-2 3-19 0,1-2 8 15,2-3 11-15,0 5-6 16,3-6-5-16,6 6 0 0,-6-6 15 0,14 3-2 0,-4 3-2 16,1-3 9-16,0-2-9 0,2 5-9 0,1-1 19 15,-1-2-21-15,3 4 18 0,-5-4-15 16,0 3-3-16,1 0 8 0,-2-2-21 15,-2 3 18-15,-3 1-7 0,1-1 2 0,-2 3 15 16,-5 0-4-16,-2 3-14 0,-6-1 14 0,-6 5-14 16,-2-2 1-16,-4 3 10 0,-6-1-13 0,-3-2-5 15,-1 2 12-15,-3-6-4 0,3 1-6 16,-3-2 8-16,3 0 6 0,0-3-4 0,4-2-7 16,3-2 0-16,3-2-2 0,1 1-6 0,5 1 0 15,2-2-48-15,-1-1-36 0,1 0-18 0,6-1-3 16,0-4-53-16,7 5-21 0,-3-4-107 15,3 4-439-15,13-11 22 0,-4 8 127 16</inkml:trace>
  <inkml:trace contextRef="#ctx0" brushRef="#br0" timeOffset="-133265.39">19549 5220 399 0,'0'0'169'0,"0"0"-5"0,0-7-24 0,0 7-9 16,0 0-8-16,-3-6-5 0,3 6-21 0,0-7 15 15,0 7-7-15,-1-7-2 0,1 2-19 0,0 5 16 16,-3-6-10-16,-1 2-1 0,4 4-4 15,-4-10-26-15,1 8 2 0,-3-3-5 0,-1-2-86 16,0 3 17-16,0-4-23 0,-3 2 18 0,3 2 23 16,-4-2-25-16,1 1-3 0,0 1 10 0,0-2 59 15,0 2 15-15,-1-2-20 0,-2 2-13 0,3-1 16 16,-1-1-6-16,-3 4-9 0,4-4-14 16,-4 3 0-16,4-2 3 0,-3 2-8 15,-1-3 6-15,4 5-3 0,-4 0 4 0,1 1-6 0,2-2 2 16,-3 4-6-16,1-1 1 0,-4 0 10 15,6 5-13-15,-6-3 0 0,1 2 13 16,1-2-10-16,2 4-6 0,-4 0 8 0,6 1-10 16,-2 1-2-16,-1-1 4 0,1 3-2 0,-5 2 16 15,5 3-9-15,-1 2-4 0,1-1-3 0,-2 8-3 16,2 0 9-16,-1 1-1 0,4 2 7 0,0 1-9 16,-1-1 12-16,5-3-17 15,-1 0 10-15,4 1-6 0,-1 4 1 0,4-5 9 0,0 2-19 16,0 0 4-16,1 1 8 0,5-2-2 15,-3 7 5-15,4-5-3 0,1 3-8 0,1-4-2 16,1 4 2-16,1-5 9 0,2 2 9 0,-3-3 0 16,8 0 1-16,-5-1-4 0,1-1-1 15,3 1 19-15,1-3-9 0,-2 0-8 0,-2-2-1 16,7-1 6-16,-4-3 3 0,4 3 7 0,-2-4-18 16,5 2 21-16,-3-4-13 0,7 2 0 0,-4-5-16 15,-1 0 27-15,1-1-9 0,4 0-2 16,-4 1-3-16,3-2 1 0,1-1 7 0,3-4-16 15,-1 3-2-15,1-3 1 0,0-2 1 0,0 1 16 16,3-1-18-16,0-1-10 0,-3 1 23 0,3-2-15 16,-3-3-1-16,2 4-20 0,-2-3 18 15,0 1 11-15,6-4-4 0,-6 4-14 16,3-4 2-16,3 0 15 0,-4-1-3 0,1 1 9 16,0-1-11-16,-1-1 13 0,-1-1-23 0,2 2 12 15,0-2-4-15,-1 0 0 0,-2-3 2 0,3 2-8 16,-6-2 11-16,3 1-1 0,-4-1-12 15,1 0 10-15,-1-3 6 0,-7 2-11 0,4-1 0 16,-3-3 2-16,0 3 8 0,-5 0-10 0,-1-7-7 16,1 6 14-16,-2-2-4 0,0-3-3 0,-1 1 0 15,-2 1 0-15,-1-2-5 0,1-2 18 0,-5 2 2 16,1-3 3-16,-4 1-26 16,3 0 16-16,-5 1-3 0,2-2-2 0,-6-2-24 0,3 1 8 15,-7 0 24-15,4-3-22 0,-4 3 9 16,-4-4-6-16,-2 2 0 0,-1-3 14 0,-3 4-6 15,-7-9-8-15,0 1 16 0,-2 2-24 0,-2-2 9 16,-3 2 4-16,4 9-12 0,-7-5 7 16,0 2 0-16,3-4 11 0,-7 5-8 0,10 6-5 15,0-1 2-15,2 5 8 0,-2-4-10 0,-2 6 15 16,-1-3-5-16,4 0-5 0,-4 1 2 0,0 4 3 16,-3-3-5-16,3 4-13 0,1 1 8 15,2 0-13-15,-3 1 2 0,1 2 6 16,2-1 10-16,-3 4-26 0,1 2-5 0,-1 1-5 15,0 1 16-15,0 1-52 0,-6 4 8 0,-1 1-46 16,-3-2-106-16,-10 9-600 0,3 4 89 0,0-4 61 0</inkml:trace>
  <inkml:trace contextRef="#ctx0" brushRef="#br0" timeOffset="-131444.66">12134 4236 573 0,'-4'-8'174'0,"1"5"-102"0,3-4 33 0,-6 5-36 15,5-4 5-15,-6-1-20 0,4 4 51 0,-1-4-8 16,-2 0-36-16,2 5-17 0,-2-6 17 15,-2 2-20-15,1-1 31 0,-2 3-18 0,2-4 4 16,-4 2-14-16,4-1 0 0,-3 3-14 0,-4-5 4 16,1 1-6-16,-1 1 8 0,1 0-1 0,-2-3 9 15,-1 5 2-15,-1-4-18 16,3 1 0-16,-4 0 16 0,2 4 2 0,-2-4-26 16,-1 0 6-16,1 3 7 0,-6-2-30 0,4 1 12 15,-1-1 6-15,0 2 9 0,1 2-14 0,-3-3-4 16,2 3 4-16,-4-2-1 0,5 2-17 0,-3 2 20 15,1-3-6-15,-2 2 4 0,1 0-1 16,-1 2-7-16,3 0 12 0,-3-3-22 0,4 1 17 16,-1 4-10-16,0-4-7 0,-2 4 14 0,3 1 11 15,-1-2-17-15,4 2-17 0,-4 1 6 0,0-1 3 16,2 2-1-16,-2 1-2 16,4 1 15-16,-4 0-2 0,1 2-13 0,3 4 10 15,-1-2-23-15,-2 2 28 0,3-1-7 0,-1 2 10 16,5 0-21-16,-4 1 10 0,3 0 4 0,0 2-1 15,-2-2-10-15,2 2 17 0,1 1-32 0,2 0 17 16,-3 2-7-16,1-2 15 0,-4 7-7 16,6-6 9-16,-3-1-12 0,1 7-3 0,0-1 21 15,-1-1-15-15,7 1 25 0,-3-3-21 0,2 2 11 16,2 2-21-16,-1 0 19 0,4-1-4 0,-3 0-25 16,5 1 34-16,1-5-11 15,1 4-3-15,2 1-7 0,3-2 8 0,1 1-6 0,3-3 19 16,4 5 9-16,-1-2-9 0,1 1-19 0,3-1-2 15,0-2 8-15,0-1-6 0,1 0 3 16,2-2 13-16,0 3-11 0,4-5-12 16,0 1 33-16,1 0-20 0,2-1-6 0,0-3 11 15,3 2-34-15,5-5 31 0,-4 3-10 0,3-3 13 16,14 6-6-16,-11-4 9 0,1-4 9 0,-4 0-20 16,0-1 10-16,1 0-20 0,-1-1-3 0,-4-3 8 15,1 2 23-15,-3-5-31 0,2 2 16 16,1-2-21-16,-6-2 21 0,5 1 25 0,-2-3-18 15,2 1 33-15,1-4 19 0,3-1-80 0,0-3 21 16,0 2-14-16,1-2 4 0,-1-2 9 0,3 2 6 16,8-7 0-16,-8 6 12 15,-3-3-12-15,-6 3-11 0,3-3 11 0,-1 3-3 16,-6-5-2-16,4 0 7 0,-4 1 18 0,-1-3-26 16,-2 0 19-16,-3-4-1 0,1 2-12 0,-4-5 25 15,1-3-38-15,-2 1 23 0,-7-5 0 0,3 3-23 16,-6-4 28-16,-1 0-10 0,1 3-3 15,-8-4-5-15,0-2 8 0,-5 4 0 0,-5-12-3 16,-3 3 5-16,-4 0-2 0,-2 2 3 0,-2 2-9 16,-5 3 6-16,-4 0-8 0,-5 2 16 0,-1 1-21 15,-4 6 5-15,-5 3-10 0,-6 3 10 16,-3 3-10-16,-13 8-1 0,-4 4-9 0,-7 4-8 16,2 1-33-16,-25 10-59 0,3 4-77 15,-5 8-318-15,-5-1-281 0,-39 10 85 0,-16 1 76 16</inkml:trace>
  <inkml:trace contextRef="#ctx0" brushRef="#br0" timeOffset="-125504.89">19856 6826 199 0,'0'0'62'0,"0"0"-1"16,0 0 6-16,0 0 2 0,0 0-10 15,0 0 2-15,0 0 18 0,0 0 60 0,0 0-11 16,0 0 20-16,0 0 0 0,0 0-86 0,0 0 17 15,0 0 11-15,0 0-11 0,0 0 24 16,0 0-22-16,0 0 37 0,0 0-36 0,0 0 0 16,0 0-10-16,-14-15-6 0,11 13 11 0,-4-6-28 15,1 1-8-15,-5-1 10 0,1 0-10 0,-3-2-5 16,-8 1-11-16,0 0 14 0,-2-5-6 0,-8 4-10 16,-4 1-18-16,-6 1 16 0,-14-1-4 15,1 2 1-15,-1 6 3 0,-9 1-6 0,2 2-2 16,-3 7-18-16,-1 4 2 0,5 3 14 0,-14 9-11 15,4 2 5-15,2 7 7 0,4 7 1 0,3 0-33 16,8 7 30-16,2 4-15 16,7 5-3-16,5 3 6 0,6 7 2 0,6 0-11 15,7 7 1-15,8 0 10 0,10-12-2 0,3 3-9 16,13 13 17-16,8 0-9 0,10-4 11 0,6-5 17 16,8-4-22-16,3-5-1 0,7-2 16 0,6-8 8 15,7-5-31-15,0-5 18 0,8-5-6 16,2-6 1-16,1-8 2 0,4-6-12 0,-12-8 20 15,4-7-18-15,0-6 7 0,15-5 11 0,-2-7 51 16,-3-7 5-16,-2-8-4 0,-4-6-14 16,-5-5-13-16,-5-11 11 0,0-6-23 15,-12-11 5-15,-5-6-3 0,6-27 10 0,-21 18 4 16,-9-10-32-16,-4 2 18 0,-14-8 0 0,-4 1 6 16,-12 4-8-16,-8 5-1 0,-13 7-4 0,-10 3 0 15,-12 9 4-15,-6 8-7 0,-13 8-13 0,-10 13 8 16,-14 8-12-16,-18 17 1 0,-10 11 3 15,-9 16 8-15,-39 14-46 0,-9 18 23 0,-5 13-28 16,4 15-21-16,14 8-51 0,0 0-118 0,13 15-245 16,18 1-361-16,14-5 74 0,19-4 76 0</inkml:trace>
</inkml:ink>
</file>

<file path=ppt/ink/ink3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5:14:40.757"/>
    </inkml:context>
    <inkml:brush xml:id="br0">
      <inkml:brushProperty name="width" value="0.05292" units="cm"/>
      <inkml:brushProperty name="height" value="0.05292" units="cm"/>
      <inkml:brushProperty name="color" value="#FF0000"/>
    </inkml:brush>
  </inkml:definitions>
  <inkml:trace contextRef="#ctx0" brushRef="#br0">2579 3385 537 0,'-3'-4'189'0,"3"4"-4"16,0 0-19-16,-7-5 8 0,7 5-20 0,0 0-24 16,-4-1-17-16,4 1 2 0,0 0-7 0,-6-5-19 15,6 5 3-15,0 0-12 16,0 0-9-16,0 0-12 0,0 0 0 0,-4-3 0 0,4 3-10 15,0 0-1-15,0 0-7 0,0 0 3 16,0 0-14-16,0 0 4 0,10 14-14 0,-7-7 11 16,5 0-11-16,-4 0-2 0,2 4 5 15,0-3-10-15,5 5 5 0,-4-1-3 0,3 1 8 16,0-1-12-16,1 3-6 0,2-1 3 0,1-1-8 16,-4-1 17-16,4 1-11 0,0-1 4 0,2 1-8 15,-2-5 9-15,3 5-6 0,-3-5 8 16,3 0-11-16,0-2 21 0,1-3-5 0,-2-1-23 15,2-4-57-15,5-5 9 0,2-3 2 16,8-5 17-16,9-11-7 0,5-5 28 0,11-12-15 16,4 0-13-16,3-6 31 0,3-2-3 15,2-2-7-15,4 1 10 0,0 0-1 0,2 0 14 16,2-2-11-16,-1 8 3 0,0-4 0 0,-1 3 23 16,-4 4-18-16,-4 2-3 0,-2 1-2 0,-5 6 16 15,-14 8-9-15,-2 2-4 0,-4 2 9 16,-10 7-12-16,-4 1 18 0,-7 3-3 0,1 3-2 15,-6 0 2-15,-2 2-5 0,-3-1 0 0,1 3-12 16,-2 0 7-16,1 2-3 0,-6-3-2 0,-4 5 0 16,10 2 0-16,-10-2-18 0,0 0-18 15,1 9 10-15,-1-9-64 0,-4 11-12 0,1-3-90 16,-2 0-64-16,-1 1-477 0,2 0 98 0</inkml:trace>
  <inkml:trace contextRef="#ctx0" brushRef="#br0" timeOffset="4808.35">9959 3738 97 0,'0'0'41'0,"0"0"-31"0,8 4 44 0,-8-4 7 16,0 0-15-16,3 1-15 0,-3-1 15 0,0 0-2 15,0 0-1-15,7 3-12 0,-7-3-8 0,3 4 18 16,-3-4-8-16,0 0-12 0,7 3-16 16,-7-3 25-16,6 3-17 0,-6-3 31 15,4 3-14-15,-4-3 11 0,0 0-20 0,7 2 7 16,-7-2 8-16,0 0-29 0,0 0-4 15,0 0-3-15,7 2 74 0,-7-2 8 0,0 0 10 16,0 0 6-16,6 1-50 0,-6-1-2 0,0 0-10 16,0 0-3-16,0 0 90 0,0 0-20 0,0 0 17 15,0 0 3-15,0 0-36 0,0 0-8 16,0 0 26-16,4 3-8 0,-4-3-2 0,0 0-5 16,0 0-16-16,0 0-20 0,0 0 7 0,0 0 8 15,0 0-10-15,0 0 8 0,0 0-34 0,0 0 10 16,0 0-2-16,0 0-2 0,0 0-3 15,11 1-24-15,-11-1 14 0,6 2-11 16,-6-2 16-16,7 1-8 0,-7-1-15 0,14 0 12 16,-7 4-9-16,3-4-6 0,-1 1 13 0,3 1 0 15,1-1-24-15,1 1 17 0,2 1 1 16,-1-2 4-16,1 0-9 0,2 1 4 0,3-2-16 16,-1 1 10-16,4 2-8 0,0 1 8 0,-1-4 8 15,4 4 0-15,4-1-3 0,-3-2-2 0,2 1-3 16,1 1-15-16,0-1 10 0,3 0-3 15,-3 1 6-15,3-2 2 0,-3 0-8 16,1 1 8-16,1-1 0 0,1 3-2 0,-6-3 0 16,6 1 7-16,-6-2 5 0,3 3-10 0,2 0 3 15,-2-2-3-15,-3 2-5 0,2-3 10 16,1 3-17-16,-4-2 4 0,3 2 3 0,1-2-10 16,0 3 10-16,0-3-5 0,-1 1-3 0,1 1 8 15,4 0-5-15,-4-2 18 0,3 2-18 0,0 0 12 16,0-2-2-16,4 2-5 0,-1-2 8 15,-3 3-10-15,5-1-4 0,-5-3 9 0,0 3 5 16,0 0-1-16,0-1-4 0,0 0-8 0,0-2 0 16,0 4 5-16,1-4 5 0,-1 3-15 15,3-2 7-15,-2 3 0 0,2-3 9 0,5 1 6 16,-8-2-22-16,6 3 18 0,1 0-6 0,-3-2-2 16,3 2 0-16,-7-3 5 0,1 3 3 0,-1-2-5 15,-1 2-8-15,2-2-8 0,0 3 13 16,-4-3 2-16,2 1-2 0,-2 1 3 15,3 0-1-15,-3-2-4 0,-3 2 7 0,2-3-10 16,1 4 0-16,-3-4 12 0,2 3 4 0,-3-2-16 16,4-1 7-16,-7 4-2 0,0-3 5 15,4 1-5-15,-1-2 3 0,-3 1-8 0,2 1 2 16,-2 1 1-16,1-3 4 0,-1 2 13 0,3-2-17 16,1 2 12-16,-5 1-5 0,1-2-7 0,4 0-9 15,2 2 9-15,-2-3 7 0,-1 4-10 16,-4-3 2-16,5 1 3 0,-1 1-7 15,-3 0 14-15,1-2 1 0,-1 2-3 0,-1-3-10 16,1 3 5-16,0-2-3 0,0 0 1 0,1 1 10 16,-2-1-6-16,1-1 11 0,0 4-5 15,0-4-11-15,-1 3-10 0,1-3 16 0,0 1-13 16,-2 1 2-16,1 1 3 0,4-3-3 0,-3 1 3 16,0 0-3-16,4 1 16 0,-5 1 7 0,5-2-2 15,2-1-10-15,1 1-6 0,0 1 8 16,-1-2-10-16,1 1 10 0,3-1-2 0,1 0-1 15,-4 0-4-15,3 0-1 0,0 0-4 0,-3 0 14 16,3-1-12-16,0 1 15 0,0 0-4 0,-3-2-6 16,3 2-6-16,0 0 9 0,-3 0-8 15,0-1 5-15,0 1 0 0,3 0-8 16,-4 0 8-16,5 0-8 0,-1 0 19 0,-2 0-22 16,1-1 4-16,1 1 7 0,-3 0 5 0,3 0-3 15,0 0 1-15,0 0 0 0,0 0-1 16,0 0-2-16,2 1 3 0,-2-2-3 0,0 1-3 15,0-3 16-15,0 3-16 0,0-2 3 0,0 2-2 16,0-1 4-16,0 0-2 0,2-2 11 0,-3 1-16 16,2 1 5-16,-1 1 7 0,6-2-14 15,-6 1 4-15,0 1 0 0,1-4 9 0,-1 4 9 16,-2-1-30-16,1-1 15 0,1 2-6 0,-3-1 6 16,0 1-2-16,0 0 7 0,0 0-8 15,-1-1 3-15,4 2 0 0,-6-2 6 16,3 1 1-16,-4 0-9 0,-3 0-3 0,7 0 10 15,-5 1-16-15,-1-1 11 0,2 0 8 0,1 0-5 16,-1 1-8-16,0 1 7 0,-2-2 3 0,1 1-5 16,-2-1-7-16,4 0 9 0,2 0-4 15,-5 0-14-15,2 0 24 0,-3 4-16 0,3-4 6 16,-3 0 2-16,3 0 2 0,1 0 8 0,2 0-10 16,-5 0 6-16,5-4-6 0,1 4-8 0,0 0 5 15,-3 0 8-15,5-1 16 0,-2 1-13 16,-3 0-16-16,3-2 8 0,-1 2 2 0,1 0 6 15,0-1-8-15,-1 1-8 0,1 0 14 16,-3 0-6-16,-2 0-8 0,2 0 10 0,-1 0-7 16,-3-1 10-16,1 2-10 0,2-2 3 15,-1 2-6-15,-1-1 6 0,-1 0 7 0,3 0-5 16,-3 0 5-16,1 0-8 0,1 1 11 0,1 1-16 16,-2-2-2-16,2 1 15 0,0-1 0 0,1 4-12 15,-1-4 7-15,0 1 5 0,4 1-8 16,-1-2 8-16,-2 3-5 0,3 0 8 0,-1-2-3 15,-2 2-13-15,6-3 11 0,-6 4-1 0,5-3-17 16,-2 1 20-16,-3-1 0 0,3 3 0 16,2-3-7-16,-2 1 10 0,-3-1-1 15,3 4-7-15,-1-5-7 0,1 1 4 0,-3 0-5 16,-1 1 3-16,1-2 10 0,2 3-10 0,-2-3 8 16,-1 1-1-16,4 0-9 0,-1 1 4 0,1-1 13 15,-3-1-10-15,3 0 5 0,-1 4-5 16,-3-4 0-16,3 1-2 0,-2 1-8 0,0-2-3 15,-4 1 21-15,6 1-3 0,-5 1-3 0,-1-3-7 16,2 1 5-16,-2 0 3 0,1-1-1 0,-1 2-2 16,0-2 5-16,-1 0-2 0,-2 0-1 15,3 3-4-15,0-3 2 0,-4 0-3 16,4 0 8-16,0 0 1 0,-4 0-12 0,4 0 14 0,-3 0-3 16,3 0 0-16,-4-3-2 0,4 3-13 0,-3 0 5 15,3 0 2-15,-4 0 11 16,4-2-21-16,-3 1 10 0,2 0 6 0,-2 1-3 15,3 0 8-15,0-3-6 0,-4 3 1 0,4-2-19 16,1 1 19-16,-1 1-1 0,-1-2 1 0,4 1 7 16,1-3 8-16,2 3-10 0,-8-1 0 15,8 1 4-15,-2 0-9 0,-1-2-6 0,1 0-4 16,2 2 2-16,-3-4 2 0,3 4-5 0,-2-1 13 16,0 1 3-16,-1-3-8 0,4 3-2 0,-1-2-6 15,-2 2 0-15,0-2 16 0,5 0-3 16,-5 2-10-16,3-2 5 0,-1 0-8 15,1 1 11-15,0 1-3 0,0-3 7 0,0 1-7 16,2 2 0-16,-2 0-7 0,0-2 4 0,3 0 6 16,-3 2-8-16,3-2 10 0,-3 0 2 0,3 1-7 15,-3 1-2-15,0 1-3 0,-1-4 20 16,1 3-5-16,0 1-2 0,-4-2 0 0,4 1-11 16,-4 1 3-16,1 0-13 0,2-1 21 0,-2-2-13 15,0 3 2-15,-1-2-7 0,1 2 20 16,1-1-5-16,-4 0 3 0,2 1-16 0,0 0 6 15,-2 0-11-15,5 0 13 0,1 0-2 0,-4 0-4 16,-3 0-1-16,6 1 2 0,-2-1 10 0,-1 1-3 16,-2-1 11-16,2 2-8 0,0-2 3 15,-2 0-6-15,-2 0-9 0,4 3 7 16,-3-3-3-16,1 1-2 0,2-1 5 0,-4 0 5 16,5 1-2-16,5 1-6 0,-5-1 6 0,-4-1 12 15,1 4-20-15,2-4 18 0,-3 0-13 0,7 1 5 16,-5-1-13-16,2 2 1 0,3-1 12 15,-1 1 2-15,-2 1-19 0,2-2 4 0,-2 2 0 16,3-3 11-16,-1 4-8 0,-2-4 5 0,6 3 5 16,-3-2-5-16,3 3-5 0,7-3 5 15,-6 1 2-15,5-1 6 0,-2 4-3 0,-1-4-8 16,2 0 9-16,-5 1 1 0,6 1-9 16,1-2-1-16,1 2 6 0,-2-2-11 0,1 3-2 15,1-3 12-15,2 1-7 0,0-1 3 0,-3 4 4 16,3-4-4-16,1 0-1 0,-1 1 8 15,4 1-2-15,-4-2 2 0,2 0 0 0,-2 2-8 16,1-3 16-16,-1 4-23 0,0-4 0 0,-6 3 10 16,6-3 7-16,-4 3-9 0,-7 0-1 0,4-3 11 15,-3 2-13-15,0 0-3 0,-3 1 1 16,0-2 4-16,2-1 8 0,-2 1-2 0,-3 1 7 16,-1-1-18-16,-2-1 3 0,-3 4 10 0,0-4-5 15,2 1 3-15,-3 1-6 0,-2-2 6 0,-1 0-6 16,-2 1 11-16,-1-1-8 0,-2 2-5 15,1 1 18-15,-1-3-19 0,-3 0 4 16,1 0 4-16,-11 0 1 0,17 0 0 0,-11 0 12 16,-6 0 0-16,15 0-25 0,-9 0 15 0,-6 0 26 15,10 0-34-15,-10 0-7 0,14 0 2 16,-14 0 19-16,0 0-16 0,10 0 2 0,-10 0 16 16,0 0-11-16,11 0 6 0,-11 0-8 0,0 0 18 15,0 0-13-15,0 0-2 0,0 0-3 0,0 0 10 16,10 0-23-16,-10 0-23 0,0 0-35 15,0 0-180-15,0 0-202 0,0 0-384 0,0 0 128 16,0 0 48-16</inkml:trace>
  <inkml:trace contextRef="#ctx0" brushRef="#br0" timeOffset="21768.41">6398 5217 422 0,'-4'-6'169'0,"4"6"0"0,-7-2-5 0,1-3-24 16,6 5 9-16,-4-3-47 0,4 3 21 0,-7-4-13 15,7 4-8-15,0 0 6 0,-6-4-13 0,6 4-6 16,-3-2-14-16,3 2-17 0,0 0 1 16,0 0-15-16,0 0-1 0,-2-6-22 0,2 6 15 15,0 0 12-15,12-1-25 0,-3-1 13 0,2-2 0 16,-1 4-13-16,4-2-3 0,3 1 14 15,0-2-32-15,3 2 16 0,4 1 3 0,-2-3-11 16,1 3 8-16,1-1-77 0,6 0 0 0,-2-2 3 16,2 1 25-16,1 2-2 0,0 0 7 15,3 0-7-15,0 0 12 0,0 0 16 0,0 0-2 16,2 0-16-16,7 0 18 0,-8 0 10 16,8 0-21-16,-1 0-2 0,-1 2 23 0,0 1-12 15,1-2 12-15,1-1 13 0,-5 0-21 0,0 0-15 16,6 0 16-16,-3 1-3 0,4-1 0 0,-1 0 20 15,1 2-20-15,-1-2-5 0,1 0-6 16,2 1 21-16,-2-1-2 0,2 0-11 0,1 0 16 16,0 1-8-16,0-1-3 0,-4 3 11 0,4-3 10 15,-7-3-28-15,7 2 33 0,-3 0 0 16,3-1-10-16,-1 4 12 0,-2-5 8 16,2 3-15-16,-1-4-10 0,-2 2 15 0,4 1-20 15,-7 0 12-15,4-1-18 0,-1-2 19 0,4 4-6 16,-4-3-10-16,0 0 0 0,1 2-18 0,-4 0 31 15,3-1 5-15,-6 1-18 0,3 0-8 16,3-2 13-16,-10 1 5 0,4 2-7 0,-1 0 5 16,-3 0-16-16,1 0 13 0,6 0-5 0,-4 2-15 15,-3-2 12-15,8 3 13 0,-1-2-2 0,0 0 0 16,-4-1-6-16,5 2 1 0,-2 0 2 0,1-2-2 16,-2 3 20-16,-2-3-31 0,-3 1 16 15,3-1-3-15,-3 0-21 0,-3 2 47 16,3-5-33-16,-3 3 4 0,-3 0-10 0,-1 0-2 15,-3 0 28-15,0 0-10 0,-4 0-11 0,1 0-15 0,-3 0 16 16,-2 0 2-16,-3-3-3 16,1 3 13-16,-4 0 6 0,1 0-14 0,-1 0 14 15,-10 0-19-15,14 0 26 0,-14 0-28 0,14 0 15 16,-14 0-63-16,10-1-9 0,-10 1-50 0,0 0-101 16,6-8-53-16,-3 11-471 0,-3-3 61 15</inkml:trace>
  <inkml:trace contextRef="#ctx0" brushRef="#br0" timeOffset="22853.24">14325 5322 575 0,'0'0'157'0,"-4"-2"-29"0,4 2-21 16,0 0-2-16,-6-7-13 0,6 7-18 0,0 0 3 15,0 0-18-15,0-4-3 16,0 4-2-16,0 0-5 0,10-6-1 0,-10 6-25 16,10-2 3-16,-2 2 2 0,2-1 3 0,3 1-6 0,1 0-1 15,7 0 14-15,-2 0-12 16,6 1-16-16,2 1 69 0,4-1-7 0,3 4 7 0,7-5-12 15,4 2 4-15,-1 0-14 0,17 2-9 16,1 1-27-16,6 1 7 0,-7-2 23 0,5-1-15 16,-1 0 2-16,3 1-15 0,-3-4-2 15,3 3 4-15,5-2 1 0,-2 0 12 0,1 2-17 16,3-6-1-16,0 3 6 0,4-1-6 0,-1 1 1 16,4-1 5-16,-6-1-3 0,2 2 10 0,0 0-18 15,-5-1 6-15,2 1-3 0,0 1 10 16,-3-1-3-16,0 2-12 0,0 0 15 0,-1-2 0 15,-3 3-20-15,-3 0-3 0,-3-3 6 16,-10 4-4-16,-8-2 1 0,1 0-3 0,-5 0 10 16,2 2-7-16,-5-3-8 0,-3 2 13 0,-6-2 2 15,-1 2-22-15,-4-3 12 0,-2 1 5 16,-3 1-5-16,-2-1 8 0,-1-1 10 0,-2 3-18 16,0-3 0-16,-2 2 13 0,-1-1 31 0,-3 0-37 15,3-1-22-15,-10 0-10 0,14 0-11 0,-14 0-25 16,11 0 12-16,-11 0 16 0,9 0-13 15,-9 0 23-15,0 0 23 0,10-2 0 0,-10 2 3 16,0 0-18-16,7 0-6 0,-7 0-19 0,0 0-17 16,0 0-12-16,8-6-110 0,-8 6-69 0,0 0-164 15,3-3-330-15,0 0 56 0</inkml:trace>
  <inkml:trace contextRef="#ctx0" brushRef="#br0" timeOffset="23960.39">22461 5116 332 0,'0'0'115'0,"0"0"-25"0,0 0 10 0,0 0-8 16,0 0-20-16,0 0-16 0,38 1 16 16,-22 0-3-16,5 1-10 0,3-1 2 15,9 0-17-15,6 2 12 0,5-2-13 0,21 1-2 16,1 2 8-16,5-1-8 0,-3 0-5 0,4 1 2 16,0 0-7-16,6 0 56 0,14 3-3 0,-15-3 6 15,15 2-6-15,0 2-4 0,-17-5-16 16,1 4 2-16,2 0 1 0,-1-2-1 0,13 5 19 15,-18-6-19-15,3 2-17 0,1 2 18 0,-2-5-24 16,-5 3-10-16,3-4-7 0,-4 3-3 0,-6-4-5 16,-1 2-3-16,-12-2 6 0,-9 0 17 15,-4-1-17-15,-4 3 12 0,-4-3-13 16,-1 1-30-16,-3-1 36 0,-2 0-29 0,-9 2 26 16,3-4 5-16,0 4 19 0,-4-2 9 0,-1 0 0 15,0 0-10-15,-6 1 18 0,5-1-5 0,-10 0-28 16,11 0 17-16,-11 0-14 0,10-1 19 15,-10 1-19-15,0 0 4 0,0 0-20 0,9 0-5 16,-9 0 10-16,0 0-36 0,0 0-25 0,0 0-21 16,0 0-67-16,0 0-112 0,0 0-163 0,-22 4-431 15,14-2 82-15,3-2 92 0</inkml:trace>
  <inkml:trace contextRef="#ctx0" brushRef="#br0" timeOffset="30625.92">29524 3246 317 0,'0'0'133'15,"-4"-4"-18"-15,4 4 3 0,0 0-16 16,0 0-22-16,0 0-4 0,0 0 1 0,0 0 74 16,0 0-7-16,0 0-16 0,0 0 10 0,0 0-31 15,0 0 3-15,0 0-10 0,0 0-10 0,31 3-3 16,-24-6-21-16,3 3 4 0,7-4 4 15,-3 0-10-15,7-5-13 0,3 1 3 0,2-6-13 16,2 0 15-16,-1 1-23 0,1-3 13 0,-1 0-10 16,0-1-5-16,-3 0-3 0,-4-2 0 15,-2-1-2-15,-1-1-6 0,-3 4 1 16,2-3-26-16,-5 1 7 0,-1 0-2 0,-6 2 13 16,2 1-28-16,-2 0 2 0,-4 1 18 0,-4 0-15 15,-2 2 2-15,2 1-10 0,-2 2 3 0,-1 1 12 16,-1 2 1-16,0 0-14 0,-4 4 11 15,0 1 8-15,-3 4-8 0,-2 1 2 0,3 5-7 16,-4 4-21-16,-1 5 21 0,1 2-13 0,-2 4 23 16,3 4-5-16,-7 12 0 0,9 3-1 0,-5 0 4 15,3 4 20-15,4-1 2 0,0 3 1 16,-1 2-21-16,3 0 15 0,0 3-10 0,2 1 0 16,-1 0 16-16,-1-1-1 0,1-2-7 15,5-1 20-15,-4 0-7 0,-1 0-8 0,3 0-10 16,1-10 15-16,-4 8 0 0,2-7 5 0,4-7-15 15,-5-1 7-15,5 0 1 0,-6-2-4 16,3-1-6-16,3-3 4 0,-5-2-12 0,2-3 9 16,0-1 9-16,3-2-11 0,-2-2 0 0,2 0-28 15,-3-5 1-15,0 1-60 0,2-1-95 0,-6-5-163 16,4-1-471-16,-1-4 66 0,0-2 64 16</inkml:trace>
  <inkml:trace contextRef="#ctx0" brushRef="#br0" timeOffset="30859.07">29336 3706 734 0,'10'-5'238'0,"-3"0"-30"0,3 1-24 16,7-3-92-16,-2 0 8 0,1 4-21 0,3-5-23 15,-1 4 3-15,0 0 5 0,6-1-30 0,-4 3 14 16,4-4-14-16,0 5-29 0,0-2-16 0,-1 0-17 16,1 3-84-16,-1 0 25 15,-1 0-80-15,-2 3-48 0,-2-2-463 0,2 2 66 16</inkml:trace>
  <inkml:trace contextRef="#ctx0" brushRef="#br0" timeOffset="31256.37">29701 3589 634 0,'0'0'236'0,"0"0"-42"0,0 0-4 16,0 0-32-16,0 0-4 0,0 0-11 0,24 4-20 15,-13-1-25-15,2 5 12 0,0 1-5 16,1-1-16-16,0 6-10 0,0-3 8 0,-1 4-10 15,2-1-28-15,-2 3 0 0,1 0-1 0,-4-1-7 16,0 1 13-16,1-3-11 0,-4 1-4 16,-1 0-6-16,0 0-12 0,-5-3 14 0,2 1-17 15,-3-1 10-15,0 0-2 0,-3-1-5 0,-1-2-6 16,-2-1 13-16,-1 0-10 0,-1-2 15 0,-1-2-5 16,2 0 6-16,2-4-27 0,5 0 1 15,-16-7 0-15,10 0 7 0,4-1-2 0,0-3 0 16,-1-2-18-16,6 1 22 0,1-5-6 0,2-4-4 15,5 2-12-15,-1-2 3 0,7-1 12 16,3 0-7-16,-2 2 7 0,-1 4 10 16,3-4-15-16,-3 6-2 0,2 2 5 0,-3 0 4 15,4 0-19-15,-1 4 7 0,-4 2-5 0,2 1-11 16,-4 2-20-16,-1 3-28 0,1 0-38 0,-3 1-69 16,1 6 19-16,-1-3-52 0,-4 6-111 0,2 3-474 15,-5 2 80-15,3-1 75 0</inkml:trace>
  <inkml:trace contextRef="#ctx0" brushRef="#br0" timeOffset="31660.54">30321 3734 765 0,'3'-8'256'0,"-3"2"-36"0,0-1-5 0,-3 0-33 16,1 1-29-16,-4 1 14 0,2-1-29 0,-5 3-8 15,-1 1-22-15,-1-1-3 0,-2 6-36 16,-5-2 10-16,2 2-7 0,-2 5-8 0,-1 0 0 16,0 5-10-16,-1-1-11 0,3 2 6 0,-3 2-29 15,9-4-20-15,0 2 0 0,2 1-5 0,2-4-13 16,4-1-2-16,3 3 7 16,0-5 11-16,6 0-9 0,-2-4 9 0,6 2-11 15,0 0 18-15,1-5-5 0,2-1 0 0,1 0 3 16,-1-1 7-16,1-2-5 0,-1 0 26 0,-1-3 25 15,-2 3-10-15,2-2-41 0,-2 1 13 16,-5 0 28-16,5 0 5 0,-3-2-15 0,0-1-8 16,-1 4 8-16,-2-2 20 0,1 2-9 0,-3-1 1 15,4 1 6-15,-6 3-11 0,4-3-14 0,0-2-11 16,-4 5-29-16,0 0 6 0,7-3-2 16,-7 3 12-16,0 0-23 0,6 8-28 0,-1-2-29 15,-4 1-35-15,0 1-79 0,-1 5-103 0,0-5-69 16,0 3-435-16,3-1 92 0,-3-2 52 0</inkml:trace>
  <inkml:trace contextRef="#ctx0" brushRef="#br0" timeOffset="32800.6">30460 3788 593 0,'3'-4'149'0,"-3"4"-14"16,1-6-27-16,-1 6-18 0,0 0-1 0,0 0-4 15,0 0-9-15,0 0-4 0,0 0-10 16,0 0 4-16,6 14-17 0,-6-6-6 0,-3-4 6 0,6 5-13 16,-6-1 5-16,3 0-23 0,0 1-8 0,0-1-3 15,0-1-17-15,0 0-13 16,0 0 18-16,3-3 10 0,-3-4-12 0,3 7 30 16,2-6-8-16,-5-1-5 0,0 0 21 0,16-4-16 15,-9 0 6-15,4 0-6 0,-1-2-2 0,-1-1 12 16,2 3 9-16,-1-1 4 0,-3 2-33 15,4-3 18-15,-4 1-5 0,2 2-13 0,-2 0 16 16,-2-1-21-16,1 4 7 0,-6 0-4 0,15-1-3 16,-15 1 13-16,11 1 5 0,-11-1-16 0,10 5 1 15,-8-2-3-15,1 3 18 0,0 0-18 0,2-2 13 16,-4 1-8-16,0 1-3 16,2 1-2-16,1-2 11 0,-1-2 24 0,-2 4-27 0,-1-1-5 15,3-4-1-15,-3-2 6 0,6 6 15 16,-6-6 5-16,9 0-28 0,-9 0 8 0,14-6 48 15,-4 1 8-15,-2-1-46 0,0 1 31 16,2 1-29-16,3-3 6 0,-5 1 15 0,2-1-8 16,-2 3-23-16,-3 0 31 0,4 0-8 0,-4 1 16 15,2 0-11-15,-1 0-4 0,-2-1 9 0,-4 4-17 16,10-3-16-16,-9 2 0 0,5 1 13 0,-6 0-2 16,0 0-6-16,10 4-7 0,-2 1-18 15,-2 0-72-15,-2 2 41 0,-1 1-51 0,4 0 20 16,-4 4-18-16,0-3-4 0,4 0-32 15,-6 0-10-15,2 1 44 0,-3-2-18 0,5-1 21 16,-3 0 30-16,1-3 20 0,-3 2 65 16,0-6-31-16,7 6 18 0,-7-6 10 0,10 0-8 15,-10 0 36-15,0 0-17 0,10-6 37 0,-7 2 14 16,1 1-9-16,-1 0 22 0,0-2-14 0,1 2 1 16,0-1-37-16,-1 0 6 0,1-1 0 0,-1 4-8 15,0-2-15-15,-2-1 17 0,5 1-22 16,-1 1 17-16,-5 2-9 0,11-6-9 0,-6 5-4 15,2-4-19-15,-1 4 1 0,2-1-6 0,2 1-7 16,-2-3 5-16,-3 3-8 0,-5 1-12 0,14-3 1 16,-7 3 27-16,-7 0-29 15,10-4 37-15,-3 1-47 0,-3-1-15 0,2 1-1 16,-2 0 22-16,-1-4 4 0,0 2-10 0,1 1 11 16,-1-2 22-16,-3-1-2 0,4 3 8 0,-1 0-3 15,-3 4 20-15,0-10-15 0,2 7 16 16,-2 3-21-16,-2-11 18 0,2 11-8 0,-3-4-13 15,3 4 1-15,0 0-1 0,-4-4 24 0,4 4-9 16,0 0 9-16,0 0-24 0,-10 14 6 0,7-8-1 16,1 3 4-16,0 1-17 0,-1-1 14 0,0 0-8 15,3-1 5-15,3 2-10 0,-3 1 22 16,5-3 14-16,-3 1 5 0,4-2-19 0,1-2 4 16,4 0 4-16,2-2-9 0,1-1 14 0,3 1-12 15,4-3-5-15,2-5 20 0,-2 4-15 16,6-6-3-16,0 2 5 0,-2-2-25 15,-1-1 38-15,-1 0-7 0,1 0 12 0,-3-1-15 16,0 0-11-16,-3 1 19 0,-2-1-11 0,-3 0-4 16,3-3 4-16,-5 4 0 0,-1 0-2 0,-2 4 0 15,-1-5-3-15,1 2-15 0,-6 2-8 0,4 2 11 16,-3-3 2-16,-2 3-3 0,-1 3 6 16,4-5-16-16,-4 5 15 0,0 0-12 0,0 0 5 15,0 0-3-15,0 0 6 0,0 0-8 0,-25 6 2 16,19-4 3-16,6-2 2 0,-11 6 3 15,8-3-10-15,0 1 15 0,1 0-13 0,-3 0 3 16,5-4-18-16,-3 9 3 0,3-5 20 16,0-4-3-16,0 12 1 0,3-8-3 0,2 2 17 15,-3 1 6-15,4 1-7 0,-2-2-27 0,6 4 11 16,-6-5 13-16,6 5-21 0,-2 0 10 0,-2-1 3 16,4 0 21-16,-2-1-21 0,-3 0 15 15,3 3-17-15,-2-1 7 0,-2 0-5 0,-4 1 18 16,-4 3-18-16,-7 5 20 0,-12 1-12 0,-15 13-6 15,-19 6-17-15,-19-2-92 0,-20 4-265 0,-33 9-442 16,-12-7 105-16,-7-6 54 0</inkml:trace>
  <inkml:trace contextRef="#ctx0" brushRef="#br0" timeOffset="36029.01">25740 3479 581 0,'0'-4'181'0,"0"-1"11"0,0 5-13 0,3-7-63 15,-3 7 19-15,0-4 1 0,0 4-39 0,0 0-5 16,3-7-10-16,-3 7-13 0,0 0-7 0,0 0-26 15,0 0 2-15,0 18 16 0,0-4 5 0,0-2-36 16,0 9 2-16,0 4 1 0,-3 1-8 16,3 2 15-16,-4 7-15 0,-2 1-3 0,2-2 1 15,2 3 9-15,0-4-4 0,-1 5 2 0,0-4-18 16,0 1-5-16,2 0 3 0,-2-6-3 0,3 0-18 16,-3 0-21-16,3-3-12 15,0-6-36-15,-3 4 3 0,2-6-96 0,-6-2-78 16,4 1-454-16,2-1 60 0</inkml:trace>
  <inkml:trace contextRef="#ctx0" brushRef="#br0" timeOffset="36375.98">25719 3418 691 0,'0'0'210'0,"0"0"-13"16,3-5-21-16,-3 5-17 0,0 0-34 15,7-2-2-15,-7 2-18 0,0 0 8 16,24 6-26-16,-13-2-10 0,5 1-1 0,-1 3 1 16,1 0-20-16,2 0 1 0,-2 1-68 0,2-1-18 15,-5 0 23-15,4 1-13 0,-3-1 10 0,0 1-5 16,-4 0-7-16,3-2 12 0,-5 1 19 15,2-2-27-15,-4 1 6 0,-2 0-8 0,-1 0 28 16,-3 2-17-16,-3 0 19 0,-4 0-24 0,0 4 1 16,-7-3 6-16,-2 2-5 0,-5 0-23 15,1 0 5-15,-4 0-1 0,0-3-29 16,1 0-32-16,-3 1-84 0,6-10-90 0,0 10-445 16,3-3 69-16</inkml:trace>
  <inkml:trace contextRef="#ctx0" brushRef="#br0" timeOffset="36751.87">26127 3521 563 0,'2'-4'176'0,"-2"4"-12"0,0 0-15 0,0 0-16 16,0 0 2-16,0 0-35 0,7 11 8 15,-4-4-11-15,-2 1-18 0,-1 3-2 0,3 2-5 16,-3-2-8-16,0 3-5 0,0-2 5 0,0 1-8 16,3-1-5-16,-3 1-25 0,0-2 10 15,0-1-3-15,0-2-10 0,3 0 10 0,-2 1-28 16,-1-2 18-16,3 0-7 0,-3 0 7 0,0-3-3 16,0-4 13-16,0 4 3 0,0-4-46 0,0 0 18 15,0 0-1-15,10-14 6 0,-9 6-5 16,5-1 5-16,-3-2 2 0,4-3 0 0,-3 3 3 15,6-4 5-15,-6 1 3 0,5 2-18 0,0-1 10 16,0 1-18-16,1-1-18 0,0 3 15 16,-3 0 16-16,4 1 7 0,2 1-9 0,-2 1-24 15,-1 1-33-15,3 2-21 0,-2 0-15 16,-1 4-115-16,3-2-31 0,-5 4-89 0,2 2-425 16,3-1 74-16</inkml:trace>
  <inkml:trace contextRef="#ctx0" brushRef="#br0" timeOffset="37096.75">26556 3552 627 0,'0'0'192'0,"-6"-6"7"0,6 6-37 0,-10-1 19 15,10 1-43-15,-18 1-15 0,5 5-20 16,2 1-16-16,-2 1-8 0,1 2 6 0,-4 5 7 15,0 2-33-15,5-1-1 0,-2-2-27 0,2 3-21 16,1-3 1-16,6 0-22 0,-2-3 17 0,6 0-1 16,0-3-3-16,0-1 8 0,3-1-2 15,3 1 0-15,-2-6-18 0,7 0 17 0,-1-2 6 16,0 0-18-16,4-5 15 0,-1-1-2 0,1-1 25 16,-1-2-12-16,-3-1 7 0,1-3-18 0,-4 0 13 15,3 2 10-15,-3-2-15 16,0 1-5-16,-4 1-3 0,-2 0-12 0,-1 0 22 0,0 2-12 15,-4 1-11-15,-3 2-20 0,0 0-5 16,-3 2-18-16,0 0-5 0,2 2-23 0,-1 2-19 16,-1 1-86-16,2 0-61 0,2 4-480 0,2 1 52 15</inkml:trace>
  <inkml:trace contextRef="#ctx0" brushRef="#br0" timeOffset="37299.82">26898 3461 627 0,'-3'-2'184'15,"-1"-4"-7"-15,4 6-6 0,-16-2-33 0,5 1 0 16,1 3-15-16,-3 0 18 0,-2 5-36 0,-1 2-31 16,-5 5 11-16,0 2-8 0,-3 4-47 0,4 2 11 15,-4 11-28-15,3-4-36 0,8-2-41 16,-1 2-79-16,7-4-21 0,1 0-141 0,9-4-396 15,0 0 81-15</inkml:trace>
  <inkml:trace contextRef="#ctx0" brushRef="#br0" timeOffset="38144.3">27028 3743 552 0,'0'-5'210'15,"1"1"-10"-15,-1-3-41 0,3 1 20 0,-3 6-5 16,0-8-15-16,0 4-60 0,0-2 81 0,0 6-19 15,0-7 0-15,0 7-15 0,0-4-23 0,0 4-10 16,0-6-24-16,0 6-33 0,3-5-17 16,-3 5-3-16,0 0 7 0,7-4-15 0,-4 2-20 15,4-2-16-15,0 1-10 0,0-1-5 0,3 0 8 16,-3-4 10-16,5-1-13 0,-4 0 5 0,2 0 0 16,-2-3 11-16,1 3 20 15,-2 1 10-15,-3 0 15 0,2-1 9 0,-1 5-6 16,-2-3-13-16,0 2-2 0,-3 1 4 0,0-2-4 15,0 6 0-15,0-7 2 0,0 7-23 0,0 0 3 16,-14 0 5-16,14 0 0 0,-15 10-3 0,4-3-7 16,0 1-5-16,0 5 9 0,-2-2-4 15,3 3-10-15,0-3 2 0,3 4 10 0,-4 0-10 16,5-2 0-16,2 1 2 0,1 1-7 0,0-5 0 16,3 1-3-16,0 1 6 0,6-3-1 0,1-4 11 15,2 2-18-15,3-3 10 0,4-3 2 16,2-1-7-16,3-1 3 0,1-3 9 0,0-3-9 15,2 2 15-15,0-2-6 0,-4 0 1 16,1 0-18-16,-5 0 25 0,1 1-10 0,-3 1 16 16,0-2-6-16,-4 4 0 0,0-1-4 0,-2 0 9 15,1 2-12-15,-5-2-6 0,-4 4 3 16,11-1-7-16,-11 1-6 0,0 0 11 0,0 0 7 16,9 6-2-16,-9-1-8 0,0 2-11 0,-3-2 1 15,0 4 31-15,0 2-24 0,1-3 11 0,1 2-6 16,-1-2-9-16,-1 3-9 0,3-2 6 15,3-4 0-15,-1 2 2 0,-1 0 11 16,4 0-11-16,1 0 8 0,1-3-8 0,0 1 19 0,4-3-32 16,2 1 16-16,-3 0 5 0,4-3 13 0,-1 0-3 15,1-5-13-15,-3 4 11 0,1-2 0 16,0-2-13-16,1-2-6 0,1 0 1 16,-1-3 18-16,-3 2 0 0,1-2-6 0,-1 0 1 15,-3 1 4-15,3-5 4 0,-3 3-4 0,-3-2 1 16,-1 1 15-16,0-1 0 0,0 2-10 0,-2 1 5 15,-2-2-5-15,-2 0-1 0,3 3-27 16,-3 1 28-16,0-1-13 0,-1 1 5 16,1 1-5-16,0 1 8 0,2 3-1 0,1 3-9 0,0 0 9 15,-10-1-12-15,10 1 3 0,0 0-1 0,0 0 3 16,0 13 3-16,3-6-1 0,4 1 1 16,-3 2-11-16,3 2 8 0,3-2 5 15,3 1 0-15,-2 2-5 0,-1-2 6 0,7 3-14 0,-4-3 26 16,2 3-26-16,-2-5-5 0,1 2 26 15,-1-1-5-15,1 1-8 0,-4-1 13 0,0-2-8 16,-2 1 5-16,-2-1-7 0,-2 2 2 16,-4 1-3-16,-3 0 3 0,-4 6-2 0,-7-1 2 15,-7 5 15-15,-13 9 6 0,-7 3-34 0,-17 0-7 16,-7 1-39-16,-6 0-69 0,-2-6-43 0,0 5-300 16,0-4-386-16,3-4 112 0,9-8 64 15</inkml:trace>
  <inkml:trace contextRef="#ctx0" brushRef="#br0" timeOffset="38839.56">25918 4450 688 0,'0'0'220'15,"0"0"-25"-15,0 0-11 0,0 0-38 16,0 0-13-16,0 0 0 0,0 0-23 0,-1 13-5 16,-3 0-23-16,1 4-13 0,0 7 0 0,-1 9-7 15,-5 2 9-15,2 14-25 0,-4 1 11 0,4 0-6 16,-1 0 16-16,-4 1-42 0,2 2 1 15,0 1-6-15,2-4-7 0,3 0-33 0,-3-10-1 16,5-5-22-16,-1-2-62 0,-2-1-54 0,5-5-82 16,-13-1-92-16,14-7-386 0,0-3 107 15</inkml:trace>
  <inkml:trace contextRef="#ctx0" brushRef="#br0" timeOffset="39144.89">25913 4401 598 0,'8'-5'162'0,"-1"5"-21"15,-7 0-21-15,13 0-5 0,-13 0-15 0,21 4-5 16,-8-3-6-16,7 4-17 0,-5 0 2 0,3 2-20 15,-2 1-8-15,1 0 0 0,5 0-3 0,-10 1-2 16,5 1-5-16,-4 0-2 0,1-2-27 16,-4 4 16-16,-3-6 11 0,1 1-6 0,-5 2 5 15,0 0-28-15,-6 0 21 0,0 2-21 0,-5-2 31 16,-2 1-16-16,-7 5-5 0,0-3-17 0,-4 0 7 16,-3-1-15-16,1 0-8 0,-5 1-31 0,1-5-2 15,-7 2-85-15,7 0-2 16,4-2-41-16,-16-2-87 0,21 2-415 0</inkml:trace>
  <inkml:trace contextRef="#ctx0" brushRef="#br0" timeOffset="40347.86">26410 4684 734 0,'-4'-9'248'0,"0"-3"-33"0,-2 3-7 0,-1 0-19 16,-3-1-2-16,-1 1-13 0,1 0-25 15,3 2-16-15,-4 0-23 0,-1 1 5 0,1 1-15 16,0 1 2-16,0 2-5 0,-1 1-30 16,1 2 5-16,0 1-8 0,1 2-21 0,1 4-12 15,2-4-21-15,1 3-23 0,-2 4-5 0,5 1-23 16,3-4 23-16,3 0-7 0,1 1-3 0,0-1 5 15,2 0 10-15,1-2-15 0,2-1 2 16,3 1 18-16,-2-3-4 0,0-2-1 0,3-1 3 16,-2 0 10-16,0-1-13 0,-1-1 38 0,2 1 16 15,-2-5-7-15,-2 5 7 0,-1-3 10 16,0 1-5-16,0 0 8 0,0-2-3 16,-4 2 0-16,-3 3 18 0,6-7 18 0,-2 6-23 15,-4 1-15-15,6-6 7 0,-6 6-23 0,5-3 3 16,-5 3 3-16,3-5-29 0,-3 5 3 0,0 0-21 15,0 0 8-15,16 5 10 0,-16-5 0 16,11 4-40-16,-4 1 17 0,3-3-18 0,4 3 3 16,-1-4 18-16,1 2-13 0,5-5-3 0,-3 1-5 15,4-5 16-15,1 4 2 0,0-7-7 0,0 1-6 16,-2-3 16-16,2-2-5 0,-5 1 4 16,2-2-1-16,-5 0 1 0,-3 3 6 15,-2-2-5-15,2 2-13 0,-4 2 10 0,-3 0-7 0,-2 1-3 16,-1 0 18-16,0 2-3 0,-2 0-10 0,-6 1 3 15,4 4-6-15,-5-4 8 0,-2 5 13 16,1 0-10-16,-4 2 8 0,4 2-14 16,-2 4 14-16,-4-2-1 0,6 5 0 0,0 0 14 15,-1 3 2-15,3 4 4 0,0-2-14 0,4 5 10 16,0-2 20-16,1 0-23 0,6 2 18 0,-3 1-15 16,5 0 23-16,-2 0-15 0,5 2 2 15,-3 0-3-15,5-2 3 0,-2 2-15 0,1-4 10 16,-2 3 0-16,0-6-11 0,3 2 11 0,-6-3-10 15,3 1 2-15,-4-4-5 0,0-1-2 0,1 1-3 16,-4-3-3-16,-1 2-17 0,-5 0 2 16,3-2-54-16,-4 0-12 0,0-2 7 15,-4-2-8-15,2-2 21 0,2 0 13 0,-4-4-5 0,6 0 7 16,5 0 14-16,-12-6-1 0,6 4-16 16,3-7 17-16,3 1 4 0,3-2 0 15,0-2 3-15,4 1 2 0,2-5 11 0,3 1 10 16,1-3-3-16,4 1-4 0,0 2 9 0,4-6-5 15,0 0-2-15,2 2 10 0,1 2-5 0,0-4 7 16,-3 3 14-16,-2 3 15 0,-4-2 10 16,2 4-18-16,0-2 7 0,-7 2 19 0,4 3-21 15,-4-1 18-15,0 0 3 0,1 0-3 0,-4 1-8 16,-4 1 3-16,3 1-8 0,-5 0 16 16,2 1-18-16,0 1 10 0,-3 1-13 0,0-1 15 15,0 6-17-15,-3-8-8 0,-1 6 15 16,4 2-10-16,0 0-2 0,0 0-1 0,-21 8-10 15,15-1-4-15,1 2 11 0,0 0 4 0,-1 0-16 16,2 4 5-16,0 1-5 0,1 0 1 0,2-2-17 16,1 2-7-16,0-2-2 0,1 1 2 15,-1-3 10-15,7-1-2 0,-3-2 0 0,5 0-3 16,1 0 8-16,1-4 7 0,3-3 1 0,0 0 0 16,2-3-6-16,5-2 11 0,-4-4-3 15,4 1-10-15,3-9 7 0,0 3 3 0,-4-4 8 16,0 5-10-16,0-7 7 0,-5 5 3 15,1 1 5-15,-2-2-3 0,-7 6-2 0,4-3 10 16,-2 5-10-16,-5-1 7 0,3 2-10 0,-4 0-4 16,0 2 9-16,0 1 13 0,-3 4-33 15,2-4 2-15,-2 4-12 0,0 0 20 0,0 0-18 16,0 0 21-16,-13 19-8 0,8-6-5 0,2-3 0 16,1 6-5-16,0-2 15 0,-1 2-5 0,3 3-3 15,0-4 1-15,5 4-1 0,-3-2 3 16,6 0 20-16,0 2 1 0,0-1-18 0,2-1 7 15,3-2-13-15,-2 3 3 0,-4-4-2 0,3-3 9 16,-4 2 4-16,2-5-11 0,-5 3-6 0,-6-3 14 16,-8 6-3-16,-9 6-10 0,-22 7-41 15,-10-2-133-15,-39 13-267 0,9-2-388 0,-12-3 89 16,-18-3 69-16,-37 3 67 0</inkml:trace>
  <inkml:trace contextRef="#ctx0" brushRef="#br0" timeOffset="50875.42">25894 5150 373 0,'0'0'174'0,"0"0"21"15,-4-5-29-15,4 5-5 0,0 0 14 16,0 0-60-16,-7-3-3 0,7 3-9 0,0 0 4 16,0 0 1-16,0 0-19 0,-4-4-2 0,4 4-18 15,0 0-5-15,0 0-10 0,0 0-74 0,0 0-8 16,0 0 2-16,0 0-18 0,0 0 6 0,0 0 12 15,0 0 19-15,0 0-9 0,24-2-14 16,-10 2 9-16,0-1 14 0,10 1-11 16,6-1 10-16,2-1 5 0,8-2 1 0,5 4-6 15,20-6 6-15,-3 1-4 0,6 1 1 0,-3 0 8 16,-1-1 2-16,-2 1-8 0,0-3 11 16,-1 2 5-16,0 1 41 0,-2-2 5 0,2 0-8 15,-3 1 3-15,-10-1-8 0,-6 4-5 0,1 0 2 16,-2-4-5-16,-3 5-9 0,-5-3 6 0,-4 1-14 15,-1 1 5-15,-5-1-9 0,-3 1 1 0,-2 1 8 16,-2 1 0-16,-4-1 17 16,1 1-10-16,-3-2-4 0,0-1-19 0,-10 3-41 15,7-1-36-15,-7 1-17 0,0 0-3 0,0 0-44 16,0 0-43-16,-48 1-171 0,35 4-382 0,-5-3 66 16</inkml:trace>
  <inkml:trace contextRef="#ctx0" brushRef="#br0" timeOffset="51331.81">25907 5292 396 0,'0'0'82'0,"0"0"5"0,0 0 0 0,24-7-30 0,-14 6 68 16,4-5-12-16,3 3 4 0,7-1-12 0,6 0-13 15,5-2-5-15,6 2-7 0,0-2 2 16,17-2-16-16,4 3-12 0,-1 1-5 15,0-4-6-15,-2 2-12 0,2-1 5 0,-2 3 7 0,2-5-17 16,1 1-6-16,-1 1 1 0,1 0 2 16,1 0-10-16,-7 2 12 0,2-2-7 15,-10 2 5-15,-7 2-15 0,-1-2 5 0,-1 1-16 16,-8 3 11-16,-1-4-1 0,-5 4 9 0,-2 0-1 16,-2-1-17-16,-1-2 7 0,-6 4 0 0,-1 0 8 15,1-2-6-15,-4 1 4 0,1 1 6 16,-4-3-4-16,-7 3 3 0,13 0-6 0,-7-1-5 15,-6 1 0-15,0 0-13 0,0 0-17 0,0 0-42 16,0 0-30-16,-16 7-67 0,0-1-99 0,1-4-444 16,-2 3 57-16</inkml:trace>
  <inkml:trace contextRef="#ctx0" brushRef="#br0" timeOffset="51799.61">25900 5317 419 0,'21'8'177'16,"-11"-7"-16"-16,3 1-110 0,11-4 90 0,2 1-13 16,8 1-33-16,5 0 5 0,23-7-3 0,3 2-20 15,-3 1-3-15,3-2 3 0,0-1-26 16,-1-1 3-16,1 2 12 0,0-4-20 0,0 1 0 16,-3-1-10-16,2 4 0 0,-5-3 20 0,-4 5-15 15,-11-4 13-15,-6 4-3 0,-7 0-17 16,0 3-6-16,-4-3 8 0,-7 2-21 0,1 0 23 15,-2 0-7-15,-5-2 18 0,0 4-29 0,-3 0 54 16,-1-2-25-16,-1 1 28 0,-1-2 5 16,-8 3 12-16,10-2-27 0,-10 2-16 0,10-3 8 15,-10 3-8-15,4-4 6 0,-4 4-17 0,0 0-9 16,7-3-15-16,-7 3-14 0,0 0-30 16,0 0-10-16,0 0-11 0,0 0-20 0,0 0-11 15,0 0-40-15,0 0-59 0,0 0 10 0,-24 10-31 16,19-9-43-16,-1 3-466 0,2-1 39 0</inkml:trace>
  <inkml:trace contextRef="#ctx0" brushRef="#br0" timeOffset="53531.06">24888 1777 483 0,'0'0'105'0,"0"-6"-2"0,0 6-21 0,0 0 15 15,0 0-23-15,0 0-13 0,-3-5-14 16,3 5 9-16,0 0-5 0,0 0-2 0,0 0-6 16,-2 22 3-16,-3-12 3 0,2 5-13 0,0 3-6 15,-5 4 9-15,1 7-11 0,-1 3 0 16,-2 0 54-16,-3 13 10 0,0-1-7 0,2-8-9 15,2-4 1-15,2 0-8 0,0-1-17 0,0-6-4 16,0 0 3-16,3 0 1 0,-2-3-1 16,3-2-5-16,0-3 0 0,-2 0-3 0,5-5 1 15,-3 1-26-15,0-2 2 0,2 0 29 16,-2-2-11-16,3-1-12 0,0-1 18 0,-3 0 19 16,3-1 35-16,-3 1-32 0,3-4-4 0,0-3-14 15,-1 6 16-15,1-6-12 0,-6 3 9 0,6-3-12 16,0 0-29-16,0 0 13 0,0 0 3 15,0 0 3-15,-5 1-6 0,5-1 5 0,0 0-7 16,0 0-16-16,0 0 1 0,0 0-6 0,0 0 0 16,0 0 0-16,-9 2 8 0,9-2-18 0,0 0-25 15,0 0 9-15,0 0 11 16,0 0-5-16,0 0 7 0,20 3 1 0,-13-3-3 16,7 0-5-16,0-3-8 0,-1 1 15 0,8 0-2 15,0-3-3-15,2 2 8 0,1-2-7 0,0-1 7 16,4 0-13-16,-4 0 3 0,3 1-6 15,0-3 16-15,-4 2-2 0,-5 0 12 0,-1 1-8 16,0 1-12-16,-4 2 3 0,-1-2 12 0,-1 2 2 16,-6 0 4-16,6 0-14 0,-5 1-2 0,1-1-5 15,-7 2 10-15,10-1-3 0,-10 1-5 16,6-3-10-16,-6 3 3 0,0 0-5 16,0 0-24-16,0 0-22 0,0 0-24 0,0 0-53 15,0 0-49-15,0 0-110 0,0 0-497 0,0 0 77 16,0 0 108-16</inkml:trace>
  <inkml:trace contextRef="#ctx0" brushRef="#br0" timeOffset="54127.14">25463 2058 540 0,'-4'-6'240'0,"4"6"-27"0,-7-6-21 0,3 4-11 15,-5 0 1-15,2-1-36 0,7 3-8 0,-15-1-10 16,3 1-18-16,2 0 5 0,-5 1-17 0,2 2 2 16,-1 1-29-16,-3 1-4 0,0 2-16 15,4-1 0-15,1 1 0 0,2 0-20 0,-2 0 18 16,4 2-3-16,5-2-18 0,-4 3 10 0,4-2-12 15,3 0-18-15,3-2 2 0,3 0 8 0,1 1 2 16,4-3-17-16,2-1-1 0,2-1 14 16,1-1-16-16,2-2 0 0,1 1 15 0,-1-3 3 15,3 1-18-15,-3-2 5 0,-5 0 16 0,-3 1-1 16,3-1 13-16,-3-1 11 0,0-2-16 0,-3 3 13 16,-3-4-13-16,3 2 16 15,-4-3 4-15,-3 2-2 0,0 1-23 0,-3-2 0 16,-4 0 3-16,0-1-16 0,0 2 21 0,-10-2-11 15,4 5-2-15,-1-3 3 0,-3 3 7 0,4 0-25 16,-2 2-1-16,2 1 1 0,2 0 10 16,1 2-42-16,0 0-22 0,3 1-3 0,0 3-25 15,4 0-39-15,3 1-43 0,3 1-8 0,4-1-89 16,4 0-34-16,2 0-494 0,6 0 77 0,-1-1 133 16</inkml:trace>
  <inkml:trace contextRef="#ctx0" brushRef="#br0" timeOffset="54861.81">25845 1981 778 0,'0'-6'279'15,"-3"1"-39"-15,3-1-27 0,-4 2-19 0,1-3-9 16,-3 2-11-16,2 1 0 0,-4-2-46 0,-1 1-5 16,-4 3-3-16,2 1-10 0,-3-1-13 15,-3 4-10-15,4 1-15 0,-5-1 5 0,2 2-6 16,-2 3-14-16,5 2-22 0,-1-1-1 0,3 2 2 15,2 0-36-15,-2 2-3 0,8-1-23 0,-1 0-9 16,1-1-6-16,3 1 0 0,3-3-11 0,1-1 27 16,5-2 2-16,-1 0 0 15,2-2 2-15,3-3 19 0,3-2-24 0,-4 1 16 16,5-4-8-16,-1 0 8 0,-1-2-3 0,1 0 3 16,-1 1 2-16,-5-4 3 0,4 1 10 0,-4 3-15 15,0-2 35-15,-3 0 14 0,0 1 12 16,0-1-28-16,-4 2 15 0,0 1 6 0,1 0 2 15,-4 0-8-15,3 0-12 0,-3 5 5 0,0-6-13 16,0 6-3-16,0 0-2 0,0 0 2 0,0 0-10 16,-7 18 8-16,4-6-10 0,0 4 9 0,-1 3-12 15,4 2 11-15,-3 6-6 0,0 1-5 16,2 5 5-16,-2 1 15 0,3 2-20 0,0 2 11 16,-4-2-4-16,4-1-12 0,0-4 8 15,0-2-1-15,4-1 16 0,-4-1-23 0,0-7 5 0,0 0-5 16,-4-2 18-16,8-1-6 15,-8-4 4-15,4-1 7 0,-3 0 5 0,-1-4-21 16,-2 1 14-16,-1-1-11 0,1-5 13 0,-5 0-11 16,4-1-4-16,7-2-3 0,-18-6-3 0,9 0 8 15,-1-1-20-15,-1-3 18 0,4 1 4 16,1-5-2-16,2 3-2 0,1-1 2 0,0-5-20 16,6 2-1-16,0-3-2 0,1 1 3 0,5-3-13 15,2 0 13-15,3-4-6 0,3 1 19 0,0 2-24 16,3-2 13-16,-3 1-12 0,4 0 9 15,0 1 1-15,-1-1-1 0,2 2 1 16,-6 3 13-16,0 1-4 0,-1 2-6 0,-2 3 9 0,1-1 6 16,-7 2 30-16,3 1-15 0,-4 3 18 15,2-1 28-15,-1 1-26 0,-1 0-12 0,0 2-1 16,-2 0 9-16,1 0-9 0,-2 0-4 16,0 1-11-16,-3 3-64 0,6-4 0 0,-6 4 6 15,1-5 4-15,-1 5 8 0,0 0 11 0,0 0-6 16,0 0 8-16,0 0 3 0,0 0-9 0,0 0 6 15,0 15 3-15,0-8-6 0,0-2-17 0,-1 2 20 16,1-1-11-16,-3 1-7 16,3 2-5-16,0-1-41 0,0 0-71 0,3 1-4 15,-3-5-101-15,1 3-554 0,-1-2 103 0,3 0 72 16</inkml:trace>
  <inkml:trace contextRef="#ctx0" brushRef="#br0" timeOffset="55017.48">26187 1742 688 0,'3'-4'207'0,"-3"4"-45"0,0 0-22 16,0 0-35-16,5 14-48 0,-2-3-114 0,0-3-63 15,0 6-538-15</inkml:trace>
  <inkml:trace contextRef="#ctx0" brushRef="#br0" timeOffset="55784.18">26423 1828 834 0,'-6'-7'258'0,"-1"3"-2"16,-1 0-28-16,0 1-18 0,-2 1-28 15,-6 1-16-15,3 4-10 0,-3 0-10 0,-2 5-20 16,-3 1-16-16,4 3 2 0,-3 3-32 16,5 1 2-16,-1 6-21 0,2-4-15 0,3 2-5 15,2-1-66-15,1 0 19 0,8-2-4 0,0 1-5 16,0-3-3-16,5 0 3 0,6-1-8 0,-1-3 12 16,2-1-2-16,2-3-4 0,6-2-14 15,0-2-5-15,3-1 13 0,-1-2 3 0,2-2 2 16,-4-1-11-16,5-3-9 0,-5 0 23 0,2-1-11 15,-6 1 13-15,1-4-5 0,-4 3 8 16,-2-1-3-16,-1 1 3 0,-3 0 10 0,-1 1-20 0,-5 1 15 16,2-2 2-16,-3 2 8 15,0 5-13-15,-3-7 3 0,-1 4-2 0,4 3 7 0,-13-3 5 16,6 3-8-16,7 0-7 0,-14 0 0 16,14 0-8-16,-17 5-10 0,10-5-1 0,1 6-14 15,2-4-16-15,-2 4-10 0,5-2-16 16,-3 0-9-16,1 0 12 0,3 2 0 0,0-6-10 15,0 6 18-15,0-6 22 0,8 4 22 0,-8-4 22 16,10 0 21-16,-10 0 12 0,13-2 11 0,-13 2 13 16,11-1 10-16,-11 1 28 0,10-2 15 0,-4 0 31 15,-6 2-38-15,7-2 12 0,-7 2-4 16,8-1-6-16,-8 1-10 0,0 0 10 16,0 0-20-16,9-3-15 0,-9 3-9 0,0 0-1 0,0 0 1 15,0 0-7-15,0 0-20 0,0 0 23 16,0 0-19-16,0 0 6 0,7 4-18 0,-7-4 10 15,0 0 0-15,3 6-7 0,-3-6-8 16,0 0-16-16,4 4 1 0,-4-4 17 0,0 0-7 16,14-1-1-16,-14 1 6 0,13-9-5 0,1 2 5 15,0-1-1-15,3-6-7 0,-1-1-2 0,2-7 18 16,3-2-4-16,2-11-11 0,-2-1-6 16,3-3 2-16,-4-1-12 0,-2-3 5 0,-1 1 2 15,0 2 6-15,-7 5 2 0,-3 8 0 0,-3 2 8 16,-1 1-26-16,0 5-46 0,-3 1-2 0,0 4 4 15,0 0 22-15,-3 1-1 0,0 3-5 16,-1 1 10-16,-3 3-2 0,3 3 10 16,4 3 10-16,0 0-8 0,-23 13-7 0,9-1 15 15,4 9-2-15,-1 5 5 0,1 5 7 0,-3 15-7 16,2 1-10-16,7-6 12 0,1-4 0 0,0 1-20 16,6 0 18-16,1-1-18 0,7 8-11 15,-1-8 6-15,3-9-16 0,4 0 1 0,-3-4 7 16,6-2-62-16,-6-6-66 0,6-12-143 0,5 8-486 15,2-4 96-15,1-5 113 0</inkml:trace>
  <inkml:trace contextRef="#ctx0" brushRef="#br0" timeOffset="56217.88">27343 1650 762 0,'-7'-4'220'0,"7"4"-15"0,-17 0-31 16,7 2-20-16,-4 0 5 0,3 3-11 0,-3 0-35 15,-2 4-3-15,-2 0-10 0,2 4 2 0,-2 1-7 16,1 1-21-16,0 1-5 0,1 0 3 16,4-1-13-16,-1 0-31 0,4-2-3 15,-2-1-17-15,7 1-34 0,-2-3 24 0,5-2-11 16,0-1 13-16,2-2-3 0,0 0 3 0,5-3-2 15,1-1 7-15,-7-1 3 0,21-2-13 0,-8-2 5 16,1-2 5-16,2 1 2 0,-1 0 34 16,-2-1-18-16,-2-1 52 0,-1 3-52 0,0-2 10 15,-2 3-8-15,2-4 27 0,-4 5 7 0,1-3-11 16,2 4 3-16,-7-2 11 0,4-1 7 0,-6 4-13 16,7-3-5-16,-7 3 11 0,7-3-26 15,-7 3-13-15,10-1 7 0,-10 1-1 16,0 0-6-16,0 0-8 0,0 0 5 0,7 8-12 0,-7-3 20 15,0-5-30-15,0 11-16 0,3-6 0 16,0 2-46-16,-2-3-5 0,-1 3-98 0,3-2-27 16,0 0-77-16,1-1-531 0,3 0 50 15,0-4 84-15</inkml:trace>
  <inkml:trace contextRef="#ctx0" brushRef="#br0" timeOffset="56626.58">27630 1253 691 0,'0'0'204'0,"0"0"-22"0,0 0-23 16,0 0-16-16,-7 22-10 16,7-9 52-16,-3 4-22 0,2 3-19 0,0 3-9 15,-4 4-7-15,1 1-10 0,1 7-8 0,3-7-20 16,-4 2-16-16,4-3-7 0,0 0-21 0,-3-6 2 15,3-3-9-15,0 0-19 0,-3-4 6 0,3 1 12 16,0-3 1-16,0-2-9 0,0-1-7 16,-1-5 3-16,-2 0-11 0,3-4-12 0,0 0-3 15,0 0 2-15,0 0 3 0,-14-12 21 0,11 5-3 16,1 1 3-16,-6 0-8 0,4-2 7 0,-2 2-9 16,-2 1 27-16,1 0-35 15,-2-1-1-15,-1 3-7 0,2 0 0 0,-2 2 3 16,2 1 0-16,-3 1-1 0,-1 4 6 0,-1 1 7 15,-1 3 3-15,4 2-15 0,-4 2-8 0,7 2-8 16,-3 1 13-16,3 3-18 0,0-1 5 16,1-2-2-16,6 0-26 0,-1-2-3 0,2 0-35 15,-1 0-16-15,3-3 6 0,6 0-39 0,-7-4-49 16,6-5-123-16,-3 3-483 0,2-4 77 0,4-2 66 16</inkml:trace>
  <inkml:trace contextRef="#ctx0" brushRef="#br0" timeOffset="57752.64">27852 1248 637 0,'-7'23'197'0,"4"2"-28"0,-1-1-16 0,-2 0-4 16,2 2-6-16,-6 5-28 0,3 0-4 0,2 3 1 15,-3-2 1-15,0 1-16 0,2-1-15 16,5-7 8-16,-5 0-6 0,3-2-12 16,-1-6-1-16,4 0-22 0,-3-1 7 0,-1-1 3 15,3-5-46-15,0-1 13 0,1-4-21 0,0-2-8 16,0-3-25-16,0 0 25 0,0 0-14 0,0 0 27 16,2-22-3-16,2 11-7 0,-4-1 18 15,3 0-2-15,-3 1-3 0,0-3 12 0,-3 1-12 16,3 1 10-16,-4 2 0 0,2 1 10 0,-3-1 1 15,1 3-1-15,-2-1-8 0,3 2-14 0,-4 4-11 16,0 0 15-16,7 2-5 0,-12 3 3 0,3 2-3 16,-1 2 8-16,0 3 13 0,0 3-23 15,2 1-1-15,1-1 6 0,1 3-8 16,0-1-2-16,2 0-6 0,1-2-2 0,-1 1 5 0,4-3 0 16,0 0 3-16,4 0-11 0,-4-3 8 15,6-1 2-15,-2-2 1 0,4 0-3 0,0-5 5 16,3 0-10-16,2-3 5 0,1-2 5 15,0-4 5-15,3 1 3 0,-3-4 0 0,3 0 5 16,0-1-8-16,-3 0-7 0,-1-2-3 0,1 5 0 16,-4-3 23-16,0 1 2 0,1 1 27 0,-4 1-29 15,0 1-8-15,-1 1 8 0,0 0-3 16,-1 1-2-16,-2 2 0 0,0-2 3 0,-2 4-14 16,2-3 9-16,-3 6-6 0,6-6-15 0,-5 4 13 15,-1 2-8-15,0 0-8 0,6-4-2 0,-6 4 5 16,0 0-29-16,0 0 6 0,0 0-18 15,0 0 8-15,0 0-8 0,18 5 10 16,-18-5 5-16,8 1-2 0,-8-1 5 0,8-1-8 16,-8 1 20-16,14-1 4 0,-14 1-1 0,12-3 10 15,-7 2 6-15,2-1-11 0,-7 2 6 0,11-4 20 16,-5 3-3-16,-6 1 16 0,7-1-6 0,-7 1-7 16,9-2 15-16,-9 2-7 0,0 0 0 15,5-3-1-15,-5 3-15 0,0 0 8 0,0 0-5 16,0 0-3-16,0 0 8 0,0 0-13 0,5 9 6 15,-7-4-4-15,2-5-9 0,-3 11 15 0,0-4-8 16,3-1 5-16,-1 0-10 0,1 0-5 16,-1 0-23-16,1 0 33 0,0-6 2 15,1 12-7-15,0-9-7 0,2 1 14 0,-3-4-9 16,10 3 10-16,-3-3 2 0,-7 0-23 0,17-2 8 16,-7-2 5-16,1 0-5 0,-1 1 10 0,0-4 0 15,1 2 3-15,-1-1 2 0,0-1-23 16,1 0 11-16,-2 2 4 0,-2 1 11 0,-1-2 5 15,-1 3 2-15,2-1 1 0,-4 1-14 0,-3 3 9 16,7-7-9-16,-4 6-4 0,-3 1 0 0,3-4-3 16,-3 4 10-16,0 0-2 0,0 0-14 0,0 0 22 15,0 0 2-15,-7 16-6 0,1-10-12 16,3 2-2-16,-1 1-1 0,1 0 6 0,-1 0-8 16,2 3 7-16,-3-3 1 0,5-2-6 15,-3 0-7-15,2 1 15 0,1-1-12 0,0-2-9 16,-1 2 6-16,2-3 7 0,-1-4 6 0,4 7 7 15,-4-7-30-15,7 0 12 0,-7 0 8 16,0 0 0-16,14-5-10 0,-7 0 7 0,-1-1 6 16,2-3 2-16,-2 2 0 0,-2-1-8 0,2-2 3 15,-2 3 13-15,2-1-8 0,0-2-2 0,-4 5 12 16,1 0-2-16,0-1 8 0,0 1-1 16,-2 0-7-16,2 1-5 0,-3 4-14 0,3-8 6 15,-3 8 6-15,3-5-14 0,-3 5 16 0,0 0 2 16,0 0-15-16,0 0 10 0,8 18-10 15,-8-11 7-15,0 3-2 0,3 4-5 0,-2 1 0 0,2 3 8 16,-3 0 9-16,3 0-17 16,-3 2 8-16,0 0 2 0,0 1-5 0,0 0 2 15,-6 3-4-15,-2 1 10 0,-5 4-6 0,-8 11 8 16,-7 2 3-16,-13 8-15 0,-10 4-24 0,-6-5-64 16,-3-7-245-16,-7 13-533 0,0-2 90 0,-10-8 95 15,-8-2 71-15</inkml:trace>
  <inkml:trace contextRef="#ctx0" brushRef="#br0" timeOffset="112585">29486 4291 481 0,'0'0'79'16,"0"0"-17"-16,0 0 17 0,0 0-33 15,-1-6 13-15,1 6 5 0,0 0 7 0,0 0-24 16,0 0 47-16,0 0-2 0,0 0-2 0,-3-4-16 16,3 4-2-16,0 0-6 0,0 0 21 15,0 0-10-15,0 0-79 0,0 0 50 0,28 11-37 16,-14-10 22-16,6 2-28 0,11 4-2 16,7-1-3-16,24-2 2 0,5 1 19 0,2 2-6 15,6-3-7-15,3 2 12 0,0-3 18 0,19 2 42 16,-1-2-1-16,3 1 6 0,0-1-16 0,-1 0-5 15,-18 0-8-15,2-3-10 0,0 0 8 16,-3 1 5-16,-1 0-26 0,0-2 8 0,-2 2-13 16,3-1 8-16,-8-1-10 0,2 1 2 0,-2 0 5 15,-6-1-5-15,-10 1 3 0,-11 0-8 0,-1 0 0 16,-11 0-15-16,1 0 12 0,-8 1-7 16,-5-1 2-16,1 1 3 0,-7-1 3 15,3 0-19-15,-4 0 11 0,-2 0-10 0,-4 2-3 16,0 1 10-16,-7-3-15 0,3 2 0 0,-3-2-1 15,-13 8-17-15,2-6 18 0,-3 4-54 0,-6-4-22 16,0 4-37-16,-4-2-72 0,-7 3-119 0,5-1-477 16,-6-5 92-16</inkml:trace>
  <inkml:trace contextRef="#ctx0" brushRef="#br0" timeOffset="112976.56">29202 4467 463 0,'0'0'100'0,"0"0"10"15,42 0 43-15,-19 0 6 0,4 0-5 16,7 0-3-16,28 0-85 0,7-1-10 0,9-4-17 16,26 5 2-16,1 0 0 0,4 0 18 15,1 0-1-15,0 2-22 0,5 1-2 0,1-2 7 16,1-1-26-16,-4 3 16 0,-4 2 2 16,-7-4-15-16,-2 2-3 0,-22 2-12 0,1-4 15 15,-4 0 12-15,0 5-7 0,-9-5 8 0,1 3-5 16,-19-1-26-16,-6 0 25 0,-5-3 1 0,-6 1-8 15,-1 1 0-15,-6 1-8 0,-4-2 46 0,-2 0-45 16,0-1 1-16,-5 0-1 0,0 0 32 16,-5 0 31-16,2 2-56 0,-1-2-15 0,-9 0-159 15,8-2-402-15,-8 2-156 0,0 0 81 0</inkml:trace>
  <inkml:trace contextRef="#ctx0" brushRef="#br0" timeOffset="115163.37">29537 1410 488 0,'0'4'182'0,"0"3"-18"0,0 0 5 0,0 3-16 16,0-2-4-16,0 3-44 0,3 3 13 0,-6 3-1 15,6 1-30-15,-6 2-2 0,3 5-21 16,-3 1 8-16,0 3-16 0,-1 4 18 15,-2 1 0-15,3 4-22 0,-6 9 9 0,0 1-15 16,5-8-5-16,-2-4 23 0,1-1-38 0,-1 1 17 16,-4 11-15-16,6-9 16 0,-2-5-6 15,-1 1-15-15,3-6 5 0,1-3-5 0,-1 0 6 16,1-3-24-16,0-4-10 0,0 0-13 0,2-5-28 16,0 2-3-16,-1-3-51 0,-2-2-18 0,4-7-107 15,-3 1-558-15,3 0 81 16,0-4 78-16</inkml:trace>
  <inkml:trace contextRef="#ctx0" brushRef="#br0" timeOffset="115508.23">29435 1491 542 0,'0'-5'161'0,"0"-1"16"15,0-1-23-15,3 3-19 0,-1-2 1 16,0-1-18-16,1 1-18 0,4-3-11 0,0 3-12 16,3-1-11-16,0 0 6 0,1 2 5 15,5 0-28-15,-1 1 9 0,-2 3 12 0,6 0-40 16,1 1-2-16,-1 1 6 0,-2 3-19 0,4 0 6 16,1 2 7-16,-7 0 0 0,6 3 0 15,-4 0-20-15,0 0 15 0,-3 1-11 0,-4 0-1 16,0 2-1-16,1-1-7 0,-8 0 14 0,2 2-6 15,-7 0 14-15,-4 0-9 0,-5 5 2 0,1 1-6 16,-8 1 11-16,-2-2-15 0,-1 0 0 16,-3-1-1-16,2-2-12 0,1-3 0 0,0 1 8 15,0-3-21-15,1 0 18 0,3-3-5 0,5 0-26 16,-4-2-25-16,0-2-80 0,9-3-89 0,-4-3-49 16,7-1-445-16,-2-4 76 15</inkml:trace>
  <inkml:trace contextRef="#ctx0" brushRef="#br0" timeOffset="116886.85">29866 1195 534 0,'6'-4'162'0,"-6"4"-24"0,0 0-5 16,0 0-8-16,4 10 3 0,-1-4-23 15,-3 4-10-15,3 4 2 0,-3 3-33 16,0 4 69-16,-3 5-10 0,0 0-10 0,-1 10-6 16,-2 1-2-16,-1 10-12 0,-1 0-14 0,-1-8-13 15,5-3-7-15,-2-4 5 0,2-1-10 16,-3-5-15-16,6-3 12 0,0-3-28 0,-1-2 15 16,-1-4-23-16,3 0 9 0,0-4 4 0,0-1 18 15,0-5-5-15,6-2-13 0,-6-2-8 0,15-3 3 16,-2-5 6-16,1-2-19 0,0-4 10 15,6 0-10-15,-6-1 6 0,5 1-3 0,-7 4 2 16,1-1 3-16,-2 1-5 0,-1 1 0 0,-3 3 4 16,0 0-9-16,2 0 0 0,-5-1-11 0,2 4 19 15,-1 0-14-15,0 0-10 16,-5 3 16-16,0 0-16 0,0 0 24 0,12 9-8 16,-9-2-3-16,-3-1-8 0,3 4 13 0,-3 0-7 15,0 1 7-15,3-1-12 0,-1 1-4 0,-1-3 6 16,1 1 0-16,1-3 6 0,-3 0-12 15,5-2 1-15,-3 2-5 0,1-2 2 0,-3-4 11 16,10 1 2-16,-10-1-23 0,17-5 26 0,-7 1-18 16,-3 0 17-16,4-2 1 0,-1 1-8 0,-2 0 3 15,-2 0 4-15,1 2-2 16,1-1-12-16,-6 1-1 0,4 1 18 0,-6 2-10 0,11-4 0 16,-11 4-2-16,7-1-1 0,-7 1-15 15,0 0 3-15,13 2 12 0,-13-2 6 0,8 5-13 16,-2-1 7-16,-2-1 8 0,-1 2-23 15,3-3 16-15,-2 2-6 0,3-2-15 0,-3 3 0 16,5-5 15-16,-9 0 11 0,14 0-31 0,-4-2 10 16,0-3-3-16,0 0-4 0,2-4 12 0,-1 0 5 15,2-3 0-15,-3 2 14 0,0-3-22 16,3 1 11-16,-4-1 5 0,-1 3 23 0,-1 0 10 16,1 3-4-16,-2-1 14 0,-1 2-25 0,0 0 10 15,0 1-12-15,-3 0-4 0,-2 5-1 16,0-3 4-16,0 3-10 0,0 0 0 15,-10 12 3-15,6-1-3 0,-5 3 10 0,1 5-22 16,-2 1 17-16,0 5 3 0,-1 5 5 0,-2-3-11 16,0 4-4-16,0 11-6 0,1-6 19 0,1-3-11 15,-5 9 5-15,6-6-2 0,-1-6-6 16,4-1-2-16,-3-2 8 0,3-4-3 0,2-6-13 16,-3-1 19-16,4 1-6 0,1-4-3 0,-3-1-9 15,3-1 22-15,-2-1-10 0,0-3-13 0,-3 1 1 16,1-3 12-16,0-1-8 0,0-3-12 15,0-1 0-15,7 0 7 0,-13-5-2 0,8-1-16 16,-1-3-2-16,3-1-3 0,3-3-2 16,3 1 0-16,3-4-11 0,2-3 1 0,-1-1-9 0,6-5 9 15,4 0-19-15,-3-1 14 0,10-11 15 16,2 2-14-16,-2-1 19 0,2 0 3 16,2 1-6-16,-2 0 11 0,5 3 20 0,-7 6 17 15,-4 5 9-15,2 0 5 0,-6 1-13 0,5 1 33 16,-3 4-3-16,-5 0 11 0,0 4 8 0,-3 0-18 15,1 1-1-15,-3 3-20 0,-3-1 0 16,3-1-4-16,-5 4-1 0,0 2-23 0,-3 3 20 16,0 0-10-16,-8-6 18 0,8 6-17 0,-16 3-4 15,6 0-7-15,-1 3 3 0,1 0-1 0,2-1 4 16,-2 3-17-16,0-2 4 0,1 1 14 16,1-1-2-16,2 1-22 0,-1 0 14 0,4-1-5 15,2 0-7-15,0 0-3 0,-1 0 18 16,5-1-13-16,1-2 13 0,1 1-5 0,0 0-3 15,6-1 16-15,2 0-3 0,3 1-12 0,-3-2 17 16,-1 1-3-16,5-2 1 0,-2 0-3 16,-2 2 8-16,3-2 0 0,-2 0 2 0,-1 1-10 15,-1-1 0-15,-2 1 11 0,1-1-6 0,-6 1-7 16,3-1-3-16,0 2-3 0,-3-2-17 0,-5-1 4 16,7 6 26-16,-7-6-15 0,0 8-2 15,0-4 2-15,-4 3-18 0,-2-1-3 0,4-1 8 16,-6 1-10-16,6-3 5 0,-4 2 2 15,3-1 14-15,1-1-9 0,2-3 1 0,-8 5-3 16,8-5-5-16,0 0-5 0,0 0 7 0,0 0 6 16,0 0-8-16,0 0 8 0,21-16-3 15,-11 9 5-15,0-1-2 0,3-2 2 0,-2 1 15 16,3 1-2-16,-1-3 16 0,0 4-4 0,1-2 1 16,-5 3 28-16,-1 0-8 0,0 1 29 0,-2-1-29 15,-2 2 3-15,4 0 13 0,-6 0-1 16,5 2-14-16,-7 2-6 0,4-5-5 0,-4 5 2 15,6-3-12-15,-6 3 8 0,0 0-6 16,0 0 5-16,0 0 9 0,0 0-19 0,-6 20 10 0,2-11-15 16,-3 1 6-16,6 3 12 0,-5 1-3 0,3-2 1 15,1 2-32-15,-3-2-9 0,2 1-16 16,2-2-23-16,-2-1-71 0,-1-1-93 16,4-6-74-16,0 4-532 0,0-4 69 0,6 0 99 15</inkml:trace>
  <inkml:trace contextRef="#ctx0" brushRef="#br0" timeOffset="117020.98">31027 1344 806 0,'0'0'217'0,"0"0"-35"0,0 0-31 15,-3 19-41-15,0-9-92 16,2 5-49-16,-5 2-107 0,3 1-553 0</inkml:trace>
  <inkml:trace contextRef="#ctx0" brushRef="#br0" timeOffset="117781.73">31171 1491 639 0,'0'0'228'0,"-3"-8"-38"0,0 5-16 15,3 3-18-15,-7-7-8 0,2 7-30 16,5 0-5-16,-22 3-8 0,10 2-3 0,-4 2-20 16,-2 5-8-16,-1 1-5 0,-2 6-7 15,6 2-1-15,-4 2-15 0,4 3-7 0,-1-1 2 16,9-1-16-16,-1-2-4 0,5-1-9 0,0-2 24 16,6-2-18-16,1-1-2 0,5 1-11 0,3 0 0 15,2-5 13-15,5-1-8 0,2-1-7 0,2-4-6 16,2-4 3-16,5 0-3 0,-2-4-2 15,6-2 10-15,1-3-7 0,1-2 7 0,-2-1 0 16,-2-3-2-16,-4 1 15 0,1-2-13 0,-8 1 2 16,-3 1 4-16,0-1 6 0,-2 0-24 15,-6 3 17-15,-2 2-7 0,-5 0-3 0,-3 2-3 16,0 0 3-16,0 6-15 0,-14-5 2 16,4 5 13-16,0 0-13 0,-5 3-2 0,-1 2 20 15,-2 0-13-15,2 1 6 0,-1 2-3 0,5-1-3 16,-4-1 3-16,3 2-13 0,5-1 25 0,0-1-32 15,0-2-6-15,1 3 0 0,2-4 29 0,2 2-31 16,3-5 12-16,0 0 11 0,0 0 2 16,13 4-7-16,-13-4 7 0,18-4 0 0,-7-1 3 15,2 0 10-15,0 2 8 0,-2-1 15 0,-1 0 3 16,1 0-13-16,-4 2 10 0,0-2 11 16,2 2-16-16,-4-1 2 0,1 1 19 0,-6 2-14 15,7-4 1-15,-7 4-8 0,7-1-15 16,-7 1 10-16,0 0-13 0,10 3 10 0,-10-3-4 15,0 9 1-15,0-3 4 0,0 2-14 0,0 1-25 16,-1 0 33-16,-2 0-4 0,3 0 6 0,0 0-12 16,0-2 13-16,3 1-20 0,-3-1 1 0,1-1-1 15,0-2-6-15,2 0 26 0,0-1-24 16,4-5 17-16,6-1 4 0,-2-6-8 0,6-5 16 16,6-6-10-16,5-11-11 0,0-6 3 0,4-4 3 15,-3-1-3-15,-1-4 8 0,4-1-13 0,-7 1-1 16,-4 0 32-16,3 3 0 0,-7 3 2 15,-5 9-23-15,-7 6-28 0,4 6 51 0,-7 2-41 16,4 3 18-16,-2 1 0 0,-1 2 18 16,-3 3-30-16,3 3 22 0,-3 5-17 0,0 0-11 15,0 0 23-15,-24 18-20 0,8 2 0 0,3 10 2 16,-8 15-2-16,0 7-1 0,9 4-17 0,-2 4-10 16,5 2-21-16,3 1-38 0,9-3-65 15,0-2-37-15,-6 0-152 0,16-3-404 0,2-5 56 16</inkml:trace>
  <inkml:trace contextRef="#ctx0" brushRef="#br0" timeOffset="118331.97">30452 2285 565 0,'0'-12'225'0,"-5"3"-7"0,2 3-8 0,0-1-16 15,-5 1-27-15,1 0-32 0,-1 0 1 0,-3 4-8 16,-4-1-18-16,-2 3-25 0,3 1 9 0,-7 3-9 16,0 1-29-16,-5 3 8 0,5 0-2 15,-6 8-21-15,3-1-6 0,1 1-1 0,5-1-11 16,1 2-16-16,5 0 11 0,0-1-15 0,5-3-8 15,3 2 7-15,1-3 1 0,8-4 7 16,1 1-7-16,7-3-11 0,-3-2-2 16,8-1-6-16,-2-3-2 0,5-1 8 0,0-1 8 15,-1-3 2-15,1 0 7 0,-4 2-17 0,3-1 28 16,-2 1-10-16,-5-2 15 0,1 3 2 0,-4-1 3 16,4 0-20-16,-7 1 5 0,3 0 18 0,-1 2-21 15,-1-2 5-15,-8 2-2 0,10-3 5 16,-10 3 0-16,13-2 0 0,-13 2-16 15,8 3 6-15,-2 0 10 0,-2 0 13 0,1 2-26 0,0 2-3 16,-2 2-9-16,5 0 4 0,-2 1-30 0,1 3-59 16,0-1-34-16,2 0-168 15,-4 1-333-15,3-5-123 0,0-1 105 0</inkml:trace>
  <inkml:trace contextRef="#ctx0" brushRef="#br0" timeOffset="118692.84">30904 2041 627 0,'0'0'199'0,"0"0"-7"15,0 0-7-15,0 0-27 0,0 0-22 0,-16 17-16 16,12-5-7-16,-3 3-13 0,-3 5-6 16,5 1-1-16,-3 1-4 0,1 3-22 15,-4-2 7-15,7 2-8 0,-5-2-9 0,5-4-11 16,-3-1-10-16,4-3-8 0,2-1 20 0,-2-4-24 15,0-2 1-15,0 0 6 0,3-5-18 16,0-3-1-16,0 0 11 0,0 0 0 0,0 0-2 16,0 0 2-16,-4-23-5 0,1 15-5 0,0-2 12 15,1 0 16-15,-4 3 49 0,6-1-34 0,-6 2 26 16,4-3-5-16,-3 5-26 0,-2 0 0 16,0 0-12-16,-3 3 9 0,0 1-4 0,10 0-3 15,-24 6-13-15,14-1 8 0,-4 5-23 0,3 2 7 16,-6 4-2-16,7 3-15 0,2 1-3 0,0 3-16 15,0 0-48-15,5-1-5 0,3-3-36 16,3 0-36-16,0-2-66 0,5-3-82 0,2-1-497 16,3-4 56-16,5-3 60 0</inkml:trace>
  <inkml:trace contextRef="#ctx0" brushRef="#br0" timeOffset="119938.84">31188 2042 596 0,'1'-6'235'0,"-1"1"-43"0,3 0 0 0,-3 0 0 16,0 5-30-16,0 0-6 0,0 0-18 0,0 0-20 16,0 0-11-16,0 0-4 0,0 0-4 0,-3 23-12 15,-1-9-33-15,-3 3 8 16,0 4-1-16,1 4-10 0,2 0 3 0,-3 4-13 16,-3 1-3-16,3-2 1 0,1-3-16 0,2 0-3 15,1-4-4-15,-2-4-14 0,4 1 3 0,-4-3-7 16,2 0-8-16,2-6 27 0,0 1-6 15,-1-2-11-15,-1-2 5 0,3-2-8 0,0-4-12 16,0 0 7-16,0 0 8 0,0 0-15 0,-10-11 25 16,6 4-10-16,0 0 0 0,-2-3 21 0,3 2-11 15,-1-1-3-15,-2 1 17 0,-2 0 1 16,1 3-20-16,-3-2-7 0,1 2 2 0,-3 0 10 16,2 2-5-16,-2 3-10 0,0 0 5 0,2 1 2 15,-4 6-4-15,1-1 7 0,5 5-10 16,-2 2 2-16,1 0 3 0,5 1-7 0,1 3 17 15,0-2-2-15,6 1-8 0,3-1-8 16,1-2 18-16,0 0-10 0,7-2 0 0,2-1 5 16,-1-4 3-16,3-2-3 0,4-2 3 0,0-2 2 15,1-4-13-15,-3 0-4 0,5-2 14 0,-4-3 1 16,1-1 0-16,-4-1 5 0,0 1-6 16,-2 0 14-16,-2 2-8 0,-2 0-3 0,-7-1 18 15,6 0-26-15,-4 1 24 0,-1 0-8 0,-2 0-8 16,-1 1 6-16,0 0-9 0,-3 1-9 15,0 2 17-15,0-2-2 0,0 6-21 0,-3-7 6 16,3 7 4-16,-3-3-25 0,3 3 0 16,0 0 10-16,0 0-5 0,0 0 0 0,0 0 13 15,0 0 18-15,0 0-46 0,0 0 18 0,-1 14-11 16,1-14 8-16,7 6-10 0,0-4 18 0,0-1-8 16,0 1 15-16,3-2-12 0,1 1 12 15,-1-2 11-15,0 1-21 0,1 0-5 0,-1-3 18 16,3 1 0-16,-3 2 13 0,-1-4 5 0,-4 3 0 15,-5 1-3-15,14-2 13 0,-7 1-7 0,-7 1 10 16,9-2-11-16,-9 2-12 0,10-2 2 0,-10 2-2 16,0 0 7-16,0 0-7 15,8 0-8-15,-8 0 15 0,3 6-7 0,-3-6-19 16,1 11 11-16,-1-5-5 0,0 1 18 0,0 0-18 16,0 1 5-16,3-1-5 0,-3 3-3 0,3-5 16 15,2 3-13-15,-3-2 5 0,5 0-5 0,0-1 2 16,0-2-12-16,6-2 17 0,1-1 1 15,-1-3-6-15,2 2-4 0,1-4 12 0,0 0-16 16,-4 0 22-16,5-1-4 0,-7 2 6 0,4-1 8 16,-4 1-9-16,-3 1-6 0,2 0-12 0,-4 0 19 15,2 0 8-15,-1 0-8 0,-6 3-1 16,10-3 1-16,-10 3-10 0,8-3-6 16,-5 3 8-16,-3 0-7 0,7-2 30 0,-7 2-33 0,0 0-5 15,0 0-6-15,3 7 8 0,-3-4 3 16,-3 2-2-16,3 1 12 0,0 2-15 0,0-2 4 15,-1-1 9-15,1 3-11 0,0-2 3 0,0 0-8 16,1-1 11-16,-1 0-11 0,0-2 16 16,3 1-6-16,2 1 6 0,0-5-6 0,4 0 0 15,-1 0-2-15,2-2 0 0,3-1 8 0,-5-2-3 16,5 0 0-16,0 1 2 0,-3-2 14 0,1 1-24 16,0 0 16-16,-1 2-1 0,-3-1-9 0,1 0 7 15,1 0-15-15,-5 2 30 0,2-1-10 16,-2 1 1-16,-4 2 4 0,10-5-10 0,-9 4-2 15,-1 1 20-15,8-4-8 0,-8 4-10 0,0 0-5 16,5-4 13-16,-5 4 0 0,0 0-16 16,3-4 3-16,-3 4-10 0,0 0 10 0,3-2-15 15,-3 2-6-15,0 0-2 0,0 0 8 16,4-3-18-16,-4 3 9 0,0 0 9 0,4-2-3 16,-4 2-2-16,6-3 12 0,-2 2 5 0,-4 1 3 15,7-2-7-15,1 0 9 0,-2 0-4 0,0 1 15 16,-2 0-6-16,-4 1 4 0,9-3-1 15,-8 1 0-15,5 1 5 0,-6 1-2 0,8-2-10 16,-8 2 2-16,6-1-8 0,-6 1-2 0,0 0 15 16,7 4-7-16,-2-1-3 0,-3 1-3 0,1 1 3 15,3 2 21-15,-4-1-13 0,4 5-8 0,-3-1 2 16,1 1 1-16,-1 1-1 16,-1 1-7-16,0 2 10 0,1 0-2 0,1-2 10 15,-4 0-13-15,0 2 20 0,-4 1-10 0,0 1-7 16,-5 2-1-16,-9 1 1 0,-16 8-44 0,-3 0-77 15,-15-3-99-15,-13 5-659 0,-3-3 106 0,-3-2 79 16</inkml:trace>
  <inkml:trace contextRef="#ctx0" brushRef="#br0" timeOffset="120519.76">30430 2901 642 0,'0'0'187'0,"0"0"-3"0,11-7-15 0,-2 4-28 15,1 0 0-15,0-2-24 0,8-1-4 0,6 0-13 16,0-2-26-16,5-3-2 0,4 0 2 0,1-3-15 16,9-5-13-16,-2-1 5 0,1 1 21 15,-11 1-16-15,-1 2-12 0,-5-2 17 0,-5 4-15 16,-3 2 5-16,0-1-56 0,-3 2 51 0,-5 0-35 15,-2 3 22-15,-3 1-15 0,-1-1-3 0,-6 3 16 16,3 5-8-16,-12-3-5 0,0 3 0 16,-5 2 0-16,-1 2-13 0,-1 1 7 0,-4 3 4 15,0 1-8-15,2 1 7 0,-1 2-18 16,1-1 8-16,7-1-5 0,-3 2 6 0,7-1-9 16,0-1 6-16,2 2-1 0,2-1 11 0,3 0-26 15,3-3 16-15,3 0 2 0,4 2 2 16,6-1 14-16,-2-1-1 0,9-1-20 0,0 1 31 15,-2-1-26-15,6 1 16 0,2-2-21 0,-8-2 7 16,3 3-9-16,-2-2 7 0,-4 0 5 0,-2 1 3 16,3-4 0-16,-6 4 2 0,1-2 3 15,-3 1-5-15,-4 0-11 0,-4 0 14 0,0 2-26 16,-4 3 15-16,-6-2-10 0,-4 2-6 0,1 0-12 16,-3 2-36-16,-4-1-10 0,-2 1 10 15,4-2-71-15,0-1-1 0,-1 0-107 0,-15 0-102 16,24-1-418-16,-1-2 72 0</inkml:trace>
  <inkml:trace contextRef="#ctx0" brushRef="#br0" timeOffset="120763.59">31113 2900 547 0,'7'-4'215'0,"-7"4"-25"0,0 0 27 16,7-2-22-16,-7 2-19 0,0 0-22 15,0 0-11-15,0 0-25 0,0 12 0 0,-3-2-6 16,-1 0-12-16,2 5-15 0,-6 2-8 16,4 3-8-16,-2 4-5 0,-5 5-21 0,4 3-4 15,-3 0-16-15,3 0 0 0,-3 1-18 0,3-4-36 16,1-1-51-16,-1-3 16 0,4-4-68 0,1 0-132 16,-4-5 38-16,1-3-81 0,6-1-413 15,-1-3 67-15</inkml:trace>
  <inkml:trace contextRef="#ctx0" brushRef="#br0" timeOffset="121060.86">31124 2839 1044 0,'-4'-3'292'15,"4"3"-54"-15,0-7-10 0,0 7-21 0,0 0-38 16,0-8-5-16,0 8-16 0,11 0-7 0,-11 0 0 15,19 0-34-15,-5 2-17 0,0 1-6 16,5-1-4-16,0 3-16 0,-2-3-8 0,3 1 10 16,-3 0 4-16,0 1-19 0,-6-1 0 0,6 1-23 15,-4 0-2-15,0-2-1 0,-5 1 1 16,2-1-21-16,-3 1-5 0,2-2-20 16,-7 2 9-16,-2-3 4 0,0 7-1 0,-4-1-23 0,-3-1-28 15,-3 3-33-15,0-3-5 0,-4 2 0 16,2-1-29-16,-4 1-53 0,3 1-51 0,-5 1-180 15,8-3-371-15,1 0 60 0,2 0 104 16</inkml:trace>
  <inkml:trace contextRef="#ctx0" brushRef="#br0" timeOffset="121403.64">31621 2896 988 0,'0'0'279'0,"2"-2"-26"0,-2 2-28 15,0 0-20-15,0 0 0 0,0 0-31 0,-7-6-3 16,7 6-17-16,-17 0-21 0,6 0-15 0,-3 3-11 16,-2 2-20-16,-5 0-5 0,0 0-8 0,3 2-17 15,-4-1-16-15,1 1-8 0,4 0 0 16,0 2-25-16,5-1-8 0,-1 0-10 0,4-3 10 16,-1 1 0-16,6 0 18 0,-3-4-16 0,7 2-4 15,0-4 4-15,0 0-12 0,11 5 15 0,-11-5 0 16,16 0 18-16,-5-1 0 0,-1-1 5 15,0 0 6-15,1-1 2 0,-1 1-8 0,0 1 5 16,0-3 0-16,-1 4 6 0,-4-1-9 0,2-2 1 16,0 2 10-16,-1-1-15 0,-6 2-3 15,10-1 5-15,-10 1 20 0,9 0-37 0,-9 0-1 16,0 0-5-16,13 3 3 0,-7 0-19 16,1 3-27-16,3-3-62 0,-1 5-87 0,-4-3-66 15,2 0-333-15,5 2-251 0,-2 0 82 0,-2-4 66 16</inkml:trace>
  <inkml:trace contextRef="#ctx0" brushRef="#br0" timeOffset="121559.37">31835 2896 629 0,'0'0'287'0,"0"0"-41"0,-3-8-34 16,3 8-12-16,-8-5-19 0,8 5-14 15,-13 0-39-15,13 0-18 0,-25 6-26 0,9 1-2 16,0 1-56-16,1 1-18 0,-2 3-72 15,3 1-62-15,-3 0-63 0,-7 5-129 0,14-2-393 16,0 1 86-16</inkml:trace>
  <inkml:trace contextRef="#ctx0" brushRef="#br0" timeOffset="121896.68">31824 3102 588 0,'19'-6'228'0,"-7"2"36"15,-1 0-13-15,-1 1-39 0,-4-1-5 16,1-1 3-16,3 4 15 0,-1-3-25 15,-4 3-39-15,1-2-40 0,-1 0 4 0,3 2-7 16,-3-2-6-16,1 1-32 0,-6 2-8 0,10-5-6 16,-8 2-40-16,4-1-3 0,-6 4-23 0,7-4-72 15,-1 1-2-15,-6 3-67 0,4-6-51 16,-4 1 0-16,3 2 0 0,-3 3 26 0,4-12 30 16,-4 7 13-16,0 5 49 0,-7-12 38 0,5 8 16 15,-3 0 38-15,-1-1-16 0,4-2 49 0,-6 2-28 16,3 3 39-16,-1-1-3 0,-1 0-11 15,0 1 11-15,-3 1-10 0,10 1-13 16,-20 1 15-16,9 2-5 0,-2 2-13 0,1 1 13 0,-4 0-7 16,6 2-14-16,-4 3 14 0,1 0 9 0,3 3-4 15,-1-1 10-15,4-1-14 16,1 2-14-16,4 0-13 0,2 2 15 0,1-4-2 16,6 2-3-16,6-1 2 0,8-1-22 0,5-3-13 15,7 0-77-15,24-1-77 0,-14-2-205 0,28-4-383 16,10-3 30-16,15-1 118 0</inkml:trace>
  <inkml:trace contextRef="#ctx0" brushRef="#br0" timeOffset="142475.81">18389 14128 381 0,'0'0'194'0,"0"0"-91"0,0 0 12 15,0 0-38-15,0 0 23 0,0 0-3 0,28 5-28 16,-15-5-20-16,11 0 97 0,1 0-24 0,9 0-12 15,10 0 3-15,1 0-11 16,23 0 16-16,4 0-23 0,6-2-90 0,29 1 23 0,2-1-28 16,11 0 3-16,6 0 12 0,3 1 11 0,5 1 63 15,9 0-9-15,4 0-4 0,-2-1-4 16,33 0-3-16,-35-2-18 0,7 3 11 16,25-2-29-16,-32 2 0 0,-6 0 26 0,-1 0-8 15,-9-1-22-15,-1 0 4 0,-7-4 16 0,-8 4-37 16,-6 1 22-16,-23 0-9 0,-10-2-17 0,-3 1 7 15,-18 1 3-15,-10-2-2 0,-10 4 9 0,-8-2-12 16,-5 0 18-16,-8 1-42 0,-7-1-14 16,-3 0-19-16,0 0-12 0,-38 10-57 0,5-12-155 15,-8 6-544-15,-21 6 78 0,-10-1 78 0</inkml:trace>
  <inkml:trace contextRef="#ctx0" brushRef="#br0" timeOffset="144207.49">18157 14183 404 0,'0'0'110'0,"0"0"59"0,10-7-21 0,-6 4 9 16,2 1-27-16,1-3-7 0,0 5-13 0,0-2 0 15,0-3-10-15,0 4-18 0,3 1 2 0,-3-2-12 16,-1-1-11-16,1 1-7 0,-7 2 5 15,14 0 0-15,-14 0-26 0,10 0 11 0,-10 0-3 16,10 2 0-16,-5 1-3 0,1-1-15 0,-2 4 5 16,2-2-5-16,1 6-13 0,0 1 16 0,-3 1-18 15,2 3 15-15,-2 3-5 0,2 6-11 0,-2 1 9 16,3 0-16-16,-3 7 23 0,-1 4 2 16,3 12-2-16,-5-2-10 0,2 7 20 0,-3 4 6 15,0 4-14-15,0 3-1 0,-3 2-14 16,2 0 26-16,-2 17-8 0,-3 1-3 0,5 0-9 15,-6 0-1-15,3 2-2 0,-2 1 2 16,2 1 1-16,1-1 4 0,-3-6 16 0,3 4-23 16,-2-5-13-16,5-9 7 0,0 12 16 0,-3 1-10 15,3 2-5-15,-3-2 23 0,3-2-19 0,0 3 17 16,-4-3-17-16,1 0-14 16,-1 3 9-16,-2-2-17 0,3 0 13 0,-5 3 2 0,1-4-10 15,1-1 5-15,2-15 0 0,-6 12 7 0,6-14-9 16,1 3-3-16,0-2 10 0,-1 0 0 15,4-1 3-15,-3 1-16 0,3 0 21 0,0-1-13 16,0-1 7-16,3 1-1 0,-3-3-6 16,0 0 7-16,3-2 4 0,-2 0 4 0,-2-1-20 15,1 0 10-15,-3-3 8 0,3 0-13 0,0-10 12 16,-3 9 4-16,3-9-3 0,0-8-13 0,-3 1-5 16,3-2 2-16,0-1 6 0,0-5 14 0,0-5-11 15,-3 0-6-15,3-4 15 0,-1-3-18 16,-2-1 8-16,3-5-20 0,0 1-8 0,0-1 38 15,0-1-4-15,0-1-9 0,0-3-2 0,0 1 5 16,-4-1 0-16,8-1 39 0,-4-1-34 16,-4 2-5-16,8-4 21 0,-4-3 7 15,0 10-28-15,0-6-2 0,0 0-3 0,0-4-8 16,0 7 13-16,0-7 0 0,3 8 1 0,-3-8-12 16,4 6 14-16,-1-2 0 0,3 1-24 0,-2-2 50 15,3 4-29-15,7-4 10 0,2 4 18 0,2-1 19 16,9 2-32-16,7-4 8 0,4 3-12 15,7-3-24-15,16 2 5 0,-2-1 14 0,9-3-1 16,3 1 26-16,8-3-13 0,-1 0 2 0,5 0-14 16,22-2-4-16,-2 1 9 0,6-1 12 0,1-3 0 15,-1 0-8-15,1 0-7 0,6 1 3 0,0 0 9 16,0 0-15-16,-3-2 3 0,-4-1 5 16,-2 0-18-16,-2-1 0 0,-1-3 5 15,-2 1-2-15,-7 0 7 0,1 1-2 0,-4 0 5 16,-20 3-11-16,3 0 24 0,-6-1-21 0,-1 0 3 15,-3 1-16-15,-7 2 5 0,-7-1 8 16,-10 2-5-16,-2-3 6 0,-6 2-9 0,-2 1 11 16,-3-1-1-16,2-1-14 0,-6 2 4 0,-3 0 13 15,-1 0 1-15,0 0-22 0,-2 0 14 0,-5 2 5 16,1-3-11-16,0 0 11 0,0 0-11 0,-1 1 8 16,1-4-5-16,2 0 16 0,-1 2-32 15,-2-1 19-15,0-2 10 0,2 1 5 0,-5-2-1 16,4 0-19-16,-4 0 12 0,3 0 23 15,-5 0-40-15,2 0 30 0,-1-1 0 0,-5 0 5 16,3 2 0-16,0-4-7 0,-4 0-19 0,1-2 19 16,-1-1-1-16,4-1 6 0,-3-3-31 15,2-3 5-15,1-3 10 0,0-2 3 0,-4 1-11 16,5-7-2-16,-2-1 5 0,-2-3-5 0,5-13 0 16,-5 0-5-16,3 0 0 0,-3-2 13 0,-1-4 5 15,0-1-13-15,-3-4 20 0,0 2-28 16,-3 0 13-16,3 1-12 0,-3 0 20 15,2-2-8-15,-6 3-5 0,4-1 12 0,-1-1-14 0,-2 1 10 16,3-1-19-16,-4 0 14 0,3 0-3 0,-3-1 2 16,0-1-7-16,1 0 3 0,-1-4 2 15,-4-16 15-15,4-1-15 0,-3-2-2 16,0 0 17-16,3-2-15 0,-3 0-13 0,3 1 13 16,-3-1-2-16,0 0 7 0,3-1-13 0,4 2 8 15,-1 2-8-15,0 14 3 0,1 4 3 0,0 0-3 16,2 7-6-16,1 1-9 0,0 12 15 15,0 5 0-15,0 4 5 0,1 1 5 0,-1-2-5 16,0 10 10-16,0-3-2 0,0 3 2 0,0 1-5 16,0-2 8-16,0-1 7 0,0 0-15 0,0 0 16 15,0 2-21-15,0 0 8 0,-1 2-1 16,-2-3 1-16,3 3-3 0,-3 4-10 16,3-4 0-16,0 3 2 0,-3-3 1 0,3 5 7 15,-1-2 8-15,1 3-21 0,-3-2 26 0,3 3-34 16,0 0 27-16,0-2-14 0,-3 1 8 15,3 1-12-15,0 1 14 0,0-2-9 0,0-2-3 16,0 3 5-16,0-3-6 0,0 0-1 0,3 6 4 16,-3-3 1-16,0 1 20 0,3 6-16 0,-3-4-4 15,1 1 2-15,-1 4-11 0,0-1 19 16,0 1-11-16,0 2 1 0,3 1-6 0,-6-1-5 16,3 2 3-16,0-2 5 0,3 5-3 0,-3 3 8 15,-3-10-10-15,3 5-3 0,0 5 1 0,0-7-6 16,0 7 0-16,0 0-10 15,-1-5-1-15,1 5-19 0,0 0-6 0,0 0-69 0,0 0-13 16,-14 13-201-16,8-3-572 0,-4-2 110 16,-4 3 75-16,0-5 74 0</inkml:trace>
  <inkml:trace contextRef="#ctx0" brushRef="#br0" timeOffset="144912.6">18054 15070 483 0,'0'0'146'0,"11"2"-13"16,-7-1 44-16,2 2-36 0,4-3-26 15,-3 3-23-15,7 1 13 0,-1-4-26 0,1 4-7 16,3-1 2-16,1-2-2 0,6 5-11 0,3-4-25 15,11 4 44-15,2-3-24 0,5 1-5 16,17 0-15-16,6 1 7 0,3-3 1 0,-2 1-3 16,10 4 10-16,16-6 54 0,1 6-8 15,3-3-17-15,11-1 4 0,-2 0-25 0,6 1 18 16,2-3-6-16,4 1-30 0,9-2 13 0,4 1-8 16,5-1-10-16,-2 4-3 0,4-2 3 0,0-2-95 15,4 0 16-15,3 0 22 0,-7 0-12 16,0 1 2-16,-10-2 11 0,0-1-1 0,-13 4-20 15,-1-4 18-15,-11 1 26 0,-6 1-8 16,-20-3 30-16,-10 3 6 0,-5-1-28 0,-16 1 4 0,-13 0-17 16,-8 1 41-16,-3-1 12 15,-4-1 32-15,-5 1-4 0,-2 0-43 0,-7 0 11 16,-1-3-11-16,-5 3 10 0,0 0-15 0,0 0-15 16,-28-4 15-16,14 2-18 0,0 1-23 0,-6 1-25 15,6 0-24-15,-9 0-53 0,2 1-87 0,-3-2-136 16,4 2-459-16,-1 1 83 0,-3-4 74 15</inkml:trace>
  <inkml:trace contextRef="#ctx0" brushRef="#br0" timeOffset="145835.31">18540 15756 573 0,'0'0'159'0,"-7"0"2"15,7 0-2-15,-11-2-47 0,5-1 16 0,6 3-36 16,-17 0 3-16,3 3-11 0,1-2-4 0,-1 2-14 15,0 0-2-15,-3-1-12 0,3 1-1 16,-3 2-10-16,0 0 5 0,0-1-16 16,1-1 22-16,-2 2-6 0,5-2-13 0,-1 2-5 0,3-2 8 15,-3-1-3-15,4 2 11 0,0-3-19 16,-1 1-9-16,2 2 17 0,2-1-2 16,0-2-3-16,0-1-2 0,0 5-1 0,7-5-10 15,-10 3 3-15,7-1 5 0,-1 2-7 0,4-4-1 16,-10 3 8-16,7 2-5 0,3-5 3 15,-4 8-21-15,4-5 12 0,0-3 17 0,0 9-17 16,0-4 22-16,0-5-88 0,3 11 0 0,1-5 18 16,-1 0 29-16,4 0-1 0,-3 1 10 0,6 2 1 15,0-2 0-15,7 1 22 0,-3-2-4 16,10 0-3-16,10 1 25 0,4-1-7 0,6-3 18 16,18 2-31-16,3-1 30 0,3-3-24 0,1 0 6 15,6-1 32-15,7 0-26 0,-1 0-31 16,26-2 16-16,-2 2 5 0,2 1 2 15,2-2 10-15,4 1-9 0,-4 0-6 0,4 0-13 16,0 0 18-16,-1 0-15 0,-2 2-10 0,0-1 18 16,-8 1 12-16,-3 0-25 0,0-2 5 0,-20 3 5 15,2-2-26-15,-2 1 21 0,-4-2-8 16,1 1 6-16,-1 1-1 0,-6-2-25 0,2 0 7 16,-6 0 3-16,-13 0 5 0,-5 0-5 0,1 0 18 15,-7 0-15-15,4 0 5 0,-4 0-11 0,-1 0 0 16,-5 0-2-16,6-3 18 15,-4 3-13-15,-5 0 3 0,2 0-1 0,0 0 1 16,-4-2-1-16,1 2-7 0,-7-1 18 0,1 1-16 16,-3-3 6-16,-1 3 17 0,-6 0-9 0,1 0-27 15,-6-1 1-15,4 2 12 0,-4-1-9 16,-3-1 1-16,-7 1 9 0,17-3-14 0,-13 2 22 16,2-1-6-16,-6 2-3 0,4-4 6 0,-4 4 7 15,7-2-5-15,-7 2-5 0,3-5-10 0,-3 5 7 16,0 0 1-16,0-7-1 0,0 7-12 15,0 0-13-15,-10-4-13 0,10 4-52 0,-10-1-81 16,-3 2-215-16,-2 1-422 0,-1-2 74 16,-5 1 79-16</inkml:trace>
  <inkml:trace contextRef="#ctx0" brushRef="#br0" timeOffset="146731.41">18315 16656 765 0,'0'0'238'0,"-11"-1"-18"0,11 1-28 16,0 0-8-16,0 0-17 0,-7-3-11 16,7 3-28-16,0 0-10 0,0 0-8 15,0 0-23-15,0 0-3 0,0 0-17 0,0 0 7 16,0 0-5-16,0 0 0 0,0 0-20 0,0 0 5 16,14 11 10-16,-10-7-16 0,5 0 6 15,1 1 7-15,2 0-7 0,4 4-18 0,1-1-10 16,8-1 12-16,9 0 18 0,16 5-33 0,5-1-76 15,3 0 37-15,4-2 1 0,9-2-8 0,5 1 0 16,20-1 15-16,3-3-23 0,11 5 54 16,-2-7-15-16,2 4 18 0,3-3-16 0,3 0 8 15,4-1-16-15,3-2 6 0,0 4 2 0,-3-3-2 16,-4-1 5-16,-4-1 0 0,-8-1-11 16,1-1-2-16,-10 0 13 0,-15 0-3 15,-2-1 16-15,-3 0-8 0,-6 0-8 0,-4 0 3 16,2 2-13-16,-18 0-3 0,-8 0 13 0,3 1 1 15,-12-1 4-15,2 1-2 0,-4 1-23 0,-2-2 12 16,-1 2 21-16,-7-1-23 0,1 1-2 16,0-3 17-16,-5 3-23 0,2 0 3 0,-2 0 0 15,-1-1 13-15,4 1-11 0,-1 0 3 0,-2 0 0 16,2-1 10-16,-1 1 1 0,0 0-9 0,4-2 11 16,-1 2-21-16,0 0 21 15,-2-1-13-15,2 0-2 0,-3 1-4 0,-3-1 12 16,0-1 4-16,-1 2-13 0,1 0 8 0,-4-2 18 15,0 2-12-15,1 0 1 0,-11 0-6 0,14 0-22 16,-14 0-4-16,9-2-11 0,-9 2-30 16,0 0 4-16,0 0-25 0,0 0-66 0,0 0-72 15,-53-5-205-15,38 7-369 0,-5 1 65 0,-4-2 89 16</inkml:trace>
  <inkml:trace contextRef="#ctx0" brushRef="#br0" timeOffset="147628.62">18376 17486 747 0,'0'0'228'16,"0"0"-26"-16,-7-3-36 0,7 3-4 0,0 0-27 15,0 0-12-15,-14 0-15 0,14 0-26 16,-13 2-8-16,5 0 5 0,-5-1-33 0,-1 2-2 15,1-1 2-15,0 1-8 0,-1 0-7 16,3 2 7-16,-3-3 13 0,4 0-12 0,-3 1-6 16,2-2 3-16,4 1-10 0,-2 0 4 15,1-1 6-15,1 0-18 0,7-1 8 0,-10 2-8 16,10-2 2-16,-9 3 11 0,9-3-1 0,0 0-1 16,-1 3-4-16,1-3 19 0,0 0-24 0,0 0-7 15,14 5 43-15,-7-5-25 0,7 4-13 16,2-2-10-16,5-1 12 0,3 0-2 0,7-1 41 15,3 2-18-15,10-1-28 0,1 3 33 0,20-2-10 16,0 1-1-16,3 0-6 0,3 1 14 0,2 1-25 16,19 3 5-16,-3 0-10 0,4-1 2 15,-1-1-12-15,7 0 20 0,-1 1-18 16,-5 0 23-16,3-1-18 0,2 2-76 0,-1-3 4 16,2 1 32-16,3 0-9 0,-3-1-12 0,1 3 20 15,-5-3-5-15,-20 0 1 0,18 3 17 16,-19-1-10-16,-1-1 7 0,1 0 13 0,-5 2 1 15,3-3-9-15,-4 1 11 0,0 2-2 0,-3-4 12 16,-3 2-16-16,0 1 11 0,2-1-7 0,-6 0-27 16,-9-1 27-16,-5-1-11 0,1-1 15 15,-4 0-4-15,7 0-1 0,-7 0-7 0,3 0 7 16,1-3 0-16,-2 0 16 0,-1 0-5 0,-1 0-14 16,3-3 9-16,-2 1-3 0,2-2-16 0,-3 3-2 15,3-2 28-15,-6-1-15 0,-1 2 15 16,-2-1 0-16,2-2-5 0,-9 2 3 15,2-1-11-15,-9 2-15 0,2 0 26 0,-5-2 4 16,-4 3 4-16,3 0-1 0,-7-2 13 0,3 0-5 16,-2 0-8-16,-4 0 10 0,-1-1-22 15,-3 1 17-15,-3 3-10 0,-3-8 3 0,3 8-21 16,-10-7-12-16,0 3-6 0,-7 0-13 0,-1 2-73 16,-1-2-147-16,-15 4-71 0,12-2-441 0,-5-3 98 15,-1 1 61-15</inkml:trace>
  <inkml:trace contextRef="#ctx0" brushRef="#br0" timeOffset="148408.44">16414 14483 895 0,'0'-7'272'15,"0"7"-27"-15,0 0-7 0,-3-6-30 0,3 6-37 16,0 0-4-16,0-5-14 0,0 5-20 16,0 0-20-16,0 0-11 0,0 0 6 0,0 22-8 15,3-8-21-15,-3 1-10 0,0 8-7 16,3 3 7-16,-3 0-5 0,0 5-28 0,3 3 5 16,-3 0-3-16,1 0 0 0,2 0-20 15,-3-3 0-15,3 1-26 0,1-4-7 0,0-3-85 16,-4 0-58-16,0-8-165 0,3 1-504 0,-3-1 70 15,3-2 104-15,-3-8 64 0</inkml:trace>
  <inkml:trace contextRef="#ctx0" brushRef="#br0" timeOffset="148727.76">16365 14458 752 0,'-3'-5'335'0,"0"1"-38"0,3 4-41 16,0 0-18-16,-3-8-28 0,3 8-20 0,0 0-34 16,0 0-3-16,0 0-14 0,0 0-32 0,0 0 24 15,27 7-26-15,-14 0-21 0,2-3-12 16,5 3 2-16,-6 0-10 0,7 3-10 0,-2-4 5 16,2 2-13-16,-5 0-5 0,-1-4-6 0,-2 3 1 15,-2-1-15-15,-1 0-14 0,0-1 11 16,-3-4 13-16,-3 5-3 0,-1-1-12 15,-3-1-1-15,-3 5-18 0,-8-3-9 0,1 1 6 16,-6-2-19-16,1 3-6 0,-3-1 18 0,-1-1-5 16,-2 1 8-16,4-2-8 0,0 1-35 15,3 0 4-15,1-3-102 0,3-1-23 0,3 3-36 16,2-7-110-16,2 6-486 0,3-4 68 0,8 8 96 16</inkml:trace>
  <inkml:trace contextRef="#ctx0" brushRef="#br0" timeOffset="149612.84">16888 14576 560 0,'-6'-5'233'0,"-1"0"5"0,-3-3-23 16,-4 3-18-16,-2-1-7 0,-2 0-14 0,2 5-17 16,-5-5-21-16,3 5-7 0,-2 1-3 15,3-2-34-15,0 4-12 0,0-2 0 0,2 1-2 16,-1 5-32-16,3 0 6 0,-1 1-3 0,4 2-20 15,-1 1 7-15,4 1-20 0,4-3-10 16,0 6-13-16,3-3 2 0,3-3-12 0,3 1 5 16,2-1-8-16,2-2 15 0,0-2 3 0,4 1-15 15,-1-3-6-15,2-2 8 0,1-2 3 0,-2 0 0 16,0-1 2-16,-1 0-10 16,1 0-10-16,-4-1 33 0,4 0 18 0,-7 0 0 15,2 1 31-15,-2-1-8 0,-2 0-18 0,1 2 13 16,-3-2 23-16,-3 4-28 0,7-7-5 0,-7 7 7 15,4-3 1-15,-4 3-19 0,6-5-2 16,-6 5-10-16,3-3 2 0,-3 3-13 0,0 0-7 16,0 0 10-16,11-1 0 0,-11 1 0 0,0 0-10 15,13 4 0-15,-5-4-13 0,-8 0 20 0,17 3-2 16,-7-3-21-16,1-3-9 0,2 3-14 16,1-3 16-16,-1 0 15 0,0-1-8 0,-2-3-10 15,2 4 16-15,-2-2 2 0,-4 0 10 16,0 0 8-16,2 1 8 0,-4 0 20 0,1 1-7 15,-2-1 4-15,-4 4-7 0,3-5-5 16,-3 5 2-16,0 0 1 0,0 0 7 0,0 0 0 16,-31 5 0-16,21 0-11 0,-4 3 12 0,1 1-9 15,-4 2 26-15,3 4-39 0,-3 1 4 0,4 2-1 16,1-2 0-16,-1 5 10 0,4-2-5 16,1 0 16-16,1 3-29 0,4-1-4 0,0-2 12 15,-1 1 10-15,4-2-20 0,0 0 15 0,0 1-20 16,0-6 2-16,3 3-10 0,-3-2 11 15,1-3-34-15,-1 2 23 0,0-3 0 0,3-1-5 16,-3-2-8-16,0 1 26 0,-3-3-10 0,3 0 10 16,0-5-3-16,-4 3-2 0,4-3-8 0,0 0 20 15,0 0 9-15,0 0-6 16,0 0 0-16,0 0 0 0,-7-13 3 0,8 7-8 16,5-4-8-16,1 1-2 0,3-4 10 0,7 0-5 15,-3-3 10-15,3 0-3 0,7-2-20 0,-4-1-2 16,7 1-1-16,-3-6-20 0,-2 6-5 15,2 1-2-15,-4 1 22 0,0-1-17 0,-6 6 17 16,0-3 6-16,-1 6 22 0,-3-3 11 0,-2 4 5 16,-2 0-10-16,-2-2 20 0,-1 5-10 0,-3-1 5 15,0 5-5-15,-4-7-1 0,-5 4 4 16,1 2 12-16,-2-2 0 0,-3 6 3 0,-2-2-23 16,-1 2 20-16,-2 3-22 0,2-4-1 15,2 5 5-15,0 0 11 0,4-3-8 0,3 7-3 16,0-5 16-16,7 1-41 0,0 1 17 15,4 2-2-15,5 1 16 0,2-1-3 0,6-2-3 16,4-1 3-16,6-3-5 0,4 3-16 0,3-1-12 16,4-2-39-16,-1-4-5 0,-3 0-133 0,4-9-161 15,-4 11-471-15,0-4 76 0,-6 1 111 16</inkml:trace>
  <inkml:trace contextRef="#ctx0" brushRef="#br0" timeOffset="149956.03">17661 14590 757 0,'0'0'295'0,"-3"-7"-1"16,3 7-20-16,0 0-36 0,-4-4-31 0,4 4-5 16,0 0-12-16,-19 4-34 0,11 0-10 15,-5 4-13-15,3 2-20 0,-4 1-16 0,3 6-5 16,-2-3-13-16,3 4-7 0,0 0-5 0,2 3 2 15,5-3-13-15,-1 0-20 0,4 0-3 0,0-2 3 16,4 1-3-16,3-3-10 0,0-3 8 16,6-1-5-16,1-3 2 0,3-2-18 0,0-5 3 15,3-1 23-15,5-5-24 0,2-2-12 16,-6-1 21-16,3-4-8 0,-1-5 7 0,-2 1-17 16,-4 2 7-16,-3-3-2 0,-1 1 2 15,-5 2-2-15,-2 1-8 0,-3 1 7 0,-6 1-12 16,-3 1 5-16,-5 1 5 0,-3 2-12 0,-3 4 4 15,-6 1 6-15,-1 1-3 0,-4 4-3 0,-3 6-2 16,0 6-13-16,1 2-20 0,-4 9-44 16,0 2-72-16,3 4-204 0,7 5-538 0,6 7 95 15,5-10 92-15,6-1 79 0</inkml:trace>
  <inkml:trace contextRef="#ctx0" brushRef="#br0" timeOffset="150362.84">17590 15208 773 0,'0'-7'312'0,"0"7"-66"0,0-10 22 15,0 10-60-15,0-7-24 0,0 7 0 16,0-5 3-16,0 5-36 0,0-6-15 0,0 6-8 15,0 0-8-15,0 0-18 0,0 0 3 0,0 0-10 16,3 23-23-16,0-6-3 0,0 3-23 0,-3 8-20 16,1 6-32-16,3 4-17 15,-4 15-74-15,3 1-113 0,-11 4-227 0,8-5-360 0,-3-6 53 16,0-8 150-16</inkml:trace>
  <inkml:trace contextRef="#ctx0" brushRef="#br0" timeOffset="150943.26">17463 16121 862 0,'0'-10'305'0,"0"-2"-39"15,0 3-23-15,0 0-23 0,0 1-28 16,0 0-15-16,3-2-26 0,-3 1 23 0,4-1-23 15,2 0-5-15,-1 1-34 0,1 2 9 16,4-2-9-16,0 4-14 0,1 1-14 0,2-2-2 16,2 1-8-16,-2 4-7 0,4 1-3 15,-3 1-18-15,0 1 13 0,2 1-18 0,-1 3-13 16,-2 1-8-16,0 0-7 0,-5 4 8 0,1 1-1 16,-8 0-5-16,2 1-15 0,-6 3 3 0,-4 4-13 15,-7 0-8-15,0 3-3 0,-3 0 16 16,-3 2-5-16,-1-1-26 0,-10 4 16 0,7-5-3 15,0-6 10-15,7-3-10 0,-3-2 15 0,3 1 13 16,0-2-2-16,7-4 12 0,-4 1 3 0,4-1 3 16,3-1-24-16,0-1 44 0,0-1-18 15,4-3 5-15,3-1-10 0,0 0-5 16,0 0 18-16,0 0-24 0,0 0 4 0,30-7-6 16,-16 4 23-16,-3 0-15 0,2 1-13 0,4 1 2 15,-2-2 26-15,1 3-23 0,1 3-7 16,0 0-26-16,1 1-52 0,1 0-199 0,-15 3-169 15,10 3-419-15,2-2 71 0,-5 3 89 0,2-2 93 16</inkml:trace>
  <inkml:trace contextRef="#ctx0" brushRef="#br0" timeOffset="151644.59">17501 17017 824 0,'-4'-7'335'16,"1"3"-71"-16,3 4 10 0,-3-7-13 15,3 7-54-15,0-7-20 0,3 2-3 0,0-1-25 16,1 1-18-16,2 0-6 0,2 0-22 0,2 0 0 16,0 0-21-16,1 1-16 0,2 0-4 15,1 2 8-15,-1-2 4 0,0 4-35 0,2 0 4 16,-2 3-14-16,4 0-9 0,-7 0 1 16,4 1-8-16,-4-1 0 0,0 4-5 0,-2 1-23 15,-1-1-8-15,-1 3-15 0,-2-1 20 0,-4 0-15 16,0 0 16-16,-1 3-37 0,-2-1 21 15,-3-2-5-15,2 0 13 0,-3 0 2 0,0 0 8 16,1-2-3-16,2 1 11 0,-2-1 2 0,5 0-5 16,-6-4 15-16,4 4-7 0,0-5-6 15,2 4 6-15,1-6-11 0,-3 6 9 16,0-4 9-16,3-2 3 0,6 6-10 0,-6-6 17 0,7 5-12 16,1-1 2-16,-2-2 1 0,4 2-1 0,-3 0-5 15,7 0 13-15,-4-1 5 16,1 2-17-16,-1 0 1 0,0 2 6 0,1-1-15 15,-2 0 2-15,-2 3 13 0,0-2-8 0,0 2-5 16,-3 0 0-16,-4-2 11 0,0 3-11 0,-4 1 3 16,-3-2 4-16,-3 2-6 0,-3 0-4 15,-2-1-12-15,-1-3 2 0,-8 2-10 0,0-2 13 16,3-2 0-16,-3-1-15 0,-3 0-6 0,6 0-10 16,-3-3-15-16,0 1-28 0,1-3-55 15,2 2-129-15,-10 2-172 0,14-3-382 16,4 0 44-16,3 0 97 0,2 0 54 0</inkml:trace>
  <inkml:trace contextRef="#ctx0" brushRef="#br0" timeOffset="152455.68">17415 17802 911 0,'0'0'294'0,"-3"-4"-58"0,3 4-27 0,0 0-19 0,0 0-19 15,0 0-14-15,0 0-27 0,0 0-7 16,0 19-13-16,0-7-13 0,0 0-10 15,0 5-2-15,0 2-16 0,-1 2-18 0,1-1-13 16,0 3-4-16,0-2-9 0,-3-2 11 0,3 1-26 16,0-1 13-16,-3-2-20 0,3-3 2 15,0-1 5-15,0-1 1 0,0-2-4 0,0-1 1 16,0 0 18-16,-3-2-1 0,3-1-12 0,0 0 10 16,0-2-5-16,0-4 5 0,-1 8 0 0,1-8 10 15,0 6-7-15,0-6-21 0,0 0 26 16,1 5-6-16,-1-5-9 0,0 0-11 0,0 0-5 15,0 5 10-15,0-5-7 0,9 3-1 16,-9-3 29-16,15 1-18 0,-9 0-8 16,4-1-5-16,4 2-3 0,-3-2 8 0,6 3-5 15,-4-2 8-15,5-1-5 0,1 1 7 0,2-1 0 16,-3 0-18-16,-1 0 1 0,0-1-1 0,3 1-7 16,1-1-19-16,-4 0 22 0,-3-1-11 15,-1 0 17-15,4 0-6 0,-4-1-9 0,-2 0-2 16,-1 0 10-16,-3-3-10 0,1 2 10 0,-2-1-2 15,-2-2 7-15,-1 1 19 0,0-1-27 16,-6-1 16-16,3-1 3 0,-4 1 5 0,-2-1-6 16,2 0 3-16,-6 0 3 0,3 2-6 0,-3-3 9 15,2 4 7-15,-2-2-8 0,-2 2 15 16,4-2-14-16,-2 3 4 0,3 1-5 16,0-2 3-16,0 4 5 0,0-2 5 0,1 3-10 15,6 1-11-15,-10 4-14 0,6 0 17 0,-3 3 10 16,4 4-25-16,-1 3 30 0,4 3-17 15,0 5-3-15,3 1 10 0,-2 7-2 0,5 3 0 16,5 12-1-16,2 2-17 0,-6 3-44 0,7 1-92 16,-7-19-243-16,3 24-468 0,4-5 148 15,-7-2 12-15,-1-10 132 0</inkml:trace>
  <inkml:trace contextRef="#ctx0" brushRef="#br0" timeOffset="156011.67">18338 14466 404 0,'0'0'115'0,"-7"0"36"16,7 0-84-16,-6-4 15 0,6 4 74 0,-7-4-3 15,7 4-2-15,-7 0 11 16,7 0-37-16,-7-3-15 0,7 3 8 0,-7-4 15 15,7 4-23-15,0 0 10 0,0 0-15 0,-6-3 3 16,6 3-31-16,0 0-16 0,0 0-2 0,0 0-23 16,-4-7 12-16,4 7-9 0,0 0 14 15,0 0-12-15,0 0-7 0,0 0 14 0,0 0-12 16,0 0 5-16,0 0-2 0,0 0-9 0,0 0-2 16,17 10-12-16,-17-10 4 0,11 4 1 0,-5-3-24 15,1 1 13-15,3-2 24 0,1 0 4 16,-1 1-7-16,4 2-8 0,2-1 2 0,-1-2 11 15,1 1-8-15,2 0-7 0,2-1-11 0,1 0 0 16,-1 0 16-16,-3 0-29 0,4 0 21 16,-5 0-13-16,5 0 16 0,-3 0-8 0,-2 0 15 15,2 0-31-15,-2 0 19 0,2 0-11 16,-5 0-5-16,5 0-8 0,-2 0 21 0,-2 0 0 16,0 0 5-16,3 0-39 0,-4 0 37 0,2 0 4 15,-2 0-2-15,4 0-8 0,-4 0-5 0,2 0 8 16,1 0-5-16,-1 0 12 0,-2-1-4 15,4 2-4-15,-3-1-1 0,3-1 14 16,-1 1-25-16,-1-1-25 0,1-1 27 0,-1 2-2 16,4-3 16-16,-4 2-16 0,4 1 7 0,-4 0-14 15,5 0 7-15,-3 0 2 0,1-2 8 16,-2 2-12-16,2-1 4 0,-2-1 3 0,2 0-15 16,-2 2 18-16,5-2 2 0,-3 1-5 0,-2 1 18 15,2-1-20-15,1 1 5 0,-4 0-14 0,6 0 12 16,-1 0-12-16,1 0 6 0,-1 1-12 15,0-1 6-15,4 0 17 0,-3 1-11 0,-1-1-5 16,1 0 2-16,3 2 11 0,-4-2-11 0,4 0-17 16,-3 2 30-16,3-2 8 0,-1 2-18 0,1-2 5 15,0 0-8-15,1 0 14 0,-1 1 7 16,2-1-18-16,1 2-3 0,-2-4 0 16,-1 2 3-16,3 0 3 0,-2 0-3 0,1 0 10 15,1 2-12-15,-2-2 12 0,-1 0-2 0,3 0-19 16,-4 0 11-16,2 0-2 0,2 0 7 15,-3 0-15-15,0 0 2 0,1 0 18 0,-2 0 6 16,4 0-16-16,-3 0-6 0,0 0 17 0,1 0 2 16,-5 0-13-16,4 0 0 0,0 0 10 0,0 0-8 15,-1-2-17-15,-2 2 15 0,3-1 26 16,-1 1-34-16,1 0 5 0,0-2-7 0,0 2 2 16,-2-2 1-16,-3 2-4 0,2 0 11 0,-1 0 3 15,1 0-16-15,3 0 18 0,-6-2-7 0,1 2 4 16,-1-1-4-16,-1 1-1 0,0-1 19 0,0 1 4 15,0 0-22-15,-1-1-9 16,-1 0 14-16,1 1 7 0,-1 0-10 0,1-4-8 16,1 4 11-16,-3 0 7 0,4 0-17 0,-1 0-1 15,-4 0 16-15,5 0-11 0,-2-1 3 0,-1 1-8 16,1 0 13-16,1 0-5 0,-3 0-2 16,3 0-1-16,0 0 3 0,0 0 8 0,0 0-3 15,4 0-5-15,-1-1 8 0,-3 2-8 0,1-1 10 16,2-1-13-16,1 1 14 0,2 1-14 0,-6-2 13 15,1 1-10-15,-1 0 8 0,0 0-3 16,3-2-7-16,-3 2 4 0,0 0-7 16,-3 0-10-16,3 0 22 0,0 0-2 0,1-3-7 15,-1 3 7-15,0 0 0 0,0 0 3 0,0 0-16 16,0-1 11-16,0 1-1 0,4 0 3 16,-4 0 8-16,0 0-20 0,0 0 22 0,0 0-5 15,0 0-5-15,0 0-18 0,0-2-2 0,-3 2-11 16,3-1 24-16,-4 1-8 0,2 0 35 0,-5-4-32 15,4 4 42-15,-4 0-24 0,0 0 25 16,-10 0 4-16,17-2 1 0,-10 2-12 0,-7 0-27 16,13 0-7-16,-13 0 23 0,11-1-3 0,-11 1 6 15,7 0-8-15,-7 0-13 0,9-1 5 0,-9 1-46 16,0 0-39-16,0 0-89 0,0 0-189 16,0 0-556-16,0 0 98 0,0 0 84 15,-37 1 107-15</inkml:trace>
  <inkml:trace contextRef="#ctx0" brushRef="#br0" timeOffset="157655.93">18420 14712 547 0,'0'0'226'0,"0"0"-47"0,0 0 33 16,0 0-28-16,-6-3-15 0,6 3-33 0,0 0 0 16,0 0-13-16,0 0-1 0,0 0-9 15,0 0-21-15,0 0 8 0,-7-1-10 0,7 1-19 16,0 0-9-16,0 0 12 0,0 0-25 0,0 0 9 15,0 0-6-15,0 0 1 0,0 0-6 0,0 0 1 16,0 0-9-16,0 0 4 0,0 0-15 16,0 0-2-16,0 0-1 0,0 0-2 0,0 0-7 15,0 0 9-15,27 0-4 0,-27 0-6 16,14 0 19-16,-8 0-19 0,5 0 16 0,-1 0-16 16,3 0 13-16,2 0-20 0,1 0 20 15,2 0-15-15,6 0 0 0,-4 0-13 0,1 0 10 16,3 0 26-16,0 0-18 0,-1 0-1 0,1 0 14 15,0 0-15-15,1 0 9 0,2 0-10 0,-1 0 6 16,2 0-6-16,3 0-4 0,-1-2-9 0,1 1 11 16,-3 1 5-16,3 0 10 0,-1-1-10 15,1 1-18-15,3 0 13 0,-3 0-6 0,3-3 11 16,1 3-15-16,-1 0 7 0,0 0 0 16,0 0 6-16,-3 0-11 0,0 0 8 0,0 0-8 15,2-2 2-15,-2 4 1 0,-7-2-5 16,4 0 4-16,-5 0 1 0,4 0 0 0,-3 0-8 15,1 0 0-15,-1 0 7 0,-1 3-4 0,-2-3 15 16,3 0-28-16,0 0 7 0,-4 0 3 0,4 0 3 16,0 0 7-16,-3 0-15 0,-1 0-3 15,4 0 23-15,-3 0-15 0,2 0-5 0,-2 0 5 16,0 0-5-16,3 0 5 0,-4 0 5 0,1 1-5 16,0-1 0-16,2-1 11 0,-6 1-17 0,4 1 4 15,-1-1 10-15,1-1-8 0,-5 2 12 16,2-2-9-16,3 2 2 0,-2-2 0 15,-1 1-2-15,-1 0 2 0,4-3 0 0,0 3 5 16,3 0 0-16,-5 0 8 0,5-2-20 0,-3 2-1 16,-1-1 1-16,-2 1 12 0,3-1-15 15,-1 1-3-15,-3 0-5 0,3-1 11 0,1 1 4 16,-4 0-9-16,0-1 1 0,0 1 6 0,0 0 3 16,0 0-11-16,0 0 1 0,1 0-1 0,2 0 0 15,-3 1 19-15,3-2-6 0,-3 1-3 16,1 0 1-16,3 1-11 0,-1-2 6 0,3 2-11 15,-2-1 10-15,-4 1-2 0,1-1 15 0,1 1-7 16,-1-1-8-16,0 1 10 0,-2-1 10 0,5 0-20 16,-2 2 5-16,-1-2 10 0,3 0 3 15,-4 0-21-15,3 0 8 0,1 3-2 16,-1-3 2-16,1 1 0 0,0-1 2 0,-1 1-4 16,1-1-6-16,2 2 8 0,-2-2-2 0,-1 0 7 15,4 0-13-15,-4 0 16 0,1 0-6 0,0 0 19 16,3 0-34-16,-7 0 21 0,4 0-3 15,-1 0-5-15,0 0 5 0,-5 0-15 0,4 0 15 16,-1 0-8-16,-2-2 1 0,2 1 7 0,-2 1-3 16,-1-1-4-16,6-2-6 0,-5 3-10 0,2-2 23 15,-2 1-2-15,5 0-1 0,-4 1 4 16,3-2 4-16,1-2-15 0,-1 4-3 0,-2-2 5 16,3 0-4-16,-2-2 14 0,2 4-9 15,0 0 15-15,-4-3-11 0,3 2-2 0,1-2-5 16,-1 3 3-16,-2-3 12 0,-2 1-13 15,2 2 21-15,-2-5-20 0,-1 5 9 0,-2-1 1 16,1 0-5-16,-1 1 2 0,-2 0-3 0,-4-2-2 16,2 2 13-16,-9 0 5 0,11-3-8 0,-4 2-5 15,-7 1 6-15,10 0 9 0,-10 0-23 16,0 0-14-16,0 0 1 0,0 0-12 0,0 0-26 16,0 0-12-16,0 0-93 0,0 0-53 0,0 0-467 15,-18 8-148-15,9-8 54 0,2 0 123 16</inkml:trace>
  <inkml:trace contextRef="#ctx0" brushRef="#br0" timeOffset="159335.67">18414 14926 478 0,'0'0'115'0,"0"0"11"0,0 0-11 16,0 0-18-16,0 0-7 0,0 0-21 0,0 0 13 16,0 0-36-16,0 0 23 0,0 0-15 15,0 0-6-15,0 0 1 0,0 0-5 16,-1 4-16-16,1-4 15 0,0 0-12 0,0 0 0 16,0 0-13-16,0 0 20 0,-3 4-20 0,3-4 7 15,0 0-1-15,0 7 6 0,0-7-9 16,0 0-11-16,0 0 16 0,3 6-9 0,-3-6-9 15,0 0 28-15,4 4-16 0,-4-4-4 0,0 5 38 16,0-5-19-16,0 0 6 0,10 2 11 0,-10-2 19 16,8 4-2-16,-2-1-35 0,1-2 4 15,-1-1 18-15,5 0-12 0,-1 4-36 0,3-3 15 16,-2-1 5-16,3 1 0 0,3 0 18 0,0 0-23 16,0 1-3-16,3-2 11 0,1 0 8 15,3 3-27-15,0-3 6 0,-1 1-10 16,1 0 12-16,1-1-30 0,-1-1 3 0,0 2 14 15,2-2-12-15,-1 1 10 0,2 0-12 0,4 0 58 16,0 1 18-16,-1-1-13 0,1 0 3 0,0 2-10 16,3-4-19-16,-3 2-4 0,0 0 5 15,3 0 20-15,0 0-18 0,1 2 3 0,-1-2-13 16,-3 0-8-16,3 0 16 0,-1 1-3 0,-2 2-10 16,0-3 3-16,-3 0-6 0,-1 1-5 0,1 1 11 15,2-1-1-15,-6-1-7 0,0 0-13 16,0 0 18-16,0 4-5 0,-1-3 10 0,-2 0-21 15,0-1 14-15,3 0-4 0,-4 1-4 16,-3-1-8-16,3 1 0 0,-2-2 16 0,3 1-11 0,-1 0 5 16,3 0-8-16,-2 1-7 15,-1-2 10-15,1 1 8 0,3 0-18 0,-3-1 10 16,-1 1 0-16,1-1-7 0,3 0 9 0,-4-3-17 16,4 4 18-16,0-1 2 0,4-1-2 0,-4-2 0 15,-1 3 4-15,4-1-4 0,1 0 2 16,2-1 6-16,-5-1-6 0,5 2-18 0,-10-2 18 15,5 1-12-15,-1 2 12 0,0-3-18 0,-3 4 11 16,2-2-3-16,-2 0-8 0,0-1 8 0,-2 3 3 16,2-2 12-16,-3 1-23 15,-2 0 6-15,2 0 10 0,-2 1-16 0,-1-1 3 16,-2 1 10-16,4-4 3 0,-3 4-16 0,-1 0 5 16,1 0 3-16,-1 0 5 0,2 0-5 0,-2 0-5 15,1 0 16-15,2-1 1 0,-1 1-9 16,-2-2-13-16,4 1 17 0,-3 1-19 0,6-3 24 15,-6 2-9-15,7 1 0 0,0-2-11 0,-2 1 3 16,2 0 10-16,0-2 5 0,2 1-12 0,-2 1 7 16,3 0-3-16,-4-1 14 0,7-2-27 15,-6 4 11-15,3 0 8 0,1 0 0 0,-2-1 2 16,-2-1 0-16,3 2-12 0,-4-1-1 16,1 1 13-16,-1-3-7 0,0 3 2 0,-2-1-8 0,3 1 11 15,-5 0-16-15,5 0 19 16,0 0-19-16,-5-2-5 0,-1 2 18 0,4 0-7 15,-4-1 2-15,1 1 0 0,2 0 0 0,-2-1-11 16,1 1 14-16,-3 0-6 0,3-3 6 0,0 3 0 16,-3 0-3-16,3 0 2 0,0 0 6 15,1 0-16-15,-2 0 11 0,-1 0-11 0,1 0 16 16,1 0-13-16,-3 0 10 0,3 0-10 0,-3 0-3 16,0 0 8-16,-1-2 5 0,0 2 0 0,2 0-5 15,-5 0 8-15,1 0-11 0,1 0-2 16,-2 0 3-16,-10 0 2 0,18 0 0 15,-8-1-6-15,1 1 19 0,-11 0-8 0,17 0-12 16,-7-1 14-16,-3 1-22 0,-7 0 23 0,17-1-6 16,-6 1-2-16,-11 0-5 0,13 0 5 0,-13 0 16 15,13 0-19-15,-13 0 3 0,11 0 3 16,-4-1-6-16,-7 1-2 0,0 0 5 0,10 0 10 16,-10 0-23-16,0 0 11 0,13-4 9 0,-13 4-1 15,0 0 4-15,0 0-10 0,7 0 2 0,-7 0 16 16,0 0-28-16,0 0-3 0,0 0 21 15,7 4-8-15,-7-4-3 0,0 0-15 16,0 0 0-16,0 0-40 0,0 0-40 0,0 0-81 0,0 2-704 16,0-2 77-16,-13 4 87 0,13-4 66 15</inkml:trace>
  <inkml:trace contextRef="#ctx0" brushRef="#br0" timeOffset="164898.26">26662 14141 327 0,'0'0'143'15,"-6"-4"11"-15,6 4-36 0,-5-4 84 16,5 4-36-16,-3-3-25 0,3 3 13 15,-3-6-16-15,3 6-5 0,0 0-2 0,-6-6-14 16,6 6-1-16,-1-2-19 0,1 2-15 0,0 0 0 16,0 0-8-16,0 0-2 0,0 0-16 0,14-4 10 15,-14 4-4-15,21 3-14 0,-4-2 6 16,3 1-15-16,11 4-14 0,13-2 9 0,18 1-17 16,10 1 27-16,7-4-8 0,20 5-3 0,0-2 0 15,6 0-5-15,5-1-10 0,3 0 0 0,7 1-5 16,6-3 10-16,0 1 5 0,1-1-2 15,3 3-3-15,1-4-13 0,-6 4 3 0,2-4-5 16,-1 0 4-16,-6 5-1 0,-11-2-4 16,-7-2-1-16,-23 3 6 0,-7-1-9 0,-7 0-26 0,-4 1 28 15,-13 0-28-15,-10-1-10 0,-9-1-34 16,-3 4-30-16,-5-4 2 0,-5 3-2 16,-2-2 7-16,-7 1-61 0,-4 1-59 0,-3-4-550 15,-3 6 77-15,-2-1 20 0</inkml:trace>
  <inkml:trace contextRef="#ctx0" brushRef="#br0" timeOffset="166802.78">26583 14216 616 0,'1'-7'233'0,"-1"7"0"0,3-3-51 16,-3 3-8-16,0 0-25 0,0-7 7 0,0 7-10 16,0 0-8-16,0 0-15 0,0 0-16 0,3-8-15 15,-3 8 3-15,0 0-26 0,0 0-5 0,0 0-5 16,0 0-16-16,0 0-9 0,4 17 17 15,-4-9-8-15,0 2-17 0,0 5 15 0,0-1-3 16,-4 3 1-16,4 2-19 0,-3 6 8 0,3 4 8 16,-3 2-23-16,-1 5 2 0,-3 11 3 0,1 2-5 15,1 2 13-15,-4 5-16 0,5 0 5 16,-5 3 19-16,5 1-11 0,-3 1-13 16,0 1 10-16,-3 16 1 0,4-13-11 0,-5 12-5 0,0 3 13 15,1-2-10-15,-3-3 7 0,3 7 8 16,-1-7-23-16,0 0 8 0,-1 0-3 15,1-12 5-15,1 12-10 0,-4-1 0 0,3-11 0 16,-2 10 0-16,-1 2-5 0,-2 0 15 0,1 0-7 16,-1-1-6-16,2 1 11 0,3-3-5 0,-5 1 2 15,5-12-10-15,1 0 5 0,-8 14 7 16,2-4-14-16,-1 2 12 0,0 0-3 0,-1-6 6 16,5-11-13-16,-1 0 7 0,-2-1 9 0,1-1-11 15,-1 2 7-15,2-2-4 0,0 0 2 0,-3 0-8 16,4-3 6-16,-2-1 7 0,2-1 3 15,3-3-10-15,-1-7 12 0,5-5-10 0,-1-2 0 16,-4-1-5-16,5-5 10 0,2-1-12 16,-2 0 17-16,2-2-12 0,1-1-8 0,0-4 20 15,-2 0-15-15,2-1 5 0,0-4 0 0,3-1-5 16,0-1 0-16,0 0-2 0,-1 0-9 0,0-4 22 16,1 1-14-16,0 1 6 0,-2-3-14 15,2 1 19-15,0-2-18 0,0 0 7 0,0 1 11 16,0-6-11-16,0 9 1 0,0-4 4 0,0-5-4 15,-3 7 2-15,3-7 2 0,0 7-2 0,0-7 0 16,3 5-2-16,-3-5-3 0,2 6 20 16,-2-6-5-16,2 5 1 0,1-2-6 0,-3-3 0 15,7 7 0-15,-3-5-10 0,3 2 2 0,-1 0-4 16,4 1 4-16,-2-2 8 0,5 2 3 16,4-3 0-16,0 5-8 0,7-2 12 0,4 0-7 15,4 1 1-15,4 0-4 0,6-2-4 16,15 3 9-16,4 1 11 0,4-4-10 0,1 4 0 15,2-1-19-15,3-3 19 0,5 0-18 0,-1 3 12 16,20 1 16-16,-2 0-28 0,3 0-3 0,-1 0 16 16,0-2-3-16,-2 1-3 0,-17-2 19 15,19 0-11-15,-2 0-10 0,-15-4 10 16,14 5-5-16,-10-5 5 0,-2-1-13 0,1 0 13 16,3 2-2-16,-3-2-6 0,-3 0 3 0,4 0 0 0,-4-2-5 15,-2 2-13-15,-1-2-10 0,0-1 5 16,-6 0-3-16,5 0 14 0,-4 0-37 15,1 0 0-15,-3 1 1 0,-3 0-6 0,-3-2 5 16,-11 3 21-16,-10 0-8 0,1-2 21 0,-9 1-8 16,1 2-18-16,-6 0 13 0,3 0 20 0,-1-1-10 15,-9-1 3-15,3 2 5 0,-3 0-16 0,2-1 6 16,-6 1 2-16,-1-2 7 0,-1 2-1 16,-1-1 9-16,-4 1 6 0,3 0 20 0,-2-1-5 15,-4 1 38-15,3-3-18 0,-1 2-28 0,-9 1 31 16,12-1 34-16,-6 0-27 0,-6 1-17 15,4-4-5-15,-4 4-29 0,7-4 26 16,-4 0 5-16,-3 4 16 0,4-7 10 0,-1 2-31 16,-3 5 5-16,5-9-15 0,-4 2 20 0,0-5-20 15,-2 2 5-15,2-3 7 0,-1-2 16 0,0-4 3 16,3-1-24-16,-3-6 21 0,0-2-10 0,3-6 22 16,0-3-32-16,-2-1 2 0,3-14-10 15,-4-3-8-15,6 0 10 0,-2 0-4 0,-4 0 9 16,0-3 3-16,6 0 3 0,-5-4 4 0,5-4-14 15,-1 0 2-15,1-18 12 0,0 2 1 0,-2 2-10 16,3 0-11-16,-1 0 3 0,2 2 7 16,-2-1 1-16,1-2 4 0,3 1-20 15,-2 3 3-15,2 0 0 0,2 2 33 0,-1 13-31 16,-2-1-15-16,2-10 10 0,3-1-5 0,-4 11 7 16,2-11 6-16,-2 12-13 0,3 1 18 15,-2 2-13-15,-1 0-15 0,-1 2 10 0,-1 4 15 16,2-4-17-16,-3 7-8 0,2 0 2 0,-1 5 10 15,2 7 1-15,-3 3 2 0,3 2 0 0,-3-1-10 16,3-11 0-16,0 7-3 0,-2 5 1 16,1 1-4-16,-2-2 11 0,0 1 3 0,4 1-8 15,-1 4 7-15,-2-2-14 0,1 0 9 0,-2 0 11 16,0 5-16-16,-1 0 21 0,0 4-11 0,-1-2-12 16,1 2-8-16,-2 3 21 0,1 0 2 15,-3 1-2-15,1 0-9 0,4 1 9 16,-6-1-11-16,2 2 8 0,0-2-13 0,2 2 8 15,-4-3 5-15,3 5 5 0,-1-3-2 0,0 1-11 16,1-2 3-16,2 3-8 0,-4-3 8 0,4 2 3 16,-2-3-1-16,2 1 6 0,1 2-13 15,3-3 7-15,-3 1 0 0,-3 2 9 0,5-2-9 16,-1 4-5-16,-2 0 16 0,-2-4-21 0,2 7 21 16,-2-1-6-16,-1-1-4 0,2 2 2 0,-2 2 5 15,0-2 0-15,1 1-7 16,-4 3-11-16,3-1 5 0,0 0 16 0,-3 1-3 15,5 1 3-15,-5-2-3 0,1 4 5 0,-1 3 3 16,1-8-21-16,-1 2 3 0,0 6 2 0,0-4 3 16,0 4 0-16,0-6 5 0,0 6-5 15,0-7 6-15,0 7-1 0,-4-8 0 0,-2 6-5 16,2-4 5-16,-5 3-13 0,-6-4 11 0,-6 0-13 16,-9 5-3-16,-5-4-18 0,-26-1 0 0,-4-1-33 15,-9 6-20-15,-3 2-72 0,-36-4-93 16,-8 4-693-16,-3 2 146 0,-9-4 72 0,-1-2 59 15</inkml:trace>
  <inkml:trace contextRef="#ctx0" brushRef="#br0" timeOffset="167415.34">27486 13337 655 0,'-4'-7'189'0,"1"0"-2"0,0 0 15 16,0 0-48-16,2 3-8 0,-2-1 18 0,3-2-34 15,-3 4 6-15,3 3-29 0,-3-7 11 0,3 0-21 16,0 7-5-16,-1-5 3 0,1 5-18 15,-3-5-5-15,3 5-31 0,0 0 2 0,0 0 8 16,0 0-10-16,-4 14-2 0,4-3-14 0,-3 3-2 16,3 2 0-16,-1 4 0 0,-2 5 8 0,0 2-5 15,-1 6 2-15,-2 0-18 0,-8 14 13 0,7-12-2 16,-1 2 2-16,0-6-26 16,-6 16 8-16,4-12-7 0,3-5 12 0,-1-2-20 15,-2 1-62-15,4-6-28 0,-5 0-69 0,7-6-56 16,-5 0-315-16,5-4-213 0,-2-3 85 0</inkml:trace>
  <inkml:trace contextRef="#ctx0" brushRef="#br0" timeOffset="167712.59">27267 13301 826 0,'0'-5'269'0,"3"-2"-128"16,0 1-11-16,-1-1-2 0,1 2-2 0,4-1 9 16,3-1-24-16,3 4-7 0,-2-2-14 0,6 2 7 15,0-3-17-15,3 6-11 0,-3 0-18 16,4 0 5-16,-3 5 1 0,3-3-16 0,-5 2-21 16,3 2 11-16,-4 2-6 0,1-1-12 0,-2 3-13 15,-3-2-8-15,0-1-22 0,-2 3 4 0,-5-2 11 16,-1 1 5-16,0-1 25 0,-6 0-38 15,0 2 8-15,-4-3-11 0,-4 1 23 0,-5 2-53 16,-2 1-5-16,-5-5 22 0,-1 2-40 16,0-1 28-16,0-6-39 0,4 5-35 0,-1-6-49 15,-3 1-44-15,10-2-494 0,0 0 73 0</inkml:trace>
  <inkml:trace contextRef="#ctx0" brushRef="#br0" timeOffset="169000.15">27780 13016 885 0,'0'0'307'0,"4"-4"-35"0,-4 4-19 16,0 0-48-16,0 0-16 0,0 0-10 16,0 0-17-16,0 0-22 0,0 0-12 0,3 14-23 15,-6-3 11-15,3 2 1 0,-4 3-35 16,1 1-13-16,0 8 0 0,-1-2-7 0,-3 1-16 15,3 2-23-15,-2 1-20 0,2-2 4 0,-2 0-35 16,3 0 0-16,-1-3-16 0,4-4 1 0,0 0-16 16,3-4 13-16,-2-3 2 0,2-2 6 15,3-3 25-15,1-4 11 0,0-2 20 0,-7 0-16 16,20-5 29-16,-7-1 15 0,-3 0 15 0,1-2-27 16,1 1 12-16,-1-1-8 0,-1 4 16 15,-5-2-16-15,6 0 13 0,-4 2 1 16,-1-1-29-16,0 3-10 0,-1 0-1 0,-5 2 4 15,10-2-1-15,-10 2-2 0,0 0-3 0,13 4-2 16,-9 2-13-16,0-1 10 0,4 2-3 0,-6 0 19 16,6 5-14-16,-6 0 4 0,4-2 1 15,2 2-24-15,-2 1-1 0,1-4-5 0,0 5 8 16,4-4-31-16,2-2 8 0,-3 2-19 0,4-3 9 16,2-3-16-16,-1-1 18 0,-2-2 3 0,1-1-1 15,0 0 16-15,0 0 36 0,-4-1 25 0,0 0 14 16,1-1-19-16,-11 2 5 15,13-3-7-15,-4 3 2 0,-9 0-5 0,12-1-2 16,-12 1 0-16,10 0 4 0,-10 0-22 0,6 0 0 16,-6 0 10-16,0 0-24 0,11-2 9 0,-11 2 5 15,0 0-13-15,10 0-16 0,-10 0 6 16,6 2-16-16,-6-2 0 0,0 0-12 0,0 0 15 16,14 0-3-16,-14 0 5 0,11-7 3 0,-3 3 16 15,1-2-9-15,1-2 1 0,-3 1 25 0,2-1 8 16,1 2 5-16,-2 0 18 0,-1-2-8 15,-1 1-7-15,2 3 15 0,-3-2 0 0,-3 1-16 16,4 0 11-16,-2 0-8 0,-1 3-12 0,-3 2 7 16,3-6-18-16,-3 6 0 0,0 0 13 15,0 0-16-15,0 0 14 0,-7 18-6 16,-2-4-15-16,2 1 13 0,-7 2-1 0,4 2 6 16,-5 6-8-16,-1 0 8 0,2 0 0 0,1 0-16 15,1 5 3-15,-4-4 0 0,3-2 5 0,2-4-7 16,1 3-1-16,0-4-15 0,3-1 11 15,0-3-6-15,0 0 3 0,1-5-16 0,2 2 18 16,-3-1-4-16,4-4-1 0,-1-2 5 0,1-3-7 16,3-2 7-16,0 0 0 0,0 0-2 0,0 0-5 15,0 0 12-15,3-19 3 0,1 11-2 16,6-2 4-16,0-5-4 0,4-2 2 0,3-1 0 16,4-5 10-16,2 3-8 0,5-12 19 0,6 5-3 15,-1-4 2-15,-8 7-2 0,-1 6 3 0,0-2-6 16,-3 0-7-16,-4 6 2 0,3-1 18 15,-6 1-15-15,0 2-3 0,-1-1-7 16,-3 5 4-16,-2-1 14 0,0 1-11 0,-3 3-5 16,1-2 3-16,-5 2-18 0,-1 1 12 0,0 4-9 15,-4-6 1-15,4 6 9 0,-10-3 10 0,10 3-11 16,-17 3-7-16,10-1-5 0,-3-2 13 16,2 6-16-16,-2-4 10 0,4 3 1 0,-1 0-16 15,1 0 8-15,2-2 7 0,4 4-2 16,0-1 5-16,4 0-3 0,4-1 3 0,-3 3-2 0,8-3 27 15,2 0-17-15,-2 2-8 16,8-1 5-16,1-4-5 0,-2 4 3 0,-1-2-6 16,-1 1-7-16,-2-3 18 0,2 2-8 0,-5 0 10 15,-3-4-18-15,1 2 13 0,-2 2 3 0,-2-1-11 16,-3-2 16-16,-4-1-21 0,4 4-4 16,-4-4-1-16,0 0 15 0,-14 7-2 0,7-4-7 15,-3-2 4-15,1 1-4 0,0 1-4 0,0-2 11 16,1 2 0-16,8-3 11 0,-10 1-22 0,10-1 6 15,0 0 3-15,-6-5 7 0,6 5-5 16,6-12 0-16,1 6-5 0,4-6 7 0,2 4-2 16,5-4-8-16,1-1 14 0,-1 2-12 15,1-2 4-15,-4 4-6 0,2 0 11 0,-3 1-6 16,-4 1 6-16,4-3-6 0,-4 6 24 0,-1 0-11 16,-1-3 3-16,-1 4-6 0,-1-2 11 15,-2 3-25-15,-1 0 22 0,-3 2-20 0,11-6 7 16,-11 6 6-16,0 0-3 0,0 0-5 0,0 0 3 15,0 0 7-15,5 13-7 0,-5-13 9 16,-5 10-12-16,2-7 0 0,-1 4-5 0,4 2 13 16,-4-1-16-16,1 0 11 0,3 2-8 0,-3-3-5 15,3 1-44-15,0 6-36 0,0-10-94 0,0 3-192 16,0 0-513-16,3-2 86 0,0-3 127 16,-3-2 31-16</inkml:trace>
  <inkml:trace contextRef="#ctx0" brushRef="#br0" timeOffset="169136.84">28952 13109 703 0,'0'0'215'16,"0"0"0"-16,0 0-35 0,0 0-27 0,-9 14-91 16,7-4-93-16,-10 4-199 0,12 4-467 0</inkml:trace>
  <inkml:trace contextRef="#ctx0" brushRef="#br0" timeOffset="169863.66">29173 13250 831 0,'-9'-9'244'0,"0"1"-19"15,-2-2-31-15,-2 3-40 0,3-1 15 16,-4 0-26-16,3 1-12 0,-1 5-8 0,-3 1-16 15,1 2 11-15,1-1-41 0,1 9 5 0,-4-1-34 16,6 0 19-16,-4 3-31 0,9 3 7 0,-3 0-25 16,5-3 20-16,3 6-4 0,3-3-29 15,5 1 8-15,4-1 10 0,5 1-3 16,9-1-15-16,0-3 0 0,5-1-5 0,-1-3 5 16,-2-1-10-16,-1-4 10 0,-2 0 3 0,-2-2-3 15,1 0 0-15,-3-2 16 0,-2 1-11 16,-4-2-7-16,-2-1-16 0,1-1 3 0,-7 0-3 15,-1-2 10-15,-3 5 11 0,-3-4-3 0,0 6 0 16,-11-8-18-16,-2 1 8 0,-6 5-5 0,-2 0-3 16,-3 0 11-16,0 2-14 0,3 0 9 0,-2 2 7 15,2 0-5-15,4 0-11 0,0 5 6 16,0-2-11-16,6 2 9 0,1-3-60 16,4 6 44-16,2-3-3 0,8 1-10 0,2 1-13 0,7-1-15 15,2-1-7-15,6-4 19 0,2 4-25 16,1-2 16-16,0-2 7 0,-3-3 5 15,-1 1 0-15,1 2 47 0,-1-1 45 0,-7-2 16 16,-2-2 25-16,3-1-5 0,-4 2-12 0,-1 1 20 16,-1-2-16-16,-1 1-7 0,-1-3 3 0,-6 4 7 15,4-4-13-15,-4 4-15 0,3-6 0 0,-3 6-10 16,0-7 4-16,0 7-1 0,3-1-9 16,-3 1 9-16,0 0-32 0,5-7 8 0,-5 7 3 15,0 0-3-15,0 0-4 0,0 0 22 0,16 7-23 16,-9-7 10-16,7 1-2 0,-1-1 0 15,5-1-3-15,2 1 0 0,7-5 13 16,1-1-7-16,6-4 4 0,0-1-7 0,14-9-16 16,-7-2-4-16,0-3 22 0,-5-1-12 0,-3-5-6 15,0 2 3-15,-5-3 3 0,-7 0 7 0,-8 6 10 16,0 1-22-16,-5 0 50 0,-2 4-19 0,-5 0-19 16,-2 1-36-16,-5-3 16 0,0 2 18 15,-3 3-6-15,-3 0 6 0,-6 8-3 0,1 1-5 16,-3 3 3-16,-1 4 7 0,1 4-18 0,-4 3 11 15,0 7 15-15,-1 3-21 0,-7 13 3 0,3 10 5 16,5 4 0-16,1 3-5 0,11 5 3 16,2 4-11-16,4-1 16 0,9 4-16 0,10-4-12 15,9 0 7-15,15 4-18 0,15-4-15 16,12-11-10-16,8-3-159 0,4-4-174 0,6-6-441 16,-1-4 86-16,2-8 60 0</inkml:trace>
  <inkml:trace contextRef="#ctx0" brushRef="#br0" timeOffset="172095.87">26502 15183 273 0,'0'0'95'0,"0"0"-16"0,0 0 26 0,0 0-38 16,0 0 17-16,-4-4 11 0,4 4 2 15,0 0-35-15,0 0-34 0,0 0 103 0,0 0-14 16,0 0-25-16,0 0-56 0,0 0 3 0,0 0-21 16,0 0 28-16,0 0 10 0,0 0-10 0,0 0-13 15,0 0 29-15,0 0-39 0,0 0 20 16,0 0-15-16,0 0 34 0,0 0-8 15,0 0 5-15,0 0-3 0,0 0-18 0,0 0-2 0,0 0-8 16,0 0 0-16,0 0 24 0,0 0-17 16,0 0 19-16,0 0-18 0,0 0-3 15,0 0-23-15,0 0 26 0,0 0-2 0,0 0-4 16,0 0-7-16,0 0 8 0,0 0-16 0,19-3-7 16,-19 3 36-16,11-3 9 0,-3 3-24 0,-8 0 19 15,14-1-9-15,-2-1-11 0,0-2 2 16,-2 4-24-16,4 0 14 0,2-1-5 0,-1-1-9 15,4-2 4-15,-1 3 8 0,3 1 7 0,-2 0-9 16,-1-2-6-16,6 1-2 0,-4 1 17 0,-2-1-15 16,6 1 16-16,-4 0-11 0,1-3-10 15,3 3 11-15,-4 3 7 0,3-2-10 16,-1 0-1-16,0 1-27 0,0-2 7 0,0 1 19 16,0 3-11-16,2-1 7 0,0-3-14 0,0 5 12 15,0-3 2-15,4 1-1 0,-2 0-9 16,2-1 8-16,-1 0-5 0,3-1 13 0,-5 3-18 15,5-1 12-15,-2-3-4 0,0 5-6 0,-1-3 9 16,-4-1-22-16,4 1 24 0,1 1-18 0,-4-3 12 16,4 2 8-16,-4 0-10 0,5-2-7 15,-7 0 2-15,5 0 5 0,2 1-3 0,-6-1 3 16,1 3-8-16,-1-3 16 0,1 0-5 0,0 1-6 16,0-1 16-16,0 0-3 0,-1-1-2 15,-1 2 7-15,2 1 13 0,3-2-7 16,-4 0-13-16,4 0 12 0,-2 0-12 0,-1 0-8 15,3 0 7-15,-2 0-9 0,-2-2 12 0,4 4-10 16,-3-2 3-16,1 1 9 0,-1-1-6 0,-1 0-17 16,1 0 24-16,-3 0-5 0,3 4-11 15,-4-3 13-15,4 1-12 0,-3-2 20 0,-1 1-8 16,1 1-20-16,3 1 7 0,-4-1 8 0,3 0-12 16,-2-1 22-16,0 3-12 0,-1-2-21 0,1-1 18 15,0 3 10-15,-1-1-2 0,1-3-11 16,2 3 3-16,-3 1 8 0,-2-1-21 0,3-3 23 15,-1 3-2-15,0-1-6 0,-3 1 11 16,4-3-8-16,-3 0-12 0,-2 4 9 0,1-3 11 16,-3 1-8-16,3-1-10 0,0 1 18 15,4-2-16-15,-1 3 6 0,-3-2-16 0,4 0 21 16,0 1 10-16,-1-2-18 0,4 0 10 0,-3 0-10 16,-1 4 7-16,4-3-14 0,-3 2 2 0,3-3-3 15,-1 0-2-15,-2 5 15 0,3-3 8 16,0-1-11-16,-4 1 1 0,1 1 4 0,0-2-12 15,1 0 0-15,-1 1 15 0,0-2-4 0,-1 3-6 16,1-2-8-16,-3-1-2 0,1 1 20 0,-1 1 3 16,-2-2-21-16,-1 1 13 0,3-1 0 0,-2 0 13 15,0 0-23-15,-1 0 0 16,-2 0-8-16,4 0 18 0,-4 0-5 0,2 0 8 16,-2 0-11-16,4 0-2 0,-3 0 5 0,0 0 3 15,3 0-1-15,0 0-2 0,0 0-2 0,4 0 2 16,-1 0 15-16,0 0-10 0,1 0-7 15,0 0 7-15,-2-1-3 0,3 1-4 0,0 0 7 16,-4-2-10-16,3 4 2 0,0-4-7 0,-4 2 5 16,0 0 13-16,-1 0 10 0,-1 0-3 0,-2 0-23 15,1 0 21-15,-4 2-18 0,0-2-5 16,-2 0 28-16,2 0-16 0,-10 0 3 0,13 0 0 16,-5-2-5-16,-8 2-7 0,11-1 20 15,-11 1 40-15,8 0 1 0,-8 0-26 0,7 1-53 16,-7-1 25-16,0 0 23 0,0 0-41 15,11 2 18-15,-11-2-16 0,0 0 19 0,0 0-8 16,0 0-13-16,0 0 31 0,0 0-36 0,0 0 0 16,0 0-18-16,0 0-16 0,0 0 1 0,0 0-59 15,0 0-87-15,0 0-141 0,-28 1-487 16,14 6 75-16,1-4 108 0</inkml:trace>
  <inkml:trace contextRef="#ctx0" brushRef="#br0" timeOffset="201187.29">26344 16499 568 0,'0'0'169'0,"0"0"-3"0,0 0-38 15,0-7 8-15,0 7-26 0,0 0-13 0,-3-6-10 16,3 6 5-16,0 0-12 0,-2-6-11 0,2 6-13 16,0 0 5-16,-5-6-7 0,5 6-3 0,0 0-2 15,-3-4-8-15,3 4-13 16,0 0 13-16,0 0-20 0,-3-5 7 0,3 5 18 15,0 0-5-15,0 0 18 0,0 0-3 0,0 0-5 16,0 0-18-16,0-5-4 0,0 5-14 0,0 0 3 16,0 0 7-16,0 0 4 0,0 0 12 15,0 0-11-15,13-2-14 0,-3 2 25 0,-10 0-8 16,11 2-2-16,-1-1-6 0,7-1 19 0,-4 2-6 16,5-3 3-16,2 2 3 0,1 1-4 15,3-1-14-15,0-1 20 0,7 1-20 16,3-1-19-16,0 0-50 0,0 0-24 0,11 0 19 0,2 0 25 15,15 0 5-15,2 4-8 0,-2-4 21 16,3 2 0-16,0-2 5 0,-1 1-5 0,-9-1 13 16,7 2-8-16,-10 1-8 0,-5-2 3 15,17 2 7-15,-5 0-2 0,-7-2 3 0,-7 2 12 16,2-2-25-16,16 0 7 0,-13 3 16 0,-3-2-3 16,0 1-4-16,10 1-1 0,-4-1 5 0,-8 1-8 15,-1-1 16-15,-2-1-23 0,2 4 8 16,-3-5-1-16,4 4 4 0,-4-1-6 0,4 0 2 15,-2 0 1-15,-2 0-3 0,20-1 15 0,-15 1-12 16,-3-1 20-16,1 0-21 0,-5 1 8 0,2 0 1 16,1-3-11-16,-2 5 2 15,4-3-2-15,1 1 0 0,-1-1-8 0,1 0 6 16,-1-1 17-16,1 1-17 0,-1-2-6 0,-3 3 29 16,-3-2-6-16,-4-2 5 0,-3 0-15 0,3 3-7 15,-3-2 4-15,0 1-9 0,-7-2-11 16,7 2 28-16,-4-2-2 0,4 2 10 0,-8 0-23 15,1 0 5-15,2-1 7 0,-2 2 4 0,-3-2 6 16,2 2-4-16,-2 0-10 0,-3-2 7 0,3 2-5 16,0-1-7-16,-3 0 22 0,-2 0-5 15,-3 0-9-15,3-1-9 0,-4 1 3 16,2 0 10-16,-1-1-5 0,-3 0 11 0,4 2-9 16,-4-3-4-16,1 3-6 0,-1-3 14 0,0 1-11 0,1 1 12 15,-1-1-1-15,0 1-19 16,-2-1 26-16,1-1-18 0,-2 1 5 0,-7-1 3 15,13 0-8-15,-5 2 15 0,-8-2-5 0,10 3-15 16,-4-3 28-16,-6 0-18 0,14 2-10 0,-14-2 3 16,7 2 2-16,-7-2-3 0,10 1 6 15,-10-1-1-15,7 1 1 0,-7-1-8 0,10 3 12 16,-10-3 1-16,10 1-5 0,-10-1-3 0,10 2 7 16,-10-2 1-16,8 0-8 0,-8 0-5 0,10 0 7 15,-10 0 9-15,7 1-14 0,-7-1-2 16,0 0-3-16,0 0-17 0,0 0-37 15,0 0-122-15,0 0-512 0,0 0-105 0,0 0 150 16,-12-7-9-16</inkml:trace>
  <inkml:trace contextRef="#ctx0" brushRef="#br0" timeOffset="202815.54">25784 14512 598 0,'0'-7'285'0,"0"7"-14"0,0 0-51 0,-1-8-25 15,1 8-24-15,-3-6-89 0,3 6 23 0,-6-7-15 16,6 7-34-16,-4-3 0 0,1 0-5 0,3 3 24 15,-14-2-9-15,7 2-15 0,7 0 18 16,-18 5-10-16,5-3-28 0,0 5 23 0,-4 0-29 16,-1 4 6-16,2 2-8 0,1-1-2 0,-1 6-1 15,2-3 11-15,3 2-24 0,-1 1 4 0,4-3-4 16,1 2 4-16,4-1-4 0,0 1 9 16,3-3-1-16,3 1 3 0,3-2-8 0,2 2-7 15,5-5 2-15,1 4 10 0,3-5 11 16,4-1-18-16,2-2-3 0,1-4 13 0,-3-2-6 0,6 0-7 15,-2-6-20-15,-2 4 23 16,6-6 2-16,-3-3 3 0,-2-1-18 0,4-1 15 16,-4-2-8-16,-4-3-7 0,-3 2 23 0,0-1-23 15,-4-3 18-15,-2 2-13 0,-5 0 28 0,-2 1-30 16,0 0 4-16,-8-1-4 0,0 2-1 0,-6-2 6 16,-3 2 2-16,-4 3-10 0,-4 2-13 15,-2 3 18-15,-5 2 5 0,1-1-10 0,-4 7 15 16,0 0-10-16,-6 7 2 0,1 0 1 0,-1 2-11 15,-7 8-4-15,10 0 4 0,10 1-38 0,-3 3-39 16,9-2-89-16,2 5-320 0,6-2-263 16,5-4 40-16,5-2 69 0</inkml:trace>
  <inkml:trace contextRef="#ctx0" brushRef="#br0" timeOffset="203351.07">25774 15516 957 0,'0'0'205'16,"0"-8"-42"-16,0 8-29 0,0-7 22 16,0 7-10-16,-1-5-16 0,1 5-17 0,0 0-8 15,-1-8-13-15,1 8 0 0,0 0-13 0,0 0-2 16,0 0-18-16,-8 17 5 0,4-6-20 0,3 6 7 15,-5 8-5-15,-1 3 0 0,1 2-15 0,-5 20-8 16,1 0-52-16,-3 0-32 0,2 7-16 16,-1 0-284-16,1-2-432 0,0 0 91 15,1-3 65-15</inkml:trace>
  <inkml:trace contextRef="#ctx0" brushRef="#br0" timeOffset="204019.51">25272 17051 716 0,'0'0'243'16,"3"-6"-30"-16,-3 6-34 0,3-8 23 0,0 4-48 16,1 0-8-16,2-2-23 0,1 0 2 0,1 1-17 15,2-1-14-15,3 2 1 0,-2 0-5 16,2 2-26-16,4 1 10 0,-3-2-8 0,3 6-17 15,-1 0 7-15,-1 0-10 0,5 2 3 0,-3 2-13 16,-3 3 5-16,3 2-3 0,-4 1-5 0,1 4-12 16,-7-1-3-16,0 4-16 15,-7 0 3-15,0 4-20 0,-7 2-8 0,0 2 10 0,-7 3-23 16,-9 4-28-16,-4 1 11 0,2-1 17 16,-5-4-10-16,-1-2 13 0,7-7-11 0,4-5 31 15,3-4 8-15,-1-1 8 0,5-2 15 16,0-3-1-16,-2 1 12 0,5-4-6 0,3 0 20 15,-3 1-7-15,3-2 10 0,1 0 16 0,6-3 4 16,-7 1-22-16,7-1-14 0,0 0-12 0,0 0 8 16,0 0-6-16,23-10-4 0,-9 6 2 15,0 0 0-15,9 0-8 0,-1 1 8 0,1-3-6 16,7 5 1-16,-2-2 5 0,3 0 5 0,0 2-5 16,2 1-28-16,-2 0-16 0,0 1 8 15,4 5-92-15,-8-3-71 0,-13 2-249 16,20 3-379-16,-5 1 89 0,-7-1 50 0</inkml:trace>
  <inkml:trace contextRef="#ctx0" brushRef="#br0" timeOffset="206976.97">26406 16441 647 0,'0'-6'197'0,"0"6"-23"0,-4-5-28 16,4 5-49-16,0 0-10 0,-3-6 3 0,3 6-5 15,0 0-42-15,0 0 29 0,-3-7 4 0,3 7-27 16,0 0 5-16,0 0-18 0,0 0 5 16,0 0-11-16,0 0-14 0,0 0 4 0,0 0-10 15,0 0 13-15,0 0-33 0,0 0-46 16,0 0-77-16,17 16-592 0,-7-11 62 0</inkml:trace>
  <inkml:trace contextRef="#ctx0" brushRef="#br0" timeOffset="207316.74">26891 16598 138 0,'0'0'-13'0,"0"0"-36"16</inkml:trace>
  <inkml:trace contextRef="#ctx0" brushRef="#br0" timeOffset="208444.65">26396 17073 522 0,'-1'-8'163'0,"1"8"-4"16,-3-9-15-16,0 7-24 0,3 2-77 16,0-8-17-16,-3 4 28 0,3 4-16 0,-4-9 77 15,1 7 11-15,3 2-21 0,-4-7-3 16,1 4 8-16,3 3 16 0,-4-6-32 0,4 6-86 15,-6-5 5-15,6 5 15 0,-4-5 15 16,4 5-2-16,-6-4-2 0,6 4-1 0,-4-3-5 16,4 3 3-16,0 0-2 0,0 0-9 0,-8-2 8 15,8 2-2-15,0 0-3 0,0 0-12 0,0 0 9 16,0 0-4-16,0 0-3 0,0 0-8 16,0 0 10-16,0 0 6 0,0 0-26 0,28 0 18 15,-11 2-10-15,0-1-14 0,7 1 35 0,0-2-12 16,9-2 19-16,1 4-18 0,-1-2 0 0,15 0 0 15,-1-2 13-15,18 2-26 0,7 2 0 16,3-4 3-16,4 2 10 0,3 2 17 16,18-2-9-16,-2 1-5 0,5 2-6 0,-4 0 0 15,4-3-15-15,-1 4 5 0,0 1 8 0,5-1 0 16,2 1 20-16,1-1-17 0,-5 1 4 16,5-2-22-16,-5 1 19 0,-2 2-4 0,-3-3-8 15,2 2 3-15,-3 0 10 0,1-1-26 0,-8 4 16 16,-17-4 2-16,-7 2-5 0,4 1-2 0,-7 1 10 15,-4-1-11-15,-6 0 1 0,-7 1 4 16,-7-2-4-16,-3-1 7 0,-8 1 8 16,-3-1-15-16,-1 2-1 0,-7-1-7 0,2-3 8 15,-5 1 10-15,-2 0-16 0,-3-2 13 0,2 3-12 16,-2-4-3-16,-2 2-8 0,0 0 3 16,-4-2-11-16,3 3 6 0,-5-3-1 0,-3-1-17 15,7 4 28-15,-7-4-13 0,0 0-5 0,0 0-5 16,0 0-36-16,-14 8-54 0,3-8-82 0,1 1-296 15,-4 2-285-15,-2-3 87 0,-5 2 101 16</inkml:trace>
  <inkml:trace contextRef="#ctx0" brushRef="#br0" timeOffset="209204.37">26372 17471 307 0,'-10'2'146'0,"10"-2"79"0,-7 1-31 0,7-1 16 16,0 0-13-16,-5 3 6 0,5-3-22 15,0 0-27-15,0 0-13 0,0 0-24 0,0 0-9 16,-9 3-1-16,9-3-17 0,0 0-18 16,0 0-8-16,0 0 7 0,0 0 34 0,0 0-20 15,-7 1 9-15,7-1-50 0,0 0 51 0,-7 2-34 16,7-2 47-16,0 0-32 0,0 0-4 15,0 0 2-15,0 0-22 0,0 0 4 0,0 0-10 16,0 0-15-16,0 0 4 0,0 0 6 0,17 8-5 16,-3-4-8-16,3-1 3 0,4-2-13 0,11 4 10 15,7 1-7-15,6-2 4 0,16 2-14 16,8-3-4-16,7 1 19 0,19 0-6 16,7 1-17-16,1 0 17 0,3 2-9 0,0-1-11 0,-4 0 15 15,7-3-7-15,-6 4-1 0,4 0-22 16,1 2 5-16,-1-3 2 0,1 1 16 15,-4-1-16-15,2 0 8 0,-4 0 5 0,-2-3-7 16,2 0-1-16,-20-3-2 0,17 4 2 0,-3-1-7 16,-14-2 18-16,-7 1-8 0,0 1 2 0,-9-2-4 15,-2 0 7-15,-16 0 3 0,-4 2-6 16,-10-2-10-16,-2-1 6 0,-5 2-6 0,-3-1-5 16,-1 1 21-16,-6-2 0 0,-3 0-11 0,0 0 6 15,1 1-11-15,-4-2 6 0,-6 2-1 0,-5-1-10 16,7 3 0-16,-7-3-30 0,0 0-11 15,-7 10-41-15,-4-6-22 0,-2 0-98 16,-8-1-93-16,1 1-559 0,-1-1 96 0,-9-2 72 16,5 1 93-16</inkml:trace>
  <inkml:trace contextRef="#ctx0" brushRef="#br0" timeOffset="209924.87">26067 17776 604 0,'0'0'207'15,"-6"1"-5"-15,6-1-7 0,0 0 25 0,0 0-59 16,0 0-15-16,0 0-3 0,0 0-12 16,-7 3-34-16,7-3 3 0,0 0-13 0,0 0-3 15,13 9 9-15,-5-3-17 0,2-2-12 0,3 3-10 16,7-2 10-16,2 2 3 0,5 1-16 15,10-1 5-15,15 3-15 0,5 1 15 0,2-2-4 16,7 2-24-16,2-2 8 0,3 0-13 16,21 0 7-16,7-2-14 0,7-1 4 0,0 1 11 15,7 2 7-15,-4-2-30 0,7 1 20 0,-2-2-10 16,-2-1-18-16,7 0 56 0,-5 0-45 16,-1-3 12-16,-4 3 7 0,1-2-1 0,-2 2 14 15,-6-3-48-15,-8 1 46 0,-11 0 2 0,-6 1-4 16,2-1 2-16,-1-1-8 0,-6-1-5 0,1 4 0 15,-5-3 11-15,-7 3-14 0,-13-3-7 16,-7 1 10-16,-5-1-7 0,-7 1-1 0,-5-1-2 16,-1-1 5-16,-2 2-23 0,-3-1 11 15,-5-1 1-15,0 0 32 0,2-1-11 0,-3 2-17 16,-4 0-19-16,-1-2 3 0,-7 0-15 16,10 0-3-16,-10 0 46 0,7 1-20 0,-7-1-24 15,0 0-12-15,0 0-26 0,0 0-35 0,0 0-62 16,-41 3-238-16,31-3-487 0,-1-2 78 0,1-2 91 15,-3-3 59-15</inkml:trace>
  <inkml:trace contextRef="#ctx0" brushRef="#br0" timeOffset="210504.47">30187 17277 668 0,'0'0'266'0,"0"0"-100"16,11 9 8-16,-11-4-25 0,3 2 9 0,-3 0-37 15,0 3 4-15,3 2 16 0,-3 1-57 16,0 1 14-16,0 5 17 0,4 0-31 0,-4 5 26 15,3 2-12-15,-3 0-27 0,3 2-37 0,-3 0 27 16,3 0-17-16,0 0-1 0,-2-2 6 0,2-1-13 16,1 0-6-16,-1 0 1 0,-2-1-49 15,2-2-10-15,2-4-31 0,-4-2-25 16,0 0-93-16,2-6-107 0,-3 4-476 0,3-4 38 0,0-3 105 16</inkml:trace>
  <inkml:trace contextRef="#ctx0" brushRef="#br0" timeOffset="210867.54">30132 17277 870 0,'0'-7'299'0,"0"2"-30"0,0 5-31 16,4-10 0-16,-4 3-23 0,3 2-15 15,0 0-21-15,1-2-10 0,2 5-36 0,-2-4-5 16,3 4-13-16,7-1-18 0,-4 2 6 0,4 1 2 16,-1 1-26-16,3 2-12 0,-1 2-11 15,5 0 3-15,-3 1-8 0,1 0-7 0,0 2-6 16,-2-1-7-16,0 2 5 0,-1-2-11 0,-2 0 3 16,1 2-5-16,-4-1 3 0,-3-4-41 15,3 2 4-15,-3 1 14 0,-3-2 7 0,-4 1-7 16,0-1-6-16,-4 1 8 0,-2 0-5 0,-1 0 5 15,-4 0-10-15,-2-1 13 0,-1-2-11 16,3 1 19-16,-3 0-21 0,-5-2 5 0,6 2-41 16,-2-1-5-16,2-2-98 0,-1 4-86 0,4-3-59 15,-8 2-141-15,12 0-369 0,5 1 31 16,0-2 144-16</inkml:trace>
  <inkml:trace contextRef="#ctx0" brushRef="#br0" timeOffset="211804.13">30808 17430 852 0,'-16'-9'317'0,"5"1"-33"16,-2 1-23-16,-1 0-35 0,-3 3-24 0,4-1-25 15,-3 0-24-15,-2 0-15 0,2 1-10 16,0-1 5-16,0 4-15 0,4-2-28 0,-1 2-8 15,0 1-5-15,-1 1-8 0,4 2-8 16,0 0-15-16,-1 3-7 0,4-2-27 0,1 4-30 16,1-1 18-16,0-1-5 0,5 0 10 0,0 0-20 15,0 1 23-15,6-1-29 0,-2-2 24 0,3 3-1 16,-1-4-2-16,5 2-2 0,-1-1-8 16,0 0 7-16,-2-4 0 0,3 4-12 0,-6-3 28 15,5 0 7-15,-3 0 16 0,-7-1 18 0,11 2-28 16,-5-1 25-16,-6-1-5 0,10 0-100 15,-10 0 18-15,8 2 8 0,-8-2 15 0,0 0-23 16,9 0 3-16,-9 0-3 0,0 0 0 16,9 5 29-16,-7-4-24 0,5 2 5 0,0 0 9 15,1 2-1-15,2-2 2 0,2 1 1 16,0 2 7-16,1-5-5 0,6 4-4 0,-1-1-22 16,2-1 8-16,1 0-22 0,0 0-1 0,2-2-18 15,-2-2-40-15,2-3 45 0,-2 1-79 0,-4-2 26 16,4-2 15-16,-5 1 3 0,-2-1 9 15,-3-1 32-15,0 1 33 0,-5-2-16 0,-2 0 29 16,-1-1 10-16,-3 3 28 0,-3-2 13 16,-1 0-13-16,-2 2 0 0,-2-1 15 15,-5 1-12-15,0 0 20 0,1 0 5 0,1 5-38 0,-5-3 20 16,3 4 5-16,2-1-22 0,1 4 12 16,-3 1 13-16,2 1 15 0,1 3-15 0,0 1 10 15,2 2 19-15,2 1-14 0,2 4-15 16,-2 2-8-16,6 1-2 0,0 1 5 0,0 0-1 15,6 4-14-15,-2-2-3 0,-1 4-8 0,5-3 13 16,1 1-15-16,-2 0 7 0,0-3-2 16,1 0 2-16,-2-3-2 0,0-1-18 0,-2 0-10 15,-1-1 10-15,0-4-34 0,-2 1 14 16,-1 0-6-16,-1-3 5 0,-5 1 8 0,3-3-5 0,-4 3 3 16,1-3-8-16,-2-3 7 15,3 0 19-15,-3 0-11 0,7-2-13 0,1-2 16 16,-9 4-3-16,9-4 16 0,0 0-3 0,0 0 7 15,0 0 6-15,-2-10-13 0,2 10-2 0,12-14-19 16,-2 7 6-16,1-4 5 0,5 3-8 16,2-4 13-16,3 0-11 0,0 1 16 0,4-4 10 15,0 0-7-15,-5 2 0 0,7-1-19 0,0-2 39 16,-2 4 3-16,-1-3-13 0,-4 2-19 16,1 1-9-16,-4 1 2 0,3-1 6 0,-4 3-11 15,-5-1 15-15,3 2-2 0,-4 0 28 0,-3-2 39 16,-3 3-45-16,2 0 24 0,-6 0-20 15,5 1 2-15,-6 0-5 0,-3 0 15 0,1 2-23 16,-1-2 16-16,-2 3-11 0,2 0-15 16,-2 1 13-16,6 2 0 0,-17 0-5 0,17 0-3 15,-14 6 18-15,7 0-3 0,0 2-15 0,2 1 11 16,0 1-11-16,-1 1 0 0,6 1 3 16,0 1 4-16,0 1-4 0,3 1-16 0,5-1 11 15,-3 0 2-15,6 0-23 0,2 0-18 0,0-3-25 16,1-1-108-16,3-2-13 0,-3 1-168 15,7-2-444-15,-1-1 90 0,1 0 51 0</inkml:trace>
  <inkml:trace contextRef="#ctx0" brushRef="#br0" timeOffset="212455.93">31824 17613 747 0,'0'0'274'0,"0"0"-49"15,0 0 0-15,0-7-43 0,0 7 7 0,0 0 19 0,0 0-9 16,-3-4-40-16,3 4-10 0,0 0-11 0,-7-3-26 16,7 3-7-16,-10-1 5 15,10 1-20-15,-14 0-3 0,4 1-18 0,0 2-5 16,-4 1-20-16,4 2 2 0,-4 2-10 0,2-1-1 16,0 3 4-16,0 1-14 0,-3 4 11 0,7-1 3 15,-2 0-32-15,1 1 14 0,8 0-11 16,-2 1-10-16,0-2 3 0,3-1-3 0,3 2-3 15,1-2 1-15,7 0 14 0,1-4-1 0,2 0-4 16,3-1-2-16,0-2 3 0,4-2-11 16,3 0 9-16,-4-3-6 0,1-2-6 15,0-3 1-15,0 0 0 0,1-3-8 0,-4-3 16 16,-1 0-21-16,0-2 10 0,-2-5 8 0,-4 3-5 16,-6-1-2-16,2 0 12 0,-7 1 8 15,0-3 2-15,-7 3-13 0,-1-1 16 0,-5-1-5 16,-5 1-15-16,-2 0 14 0,-4 2-4 0,-3 3 0 15,3 1-3-15,1 2 10 0,5 1-17 0,-3 3-3 16,2 1-6-16,4 2-4 0,-1 2-31 16,2 4-92-16,4 0-95 0,3 0-494 0,7 1-85 15,0-1 83-15,7 1 89 0</inkml:trace>
  <inkml:trace contextRef="#ctx0" brushRef="#br0" timeOffset="-212263.66">9878 14341 563 0,'-4'-4'240'0,"4"4"26"0,-13-4-68 0,13 4 9 16,-7-2-13-16,7 2-2 0,-7-5-12 0,7 5-22 15,-6-3-40-15,6 3 0 0,-5-2 0 16,5 2-26-16,0 0-3 0,-6-5-12 0,6 5 2 15,0 0-20-15,0 0-10 0,0 0-16 0,0 0 13 16,0 0-28-16,0 0 10 0,0 0-7 0,0 0 10 16,0 0-21-16,30 7 5 0,-20-4 3 15,4 1-5-15,4-1 7 0,2-2 11 0,4 4-11 16,4-3-12-16,5 2 5 0,5-3 5 0,7 0-3 16,17 1-5-16,5 0-4 0,2-2 4 15,2-2 5-15,2 1-7 0,-2-1-3 16,4 1 8-16,1-3-6 0,19-4-1 0,-2 3-9 15,5-2 13-15,6-2-2 0,-2-2-8 0,3 0 8 16,2-3 2-16,-5 3-5 0,1-3 8 0,6 2 12 16,1-1-19-16,2-1-12 0,1 1 19 15,0 3-5-15,-3-1-16 0,-1 1 13 0,-10 1 3 16,3 3 0-16,2-1 2 0,-6 2-10 0,-2 3 8 16,-14 0 7-16,-3-1-2 0,0 3-16 0,-4 0-4 15,0 3 4-15,-10-1 3 16,0 0-5-16,-7 3 20 0,-10-3 1 0,-4 1-6 15,-6 1-15-15,-4-1 25 0,-4-3-17 0,-5 4-26 16,-2-1-3-16,-2-2-2 0,-4-1-10 0,-4 5-1 16,-3-3 6-16,1-1-80 0,-7 1-28 15,-4-2-63-15,6 2-78 0,-6 1-511 0,0-3 43 16,0 0 69-16</inkml:trace>
  <inkml:trace contextRef="#ctx0" brushRef="#br0" timeOffset="-209846.04">9950 14376 550 0,'-4'-3'128'0,"4"3"28"0,0 0-69 0,-7-7 90 15,7 7 15-15,0 0-11 0,0-1-32 0,0 1 7 16,-3-6-15-16,3 6-18 16,0 0-11-16,0 0-2 0,-3-3-7 0,3 3-27 15,0 0-6-15,0 0-12 0,0 0 9 0,0 0 0 16,0 0-14-16,0 0 4 0,-4 15-14 0,3-8 11 15,1 5-18-15,0-1-8 0,-3 4 8 16,3 3 12-16,0 10-9 0,-3-1-1 0,3 0-17 16,-4 8-3-16,1 4 2 0,-3 11 6 0,3 1-6 15,-1 3 8-15,0-1-10 0,0 0-5 0,1 0 13 16,-3-2-6-16,5-7-23 0,-2 8 24 16,0 2-16-16,0-1 13 0,2-2-3 15,-3 6-7-15,1 0 23 0,0-1-34 0,-1-2-15 16,1 8 31-16,0-6-3 0,-4 5 6 0,4-2-19 15,-2 1 1-15,-1-1 2 0,-1-1-3 16,1 0 0-16,-1-2 9 0,-1 2 4 0,-2-2-15 16,1 3 15-16,2-2-2 0,-4 2 2 0,1 0-15 15,-4-3 2-15,4-1 3 0,-3-2-5 0,2 2 13 16,1-3 2-16,-5 2-13 0,3-4 8 16,1 1-10-16,0-4 0 0,-2 1-5 0,3 2 10 15,-1 0-5-15,-2-1 18 0,3-2-11 0,-4-1-2 16,1-2 10-16,2-7 6 0,4-5-14 15,-3 0 4-15,0-1-14 0,3 0 26 16,0-3-11-16,-2-5-9 0,5 2-3 0,-4-4 15 16,2 0-7-16,-1 1-3 0,1-5 2 0,5 1 6 15,-6-3-1-15,1 0-9 0,5-2-13 0,-2-1 9 16,0-1 9-16,-1-1-8 0,4-2 7 0,-3 1 1 16,3-1 2-16,-3-2 8 0,3 0-3 15,-3-1-20-15,3 2-5 0,0-7 20 0,-1 8-5 16,1-8 15-16,0 10-7 0,0-10 30 0,0 4-20 15,0-4-21-15,0 0 1 0,0 6-3 0,0-6 12 16,0 0 6-16,0 6 10 0,0-6-51 16,0 0 26-16,0 6 7 0,0-6 5 0,0 0 0 15,0 0 8-15,0 0-8 0,0 6-12 16,0-6 4-16,0 0-2 0,7 1 11 0,-7-1-9 16,10 0 3-16,-10 0 5 0,17 0-12 0,-10 2 15 15,6-2-11-15,2 0 6 0,1 0 0 16,5-2 12-16,0 2-7 0,2 0-11 0,4 2-9 15,1-4 9-15,3 4-4 0,3-1 2 0,0-2 7 16,1 2-1-16,-1-1 17 0,7 1-11 0,-1-1 1 16,2 2-8-16,-1 1-7 0,3-2 9 15,-2 0-9-15,5 2 12 0,1-3-7 16,-1 0 7-16,2 0-13 0,15 0 6 0,1 0 12 16,-10 0-4-16,10-2-9 0,-6 1 1 0,5-1-3 15,-12 2 7-15,-8-1-2 0,4-1 3 0,-4 4-5 16,5-2 10-16,15-2-13 0,-13 0-3 15,-3 4 0-15,0-2 6 0,0 0-16 0,3 0 16 16,14-2-6-16,-3 2 1 0,-7 0 2 0,-8 0 2 16,1 0-2-16,-1 0 21 0,2 0-9 0,-2-1-22 15,1 1 5-15,17 0 0 0,-13 0 10 16,-5 0-7-16,1 0 4 0,-3 1 6 0,19-1 2 16,-9 0-10-16,7 0 3 0,3 4-6 0,-10-3-2 15,6 2 2-15,1 0 3 0,-11 0-7 0,-4-2-1 16,-1 1 13-16,1-1-7 0,-2-1 2 15,-1 2-11-15,4-1 14 0,-1-1-24 16,-1 0 11-16,1 0 2 0,1 0 3 0,-1 0 3 16,2 0-6-16,-5 0 0 0,4-1 1 0,-4 1 2 15,1 1 2-15,-8-1-7 0,4 2 0 0,-6-4 7 16,-1 2-2-16,-3 0 2 0,0 0-2 0,0 0-5 16,-4 0 18-16,-4-1-13 0,1 1 5 15,0 1 12-15,1-2-17 0,-6 1 0 0,-1 0 10 16,-2 0-10-16,-1 0 5 0,-2 1 0 0,1-1 10 15,-4-1 1-15,0 1 9 0,-2 1-23 0,-8-1 3 16,13 0 47-16,-6 0-19 0,-7 0 10 16,14 0 0-16,-8-1-12 0,-6 1 38 15,13 0-90-15,-13 0-2 0,8-2-69 0,-8 2 33 16,7-1 13-16,-7 1-23 0,6-3 22 0,-6 3 40 16,4-4-29-16,-4 4-8 0,3-5 6 0,-3 5 25 15,3-5 7-15,-3 0-22 0,0-3 20 16,1 0-2-16,-1-3 5 0,4 1 7 0,-1-2-17 15,-3-2 30-15,0 0-28 0,3-4 26 0,-3-1-11 16,3-6 3-16,-3-1 3 0,1-4-8 0,2-3 2 16,0-3 0-16,-3-2 3 0,3-1 11 0,1-15-6 15,-1 3-15-15,0 6-8 0,2 6 7 16,1-9 11-16,-6 6-2 0,4 9-3 0,-4 5-16 16,0-7 52-16,3 5-8 0,-3-5-3 15,3 0-7-15,-3-2 3 0,0 2-16 0,3-2 15 16,-2 1 21-16,-1 1-13 0,0 0-15 15,0 0 12-15,-1 1-2 0,1-1 13 0,0 4-13 16,-3-3-8-16,3 4 10 0,0 0-17 0,-3-5 10 16,3 0-13-16,0 0 0 0,-3 0 10 0,6-3-2 15,0-1 4-15,-3 1-12 0,3 0 8 16,-2 0-5-16,5 1-1 0,-2-1-12 0,-3 1 0 16,5 0 12-16,-3 0 3 0,-2 1-12 15,2 3 9-15,0-1-2 0,0 4-2 0,-3 1 2 0,4 0-11 16,-1 2 11-16,-3 0-15 0,4-1 7 15,0 0 16-15,2-4-26 0,-2-1 3 0,5 1 7 16,-1-3 11-16,-1 5-19 0,-1-2 4 16,1 1 12-16,-1 6-6 0,-1 0 1 0,1 0 5 15,1 0-2-15,-3-2 2 0,2 2 0 0,2-5-10 16,-2 4 4-16,1-2 4 0,-1 3 7 16,1 3 0-16,-3-2-13 0,3-1 6 0,-1 5 4 15,-2-2-9-15,2 2 7 0,-2 0-5 0,0 2-1 16,-1 3 14-16,1-2 0 0,-1 5-8 0,0-2 0 15,-2-3 5-15,5 2 0 0,-3-3-5 16,1 1 5-16,0-2-12 0,2-2 4 0,-2 3-7 16,-1 1 12-16,1 0-7 0,2 1 13 0,-1-1 2 15,1 0-15-15,1 1-3 0,-1-1 6 16,1 5-1-16,0-5 11 0,-3 2-8 16,2 1-5-16,1-3 10 0,0 2-10 0,0 3 5 15,0-3 0-15,-4 3 10 0,4-1-18 0,-1 3 13 16,-2-3-17-16,3 2 17 0,-3-3-10 0,5 3 2 15,-5-3 3-15,2 2 0 0,2-3-3 0,-4 5 9 16,2-1-12-16,0-1 12 0,-2 4-14 16,-1 1-2-16,2-3 5 0,-2 2-1 0,3 1 14 15,-5-1-5-15,2 5-6 0,0-4-7 16,0 2 7-16,-3 0 1 0,1-2 7 0,2 3 5 16,0 0 0-16,-3 4-2 0,4-10-11 0,-4 5 1 15,0 5 15-15,3-10-11 0,-2 8 6 16,-1 2 12-16,0-5-12 0,0 5-5 0,0-8 4 15,0 8 1-15,0 0 18 0,0-4-16 0,0 4-10 16,0 0 5-16,-1-6 3 0,1 6-8 16,0 0 5-16,-7-3-8 0,7 3 13 0,0 0-15 15,-7-4 16-15,7 4-9 0,-9-2-22 0,5 0-47 16,4 2 6-16,-17-1-1 0,7-2 1 0,0 3-6 16,-5 3-68-16,2-3-39 0,-14 2-221 15,12-2-403-15,-7 1 45 0,0-1 134 16</inkml:trace>
  <inkml:trace contextRef="#ctx0" brushRef="#br0" timeOffset="-209491.69">10900 13966 348 0,'0'0'110'0,"-14"-2"-34"0,14 2-88 15,-10-6-45-15</inkml:trace>
  <inkml:trace contextRef="#ctx0" brushRef="#br0" timeOffset="-209145.46">10619 13693 645 0,'-6'-3'263'0,"6"3"-12"0,0-6-8 15,0 6-56-15,0 0-21 0,0 0-7 16,0 0-18-16,0 0-5 0,0 0-6 0,-4 15-10 16,8-6-12-16,-4-1-21 0,0 6 3 0,0-3 12 15,0 10-28-15,3 0 11 0,-6-1-24 16,3 1 3-16,0 3 10 0,-4 2-22 0,4-1 6 15,-3 0-27-15,2-1-8 0,-2 1-15 0,3-5-34 16,0 3 3-16,-3 1-84 0,-1-6-116 0,1 2-606 16,3-2 76-16,-3-2 39 0,0-5 169 15</inkml:trace>
  <inkml:trace contextRef="#ctx0" brushRef="#br0" timeOffset="-208781.28">10629 13606 813 0,'0'0'236'0,"-6"-8"-29"16,6 8 60-16,-3-7-22 16,3 7-35-16,-1-2-10 0,1 2-31 0,0-6-16 0,0 6-27 15,0 0 2-15,0 0-5 0,10 0-13 16,-10 0-26-16,0 0 6 0,25 4-16 0,-16 0-15 15,2 1 7-15,3 0-12 0,-1 2-3 16,-2 1 13-16,2-1-2 0,1 1-39 0,-4 1 5 16,0-2-5-16,1-1 0 0,-4-1-5 0,-1 2 5 15,1-1 0-15,0-1-13 0,-6 2 3 0,2 0 2 16,-3-1-4-16,-3-1-4 0,-2 2 6 16,-1 0-10-16,-1 0 2 0,-3-1 0 0,-7-1 5 15,4 1-7-15,-2-4-3 0,-2 4-5 0,-3-4 20 16,6 0-28-16,-3 0 3 0,-1 3 5 15,5-5-23-15,0 0-65 0,2 4-32 16,1-1-52-16,3-3-40 0,7 0-70 0,-7 1-545 16,7-1 70-16,0 0 60 0</inkml:trace>
  <inkml:trace contextRef="#ctx0" brushRef="#br0" timeOffset="-207837.82">11088 13741 773 0,'0'0'312'0,"0"-4"-13"16,0 4-48-16,-7-7-28 0,4 1-21 0,-5 3-13 15,1-2-38-15,-3 1 18 0,1 0-38 0,-2 1 5 16,-3-1-26-16,0 2 2 0,-2 1-7 0,1 0-15 16,-1 1-6-16,2 1-17 15,0-1-6-15,1 1-9 0,2 1-12 0,1 3-6 16,0-3-14-16,3 5-20 0,4-4 5 0,-1 2-10 15,1 2-2-15,3-4 1 0,0-3 14 0,4 8-28 16,2-2 15-16,0-4-1 0,5 0 4 16,-4-2 7-16,-7 0-20 0,21 0 25 0,-11-3-13 15,3-2 1-15,-2 3 7 0,-1 0-3 0,4-3 14 16,-7 4-1-16,3-1 13 0,-3-1 16 0,3 1-3 16,-6 0-8-16,2 0 23 15,-6 2-40-15,10-4-9 0,-10 4 6 0,8-2-5 16,-8 2 7-16,0 0-7 0,10 0-3 0,-10 0-18 15,0 0 21-15,9 5-8 0,-5-2 5 0,-1 1-2 16,2 1 7-16,1 2 5 0,4-1-17 16,-3 1-1-16,3-2-7 0,4 3-8 0,0-2 13 15,2-2-3-15,2 3 3 0,2-6-13 0,1 2-20 16,-1-1 22-16,0-2-22 0,1-5-8 0,0 4 20 16,-4-1-17-16,3-3 4 15,-3 2 11-15,-3-2 0 0,-4 2 15 0,-3-4-2 16,4 4 5-16,-8-1 7 0,1 0 8 0,-4-2 8 15,0 6 0-15,-4-8-11 0,4 8 1 0,-17 0 5 16,6 0-1-16,-2 0 3 0,-4 4 14 16,-1 0-24-16,2 1 12 0,-2 0 16 0,2 0-17 15,-2 3-11-15,8-1 18 0,-4 0-13 0,4 4 2 16,0-1 6-16,7 3 5 0,-5 1-8 0,5-1-2 16,3-1 2-16,0 1-2 0,0-1 10 15,7 3-3-15,-3 2-2 0,2-3-3 0,1 1-2 16,3-1-13-16,-5-1 18 0,4-1-13 0,1 2 10 15,-3-3 0-15,0 0-25 0,0-2 15 16,-1 0-34-16,-2-2-22 0,2 2-16 0,-5-2 1 16,-1-1-21-16,0 1-57 0,-4 3 34 0,1-3-16 15,0 0 29-15,-1-1 2 0,1-3 26 16,-3 1-5-16,2-1 25 0,4-3 3 0,-8 2 5 16,8-2-11-16,0 0 11 0,0 0 3 15,0 0 9-15,-3-11 11 0,3 11-12 0,7-14 24 16,0 7 9-16,3-4-16 0,3-1 0 0,5-2 10 15,-1-1-10-15,3-3 18 0,5 1-10 16,2-4 0-16,0 4 10 0,1-1 8 0,-1 0-6 16,-3 0 11-16,3 2-5 0,-6 1 7 0,0 0 0 15,-5 5 24-15,2-3 22 0,-8 3-7 16,3 1 7-16,-5 3 6 0,-2-1 20 16,1 1-18-16,-4-1 3 0,0 2-8 0,-3 0-5 15,0 5-21-15,-6-7 3 0,6 7 2 0,-14 0 14 16,0 0-6-16,1 0 23 0,-1 0-23 0,1 0-2 15,-2 6-13-15,-1-5 20 0,2 2-10 16,4 1-10-16,-3-1 2 0,5-2 1 0,1 5-16 16,1-3 2-16,3 5 4 0,3-1-1 0,3 0-5 15,6 0-3-15,2 1 8 0,3-4-4 0,3 3-14 16,7 0 3-16,3-4 4 16,4 2-14-16,3-3-16 0,1-4-35 0,-1 2-60 0,7-5-58 15,-1 2-118-15,5-2-584 0,-4 3 92 0,4-6 98 16,-4 6 69-16</inkml:trace>
  <inkml:trace contextRef="#ctx0" brushRef="#br0" timeOffset="-207588.72">12315 13576 793 0,'0'0'261'0,"-7"0"-20"0,7 0-16 16,0 0-31-16,-10 11-32 0,6-1-19 0,-2 1 6 15,3 3-24-15,-1 3-7 0,-2 0-16 16,-2 5 6-16,4 1-21 0,1 2-13 0,-3 7-46 16,2 0-7-16,1 1-93 0,-8-1-100 15,5 0-186-15,5-4-430 0,-2-2 86 0,-3-1 73 16</inkml:trace>
  <inkml:trace contextRef="#ctx0" brushRef="#br0" timeOffset="-206916.97">12205 13898 941 0,'0'0'315'15,"-6"-7"-38"-15,6 7-42 0,0-4-25 16,0 4-10-16,3-6-21 0,3 3-15 15,5-1-13-15,0 1-8 0,6-2-20 0,3 1-18 16,4-2-3-16,3-1 3 0,1-1-15 0,3 1-8 16,-1 1-16-16,1-1-7 0,-3 1-13 0,-4-1-2 15,-1 0-1-15,-2 3-27 0,-1-2 9 16,-3 4-7-16,-2-4 10 0,-2 4-5 0,-3-1-15 16,0 1 10-16,-3 0-15 0,-7 2-14 0,7-2-4 15,-7 2 5-15,0 0-6 0,0 0 14 0,0 0 2 16,-20 12-8-16,6-5-7 15,0 3-8-15,0-3 12 0,-2 1-1 0,2 2-6 16,3 1 2-16,-3-1-14 0,4 1-4 0,1-3-30 16,5 2-10-16,1-3 31 0,3 1-14 0,6-1-7 15,-2 0 26-15,5-4-6 0,2 3-4 16,-1-6 9-16,4-2 9 0,0 2 4 0,3-4 1 16,0 1 1-16,0-1 22 0,0-1 38 0,-4 0 10 15,-2 1 10-15,2 0 8 0,-2 2 26 0,-1-3-3 16,-3 3-8-16,-1 0 3 0,2-2-21 15,-8 4-22-15,10-2 4 0,-7 0-20 0,-3 2-79 16,4-6 0-16,-4 6 25 0,3-2-20 0,-3 2 7 16,0 0 19-16,7-3-11 0,-7 3-8 0,0 0 6 15,0 0 7-15,0 0 6 16,0 0-11-16,14 5 3 0,-8-1 4 0,-6-4-4 16,7 4 10-16,1-2-5 0,-2 1-3 0,1-2-10 15,3-1 8-15,1-4-5 0,2 2-6 0,-3-5 29 16,4-1-6-16,0-2 8 0,3-5-12 15,-4-3 17-15,1 1 16 0,-4-2 12 0,0-2 37 16,-2 1-37-16,-2-3 3 0,1-2 8 0,-4 0-18 16,1 7-1-16,-4 0 37 0,3 2-23 0,1 0 33 15,-4 2 15-15,-4 4-3 0,8 0 57 16,-4-3-43-16,0 7 10 0,0-1-13 0,0 0-8 16,0 0-31-16,0 7-4 0,0 0-19 0,0 0 19 15,0 0 4-15,0 0-20 0,0 30 13 16,0-12-26-16,0 1-2 0,0 6-6 0,0 1-14 15,-4 5-50-15,1 1-45 0,0 4-21 16,2-10-72-16,-5 8-181 0,2-1-464 0,1-6 54 16,-4-2 77-16,3-2 74 0</inkml:trace>
  <inkml:trace contextRef="#ctx0" brushRef="#br0" timeOffset="-206654.5">12872 13818 834 0,'-3'-6'279'16,"3"6"-28"-16,3-6-31 0,-3 6-15 0,3-5-18 16,-3 5-21-16,10-2-15 0,-2 1-18 0,2 0-5 15,-10 1-15-15,18 2-11 0,-5 0-15 16,-3 0-10-16,4 3 2 0,-1-5 1 0,1 7-19 16,0-4 0-16,3 5-4 0,-4-1-24 0,-3 1 13 15,1 0-10-15,-1 1 2 0,0 1-4 0,-5 2 12 16,-2-3-13-16,0 1 5 0,-3 0-17 15,-3 5-3-15,-1 0-28 0,-6-3-8 0,3 3-21 16,-8-1-12-16,2-1-97 0,-3 2-80 0,1 0-264 16,-1-5-329-16,2 0 73 0,0-2 93 15</inkml:trace>
  <inkml:trace contextRef="#ctx0" brushRef="#br0" timeOffset="-206488.16">13259 13451 706 0,'6'-4'233'0,"-2"0"-13"0,2 2-25 0,-6 2-11 15,0 0-25-15,0 0-29 0,10 6 6 0,-9-2-16 16,3 7-18-16,-4 2-12 0,-4 3-8 16,3 7-23-16,-2 0-100 0,-4 2-102 0,-2 6-285 15,2 4-291-15,-1-4 74 0</inkml:trace>
  <inkml:trace contextRef="#ctx0" brushRef="#br0" timeOffset="-206073">13453 13883 913 0,'7'0'351'0,"-7"0"-31"0,0 0-31 0,0 0-41 0,7-2-30 16,-7 2-16-16,0 0-28 0,0 0-33 15,0 0-8-15,11 0-5 0,-11 0-2 16,0 0-29-16,9 2-18 0,-9-2-12 0,7 6 2 16,0-4-49-16,0-2 9 0,-7 0-14 0,10 0 5 15,-10 0 1-15,13-1-21 0,-2-5 15 16,-4 0 3-16,3 0-18 0,1-7 10 0,-4 2 6 16,2-3-11-16,1 1 15 0,-5 0 6 0,1-4-3 15,-2 4 0-15,-1 1 18 0,0 1-3 0,0-1-4 16,-3 2 12-16,0 3-13 0,0-3-2 15,0 3-3-15,-3 3 8 0,3-3-11 0,0 0-2 16,0 7-10-16,0-7 5 0,0 7 13 0,0 0-29 16,0 0 26-16,-16 17-12 0,8-3-6 15,1 1-18-15,1 4 21 0,-1 3-38 16,1 0 4-16,6 0-7 0,0-3 10 0,3 5-15 16,3 1 17-16,1-2-12 0,3-3-5 0,7-3-11 15,4 2-27-15,6-8-37 0,0-1-158 0,9-3-184 16,7-1-398-16,1-5 78 0,18-7 68 15,-4 5 47-15</inkml:trace>
  <inkml:trace contextRef="#ctx0" brushRef="#br0" timeOffset="-204616.22">9239 14680 606 0,'-7'0'274'0,"7"0"-38"15,-7-4-6-15,3-1-36 0,4 5-91 0,-10 0 45 16,10 0-4-16,-7-5 4 0,7 5-58 16,-10-1-1-16,10 1 9 0,-11 0-17 0,11 0-9 15,-10 0-3-15,10 0-20 0,-10 1 2 16,0-1 0-16,6 8-10 0,-5-2 5 0,5 3-12 15,-4-1-9-15,2 3-4 0,-1 1 9 0,1 1-14 16,2 1-16-16,1 3 5 0,-1-2 5 16,4-3-25-16,-3 5 12 0,3-3-7 0,3 4 2 15,1-3 13-15,-1 0-25 0,0-2 2 0,4 1 23 16,0-3-20-16,0-3 20 0,7 2-3 0,-1-3-9 16,-2-3 2-16,5-1 7 0,-1-2-2 0,1-2 10 15,5-2-12-15,0-1 2 0,-4 1 5 16,6-3 0-16,-6 2-2 0,-2-4 2 15,1 0 5-15,1 0 13 0,-6-4-3 0,3 4 4 16,-4-2-1-16,0-1-11 0,0-3 6 0,-3 4 8 16,-4-1-24-16,0-1 21 0,-3 0-2 15,0-1-8-15,0 1-6 0,-6-1-7 0,2-4 6 16,-2 6-1-16,-5-3 0 0,4 3-13 0,-3-3 8 16,-1 6 10-16,2-3-5 0,-4 3 13 0,5 2-15 15,-5-1-3-15,3 2 8 0,-1-1-13 16,1 3-3-16,0-1 0 0,-1 4 16 0,1-3-21 15,0 3 10-15,-1 0 1 0,2-1-3 0,9 1-5 16,-14 1 12-16,14-1 6 0,-14 1-8 0,10 1-8 16,-2-2 8-16,6 0 5 15,-14 6-7-15,10-4-6 0,1 4 21 0,-3-2-29 0,6-4-9 16,-4 7-19-16,1-6-17 0,3-1-26 16,-3 7-33-16,3-7-90 0,-5 8-161 0,5-3-382 15,0-1 46-15,0-4 80 0</inkml:trace>
  <inkml:trace contextRef="#ctx0" brushRef="#br0" timeOffset="-202112.77">9225 15474 406 0,'0'0'180'0,"0"0"-4"0,0 0-17 0,-4-8-5 0,4 8-14 15,0 0 1-15,0 0-23 0,-3-1 23 16,3 1-47-16,0 0 19 0,0 0 2 15,-1-7-18-15,1 7 19 0,0 0-19 0,0 0-8 16,0 0 1-16,-3-3 18 0,3 3-37 0,0 0 9 16,0 0-14-16,0 0 8 0,0 0-2 0,0 0-3 15,-3-4-15-15,3 4 7 0,0 0 3 16,0 0-25-16,0 0 9 0,0 0 9 0,0 0-39 16,0 0 15-16,0 0-5 0,0 0-13 0,0 0 14 15,0 0-12-15,0 0 17 0,0-6 12 0,0 6-10 16,0 0-16-16,0 0-4 0,0 0 1 15,0 0-9-15,0 0 2 0,0 0-12 0,0 0 2 16,0 0 13-16,0 0-11 0,0 17 8 16,0-8-5-16,-3 1 8 0,3 0 0 0,-1 5 0 15,1 2 5-15,-3 1-11 0,3 2 1 16,-3 1 0-16,0 3-11 0,0 0 6 0,2 0 5 16,1-4-1-16,-4 2 9 0,1-2-19 0,0-3 0 15,2 1 19-15,1 1-6 0,-3-3-18 0,0-3 13 16,3 0-5-16,-3-2 18 0,3-1 0 15,-1 2-15-15,1-3 5 0,0-2-16 0,-3-1 33 16,3 1-14-16,0 0 2 0,0-2 2 0,0 0-2 16,0-5-16-16,-3 8 21 0,3-8-26 15,0 7 6-15,0-7-14 0,0 0-12 16,0 0-10-16,0 0-67 0,0 0-44 0,0 0-68 16,0 0-165-16,0 0-470 0,0 0 97 0,0 0 87 15,0 0 33-15</inkml:trace>
  <inkml:trace contextRef="#ctx0" brushRef="#br0" timeOffset="-200912.04">8951 16433 463 0,'0'0'182'0,"-3"-4"-1"15,3 4-63-15,0 0 36 0,0-6-24 0,0 6-2 16,3-7-13-16,-3 2 1 0,4 0-4 0,-1 1-27 16,0 0-11-16,1-2-15 0,2 1 5 15,-2-1-5-15,3 2-6 0,0-2 9 0,-1 2-8 16,-2-1-14-16,2 3-14 0,2-2 15 0,-1 3-13 16,0 0-5-16,2-1 10 0,-9 2 14 15,18 2 1-15,-8 0-17 0,0 2-5 16,0-1 7-16,0 1-8 0,1 3-12 0,-1 0 18 0,-3 0-6 15,4 3-30-15,-1 0 21 0,-4-1-1 16,-2 5 6-16,2-3-19 0,-2 3-10 0,-4-3-25 16,0 5-26-16,0-1-53 0,-7-1-108 15,1 1-418-15,2 0-73 0,-6 1 68 0</inkml:trace>
  <inkml:trace contextRef="#ctx0" brushRef="#br0" timeOffset="-200669.75">8951 16616 430 0,'10'-4'189'0,"-3"3"-10"0,0 0-46 0,3-1 0 16,0 0 3-16,0 4 0 0,1 0 4 16,0 0-4-16,2-1-26 0,-2 3 0 0,2 2-12 15,1-3-4-15,-1 2-9 0,1 4-6 0,-1-3-15 16,2 2-13-16,-5-1 0 0,3-1 6 15,1 1-27-15,-7 0-14 0,6 2-19 0,-2-3-38 16,-1 0-25-16,0-2-175 0,1 2-230 0,-1-1-248 16,-1-1 66-16</inkml:trace>
  <inkml:trace contextRef="#ctx0" brushRef="#br0" timeOffset="-199449.13">8931 17088 586 0,'0'0'217'16,"0"0"1"-16,0 0-29 0,0 0-33 0,0 0 29 16,-4-3-52-16,4 3-15 0,0 0-1 0,0 0-27 15,0 0-16-15,0 0 18 0,0 0-15 16,0 0-5-16,0 0-34 0,0 0 18 0,0 0-15 15,10-4-5-15,-10 4 13 0,0 0 7 0,15 0-23 16,-15 0 1-16,16 4 4 0,-9-3 6 16,3 0-16-16,-3 0-13 0,3 1 13 15,-2-1-7-15,-1 0 9 0,2 2-19 0,-5 0-1 16,6-2 3-16,-6 2-18 0,2 0 7 0,-2-2-7 16,2 4 8-16,-5 0-1 0,1 0-20 0,-2 3 5 15,-2-1-27-15,1 3-19 0,-2 0-5 16,-3 0-5-16,2 0-21 0,-7 1 34 0,2 0-8 15,1-1 2-15,-1 0-7 0,1-1-5 0,2-1 33 16,2-1-18-16,-2-1 18 0,2 1 10 0,1-2 21 16,-1 0-3-16,3-2-10 15,1-3 49-15,0 8-16 0,0-8 5 0,5 5 44 0,-1-3-28 16,-4-2 7-16,12 4 16 0,-8-3-8 16,3 1-15-16,3-1-8 0,-3 0 8 0,0 0 35 15,3 2-32-15,-3-1 9 0,0-1-4 16,0 2 25-16,3 1-21 0,-3-4-20 0,-1 4 5 15,1-1 5-15,0 0-2 0,0 1 0 0,-4-1 7 16,4 1-4-16,-4 0-4 0,1 2-2 0,-4-1 11 16,3 1-8-16,-3 2 4 0,-3-2-12 15,0 2 24-15,-1 1-22 0,-2-2-7 0,2 2-21 16,-3-2 16-16,0 1-15 0,-3-1 9 0,3 0-7 16,-4 0-28-16,2-1 13 0,-1-1-8 0,-1 1-31 15,1-3-30-15,0 0-37 16,-1-2-63-16,4-1 0 0,-5-10-98 0,3 7-468 15,3 1 56-15,-1-5 70 0</inkml:trace>
  <inkml:trace contextRef="#ctx0" brushRef="#br0" timeOffset="-198230.11">10004 15208 378 0,'-7'-2'123'0,"7"2"38"0,0 0-33 15,-7-5 18-15,7 5-30 0,-6-2 9 0,6 2-20 16,0 0-26-16,-7-3 26 0,7 3-25 0,0 0 7 15,-4-5-29-15,4 5 14 0,0 0-5 16,-6-1-3-16,6 1 2 0,-8-3-15 16,8 3-20-16,-7-4 2 0,7 4 8 0,-9 0-2 15,9 0-19-15,-7-2 3 0,7 2-12 0,-11-1 9 16,11 1 13-16,0 0-15 0,-13 1 10 16,13-1-15-16,-7-1-8 0,7 1-12 0,0 0 19 15,0 0-9-15,-11 1 7 0,11-1-15 0,0 0 8 16,0 0-1-16,0 0 14 0,0 0-6 15,0 0-8-15,0 0 11 0,18 10-15 16,-8-10 9-16,1 0 1 0,2 4-6 0,3-3 14 0,2-1-1 16,3 0 3-16,2 0-13 0,5-1 5 15,2 1 8-15,4-4-23 0,5 4 13 16,5-1-5-16,4-2-1 0,13-1 6 0,1 2 5 16,3-3 15-16,0 2 2 0,0 0-24 0,0-1 6 15,3 1-27-15,-7-2 25 0,1 3 3 0,3 0 54 16,1-3-14-16,1 1 1 0,-1 0-16 15,5 0 19-15,-3 0-32 0,4 2 32 0,-3-3-1 16,-1 1-23-16,-3-2 42 0,0 5-55 0,0-6 24 16,-3 7-1-16,-11-3-5 0,-3 2-22 0,13-5 20 15,-2 4 12-15,-9-3-12 0,-5 5-13 16,-1-1 23-16,4-1-13 0,-4 2 8 0,-2-1-10 16,2 1 8-16,-3-3-22 0,1 3-4 15,1-1 3-15,-9 2 2 0,1-1-1 0,3 0-6 16,0 0-4-16,5-1 11 0,-9 1-5 0,1 0 0 15,6 0-21-15,0-3 1 0,4-1 27 16,-4-1-17-16,3 0 4 0,1 1-4 0,10-2 7 16,2-1 3-16,-9 3 2 0,-7-1-10 0,0-1-7 15,-3 3 7-15,2-2 3 0,-2 0-16 0,-7 0 36 16,4 2-13-16,-4-2-9 0,-2 5-4 16,3-4 13-16,-1-1-4 0,-2 3-11 0,2 0 2 15,-3-2-7-15,2 3 26 0,-2-1 2 0,-1-2 2 16,1 3-17-16,-4-1-23 0,0 1 15 15,-1 0 15-15,-2 1 31 0,-3-3-38 16,-2 3-6-16,-2 0 1 0,0 0 2 0,-4-3 18 16,1 3-10-16,-2 0 30 0,-9 0-27 0,14 0-9 15,-14 0 9-15,8 0-29 0,-8 0-54 0,0 0-12 16,-4 10-6-16,-4-6-89 0,-2-1-97 16,1 3-620-16,-6-1 75 0,5-1 76 0,-7-1 90 15</inkml:trace>
  <inkml:trace contextRef="#ctx0" brushRef="#br0" timeOffset="-197008.48">9833 16033 614 0,'-10'-2'153'16,"10"2"6"-16,-7-5 48 0,1 5-27 15,6 0 9-15,-8-3-15 0,8 3-20 0,0 0-19 16,-6-3-4-16,6 3-3 0,0 0-26 0,0 0-15 16,-4-3 0-16,4 3-7 0,0 0-14 15,0 0-7-15,0 0-8 0,0 0-20 0,0 0 15 16,0 0-8-16,0 0-2 0,24 4-2 0,-14-2-11 15,3-1 18-15,2 1-13 0,1 2 0 0,5-3-3 16,3 4 4-16,1-3-9 0,5 2-5 16,1 0 1-16,0-2 4 0,3-1-9 0,6 4 9 15,5-3-12-15,0-2 2 0,3 2 5 0,17 0 3 16,3-1 3-16,-4-1 12 0,1-1-25 16,0-3 20-16,0 4-21 0,-3-5 17 0,2 2-22 15,2 0 11-15,-4-1-11 0,-1-1-12 16,1 0 15-16,0 0-2 0,-1 3 5 0,0-1-8 15,-10-1 12-15,-6 3-17 0,-4-3 15 0,0 3-7 16,0-2 5-16,-7 1-8 0,0 2 15 16,-3-1-5-16,0 0-12 0,-3-2-3 0,-1 3 5 15,-7 0 0-15,4-2-3 0,0 1 13 0,-3 2-10 16,-5-1 23-16,2-1-23 0,-1 1 5 0,0 0 3 16,-1 0-5-16,2 0-8 0,-2 0 2 15,-1 0-2-15,1 0-10 0,2-2 7 0,-1 2 18 16,0-1-20-16,4-2 12 0,-1 2 6 15,1 0-10-15,3-1 9 0,0 1-7 0,3-3 8 16,4 1-11-16,-4-1 8 0,7 2-12 16,1-2 20-16,2 0-8 0,4-1-8 0,0 0 6 15,-3 0 2-15,2 2 18 0,1-3-23 0,1 0 15 16,-2 0-15-16,1-1 16 0,1 1-16 0,-2 2 2 16,-2-1-7-16,7 1-8 0,-7-2-2 15,5 0 12-15,2 2-2 0,-1 1 10 0,14-3-2 16,-9 0-1-16,-5 3-2 0,1 0-2 0,-1 1-3 15,1-2 23-15,-1 1-21 0,-3-1 1 0,3 1 2 16,-3 0 10-16,0-3-15 0,-2 4 5 16,1-2-3-16,-2-1 6 0,2 3-3 15,-2-3-11-15,-7 2 17 0,3-2-12 0,-3 4 22 16,0-2-14-16,-1-1 3 0,-2 2-10 0,3 1 3 16,-1-3 9-16,-2 1-4 0,-2 1 0 15,2-3-1-15,-1 5 14 0,1-3-9 0,-4 1-14 16,0-1 7-16,-1 1-6 0,1 0 12 0,-3-1-1 15,-4 3-10-15,4-3-3 0,-4 3 3 0,-4-2 2 16,-2 1 11-16,0-3-13 0,1 4 5 16,-5 0 2-16,4 0 3 0,-11 0-7 0,10 0-3 15,-10 0 18-15,0 0-24 0,10-1-66 0,-10 1-107 16,0 0-28-16,0 0-185 0,-37 1-427 0,23 6 97 16,-7-7 51-16</inkml:trace>
  <inkml:trace contextRef="#ctx0" brushRef="#br0" timeOffset="-195817.72">9505 16898 729 0,'-10'0'284'0,"10"0"-28"0,0 0-51 0,0 0-11 16,0 0 29-16,0 0 7 0,0 0-55 0,0 0-19 15,-11-6 5-15,11 6-43 0,0 0 5 0,0 0-19 16,0 0-11-16,0 0-9 0,0 0-5 15,0 0-4-15,0 0-24 0,0 0 3 0,0 0-11 16,0 0 11-16,0 0-28 0,0 0 9 16,0 0-1-16,24 7-11 0,-13-4-3 0,3 0 11 15,3-2-11-15,6 4 11 0,-2-4-10 0,6 2 14 16,4-1-12-16,2-2 8 0,9 3-18 16,-1-2-11-16,1 1 29 0,2-2-18 0,4 0 13 15,17-2-6-15,-3 1-7 0,5-3-8 0,2 0-2 16,5 0 9-16,2-2 4 0,-1 2-6 0,4-2 18 15,10-1-23-15,-14 1 5 0,1-2 3 0,16-5 0 16,-3 3-26-16,6-1 16 16,-2 4 7-16,2-3-7 0,1 1 12 0,-7 0-10 0,3 2 0 15,-17-1-7-15,1 2 9 0,-5 1-2 16,4 0-10-16,-3 1 5 0,0 0 8 0,0 2-11 16,0-1 16-16,-1 1-10 0,-3 1-3 15,-3 0 5-15,1 1 0 0,-15-2-2 0,-3 2 4 16,-4-1-9-16,1 1 2 0,-1-3-3 0,1 3-5 15,-4-2 3-15,0-2 5 0,3 4 3 0,0-1-8 16,-6 0-3-16,4-3 13 0,-2 1-10 16,1 1 0-16,0 0 0 0,-3-3 5 0,0 2 0 15,-1-1 2-15,-3 0-4 0,4 1-3 0,-7-1 23 16,0 0-13-16,0 1 0 0,2-1-5 16,-5 0 10-16,0-1 6 0,1 0-4 15,-1 3-1-15,2-3-11 0,-2 4-6 0,-4-5 12 16,3 4-12-16,-5-1-1 0,0 1 7 0,-1 0 2 15,0 0-9-15,-1 1 12 0,-2-2 10 0,-2 2-5 16,-1-1-10-16,-2 1-12 0,4 1 14 16,-7-2 8-16,4 2-7 0,-4-1-8 0,0 1 7 15,-2-3-12-15,-8 3 20 0,16 0-20 0,-9 0 15 16,-7 0 0-16,11 0-5 0,-11 0 8 0,10-1-5 16,-10 1 12-16,10 0-12 0,-10 0 9 15,0 0-7-15,10-3-20 0,-10 3 2 0,0 0-25 16,0 0-13-16,10-1-39 0,-10 1-156 15,0-6-680-15,0 4 84 0,0 2 76 0,-3-9 98 16</inkml:trace>
  <inkml:trace contextRef="#ctx0" brushRef="#br0" timeOffset="-195188.99">11833 14706 125 0,'0'0'-5'0,"3"-5"-23"16</inkml:trace>
  <inkml:trace contextRef="#ctx0" brushRef="#br0" timeOffset="-194146.72">11885 14671 555 0,'0'0'184'16,"0"0"16"-16,-1-6-23 0,1 6-16 16,-3-6 10-16,3 6 16 0,0 0-28 15,0-5 7-15,0 5-20 0,-6-6 15 0,6 6-4 16,-1-7-9-16,1 7-15 0,0 0 5 0,0 0-17 16,-4-4-4-16,4 4-9 0,0 0-19 0,0 0-7 15,0-7 3-15,0 7-8 0,4-7-8 16,0 0-18-16,3 6-2 0,2-6-21 0,-2 4 10 15,4-4-5-15,-4 4 6 0,2-2-8 0,2-1-3 16,-1 5-5-16,-3-1-8 0,4-3-2 0,-1 5 7 16,-1 0-7-16,2-2-5 0,-1 4 5 0,-10-2 10 15,17 3-3-15,-6 1-17 0,-5-3-11 16,1 6 8-16,0 0 5 0,0 0-2 0,-6 3 7 16,-1 1-2-16,-1 2-6 0,-6 2-2 0,0-3-8 15,-3 5 1-15,0 4 9 0,-4-3-7 0,-2 0-2 16,4 0 4-16,-4-3-12 15,2 1-8-15,0-1 12 0,0-3 1 0,1-2 8 16,3 1-1-16,-1-1-2 0,1-2 13 0,4-1-29 16,-5-3 13-16,7 4 6 0,-2-2 10 0,2-3-11 15,-2 2 8-15,3-2 8 0,3-3 2 16,-8 5 3-16,5-3-10 0,3-2 15 0,-4 6-10 16,4-6-1-16,0 0 6 0,-3 4-7 0,3-4-11 15,0 0 7-15,0 0-4 0,0 0-1 16,0 0-2-16,24-7 3 0,-24 7 10 15,20 0-16-15,-9-3 3 0,2 3 0 0,5 0 10 16,-2 0-10-16,2 0 0 0,6 1 3 0,-4 1 10 16,4-2-13-16,3 4 2 0,1-1-2 0,-1-2 16 15,-2 5-3-15,1-5-19 0,-2 5 9 16,-3-4-3-16,3 3 0 0,-4-1 3 0,-3-3 2 16,4 5-8-16,-7-5 6 0,-4 3-6 0,4-2 16 15,-4 0-5-15,0 0 4 0,0-2-22 0,-3 3 13 16,-7-3-8-16,10 2 15 0,-6 0 5 15,-4-2-12-15,10 0 10 0,-10 0-19 0,0 0 4 16,7 0-19-16,-7 0-14 0,0 0-35 16,0 0-98-16,0 0-109 0,0 0-644 0,0 0 84 15,0 0 94-15,0 0 98 0</inkml:trace>
  <inkml:trace contextRef="#ctx0" brushRef="#br0" timeOffset="-181023.64">23411 15366 304 0,'0'0'126'16,"0"0"-29"-16,-6-1-84 0,6 1 28 0,0 0-6 16,0 0-6-16,-7-3-9 0,7 3 34 0,0 0-26 15,-8-4-10-15,8 4 15 0,-6 0 0 16,6 0 26-16,0 0-46 0,-10-4 25 15,6 1-9-15,4 3 9 0,-11 0-28 0,11 0 11 16,-13-2 4-16,7 1 11 0,6 1-28 0,-15 0 12 16,6 0-7-16,9 0 15 0,-14 0 0 15,7-2 13-15,7 2-15 0,-13-5 43 0,13 5 21 16,-10 0-21-16,10 0 13 0,-11 0-13 0,11 0 2 16,0 0-17-16,-10 0 3 0,10 0-34 0,0 0 30 15,0 0 29-15,0 0-10 0,0 0-16 0,0 0-76 16,0 7 53-16,0-7-38 0,13 8 28 15,-2-6-15-15,2 3 7 0,4-2 0 0,0 4-17 16,10 0 17-16,1-4 13 0,9 4-15 16,-2-1-10-16,6-4-19 0,0 4 32 0,4-2 20 15,-1-1-29-15,14 2 19 0,4 0-8 16,-15 0 5-16,1-5-28 0,-7 5 15 0,4-3-5 16,-1-2 13-16,1 4-23 0,-4-1 10 0,-1-2-13 15,-6-1-5-15,-3 4 19 0,0-1-1 0,0-3-8 16,-7 0-2-16,0 1 5 0,-3 1 23 0,-1-2-18 15,-6 0 10-15,2 3-4 0,-4-2-9 16,1-1-9-16,-3 0-34 0,-3 1-21 0,-3 1-48 16,-4-2-43-16,0 0-116 0,0 0-461 0,-12 7 62 15</inkml:trace>
  <inkml:trace contextRef="#ctx0" brushRef="#br0" timeOffset="-179829.23">23171 15365 545 0,'0'0'148'0,"1"-7"-10"0,-1 7 8 0,7-4-18 16,-7 4-84-16,3-6-3 0,-3 6 10 16,1-7-8-16,-1 7 11 0,3-1-13 15,-3 1 5-15,0 0-2 0,0 0-19 0,0 0 116 16,0 0-38-16,0 0 4 0,0 0 6 0,3 11-24 16,0-4-17-16,-3 5 0 0,0-1 7 0,-3 4-13 15,3 2 4-15,-3 3-4 0,0 5 3 0,-1 5-7 16,-3 2-1-16,3 3-25 0,-5 11 0 15,-1-6 18-15,-1 7-1 0,1-2-7 0,0 2 6 16,-1-11-37-16,4-1 18 0,-3 12 6 0,-1-12-32 16,5-3 16-16,-1-2-5 0,0 1-15 0,1-1 17 15,-2-1-2-15,2-3-2 0,-4 1-11 16,6-3 10-16,-3 0 11 0,4-2-19 16,-1 0-7-16,1-4 11 0,0-3-4 0,-1 1-7 0,1-4 8 15,3 1 7-15,0-4-2 0,0 1-18 16,-3-2 28-16,3 1-3 0,0-3-20 15,0 0 26-15,3-2-21 0,-3-4 26 0,0 10-11 16,3-6 16-16,-3-4 0 0,7 4-13 0,-1-2-2 16,-6-2 4-16,15 0-4 0,-2-2-24 0,1 1 13 15,0-5 1-15,6 4 14 0,4-1-20 16,0-3-10-16,3 1 5 0,7 0 3 0,5-3-3 16,1 1-8-16,18 0 11 0,1-1-3 0,2 0 2 15,1 2 1-15,6 2 12 0,-3-3-17 0,3 2 22 16,0 0-7-16,-2 3-3 0,-1 0-13 15,3 1 3-15,-4 1-5 0,-9 0 8 0,4 3-11 16,-8-2 11-16,-6 0-1 0,-5-1 1 16,1 4 5-16,-7-3-16 0,1 1 8 0,-1 0 5 15,-6-1 3-15,2 0-21 0,-6 2 13 0,-1-2 8 16,-2 1-11-16,-4-2 8 0,0 3 5 16,-3-2 13-16,0-2 6 0,-4 2-12 0,0-1-14 15,1 0-8-15,-3-1 36 0,-8 1 15 0,11 0-26 16,-11 0 19-16,11-3-9 0,-7 1 9 0,-4 2-6 15,6-5 16-15,-2 1-11 16,-4 0-28-16,0 4 3 0,3-7 23 0,-3 2-3 0,3 0-12 16,-3 5-6-16,3-12 18 0,-3 6 6 15,0-4-24-15,0 2-7 0,0-5 17 0,1 2-9 16,-1-3-1-16,1 1 23 0,-1-5-7 16,3-1-21-16,0-3 3 0,1-3-5 0,-1-3 7 15,4 3-17-15,-1-6 4 0,-1-1 8 0,1-1 1 16,1-1-6-16,-1-2 10 0,1 2-10 0,0 0 3 15,-3 2-13-15,-1 2 10 0,4 4-10 0,-4-3 7 16,0 8-7-16,0-1 10 0,-2 0 6 16,3 4-4-16,-4 1 6 0,3 2-23 0,-3 1 23 15,0 1-3-15,3 1-13 0,-3 1-4 0,0 0 27 16,1 2-12-16,-1 1 0 0,0 0-3 0,0-1 2 16,0 1-9-16,3 1-1 15,-3-1 6-15,0 4 2 0,0-2-8 0,-3-1-4 16,3 2 12-16,0 5 8 0,0-10-19 0,-1 7 17 15,1 3-22-15,-3-7 6 0,3 7 13 0,-3-8-16 16,3 5-2-16,0 3 20 0,-5-9-17 16,-1 4 17-16,0 2-5 0,-4-2-5 0,-5-2-23 15,-4 2 2-15,-6 0 9 0,-5 0-4 0,-12 0 4 16,-15-3-29-16,-5 1 5 0,-7 4-5 0,1-2 10 16,-4 2-23-16,0-3 8 0,0 2-41 15,-2 0-10-15,6 1-62 0,2-2-61 0,1 2-271 16,11 2-364-16,9-2 51 0,4 0 95 15,0-4 77-15</inkml:trace>
  <inkml:trace contextRef="#ctx0" brushRef="#br0" timeOffset="-179326.88">23531 14774 870 0,'0'-8'297'16,"0"8"-41"-16,0 0-29 0,0 0-22 0,0-4-8 15,0 4-33-15,0 0-23 0,0 0-10 0,0 0 4 16,-4 14-15-16,1-7-15 0,0 1-2 16,-3 7-19-16,1-1-7 0,-1 0-5 0,-1 7-6 15,0-2-7-15,1 2-5 0,-2-1-11 0,-2-2-9 16,4 0 2-16,2-3 2 0,-3 2-38 0,3-1-18 16,-2 1-13-16,2-3-51 0,1-4-51 15,0-1-41-15,-1 0-36 0,1-1 8 0,-1-3-271 16,4 0-306-16,-3-2 76 0,3-3 93 0</inkml:trace>
  <inkml:trace contextRef="#ctx0" brushRef="#br0" timeOffset="-178921.25">23571 14733 709 0,'0'0'199'16,"0"0"-17"-16,0 0-21 0,0 0-10 0,0 0-13 15,0 0-2-15,0 0-10 0,0 0-42 16,-3 21-5-16,3-13 6 0,0 0-8 16,0 1-19-16,3-1 1 0,-2 1-10 0,3 0 10 15,-1 0 7-15,0-1-20 0,-2 0 21 0,5-1-21 16,1-3-13-16,4 4 6 0,-1-3 9 16,3-4-35-16,4 0 18 0,-3-2 0 0,10-3-13 15,0-1-3-15,0-1-7 0,-1-1-1 0,3-2 4 16,-4 1-9-16,-1 0 11 0,-7-1 10 0,3 1-23 15,-1 0 0-15,-6 5 51 0,1-3-7 16,-4 2-14-16,3-1 1 0,-2-2-10 0,-2 7 7 16,-2-3-21-16,-4 3 1 0,9-4-11 0,-9 4 14 15,0 0-6-15,0 0 28 0,0 0-20 0,-10 22-3 16,4-12-23-16,-2 2-5 0,-1 1 26 16,2 1 7-16,0 5-15 0,-4-2-12 15,5 4 24-15,-1-3-6 0,0 1 9 0,1 3-15 0,-2-4-10 16,5-2-11-16,-1 0-27 0,1 0-6 15,0-4-43-15,3 2-47 0,0-3-30 16,3-1-38-16,-3-3-78 0,4 1-485 0,2-3 71 16,2-3 77-16</inkml:trace>
  <inkml:trace contextRef="#ctx0" brushRef="#br0" timeOffset="-178711.12">24085 14851 737 0,'0'-6'297'0,"0"6"-64"0,0 0-16 0,-3-5-12 16,3 5-26-16,0 0-30 0,0 0-14 0,0-7-20 15,0 7 1-15,0 0-6 0,0 0-28 16,0 0-8-16,0 0 0 0,-7 21 10 0,4-13-45 16,-2 3 2-16,-1 3-21 0,2 0-2 0,-3 6-23 15,1-4-10-15,-5 3-11 0,5 1-66 16,-1-5-41-16,0 2-39 0,-1 1-71 0,-1-3-31 15,5 2-478-15,1-9 76 0</inkml:trace>
  <inkml:trace contextRef="#ctx0" brushRef="#br0" timeOffset="-178260.8">24093 14915 685 0,'-2'-7'313'15,"-1"3"-24"-15,3-3-46 0,0 7 21 0,0-9-31 16,0 9-13-16,0-8-33 0,0 8-23 0,0-6-13 16,0 6-26-16,0 0-7 0,0-8-8 0,0 8-15 15,0 0-11-15,0 0-25 0,0 0 20 16,0 0-30-16,0 0-8 0,18 14 0 0,-15-11-8 16,3-2 13-16,-2 5-15 0,3-5 0 0,0 4-11 15,0-4-5-15,2 0-2 0,-9-1 3 16,18-1 7-16,-8 1-13 0,3-2 5 15,1-2-2-15,0-3 0 0,0 6 0 0,-1-6-6 16,2-3-9-16,1 6 12 0,-5-3-10 0,2 0 13 16,-6 0-8-16,4 0 10 0,-2 4 19 0,-2-2-14 15,0 0 16-15,0 0-21 0,-6 1-2 16,5 0 5-16,-3 2-18 0,-3 2 28 0,4-5-5 16,-4 5-15-16,0 0-6 0,0 0 6 0,0 0 0 15,0 0 10-15,0 0-29 0,-10 20 16 0,7-10 24 16,-5 0-29-16,4 7 10 0,-2-3-8 15,-1 2-2-15,0 1-2 0,0 0 4 16,1 2-14-16,-1-1-6 0,4 3-18 0,-1-4-36 16,4 2-56-16,-3-5-54 0,3 1-53 0,3-2-90 15,1 0-543-15,2-4 108 0,-2-2 43 16,8-3 77-16</inkml:trace>
  <inkml:trace contextRef="#ctx0" brushRef="#br0" timeOffset="-177779.76">24605 14776 670 0,'0'0'246'16,"-4"-4"-34"-16,4 4-22 0,-6-2-29 15,6 2-7-15,0 0-1 0,-8-4-20 0,8 4-15 16,0 0-21-16,-10 8-5 0,7-2-10 0,0 1-7 15,-1 3-11-15,-3 1-6 0,3 3 4 0,-2 2 2 16,2 1-16-16,1 1-7 0,0 0-28 16,2-1 21-16,-2 4-6 0,3-3 8 0,0 0-16 15,0 0-2-15,0-2 10 0,3 1-7 0,-2 0 4 16,2-4-4-16,4-1 9 0,-4 2-17 0,4-3 5 16,3-3-3-16,-3 2 3 15,3-2 3-15,4-1-6 0,-1-2-10 0,2-3 6 16,1-2 4-16,-1 0 16 0,4-7-13 0,2 4 5 15,0-5-3-15,2-6-15 0,1-1 3 0,0-2 5 16,-3-1-11-16,-4 0 21 0,4-1-15 16,-5-2-3-16,1 1 5 0,-6 3 8 0,3-3-5 15,-7 3 10-15,4 4-5 0,-5 0-21 0,-3-4 24 16,1 6-6-16,-4-3 1 0,0 4 12 16,0-1-18-16,-1-1 5 0,-2 2-12 15,-4 2 5-15,0-1-11 0,1 2 11 0,-1-1 4 0,-4 4-14 16,4 0 15-16,-1 1-3 0,-3-1-38 15,3 4 20-15,-2-2-25 0,10 2 0 16,-14 2-24-16,4 2-9 0,3-1-65 0,0 3-79 16,-3 0-156-16,8 0-435 0,0 1 82 0,2-3 76 15</inkml:trace>
  <inkml:trace contextRef="#ctx0" brushRef="#br0" timeOffset="-177675.73">25045 14871 829 0,'0'0'228'0,"0"0"-67"0,7 1-171 16,-3 0-297-16,-4-1-346 0</inkml:trace>
  <inkml:trace contextRef="#ctx0" brushRef="#br0" timeOffset="-171445.47">17934 13389 729 0,'0'0'233'0,"0"0"-28"0,0 0 12 0,0 0-38 16,0 0-15-16,0 0-31 0,0 0 6 0,0 0 4 16,0 0 18-16,0 0-48 0,0 0-11 15,-22-6-4-15,22 6-19 0,-8-2-2 0,8 2-16 16,-13 2-7-16,13-2-3 0,-14 0-2 15,7 1-11-15,0 4-5 0,0-3 8 0,-4 3 3 16,2 0-11-16,-1 2-7 0,3-1 2 16,-4 1-8-16,4 3 1 0,-2 0-6 0,1 0-2 15,1 4-5-15,1-3 4 0,2 0-12 0,1 2 6 16,0-4 17-16,0 4-13 0,3-2 5 0,3-1-15 16,-3 3 13-16,6-3 10 0,-2 2-10 15,3 0-6-15,3-1 4 0,3-4 17 0,-2 3-15 16,3-2-3-16,2-1 5 0,-1 0-7 0,1-6 0 15,2 5-1-15,-2-2 9 0,2-4-11 0,-1 2 18 16,-3-2-21-16,3-2 16 0,-1 2-2 16,-1-1-4-16,-2-2-6 0,4-3-1 0,-3-1-3 15,-1 3-4-15,1-4 2 0,-1 0 10 0,1-3 0 16,-7-1-7-16,3 4 12 0,-2-4 3 16,-1-1-26-16,-1 1 16 0,-3-1 0 0,0 3 10 15,-2-4-21-15,-1 5 16 0,0-2 7 16,0 0-9-16,-1 1 6 0,-2 0-14 0,-3 3 7 15,2-3-12-15,-2 6-1 0,-5-2 6 0,1 1-14 16,0 1 6-16,-7-2 0 0,3 5 10 0,-3-2 0 16,-1 0-5-16,2 2 11 0,-2 1-11 15,2 0 5-15,1 0-8 0,-1 0 11 0,2 0-13 16,1 0 0-16,3 0 0 0,2 0 2 16,-2 1 3-16,0-1-8 0,2 3 3 0,8-3-28 0,-10 2 5 15,10-2-11-15,0 0-25 16,0 0-61-16,0 0-141 0,0 0-574 0,31-2 54 15,-17-2 85-15,0 4 71 0</inkml:trace>
  <inkml:trace contextRef="#ctx0" brushRef="#br0" timeOffset="-171024.31">18540 13393 645 0,'3'-6'222'0,"-3"2"-14"0,0 4 1 0,0-7 24 15,0 7-20-15,0-5-11 0,0 5-46 0,0 0-12 16,-3-6-1-16,3 6 0 0,0-7-28 0,0 7 8 16,0 0-23-16,0 0 5 0,0 0-10 15,0 0-11-15,0 0-30 0,0 0 18 0,-10 14-11 16,7-6-10-16,-1 2 11 0,3 1-9 16,-5 4-1-16,3 2-27 0,-1 1 6 0,-3 4 2 15,1-4 8-15,-1 6-13 0,3-2-2 16,-2-1-3-16,2-3 8 0,1-1-18 0,0 2 4 15,2-3-6-15,-2-1 7 0,3 0-11 0,-4-5-17 16,4 5 2-16,0-7-15 0,0 2-15 0,0-3-16 16,0 1-7-16,0 0-26 0,0-1 15 15,0-4-84-15,-4 3-202 0,4-6-497 0,0 0 89 16,4 1 80-16,-4-1 69 0</inkml:trace>
  <inkml:trace contextRef="#ctx0" brushRef="#br0" timeOffset="-170580.01">18338 13572 637 0,'-7'-6'307'0,"7"6"10"0,-3-4-89 16,3 4-33-16,-4-4 7 0,4 4-31 16,0 0 1-16,-6-3-11 0,6 3-25 0,-3-4-3 15,3 4-10-15,0 0 2 0,0 0-10 16,0 0 6-16,-4-5-32 0,4 5-20 0,0 0 1 16,0 0-1-16,0 0-5 0,0 0-3 0,0 0-5 15,0 0-7-15,0 0-13 0,17-5 20 0,-7 5-22 16,1 0 24-16,2-2-12 0,1-3-28 15,3 4 21-15,0-4-14 0,3 0-9 16,1 0 4-16,0 2 1 0,-1-3 2 0,1 5-8 0,-1-4 0 16,-3 0 8-16,4 0-5 0,-1 3 11 15,-6 1-29-15,3-2 15 0,-4 0-30 16,-2 2-1-16,0 1 14 0,-1 0-14 0,3 0-20 16,-13 0-12-16,14 0-1 0,-8 1-5 0,-2 5-25 15,3-5 2-15,-3 4-40 0,-1-1-91 0,0-1-78 16,0 2-311-16,-2 2-163 0,2-4 18 15,0 1 81-15</inkml:trace>
  <inkml:trace contextRef="#ctx0" brushRef="#br0" timeOffset="-169612.76">18882 13421 816 0,'0'-7'320'0,"0"7"-59"15,-3-6 8-15,3 6-44 0,-1-7 21 0,1 7-44 16,0 0-66-16,-3-10 30 0,3 10-23 16,0 0-20-16,0-2-5 0,0 2-13 0,0 0-13 15,0 0 0-15,0-6-15 0,0 6-21 0,0 0-7 16,0 0 0-16,0 0-8 0,0 0-11 15,0 0 16-15,0 0-17 0,3 18-1 0,-2-11-10 16,-1 1 5-16,0 2-5 0,-1 3-11 16,-2-1 1-16,3 1-3 0,-3-1 3 0,0 3-1 15,-1 2 6-15,0-4-8 0,1-1-5 0,2 1-15 16,-2-1 25-16,-3-4 3 0,6 4-18 0,-4-3 2 16,4-3 14-16,-3 2-22 0,0-1 6 15,3 0 15-15,-3-1-4 0,3-1 4 0,-1 0 10 16,1-5-30-16,-4 3 13 0,4-3 7 0,0 7-18 15,0-7 21-15,0 0-13 0,0 0 18 0,0 0-18 16,-3 5 13-16,3-5-11 0,0 0 3 16,0 0 6-16,0 0-4 0,0 0 9 0,0 0-21 15,0 0 7-15,0 0-2 0,0 0-15 0,0 0 17 16,0 0-2-16,0 0 5 0,0 0 1 16,0 0 6-16,0 0-14 0,0 0 9 15,24-7-1-15,-17 5-12 0,3-1 6 0,-3 2 11 16,3-1-24-16,1 1 13 0,-1-3 8 0,3 3-8 15,1-2-6-15,-4-1 9 0,4 2 12 0,-3 1-12 16,2-2-11-16,1-1 6 0,-4 4 2 16,4-2-3-16,-4-1 6 0,3 1 7 0,-5 2-10 15,2-3-5-15,-3 2 5 0,-7 1-3 0,14-6-4 16,-5 6 14-16,-5 0-7 0,-4 0 3 0,7-7-19 16,-4 6-7-16,-3 1 8 0,3-5 15 15,-3 5-15-15,-3-7-6 0,3 7 11 16,-4-9-5-16,-2 5-16 0,2 1 10 0,-2-1-7 15,-5-1 18-15,5 0-13 0,-1 4 5 0,-3-5-2 16,2 5 22-16,2-2-4 0,-1-1-9 0,1 3 9 16,2-3-6-16,-3-1 8 0,7 5 5 15,-7 0 8-15,7 0 5 0,-10-7-10 0,10 7-3 16,-4-1 20-16,4 1-9 0,-7-3-11 0,7 3 5 16,0 0 3-16,-6-4-8 0,6 4 3 0,0 0-3 15,0 0-5-15,0 0 0 0,0 0 7 16,0 15 9-16,0-15-6 0,3 10 0 15,-3-3-12-15,0 0 4 0,3 0 3 0,-3 2 3 16,0 1 2-16,0 0-10 0,0 3 0 0,0-1 8 16,0-1-3-16,0 2 5 0,-3-4-4 15,3 5-4-15,-3 0-4 0,3-3-4 0,-1-1 6 16,1 3 6-16,0-1-12 0,-3-4 1 0,3 2 3 16,0-3 9-16,0 1-1 0,0 0-12 0,0 1 12 15,0-2-4-15,-3-1 8 0,3-1-15 16,0 0 13-16,0-5 7 0,0 9-5 0,0-9-7 15,0 7 5-15,0-7-3 0,-3 6 13 16,3-6-23-16,0 5 15 0,0-5 15 0,0 0-17 0,3 6-3 16,-3-6 0-16,0 0 8 0,0 0 3 15,0 0 1-15,0 0-24 0,0 0-11 0,0 0-41 16,0 0-23-16,0 0-66 0,0 0-252 16,0 0-496-16,-3 2 93 0,3-2 91 0,0 0 67 15</inkml:trace>
  <inkml:trace contextRef="#ctx0" brushRef="#br0" timeOffset="-167528.81">25678 16523 166 0,'0'0'69'0,"3"-7"-77"0,-3 7-112 15</inkml:trace>
  <inkml:trace contextRef="#ctx0" brushRef="#br0" timeOffset="-161151.16">17740 13826 135 0,'0'0'72'16,"-10"0"-21"-16,10 0 85 0,0 0-19 0,-8-2 6 16,8 2-15-16,0 0-21 0,0 0 0 15,-13 0-10-15,13 0 5 0,0 0 5 0,-9 2-13 16,9-2-10-16,0 0-18 0,0 0 23 0,-8 2-18 15,8-2-18-15,0 0 19 0,0 0-14 0,-4 5 23 16,4-5-4-16,0 0-57 16,0 0 66-16,0 0-4 0,0 0-1 0,21 0 16 15,-14 0-21-15,10 0-2 0,-3-3 8 0,7-1-22 16,3-1-4-16,3-1-8 0,0-1 8 0,4-2 0 16,3 1-3-16,-3-2-2 0,0 1-13 15,-4 2-67-15,3 0-9 0,-5 0 6 0,2 2 19 16,-3-1-3-16,-3 0 16 0,-2 3-14 0,-4 0 14 15,-2-1-8-15,1 2-5 0,-1-2-19 0,-3 4-12 16,-2-2 16-16,-8 2-19 0,13 2 24 16,-13-2-34-16,0 6-31 0,0-6-71 15,-9 9-5-15,1-5-487 0</inkml:trace>
  <inkml:trace contextRef="#ctx0" brushRef="#br0" timeOffset="-160756.25">17665 13876 563 0,'0'0'233'15,"4"-3"-47"-15,-4 3 1 0,9-7-10 16,-8 7-21-16,5-2-8 0,1-4-12 15,4 4-5-15,-2-3-19 0,2 1 1 0,6-2-16 16,1-2-15-16,2 3-5 0,7-2-8 0,-3 1 0 16,3-1-18-16,-2-3 13 0,1 3-7 0,1 0-11 15,-2 3-8-15,2-4 1 0,-3 2 4 16,1-1-17-16,-5 4 4 0,3-2-7 0,-5 2-5 16,-1-2 3-16,0 3-3 0,-1 2 7 0,-4-2-14 15,1 0-1-15,-3-1-5 0,1 2-5 0,-2 1 2 16,-2 0-17-16,-7 0 10 15,14 0-18-15,-14 0 10 0,0 0 8 0,10 0-3 16,-10 0 6-16,4 4-1 0,-4-4 3 0,0 0-13 16,-1 4 3-16,1-4-8 0,0 0 3 0,0 0-3 15,-6 10-15-15,6-10 5 0,-6 4-42 16,6-4-6-16,-1 3-40 0,1-3-42 0,0 0-80 16,-10 4-241-16,10-1-238 0,0-3 47 0</inkml:trace>
  <inkml:trace contextRef="#ctx0" brushRef="#br0" timeOffset="-160052.48">17832 13947 481 0,'7'-4'158'0,"4"2"-17"16,-4 0 13-16,6-4-103 0,1 3-2 15,-1-4 7-15,5 0 13 0,-5 3-33 0,4-2 87 16,-3-1-13-16,0-1-18 0,-1 4 5 0,-3 0-10 15,1-3-2-15,-1 3-19 0,0-2 9 0,-2 5-4 16,1-2-30-16,-2-1 10 0,-3 4 11 16,2-5-29-16,2 3 13 0,-8 2-2 15,9-4-3-15,-9 4 30 0,4-4-9 0,-4 4 9 16,6-2-9-16,-6 2-14 0,0 0 9 0,8 0-9 16,-8 0-2-16,0 0-7 0,6-4-6 0,-6 4-10 15,0 0 13-15,0 0-13 0,0 0-3 16,0 0-2-16,4-4-20 0,-4 4 17 0,0 0-2 15,0 0-8-15,0 0-10 0,0 0 10 0,0 0-13 16,0 0 16-16,0 0-10 0,0 0 2 0,0 0-8 16,0 0 0-16,0 0 1 15,0 0 4-15,0 0-10 0,0 0 5 0,0 0-4 0,0 0 1 16,0 0 14-16,0 0-21 0,-21 0 18 16,21 0-8-16,0 0-2 0,0 0-13 0,-10 0 3 15,10 0-29-15,0 0 13 0,0 0 13 16,0 0-31-16,-10 1-12 0,10-1-21 0,0 0-39 15,-10 3 6-15,10-3-44 0,-4 2-84 0,4-2-482 16,-3 2 70-16</inkml:trace>
  <inkml:trace contextRef="#ctx0" brushRef="#br0" timeOffset="-158977.03">25528 17927 112 0,'3'-4'-5'0,"3"2"-79"0</inkml:trace>
  <inkml:trace contextRef="#ctx0" brushRef="#br0" timeOffset="-158413.28">25063 17861 268 0,'0'0'80'0,"0"0"-42"0,0 0 59 15,0 0-28-15,0 0 16 0,0 0 2 0,0 0-21 0,0 0 14 16,0 0-42-16,0 0 13 0,0 0 77 16,0 0 3-16,0 0-8 0,0 0-5 15,30-3 10-15,-17 1-103 0,5 1 3 0,6-3 8 16,3-1-5-16,0 0 2 0,11-1-7 0,-3 0 10 15,5 0 7-15,-2-1 11 0,3 1-36 16,-3 1 18-16,2-2-6 0,-5 0-4 0,6 1 28 16,-6 0-8-16,-1 0-18 0,0-1 10 0,-7 2-22 15,0 0 17-15,-5 1-8 0,-3 0 24 0,-1-1-34 16,-2 1-17-16,-1 2 20 0,-5 1 18 16,3-4-13-16,-3 5 25 0,-3-1-7 0,0 0-25 15,-7 1 78-15,14-3-4 0,-9 1-8 16,-5 2 7-16,8-1-22 0,-8 1-36 0,0 0-8 15,0 0-36-15,0 0 0 0,0 0-30 16,0 0-78-16,0 0-158 0,-13 10-491 0,6-5 45 16,-3 2 103-16</inkml:trace>
  <inkml:trace contextRef="#ctx0" brushRef="#br0" timeOffset="-157960.31">24949 18092 665 0,'0'0'225'0,"0"0"-17"0,11 3 19 15,-11-3-42-15,0 0-93 0,0 0 38 0,20-4-22 16,-10 2-29-16,1 0 19 0,2 0-14 0,5-2 3 16,-1 2-15-16,6-3-26 0,-1 1 5 15,5-3-2-15,3 0 20 0,2 0-8 16,2-1 11-16,3-2-57 0,0 2 16 0,5 1-26 16,8-4 10-16,-5 1-7 0,-7 1 7 0,1 2 19 15,-3-1-6-15,2 0-3 0,-1 0-7 16,-2 1-10-16,-1-3-3 0,-3 5-2 0,-4-1 7 15,3 0 5-15,-5 1-15 0,-2-1 5 0,-2 2-7 16,0 0-3-16,-5 0 15 0,-1 1-5 16,-2 0 10-16,-2 0-17 0,-1 1 35 0,3 0-12 15,-3 0 2-15,-3 0-23 0,0 1-3 0,-7 1 24 16,7-1-11-16,-7 1 38 0,13-5-45 16,-13 5 10-16,7-1 20 0,-7 1-15 15,7 0-15-15,-7 0-11 0,6-3-56 0,-6 3-26 0,0 0 44 16,0 0-118-16,1 6-363 0,-1-6-243 15,-1 5 96-15,1-5 76 0</inkml:trace>
</inkml:ink>
</file>

<file path=ppt/ink/ink3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8:50:07.275"/>
    </inkml:context>
    <inkml:brush xml:id="br0">
      <inkml:brushProperty name="width" value="0.05292" units="cm"/>
      <inkml:brushProperty name="height" value="0.05292" units="cm"/>
      <inkml:brushProperty name="color" value="#FF0000"/>
    </inkml:brush>
  </inkml:definitions>
  <inkml:trace contextRef="#ctx0" brushRef="#br0">7183 1671 437 0,'0'0'92'0,"0"0"85"15,0 0-8-15,0 0-41 0,0 0 10 16,0 0-5-16,0 0-23 0,0 0 3 0,0 0-6 16,-10 0-9-16,10 0 4 0,0 0-17 0,0 0-1 15,0 0-17-15,0 0-9 0,0 0-9 16,0 0-5-16,0 0-6 0,0 0-7 0,0 0 10 16,0 0-13-16,21 4-3 0,-21-4 19 15,14 2-8-15,-1-1-18 0,-2 2 7 0,5-2-4 16,-2 0-8-16,6 2 12 0,-2 0-2 0,3-1 5 15,-1 1-7-15,4-2 2 0,-3 0 0 16,3-1-13-16,3 4 5 0,3-3-102 0,-2 0 36 16,2 0 18-16,1 2-16 0,0-2 14 0,3 0-12 15,1 2 19-15,2-1 0 0,-3 1 8 0,0-2 4 16,4 2-9-16,0 0 7 16,3 0-5-16,-4-1 23 0,1 1-16 0,3 1-4 15,-3-1 10-15,-4 1-11 0,6 0 11 0,-5 0 5 0,3 1-5 16,-4 0-6-16,3-1 37 0,-2 2-26 15,-4-1 7-15,2-2-2 0,-2 1 10 16,0 0-17-16,0 1 9 0,-1 0-9 0,1-1-14 16,0-1 31-16,-3 2-17 0,5 0-1 0,-2-2 16 15,3 2 2-15,-3 0-13 0,0-1 1 0,3-1 7 16,-3 2-5-16,-1-2 10 0,1 0-12 16,0-1 4-16,0 3 6 0,-4-3 2 0,1 1-10 15,2-1 8-15,-2 1-16 0,-1-1 13 0,1 1 0 16,-1 0 3-16,1-2-11 0,2 0 3 0,1 1 0 15,-4 1 6-15,3-2-4 0,1 0-4 16,0 1-14-16,4-1 19 0,-4-1-21 16,3 0 15-16,-3 1 8 0,3-1-10 0,0 0 13 15,0 0 0-15,0 0-3 0,0 0-8 0,0 1 13 16,0-1 11-16,-3 0-29 0,0 2 11 0,4-2 7 16,-4 0-28-16,-2 0 28 0,2 0-5 15,1 1 3-15,-1-1-3 0,-2 0-12 0,-1 2 12 16,3-2 0-16,-1 0-5 0,-5 0-10 0,5 1 10 15,-5 1-6-15,2-2-1 0,0 0 7 0,-2 0 7 16,1-2 6-16,1 2-5 16,-2 0 5-16,2-1 2 0,-2 1 13 0,5 0-41 15,-3 0 37-15,-3 0-17 0,6 0-7 0,-2 0 5 16,-1 0-20-16,4-2 23 0,-6 1-8 0,2 1 20 16,0 0-7-16,-4-2-8 0,2 2-13 15,2-1 26-15,-3 0-18 0,0 0 5 0,-1-1-2 16,-2 1-6-16,3 0 14 0,-3 1-24 0,-1-1 8 15,1-1 2-15,0 0 8 0,-4 2 11 0,6 0-32 16,-6-2-2-16,4 0 23 0,0 2-2 16,-1-3 12-16,1 2-27 0,0 1 6 0,-2 0-1 15,5-2 9-15,-3 1-2 0,0 1-10 16,2-2 0-16,-2 2 10 0,3 0 5 0,0 0 0 0,-1-1-10 16,1 0 13-16,1 1-16 15,-1 0 8-15,3-1-5 0,-4-1 2 0,8 2 3 16,-3-1-15-16,-1 1 10 0,1-1 10 0,-1 0 3 15,4-1 7-15,-7 0-18 0,3 2 9 0,-3 0 1 16,0-1-4-16,3 1 2 0,-2-1-10 0,-1 1 30 16,-1-2-37-16,4 1 14 0,-3 1-15 15,-3 0 6-15,-1-2 7 0,4 1-3 0,-3 1-25 16,3 0 13-16,-7 0 20 0,4 0-8 0,-2 0-10 16,-1 0 6-16,-1 0 25 0,0 0-18 0,0 0 2 15,-3 0 14-15,3 1-19 0,-4-1 3 16,2 0-3-16,-5 0 1 0,0 0 12 15,0 2-5-15,0-2-15 0,-10 0 25 0,14-2-25 16,-6 2 41-16,-8 0-26 0,13 0 0 0,-13 0-5 16,10 0 31-16,-10 0-31 0,10 2 25 15,-10-2-12-15,7 1 10 0,-7-1-7 0,0 0-9 16,0 0 11-16,13-1-28 0,-13 1 0 0,0 0 12 16,0 0 11-16,11 0 7 0,-11 0-27 0,0 0-37 15,0 0-79-15,0 0-74 0,0 0-215 16,-20 10-317-16,6-5 79 0</inkml:trace>
  <inkml:trace contextRef="#ctx0" brushRef="#br0" timeOffset="4526.52">23432 4100 253 0,'0'0'164'0,"0"0"-39"16,0 0 16-16,0 0-8 0,0 0-18 16,0 0-15-16,0 0-64 0,0 0 20 0,0 0-15 15,31 9-15-15,-7-8-11 0,4 2 57 0,9 1-47 16,10-1 11-16,18-2 8 0,10 3-3 0,4-1-11 16,21-2 83-16,5 1-36 0,5 1 0 15,5-1-3-15,-1-1 0 0,-1 4-2 0,2-1-1 16,-2 3 4-16,1-1-6 0,2-2-28 15,0 4 2-15,3 0-2 0,1 1 8 0,-4 3-8 16,-7-3-13-16,1-1 8 0,0 3-8 0,-4-3 21 16,-4-1-29-16,-3 1 6 0,-6 1-3 15,-19-2-11-15,-5-3 1 0,-4 3-5 0,-4-4 10 16,-13 0-3-16,-13-1 1 0,-3 0 17 0,-9 2-33 16,-1-4 2-16,-4 0 19 0,-3 0-42 0,-2 0 11 15,-3 0-28-15,1 0-34 0,-8-4-23 16,-3 4-71-16,0 0-64 0,0 0-525 0,-16-4 66 15,1 1 95-15</inkml:trace>
  <inkml:trace contextRef="#ctx0" brushRef="#br0" timeOffset="6067.51">23479 4125 373 0,'-6'-4'138'15,"6"4"3"-15,0 0-28 0,0 0-67 0,0 0-18 16,0 0-5-16,0 0-5 0,0 0 15 0,0 0-30 15,0 0 7-15,0 0 5 0,0 0 32 16,0 0-58-16,0 0 14 0,0 0 7 0,0 0-5 16,0 0 5-16,3 21 3 0,0-17 5 0,0 4 10 15,-1 4-17-15,1-3-1 0,0 2-3 0,-3 3 4 16,3-3 7-16,-2 6-16 0,2-2 21 16,-3 3-10-16,3 0 25 0,0 3-22 0,-2-1-14 15,2 5-2-15,-3 1 5 0,3 3 6 0,0 5 7 16,2 0-8-16,-5 2 13 0,3 2-5 15,0-2-8-15,1 3 11 0,-4 0-4 0,3 1-9 16,-3 14 20-16,3 0-28 0,-3 1-2 16,0-11 15-16,0 12-6 0,0-4 3 0,0 3 21 15,-3 0-8-15,3 0-10 0,-3 1 13 0,3-3-11 16,-4 0 5-16,1 1-17 0,0-3 7 0,3-3-10 16,-5 3 31-16,-1 3 43 0,3 0 3 15,-1-3-18-15,-2 1 0 0,2-2-11 0,-2 0 4 16,4-5-4-16,-4 7-22 0,0-2 12 0,5-8-2 15,-2-6-13-15,0 3-5 0,0-3 15 16,-4 14-5-16,3-7-7 0,0-5-11 0,1-3-5 0,-1 5 11 16,-2-5-6-16,0 14-8 15,2-7-4-15,-4 7 12 0,2-8 0 0,2-5 8 16,-2 3 5-16,3-3-15 0,-5 14-6 0,2-8 9 16,2-5-1-16,-2-2 3 0,-1 11-13 0,4-6 13 15,-5-5-6-15,5 1-9 0,-4-2 2 0,1 0 7 16,-1 0-7-16,3-1 5 0,-3 0-7 15,0 1 12-15,1-1-12 0,-1 0 4 0,0-1-10 16,0-3 3-16,0 3 13 0,1 0-8 0,-2-3 10 16,5-1-12-16,-4-3-6 0,1 4 5 0,2-4 9 15,1 0-14-15,0 0 28 0,1 0-20 16,-1 0 0-16,0 0 6 0,0 0-6 16,3-3 10-16,0-2-5 0,0 2-31 0,0 3 29 15,0-4 10-15,0 7-18 0,0-3 2 0,3-6-2 16,-3 6 5-16,0-2 5 0,0-3 0 0,0 2-2 15,3-2-1-15,-3 3-17 0,0 0 15 0,3-4 13 16,-1 3-11-16,-2-4 6 0,0 0-6 16,3 2 9-16,-3-5-11 0,3 2 12 0,-3-2-17 15,3-2 18-15,-3-1-13 0,0-4-2 0,1 6-6 16,-1-8 13-16,3 1-5 0,-3 2 5 0,0-3 13 16,0 1-13-16,3-1 5 0,-3-1 6 15,0 0-11-15,0-5 8 0,3 9-3 0,-3-8 0 16,0-1-23-16,4 7 16 0,-1-3 17 15,-3-4-22-15,8 6-6 0,1-5-2 0,-2 5 7 16,0-5-2-16,7 1 8 0,-1 2-8 0,5-3-6 16,-2 2 9-16,8 2 7 0,4-3-8 15,3 1-4-15,3 1 9 0,6-1-2 0,2 2 3 16,19-1-8-16,1 2 5 0,-1 0-3 0,1-4 6 16,3 3-13-16,6-3 20 0,-4 2 0 0,4 0-7 15,0-2-14-15,4-1 14 0,4 4 2 0,0-3-23 16,2-2 31-16,12 7-3 0,-14-4-5 15,-1 4-5-15,16-1-5 0,-15-4-5 0,-2 4 10 16,1-2 10-16,-3 1-15 0,1-2 13 16,-1 3-11-16,0-5 11 0,-6 4-3 0,-1-3 0 15,-6 1 5-15,5 2-2 0,-8-3 2 0,-7-1-10 16,-8 1 8-16,1 1 0 0,-5-2-1 16,2-1-14-16,-5 0 1 0,-3 0 17 0,2 0-14 15,-4 0 3-15,-7 0 8 0,-1 0-8 0,-1 0-10 16,-6 0 7-16,1-1 11 0,-5-2-34 0,0 1 8 15,0 1-38-15,-5-1 2 0,-4-3-53 0,2 1-65 16,-6-3-568-16,4 0 54 0,-8-1 36 16</inkml:trace>
  <inkml:trace contextRef="#ctx0" brushRef="#br0" timeOffset="7624.63">26659 4431 291 0,'-3'-6'113'0,"3"6"-85"0,0-8 10 0,0 8-12 0,0-6 7 15,0 6 80-15,-4-5-6 0,4 5-19 16,0 0-1-16,0-6-23 0,0 6 7 0,0-7 6 16,0 7-23-16,-1-5 10 0,1 5-18 15,-1-4 20-15,1 4-25 0,-5-9-2 0,5 5-9 16,0 4 24-16,-3-8-82 0,3 5 15 0,0 3 0 15,-3-9 70-15,3 4-47 0,0 5 10 0,-1-5 1 16,1 5 2-16,0-7-20 0,0 7-1 16,0 0 6-16,1-8 2 0,-1 8-13 0,3-1 9 15,-3 1 6-15,10-4-9 0,-10 4 12 0,11-3-4 16,-11 3 9-16,13-1-23 0,-6 1 3 0,-7 0 11 16,17 0-4-16,-10-4-2 0,2 4 1 0,-1-2 9 15,-8 2-7-15,17 0-6 16,-8-1-7-16,-1 0 15 0,-1 1 3 0,0-3-3 15,-7 3-7-15,14-3-8 0,-8 3 7 0,-6 0 83 16,10 0-26-16,-10 0-6 0,11-3 4 0,-11 3-11 16,7 0-5-16,-7 0-3 0,6-4-2 0,-6 4 2 15,0 0-9-15,0 0 4 0,7 0-20 16,-7 0 12-16,0 0-7 0,0 0 0 0,0 0 3 16,11 0-4-16,-11 0-1 0,0 0-3 0,0 0-1 15,7 5 1-15,-7-5-3 0,3 5-12 0,0-1 20 16,0 2-23-16,-2-2 18 0,2 1-11 15,0 4-4-15,0-5 2 0,0 4 2 16,-2 5-2-16,0-4 5 0,2 2 0 0,-3 3-10 16,3 4 3-16,0-1 2 0,-2 5 7 0,-1-2-7 15,0 6-2-15,3 0 4 0,-3 3 14 0,0 1-16 16,-3 5 15-16,2-1-18 0,-2 2-9 0,0 3 24 16,-1 11-12-16,-6 1-2 0,0 1 4 15,3-1 9-15,-2 2-14 0,0 0 1 0,-3 3-4 16,0-1 1-16,2 2 16 0,0-1-6 0,-4-2-5 15,1 1-3-15,3 2-2 0,-1-4 2 0,1 4-2 16,-4 0 10-16,4-2 3 0,0 1 2 16,0 1-12-16,-1 0-3 0,2 2 5 15,-3-1 2-15,3-1-4 0,-1-4 7 0,-1 3 13 16,1-3-13-16,5-2 3 0,-6 2-16 0,0-3 0 16,1-4-2-16,0 1 15 0,2-6-25 0,2-7 22 15,-1 0 14-15,0-1-11 0,-1 1-5 16,2 1 2-16,-4 0-2 0,4-2 18 0,-2 3-15 15,4-3-3-15,-5-2 5 0,5 1-10 0,-2 0 7 16,-2 1 1-16,5 0-1 0,-4-2 1 0,1 0 7 16,2-1-2-16,-2 3-3 0,1-2 3 0,-1-4-11 15,4-2 3-15,-3 2 3 0,-1 3-3 16,2-4 5-16,-3-1-8 0,6 1 6 0,-5 1-6 16,2-2 8-16,-2 0-15 0,3 1 10 0,-1-1-5 15,-3 0-8-15,3 3 13 0,1-6 3 0,0 2 4 16,0 1-4-16,-1-4-8 0,1-3 10 15,3 1-20-15,-3 2 17 0,2-3-17 16,0 0 25-16,-5 0-2 0,6-1-19 0,-3 1 11 16,3-3 6-16,-1 0 9 0,1 0-7 0,-1-3-3 15,1 3-10-15,-5-2 7 0,5-1 1 0,0 3-8 16,-3-2 7-16,0 2 3 0,3 0 8 16,0 2-23-16,-4-2 10 0,4 2-5 0,0-2-3 15,-3 2 0-15,3 0-17 0,0-1 22 16,0 1-15-16,0 0 3 0,0-1 7 0,0-3 13 0,3 2-10 15,-3 0 3-15,3-2-11 0,-2-1 0 16,-1 1 13-16,3 1 13 0,-3-3-23 16,3 1 7-16,-3-2 1 0,3 3-14 0,-1-3 9 15,-2-2-1-15,1 0-10 0,0 0 15 0,-1-2 11 16,0-1-18-16,0 2 12 0,3 1 1 0,-3-3 5 16,0 0-16-16,4 1 0 0,-4-2 8 0,2 3-5 15,-1-4 0-15,-1 2 0 0,0-5-8 16,1 7 13-16,2-3 0 0,-3-4-18 0,0 7 16 15,3-2 4-15,-3-5-2 0,3 4-10 16,-3-4 5-16,1 5 5 0,-1-5-5 0,0 0 35 0,0 8-14 16,0-8 2-16,0 0-8 0,3 3 16 0,-3-3-11 15,0 0 0-15,0 0-12 16,0 0 10-16,0 6 7 0,0-6-15 0,0 0-2 16,0 0-6-16,0 0 1 0,0 0 9 0,-21-1-19 15,11-2-42-15,-3 0-33 0,-5 3-115 0,-6-2-548 16,-3-3 23-16,-9 0 84 0</inkml:trace>
  <inkml:trace contextRef="#ctx0" brushRef="#br0" timeOffset="8440.53">24649 2992 714 0,'3'-4'215'0,"-3"4"-5"0,0 0-39 15,4-5-20-15,-4 5-5 0,0 0-23 16,0 0-18-16,0 0-3 0,0 0-10 0,0 0-20 16,4 12 7-16,-1-6-7 0,-3 4-5 0,0 4-3 15,0-1-8-15,0 3-15 0,0 5-3 0,-3-1 3 16,3 5-2-16,-1 1-11 0,-2 3 2 15,-1 5-12-15,1-4-7 0,-1 6 12 16,1-2-36-16,0 1-23 0,2-2 8 0,-2-1-3 16,3-5-33-16,3 0-8 0,1-1-45 0,-1-2-24 15,0 1-110-15,5-4-509 0,-1-4 71 0</inkml:trace>
  <inkml:trace contextRef="#ctx0" brushRef="#br0" timeOffset="8752.59">25217 3051 583 0,'0'0'238'0,"6"-5"-18"15,-6 5-41-15,0-4 11 0,0 4-21 0,0 0-18 16,0 0-21-16,0 0-17 0,0 0-16 15,3 14-2-15,-3-7-8 0,-3 5-18 0,0 1-5 16,-1 1-5-16,-2 4 15 0,2 0-15 0,0 4 3 16,-2 2-24-16,-1 1 8 0,1 0-10 0,2 0 10 15,-3 0-26-15,3 0 3 0,-2 0-30 0,5 0 2 16,-2 0-11-16,0-6-20 0,3 3-30 16,-3-5-8-16,3 1-16 0,3-2-38 15,0 0-49-15,4-5-347 0,0-1-196 0,7-3 57 16</inkml:trace>
  <inkml:trace contextRef="#ctx0" brushRef="#br0" timeOffset="9096.34">25599 3213 591 0,'-3'-4'166'0,"3"4"-20"15,-13-3 10-15,5 3-35 0,-5 3-4 0,-5-3-14 16,2 4-6-16,-5 0-15 15,-3 0-36-15,0 4-8 0,-3 1-4 0,0 3-9 16,-4-1-17-16,3 3-11 0,-2-1 14 0,5-1-17 16,1-1-9-16,4-1 7 0,3 3-7 0,4-5 7 15,1 0 3-15,3-2 13 0,2 1 23 0,1-3 27 16,6 0 22-16,-1 0 38 0,1-4-21 16,0 0 13-16,13 6 13 0,-6-3 12 0,4-3-42 15,-4 0-1-15,3 1-13 0,4 0 6 0,-4 1-9 16,0-2-14-16,1 1-1 0,-1 2-12 0,0-3 15 15,1 2-23-15,2-1-3 0,-3 4-5 0,1-5 3 16,2 3-25-16,-2 0 6 0,-1 1 4 16,3 3-26-16,5-3-23 0,-5 2-59 0,4 2-46 15,-3-1-67-15,3 1-645 0,0-2 72 16,0 1 85-16</inkml:trace>
  <inkml:trace contextRef="#ctx0" brushRef="#br0" timeOffset="9312.08">25829 3277 496 0,'0'0'174'0,"0"0"-15"16,3-2-11-16,-3 2-20 0,0 0-13 16,0 0 3-16,0 0-21 0,3 19-9 15,-3-12-4-15,0 5-23 0,3 0 3 0,-3 1 3 0,-3 1-11 16,3 4-10-16,0 0 6 0,-3 4-27 15,0 2 1-15,-1 1-54 0,0 0-29 16,-1-3-104-16,0 1-3 0,-2-6-64 0,1 4-470 16,2-3 70-16</inkml:trace>
  <inkml:trace contextRef="#ctx0" brushRef="#br0" timeOffset="9812.44">25883 3229 593 0,'0'0'185'0,"0"-8"42"15,4 4-19-15,-4 4-11 0,3-7-23 16,-3 3-26-16,0 4 3 0,7-6-10 0,2 1-8 16,-2 2-38-16,4-3-64 0,2 4-13 0,2-5 5 15,4 5-8-15,-4-2-5 0,4 0 8 0,-1 3 3 16,0-1-19-16,-2 2 1 0,2 0 4 0,-2 0-19 15,-1 3-6-15,-2 0-16 0,1 2 17 16,-1-3-12-16,-3 2 4 0,1 1 2 0,-5 1-5 16,-2 2 23-16,-4-2 2 0,-3 1-20 0,1 5 8 15,-9-2-6-15,-1 1-33 0,-4 3 1 16,-2-3 6-16,-2 4 7 0,3-1 22 0,-1-4-26 16,-1 1 11-16,6-3 2 0,1 1 6 15,-2-1 7-15,6-2 0 0,0 1 2 0,-3-3 4 16,7 2-4-16,-2-4 16 0,3 4 13 0,-1-2 15 15,1 0 11-15,3-4-1 0,0 7 0 0,0-7-10 16,7 4 11-16,-1 0-11 0,-2-2 18 0,3 0 5 16,0 3-2-16,3-4 0 0,0 2-16 15,1 1-2-15,1-3 4 0,-1 2-19 0,0 2 7 16,-2-2 2-16,2 3 4 0,-1-2 4 0,-3 2-28 16,3 0-5-16,-2-1 13 0,-2 2-16 15,1 0 11-15,-1 0 5 0,-3 1-13 0,-3-1 5 16,0 1 15-16,-6 1-2 0,2-1-10 15,-8 3 7-15,0-1-10 0,-4 2 18 0,-5-3-28 16,-3 0-25-16,-3-1 22 0,-7 1-43 0,-1-2 5 16,-5-3-31-16,-1 1-36 0,-20 0 8 0,12-5-71 15,5 0-549-15,-1 3 47 0</inkml:trace>
  <inkml:trace contextRef="#ctx0" brushRef="#br0" timeOffset="10252.67">26984 3417 619 0,'3'-4'258'0,"5"1"-14"0,-2 2-37 15,1-4-15-15,-1 2-28 0,1-2-13 0,4 1-23 16,-1 0-16-16,4 2-2 0,-4 0-15 0,6-4-18 16,-1 4 0-16,1 2-23 0,2-1-31 15,-2 1-52-15,-1 0-17 0,-2 0-84 0,1-4-154 16,-4 9-474-16,1-2 100 0</inkml:trace>
  <inkml:trace contextRef="#ctx0" brushRef="#br0" timeOffset="10467.15">26962 3581 486 0,'0'0'199'0,"0"0"-7"0,8-6-25 16,-8 6-11-16,13-4-23 0,-3 4 18 16,4-1-43-16,-3-1 4 0,6 2-17 0,4-1-18 15,-1 1-108-15,4 0-87 0,5 1-601 0,-3-1 56 16</inkml:trace>
  <inkml:trace contextRef="#ctx0" brushRef="#br0" timeOffset="11144.83">28050 3296 629 0,'4'-8'208'0,"6"-3"-9"16,-1 3-27-16,-4 0-14 0,5 1-17 0,-3 3-8 16,6-2-7-16,-2 0-19 0,2 2-10 0,1-1-10 15,2 3-7-15,-1 1-8 0,1 1-8 16,-1 1-13-16,1 1 2 0,2 4-27 0,-5 1-16 15,4 1 24-15,-5 1 4 0,-3 3-12 16,-2 2-19-16,-4 1-4 0,-3 4-3 0,-6 1-28 16,-5 5-36-16,-9 12 2 0,-8 0-4 0,-2-4-11 15,-5 5-23-15,1-8 8 0,-7 1-26 16,5-1 3-16,-3-5 13 0,8-7 2 0,4-2 0 16,1-4 13-16,4 1 48 0,5-5 14 0,2 0 30 15,-1-5 13-15,2 3 31 0,7-6 12 0,-1 0-28 16,8 0 13-16,-11 0-5 0,11 0 10 15,-5-7 67-15,5 7-8 0,8-9-2 0,1 4 2 16,1 2-21-16,1-3-4 0,0 3-11 0,2 2-12 16,4-6 17-16,1 3 13 0,0 3-38 0,-2-3 0 15,4 1-13-15,1 3 25 0,3 3-15 16,0-3-12-16,2 2 12 0,-1 1-13 16,-1 1-7-16,3 3-3 0,-3-3 13 0,3 3-20 15,-6 0-19-15,3 1-15 0,-3 0-38 0,0 0-69 16,-5-4-108-16,0 2-599 0,-1 1 59 0,-5-3 82 15</inkml:trace>
  <inkml:trace contextRef="#ctx0" brushRef="#br0" timeOffset="11538.04">28635 2821 611 0,'0'-2'223'0,"3"-3"0"0,-3 5-34 16,2-6 6-16,-2 6-21 0,1-5-21 0,-1 5 6 16,0 0-29-16,4-5-35 0,-4 5-5 0,0 0 4 15,0 0-9-15,0 0-16 0,0 0 0 0,0 0 0 16,3 19-7-16,-3-10-16 0,2 1-8 16,-2 2-10-16,0 1 13 0,0 1-5 0,0 0-3 15,0 1-10-15,0 6 6 0,0-5-6 0,-2 1-5 16,4 2-11-16,-2 0-22 0,1-2-3 0,0 1-49 15,-1-3-17-15,3 3-98 0,-7-3-199 0,8 1-405 16,0-5 72-16,0-1 71 16</inkml:trace>
  <inkml:trace contextRef="#ctx0" brushRef="#br0" timeOffset="12008.65">29007 2895 844 0,'0'0'233'0,"0"0"3"0,1-6-34 0,-1 6-26 16,0 0-19-16,0 0-9 0,0 0-17 0,0 0-16 16,0 0-8-16,-22 11-12 0,13-3-13 15,2-2 2-15,-4 5-9 0,3 2-17 0,-2-1-1 16,-2 2-6-16,5 1-20 0,0 2 17 0,1 0-12 15,2-2-13-15,0 1 5 0,4-2-15 16,0-1 5-16,0-1-5 0,7 0 5 0,-3-3 2 16,6 1-4-16,4-3-1 0,3 0-5 0,4-2-5 15,3-2 11-15,-1-1-3 0,1-2 4 0,3-5 4 16,-2 0-16-16,2-2-2 0,-4-1 15 0,3-2-11 16,-7-2 9-16,2-1-9 15,-4-1 6-15,0 0-8 0,-4-1 5 0,-3-3-2 0,-5 4-11 16,1 2 3-16,-6-1-7 0,-6-1-3 15,-2 2-1-15,-5-2 9 0,-8 1 9 0,-3 1-14 16,-3 1 9-16,-3 1 3 0,-1 1-5 0,3 3-2 16,1 0 10-16,2 2-19 0,2 1 4 15,3 2-16-15,2 1-3 0,1 0-10 0,0 1-12 16,3 2-6-16,4 0 0 0,0 2-10 0,7-1-8 16,-1 0-27-16,4-4-170 0,3 6-550 0,4 0 66 15,6 0 88-15</inkml:trace>
  <inkml:trace contextRef="#ctx0" brushRef="#br0" timeOffset="12623.38">29763 2950 588 0,'0'0'202'0,"0"0"-40"15,0 0-9-15,0 0-17 0,4 21-13 0,-8-9-23 16,4 5-1-16,0 0 1 0,0 8-5 16,0 3-26-16,-1 5 3 0,-2 3-16 0,0 4-10 15,0 15-5-15,2-3 0 0,-2 4-51 16,0-2-26-16,0 1 0 0,2-10-74 0,0-7-26 16,-4-2-71-16,1-2-504 0,2-4 76 15</inkml:trace>
  <inkml:trace contextRef="#ctx0" brushRef="#br0" timeOffset="12941.07">29753 3401 570 0,'9'-6'208'0,"2"0"-4"15,-1 2-37-15,2 0-6 0,0 1-7 16,0 2-37-16,4 1-1 0,0 0-1 0,5 2-8 16,0 3-35-16,2-3 12 0,1 6-14 0,-1-1-6 15,-1 2-13-15,-2 2-5 0,-2 2-3 0,1-4 32 16,-4 7-35-16,-2-4 7 0,-2 5-24 16,-4-4 15-16,-4 3-20 0,2-2 8 0,-5 1-11 15,-5 0-7-15,-2 1 7 0,-7 0 5 0,-2 1-4 16,-8 0 25-16,2-1-59 0,-8 0-3 15,-1-5 14-15,2 0-37 0,-4 0 29 0,7-3-31 0,-1-5 30 16,3 4-30-16,2-4 21 16,3-3-68-16,5-2-47 0,-11 1-208 0,16 0-431 15,8-5 83-15</inkml:trace>
  <inkml:trace contextRef="#ctx0" brushRef="#br0" timeOffset="13580.49">30300 3506 678 0,'0'0'246'0,"6"-2"-24"16,-6 2-32-16,0 0-21 0,0 0-6 0,0 0-9 16,0 0-26-16,0 0-8 0,0 0-7 15,7 6-16-15,-7-6-12 0,0 10-85 0,0-4 5 16,0 2-18-16,3 3-5 0,-1 0-2 0,-1 0-6 15,1 0-12-15,1 3-3 0,4-5 7 16,-4 3 9-16,4-4 7 0,2 0 0 0,-1 1-10 16,2-5 0-16,0 0 10 0,1 0-8 0,-2-4 13 15,0 0 0-15,3-4 1 0,-2 0 9 0,-3-3-10 16,4-1-7-16,-1-1 28 0,0 1-11 0,-2-2 26 16,-2 2 0-16,1 0-8 15,-1-1 11-15,-2 1 7 0,-1 0-20 0,3 1 8 16,-4 1 12-16,1 2-18 0,0 0 1 0,-3 4-22 15,3-4 29-15,-3 4-12 0,0 0 12 0,0 0-3 16,0 0-15-16,-6 25 3 0,2-13-8 0,0 5 3 16,1 1 7-16,-1 5-8 0,-2 4 24 15,3 1-13-15,1 2-8 0,-3 6-3 0,2 0-4 16,3 3 4-16,-5-3 1 0,2 3-11 0,0-4 19 16,3 1 1-16,0-1-9 0,-3 0-8 0,1-9 2 15,-3 2 6-15,2-3-13 0,3-2-1 0,-7 1 1 16,2-5 8-16,-4 1 4 0,2-5-2 15,-3 0 3-15,-1-1-11 0,-2-3 11 0,-1-4 12 16,-1 1-15-16,-4-5 13 0,-1 2-11 16,-1-5 3-16,-3-5 24 0,-3-3-24 0,-4-2-5 15,3-5 12-15,-2 0-1 0,9-5-6 0,-2 0 2 16,5-4-7-16,8-1 3 0,3 1 7 16,4 1 6-16,6-2-14 0,1 1-2 0,9-2 3 15,1-1 7-15,3 2-15 0,4 2 7 0,1-1-2 16,1 4 13-16,-1 0-15 0,3 0 7 0,2 1-13 15,-2 2-7-15,2 2 2 0,3 0 16 0,-6 1 14 16,6 1-27-16,-8 5 13 16,5-1-13-16,-3 1-6 0,3 1-9 0,-5 5-42 0,-1-5-89 15,-2 5-108-15,-2-2-499 0,3 0 67 0</inkml:trace>
  <inkml:trace contextRef="#ctx0" brushRef="#br0" timeOffset="13846.84">30939 3085 542 0,'4'-2'236'0,"-4"2"-32"0,0 0-12 15,6 8-10-15,-6-3-18 0,3 5-18 16,-2 1-16-16,2 3-7 0,-3 5-28 0,3 1 2 15,-3 5-10-15,0 5-87 0,0 5 3 16,0 5 25-16,-3 13-18 0,0 3 13 0,2-5 11 16,-2 2-40-16,-3-2-9 0,2-6-18 0,0-8-24 15,-3 12-27-15,1-10-34 0,2-10-79 0,1 0-430 16,0-8-28-16</inkml:trace>
  <inkml:trace contextRef="#ctx0" brushRef="#br0" timeOffset="14473.11">30894 3679 760 0,'0'0'245'0,"-3"-8"-22"16,3 8-10-16,3-4-19 0,-3 4-30 0,4-6-23 16,-1 4-13-16,-3 2-3 0,21-3-12 0,-8 0-19 15,5 1-17-15,4-3 15 0,-4 4-25 0,8-2 2 16,0-3 0-16,-2 1-12 0,5-1-24 0,0-5 5 15,2 1-10-15,-1-2-5 0,-6-1 11 16,0 2-6-16,3-5 8 0,-6 2-8 16,-4 1-10-16,2-2 18 0,-7 1-8 0,2 4-15 0,-4-1 2 15,-1-1 10-15,-4 1 1 0,2 2 2 0,-7 1-20 16,3 1 2-16,-3 0-12 0,-3 3 14 16,-1 0 4-16,-3 1-19 0,-3 2 1 15,10 1 7-15,-15 2 10 0,2 1-17 0,0 4-9 16,-1 6 9-16,1-1 2 0,3 6-3 0,-4 2-2 15,3 0 18-15,0 2-8 0,2-2-5 0,2 2-21 16,4-2 4-16,0-5 17 0,6 2 5 16,3-3-10-16,1-2 5 0,7 1 10 0,0-8-3 15,3 2-4-15,3-3 0 0,1-3-3 0,0-2 2 16,2-3 6-16,4-4 0 0,0-1-11 16,1-3 0-16,0-4 14 0,-1 0-14 0,-6-2 3 15,2 2 18-15,-5 0-10 0,-2 1 12 0,0-2-2 16,-8 3-8-16,-1 1 6 0,2 0-6 15,-7 2 0-15,1 1-7 0,-3 2-3 0,-3 0 2 16,1 2-15-16,-7 3 11 0,5-1 10 0,-5 1 4 16,9 3-12-16,-18 3 0 0,12 1-12 0,-4 4 14 15,0 1-7-15,2 3 0 0,1 2-3 0,1 2 8 16,2 0 0-16,1 2-20 0,3 0 12 16,0 4 6-16,3-5 2 0,1 4-11 0,4 1 6 15,-3-1 15-15,6 0 3 0,-1 2-10 0,3-5-1 16,-2 2-7-16,-1-2 15 0,-3 1-10 15,5-5-5-15,-7 1 13 0,1 1-8 0,-2-2-10 16,-4-2 23-16,-3 3-11 0,-4 0-12 16,-10 2 0-16,-5 6-24 0,-21 3-58 0,-1-2-26 15,-11-2-74-15,-15 8-255 0,-7-3-370 0,2-5 77 16,-11-1 121-16</inkml:trace>
  <inkml:trace contextRef="#ctx0" brushRef="#br0" timeOffset="14752.69">29558 4366 821 0,'94'-13'215'15,"7"5"-36"-15,8-2 31 0,2 0-28 16,3-5-39-16,3 5-17 0,3-2-6 0,6-1-2 16,-1 4-21-16,-2-4 13 0,-1 2 5 0,4-2-23 15,-6 4-15-15,1-1-3 0,-10 1-2 0,-12 1-13 16,-3 1-3-16,-28 5-12 0,-17-1-44 16,-9 0-64-16,-9 3-87 0,-10 0-41 15,-15-7-62-15,-5 11-503 0,-3-4 27 0,-20 6 90 16</inkml:trace>
  <inkml:trace contextRef="#ctx0" brushRef="#br0" timeOffset="15049.55">29476 4553 601 0,'61'-7'230'15,"31"-3"16"-15,11 2-36 16,10-3-18-16,7 0-21 0,6 0-94 0,35-5-2 16,-27 4-4-16,1 1 9 0,-1 0-1 0,0 1-18 15,-2 0-7-15,-5-4-23 0,0 6-6 0,-4-3 4 16,-7-2 17-16,-10 2-18 0,-14 3 13 0,-18 1-21 16,-11 0 16-16,-5 2-10 0,-17-2-14 15,-10 2-14-15,-4 2 7 0,-9-2-10 0,0 1-13 16,-6 0-15-16,-3 1-31 0,-7-1 7 0,1 1-27 15,-3 3-13-15,-5-7-93 0,-3 6-378 0,0-1-133 16,-2 1 104-16</inkml:trace>
  <inkml:trace contextRef="#ctx0" brushRef="#br0" timeOffset="27918.42">14663 1671 174 0,'-6'-4'89'0,"-1"1"-25"0,-4 0 33 16,5 0-27-16,-1 0-14 0,0 0 10 16,0 1 70-16,0-2-13 0,1 3-8 15,-1-2 11-15,7 3-27 0,-11-4 4 0,8 2-11 16,3 2-5-16,-10-5 3 0,10 5-21 0,-7-3 2 15,7 3-9-15,-3-3-6 0,3 3-2 0,0 0 10 16,0 0-28-16,0 0-6 0,0 0 11 16,0 0-71-16,31 1-4 0,-8-1 21 0,12-1-4 15,12 1 6-15,25-4 9 0,7 0 2 16,20 0 7-16,7-1 1 0,0 0-3 0,4 0 69 0,2 2-10 16,4-4-20-16,4 2 28 0,0 2-8 15,-1 1-8-15,-2 0-41 0,1 1 24 16,-1-3-16-16,6 6 18 0,3 0-8 0,-6 0 13 15,-3 1-15-15,-4 0-16 0,-4 2-2 0,-3-1 15 16,-7 0 8-16,0 0-10 0,-20-1-19 0,-1 1 14 16,-6-1-16-16,-3 0 2 0,-4 0 9 15,-15-3-16-15,-8 3 23 0,-5-2 0 0,-6 0-3 16,-7-1-4-16,0 2 9 0,-7-2 4 0,4 3 1 16,-8-3-30-16,1 0 18 0,-4 0-13 0,0 0 0 15,-10 0-12-15,11-1-9 0,-11 1-17 16,0 0-41-16,0 0 5 0,0 0-36 0,0 0-28 15,0 0-144-15,0 0-501 0,-21 5 100 16,14-2 74-16</inkml:trace>
  <inkml:trace contextRef="#ctx0" brushRef="#br0" timeOffset="29175.68">22294 1667 363 0,'20'-4'64'15,"-3"-2"95"-15,4 1-16 0,-1-1-18 0,1 4-7 16,3-3-18-16,3-1 2 0,10-1 24 0,1 2-34 16,3-3-10-16,17 1-5 0,8-1 5 15,2 1-24-15,0-1 9 0,4 2-11 0,3-1 11 16,17 0-88-16,4-1 73 0,3-1-1 0,3 4 0 15,8-3-10-15,7 5 5 0,-2-2 8 16,8 1-13-16,0-3 10 0,8 1-33 0,-1 3 23 16,3 0-13-16,-4 1-8 0,2 0 16 15,-2 0-26-15,-2 2 1 0,3-1-1 0,-1 1 0 16,2 1-2-16,-8-1 5 0,-7-1-1 0,0 1-17 16,-6-1 10-16,-1 1 11 0,-6-2-1 0,-4 2-2 15,-17-1-8-15,-1 1 3 0,-5 0-1 0,-4 0 1 16,-1-2 8-16,-6 4 1 0,-13-4-6 15,-4 4-1-15,-7-2 8 0,-4 0-16 0,-3 0 16 16,-3 0-13-16,-4 0 3 0,-3 0-3 16,-3 0 5-16,-7 1 11 0,3-1-3 0,-2 0 7 0,-2 0-2 15,-3 0-7-15,0 0-6 0,2 0 0 16,-4 0 3-16,-8 0 2 0,14-1 11 16,-4 1-21-16,-10 0 8 0,12 0-13 0,-12 0-5 15,8 0 15-15,-8 0-7 0,11 0 4 0,-11 0-2 16,0 0-5-16,10 0 8 0,-10 0-3 0,0 0-12 15,0 0-6-15,0 0-5 0,0 0-13 0,0 0-10 16,0 0-28-16,0 0-13 0,0 0-92 16,-21 11-297-16,13-7-251 0,-7 0 34 0</inkml:trace>
  <inkml:trace contextRef="#ctx0" brushRef="#br0" timeOffset="30542.35">2901 2600 514 0,'0'6'151'0,"0"-6"-61"0,13 7 12 16,-6-4-18-16,6 1-12 0,5-1 77 0,6 2-6 16,6 0-7-16,11-3-90 0,6-2-18 15,23-2 3-15,8 2 2 0,22-4 5 0,5 0 3 16,6-1 13-16,4-2 30 0,5-3-38 0,6 2-12 15,8-1-1-15,-4 0-18 0,0-1 19 16,-1-1-16-16,0 1-1 0,-1 2 12 0,-2-4 19 16,-3 3-22-16,-3 0-6 0,-8 1 9 15,-5-3-12-15,-5 5-1 0,-6-4-1 0,-1 3-15 16,-22 1 0-16,-2-2 10 0,-3 2 16 0,-6 2-18 16,-14 0-24-16,-7 4 27 0,-11-3 4 0,-5 1 5 15,-1 0-9-15,-1 0-4 0,-8 2-2 16,1-1 26-16,-2 1-31 0,-4 0-28 0,-4 3-10 15,-2-1-57-15,-4-2-15 0,0 8-69 0,0-3-559 16,-7 2 78-16</inkml:trace>
  <inkml:trace contextRef="#ctx0" brushRef="#br0" timeOffset="31431.27">10647 2800 486 0,'10'3'176'0,"7"2"6"0,0-2-23 16,10 0-85-16,1 2 8 0,13-3-33 0,20 4 79 16,4-4-18-16,11 2 7 15,5-4-12-15,23 0-5 0,1 2-13 0,1-4-7 16,-7 2-4-16,-3-2-4 0,-14 0-10 0,17-1-9 15,-16 2-17-15,15-3-3 0,-2 4 6 0,0-2 4 16,-14 0 3-16,-4 1 3 0,-2 1 5 0,-5-2-3 16,-2 1-8-16,-5 1-22 0,-12 0 22 15,-11 0-9-15,-7 0-6 0,1 0 5 0,-4 0-7 16,-8 1-11-16,1-1 18 0,-3 0 1 0,-5 0 19 16,-1 0-30-16,-2 0-17 0,1 0 9 0,-4 0-13 15,-3 0 16-15,-7 0-7 0,14 2 4 16,-14-2-30-16,6 0 2 0,-6 0-8 15,0 0 6-15,0 0-46 0,0 0-11 0,0 0-41 16,0 0-94-16,0 0-172 0,0 0-391 0,-14 5 89 16,14-5 54-16</inkml:trace>
  <inkml:trace contextRef="#ctx0" brushRef="#br0" timeOffset="32532.62">17761 2704 389 0,'0'0'143'0,"0"0"-10"0,0 0-72 0,0 0-17 16,0 0 2-16,0 0 23 0,23 9-25 0,-5-9 79 15,2 1-8-15,4 1-10 0,3-1-26 16,7-1 11-16,1 2-80 0,12-2 10 0,18 0 24 16,4 1-34-16,9 0 11 0,2-1-1 0,-2 0 1 15,4 0-6-15,0 2 18 0,18 1-18 0,2-2 9 16,-3 0-19-16,4 0 13 0,5 3 23 16,2-2-29-16,-1-1-1 0,4 1-1 15,1-1 21-15,-2 4-6 0,8-3 3 0,-1 2-15 16,4-2-8-16,-3 4 31 0,-3-3-39 0,1 2 19 15,-1-1-6-15,-1 1-2 0,4-2-3 0,-3 2-3 16,-2 0 9-16,-2 1 9 0,0-2-20 16,-4 1-8-16,1 0 88 0,-5 0-19 0,2-2-12 15,2 2-3-15,-3 0 5 0,-3-2-7 0,-1 3 2 16,-3-3-23-16,-3 3 5 0,-18-4-18 0,2 3 11 16,-2-2 2-16,1 1-5 15,0-2 0-15,-1 1-3 0,-2-2-5 0,-2 1 3 0,-4 1-13 16,-4-2 15-16,-4 0 3 0,-10-1 0 15,-4 4-18-15,-4-4 13 0,-3 0 2 0,0 1-2 16,-3-1-8-16,-4 0 21 0,0 1 4 0,-3 0-9 16,0 0-21-16,-4 3 18 0,-6-6 18 15,-2 4-21-15,-4-2-87 0,1 0 24 0,-2 0 22 16,-3-2 16-16,-2 2-5 0,-1-2 7 0,-1 1-10 16,2 0-2-16,-9 1 17 0,7-2 0 0,-2-2-4 15,-5 4-14-15,0 0 26 0,6-2-23 0,-6 2-7 16,3-5 15-16,-3 5-13 0,0 0-21 15,0 0-7-15,0 0-36 0,0 0-67 0,-20 0-417 16,10 3-153-16,-3-1 79 0</inkml:trace>
  <inkml:trace contextRef="#ctx0" brushRef="#br0" timeOffset="35587.11">7553 3319 268 0,'0'0'95'0,"0"0"-31"16,0 0 90-16,0 0-3 0,17-5-3 16,-17 5-12-16,13-1-1 0,-2 1-17 0,-1 0 10 15,0 0-31-15,8-2-12 0,-1 0 2 0,6 2 5 16,1 0 3-16,7 0-13 0,3 0-8 15,7 0 8-15,7 0-16 0,-3 0 9 0,23 0-34 16,-2 0 7-16,5 0-15 0,0 0 6 0,2 1-11 16,-2 0 8-16,1 1-5 0,0-2-8 0,3 1 2 15,1 2 1-15,-1 0-6 0,4-2-4 16,2 3-6-16,-2-2-72 0,2 0 1 16,16 3 69-16,-1-1-8 0,-1 0 12 0,1-1 4 0,-18 2 7 15,1-4-10-15,0 4-13 0,-4-2 7 0,0 1 16 16,1 0-5-16,-2 0-5 0,-2 0-8 15,0-2 5-15,0 2 19 0,3 1-4 0,-3-2-4 16,2 0-6-16,-4 1 3 0,-2 0 8 16,-6 0-3-16,-8 1-21 0,-10-3 8 0,-3 0 3 15,-2 2-10-15,-6-3 2 0,-2 1 18 0,-7-1-13 16,-4 3 8-16,1-4-10 0,-5 2 15 16,-1-1-16-16,1 0-4 0,-5-1 2 0,2 5 13 15,-6-5-10-15,4 0 22 0,-11 0-17 0,13 0-5 16,-13 0 5-16,11 0 2 0,-11 0-7 0,0 0-8 15,10 0-3-15,-10 0-10 0,0 0 1 16,0 0-22-16,0 0-12 0,0 0-23 0,0 0-61 16,0 0-85-16,-18-9-169 0,15 9-389 0,-3-4 110 15,2 0 53-15</inkml:trace>
  <inkml:trace contextRef="#ctx0" brushRef="#br0" timeOffset="36023.94">10780 3254 724 0,'0'0'200'16,"-3"-2"-49"-16,3 2 15 0,0 0-28 0,0 0-18 15,-4-6 3-15,4 6-15 0,0 0-3 0,0 0-18 16,0 0-3-16,0 0-17 0,0 0-13 0,0 0-3 16,7 17 18-16,-4-11-18 0,-2 0-13 15,5 0 6-15,1 1-3 0,-3 1 5 0,3 0-95 16,2 1 19-16,-2-1 19 0,4 5 1 0,-1-5 0 16,0 0-8-16,1 1 8 0,2-1-3 15,1 1 8-15,-4-1 2 0,3 0 90 0,-2-4-20 16,2 2-41-16,-1 1 22 0,-2-3-2 15,2 1 5-15,0-2 8 0,-2 2-13 0,-1-2-23 16,2 2 0-16,-4-3 18 0,0 1-2 0,-1 0-11 16,-2-2-69-16,-4-1 26 0,11 3 12 0,-11-3-2 15,6 4 18-15,-6-4-11 0,6 1-2 16,-6-1 0-16,0 0-2 0,0 0 15 0,0 0-21 16,-24 8 8-16,11-6 13 0,-5 4-18 0,-4-2-8 15,-3 3 5-15,-6 3-33 0,-3 2-84 0,-17 5-24 16,3 1-94-16,-6 1-174 0,6 3-351 0,4-2 100 15</inkml:trace>
  <inkml:trace contextRef="#ctx0" brushRef="#br0" timeOffset="37266.68">12862 3493 386 0,'-3'-4'154'0,"-1"1"71"16,4 3-33-16,-4-9-5 16,1 7-8-16,3 2-26 0,3-11-9 0,-3 11-21 15,4-8-24-15,3 3-14 0,0-1-1 0,-1 3-4 16,4-3-9-16,2 4 9 0,1-4-16 0,1 4-26 16,-1 1 8-16,1 1 5 0,3 0-4 15,0 0-12-15,-4 2-1 0,5 2-6 16,-4 1 0-16,3 1-2 0,-7 3-14 0,0 3 16 0,-2 0-20 15,-2 1 5-15,-6 0 2 0,0 4 1 16,-7 3-9-16,-3 1-2 0,-4 4 6 0,-3 1 2 16,-11 6-6-16,-3-3-4 0,-2 1-8 15,2-3 7-15,3-5 14 0,5-5-9 0,2-5 9 16,4 1-6-16,3-2-13 0,0-3 3 0,4-1 13 16,3 0-15-16,-2-1 14 0,1-1-1 0,8-3-4 15,0-2 3-15,0 0-4 0,0 0-6 16,17 3 10-16,-17-3 15 0,22-7-9 0,-9 4 12 15,7 0-26-15,-3 0 16 0,1-2-15 0,1 2 15 16,2-1-21-16,0 0 11 0,-1-1 5 0,-2 2-3 16,2 2-5-16,0-3-5 0,-6 1-5 15,0 2 18-15,0 1-49 0,-4 0 10 0,0 0-2 16,1 0-2-16,-2 1-9 0,1 2-12 16,-2 1-34-16,-1-1 1 0,-1 3-11 0,-2-2-61 0,2 1-41 15,-2 3-584-15,3 0 77 0,-3 0 59 16</inkml:trace>
  <inkml:trace contextRef="#ctx0" brushRef="#br0" timeOffset="37505.71">13539 3570 732 0,'0'0'250'0,"3"-7"-32"15,-3 7-31-15,0 0-8 0,0-4-33 0,0 4-3 16,0 0-12-16,0 0-26 16,0 0-8-16,0 0-2 0,0 19-8 0,0-9 2 15,0 2-20-15,-3-1-7 0,3 4-8 0,0 1-8 16,-3 2 0-16,-1 0-8 0,3 4-15 0,-2-4 3 16,3 3-29-16,-3 3-10 0,0-2-27 0,3-3-19 15,0 2-18-15,0-1-56 0,0 1-31 16,3-3-320-16,0-2-250 0,8-3 68 0</inkml:trace>
  <inkml:trace contextRef="#ctx0" brushRef="#br0" timeOffset="37967.68">13873 3631 573 0,'0'0'194'0,"0"-10"4"16,0 10-35-16,0-8 17 0,4 5-12 0,-4 3-11 16,4-7-24-16,-1 4-23 0,4-1-8 0,-1 3-12 15,5-2-13-15,2-1-6 0,-2 2-9 16,3 2-6-16,2 0-15 0,-2 2 2 0,0-1 6 0,3 2-18 16,-3 0 2-16,3 3-18 0,-1 2 3 15,-4-4-13-15,1 4 1 0,-3-2-6 0,1 3 12 16,-2 1-19-16,-5 0-4 0,-4 1-4 15,0-1 10-15,-4 1-3 0,-5 3 13 0,-6 1-17 16,2 2 17-16,-5-5-10 0,-1 5 7 0,1-3-7 16,2-2 5-16,1-1-3 0,2-1-2 15,2-2 3-15,1 0 4 0,1 0 32 0,1-4-34 16,1 1 7-16,4 2 14 0,-4-4 2 0,7-3-18 16,0 6 5-16,0-5 3 0,0-1 0 0,7 1-3 15,-1 1 13-15,5-2-13 0,-4 0 8 0,3 0 10 16,-3-2-17-16,4 2-14 15,-2 0 8-15,1 0-2 0,1 0 7 0,2 2-5 16,2-2 5-16,-2 3-20 0,4-2-18 0,-3 3-28 16,6 0-24-16,-3-1-22 0,-2 3-70 0,-2-4 9 15,1 4-47-15,-4-2-74 0,3 3-420 0,1-4 94 16</inkml:trace>
  <inkml:trace contextRef="#ctx0" brushRef="#br0" timeOffset="38345.68">14544 3696 895 0,'0'-4'185'15,"0"4"-14"-15,0-13-17 0,-1 10-21 16,-2-2-23-16,3 5-18 0,-9-7-15 0,5 6 2 16,4 1-5-16,-17 0-20 0,7 4 10 0,-4 0-7 15,3 3-6-15,-6 3-13 0,1 2 3 0,1 1 0 16,2 2-31-16,0 0 6 0,2 1 9 15,4-4-2-15,0 2-10 0,4-3-18 0,0 2 23 16,3-4-3-16,3 1-5 0,4-2 11 0,0-2 7 16,7-2 0-16,-1 0 3 0,0-1 0 0,5-3-1 15,2 0-7-15,-3-3-5 0,4-2-5 16,3-2 18-16,-7 3-3 0,4-5-20 0,-5 1 4 16,1 0 27-16,-3-1-34 0,-3-3 3 0,-1 0 12 15,-1-1 6-15,-4 1-16 0,1 0 0 0,-6 0-12 16,0 2 2-16,0-3-5 0,-6 2 5 15,1 3-6-15,-4-1 12 0,-1-3-22 16,3 7 3-16,-4-2 1 0,1 1-14 0,3 3-12 16,-3 2-11-16,0 2-41 0,10-1-22 0,-10 3-70 15,6 1-46-15,0 0-535 0,4 2 70 0,4-3 76 16</inkml:trace>
  <inkml:trace contextRef="#ctx0" brushRef="#br0" timeOffset="38751.47">15022 3634 844 0,'1'-8'251'0,"-1"8"-97"16,0-5-21-16,0 5-8 0,0 0-15 0,-4-7-30 16,4 7 19-16,0 0-17 0,0 0 0 0,-17 12-20 15,7-4 2-15,3 0-21 0,-4 2 3 0,2 1-2 16,-1 2-11-16,2-1-2 0,-2 1 5 0,3-1-3 15,1-4-28-15,-2 5 5 0,5-5-12 16,-1 0 7-16,1 1-15 0,0-5 33 0,3 1-6 16,0 2 4-16,0-3 2 0,3 1 3 0,-3-5-11 15,10 4 5-15,-6-3-2 0,3 2 5 16,3-3 11-16,0 0-16 0,1 0 5 0,-1-3-21 16,0 2 3-16,4 1 18 0,-4-2-12 15,0 2 1-15,4-1-4 0,-1 1 5 0,1-1-8 16,-4 1 0-16,0 1 5 0,1-1 8 0,-1 3-20 15,0-2 9-15,4 2-4 0,-4 1 15 0,-3 3 5 16,4-1-15-16,-2 1-3 0,-5 2-3 0,2 0 1 16,-1-1-24-16,-2 3 21 0,-3 2 16 15,-3-1-34-15,-2 2-5 0,-4-2-5 0,-5 5-29 16,-7 3-4-16,-3-1-44 0,0-1-23 0,-2-1-49 16,-2-3-84-16,4 2-409 0,0-6-4 15</inkml:trace>
  <inkml:trace contextRef="#ctx0" brushRef="#br0" timeOffset="38984.08">14981 3626 606 0,'7'-5'197'0,"0"2"-12"0,0-2-17 16,0 2 7-16,6-3-22 0,-3 2-17 0,5-1-18 15,-2-1-11-15,5 2-12 0,1-2-6 16,-1 3-4-16,2-2-14 0,1 2-4 0,3 2 2 16,-3-3 3-16,9 2-44 0,-7 0-5 15,-1 2-8-15,8 0-17 0,1-3-11 0,3 3-54 16,-3-2-109-16,3 0-131 0,0 1-454 0,-3 0 70 16</inkml:trace>
  <inkml:trace contextRef="#ctx0" brushRef="#br0" timeOffset="39688.75">15521 4711 427 0,'0'0'164'0,"0"0"-13"16,0 23-21-16,0-14-4 16,0 4 4-16,0 2-25 0,0 2 8 0,0 5-13 15,0 3 58-15,0 1-30 0,0 5-10 0,0 2-15 16,-3 3-9-16,3 3-2 0,0-3-10 0,0-1-30 15,0 1 1-15,0-8-4 0,0 0-34 16,0 0-5-16,0-8-15 0,0 1-7 0,0-7-22 16,0 1-2-16,0-1 6 0,0-10-103 0,0 3-643 15,0 0 75-15,-3-4 61 0</inkml:trace>
  <inkml:trace contextRef="#ctx0" brushRef="#br0" timeOffset="40016.4">15426 4578 511 0,'0'0'203'0,"-3"-8"-19"0,3 8-25 0,0-7 30 16,0 7-38-16,6-4-23 0,-2 1-15 0,-4 3 10 15,17-3-24-15,-7 3 4 0,3 0-16 0,5 3 0 16,3 1-23-16,2 2-8 0,1-1 11 15,0 3 2-15,4 5-13 0,2-2 3 16,-6 2-13-16,0 0-15 0,-3 0-13 0,3 4 2 16,-4-6-17-16,-3 3-8 0,0-3 7 0,-3-2-2 15,-4 4-2-15,1-2-3 0,-2 2-8 0,-8-4 13 16,2 1-5-16,-7 1-6 0,-2 2-4 16,-1-2-44-16,-10 3-10 0,0-2-8 0,-3 1 16 15,-2-1-13-15,-2-4 12 0,1 1-2 0,-1 0-41 16,3-3-13-16,5 0-40 0,-2-5-129 0,8 0-394 15,-1 4 69-15</inkml:trace>
  <inkml:trace contextRef="#ctx0" brushRef="#br0" timeOffset="40943.83">16257 4793 634 0,'0'0'218'0,"-4"-7"-1"0,-2 5-35 16,-2-4 2-16,-2 3-15 0,-3 0-30 0,-5 1-32 16,1-1 16-16,-3 3 2 0,-1-1-43 15,0 1 11-15,-2 0-19 0,-1 1-5 0,3-1-8 16,-3 3-17-16,7-1-3 0,-3 2 0 0,3-1-13 16,3 3-10-16,1 0-11 0,2-1 6 0,4 2-26 15,0-1-2-15,7-2-10 0,1 1 7 16,5-1-3-16,1 0 6 0,4-2-21 15,5 2 10-15,-1-2 21 0,4-2-5 0,-1 1 10 16,3-1 5-16,-1-1-18 0,0 1 21 0,-6 0 18 16,3 0 7-16,0-2-8 0,-6-1-4 0,2 3 20 15,1-1-3-15,-7 1-12 0,3 0 2 16,0 0 18-16,-10 0-18 0,14 0-12 0,-8-2-1 16,-6 2 21-16,11 0-23 0,-11 0 2 0,0 0-12 15,10 2-6-15,-10-2 0 0,10 0-25 16,-10 0 28-16,8 4-13 0,-2-2 11 15,1 0 7-15,3 0-8 0,1 2-9 0,2-3-14 16,4 1-28-16,0-2-7 0,1 0 12 0,1-3 6 16,2 2-11-16,0-5 23 0,-1-1 11 0,4 0-24 15,-3-3 14-15,0 2 6 0,-5-3-1 16,2-2-1-16,-5 4 13 0,-3-2 19 0,1-1 1 16,-4 3-7-16,-1 0 8 0,-3 1-11 0,-3 0-15 15,0 4 31-15,-6-4-10 0,3 4 2 0,-7 0 21 16,-1 3-14-16,-2 0-1 0,1 2 4 15,-1-1-2-15,0 4 2 0,-4 1 11 16,3 3-19-16,3 0 6 0,-2 3-13 0,3 2-13 16,0-1 19-16,3 3 17 0,0 5-6 0,4-1 12 15,-2-1-4-15,2 0-9 0,6 5 4 16,2-5-5-16,-2 5 3 0,4-2-2 0,-1 1 7 16,1-2-8-16,1 1-7 0,-2-3-1 0,1-1 9 15,0-2-14-15,3-2-2 0,-3 1 0 0,-1 0-2 16,-2-4 7-16,-1-2-15 0,0 1 20 0,-2-2-18 15,3-1-5-15,-4 0 8 0,0 1 0 16,-4-1 3-16,-3-2 7 0,0 1-8 0,1-2 26 16,-1-3-10-16,7 0-16 0,-17 1 24 0,17-1-18 15,-11-3 14-15,4-2-1 0,4 0-14 0,-1-2 14 16,5-2-16-16,2 0-21 0,4-7-4 16,6 0-24-16,-2-2-5 0,9-5-20 15,4 1 43-15,10-7-17 0,0-2 4 0,1 4 16 16,2 2 10-16,0 0 10 0,-1 0 8 0,-6 8 8 15,-6 0 20-15,-4 3 6 0,1 4 14 16,-8 1 1-16,2-1-8 0,-5 0-18 0,-1 1 0 16,-1 2-8-16,-4 1 13 0,-1-1-17 0,-3 0 1 15,0 7 17-15,-7-8-24 0,-1 5 10 0,-2 3 18 16,-4 0-7-16,1 0-1 0,-3 3-25 16,1-2 18-16,-1 5-7 0,1 0-11 0,2-1 15 15,-1 2-2-15,4 1-6 0,3 1-12 0,0 0-2 16,3 3-1-16,1-2 8 0,7 0-13 0,-1 1 13 15,8 1-5-15,2-1-8 0,8 1-10 16,3-2-13-16,7-1 6 0,6 0-83 16,1-3-64-16,2-1-624 0,2 0 69 0,-1-3 95 15</inkml:trace>
  <inkml:trace contextRef="#ctx0" brushRef="#br0" timeOffset="41336.8">17442 4767 655 0,'0'0'205'0,"0"0"-37"15,0 0-14-15,0 0-23 0,0 0-14 16,0 0 1-16,0 0-21 0,0 0 13 16,0 0-30-16,0 19-9 0,0-12-4 0,0 3 7 15,0-2-17-15,0 3 7 0,0 1-16 0,0-3-22 16,0 2-6-16,0 2 8 0,-3-2 11 15,3-1-21-15,-3 2-16 0,0-5-4 0,3-1 15 16,-1 2-11-16,1-1 21 0,0 0-5 0,-3 0-5 16,3-7 2-16,0 5-7 0,0-5 20 0,0 0-13 15,0 0 14-15,0 0-6 0,16-13 5 16,-8 4-15-16,2 0 7 0,0-3 29 0,4 1-29 16,0 0-10-16,3-3 6 0,-4 5 12 0,2 0-3 15,-5 0 16-15,3 0-23 0,-2 2 5 0,-1-1 8 16,-1 2-28-16,2 4 2 0,-4-4 2 15,0 4 11-15,-1 1 0 0,2-2-23 16,-8 3-8-16,0 0 6 0,16 4-14 0,-12 2-4 16,3-2-27-16,-3 6 9 0,2 1-67 0,-2 3-36 15,-1-3-82-15,0 3-524 0,4 0 37 0,-3 1 91 16</inkml:trace>
  <inkml:trace contextRef="#ctx0" brushRef="#br0" timeOffset="41697.87">18004 4809 696 0,'-5'-6'197'16,"2"3"28"-16,-3-1-43 0,-1 1-13 0,0 2-21 16,-4 0-25-16,11 1-8 0,-19 2-2 0,7 1-3 15,0 4-23-15,1 1-5 0,0 1-8 0,1 3-35 16,1-1 9-16,-2 3 19 0,7-3-19 15,1 5-9-15,0-5-1 0,3 1-20 0,0-2 8 16,6-1 4-16,-2 0 1 0,7-2-5 0,-1 1-1 16,0-5 6-16,7 1-13 0,-1-2 10 15,2-2 3-15,-4 0 0 0,6-6-8 16,-2 3-3-16,-2-4 8 0,-1 0-2 0,-2 0-13 16,-3-1-6-16,1-2 3 0,-2-1 1 0,-5 2 9 15,2-4 1-15,-6 2-14 0,0 1-4 0,-3-2-11 16,0 1 13-16,-7-2-2 0,-1 2 2 15,1 2-13-15,-3 0 19 0,-1 3-45 0,0-1-7 16,-3 3-15-16,3 4-41 0,-3 0-41 0,4 0-103 16,-5 3-227-16,2 3-300 0,2-4 79 0</inkml:trace>
  <inkml:trace contextRef="#ctx0" brushRef="#br0" timeOffset="42106.83">18684 4988 565 0,'17'-3'184'0,"0"2"1"0,0 1-16 0,0-5-18 16,0 4-8-16,4-2-33 0,3 3 18 0,0-4-20 15,6 1 30-15,-6 1-38 0,6-3-26 16,-2 4-18-16,-1-2 11 0,1-1-19 16,-7 2 6-16,3 1-23 0,-4-3-21 0,0 3-15 15,-6-1-13-15,0 1-112 0,-4 1-1 0,0-1-28 16,-6-2-15-16,3 6-448 0,-7-3-23 16</inkml:trace>
  <inkml:trace contextRef="#ctx0" brushRef="#br0" timeOffset="42333.03">18875 4803 657 0,'3'-6'231'0,"-3"6"-34"15,0 0-28-15,7-2-16 0,-7 2-22 16,0 0-16-16,7 8 10 0,0-2-14 15,-4 1-12-15,1 2-9 0,-1 2-11 0,1 6-10 16,-1 1-17-16,-3 3-6 0,3 4 2 0,-3 1-9 16,0 3 9-16,-3 6-35 0,0 0 0 0,2 1-31 15,-5 14-46-15,2-8-77 0,-2-17-81 16,6 8-531-16,0-2 82 0,3-8 65 0</inkml:trace>
  <inkml:trace contextRef="#ctx0" brushRef="#br0" timeOffset="42847.62">19771 4893 773 0,'6'-5'271'16,"-3"3"-110"-16,-3 2 13 0,0 0-46 15,0 0 28-15,4-4-20 0,-4 4 12 0,0 0-45 16,0 0 12-16,0 0-2 0,0 0-19 0,-26 3-14 15,11 3-4-15,-1 0-6 0,-2 4-9 0,0 0-7 16,-4-1 0-16,4 6-16 0,1-3-5 16,0 2 18-16,4 3-45 0,-2-5 1 0,6 2 9 15,-2-2-32-15,7 0 19 0,4-1-11 0,-3-3 11 16,9 2 12-16,-1-2-23 0,5-1 13 0,3-1 8 16,5-2-5-16,2 0-3 0,-3-4-8 0,4-4 32 15,-1 1-22-15,4-4 9 16,0 0-32-16,-6-3 24 0,1 2 7 0,-1-3 6 15,-5 1-8-15,1-1-3 0,-4 0-2 0,-3 1-3 16,-4-2-10-16,0 2 5 0,-3 3-3 0,-6-3-20 16,-1 2-5-16,-6 1-21 0,-1-1-48 0,-3 4 15 15,-3-2-38-15,-1 3-49 0,1-1-36 16,-1 0-59-16,3 4-465 0,5 0 53 0</inkml:trace>
  <inkml:trace contextRef="#ctx0" brushRef="#br0" timeOffset="43251.42">20023 4901 673 0,'4'-5'284'0,"2"1"-36"16,-1-2-7-16,1 4-21 0,-2-4-20 0,-1 3-9 16,3-2-32-16,-2 2-18 0,0-3-10 0,3 2-9 15,-1-3-17-15,-2-1-33 0,5 2-11 0,-1-2-17 16,-1 0-3-16,3-2-26 0,1 0 3 15,-1-4-10-15,3-2-3 0,1-1 3 0,-1-1-6 16,2 0 11-16,-5 1-16 0,3-4 3 0,1 3 8 16,-4 2 0-16,-3 0 15 0,0 3-3 0,0 0 11 15,-4 1 0-15,0 0-16 0,0 1 6 16,-6 4-9-16,0-1 6 0,0 0-10 16,-4 1 15-16,0 4-13 0,0-1-2 0,-3 4 23 15,10 0-3-15,-24 7-13 0,11 2 1 0,-2 5-6 16,-1 3 20-16,-2 5-1 0,2 3-9 0,-2 0 3 15,5 4 3-15,-8 10-8 0,4 2 5 16,3 1 0-16,-3 0 2 0,10-1-4 0,0-9-11 16,1 2 3-16,1 0-23 0,2 2 2 0,0 1-15 15,0-2-72-15,3-1 31 0,-3-3-23 0,6-3-25 16,-3-2-42-16,-3-2-92 0,-7 2-166 16,10-5-366-16,0-6 38 0,0-2 80 15</inkml:trace>
  <inkml:trace contextRef="#ctx0" brushRef="#br0" timeOffset="43630.13">19934 5063 688 0,'1'-9'233'0,"2"2"-44"16,4 2-20-16,-3-3-10 0,6 2-26 16,4-2-2-16,2 1-21 0,5-2-10 0,4 1-13 15,1 0-8-15,9-1-2 0,-1 2-8 16,0-2-15-16,0 0-1 0,3 1-9 0,-6-2 2 0,0 0 10 15,3 0-20-15,-6-3-18 0,-1 2 10 16,-3-2-15-16,-4 1-8 0,1-2-5 16,-3-1 0-16,-2 2 0 0,-2-3 0 0,-4-2-2 15,0 2-16-15,-4 0 20 0,-4 0 11 0,1 2-28 16,0 2 15-16,-6-2-8 0,0 3-5 0,-2-2 3 16,-1 4 18-16,2-1-21 0,-5 3 10 0,5-1 11 15,-4 4-8-15,2-1-13 0,-4 4 21 16,10 1-11-16,-18 7-2 0,5 1 13 0,2 2-3 15,-2 5 3-15,0 2-3 0,-1 4 5 16,4 2 3-16,-4 7-8 0,3-1 3 0,1 4 4 16,-4 10-1-16,4-5-4 0,1-4 4 0,-2 14-1 0,4-11 0 15,4-4-15-15,-4 2-3 16,1-2-20-16,1-1 5 0,-1 0-28 0,2-4-31 16,1-4-15-16,0-2-34 0,-1-3-30 0,1-2-87 15,0 1-485-15,-1-5 42 0</inkml:trace>
  <inkml:trace contextRef="#ctx0" brushRef="#br0" timeOffset="43787.41">20273 5153 770 0,'8'-6'261'0,"1"1"-15"16,-2-1-34-16,3 2 11 0,4 0-41 15,-1 1-31-15,1-2-16 0,0 2-27 0,3 2-44 16,0-4-59-16,0 5-123 0,-6 0-184 15,9 0-453-15,-6-2 56 0</inkml:trace>
  <inkml:trace contextRef="#ctx0" brushRef="#br0" timeOffset="44130.43">20731 4911 819 0,'0'-4'238'0,"-3"-2"-5"0,0 2-26 15,-1 0-15-15,-2 3-28 0,6 1-18 0,-15-6-16 16,6 6-2-16,9 0-20 0,-21 5-14 16,11-3-14-16,-4 5-1 0,3-3-18 15,-2 8-2-15,-1-3-5 0,-2 4-3 0,5 2-5 16,0-1-2-16,2 1-8 0,1-2-16 0,2 1 13 16,2-1 1-16,1-1-6 0,0-1 13 0,3-2-13 15,3 3-7-15,0-3 14 0,0 1 9 0,1-2 12 16,-1 2-7-16,2-4-18 0,-2 2 12 15,3 0-5-15,-2-4-2 0,2 3-10 0,-2-1-6 16,-1-1-2-16,0 1-2 0,1-2 2 0,-4-4-16 16,1 9-2-16,-1-7-5 0,0-2-3 0,-5 10-12 15,-1-2 28-15,-4-2-39 0,-3 3-23 16,-8 1-33-16,-3 0-23 0,-1 1-39 16,-5-1-86-16,-1 1-54 0,6 2-505 0,-1-4 67 15,5 0 49-15</inkml:trace>
  <inkml:trace contextRef="#ctx0" brushRef="#br0" timeOffset="44538.73">20598 5153 773 0,'4'-3'266'15,"-1"-1"13"-15,-3 4-54 16,9-4-25-16,-5-2-8 0,-4 6-16 0,8-2-35 15,-2 2-5-15,-6 0-11 0,10-6-12 0,-10 6-13 16,11-2-1-16,-4 1-29 0,-1 1-4 0,4-4-15 16,-2 0-17-16,2 0-32 0,0 0 24 15,1-2-19-15,-2 0 9 0,1 0-3 0,1-3-1 16,2-1 1-16,-2-1-15 0,0 1 14 0,-2 1 9 16,1-1 7-16,-2 0-15 0,-2-1 10 0,-2 3-8 15,2 1-5-15,-5-3 8 0,2 3-5 0,-3 3 20 16,3-4-12-16,-6 2 10 15,0 4-13-15,-1-4-1 0,-2 0-4 0,2 4 8 16,4 2-8-16,-17-2-3 0,17 2 0 0,-17 7-2 16,6-4 2-16,1 5 10 0,0 1-20 0,-4 5 6 15,1-1-9-15,2 6 16 0,4-1-3 16,-2 1 0-16,-1 3-10 0,5-2-5 0,-1-2-13 16,5 3 5-16,2-2-7 0,-1 3 2 0,6-5 15 15,2 0-20-15,2-1-10 0,3 0-87 0,1-7-77 16,-7 0-154-16,10-5-483 0,0 0 58 0,0-3 136 15</inkml:trace>
  <inkml:trace contextRef="#ctx0" brushRef="#br0" timeOffset="44803.9">21223 4642 870 0,'0'0'269'0,"0"0"-34"15,0 0-20-15,0 0-23 0,0 0-8 0,0 0-30 16,4 17-11-16,-4-6-10 0,0 3-12 0,0 2-4 16,-3 1-17-16,2 4 5 0,-2 2-33 15,0 9-3-15,-4 3 3 0,-1-2 2 0,-1 13-25 16,-4-2 4-16,5-7-2 0,1 0 3 0,-3-3-18 16,4-1-13-16,-2-3 0 0,5 1-18 0,-1-6 11 15,1 0-19-15,3-3 16 16,0-4-18-16,0-1-3 0,3-1 3 0,4 0-13 15,1-5-46-15,2-3-92 0,-1-2-21 0,2-3-120 16,-1-3 8-16,0-2-502 0,8-5 62 0,-5 0 84 16</inkml:trace>
  <inkml:trace contextRef="#ctx0" brushRef="#br0" timeOffset="44968.35">20998 4878 440 0,'0'0'153'0,"0"0"73"16,0 0-27-16,0 0-9 0,24 8-6 0,-7-3-20 15,4-4-11-15,6 2-9 0,4-2-19 0,3 3-20 16,10-3-10-16,18 5-44 0,2-3-105 0,1 4-445 16,4-6-225-16,-4 6 61 0</inkml:trace>
  <inkml:trace contextRef="#ctx0" brushRef="#br0" timeOffset="45460.49">20014 5703 693 0,'34'1'266'0,"-13"-2"-48"0,9 1-3 15,4 0-3-15,10-3-22 0,21-2-16 0,3 1-8 16,5-2-25-16,19-3-16 0,4 0-14 15,-1 1-1-15,1-1-26 0,0 0-20 0,-1-3-10 0,-3 3 0 16,-19 0-11-16,-5 7 3 0,-6-6 5 16,-15 4-30-16,-6 2-24 0,-13-1-68 15,-1 4-109-15,-10-2-14 0,-7 2-625 0,-6 1 74 16,-4 0 92-16</inkml:trace>
  <inkml:trace contextRef="#ctx0" brushRef="#br0" timeOffset="45752.28">19996 5907 716 0,'48'-9'233'16,"7"2"-20"-16,10-6-4 0,3 3-29 15,4 1 7-15,20-4-16 0,0 1-5 0,4-1-15 16,1 2-20-16,2 1 0 0,2 1-21 0,-5-3-13 15,-7 4-5-15,-20 3-5 0,-1-1-13 0,-3 0-28 16,-14 5 26-16,-9-2-21 0,-8-1 0 16,-4 3-10-16,-2-2 0 0,-8 2-5 0,-3 1-5 15,-3-3-6-15,0 1-4 0,-4 2-3 0,-4 0-10 16,-6 0-1-16,0 0-7 0,0 0 0 16,0 0 0-16,-30 7-18 0,10-2-25 0,-1-2 4 15,-6 3-53-15,-1-2-31 0,-3-5-138 16,0 11-576-16,-3-2 54 0,4-1 100 0</inkml:trace>
  <inkml:trace contextRef="#ctx0" brushRef="#br0" timeOffset="46459.48">16568 5500 622 0,'0'0'207'0,"0"0"-13"0,10-9-27 0,7 3-29 16,7-1 23-16,10-3-46 0,21-4 8 15,7 2-13-15,6-2-23 0,13-3-5 0,2-1-2 16,5 1 53-16,-2 1-3 0,3-2-22 0,-4 2-3 15,1 1-13-15,-18 4-10 0,1 2-13 16,-7-3-3-16,-1 5-25 0,-17 2 16 0,-7-1-37 16,-3 4-2-16,-9 0-90 0,-4-1-17 15,-5 3-39-15,-5 0-56 0,-5 5-359 0,-9-3-222 16,-7 3 86-16</inkml:trace>
  <inkml:trace contextRef="#ctx0" brushRef="#br0" timeOffset="46757.23">16527 5670 673 0,'27'-9'230'0,"-7"7"-17"15,5-4 4-15,12 0-12 0,3 0-21 0,16-6-33 16,5 3 31-16,0-2-64 0,-2 2 33 0,6-3-5 15,2 2-26-15,-1-1-20 0,-1 1-13 0,3-1 2 16,-3-1-17-16,3 0 2 0,-6 1-5 16,0 3-5-16,-4-3 0 0,-3 3-18 0,-14 2-7 15,-7-1 9-15,-4 3-4 0,-6 0-31 0,-3 1 7 16,-4 2-12-16,-3-4-6 0,-1 4-22 16,-6 1-6-16,0-3-86 0,-7 3-16 0,0 0-21 15,0 0-102-15,0 0-522 0,-21 11 36 16,8-6 54-16</inkml:trace>
  <inkml:trace contextRef="#ctx0" brushRef="#br0" timeOffset="128516.54">23541 10294 312 0,'11'-3'199'16,"-1"-5"-9"-16,-1 1-11 0,2-1-31 0,0-2-20 15,-1 1-5-15,4-6 0 0,-1 3-10 0,1-3-21 16,-1-1 8-16,2-1-16 0,-2-4-12 16,0 1 5-16,1-4-16 0,0-1-15 0,0-2 11 15,-1-4-9-15,-2 4 1 0,-1-4-11 0,0 3 3 16,-4 3 8-16,-1 0-8 0,-2 3 0 0,-3 1 2 16,0 0 1-16,-8 6-16 0,1-3-15 15,-5 3 2-15,-6 5-5 0,1-1-2 16,-7 4 0-16,0 0 2 0,3 5-5 0,-2 1 3 15,2 2-8-15,-3 1 2 0,1 4-4 0,2 1 4 16,0 3-2-16,5 0 5 0,-2 4 1 0,8-3-6 16,-1 1 7-16,5 1 9 0,2-1-11 0,5 0-21 15,2-3 21-15,3 1-12 0,5 3 4 16,3-4 6-16,3-1-1 0,10-6-4 0,-3 4 7 16,7-5 0-16,4-2 5 0,5-5-7 0,-2 4-6 15,2-6-2-15,2 0 13 0,-5 0 5 0,-1 1-13 16,-4-3 30-16,-7 3-7 0,-4 3-5 15,-2 0-2-15,-1-1 4 0,-5 2-5 0,1 1-2 16,-1 1 10-16,-3 1-12 0,-2 1-6 16,-2 2 7-16,-2 4 4 0,-1 0-11 0,-3 1 5 15,0 6-2-15,-3 0 5 0,-1 1-6 0,-2 2 21 16,0 1 6-16,1-1-16 0,2 4 2 0,-1-2-12 16,1-1-8-16,0 2-13 0,3-1 5 15,0-1 3-15,3-2-43 0,1 1-24 0,2 0-41 16,5-4-53-16,-1-1-8 0,3-4-149 0,2-1-445 15,5 0 75-15,0-7 71 0</inkml:trace>
  <inkml:trace contextRef="#ctx0" brushRef="#br0" timeOffset="128910.57">24512 9897 427 0,'-10'0'179'15,"-4"0"-43"-15,1 2-8 0,-1-1-10 16,3 0 43-16,-3 1 3 0,1 3-18 0,3 2-16 16,-4 0-12-16,1-1-6 0,-1 4-12 0,4 2-18 15,0-3 5-15,-1 6-25 0,8-5 17 0,-4 6-23 16,4-7-2-16,3 4 10 0,0-2-23 0,6-1-10 16,-2 0 5-16,2-2-6 0,5 3-7 15,2-7 0-15,1 2 8 0,3-4-18 16,-3 0 10-16,3-2 2 0,0-2-7 0,-3 0 3 15,6-4-6-15,-6-2 3 0,3-1-5 0,-4 1 0 16,0-2 7-16,-5-3-2 0,-1 3-5 0,0-5-10 16,-3 5 14-16,-4-1-19 0,-4-3 4 15,0 4 9-15,-2-1-14 0,-4-2 8 0,-1 5-7 16,1 0 2-16,-3-1-3 0,2 7 1 0,1-4-1 16,0 6 6-16,-1 0-16 0,11 0-13 0,-13 5-12 15,9-2-13-15,1 6-21 0,0-3-41 16,6 1-33-16,3 2-64 0,-7 0-253 15,13 0-248-15,2 1 68 0</inkml:trace>
  <inkml:trace contextRef="#ctx0" brushRef="#br0" timeOffset="129255.71">24854 9958 496 0,'-3'-8'207'0,"1"2"-17"15,-6 3-26-15,3-2-34 0,-4 2 3 16,-1-2-12-16,-3 3-27 0,-2 2-9 0,1-1 58 15,1 2-7-15,0-1-18 0,-5 6-26 0,4-2-5 16,-3 3 0-16,4 1-31 0,-1 6 11 0,4-3-3 16,-1 3-6-16,4-3-9 0,1 4 10 15,2-3-18-15,1 3-8 0,6-5-7 16,0 3 12-16,1-3-17 0,6-2 7 0,1 1-13 16,2-2 3-16,1-6 8 0,3 4-21 0,-3-8 15 15,3 1-7-15,3 0 5 0,-6-4-3 0,3-3-2 16,-1 1 5-16,-4 0 0 0,1-3-15 15,-2-2-1-15,-1 2 11 0,-4 2-5 0,-2-4 2 16,-4 3-13-16,0 0 8 0,-4 0-7 0,-2 1 2 16,-4 0-3-16,-4 2 3 0,3 1 0 0,-6 0 5 15,1 5-12-15,-2-1 2 0,5 2-1 0,-5 0-9 16,5 2-44-16,-1-1-35 0,4 6-52 16,0-5-105-16,2 6-550 0,5-1 99 15,0-1 62-15</inkml:trace>
  <inkml:trace contextRef="#ctx0" brushRef="#br0" timeOffset="130650.61">25016 10083 391 0,'0'0'169'15,"-8"10"-26"-15,8-10 19 0,-3 8-50 0,3-1 1 16,-1 0-26-16,-2-3 10 0,3 3-17 0,0 0-16 15,-3 1-8-15,3-2-2 0,0-2 2 0,-3 2-5 16,3-6-5-16,0 9 0 0,0-9-18 16,0 3 13-16,0-3 0 0,0 0-7 0,0 0-22 15,0 0 6-15,6-13 26 0,-3 4-52 0,-2-2 18 16,5 0 3-16,1-3 3 0,0 2 12 0,3-4-5 16,-3 1-5-16,3 3 2 0,0-1-10 15,-3 1 13-15,3-1-2 0,1 3-11 0,-1 3 6 16,-3-1-6-16,4 1 5 0,-2 4-2 15,-2-2-5-15,3 3-8 0,-2 2 2 0,2 5 11 16,-1-3-3-16,-1 1-2 0,-1 4-3 0,-1-3 3 16,-2 2 2-16,2 2 0 0,-2 0-20 15,0-1 5-15,-1 1 7 0,-3 1 3 0,3-2-7 16,-2 0 2-16,-1-3-3 0,3 3 6 0,0-3 7 16,-3 0 0-16,0-4-7 0,7 2 7 0,-7-2-10 15,0 0 5-15,20-3 29 0,-13-4-40 16,3 4 6-16,6-5 0 0,-4 2-5 0,2-2 3 15,-1 1-1-15,-2 2-7 0,2-1 5 0,-3 0-5 16,1 3 12-16,-1 0 6 0,0-1-18 16,-2 3 12-16,2 1-9 0,-1 0-4 0,-9 0 4 15,15 1 1-15,-6 3-4 0,-2 1 3 16,0-1 9-16,0 0-7 0,-3 2-3 0,2 0-7 16,-2 0 2-16,2 1 18 0,-2 0 3 0,0 3-23 15,2-2-16-15,-2 0-18 0,-1 2-45 0,2-1-83 16,-3-5-125-16,4 5-330 0,5-1-26 15</inkml:trace>
  <inkml:trace contextRef="#ctx0" brushRef="#br0" timeOffset="131091.37">26276 9576 716 0,'-10'-1'225'16,"-4"0"-22"-16,0 1-32 0,-6 2-12 15,0 0-11-15,-1 3-15 0,-3 5-20 0,0-2-5 16,1 2-11-16,-5 5-8 0,4 2 4 0,-1-2-17 16,1 3-17-16,4 3 5 0,-3 0-18 0,5-1 0 15,5-1 0-15,3-1-7 0,2-3-11 16,1-2-28-16,1 3 10 0,6-2-2 0,-3-3-6 15,3 2 9-15,6-2-9 0,-2-3-15 16,2 2 11-16,5 1-1 0,-1-5-7 0,7 2 18 16,-3-1-3-16,0 0-5 0,3-1 5 0,0-3-10 15,-1 4-18-15,-1-4 31 0,1 4-6 16,-2-2-7-16,-3-2 10 0,-1 4-5 0,1-4 10 16,1 4 6-16,-3-1-3 0,-3 2 7 0,0-1 3 15,-5-1 0-15,-1 4-13 0,-4 1-7 0,-3-1 22 16,-3 6-12-16,-3-1-8 0,-5 1 1 0,3-3-4 15,-7 1 3-15,1 3 5 16,4-6 11-16,-1 3-11 0,-2-5-10 0,7 0 13 0,2-1-28 16,-2-1-6-16,6 1-33 0,0-6-30 0,4 2-113 15,3-4-31-15,0 0-555 0,0 0 74 16,0 0 92-16</inkml:trace>
  <inkml:trace contextRef="#ctx0" brushRef="#br0" timeOffset="131297.74">26385 10019 481 0,'0'0'187'0,"0"0"-21"0,4-1-7 0,-4 1-26 16,0 0-3-16,0 0-2 0,0 0-28 16,6 8 3-16,-6-2-16 0,1 0-6 0,-1 0-4 15,0 1-10-15,0 1-8 0,0 5 2 16,3-2-15-16,-3-1-20 0,0 5-16 0,0-5-64 15,3 4-71-15,-3-3-100 0,0 3-520 16,0-3 79-16</inkml:trace>
  <inkml:trace contextRef="#ctx0" brushRef="#br0" timeOffset="131440.59">26488 9803 527 0,'0'0'161'0,"0"0"-33"0,0 0-43 0,0 0-68 15,6 13-83-15,-2-4-577 0</inkml:trace>
  <inkml:trace contextRef="#ctx0" brushRef="#br0" timeOffset="131860.91">26595 9884 588 0,'3'-8'174'0,"-3"8"-15"0,0-4-16 16,0 4-17-16,3-4-8 0,-3 4-14 0,7-2 1 15,-7 2-7-15,13 0-16 0,-2 0-6 16,-1 2-17-16,0-2 3 0,7 4-16 0,-4-2 2 15,1-1 4-15,0 0-11 0,0 1-6 0,1 2 70 16,-2-3-10-16,0 2-26 0,1 1 16 0,-4-1-9 16,3-3-9-16,-2 4-11 0,-4-1-17 0,1-2 9 15,-3 4-4-15,0-2-11 0,-2 6-20 16,0-2 18-16,-6 0-8 0,1 4 0 0,-4 2-5 16,-1-1 5-16,-6 4-5 0,-1 1 10 0,1 0-10 15,-2 3-6-15,-4 0 1 0,1 3-13 16,2-3 3-16,4-3 4 0,-1 3-4 0,-1-5-11 15,4 4 8-15,4-7 3 0,-1 4-8 16,2-1 15-16,2-4-2 0,3-1-3 0,2 1 0 16,0-5-5-16,5 4 0 0,0-5 13 0,3 2-16 15,4-6 6-15,2-1-3 0,5 2 5 0,0-4-10 16,-1 2-67-16,4-2 13 0,-3-4-2 16,4 6-60-16,-6-5-19 0,-1 0-116 0,-2 0-325 15,-1 3-149-15,-2 1 42 0</inkml:trace>
  <inkml:trace contextRef="#ctx0" brushRef="#br0" timeOffset="132061.54">26741 10068 486 0,'14'-9'161'0,"2"6"-25"15,-3-2-1-15,-2 3-42 0,0 0-40 16,0-1-55-16,2-1-144 0,-2 5-499 0</inkml:trace>
  <inkml:trace contextRef="#ctx0" brushRef="#br0" timeOffset="132455.2">27069 10109 657 0,'0'0'192'0,"7"-1"-18"0,-7 1-30 0,0 0-21 15,6-5-1-15,-6 5-11 0,8-2-24 0,-8 2-3 16,13 0-5-16,-6-1-7 0,1 0-34 16,4-1 9-16,-2-2-12 0,2 4 4 15,-2-3-21-15,3-1 7 0,-2 1-2 0,2-2-15 16,1 2 12-16,-4-4-14 0,0 0 24 0,4-3-27 0,-7 6 17 15,2-3 11-15,-2 0-10 16,-2-1 7-16,-2 1 2 0,0-2-12 0,-3 1 0 16,0 4 18-16,-3-2-3 0,0-2 11 0,-5 1-19 15,1 5 1-15,-2-4-8 0,-1 3 8 0,2 1-14 16,-2 0-1-16,0 0-6 0,10 2 15 0,-18 6-12 16,9-3 10-16,-2 3-3 0,1 2 6 15,3 1-21-15,0 1 12 0,-3 2-6 0,8 1 9 16,-3 1-13-16,2-3 14 0,3 4-11 0,6-3-3 15,-2 3-9-15,2 0-1 0,2-4-2 16,2 2-18-16,0-2 12 0,4-3-53 0,-1 2-31 16,4-3-56-16,-3 0-36 0,4-1-307 15,-2-4-187-15,5-1 26 0</inkml:trace>
  <inkml:trace contextRef="#ctx0" brushRef="#br0" timeOffset="132642.93">27777 9963 688 0,'0'0'236'0,"3"-5"-32"0,-3 5 16 0,3-5-53 16,-3 5-3-16,0 0-24 0,1-3-6 0,-1 3-17 16,6-3-2-16,-6 3-35 0,14 0-32 15,-14 0-30-15,17 0-82 0,-6 2-64 0,-1-2-634 16,3 2 58-16,-2-2 64 0</inkml:trace>
  <inkml:trace contextRef="#ctx0" brushRef="#br0" timeOffset="132816.78">27845 10108 698 0,'0'0'226'0,"-3"3"-19"0,3-3-18 15,0 0-30-15,0 0-5 0,0 0-26 0,27-3-23 16,-17 3-105-16,4-1-108 0,-1 1-627 16,2 0 70-16</inkml:trace>
  <inkml:trace contextRef="#ctx0" brushRef="#br0" timeOffset="133614.29">28590 9868 555 0,'-4'-5'284'0,"-2"0"-38"16,3 4-34-16,3 1 8 0,-3-6-28 0,3 6 11 16,0 0-40-16,0-8-4 0,3 3-13 15,7 0-21-15,1 0 9 0,5 2-27 0,2-4-17 16,1 4 9-16,-1-2-19 0,3 2-11 0,-1-1 0 16,1 2-23-16,0 4 3 0,0 2-21 0,-5-3 8 15,2 6-11-15,-5-4-30 0,0 5 0 0,1 2 26 16,-8 4-32-16,-5-3 14 15,-1 4-24-15,-4 2 9 0,-6 1 1 0,-7 4 1 16,-4 2-8-16,-3-5 23 0,-7 11-10 0,-3-5 5 16,5-5-7-16,4-3 9 0,1-3-12 0,3-3 10 15,4-3 5-15,0 0 15 0,4 1 1 0,2-1 15 16,1-2-16-16,5-2-4 0,-4 1 2 16,9-3 2-16,0-2 0 0,0 0 9 0,0 0-17 15,24-10 4-15,-6 3 15 0,1 3-16 0,2-2-5 16,3-2 5-16,0 1 9 0,-1 0-30 0,-1 3 12 15,0-3-9-15,-4 5 21 16,0-3 0-16,2 1-16 0,-6 0 1 0,3 2 7 0,-3-1-20 16,-4 1 0-16,4 2-1 0,-1 0-40 0,-2 2-5 15,-1 0-26-15,0 1-38 0,1 1-85 0,-1-8-118 16,0 11-524-16,2-4 92 0,-2 2 74 16</inkml:trace>
  <inkml:trace contextRef="#ctx0" brushRef="#br0" timeOffset="135830.06">29264 9775 353 0,'0'-7'100'0,"0"7"17"0,0 0-14 0,0 0 37 16,0 0-50-16,0-5 5 0,0 5-3 0,0 0-2 16,0 0-39-16,0 0 13 0,0 0-11 0,0 0-30 15,0 0 88-15,0 0-17 0,-12 13 4 16,4-3 4-16,3-3-15 0,-4 6-8 0,-1-1-33 15,3-4 13-15,-4 6-2 0,1-3-11 0,0-3-8 16,2 5 13-16,-2-3-10 0,4-2 8 16,-1-1-26-16,0-1 15 0,3 0 6 0,-2 1-14 15,2-4 17-15,1 3-24 0,0-5-8 16,0 6 0-16,3-7-12 0,-5 7 7 0,5-7 0 16,-3 3-2-16,3-3-3 0,0 0-13 0,0 0 11 15,11 4-18-15,-11-4 27 0,13-3-9 0,-13 3 2 16,26-1-2-16,-14 1-6 0,2-2 19 15,4-1-14-15,-2 1 11 0,0 0-11 0,-1 1 1 16,5 1 0-16,-6 0 2 0,5 1 7 0,-4 1-1 16,-1 2-14-16,2-3 3 0,-5 1 8 0,3 4 2 15,-4-4-2-15,1 4-1 0,-1-2-7 16,-1 3 18-16,-2 1-15 0,0-1 10 0,-6 3-3 16,-1-2-2-16,0 0-78 0,-2 2 17 15,-7 4-9-15,-1-4 16 0,0 0 13 0,-1 2 12 16,-3-2 11-16,-3-2-18 0,4 2 2 15,-8-2 9-15,3-1-6 0,-5 3 12 0,2-2-4 16,2-2 0-16,1-4-3 0,1 4-18 0,0-3 5 16,3-3-15-16,4 1-28 0,0-1-87 0,3-3-90 15,-3 0-466-15,9-2 51 0</inkml:trace>
  <inkml:trace contextRef="#ctx0" brushRef="#br0" timeOffset="136078.56">29318 9751 660 0,'0'0'233'0,"0"0"-36"16,1-7 13-16,-1 7-26 0,9-3-18 0,-5-2-30 15,10 0-18-15,-1-1 15 0,11-1-28 0,1-3-8 16,12 1-25-16,15-4-57 0,6-1-94 0,5-7-159 16,5 10-540-16,9-7 125 15</inkml:trace>
  <inkml:trace contextRef="#ctx0" brushRef="#br0" timeOffset="141548.29">11385 10276 399 0,'-3'-2'153'0,"3"2"1"0,-4-6-26 0,4 6-13 16,-4-7-10-16,4 7 5 0,-3-4-13 0,3 4-10 15,-3-6-12-15,3 6-19 0,0 0 8 0,0 0-8 16,0 0-12-16,0 0-1 0,0 0-2 16,-4 17-13-16,4-9-2 0,0 7 12 0,0-3 1 15,0 4-11-15,-3 6-2 0,0-4 2 0,3 6-10 16,-3-1-8-16,3-3 13 0,-3 5-3 0,2-2-9 15,-3-4 12-15,1 1-5 0,-1-2-18 16,1 0 12-16,0-2-9 0,-1-1-3 0,4-4-8 16,-3-1 13-16,0 2 3 0,0-3-23 0,2-1 12 15,-3-2-5-15,4 1 8 0,-3-3 3 0,3 0-11 16,0-4 21-16,-7 6-18 0,7-6 10 16,0 0-15-16,0 0 7 0,0 0-20 15,0 0 13-15,0 0 2 0,0 0 6 0,0 0 4 16,0-16-4-16,0 16 2 0,7-8-5 0,0 5 5 15,3-2-8-15,1-2 13 0,6 0-7 0,-1 1 14 16,5-5-6-16,3 5-12 0,4-1 35 16,-1 1-35-16,0-1 6 0,1 0 13 0,6 1-20 15,-4 1-1-15,-2-2 3 0,-1 2 10 0,0 0 0 16,-2 3 0-16,-1-3-13 0,-7 4-12 0,3-5 7 16,-3 5-2-16,0 1-11 0,-4-2-4 0,-1-1 4 15,-2 1 8-15,-1 0 8 0,-1 1-31 16,-8 1 8-16,10-2 15 0,-7-3-11 0,-3 5-4 15,0-4 10-15,0 4-8 0,-7-11 11 16,1 6-8-16,-2-1 33 0,-1-1 5 0,-1-3 13 16,-1 2-7-16,1-2 9 0,0 1 1 15,-1-3-11-15,1 4 6 0,0-2 17 0,3 2-12 16,-4 1-19-16,5-1-2 0,-1 5 24 0,1-4-14 16,1 5-2-16,-1-5 20 0,3 6-13 0,3 1-12 15,-4-7-8-15,4 7 44 0,0 0-62 0,0 0 25 16,0 0-4-16,-3 12 5 0,6-6-6 15,0 3 1-15,-2 4-11 0,5-1 26 16,-3 3-18-16,2 3-3 0,1-1-2 0,-3 4 8 16,1-2-1-16,-1 3 9 0,1-4-4 0,2 0-2 15,-2 5-2-15,0-6-3 0,-1 0-13 16,3 0 13-16,-5-2-5 0,5-4 8 0,-6 4 25 16,4-5-26-16,-1 2 6 0,1-3 0 0,-4 0 2 15,3-2-15-15,1-1 18 0,-4 1-3 0,3-1-8 16,0 0-7-16,-2-1 10 0,2-1-7 0,0 0-11 15,0 0 18-15,-3-4-15 0,8 3-16 16,-5-3-4-16,-3 0-47 0,10-1-72 0,-10 1-17 16,7-6-551-16,-1 4 85 0</inkml:trace>
  <inkml:trace contextRef="#ctx0" brushRef="#br0" timeOffset="142204.87">12186 10256 470 0,'-4'-7'141'0,"4"1"-5"0,0 6-11 15,-4-5-12-15,4 5-13 0,-4-6-11 0,4 6 1 16,-3-6 2-16,3 6-15 0,-3-2 5 0,3 2-16 16,0 0-7-16,0-8-8 0,0 8-7 0,6-5 15 15,-2 2-8-15,3 1-2 0,0-3-6 16,3 5-27-16,1-1 19 0,2-2-1 0,5 0-6 15,-2 3-10-15,5 0-5 0,-1 3-1 0,-2 0-14 16,5-2 22-16,-3 4-15 0,1-2 16 16,-3 6-11-16,-2-1-12 0,2 2 7 15,-5 1-5-15,-2 0 7 0,-1 6-12 0,-7-2 8 16,-3 2 2-16,-3 2-20 0,-4 5-9 0,-4 2-1 16,-5 1-6-16,-8 8 6 0,-4-4-1 0,4-3-23 15,4-7 47-15,-4-1-26 0,6-7 5 16,2 4 17-16,-1-5 9 0,3-2 10 0,0-1 20 15,4-2-2-15,0-2-6 0,-1 0-4 0,5-3 4 16,2-2-4-16,4 0 5 0,0 0-14 0,-9-10 9 16,9 10-3-16,6-9 0 0,-2 3-29 15,5-4 24-15,-1 3-18 0,2-1 31 16,0-2-13-16,4 3-1 0,-1-1-9 0,1-1 10 16,-4 6-1-16,0-2-9 0,4 1-6 0,-4 0 16 15,0 4-15-15,4-2-1 0,-4 1 8 0,1 1 11 16,3 3 2-16,-4-3 15 0,4 6-43 15,-4-4 12-15,3 3 8 0,1-2 11 0,-1 6-16 16,2-5 8-16,1 0-23 0,2 2 10 0,2-4-29 16,1 2-42-16,3-6-114 0,3 2-570 0,4-4 59 15,3-2 110-15</inkml:trace>
  <inkml:trace contextRef="#ctx0" brushRef="#br0" timeOffset="144243.41">13008 10219 419 0,'0'0'154'0,"0"0"17"15,0 0-27-15,0 0-4 0,-3-4-4 0,3 4-33 16,0 0 9-16,0 0-12 0,0-7-18 0,0 7-74 16,0 0-11-16,0 0 11 0,-10-1-11 0,10 1 13 15,0 0-10-15,-13-1 13 0,13 1-13 0,0 0 10 16,-18 3-22-16,12 3 1 0,-1-3 24 16,-3-3-15-16,3 6 2 0,-3-4-13 0,2 5 0 15,1-2 26-15,-2 1-23 0,2 1 4 0,-1 1-1 16,-1 1 7-16,5 1 7 0,-2 5-12 0,2-2-2 15,-3-1 14-15,7 3 9 0,-4 1-3 16,4 0-6-16,0-3-2 0,0 3-15 16,4 3 15-16,0-4-5 0,2 1-2 0,-2-1 12 15,2 2 28-15,4-3-51 0,-2-3 3 0,5 1 10 16,-3-3 10-16,4-1-4 0,0-4-6 16,3 3 15-16,-3-5-10 0,3-2 3 0,4 0 5 15,-1 0-1-15,0-5 14 0,5 0-18 0,-2-2 10 16,1-1 22-16,-3-1-9 0,3 1-21 0,-4 0 13 15,-3-3 1-15,0-2-19 0,-3 3 10 0,-4 2 3 16,1-3-8-16,-4-3 26 0,-1 6-16 16,-3-4-20-16,1-1 6 0,-7 3 17 0,2-4-18 15,-5 3 10-15,2-3-10 0,-6 3 8 16,3 0-13-16,-3-3 18 0,0 6-5 0,-1-2-18 16,1-2 12-16,-4 6 14 0,4-1-34 15,-3-1 16-15,-1 2 2 0,4 2 2 0,-4 0-9 16,4 1 9-16,0-3-22 0,-1 5 28 0,1-1 20 15,-3-3-28-15,5 5 59 0,8 0 0 0,-17 2-10 16,6 1-16-16,5-2 1 0,-1 0-6 0,-2 0-7 16,2 3-6-16,-1 1-15 0,2-4-28 15,2 5 10-15,-2-5-22 0,2 4 4 0,4-5-28 16,-10 7-46-16,9-2-61 0,-2-4-49 0,3 5-528 16,0-6 75-16</inkml:trace>
  <inkml:trace contextRef="#ctx0" brushRef="#br0" timeOffset="146413.51">9850 10808 440 0,'-9'0'133'0,"9"0"-18"0,0 0-28 15,0 0-5-15,0 0 26 0,0 0-62 16,0 0 15-16,0 0-7 0,0 0 20 16,0 0-20-16,-5-7-11 0,5 7-4 0,0 0-6 15,0 0-7-15,0 0-3 0,0 0 7 0,0 0-14 16,0 0 7-16,18 0-23 0,-18 0 33 0,16-1-13 15,-5 0-2-15,2-4 5 0,5 4-5 16,3-3-23-16,2-2 28 0,4 3 8 0,1-2-16 16,9-2 54-16,-2-3 1 0,6 3-1 0,10-1-10 15,4-2-11-15,-7 3-2 0,-8-1 5 0,1 3-5 16,-2-1-2-16,1 0-13 16,-2 2 7-16,-7 0 1 0,-1 2-19 0,-6 1 3 15,0-3-18-15,-4 2 3 0,-2 1-6 0,-5 1 24 0,2 0-11 16,-3 0 1-16,-1 0-9 0,-1-1-9 15,-10 1 12-15,11 0-5 0,-11 0 3 16,10 1-6-16,-10-1-2 0,0 0-2 0,0 0 17 16,0 0-15-16,0 0 0 0,0 0-7 0,0 0 7 15,0 0-3-15,0 0 8 0,0 0 10 0,0 0-2 16,0 0-18-16,0 0 15 0,-27 3-12 16,27-3-1-16,-8 2-4 0,8-2-4 0,-7 2-12 15,7-2-2-15,-9 1-16 0,9-1-16 0,-7 2 14 16,7-2-54-16,-8 1-21 0,2 4-18 0,6-5-66 15,-4 0-504-15,1 2 78 0</inkml:trace>
  <inkml:trace contextRef="#ctx0" brushRef="#br0" timeOffset="148591.28">10558 10515 440 0,'0'0'166'0,"-7"-6"-84"16,7 6-8-16,-7-2 34 0,7 2-31 16,-4-6 12-16,4 6-27 0,-6 0 68 0,6 0-4 15,0 0-16-15,-7-7-5 0,7 7 5 16,-6-1 7-16,6 1-9 0,0 0-8 0,-5-5-16 15,5 5 1-15,0 0-14 0,-3-5-9 16,3 5 7-16,0 0-18 0,0 0-10 0,0 0 3 16,0 0-9-16,0 0-1 0,0 0 4 0,0 0-12 15,0 0-1-15,0 0-4 0,0 0-3 0,21 10 0 16,-11-2 5-16,4-2-3 0,-1 2-15 16,2 1 3-16,1-1 2 0,5 3 5 0,0-3-4 15,-2 2-11-15,3 1 2 0,1-1-4 0,-2 1 2 16,3-3 10-16,-3 0-2 0,2 1-8 0,-3-1 5 15,1-1 0-15,-4 3 3 16,0-6-6-16,-4 0-4 0,5 3 2 0,-5-2 2 0,-2 0 1 16,-1-1-8-16,0 0-1 0,1-4 6 15,-5 6 6-15,1-5 6 0,0 2 17 0,0-1-4 16,-7-2-10-16,7 5 47 0,-7-5-31 16,7 0-1-16,-7 0 1 0,0 0-5 0,6 0-8 15,-6 0-1-15,0 0 4 0,0 0 17 0,0 0 14 16,0 0-19-16,0 0 8 0,0 0-13 0,0 0-2 15,-23 8-6-15,3-1 6 0,-5 9-14 16,-16 3-9-16,-7 7 10 0,-10 10-13 0,8-8-18 16,-9 7-38-16,1 4-21 0,13-6-46 15,4-4-56-15,4 3-98 0,6 0-560 0,10-7 126 0,5-8 37 16</inkml:trace>
  <inkml:trace contextRef="#ctx0" brushRef="#br0" timeOffset="153157.31">14441 10269 296 0,'-6'-3'113'0,"6"3"-5"0,0 0-14 15,0 0-12-15,0 0 0 0,0 0-20 0,-4-3 9 16,4 3-4-16,0 0 27 0,0 0-83 16,-7-4 14-16,7 4 78 0,0 0-1 0,0 0-38 15,0 0 36-15,0 0-16 0,-7-1-15 0,7 1-7 16,0 0 4-16,0 0-4 0,0 0-11 0,0 0-5 15,0 0-7-15,0 0-6 16,0 0-13-16,0 0 11 0,0 0-11 0,0 0 1 16,0 0-6-16,0 0 6 0,18-5-3 0,-18 5 5 15,13 0 0-15,-3 0 0 0,7-2-5 0,-3 2-82 16,10 0 25-16,7 0-14 0,0-1 7 16,10-2-6-16,3-1 19 0,0 4 10 0,18-7 0 15,-1 4-28-15,0-4 33 0,-12 6 13 0,-1-5-18 16,-4 5 38-16,0-1-41 0,-2-1 6 0,-1-1-16 15,3 2 31-15,-6-2-3 0,-4 2 1 0,-3 2-11 16,0-2-13-16,-7 0 54 0,-4-1-25 16,1 2-14-16,-1 1 16 0,-6 0 5 0,3 0-10 15,-7 0 8-15,3-2 2 0,-2 1 87 16,-1 1 5-16,-3-2-15 0,-7 2-2 0,14 0-19 16,-8-2-15-16,-6 2 18 0,10-2 3 15,-10 2-16-15,4-1 3 0,-4 1-29 0,0 0-7 16,7-5-13-16,-7 5-36 0,0 0-25 0,0 0-23 15,0-2-82-15,0 2-19 0,0 0-109 0,0 0-384 16,-11-2 38-16</inkml:trace>
  <inkml:trace contextRef="#ctx0" brushRef="#br0" timeOffset="153656.97">15303 10068 491 0,'-4'-2'207'0,"4"2"-20"15,0 0-26-15,0 0-4 0,0 0-29 0,0 0-13 16,0 0-18-16,-6-5-2 15,6 5-1-15,0 0-12 0,0 0-7 0,0 0-9 0,0 0-17 16,0 0 10-16,0 0-8 0,0 0-8 16,0 0 11-16,20 13-16 0,-14-11 6 0,5 3-29 0,-4-3 24 15,3 5-6-15,4-3-10 16,-4 3 0-16,7-2-74 0,-3 0-21 0,3 2 26 16,0-1 15-16,0-4 1 0,0 5 2 0,0-2 5 15,0 0-1-15,-3-4 12 0,-1 5-14 0,2-5 24 16,-5-1-1-16,4 5-12 0,-4-3-3 0,-4-2 20 15,4 3 14-15,-5-1 76 0,1 1-10 16,-6-3-11-16,10 2-9 0,-10-2 9 0,7 0 1 16,-7 0-8-16,0 0-23 0,7 4 3 0,-7-4-6 15,0 0-7-15,0 0-1 0,0 0-73 16,-24 9 15-16,13-7-13 0,1 8 28 16,-6-4-41-16,2 1 29 0,-3 3 2 0,-1 0 2 15,-2-2-7-15,3 5 2 0,3-4-22 0,-3 3-6 16,0-4 5-16,3 7 1 0,0-5-47 0,1 2-20 15,3 0-21-15,-4-3 18 0,4 0-107 0,3-1-481 16,-4 6 68-16</inkml:trace>
  <inkml:trace contextRef="#ctx0" brushRef="#br0" timeOffset="153883.46">15565 10266 235 0,'0'0'67'0,"0"0"-55"0,0 0 24 16,0 0-44-16,0 0-96 0</inkml:trace>
  <inkml:trace contextRef="#ctx0" brushRef="#br0" timeOffset="155672.22">23494 10547 445 0,'0'0'166'0,"0"0"-25"0,-4-4 10 0,4 4-13 16,0 0-15-16,0 0-26 0,0 0 11 0,0 0-16 16,0 0-10-16,0 0-5 0,0 0 2 0,0 0-12 15,0 0-1-15,0 0-4 0,0 0-6 0,17-5-7 16,-9 1-1-16,-2 3-7 0,-6 1 0 15,17-1 8-15,-7 0-18 0,0 0 2 0,0-3-10 16,4 4 5-16,-3 0-8 0,3-1-2 0,-1 0 0 16,3-1-5-16,-1 2-5 0,1-3 10 0,2 2-8 15,3 1-13-15,-1 0 19 0,4 0-1 16,-3-2-7-16,3 2 5 0,2 0-3 0,1 0-3 16,4 0-4-16,0 2 2 0,3-4 11 15,1 4-4-15,-1-2-7 0,10 0 8 0,-3 0-5 0,1 0 2 16,2 0 0-16,0 0-2 0,-1 0 2 15,-1 0 1-15,0 0-6 0,-1 0 13 16,0 0-13-16,3 0 8 0,-3 0-19 0,-7 0 14 16,5 0-21-16,-2 0 31 0,-3 0-13 0,7 0-2 15,-4 0-6-15,-2-2-7 0,6 1 15 0,0 1 16 16,0-2-32-16,0 0 11 0,0 0 6 16,3 1 1-16,-3 1-12 0,0-1 0 0,4 0 20 15,-4 1-7-15,3-1-3 0,-1 1 5 0,-1 0-10 16,0-4 5-16,-1 4-7 0,0 0 7 15,-3 0-2-15,3 0 2 0,-4 0-16 16,-3 0 19-16,3 0-16 0,-1 0 14 0,1 0-14 16,4 0 10-16,-1 0 1 0,2 0 2 0,2 0-15 15,1 0 7-15,-1 0 6 0,-3 0-1 0,7 0-2 16,-4-1 26-16,1 1-31 0,-1 0 8 0,1 0 2 16,-1 0-16-16,-2 0 9 0,1 0 4 15,-8 0-4-15,-1 0 4 0,0 0 1 0,0 0 5 16,-3 0 2-16,1 0-10 0,-3-1-5 0,-3 1 12 15,-3 0-4-15,4 0 12 0,-3-5-2 0,-1 5-5 16,1-1-6-16,-3 1 14 16,3 0-11-16,-1-2-8 0,-2 2-15 0,0-1 13 0,-1-1-10 15,-2 2 20-15,-1-2-5 0,0 0-13 0,-3 1-56 16,-1 1 8-16,-3 0 30 0,-2-1 34 16,-8 1-21-16,16-1 18 0,-9 1 33 15,-7 0-20-15,14-1 12 0,-14 1-4 0,10 0-1 16,-10 0-2-16,0 0-18 0,10-4 5 0,-10 4-15 15,0 0 0-15,0 0-39 0,0 0-2 0,0 0-23 16,0 0-31-16,-23 10-133 0,15-12-13 0,1 9-481 16,-2-4 74-16</inkml:trace>
  <inkml:trace contextRef="#ctx0" brushRef="#br0" timeOffset="156347.37">28632 10399 583 0,'-11'-5'218'0,"11"5"-24"0,-7-1-33 0,7 1-15 16,0 0-10-16,0 0-21 0,0 0 8 15,0 0-28-15,28-2-31 0,-11 1 20 0,3 1-25 16,7-2 10-16,1 0-12 0,6 2-1 0,11-2 0 16,2 1-17-16,1 1 4 0,17-1-12 15,-3 0-8-15,-11-2 2 0,-3 1-2 0,10 0 1 16,-10-3-76-16,-3 4 6 0,-8-1 0 15,-3-1 21-15,-3 1-16 0,1-1-16 0,-9 3 32 16,1-1 14-16,-4 1-4 0,-3-1 18 0,0 1 35 16,-6-3 41-16,-1 1-20 0,0 2-5 0,-6-1-3 15,-4 1-7-15,10-6-1 0,-10 6-32 16,0 0-17-16,0 0-12 0,0 0-84 0,0 0-77 16,-24 0-67-16,24 0-494 0,-11 6 77 0</inkml:trace>
  <inkml:trace contextRef="#ctx0" brushRef="#br0" timeOffset="159547.5">11669 11093 358 0,'0'0'161'0,"0"0"-23"0,0 0-51 16,0 0-2-16,0 0-13 0,0 0 12 15,0 0-12-15,0 0-16 0,0 0-13 16,0 0 19-16,0 0-3 0,0 0-8 0,0 0-18 16,0 0-5-16,0 0 1 0,0 0 9 0,16-13-10 15,-5 9 82-15,-1 0-2 0,8-3-11 16,2-3-13-16,7-2-22 0,1 2-60 0,17-7 6 16,5 0-5-16,5-1 4 0,3-2 4 0,17 0 1 15,4-3-7-15,-4 5-2 0,4-6 2 0,-4 4 0 16,4-3 0-16,-7 4-5 0,-8-1 3 15,12 0 5-15,-4-3-21 0,-8 5 8 16,-2 3 5-16,0-2 10 0,-1 2 3 0,-6 1-8 16,0 0-15-16,-15 6 20 0,-6 1 5 0,-6-2 1 15,-1 6-11-15,-6-2 8 0,-1 1-13 0,-2 0-6 16,-5 4 6-16,1-5-5 0,-1 3 10 16,-3-1-2-16,-2 3 2 0,2-1-7 0,-4 0-11 15,-6 1 10-15,11-1-25 0,-11 1-10 0,0 0-8 16,0 0-16-16,4 2-51 0,-4-2-15 0,0 0-58 15,-15 6-334-15,9-1-115 0</inkml:trace>
  <inkml:trace contextRef="#ctx0" brushRef="#br0" timeOffset="160171.26">11816 11214 619 0,'0'0'95'0,"0"0"12"0,0 0-7 0,0 0 7 16,0 0-19-16,0 0-7 0,0 0-6 0,0 0-32 15,0 0 19-15,0 0-14 0,0 0-4 16,17-13-3-16,-6 6 25 0,2 3 34 0,0-4-8 15,11 1-10-15,0-3-10 0,7-4-1 16,18-4 1-16,4 0-18 0,3-4-8 0,15-3 5 16,4 0-7-16,-16 7 4 0,15-7-20 15,-1 1-2-15,-16 4 0 0,2-3 2 0,13-1-82 16,-1-2 16-16,-13 8 4 0,1-4-4 0,-1 5 20 16,3-2 0-16,-7 1 11 0,1 1-6 0,-3 1 23 15,-5 3-23-15,-8 1 0 0,-8 0-2 0,-4 6 10 16,-4 0-18-16,-2 0 25 0,-5 2 4 15,2 0 1-15,-5-1 1 0,-2 1-8 0,-1 2 28 16,1 0-31-16,-4-2-7 0,2 4 15 0,-2-1-17 16,-7 1 29-16,11-6-17 0,-11 6-7 15,7-1 4-15,-7 1-4 0,0 0-16 0,0 0 33 16,0 0 5-16,0 0-2 0,0 0 5 0,0 0-18 16,0 0 0-16,0 0-10 0,0 0-19 15,0 0 4-15,0 0-16 0,0 0-10 0,-21 8-24 16,21-8-9-16,-7 6-54 0,1-5-31 15,2 0 5-15,-3 5-517 0,0-3 80 0</inkml:trace>
  <inkml:trace contextRef="#ctx0" brushRef="#br0" timeOffset="160359.75">13231 10738 87 0</inkml:trace>
  <inkml:trace contextRef="#ctx0" brushRef="#br0" timeOffset="165362.97">17056 9178 529 0,'0'0'208'0,"0"0"-29"0,0 0-18 16,-3-4-15-16,3 4 2 0,0 0-22 0,0 0-3 15,0-6-21-15,0 6-17 0,0 0-11 0,0 0 0 16,0 0 5-16,0 0-12 0,0 0-21 0,4 15 10 16,-1-5-2-16,0-3-15 0,0 3-6 15,-3 4 10-15,4-3-12 0,-1 5-5 0,0 2-1 16,2 3 1-16,-2 1-1 0,0 1-2 0,1 0-12 16,2 2 7-16,-6-1-8 0,4-3-2 15,-1 1-6-15,0-4-7 0,1 1 23 16,-4 0-18-16,4-1 2 0,-1-6 9 0,-3 2 9 15,3-4-15-15,-3 2 8 0,4-2-3 0,-4 1 1 16,3-4-4-16,-3-1 14 0,3 1-11 0,-3-2-5 16,0 3-36-16,3-6-27 0,-3-2-12 15,1 10 17-15,-1-7 4 0,0-3-23 0,3 3-27 16,-3-3-99-16,0 0-137 0,7 0-402 0,-7 0 89 16</inkml:trace>
  <inkml:trace contextRef="#ctx0" brushRef="#br0" timeOffset="165736.41">17850 9032 468 0,'0'0'207'15,"0"0"-20"-15,0 0-23 0,0 0-13 16,-11 18-18-16,11-10-13 0,-3 6-4 0,3-3-6 15,-3 6-21-15,2 1-2 0,1 4-2 0,0-4-1 16,0 7 3-16,-3 2-10 0,3 0-23 0,0 4 10 16,3-5-90-16,-3 4 1 0,0-3 7 15,0 4-3-15,1-5-10 0,2 1 24 0,-3-1-32 16,0-4 1-16,3-4-13 0,-3 5-44 0,3-6-25 16,-3-5 7-16,3 3-35 0,-3-5-8 15,-6 3-223-15,9-3-241 0</inkml:trace>
  <inkml:trace contextRef="#ctx0" brushRef="#br0" timeOffset="166318.4">17826 9419 440 0,'0'-1'182'15,"0"1"-39"-15,-3-8 18 0,3 8-20 0,0 0-21 16,-1-9-5-16,1 9-20 0,4-4-8 15,-1 0-8-15,-3 4-20 0,10-3 18 0,-3-2-13 0,4 2-28 16,-1-3 10-16,4 5 5 16,-1-2-7-16,4-1-6 0,0-2-15 0,0 2 0 15,-3 2 3-15,6-3-1 0,-6 1 4 0,4 0-9 16,-5 2-15-16,1-3 0 0,-1 2 16 0,1-2 2 16,-4 3 2-16,0 1-25 0,-3-2 3 15,3 0 20-15,-3 2-20 0,-7 1 17 0,10-2-2 16,-10 2 0-16,11-1-5 0,-11 1 7 0,7-4-15 15,-7 4 13-15,0 0-5 0,0 0-3 0,9 4-7 16,-9-4-13-16,1 4 38 0,-1-4-26 16,-1 9 21-16,1-2-23 0,0 1-2 0,0-1 4 15,0 0-12-15,0 1 10 0,0 1 3 16,1 0-1-16,2 1 65 0,0-2-8 0,2 3-6 16,4-1 16-16,-2-1-28 0,0 0-2 0,7-2-3 15,-4-3 5-15,4 3-3 0,3-4-5 16,-3 1-10-16,3-1 5 0,0-3-7 0,-1 0-6 15,2 0 11-15,-5 0-13 0,2 0 2 0,1-6-2 16,-2 4 5-16,-4-2-3 0,3-2-2 0,-5-1-18 16,-1 0 10-16,-1-3 3 0,-2 2 4 0,-1 0 1 15,-6-1-10-15,-1 1-8 0,1-3 30 16,-7 1-15-16,-1-1-4 0,1 1 6 16,-3 2-14-16,-5 1 12 0,1 2-7 0,3-1-6 15,-6 0 8-15,6 5 0 0,-3-1-10 0,1 1 13 16,1 1-8-16,2 0 2 0,-4 1 11 15,7 1-18-15,-1-2 5 0,-2 6-28 0,3-4-18 16,3 3 13-16,-1 0-24 0,5 0-43 0,0 1-68 16,3-3-88-16,0 3-569 0,3-2 93 0,0 1 85 15</inkml:trace>
  <inkml:trace contextRef="#ctx0" brushRef="#br0" timeOffset="167172.78">19234 9394 406 0,'7'-1'121'16,"-7"1"-16"-16,0 0-36 0,0 0-74 16,13 1-82-16,-13-1-69 0</inkml:trace>
  <inkml:trace contextRef="#ctx0" brushRef="#br0" timeOffset="167527.43">20349 9181 458 0,'0'0'184'0,"3"-5"-7"16,-3 5-16-16,0 0-13 0,7-4-22 0,-7 4-16 16,0 0 8-16,3-4-42 0,-3 4 1 0,0 0-15 15,11-2-52-15,-5 1-54 0,-6 1-71 16,14 0-33-16,-5 1-362 0,-1 1-142 0</inkml:trace>
  <inkml:trace contextRef="#ctx0" brushRef="#br0" timeOffset="167688.22">20673 9200 555 0,'6'-7'154'0,"-6"7"-3"16,8-2-29-16,-1-2-9 0,-1 3-5 16,1-2-37-16,4 3-17 0,2-2-51 0,4-3-106 15,-6 4-27-15,6 1-546 0</inkml:trace>
  <inkml:trace contextRef="#ctx0" brushRef="#br0" timeOffset="167860.79">21165 9151 678 0,'11'-1'205'0,"-1"-2"-24"16,0-1-12-16,4 2-23 0,-1-2-13 16,2 2-38-16,1 0-87 0,-2 2-72 0,0 0-126 15,3 0-496-15,0 0 64 0</inkml:trace>
  <inkml:trace contextRef="#ctx0" brushRef="#br0" timeOffset="168454.11">19035 9458 701 0,'0'0'207'0,"0"0"-33"0,0 0 0 16,0 0-33-16,0-7 2 0,0 7-20 0,0 0-15 15,0 0-8-15,0 0-13 0,0 0-16 16,0 0-19-16,0 0-24 0,11-1-36 16,-11 1-66-16,14 0-59 0,-8-1-103 0,1 2-496 15,4-1 69-15</inkml:trace>
  <inkml:trace contextRef="#ctx0" brushRef="#br0" timeOffset="168689.16">19863 9351 327 0,'0'0'39'0,"13"-1"-1"0,-5 1-18 0,-8 0 32 16,16 0-55-16,-5 0 29 0,-11 0-78 15,14 0-27-15,-4 1-254 0</inkml:trace>
  <inkml:trace contextRef="#ctx0" brushRef="#br0" timeOffset="168892.69">20506 9275 450 0,'0'0'164'0,"7"-3"-13"15,-1 0-31-15,-6 3-5 0,11-1-33 16,-1 1-20-16,0-3-50 0,1 0-12 0,2 2-102 0,-3-2-51 15,7 3-469-15</inkml:trace>
  <inkml:trace contextRef="#ctx0" brushRef="#br0" timeOffset="169096.81">21011 9235 488 0,'7'-2'205'0,"-7"2"-26"15,14-5-20-15,-7 2-13 0,3 2-3 0,4-4-4 16,-1 4-42-16,1-2 8 0,0-1-11 0,0 1-14 16,3 3-37-16,3-2-45 0,1-1-19 0,-1 1-30 15,1 2-49-15,0-1 6 16,-1 0-52-16,3-5-18 0,-5 6-468 0,2 0 20 16</inkml:trace>
  <inkml:trace contextRef="#ctx0" brushRef="#br0" timeOffset="197789.33">20964 10303 483 0,'0'-9'95'0,"0"1"-16"0,0 0 8 16,0 2-23-16,0-1 31 0,-3 0-18 15,6 0 66-15,-3-1-10 0,0 1-10 16,-3-1 3-16,6 2 4 0,-3 0-4 0,0-1-37 15,0 1 31-15,0 6-35 0,0-9-72 0,0 9 7 16,-3-6-20-16,3 1 16 0,0 5 4 0,0-7-23 16,0 7 14-16,0 0-1 0,0 0 5 0,0 0-12 15,0 0-1-15,0 0 1 0,0 0 10 16,0 0-6-16,3 17 6 0,0-9-10 16,-3 2 5-16,0 3 2 0,3-3 0 0,-2 6-2 15,-1 0-6-15,3 0-12 0,-3 1 23 0,3 2 5 16,-3-3-23-16,3 3-21 0,-2 4-23 0,2-5-33 15,0 7-20-15,-3-1-80 0,5-1-537 16,1 1 41-16</inkml:trace>
  <inkml:trace contextRef="#ctx0" brushRef="#br0" timeOffset="198401.64">21039 11433 447 0,'-3'0'256'16,"3"0"-23"-16,-1-7-38 0,1 7-3 0,0 0-16 15,-3-7-4-15,3 7-8 0,0 0-34 0,0 0-2 16,3-4 0-16,-3 4-18 0,10-7-7 0,-2 7-11 15,-1-3 5-15,3-1-25 0,0 4 0 16,4-1 2-16,-4 1-13 0,4-2-10 0,-4 4-10 16,3-1-7-16,-2-1-1 0,-1 5 8 0,4-3-26 15,-4 4 16-15,-3-2-11 0,2 3 3 0,-1-1-5 16,-4 2 3-16,-1-1-8 0,-3 2-1 16,-4 1-4-16,-6 1 5 0,-4 6-3 15,-7-2-2-15,-2 3-8 0,-4-1 7 0,3-1-9 16,-1 1 4-16,1 0 4 0,4-5-1 0,0-1-8 15,-1-1 3-15,8-2 0 0,-2 1 5 0,2-2-18 16,3-1 11-16,2-4-6 0,2 5 8 16,-1-4-5-16,4 2-5 0,0-2 7 0,3-3 1 15,7 7 2-15,2-7-3 0,2 1-7 0,3-1 25 16,6 0-22-16,4 0 2 0,0 0 20 0,6-1-13 16,1 1 4-16,0 0-22 0,3 0-17 0,-3 0-62 15,0 3-33-15,-1 1-69 16,-5 2-143-16,5-1-456 0,-5 2 56 0,-1 0 95 0</inkml:trace>
  <inkml:trace contextRef="#ctx0" brushRef="#br0" timeOffset="199016.62">21241 12408 714 0,'-8'0'225'0,"8"0"-20"15,0 0-26-15,-10-2-10 0,10 2-8 0,0 0-28 16,0 0-10-16,0 0-8 0,0 0-15 16,0 0-8-16,0 0-12 0,0 0-4 0,0 0-9 15,0 0-16-15,31 2-2 0,-21 2 2 0,4-1-5 16,0-2-5-16,-3 4-5 0,2-1 10 0,-3 1-26 16,4-2 14-16,-4 1-11 0,-3 0-8 15,3 2-10-15,-3-1-2 0,-4 2 7 16,0 0-5-16,-3 3 8 0,-6-2-21 0,3 4 0 15,-7-2 14-15,2 0-1 0,-2 0-5 0,0-2 0 16,-1 1-3-16,1-1 8 0,4-1-2 0,-5 1-3 16,7-3 8-16,-5 0-14 0,5 0 12 0,-2-2-4 15,2 2-4-15,0-3-9 0,1 3 9 16,3-5-6-16,-3 5 8 0,3-5-5 0,-1 7 7 16,1-7 11-16,1 6-31 0,-1-6 16 0,10 4-3 15,-6 1 10-15,6-1-10 0,-4 2 23 16,5 1-16-16,-4 1 14 0,6 2-9 0,-2-2-17 15,-1 2 23-15,0 3-6 0,1-2 4 16,-2 1-9-16,-2 1-7 0,0-1 13 0,-4 2 17 0,2-1-2 16,-2-1-17-16,-3-1-12 0,-8 3 32 15,2 1-6-15,-4 0-14 0,-5 1-6 0,-1 1 0 16,-5-5-18-16,1 3 13 0,-7-1-21 16,6-4-33-16,-3 0-2 0,0-2-31 0,1-4-34 15,2 0-81-15,3-2-541 0,2 1 27 0,5-2 55 16</inkml:trace>
  <inkml:trace contextRef="#ctx0" brushRef="#br0" timeOffset="-202072.29">9980 9332 542 0,'0'0'179'0,"0"-7"-10"0,0 7-7 16,0-7-22-16,0 7-4 0,0-6-23 0,0 6-3 15,0 0-28-15,3-5 7 0,-3 5-7 0,4-6-26 16,-4 6 6-16,10-1-11 0,-3 1-2 16,3 0-6-16,-10 0-7 0,24 1-72 0,-11-1 3 15,5 2-11-15,3 1 3 0,2-1 24 16,5 1 60-16,6 1-10 0,7-1 6 0,3 4 4 15,18-6-10-15,0 5 8 0,5-2-15 0,-2 0 0 16,5-1 9-16,1-3-19 0,0 1 9 0,2-1-7 16,5 0-5-16,4-1-3 0,17 1-7 15,3-2-1-15,2 1 9 0,-2-3-14 0,-3 3 11 16,1-2 2-16,2-3 5 0,3 5-9 0,2 0-1 16,5-5 2-16,2 4 14 0,-1-2-8 0,3 2-3 15,-4-1 5-15,4-3-5 0,4 5-2 16,3 1-10-16,1-3 9 0,-1 0-7 15,3 2 13-15,0 1-18 0,4-6 5 0,4 5 0 16,2-2 3-16,0-2-3 0,-1 3 0 0,4 1-3 16,-5-2-5-16,2 0 1 0,2 2-1 0,-2 1-2 15,-6 0-3-15,4 4 0 0,-1-4 13 16,-4 2-13-16,1-1 6 0,-4 2 4 0,5 2-15 16,-5-2 5-16,-6 4 16 0,0-1 2 0,3-4-10 15,-4 7 5-15,4-1 5 0,4-2-15 0,-3 2 12 16,-1-3-9-16,0 1 7 0,0 1-11 0,0-4 9 15,3 4-3-15,1 1 10 0,-1-1 3 16,0-4-11-16,-3 2-5 0,-3-1 1 0,0 2 4 16,3-2-2-16,0-1 7 0,-3 0-7 15,-2 2 3-15,-4-1-1 0,-1 0-7 0,-4-2 10 16,0 2-3-16,0-1 11 0,-2-2-8 0,2 4 13 16,0-4-18-16,-3-1 7 0,1 1 1 15,-5-1-3-15,4 0-5 0,0 0 12 0,-4-1-9 16,5 0 4-16,-8 1 6 0,-1-3-16 0,-18 3 14 15,18-2 12-15,-15 1-18 0,1 1 0 0,16-1-16 16,-18 1 16-16,18-2 3 0,-1-1-1 16,-18 2 3-16,16 1-7 0,-16-2 10 0,1 2-11 15,17-6 3-15,-6 3-15 0,5-3 17 0,2 4 6 16,-1-4-13-16,-3 0 20 0,-1 1-17 0,-2-2-4 16,-1 0 17-16,0 0-14 0,-2-1 6 0,2 2-1 15,0 0-4-15,0-2-1 0,1 1 8 16,-15 0 5-16,1 4-7 0,13-5 5 15,0 1 7-15,1 0-23 0,-1 3 16 0,-13-3-8 16,17 0 8-16,2 3-6 0,-2 0 14 0,0-3-14 16,3 3 11-16,1-3-26 0,2 0 13 0,3 4 8 15,-1-4-3-15,4 0 10 0,-1 3-4 16,-1-2-14-16,-1-2 0 0,5 1 6 0,0-1-6 16,2 1-4-16,4 2-3 0,-2-4 10 0,1 3 15 15,-2-4-2-15,0 4-11 0,1-4-9 0,-2 1 17 16,4 0 3-16,2 2-3 0,-4-2-2 15,4 3-1-15,-6-1-4 0,0-1-8 16,1-1-3-16,3 7 21 0,1-4-21 0,-1-1 18 16,0 2-10-16,-3-1-2 0,0 0 4 0,-4 5 6 15,1-5-8-15,-5 2 0 0,2-1 3 0,2 3 2 16,-3 1-10-16,0 0 12 0,5-1-2 0,-1-2 3 16,0 4-10-16,-1-2-6 0,1 2 13 15,7 0-8-15,6 2 6 0,-8-2-3 0,2 0 5 16,2 0 0-16,-2 4-7 0,6-1 4 0,3-3 3 15,0 1 6-15,-4 1-11 0,-7 1 10 0,-3-2-15 16,1 0-6-16,-3 1 4 0,-2 0 22 0,-1 1-5 16,-3-2-10-16,-5 1 11 0,-18-2-17 15,0 1-6-15,-5 4 9 0,-1-4 3 16,-3-1-5-16,-4 0 5 0,-6 1 10 0,-8-1 0 16,-10 0-7-16,1 2 12 0,-4 1-20 0,-6-3 13 15,-1 1 5-15,-2-1-16 0,0 1 19 0,-4-1 1 16,3 0-1-16,-4 0-3 0,-1 0-13 0,-2 2 15 15,-3-2-7-15,2 1-8 0,-2 0 10 16,-3 2-8-16,-1-2 1 0,-6 1-8 0,6-2-3 16,-4 4 11-16,1-1 4 0,-4 0 6 0,3 5-5 15,-2-1-3-15,-1 3-15 0,-3 5 17 0,1-2-4 16,0 0 2-16,-3 5 5 0,0 3 3 0,-3 3-3 16,1 2-7-16,-3 2-6 15,-3 5 1-15,-4 5-6 0,0 11 6 0,-7 1 9 16,1 1-7-16,-3 0-2 0,-2 7-1 0,-6 9 3 15,-1 0 10-15,-2-1-4 0,0 1-9 0,5 0 3 16,-7 1-8-16,5 2 8 0,0 0-5 0,-1 3 13 16,-1-1-13-16,2 3 7 0,3 3 6 0,-3-3 2 15,1 1-12-15,-1 1 7 0,0 7-3 16,2-1-4-16,0 5-1 0,0-3 8 0,-2-1-2 16,2 1-3-16,1-2 10 0,0 0-7 0,0 2-1 15,1 4 6-15,-1-4-8 0,4 2 5 0,0-2 3 16,3 0-3-16,0-2-5 0,-3-2 2 15,4-4 6-15,3 3-10 0,-4-3-6 0,4 1 8 16,0 2 8-16,2-3-3 0,1-17-3 16,-2 3-2-16,2-3 5 0,1 0-2 0,-5-3 2 15,1-1-15-15,2-2 5 0,-2 0 2 0,0-4 8 16,-1-1-7-16,-2-4 12 0,0 1-5 0,-3-3 5 16,-2-5-5-16,0-5-7 0,-3 5 7 15,4-9-2-15,-8 6 4 0,5-7-4 0,-2-3-11 16,-6 3 0-16,1-3 21 0,3-1-10 0,-7 1-6 15,-4 0 13-15,-2 0-2 0,-4-3 2 0,-3 1 6 16,-3 0 7-16,-6-3-18 0,-22 0 0 0,3 5 3 16,-5-2 4-16,-6-4 6 15,1-1-25-15,-7 2 4 0,-2 0 1 0,-16-3 14 16,-3 1-7-16,-6-3-15 0,0 2 5 0,-11 1 8 16,-3-3-72-16,-34 8-18 0,0-4 23 0,-1-1 12 15,2-3 6-15,-1 2 10 0,-1-4 3 0,-12 0 5 16,0 4-5-16,-5-2 10 0,1-1-5 15,-7-3 2-15,-6-1 11 0,-7-2 7 0,-6 1-20 16,-5-1 18-16,-7-1 2 0,-6-1 10 0,-4-4-14 16,-10 0 9-16,-1 4 0 0,-6-2-12 0,0 1-3 15,-3-1 5-15,-1-2 24 0,0 0-19 16,-2 0 13-16,1 3 13 0,5-2-31 0,-3 1 11 16,6-3 12-16,-3 1-5 0,0-1 3 0,4 4-11 15,-4-3 21-15,3-2-26 0,0 0 24 0,-6 2-9 16,2 2-9-16,-2-3 4 0,-2 2 6 15,-4-3-5-15,5 2-19 0,-6 3 11 0,-4-5 23 0,7 6-8 16,-7-4-10-16,-3 5 16 0,4 0-11 16,2-4-18-16,0 4 10 0,4 0 9 15,4-1-35-15,3 3 11 0,6 0 3 0,-2 1 2 16,5 0 8-16,5-2-20 0,0 1 12 0,3-1 5 16,4 2 21-16,-2-3-39 0,2 1 6 0,3 2 17 15,3-3-22-15,-3 0-1 0,3-1 11 0,3-1 5 16,4 0-8-16,0-3 12 15,1 4 4-15,-1-4 2 0,10 2 5 0,7-2-10 16,1-1-5-16,2-2 22 0,7 0-6 0,8 0 12 16,37-3-24-16,6 0 17 0,0 0-11 0,1 1 20 15,4-5-7-15,6 0-3 0,6-3 11 0,7-1-29 16,8 2 13-16,7-5 8 0,3 4-31 16,6-3 33-16,14 6-7 0,1-2 10 0,-2 2-13 15,2-1-2-15,-5 2-3 0,5-1 12 0,2 4-9 16,1 0-8-16,0-3 5 0,2 2-3 0,2 0 6 15,16 3-6-15,6-3-7 0,-1 4 5 0,5-2 13 16,1-1-3-16,-1-1 25 0,7 2-9 16,3 0-26-16,2-3 5 0,5 5 25 0,0-1 6 15,1 1-16-15,2-3 6 0,5 2 15 0,-4-1 12 16,-1-2-17-16,-2 3-18 0,-4-6-3 16,3 1 23-16,1 1 16 0,0 4-3 0,-1-5 5 15,-2-1-2-15,2 3-23 0,-3-4 17 16,3 2-15-16,1-5 5 0,-4 2-2 0,3-1-10 15,-6-5 7-15,3-1 0 0,-14-10-15 0,1-2-18 16,-1-3 10-16,1-3-10 0,0 2 20 0,1-9-20 16,-4-9 18-16,-1-5 5 0,4-2-31 0,2-2 23 15,1-6 0-15,6-6-20 0,1-3 2 16,0-2 6-16,6-8 2 0,0 2 2 16,5-11 1-16,2-4 7 0,4 0-10 0,0 5 5 15,2-2-12-15,5-5 17 0,0-3-13 0,6 3 6 16,0 0-13-16,2 3 7 0,4 0 11 0,-2 4-13 15,3 0-16-15,4 1 16 0,-1 2-3 16,2 1 11-16,1-1 7 0,5 5-15 0,-4 2 2 16,4 1-7-16,2 4 13 0,-2 4-11 0,2 6 8 15,-5 10-20-15,0 5-1 0,8-9 3 0,-5 12-20 16,-4 1 5-16,0 6-19 0,0 0-1 16,0 3-29-16,-6 10 18 0,-1 1 2 0,0 10-2 15,-2-3 23-15,1 5-5 0,-5 4-7 16,2 1 12-16,-2-1 2 0,-1 5 6 0,2-3-16 15,-2 7 24-15,0-2-16 0,0 5 0 0,-3 1-8 16,0 0-33-16,0 0-5 0,7 14-110 16,-10-3-64-16,6-1-428 0,-3 3 37 0</inkml:trace>
  <inkml:trace contextRef="#ctx0" brushRef="#br0" timeOffset="-199870.94">24313 2633 284 0,'35'-12'64'0,"-1"4"38"16,0-3-20-16,14-3-13 0,7 1 18 0,3-1-28 15,4-1 5-15,3 2 15 0,3 0 54 0,20-3-23 16,2 3-87-16,2-1 3 15,7 3 15-15,4-1-23 0,3 4-3 0,5 0 11 0,-7-2 7 16,12 3-23-16,1-1 19 0,6-1-4 0,3 1 11 16,1 1-16-16,-1 1-2 0,4 0 23 0,7 0-18 15,33-2-20-15,2-2 17 16,-33 5 9-16,2-1-6 0,31 2-18 0,1-1 20 0,-29 3-7 16,33-1 18-16,-30 2-23 0,0 0-5 15,-1 1 17-15,34 1-15 0,-4-1 13 0,-38 2-15 16,-5 2-3-16,0-2-10 0,-2 1 3 0,1 1 2 15,2 0 0-15,-1 3-8 0,-9 1 18 16,-1 0 3-16,-8-2-3 0,2 2-20 0,-4 0 7 16,0 1 6-16,-1 2-3 0,-6-1 26 0,-4 5-11 15,-2-1-10-15,-5-1 5 0,-3 2-17 0,-4 1 14 16,-4-2-4-16,-3 3 7 16,-15-4-2-16,-1 2-6 0,0 1-4 0,0 1 2 0,-2-1-8 15,-3 2 11-15,-2 0 17 0,-3-2-15 16,-4 3 18-16,-3 0-18 0,-1-1 16 0,-2 1-6 15,-9-2-7-15,0 7-13 0,-2-6 0 0,-7 2 5 16,0-2 12-16,6 8-27 0,-7-1 18 16,-5-2 4-16,-1 2-4 0,7 8-1 0,-6 1 4 15,-1-1-4-15,0 5 11 0,-2 1 28 0,-1 4-39 16,0 0-4-16,-2 3 4 0,1 4 4 0,-3 1-6 16,1 6-3-16,0-3-2 0,3 1 5 0,-1 3-3 15,2-4 6-15,2 12-3 0,-2-11 5 16,2-1-8-16,-3 0 9 0,1-1 1 0,-2-2-22 15,1-1 10-15,-3-1 18 0,0-2-24 16,-7-1 9-16,2-6-1 0,-8-7 8 0,2 2-7 16,-6 5 2-16,-7 9-11 0,-1 1 14 0,-9-1 7 15,-4-4 1-15,-1 1 1 0,-8-1-4 0,0-4-11 16,-11 7 1-16,-6-4-11 0,-1-1 3 16,-5-1 15-16,-7-2 0 0,-2-1-7 0,-6-3 14 15,-5 3 4-15,0-5-19 0,-2 0-10 0,-3-1 26 16,-6 0-8-16,2 0-18 0,-7-4 24 0,-5 0-19 15,-5-1 11-15,-1-1-6 0,-3 1 13 16,4-6-7-16,-2 2 12 0,-7-3-2 16,-6-4-5-16,-1-1 12 0,-5 0 1 0,-2-4-9 15,-1-2-9-15,3-2-6 0,-10 0 19 0,-4-3-9 0,-3-4 4 16,3-1 4-16,-6-1-2 0,-29-7 53 16,2-1-2-16,5-1 0 0,29-1 3 15,-25-6-3-15,30 5-10 0,-35-8-13 0,2 2 15 16,-4-1-41-16,1 0 31 0,10-5-5 0,0-1-28 15,2 1 5-15,-6 1-3 0,7-4 16 0,-3 1-21 16,0 1 11-16,7 0-93 0,-4-4 29 0,0 2-3 16,0 2-6-16,0 0 32 0,5-1-29 15,29 2 13-15,-28 1 34 0,-2-5-21 0,30 6-8 16,-33-6 29-16,9 0-4 0,28 2 1 0,0-1-18 16,2 1 0-16,-2 1 13 0,7-3 18 0,-1 0-24 15,2 2 29-15,4-2-5 0,5 2-13 16,7 0-13-16,3-2 23 0,5 1-10 15,-2 0-18-15,4 2 18 0,6-6-1 0,1 3 1 16,4-2-10-16,6 1 7 0,13 1 11 0,4 1-13 16,3 0 12-16,2-4-7 0,8-1 8 0,2 2-16 15,2-7 18-15,10 4-15 0,5 0-6 16,5 4 27-16,4-2-6 0,3-4-10 0,5-2-11 16,5-13 16-16,9-2-5 0,4 2 10 0,7 0-15 15,7-4 15-15,11-3 23 0,0 2-20 0,1 5-8 16,3 1 20-16,2 2-17 0,5 1-6 0,-3 3-2 15,9 1 3-15,1 2-11 16,0 0 10-16,6 4 9 0,0-1-6 0,7 0-18 16,-6 4 10-16,6 1 13 0,0 1 5 0,0 0-28 15,4 1 18-15,4 1 3 0,-2 0-3 0,5 1-13 16,3 1 16-16,0 2 12 0,3 1-23 0,-3 1-2 16,-1 2 23-16,-2 1-18 0,3 1 2 15,3 1 11-15,0 3-11 0,0 2 8 0,4-2-5 16,-4 3 8-16,0 1-3 0,-6 1-7 0,-11 2-1 15,-3-1-2-15,0 3 5 0,0 0-15 0,0 1 12 16,-1 0-2-16,-3 0 2 0,-3 1 11 16,-3 0 5-16,1 1-13 0,-13 2 0 0,-5-1 5 15,-5 1-10-15,-8-2 15 0,1 3-12 16,-8 1-6-16,-1-2 16 0,-4 2-8 0,-3-1-6 16,-3 0 1-16,3 2-7 0,-7 1-9 0,4-1-2 15,-7 4-33-15,-1 0-77 0,-9 3-172 0,0 1-424 16,0 1 91-16</inkml:trace>
  <inkml:trace contextRef="#ctx0" brushRef="#br0" timeOffset="-195407.97">4076 2904 330 0,'8'-9'120'16,"2"-1"-5"-16,-1 1-87 0,2 0-28 0,-4 2 46 16,3-3-7-16,4 2-14 0,-4-1-9 0,3-3 22 15,2 4-10-15,1-5-23 0,1 1 18 0,0-1 3 16,4 1 2-16,0-3-28 0,6 0 23 15,1 1 49-15,-1-3-49 0,17-2-3 0,0-3 37 16,2 2-47-16,1 0 41 0,1 0-28 0,3 0-7 16,-3 0 19-16,4 0 9 0,2 0-13 0,0 2-49 15,4-2 23-15,4 3 15 16,-1 1-27-16,1-1 14 0,14-3-4 0,-12 3-3 16,1 4 2-16,-3-3 1 0,3 2 0 0,-4 2-1 15,5-2 26-15,1 3-38 0,-2 1 97 0,4 0-18 16,0 2 11-16,-1 1-45 0,3-1 19 15,-1 2-8-15,-2 0-13 0,0 1 14 0,0 2-17 16,1 0-7-16,-4 1 3 0,3 0 0 0,-3 2-3 16,6 0-16-16,-6 0-4 0,4 2 10 0,0 2 2 15,2-2 8-15,-3 2-8 0,4-1-2 16,-4 0 8-16,-3 2-6 0,3-1-18 0,-6 0 19 16,0 2-9-16,3-1 1 0,-1 1 7 0,-2 1-12 15,-1 0 5-15,1 1-6 0,-4-1 11 0,4 3-10 16,-1 1 9-16,-3-1-4 15,-6 5-3-15,0-1-10 0,-2 1 0 0,-5 4 15 0,-1 0 3 16,-10-2-18-16,4 6 5 0,-8-3 13 16,-6 0-3-16,1-1-2 0,-4 4-3 0,-1-3 10 15,0 3-23-15,-2-1 6 0,-2 3 7 16,-1-2 5-16,-2 2 8 0,-3-2-95 0,-2-1 21 16,1 1 5-16,-6 1 2 0,1 1 6 0,-4 0 40 15,0 0-25-15,-4 3 28 0,-2 2-33 0,-5 1 22 16,-2 0 1-16,-4 11-10 0,-4-4 20 15,-2 0 2-15,-2-1-20 0,-6-4 21 0,-2 2-11 16,-2-3 13-16,-2 1 6 0,-8-3-22 16,4-2 14-16,-7 2 2 0,0-3 5 0,0 0-17 0,1-2 78 15,2 0-14-15,-5 0 1 0,4-2-9 16,-4 0-3-16,-2-3-5 0,-3 2 15 16,-3-5-22-16,0 3 7 0,-14 3-13 0,11-6-8 15,-1 0 14-15,-3 1-9 0,-14 0-12 0,11-3 5 16,-10 2 0-16,-1 4 0 0,0-5 0 0,11-3 0 15,-13 2 10-15,-2-1-3 0,0 0-17 16,-1 0 10-16,15-3-3 0,-3 0-12 0,-2-2 12 16,4 0-10-16,-1-2 0 0,-1-3 11 0,0 3-8 15,-2-4 2-15,2 0 10 0,-4-1-12 16,4 0 7-16,0 1 1 0,0-2-4 0,2-2-9 16,1 2 10-16,0-2 2 0,4 1 11 15,-3-5-29-15,6 3 11 0,-6-3 10 0,0 2-13 16,-1-2-10-16,4 1 5 0,-3-2 7 0,6 4 4 15,1-6-1-15,-1 0-10 0,1 3 2 0,0-2 11 16,5 1-8-16,-2-2-2 0,4 0 5 16,-1-1-3-16,1 0 0 0,10 2-5 0,5-2 15 15,-1 1-2-15,5 0 0 0,-2-1-5 0,3-3 20 16,-11-6-13-16,8 4 18 0,9 0-25 0,0-2 2 16,1-1-20-16,3-4 7 0,1 1 1 15,5-2-1-15,-1-3 16 0,4 0-8 0,2-1-10 16,2-5 20-16,4 2-7 0,0-3-5 15,4-1 2-15,0-1 8 0,3-1-3 0,3-2-8 16,-3 1-2-16,7 2-2 0,-1-16 30 16,6 6-25-16,1-2-1 0,0 3-4 0,2 3 12 15,4-2-5-15,5 2-10 0,-3 2 12 0,6-3-12 16,4 0 0-16,3-1 5 0,7-6-5 0,7 0 13 16,0 0 2-16,6 1-7 0,1 0-19 0,4 3 19 15,2-1-6-15,4 1-15 0,3 2 13 16,1 3 15-16,0 2-17 0,2 2 9 0,-6 3-4 15,0 3-1-15,-14 7 11 0,4 3-16 0,-4 1 3 16,0 5-5-16,1 1-18 0,-11 4-8 0,-4 4-64 16,-3 4-2-16,-3-1-136 0,-3 4-203 15,5 5-337-15,-5-1 87 0,-4 0 74 16</inkml:trace>
  <inkml:trace contextRef="#ctx0" brushRef="#br0" timeOffset="-170992.35">6394 9549 458 0,'0'0'110'0,"-3"-9"23"0,3 2-26 0,-4 2-2 15,4 5-20-15,-3-9-6 0,0 6 16 0,3-5-6 16,0 8-27-16,-4-8 22 0,4 5-27 0,0 3 12 16,-4-10 2-16,2 6-9 15,2 4-24-15,-4-7 3 0,1 5-8 0,0-4-9 16,3 6-1-16,-5-3-6 0,5 3-9 0,-10-3-16 16,10 3 8-16,-21 6 18 0,8 1-18 0,-8 1 3 15,-2 2 2-15,-4 7-10 0,2-1-8 0,-2 1 13 16,-10 8-2-16,2 1-6 0,8-2 28 15,3-2-7-15,3-1-20 0,-9 11 1 0,10-7 6 16,2 0-2-16,5-3-16 0,-1-2 0 0,4-2-5 16,3-2 2-16,0 1-7 0,3-2 18 0,1-1-13 15,3-3 18-15,3-1-5 0,0 1 15 16,2-2-21-16,2-2 14 0,5 2-8 0,6-5-3 16,-2 4 21-16,5-1-6 0,3-1 11 0,1-2 2 15,5 3-12-15,-6 0-1 0,3-4-4 16,0 5 22-16,-2-1-17 0,-1 1 5 15,-1 0-3-15,1 0 10 0,-3 3-18 0,-4 2 19 16,0-1-19-16,-4 4 29 0,-2 1-16 0,-7 1 18 16,-1 6-28-16,-6-6 5 0,-4 5 6 0,-4 6 14 15,-2-4-15-15,-5 2 13 0,-2-4-7 0,-4-3-1 16,3 3-5-16,-6-5-4 0,0-4 73 16,3-1-7-16,0-5-24 0,0-1-2 0,3-5 21 15,1-1-16-15,0-2 3 0,3 1-8 0,0-9-3 16,6 1-2-16,-3 0-13 0,7-3 1 0,1-3-9 15,3 2 1-15,3-1-3 16,3-4-6-16,1 6-7 0,2-3 6 0,4 1-1 16,1 1 0-16,-1-1-2 0,4 1-6 0,2 2-4 15,2-3 2-15,-4 4 2 0,6 3 6 0,-6 0-8 16,6 0-8-16,-3 2-10 0,0 0-2 0,1 4 5 16,-5-2-29-16,1 1-15 0,3 2-15 15,-4 1 2-15,1-2-10 0,-1 6-40 0,-1-4-29 16,0 3-44-16,-2 0-473 0,2 2-5 0</inkml:trace>
  <inkml:trace contextRef="#ctx0" brushRef="#br0" timeOffset="-170744.17">6626 9968 458 0,'0'0'176'0,"0"0"-12"0,0-7-26 0,0 7-25 16,0 0-6-16,0 0-2 0,0 0-12 0,0 0-17 16,1 20 6-16,-1-15-5 0,-1 6-8 0,1-1 5 15,1 1-17-15,-1 2 4 0,0-1-5 0,0 6-12 16,0-3 58-16,0 2-22 0,0-3 12 16,0-2-28-16,0 2-33 0,0 0-8 15,3-3-29-15,-3-1-6 0,0-2-34 0,3 0-82 16,-3 1-57-16,0-5-575 0,0-1 64 0</inkml:trace>
  <inkml:trace contextRef="#ctx0" brushRef="#br0" timeOffset="-170553.44">6623 9836 463 0,'0'0'115'16,"7"15"-15"-16,-4-8-59 0,0 1-44 0,1 1-30 16,0-1-41-16,-4 2-67 0</inkml:trace>
  <inkml:trace contextRef="#ctx0" brushRef="#br0" timeOffset="-169893.8">6821 10031 581 0,'8'5'189'0,"-2"-1"-23"0,-3-1-10 0,1 3-12 16,-1-4-26-16,0 4-6 0,2-4-7 0,-2 5-5 15,0-4-10-15,-2 4-6 0,5-1-12 16,-3-2-6-16,-3 3 1 0,4 0-16 0,-1-1-20 16,3-3 2-16,-1 3-23 0,-2-3 11 15,0 3-21-15,1-4 7 0,-4-2-9 0,13 0-1 16,-13 0 26-16,11-4-12 0,-4 0-1 0,2-5 8 15,-2 3 10-15,1 0-3 0,1 0 11 0,-2-2-51 16,0 1-23-16,0 3 2 0,-4 0 8 0,4-1 15 16,-4 0-13-16,1 3 3 0,-4 2 3 15,6-5-9-15,-6 5 12 0,8-1 1 16,-8 1 3-16,0 0 3 0,13 1 18 0,-13-1-18 0,7 6-6 16,-4-4-2-16,2 5-2 0,1-5 45 0,-3 5-22 15,1-4-8-15,2 3-3 16,1 3-5-16,-3-3-5 0,3-4 16 0,-3 5-31 15,2 1 5-15,0-6 15 0,2 2 2 0,-1-2 4 16,0-1 7-16,2-1 7 0,-9 0 17 0,21-6 4 16,-14 5-16-16,3-1 9 0,0-3 7 15,-3 2 13-15,0 2-18 0,1-3 3 0,1 2-11 16,-5 1 3-16,2-2 5 0,-6 3-5 0,11-4-13 16,-11 4 8-16,10 0-8 0,-10 0 0 0,7-3 16 15,-1 1-19-15,-6 2 16 0,0 0-8 16,11 0 1-16,-11 0-6 0,7-2 5 0,-7 2-2 15,10-2 9-15,-4 1-9 0,2-1-3 16,-4-3 3-16,5 1-13 0,1 0 5 0,-2-6 10 16,2 3 0-16,-3-1 13 0,3 1-18 0,-3-3 13 15,-1 3-15-15,1 1 17 0,0 0-27 16,0 0 12-16,-3-1 18 0,-1 4-41 0,1-2 28 16,-1 2-5-16,0-2 3 0,0 3 12 0,-3 2-14 15,4-4 6-15,-4 4-19 0,0 0 20 0,0 0-11 16,10 12 11-16,-10-3-5 0,1 1 17 15,2 5-20-15,-3 0 8 0,3 3-5 0,-3 5-3 16,3 2-8-16,-2 1 1 0,2 0 2 0,0 4-21 16,0 2 3-16,2-2-15 0,1 3-5 0,-3-8-44 15,1 0 2-15,-1 0-14 0,0-2-68 0,1-4-65 16,-4-6-147-16,3-1-327 16,2-4 86-16</inkml:trace>
  <inkml:trace contextRef="#ctx0" brushRef="#br0" timeOffset="-169600.38">7352 9926 522 0,'3'-2'146'0,"0"-4"-6"0,0 4-17 16,-3 2-8-16,10-8-15 0,-6 7-2 15,4-3 22-15,1 2-38 0,-2 2-16 0,-7 0-4 16,17 0-14-16,-7 0 6 0,0 0 0 0,4 6-3 16,-4-4-18-16,1 5-10 0,-1-1 13 15,0-2-8-15,1 3 11 0,-4 3-21 0,2-4 7 16,-2-2-17-16,1 2 10 0,-2 3-5 0,1-3 25 16,-4 1-17-16,-3 0-6 0,0 2 3 0,0 0-23 15,-6 1-13-15,-1 0-33 0,-3 4-31 16,2-3-85-16,-1-4-99 0,-2 3-420 0,1 3 51 15</inkml:trace>
  <inkml:trace contextRef="#ctx0" brushRef="#br0" timeOffset="-169381.37">7844 9400 675 0,'0'0'228'0,"0"0"-21"0,0 0-25 0,0 0-21 16,0 0 3-16,3 24-20 0,0-13-27 0,-3 5-7 15,4 2 3-15,-4 6-18 0,3 2-11 16,-3 6-38-16,0 3 0 0,3 5-20 0,-2 10-18 16,5 2-39-16,-2-6-123 0,-1-10-27 15,-3 1-91-15,7-2-465 0,0-4 74 0</inkml:trace>
  <inkml:trace contextRef="#ctx0" brushRef="#br0" timeOffset="-168999.34">8051 10001 581 0,'0'0'174'15,"0"-8"-23"-15,1 5 5 0,-1 3-28 0,-1-9 87 16,2 4-10-16,-1 5 2 0,-1-8-25 16,1 8 17-16,0-7-30 0,0 7-25 0,-2-4-32 15,2 4-25-15,0 0 18 0,0 0-20 16,0-7-19-16,0 7-15 0,0 0-15 0,2-6-10 15,-2 6 2-15,0 0-25 0,0 0-6 0,8-4 0 16,-4-2 6-16,5 3-6 0,1-4 1 16,1-2-21-16,-1-5 28 0,0 6-8 0,4-9 3 15,-3 6-2-15,2-3 2 0,-6-1 5 0,0 3 8 16,0-2-6-16,0 3 4 0,-3-2 4 0,-1 3 18 16,0-1-25-16,0-1 15 0,-3 3 0 0,0 1 8 15,-3 0 2-15,3 2-10 0,-3 0-8 16,0-2 6-16,-1 3-11 0,0 3 11 15,4 2-11-15,-14-1 3 0,14 1-1 0,-13 6 4 16,5-2-16-16,2 4 2 0,0 0 11 0,2 7-18 16,-2-3 20-16,5 3-17 0,-3 0-8 15,4-1-6-15,4 2-17 0,0-3 2 0,3 4-10 16,2-3-30-16,5-3-4 0,-3-3-55 0,6 0-101 16,-7-1-109-16,11-5-456 0,2-2 72 0,4-3 84 15</inkml:trace>
  <inkml:trace contextRef="#ctx0" brushRef="#br0" timeOffset="-168465.12">8657 9391 560 0,'0'0'177'0,"0"0"-24"16,0 0-9-16,0 0-24 0,10 10-10 0,-6-4 0 15,-3-1-10-15,5 5-13 0,-3-1-21 0,0 1 19 16,-3 0-21-16,1 1-5 0,2 2-36 16,0-2-3-16,0 3-25 0,-3-3 5 0,1 2-20 15,-1-4-3-15,3 2-72 0,-3-2-20 16,0-1-21-16,0-1 36 0,4 1 8 0,-4-6 31 0,3 3-34 16,-3-5 51-16,0 0-22 0,0 0 28 15,20-9-6-15,-12 1 39 0,2-7-8 0,0 5 31 16,4-7 15-16,-1 0 31 0,1 1-7 0,-3-1 17 15,1 3-2-15,-1 3-1 0,-4-3 14 16,3 4-24-16,-3 3 11 0,3-1-11 0,-3 1-12 16,0 4-3-16,-1-4 13 0,2 7 0 15,-4-2-6-15,-4 2-9 0,13 0-8 0,-13 0 15 16,14 3-51-16,-8 3 18 0,-2-3-3 0,2 4 3 16,-3 1-3-16,1-1 3 0,3 0-15 0,-6 2 17 15,2 0-4-15,0-3-24 0,1 0 0 16,-1 0-15-16,0 1 3 0,0-1 7 0,-2-4 34 15,6 0 9-15,-7-2-9 0,0 0 15 16,17-10-11-16,-7 1-2 0,0 0-15 0,0-1 38 0,0-2-10 16,4 2 2-16,-7 3-7 0,3-3-8 15,-3 2-3-15,0 1 24 0,-4 1-3 16,4 2 10-16,-4-1-7 0,1 2-29 0,3 0 6 16,-7 3-4-16,4-4-9 0,-4 4-8 0,6-6 10 15,-6 6-7-15,7-1-1 0,-7 1 24 0,0 0-29 16,14 7-14-16,-11-1-32 0,1-4-5 15,-1 5-5-15,1 1-64 0,2 0-48 0,-3-1-52 16,5 3-547-16,-2-1 91 0</inkml:trace>
  <inkml:trace contextRef="#ctx0" brushRef="#br0" timeOffset="-167395.69">9441 9266 721 0,'0'0'218'0,"-8"-8"-11"0,1 7-43 16,-2 0-5-16,9 1-13 0,-21 1-21 0,10 0-2 16,-6 6-23-16,4-3 2 0,-2 3-17 15,2 4-32-15,-4 2-14 0,3 2 2 0,0-4-16 16,1 6-2-16,6-2-46 0,-4-4-10 0,5 3-26 16,0-4 44-16,5-2-21 0,-2-1 23 15,6-3-20-15,-2 2 12 0,5-6 16 0,-6 0-7 16,17 0 12-16,-7-3 5 0,4-4 7 15,0 0 1-15,-1 3-3 0,1-3 14 0,0-2 6 16,3 2 1-16,-4-2 15 0,1 1 18 0,-7 1-5 16,3 0 13-16,-2 4-21 0,1-4 0 0,-2 5 28 15,-4-3 1-15,4 4-27 0,-7 1 22 16,8-7-32-16,-2 7-17 0,-6 0 7 0,7-3 0 16,-7 3-7-16,0 0-6 0,14 1 6 0,-14-1 0 15,14 2-14-15,-5 2-4 0,-1-1 13 0,2 0 2 16,3 2-11-16,1-3 22 0,-3 3-14 0,9-2-7 15,-3-3-21-15,4 0-2 16,3 0-46-16,3-2-21 0,-3-3 18 0,6 0-23 16,5-4-25-16,-1-2-39 0,-3 0-5 0,10-8-13 15,-7-1 15-15,3-4-4 0,-9 3-21 0,3-8 36 16,-4 4 61-16,-9 3-23 0,1-6 72 16,-4 1-3-16,-2 0 54 0,-2 0 18 0,-2 2-5 15,-2 2 100-15,0-2-19 0,-4 4 16 0,2 6-28 16,1-1 0-16,-3 3-77 0,-3-2-7 0,1 5 12 15,2 0 0-15,0 1 6 0,0 0 4 0,-3 2-14 16,0 0-12-16,3 3-1 0,-3 0-3 16,0 4-1-16,0 0 6 0,0 0-5 0,0 0-15 15,7 22 19-15,-3-12-11 0,-4 6 27 16,1 1-25-16,2 1 4 0,0 7-1 0,-3 0 9 16,3 2-48-16,-3 2-16 0,1-3-30 0,-1 9-31 15,0-4-23-15,-1-4 31 0,1 3-23 16,-3-4-16-16,3-1-18 0,-3-6 32 0,0-2 81 15,2-3 38-15,1-3 21 0,-4-3 28 0,4-1 28 16,-3-3 24-16,3-4-17 0,0 0 17 0,0 0 17 16,0 0-23-16,0 0 26 0,-7-19 10 15,4 11-54-15,6-1 28 0,-6 1-4 0,3-2-29 16,0 2 23-16,0 1-26 0,0-3-22 16,0 2 20-16,0 1-21 0,0 0 14 0,0-1-1 15,3-2-17-15,4 0-4 0,0-1-4 0,3-3-5 16,3-1-6-16,-1-2 8 0,4 3-15 15,1 2-10-15,-3-5 2 0,3 6-5 0,-4-3 5 16,2-1 0-16,-2 4-8 0,1-3 1 0,-1-3 10 16,2 2-6-16,-2-2-2 0,0 4 13 0,1-3-3 15,-4 1 11-15,-3 2-21 0,0 1 15 0,0 5 0 16,-3-3-2-16,2 3 8 0,-3 0 4 16,1 4-4-16,-1-3-1 0,-3 3-4 0,4-3 9 15,-4 6-7-15,4-7-3 0,-4 7-7 0,0 0-5 16,0 0-8-16,0 0 5 0,-3 17 15 0,2-4-10 15,-6 0 0-15,4 1-2 0,-1 7 4 16,1 0-7-16,-4 4 0 0,4-3-12 16,-1-1 22-16,4 1-20 0,-4-4-6 0,1 3-2 15,3-2-15-15,0-2-3 0,3 0 8 0,-3-6-10 16,4 3-3-16,-3-6 28 0,5 2-15 0,-3-4 12 16,4-4 14-16,0-2-1 0,4 0-17 15,-1-1 10-15,3-5-6 0,1-1 8 0,2-2 3 16,-1 0-7-16,-2 1 19 0,1 0 3 0,-1-1-2 15,-1 2 8-15,-2 2-6 0,-1-1-5 0,-2 2 8 16,0 0-13-16,0 1 12 0,-3-2-9 0,2 3-13 16,1 1-13-16,0 1-51 0,-7 0 15 15,0 0-31-15,17 1-46 0,-11-1-38 0,2 3-76 16,-1 1-557-16,-1-1 85 0,1-2 44 16</inkml:trace>
  <inkml:trace contextRef="#ctx0" brushRef="#br0" timeOffset="-167253.52">10903 9056 568 0,'4'-3'166'16,"-4"3"-38"-16,0 0-105 0,0 0-71 16,6 4-557-16</inkml:trace>
  <inkml:trace contextRef="#ctx0" brushRef="#br0" timeOffset="-165713.28">15279 11693 583 0,'0'-9'174'0,"0"5"5"0,0-3-23 16,-3 2-58-16,2-2-1 0,1 2-18 15,0 5-2-15,0-9 10 0,0 5-10 0,0 4-16 16,0-10 19-16,0 10 2 0,-3-7-18 15,3 7-23-15,0-4 2 0,0 4-2 0,0 0-18 16,0 0-5-16,0 0 3 0,0 0 4 0,0 0-4 16,0 0 14-16,0 21-22 0,-3-9 8 15,3 1-29-15,-4 2 21 0,1 2 0 0,-4 1 10 16,0 3-16-16,0-2-12 0,1-1 0 0,-2 2-26 16,1-5 11-16,1 0-1 0,-1 0-2 0,4-5 8 15,-5 3-13-15,5-5 28 0,0 0-26 16,0-4 29-16,2 2 10 0,1-6-24 15,-6 1 19-15,6-1-3 0,0 0-2 0,0 0-1 16,0 0-7-16,0 0 8 0,0 0 2 0,0-15 15 16,0 15-17-16,3-10-16 0,0 9 16 0,-2-5 7 15,5 5-8-15,-3-6 6 0,-3 7-5 16,8-3-1-16,-2 1-2 0,-2-3 8 0,-4 5-3 16,13 0-10-16,-2 0 8 0,-11 0-29 0,17 0 34 15,-7 2-8-15,1 2-11 0,2-1 32 0,-2-2-19 16,2-1-2-16,-2 5 3 0,2-3-6 15,0-2 16-15,-2 3-26 0,2 1 16 0,-2-3-3 16,-1-1 0-16,3 0 0 0,-2 0-3 16,-1 0 1-16,0 0 17 0,4 0-10 0,-4-1 3 15,0-3-5-15,1 1 2 0,-1 1-21 0,-3-3 19 16,4 0 2-16,-5-1-8 0,-2-1 14 16,2 0 1-16,-3-1 17 0,-2 4 6 0,2-2-14 15,-3-2-11-15,0 0 13 0,4 2 21 0,-4 1-24 16,0-1 75-16,-4-2-26 0,4 8 0 0,0-9 5 15,0 6 6-15,0 3-6 0,-3-7-18 16,3 7-12-16,0 0-3 0,0 0-8 0,0 0-7 16,0 0-1-16,0 0 1 0,-11 16 12 0,8-7-12 15,-3 1-8-15,2 5 0 0,0 1 2 0,-2 0 11 16,2 1-23-16,1 2 2 0,-1-2-8 0,1 1 14 16,0 3-1-16,3-2 0 0,-4-2-2 15,0 1-8-15,4-3-33 0,0-1-8 16,-3-3-7-16,3 3-6 0,0-3-28 0,0-1-58 15,-3 3-37-15,3-6-43 0,0-1-74 0,3 0-476 16,0 1 58-16,1-6 62 0</inkml:trace>
  <inkml:trace contextRef="#ctx0" brushRef="#br0" timeOffset="-165193.05">15826 11709 552 0,'-3'-8'238'15,"3"8"-5"-15,-4-3-15 0,4-2-29 0,0 5 1 16,-3-3-8-16,-1-3-19 0,4 6-12 16,-4-3-18-16,4 3-17 0,-3-5-9 0,3 5-4 15,0 0-11-15,-3-4-18 0,3 4 0 0,0 0-15 16,0 0 5-16,-17 11-13 0,10-1-7 0,-3-2 2 15,3 6-8-15,-4-3-22 0,4 6-22 16,-2-2-4-16,2 0 0 0,0 1 2 0,3-4-7 16,1 3-16-16,0-1-2 0,2-3-3 15,1 3 13-15,0-4-5 0,1 0 13 0,2-2-8 0,3 0 5 16,2-2 7-16,-1-2 1 0,2 0 13 16,-2-1-11-16,4-5 8 0,5 1-8 15,-4-3 8-15,4-4-7 0,2 4 2 0,-5-5 7 16,4 1 1-16,0-5-3 0,0 2 5 0,-3-4 0 15,-3 7-3-15,2-6 6 0,-6 4 7 0,3-1 14 16,-6 1-6-16,2-2 2 0,-3 2 1 0,-2 3-3 16,2-1 5-16,-3-1-7 15,-3 1-4-15,2 4-4 0,-5 0-3 0,-1 1 1 0,0-3-9 16,-3 5 9-16,3 1-1 0,-3 0-5 0,-1 0-5 16,1 0-5-16,0 3-13 0,-1 1 0 15,1-1 3-15,1 0-34 0,1-1 5 0,1 1-2 16,1 1-15-16,-1-1 12 0,4 0-2 15,-1 2-36-15,4-5 26 0,-1 6-39 0,1-6-18 16,1 8-48-16,6-7-44 0,-3 1-540 0,5-2 64 16</inkml:trace>
  <inkml:trace contextRef="#ctx0" brushRef="#br0" timeOffset="-164584.42">16239 11747 340 0,'0'-4'169'0,"0"4"64"0,3-7-26 16,-3 7-10-16,0-5-18 0,0 5-12 0,1-6-19 16,-1 6-15-16,0-7 21 0,0 7-31 0,0-7 18 15,0 7-6-15,0 0-32 0,-1-5 12 16,1 5-28-16,0 0 0 0,-3-5-8 0,3 5-7 15,0 0 0-15,0 0-16 0,-3-4-2 16,3 4-26-16,0 0-5 0,0 0 10 0,0 0-18 0,0 0 6 16,-10 14-1-16,6-7-9 0,-2 1 9 15,2 2-20-15,0 1 0 0,1 0 0 16,-3-1 21-16,5 2-14 0,-2-2-9 0,0 1 2 16,0-1 15-16,2 1-20 0,1-2-8 0,-3 0-12 15,6-1 7-15,-3 0 2 0,0 0-2 0,0-4 6 16,4 4 6-16,-1-1 17 0,1-4-27 15,2 2 11-15,1-3 5 0,0 2 5 0,0-3-7 16,3 1-3-16,-3-2-3 0,-7 0 13 0,23-4 0 16,-12 1 0-16,-1 1 8 0,0-3-10 0,-3 2 2 15,4-4 8-15,-1 3-6 0,-3-2 11 0,3-1 8 16,-3 3-24-16,-1-3 19 0,-2 0-1 16,-1 5-17-16,1-7 15 0,0 1-3 0,-1 2 1 15,0-2-1-15,-3 1-5 0,0-2 5 16,0 1 3-16,-3 0-10 0,3 3 13 0,-3-5-19 15,3 4 8-15,-5-1-5 0,2 0-10 16,-3-1 3-16,2 1-3 0,-2 2 15 0,-1-1 0 16,-1-1-5-16,2 4-20 0,-1-1 10 0,1 0 2 15,-2 0-4-15,1 4 1 0,7 0-9 0,-10-3 0 16,1 2-3-16,1-2-13 0,8 3 11 0,-10 0-26 16,10 0 5-16,0 0-18 0,-13 0 5 15,13 0-5-15,-8 3-15 0,8-3-18 0,-7 4 0 16,7-4-3-16,0 0-36 0,0 0-27 15,0 5-60-15,0-5 23 0,7 3-547 0,1-3 79 16</inkml:trace>
  <inkml:trace contextRef="#ctx0" brushRef="#br0" timeOffset="-163971.97">16913 11826 637 0,'0'0'182'0,"-7"-1"-21"15,7 1-15-15,0 0 7 0,0 0-17 0,0 0-18 16,0 0-82-16,0 0 15 0,0 0-10 15,0 0-13-15,0 0 15 0,0 0-32 0,0 0 1 16,0 0 24-16,0 0-5 0,18-7 13 16,-12 5-37-16,-6 2 11 0,17 0 5 0,-3 0 0 15,-4-1-2-15,7 0-6 0,-3-2-7 0,3 0 10 16,0 3 25-16,4-2-40 0,-2 1 4 0,2-3 11 16,0 4-13-16,3-3-5 0,-4 2 80 15,4-3-24-15,-3 3 11 0,2 0-14 0,1-1 4 16,0-3-19-16,-3 4 11 0,-1 1-6 15,1-2-17-15,0 1-8 0,-5-3 7 0,-4 4 1 16,1 0-3-16,0-1-3 0,-2-1-4 0,-4 2 4 16,2 0 1-16,-9 0 20 0,15-2-34 15,-15 2 9-15,10 1-3 0,-10-1 2 0,11 0-10 16,-11 0-5-16,0 0 18 0,9-4-5 0,-9 4-11 16,0 0-7-16,0 0-23 0,0 0-3 0,0 0-5 15,0 0-20-15,0 0-28 0,0 0-57 0,0 0-20 16,0 0-57-16,0 0-517 0,0 0 44 15,0 0 95-15</inkml:trace>
  <inkml:trace contextRef="#ctx0" brushRef="#br0" timeOffset="-163244.12">17353 11651 524 0,'-3'-4'210'0,"3"4"-20"16,0 0-14-16,0 0-17 0,0 0-6 0,0 0-12 16,0 0-15-16,0 0-14 15,0 0 1-15,0 0-21 0,0 0-2 0,0 0-14 16,0 0-14-16,0 0-6 0,0 0-10 0,0 0 8 15,0 0-5-15,0 0-6 0,0 0-27 0,17 9 19 16,-17-9 1-16,10 3-5 0,-6 3-5 0,3-3-11 16,0 2 18-16,0-2-23 0,3 4 13 15,0-1-2-15,0-2-1 0,3 3-9 0,-1-1 7 16,1-1-6-16,1 2-1 0,3-2 4 0,0-2-18 16,0 4 26-16,0-1-23 0,0-2 16 0,3 0-9 15,-2-1-4-15,-1-2 20 0,0 6-15 0,-3-7 2 16,3 3 5-16,-7 0-10 15,4-1-5-15,-4-1 13 0,0 0-8 0,1 2-17 16,-5-2 24-16,1 0 1 0,0 1-3 0,-1-1 36 16,-6-1-53-16,11 0-1 0,-11 0 39 0,10 0 33 15,-10 0-59-15,7 4-18 0,-7-4 26 16,7 1-5-16,-7-1 27 0,0 0-9 0,7 2-11 16,-7-2 16-16,0 0 2 0,0 0-20 0,0 0 8 15,6 1-19-15,-6-1 21 0,0 0-10 0,0 0 8 16,0 0-19-16,0 0 3 0,0 0 8 0,0 0-10 15,0 0 4-15,0 0-2 0,0 0 8 16,0 0-23-16,0 0 15 0,0 0 5 16,-13 13-15-16,2-9 5 0,1 3 8 0,-4 0 0 0,4 1-3 15,-3 2-8-15,-4-2 6 0,4 1-3 0,1-1 2 16,-1 0-27-16,-1 2 32 0,1 0-2 16,0 1-7-16,1-2-11 0,0-1 16 15,5-1-6-15,-4-2-15 0,4 0 23 0,1-2-2 16,-1 4-3-16,0-5 10 0,3 3-7 0,1-2-9 15,-1 1-6-15,4-4 12 0,-6 3 2 0,6-3 3 16,-7 3-10-16,7-3 18 0,-4 5-13 16,4-5 3-16,0 0-11 0,0 0 28 0,-7 2-27 15,7-2 14-15,0 0-1 0,0 0-6 0,0 0 10 16,0 0-15-16,0 0 17 0,0 0-32 16,0 0-16-16,0 0-13 0,0 0-17 0,0 0-34 15,0 0-71-15,-3-7-85 0,3 7-100 16,0 0-433-16,0 0 68 0,6-10 99 0</inkml:trace>
  <inkml:trace contextRef="#ctx0" brushRef="#br0" timeOffset="-161465.78">18458 11576 342 0,'0'0'141'0,"0"0"-20"0,0 0 1 16,0 0-73-16,0 0 64 0,0 0-8 0,-4-3-16 16,4 3 26-16,0 0-2 0,0 0-23 15,0 0-11-15,0 0-7 0,0 0-8 0,0 0-8 16,0 0 8-16,0 0-13 0,0 0 3 0,0 0 0 16,0 0-13-16,0 0-6 0,0 0 6 0,0 0 3 15,0 0-21-15,0 0 20 0,0 0 4 16,3 16-30-16,-3-9 7 0,0 2 4 0,0 4-3 15,-3-1-71-15,3 5 18 0,-6 1-10 16,3 0 12-16,-1 0 31 0,1 4-41 0,-5-2 16 0,5 3-3 16,-4-3-5-16,4 0 12 15,0-1 9-15,-1-3-6 0,1 1 13 0,-4 0-10 16,6-2-1-16,-2-4 4 0,0 4 9 0,0-5-22 16,3 4 4-16,-4-3 4 0,4-3-11 0,-3 1-3 15,3-1 34-15,0-1-60 0,-3 1 9 16,3-3-26-16,0 0-23 0,0-5-44 0,-1 7-76 15,-2-7-457-15</inkml:trace>
  <inkml:trace contextRef="#ctx0" brushRef="#br0" timeOffset="-160063.99">19121 11608 358 0,'0'0'125'0,"0"0"-22"0,0 0 78 0,0 0-7 15,-3-7-12-15,3 7-6 0,0 0-18 0,0 0-15 16,-3-8 7-16,3 8-22 0,-3-3-18 15,3 3 12-15,-1-6-12 0,1 6-1 0,-4-4-2 16,4 4-5-16,-3-7-18 0,3 7-18 0,-4-5-2 16,1 2 17-16,0-3-25 0,3 6 10 0,-7-4-8 15,4 0 1-15,3 4-3 0,-8-8-6 0,5 8-12 16,3 0 0-16,-13 0 3 16,13 0-3-16,-21 5-11 0,11-2-12 0,-7 4 21 15,0 3-9-15,-1 5-7 0,-1-2 10 0,1 2-15 16,0 0 8-16,2 2-8 0,-1 4 2 0,3-4-10 15,0 2 6-15,1-1 7 0,3-3-23 16,-1 2-3-16,4-2 11 0,0-4-11 0,1 5 11 16,3-3-1-16,-1-2 1 0,4-2 12 0,4-1-7 15,-1 0 3-15,3-1-4 0,-2 0 9 0,6-4 9 16,1 4-17-16,-1-6 0 0,3 1 13 0,1 1-6 16,-1-2 16-16,2-1 0 0,1-1 2 15,-2 1-20-15,-1-3 7 0,-1 1 14 16,1 1-3-16,-3 0-26 0,1-5 18 0,-1 4 10 15,-4-3 3-15,1 4 3 0,0-3-1 0,-3-1 11 16,-1 0-3-16,0 2-10 0,-3-4 2 0,3 2-4 16,-6-1-9-16,0-3 11 0,0 4-5 15,-1-4-5-15,1 0 2 0,-5 2-5 0,-1 3 8 16,-1-2-11-16,-1-1 6 0,1 6 2 0,0-6-10 16,-1 7 0-16,-2-3-5 0,3 2-2 0,-4 1-6 15,4 1-3-15,-5 1-1 0,5-1-17 0,-3 3-12 16,2-1-13-16,1-2 0 0,1 5-17 15,1-4-14-15,1 3-10 0,1-1-30 16,2 0-11-16,1-1-18 0,0 0-28 0,-5 2-125 16,8-5-387-16,3 2 57 0</inkml:trace>
  <inkml:trace contextRef="#ctx0" brushRef="#br0" timeOffset="-151589.34">15204 12551 435 0,'0'-4'82'0,"3"-2"15"0,0 4 5 16,-3 2-38-16,4-8 77 0,-1 3-21 0,-3 5-5 16,3-5-4-16,-3 5-19 0,1-5-3 15,-1 5-17-15,0 0 7 0,3-4-17 0,-3 4 7 16,0 0 5-16,0 0-15 0,8 10 5 15,-5-5-18-15,-3 5 5 0,0 0-2 0,0 2-3 0,-3 5 3 16,2 0-11-16,-9 6-2 0,6 0-11 16,-3-3 9-16,-2 4-6 0,-2-2 3 15,1-1-1-15,3-4-9 0,-4 4 4 0,5-8-4 16,-1 1-6-16,0 1-2 0,0-5-5 0,3 0 10 16,1-2-13-16,0-1 10 0,-1 3 13 0,1-3-5 15,0-3 5-15,0 0-2 0,3 1-21 16,0-5-51-16,0 0-31 0,0 0 36 0,0 0 3 15,0 0 5-15,0 0-1 0,0 0 19 0,0 0 15 16,9-15-3-16,-5 10-2 0,2 0 5 0,-2 0-13 16,4-2 13-16,1 4 11 15,1-2-6-15,4 0 10 0,-4 0-7 0,5-2 10 16,1 6-23-16,-2-5 5 0,0 4-3 0,3-1 6 16,-4-1-14-16,1 2 9 0,0 2-8 0,-1-2-1 15,1 2 4-15,-1-2 2 0,-1-1-3 16,1 2-7-16,-4 1-3 0,2 0-3 0,-11 0 16 15,14 0 8-15,-14 0 15 0,10 0-18 0,-10 0-13 16,11 0 15-16,-11 0 6 0,9 0-5 0,-9 0-6 16,4-6 0-16,-4 6 11 0,3-2-3 0,-3 2-7 15,3-9 12-15,-3 9-10 0,-3-4-3 16,3 4-2-16,0-7-5 0,-3 3 23 0,3 4-6 16,-3-10-1-16,3 10-1 0,-4-2 5 0,4 2-13 15,0-6 1-15,0 6-6 0,-3-7 11 16,3 7 7-16,0 0-15 0,0-4 15 15,0 4-5-15,0 0 0 0,0 0-5 0,0 0-2 16,0 0 4-16,-4 15-15 0,4-9 16 0,0 2 2 16,-3 0-15-16,3 4 12 0,0 0 4 0,0-2-17 15,0 5 6-15,-3-5 10 0,3 5-2 16,0-5-3-16,0 5-3 0,0-5-7 0,0 5 8 16,0-5 4-16,0 3-12 0,3-3 0 0,-3 1-21 15,0 2-13-15,3-5-27 0,-2 2-32 0,2-2-104 16,-10 2-87-16,14-2-428 0,-4-1 82 0</inkml:trace>
  <inkml:trace contextRef="#ctx0" brushRef="#br0" timeOffset="-151117.36">15795 12689 665 0,'3'-6'156'15,"-3"6"-23"-15,0 0 0 0,0 0-28 0,4-6-2 16,-4 6-19-16,0 0 8 0,3-2-17 16,-3 2-4-16,7-4-14 0,0 1 12 0,-7 3-8 15,13-2-25-15,-13 2-8 0,18 5 5 16,-11-3-10-16,3 1 6 0,0 4 9 0,-3-1-25 15,0-2 5-15,-1 5-13 0,1 1-3 0,0 1 3 16,-6-1 1-16,2 3-1 0,-6-1 10 0,2 3-18 16,-6 2 3-16,0-1-20 0,-6 1-13 15,2 0 10-15,-2 1 5 0,0-4 5 0,2-2-5 16,-2 1 0-16,6-2 10 0,-1-3 8 0,-1 1-2 16,2-3 4-16,0 0 47 0,3-2-28 15,0-2 9-15,-2 2 14 0,6-4-16 0,0 0 15 16,-6 3-27-16,6-3 12 0,0 0 3 15,0 0-3-15,0 0-8 0,16-17-2 0,-8 15 13 16,1-3 2-16,1 2-12 0,1-2 9 0,-1 3-32 16,0 0 27-16,1-3-22 0,-1 4 20 0,0 1-15 15,1 0-18-15,-4 0-26 0,5 0-10 16,-1 1-36-16,-1 2 15 0,0 0-38 0,1-2-66 16,2 5 9-16,-6-2-55 0,4 3-490 0,-4-1 78 15</inkml:trace>
  <inkml:trace contextRef="#ctx0" brushRef="#br0" timeOffset="-150690.83">16339 12691 593 0,'0'0'187'15,"-8"0"-2"-15,8 0-19 0,0 0-7 0,-16 5-21 16,9 0 0-16,-1 2-20 0,-1 3-13 16,-1 5-13-16,-1-2-10 0,1-1-11 0,0 6-4 15,2-3-6-15,-1 2-7 0,5-2-10 0,-2-1-1 16,2 0-17-16,1 0 10 0,-1-3-6 16,4 0-7-16,4-2 3 0,-1 0 7 0,1-2 6 15,5-3 2-15,1 1-18 0,1-3 10 16,-1 0-20-16,4-4-62 0,0 0 8 0,3-3-10 15,-4 3 2-15,1-4 95 0,0-2-2 0,-1-1-13 16,2-1-1-16,-2-3-9 0,-2 3 10 0,-1 0 4 16,-1-1 1-16,2 0 5 0,-4-1-5 15,-1-1-10-15,-5 3 15 0,2 2-18 0,-3-4 15 16,3 0-5-16,-3 4 6 0,-3-2-14 0,0 2-17 16,-1 1 5-16,-2 2 5 0,-2 0-16 15,1 3 16-15,1-3-10 0,-1 4 5 0,7 1-13 16,-17 0-13-16,10 4-18 0,0-1-18 15,-3-2-2-15,6 4-46 0,-2-1-26 0,2-2-36 16,4-2-114-16,-3 6-500 0,3-6 58 0,10 1 78 16</inkml:trace>
  <inkml:trace contextRef="#ctx0" brushRef="#br0" timeOffset="-150188.22">17101 12772 701 0,'-10'-6'225'0,"10"6"-30"0,0 0-34 16,-7-1 0-16,7 1-35 0,0 0 2 0,-8-1-16 16,8 1-17-16,0 0-11 0,0 0-7 0,0 0-8 15,0 0-69-15,0 0 28 0,0 0-30 0,24-5 4 16,-12 4-7-16,4 1 8 0,2 0 10 15,1 0 5-15,6-2-6 0,-1 1 42 0,6-3-46 16,-2 3 7-16,3-1 34 0,0 0-18 0,-1-1 9 16,1 1-37-16,0 2-6 0,0-2-2 0,-1 0 5 15,-2-1-5-15,-5 2 23 0,1 1-18 16,0 0-5-16,-3 0 5 0,-1-2 13 0,-2 1 0 16,-2 1 15-16,-2 0-36 0,-1-3 21 15,-2 3-18-15,-1-1 15 0,-10 1-5 0,14 0 0 16,-14 0 11-16,14 0-11 0,-8 0-8 0,-6 0 1 15,0 0-6-15,10-1-28 0,-10 1 11 16,0 0-75-16,0 0 15 0,0-7-68 0,-3-3-93 16,3 10-453-16,-7 0 54 0</inkml:trace>
  <inkml:trace contextRef="#ctx0" brushRef="#br0" timeOffset="-149750.65">17590 12587 450 0,'0'0'172'0,"-1"4"-19"0,1-4-12 0,0 0-16 15,4 10 3-15,-4-10 5 0,6 7-7 16,-1-6-11-16,1 5-15 0,1-3-26 0,0 4 5 15,4-2 6-15,-2-2-21 0,1 3 5 0,1-4 10 16,2 4-4-16,-2-2-9 0,3 1 11 0,-1-3-26 16,1 2-7-16,-1 0-14 0,1 1 6 15,-3-1-10-15,-1-2-1 0,4 2 11 0,-4-2-3 16,0 2-9-16,0 0 4 0,0-4-3 16,-3 5 1-16,0-3-6 0,0 1-4 0,0-2-1 15,0 3 8-15,-1-2-8 0,-2-1-7 16,-4-1 0-16,10 7-3 0,-6-5-3 0,-4 3 4 15,0-5 4-15,0 10-13 0,-1-3-4 0,-5 0 12 16,-1 2 8-16,0-1 4 0,-3 1-9 0,0 1-5 16,-1-2 17-16,-2 3 3 0,2-1-30 15,-2 0-4-15,3-1 6 0,-4 0-15 0,7-2-14 16,-3 1-30-16,6-4-28 0,-3 3 0 0,4 2-92 16,-1-4 23-16,-9-1-180 0,16 2-368 15,4-5 36-15</inkml:trace>
  <inkml:trace contextRef="#ctx0" brushRef="#br0" timeOffset="-149308.52">18489 12612 552 0,'-4'-4'159'0,"4"4"-18"0,0 0-28 0,0 0-11 16,0 0 3-16,0 0-10 0,0 0-31 0,-6 15 12 16,6-7-14-16,0 0 7 0,0 3-20 15,-4 1 14-15,1 2-11 0,0 1-11 0,2 0-11 16,-6 1 1-16,4 1 36 0,-1 0-55 0,-2-1 1 15,3 2 15-15,-1-2-25 0,1 0 5 0,0-1-16 16,2-1-23-16,-3-3 41 0,4 2-74 0,-3-5 11 16,3 0-16-16,3 1-26 0,1-3-69 15,-3-3-13-15,5 3-503 0</inkml:trace>
  <inkml:trace contextRef="#ctx0" brushRef="#br0" timeOffset="-148811.72">18735 12558 629 0,'0'0'179'0,"0"0"-33"0,0 0 8 16,0 0-16-16,0 0-23 0,0 0 6 0,10 18-11 15,-10-18-36-15,7 5 15 0,-3-3-4 16,5-2 2-16,-9 0 0 0,15 1-8 0,-5-2-20 16,-1 1 15-16,-1 0-7 0,2-2-36 15,0-2 28-15,1 3-34 0,-1 0 8 0,-1-2 11 16,-1 2-11-16,-1-4-76 0,0 5 7 16,-7 0 3-16,13-2 40 0,-6 0-20 0,-7 2-2 15,7-4 20-15,-7 4 52 0,0 0 19 0,10 0-17 16,-10 0-13-16,0 0 11 0,0 0-4 0,7 4-1 15,-7-4-11-15,0 4-13 0,0-4 0 16,-1 15-8-16,-2-5 14 0,0 0-19 0,0 3-10 16,-1-1 26-16,-2 3-11 0,-1 2 8 0,0-2-12 15,0 2-9-15,3-1 14 0,-5 1 5 0,5-1-9 16,-3 0-6-16,0-3-9 0,4 2 1 16,-1 0-1-16,-2-5 11 0,3 3-15 15,-2-3 4-15,2 0-4 0,0-1-24 0,3-1-2 16,-1 0 5-16,-2-1-13 0,3 0-8 0,-3-3 6 15,3 3-39-15,0-2-33 0,0 0 5 0,0 0-38 16,0-5-54-16,3 3-197 0,-3 2-344 0,0-5 52 16</inkml:trace>
  <inkml:trace contextRef="#ctx0" brushRef="#br0" timeOffset="-148485.92">18735 12734 629 0,'0'0'202'0,"0"0"-2"16,-1-3-26-16,1 3-23 0,0 0-8 0,0 0-38 15,0 0 13-15,0 0-18 0,0 0-8 0,0 0-5 16,0 0-5-16,0 0-26 0,0 0 11 0,0 0 5 15,0 0 2-15,0 0 10 16,25 9-12-16,-19-8 0 0,2-1-16 0,-1 6 11 16,2-5-32-16,-2 1 6 0,4-1-10 0,2 3-8 15,-3-3 13-15,4 1-3 0,-1-2-5 0,-1 0 3 16,1 1 0-16,-3-1-88 0,1 0-27 16,2 3 10-16,-2-3-24 0,-1-3-14 0,0 3-37 15,0 0-76-15,0 0-79 0,0 0-452 0,1 0 73 16</inkml:trace>
  <inkml:trace contextRef="#ctx0" brushRef="#br0" timeOffset="-148077.62">19248 12831 578 0,'0'0'156'0,"0"0"-13"0,0 0 16 16,-10 0-28-16,10 0-16 0,0 0-5 0,0 0-10 16,0 0-8-16,0 0-10 0,-8 2 23 15,8-2-36-15,0 0-15 0,0 0-13 16,0 0-6-16,0 0 14 0,0 0-18 0,0 0-3 15,0 0-2-15,0 0 7 0,0 0-13 0,31-2 6 16,-20 2 2-16,5-1 0 0,-1-2-10 0,1 2-13 16,2 1 21-16,2-1-1 0,-3 1-25 0,1-2 18 15,2 1 0-15,3 0 0 0,-2-2-10 16,-4 1-6-16,4 2 27 0,-8 0-45 0,4-1 26 16,-3 0 3-16,0-1-23 0,-4 2 18 15,1-3-11-15,-4 2-7 0,2 1 7 0,-9 0-4 0,15 0-16 16,-15 0-16-16,9 0-2 15,-9 0-56-15,4-3-64 0,-4 3-57 0,0 0-86 0,0 0-398 16,0 0 78-16</inkml:trace>
  <inkml:trace contextRef="#ctx0" brushRef="#br0" timeOffset="-147700.47">19450 12616 637 0,'0'0'212'0,"0"0"-27"15,0 0-16-15,0 0-21 0,0 0-25 0,0 0-5 16,0 0-1-16,0 0-7 0,0 17-10 0,0-11-8 15,0 1-12-15,0 2 2 0,0 1-13 0,0 1-8 16,0 3 8-16,0-3-17 0,0 4 6 16,0 2-14-16,0 0-1 0,0-2-9 0,-4 1 4 15,4-1 0-15,0-2 1 0,4 3-14 0,-4-2 9 16,0-2 9-16,0 2-12 0,0-3-3 16,0-3-2-16,3 4 17 0,0-3 1 15,-3-2-14-15,1-1-6 0,2 2-22 0,0-1 1 16,0-1-8-16,1-2-36 0,2 1-29 0,-1-2-1 15,4 1-90-15,-9-4-116 0,14-3-519 0,-4 3 92 16,1-1 54-16</inkml:trace>
  <inkml:trace contextRef="#ctx0" brushRef="#br0" timeOffset="-147028.97">19881 12759 545 0,'-5'-3'158'0,"5"3"-45"0,-3-5 33 16,3 5-16-16,-3-4 14 0,3 4-29 15,0 0-2-15,0 0-1 0,0-6-25 16,0 6 72-16,0 0-26 0,0 0-10 0,3-8-3 15,-3 8-12-15,3-3-16 0,-3 3-20 0,5-4 10 16,1 1-13-16,-6 3-3 0,10-7-10 0,-3 7 3 16,0-1-18-16,0 0 3 0,3 1-6 15,-3-2-12-15,3 5-6 0,0-3 1 0,0 1-3 16,1 4-6-16,-1-3-14 0,0 2-6 0,-2 2 13 16,1 1-17-16,-2-4-6 0,0 5 7 15,-4-1 6-15,2 1-8 0,-2-2-2 0,-3 3 7 16,-3-1-45-16,1 0-4 0,-4 3-9 15,-1-3-26-15,-3 2-18 0,2 1 5 0,-5-1 15 16,3 1-15-16,-1-4-2 0,2 0 38 0,2-2-3 16,-3 1 21-16,3 1 38 0,0-4 15 0,3 2-9 15,-2-2 20-15,3 2 40 0,3-5 6 0,0 0 23 16,-8 2-8-16,8-2 16 0,0 0-41 16,0 0-3-16,0 0 2 0,0 0 21 0,18-8-7 15,-12 5 7-15,-6 3-10 0,14-4 5 16,-7 2-3-16,0 2-15 0,-7 0 5 0,14-2-20 15,-7 2-5-15,2-2 20 0,-9 2-23 0,15 0 5 16,-5 2-10-16,-10-2 8 0,16 1 2 16,-8-1-21-16,1 1-17 0,-2-1-38 0,0 2-6 15,1 3-15-15,-2-2-90 0,1-3-82 0,2 5-570 16,-1-3 61-16,-4-1 100 0</inkml:trace>
  <inkml:trace contextRef="#ctx0" brushRef="#br0" timeOffset="-146588.75">20318 12680 660 0,'-3'-3'207'0,"3"3"-15"0,-14 0-31 0,14 0 3 16,-10 4-31-16,0-1-2 0,2 4-8 15,1-2-16-15,-2 1-20 0,2 6 0 0,-4-3-12 16,1 1-6-16,3-2-8 0,0 3 1 0,3 2-11 16,-2-2 8-16,2 0-18 0,1-1 0 0,0 1-8 15,3-3-8-15,0 3 1 0,0-4-8 16,3 2 2-16,1-1 1 0,2-1 7 0,1 1-10 16,3-6 2-16,0 5-2 0,0-6 5 0,2 0-7 15,1 2-3-15,4-6-1 0,-4 2-4 16,1 0 18-16,-3-3-6 0,2-1-12 0,1 1 25 15,-1 0-7-15,-2-3-8 0,-4-1 28 16,3 2-44-16,-4-4 14 0,2 4 7 0,-5-3 25 16,1-1-20-16,-4-1-20 0,0 3 2 0,0-2-12 15,-4 2-3-15,-2-1 2 0,-2 1 3 0,-5 1 5 16,-1 0-18-16,3 4 8 0,-6-1-10 16,4 3 2-16,-1 1-18 0,-3 0-12 0,1 4-3 15,1-3 2-15,-1 1-17 0,1 5-3 0,-1-6-41 16,2 6-26-16,4-4-32 0,-4 4-75 0,4-1-72 15,3-2-409-15,1 3 63 16</inkml:trace>
  <inkml:trace contextRef="#ctx0" brushRef="#br0" timeOffset="-146161.83">19911 13156 473 0,'-7'-5'223'0,"7"5"-47"16,-4-3 1-16,4 3-16 0,0 0 24 0,-3-7-4 15,3 7-40-15,0 0-16 0,0 0-20 0,0-4-2 16,0 4-21-16,10-4 0 0,-2 2-6 0,5-2-4 16,1 3 2-16,3-3-5 0,4 0-20 15,3 2-5-15,2-2 12 0,2 0-5 16,5 1-13-16,-5-1-14 0,6 1 9 0,0-2-13 0,1 3 1 16,-4-2-3-16,0 0 5 0,-1 2-3 15,-3-2-4-15,5 3-6 0,-9-2 0 0,1 1-2 16,-3-3-3-16,-1 5-5 0,-6 0 10 15,3-1-10-15,-3 0 13 0,-4 1-11 0,1-2 11 16,-5-1-13-16,-6 3-18 0,13 0-23 0,-13 0-38 16,0 0-31-16,0 0-56 0,-19 7-24 0,-9 0-125 15,11 0-447-15,-7-3 65 0,-1 3 101 16</inkml:trace>
  <inkml:trace contextRef="#ctx0" brushRef="#br0" timeOffset="-145799.95">19857 13350 588 0,'22'-4'218'0,"-4"-1"-3"0,0 1-16 0,2 0-14 15,4-3-32-15,3-1 47 0,4 2-59 16,6-4-31-16,0 1-13 0,15-1 13 0,0-5-13 15,-1 3-10-15,-7 3-20 0,-9 2 10 0,2-3-23 16,0-2 12-16,2 3-4 0,-5 1-14 0,0-2 1 16,-4 6-8-16,-5-2-8 0,-2 1-2 0,1 0-6 15,-6 0 6-15,-2 1-16 16,-2 0 16-16,0 2 0 0,-3 2 12 0,-1-4 14 16,-1 3-37-16,-2 0-7 0,1-1 10 0,-8 2-15 15,13-2-77-15,-10-1 30 0,-3 3 3 0,0 0 11 16,10-2-16-16,-10 2-3 0,8 0 14 0,-8 0-6 15,0 0 2-15,0 0-9 0,0 0-1 16,0 0-17-16,0 0-29 0,0 0-30 0,0 0-21 16,0 0-71-16,-28 0-141 0,25 2-356 0,3-2 30 15</inkml:trace>
  <inkml:trace contextRef="#ctx0" brushRef="#br0" timeOffset="-130408.25">27531 1769 404 0,'0'0'130'0,"-4"-8"-4"0,4 8 58 15,-3-8-10-15,0 5-20 0,3 3 2 16,-3-8-18-16,3 4-2 0,0 4-18 0,-5-6-6 15,5 6-9-15,-3-6-16 0,3 6-8 16,0-5-10-16,0 5-15 0,0 0 2 0,0 0-7 16,0 0-18-16,0 0 15 0,0 0-11 0,-7 18-9 15,7-6-3-15,-3 0-2 0,0 6-6 16,3-1 5-16,-2 4-7 0,-3 4 3 0,1 2-1 16,3 0-79-16,-2 6 13 0,-3 0-16 0,6-3 19 15,-3-3 14-15,3 3 6 0,0 0 5 0,3-3-8 16,-3 0 6-16,3-1 12 0,-3-1-2 15,5-1-3-15,-3-5 2 0,2 0-2 0,1-1-28 16,-3-1 28-16,1-4-25 0,0 1-21 0,-3-3-18 16,4-3 15-16,-4 1-2 0,3-2-110 0,-13-2-87 15,13-2-433-15,-3-3 100 16</inkml:trace>
  <inkml:trace contextRef="#ctx0" brushRef="#br0" timeOffset="-130008.48">27452 1651 422 0,'0'0'107'0,"7"-1"1"16,-7 1-6-16,14 1-20 0,-14-1-10 0,20 5 15 15,-10-1-21-15,5 0 4 0,1 3-14 0,-3 0 5 16,2 1-17-16,1 0 38 0,-2 0-44 16,3 0-2-16,0 1-13 0,-4-2-8 0,-1 0-4 15,4 2 1-15,-2-1 11 0,-4-1-5 0,0-1 0 16,-2 0-5-16,2-2 23 0,-4 1-18 15,-2-1 33-15,3 2-20 0,-3-5 53 0,-4 4 11 16,0-5-16-16,-1 7 1 0,-6-3-11 16,3-1 0-16,-5 0-3 0,-1 2-17 0,-1-1 5 15,1-1 2-15,0 1-23 0,-1 0-5 0,1 1-22 16,0-2-9-16,2 3-28 0,-1-3 13 16,2 2-35-16,3 2-86 0,-2-1-4 0,6-2-39 15,-4 2-350-15,8-1-146 0,1 0 61 0</inkml:trace>
  <inkml:trace contextRef="#ctx0" brushRef="#br0" timeOffset="-128948.38">27962 1870 622 0,'-1'-6'222'0,"-2"3"-7"0,-3-1-18 15,1 0-7-15,-1-1-39 0,-4 1-5 0,3 1-23 16,-4 0-13-16,1 0-3 0,0 1-10 0,1 1-12 16,-3 2-16-16,-1-1-8 0,4 5 1 15,-3-4-11-15,3 5-25 0,-2 0-1 0,4 0-12 16,-3 0-21-16,6 2-7 0,-3-1 5 0,4 0-18 16,0 0 2-16,3-3 0 0,3 3-2 15,0-2 13-15,3 0-3 0,-1-1 3 0,5-1 4 16,-3-2-9-16,4 1 7 0,0-2 3 15,0-2-8-15,0 2 18 0,0-2-5 0,1-1 5 16,-1 0-3-16,-1 0 8 0,-3-1 31 0,1 1 5 16,1 0 0-16,-5-1 18 0,2 3-3 0,-2-3-10 15,-4 4-2-15,8-5-11 0,-8 5-10 16,3-4-5-16,-3 4-3 0,0 0-4 0,0 0 12 16,0 0-18-16,0 0 13 0,0 0 2 0,0 0-7 15,0 0-10-15,-11 16-6 0,11-11 0 0,0 0 3 16,0 1-15-16,0 1-5 0,3-2 2 15,-3 0 7-15,8 0-9 0,-5-2 15 16,7 3-16-16,0-5 32 0,4 1-19 0,0 0 3 16,0-2-5-16,2 0-1 0,5-4 9 0,-3 3 2 15,2-3-18-15,0 1 8 0,-3-2-3 16,2-2 21-16,-7 0-16 0,5 1 5 0,-4-2 6 16,-2 1 12-16,-4 0-20 0,0-1-3 0,-1 1 3 15,-6 1-10-15,-3-1 12 0,0 1-9 0,-4 0-4 16,-3 1 9-16,-1 0-6 0,-2 2 10 15,-1-2 1-15,3 3 2 0,-2 1-11 0,-1 1-4 16,1-2 12-16,2 4-17 0,1 1 30 0,0 0-15 16,-4 2 3-16,9 0-6 0,-6 2-5 15,4 3 18-15,2-2-10 0,-1 3 15 0,6 1-15 16,0 0 13-16,0 1-8 0,0 1 10 16,7-1-2-16,-3 4 12 0,3-2-4 0,5 3-19 15,-2-1 18-15,-2 1-4 0,5-3-6 0,-2 2-5 16,-4-4 2-16,3-1 6 0,0 2 13 15,-2-3-19-15,-2-1 16 0,1 0 0 0,-4-4-5 16,4 1-11-16,-3 2 11 0,-1-3 5 0,-3-1-3 16,-3 0 3-16,-2 2-10 0,-1-2 7 0,-4 0-4 15,4 1-14-15,-2-4 21 0,-2 2-16 0,5-2 19 16,-3-1-21-16,0 2 18 0,8-3-5 16,-10 2-6-16,10-2-7 0,-10 0 8 15,10 0-5-15,0 0-3 0,-3-7-6 0,3 7 4 0,0 0-1 16,10-13-2-16,-3 5 3 0,6-1-14 15,1 1 11-15,3-3 3 0,0-2 7 16,4 2-10-16,6-4 2 0,-3 0-2 0,0 0 5 16,0-1 0-16,3-1 0 0,-3 0-3 0,0 0 6 15,-7 3 15-15,4 0-13 0,-5-3 10 0,-1 4-7 16,-2-1 18-16,-2 1-6 0,-1 1 6 16,-2 1 2-16,-3-1 10 0,1 4 6 0,-4-3-21 15,1 3-8-15,-3-1-7 0,0 2 10 0,-3 0-8 16,3 3-5-16,-5 0 8 0,-1-1-8 0,6 5-2 15,-11-1 2-15,11 1-13 0,-17 6 18 0,7-2-5 16,2 4 6-16,-5 0 1 16,4 4-4-16,-1-1-8 0,-1 3 0 0,4-1-5 15,3 0-10-15,-2-1 15 0,3 0-3 0,3 1-2 16,0-1 5-16,3-2 0 0,2 1 0 0,0-2 8 16,2-1-11-16,4 0 13 0,2-1-15 0,-3-2 13 15,7 0-6-15,-3 0 6 0,0-2-18 16,2 0 5-16,-2-1 7 0,-1-2-2 0,-1 2-2 15,-2-2-6-15,-1 2 8 0,2-2-56 0,-4 1-47 16,-7-1-112-16,10-1-128 0,-10 1-471 0,7-2 90 16,-3 0 102-16</inkml:trace>
  <inkml:trace contextRef="#ctx0" brushRef="#br0" timeOffset="-128453.89">29103 1551 348 0,'-13'-3'148'0,"-1"1"-12"0,1 1-21 0,1 1 15 15,1 1-30-15,-5 1-31 0,0 3 3 0,-2 0-5 16,2 3 27-16,-2 2-32 0,-2 2-32 0,2 0 24 16,-2 1-18-16,3 2 2 0,0 1 9 15,7 0-19-15,-4 0 5 0,4-1-5 0,6 0-30 16,-2-1 9-16,2-1-17 0,1 0 18 0,3 1 2 16,3-3-18-16,0 1 42 0,1 1-24 0,3-2 20 15,3-1-6-15,2 1-17 16,0-1 11-16,2-2-15 0,-1 1 12 0,3-3 6 0,-4 3-19 15,5-2-4-15,-4 1 2 0,-3-2 10 16,4-1-3-16,-7 2-9 0,3 0 4 0,-2-1-4 16,-2-1-11-16,1 4 26 0,-4-1 2 15,-3-1 8-15,-3 1 54 0,-1 3-8 0,-5 1-13 16,-3 0 8-16,-4 3-5 0,-1 1-79 0,0-2-6 16,-4-1-12-16,-3 4-3 0,0 0-8 0,7-5 8 15,-3 1-7-15,3-2-3 0,0 0-24 0,5-3-4 16,-1 1-3-16,5-5-79 0,-3 3-39 15,6-4 0-15,2-1-304 0,0-1-56 0</inkml:trace>
  <inkml:trace contextRef="#ctx0" brushRef="#br0" timeOffset="-128218.28">29175 1960 660 0,'0'0'225'0,"7"-2"0"0,-7 2-25 16,0 0-16-16,0 0-38 0,0 0-10 16,7-3-6-16,-7 3-14 0,0 0-17 0,0 0-1 15,0 0-24-15,3 12-7 0,-3-8-1 0,-3 3 1 16,3 1-11-16,0 1 0 0,0-1-79 0,-3 3-13 16,2 1 3-16,-2 0-21 0,-1 0-5 15,4 1-2-15,-3-3-26 0,1 2-23 16,-3-1-54-16,5 1-36 0,-5-3-107 0,5-1-376 15,1-2 46-15</inkml:trace>
  <inkml:trace contextRef="#ctx0" brushRef="#br0" timeOffset="-128061.66">29315 1844 337 0,'0'0'139'0,"0"0"-17"16,0 0-11-16,-14 8-32 0,11-3-82 16,2 2-99-16,-2 0-438 0</inkml:trace>
  <inkml:trace contextRef="#ctx0" brushRef="#br0" timeOffset="-127607.2">29332 1938 650 0,'0'0'253'0,"0"0"-64"0,7-3-14 16,-7 3-22-16,0 0-7 0,4-2-10 16,-4 2-13-16,13-3-29 0,-6 0 1 0,5 2-21 15,-1-2 11-15,1 1-14 0,1 1-7 16,-3-2 0-16,4 0-10 0,-1 2-10 0,1-2-1 15,-1 1 1-15,-2 2-14 0,0-2 6 0,0 1-15 16,-3-1 9-16,0 1-7 0,-8 1-10 0,13-1-3 16,-13 1 8-16,10 1-23 0,-10-1 13 15,8 4-6-15,-5 0 11 0,-3-4-26 0,0 11 21 16,-4-2 5-16,-3-1 7 0,1 4-7 0,-1 2-8 16,0 0 0-16,-2 0 1 0,-3 4 6 15,2-1-4-15,-2 2-10 0,0-2 4 16,4-3 6-16,-4 0 5 0,5 0-6 0,0-3-7 15,0 1 8-15,0-2 2 0,4-2-7 0,1 2 2 16,-3-3 8-16,5 1-3 0,0-2 3 0,0 0 12 16,5-1 1-16,0-4-34 0,2 4 13 15,0-3-64-15,3-2 3 0,1 0 7 0,4-1 16 16,-3 0 5-16,5-1-15 0,-2-1 22 0,-2 2-17 16,3-2-3-16,-2 1-10 0,-1 0-67 0,-2-2-59 15,-1-2-120-15,-3 5-448 0,-4 0 103 0</inkml:trace>
  <inkml:trace contextRef="#ctx0" brushRef="#br0" timeOffset="-127059.25">29407 2101 706 0,'7'-5'233'0,"0"-2"-23"0,4 3-23 0,-1-1-16 15,3 0-7-15,-2 0-18 0,2 1-33 0,1 1-24 16,2-2-74-16,-1 2 21 0,-2 1-56 0,3 2-47 16,-4 0-45-16,-2 2 30 0,1 1-21 15,0-1 1-15,-3 1 15 0,0-2 5 16,-2 4-2-16,1-3 4 0,-3 3 24 0,2-3 79 16,1 1 46-16,-7-3 33 0,9 4-12 0,-9-4 15 15,2 3 15-15,-2-3-20 0,0 0-64 16,0 0-10-16,0 0 35 0,16-5-18 0,-16 5 6 15,0 0-3-15,5-2-13 0,-5 2 1 0,0 0 35 16,6-4-46-16,-6 4-8 0,7-4-12 0,-7 4 12 16,9-2 1-16,-5 0-16 0,-4 2 17 15,14-3-9-15,-10 0 20 0,2 1-5 0,1-1-15 16,4 1 5-16,-2-2 0 0,-2 0-1 0,4 1 1 16,-4-3-5-16,3 2 2 0,0-3 0 0,-3 2-5 15,0 1-2-15,1-2 2 0,-6 3 8 16,5-1-11-16,-3 0 4 0,-1 0 6 15,0 0-14-15,-3 4 12 0,-3-6-5 0,3 6 0 16,-7-5 0-16,7 5-10 0,-14 0 8 0,4 0-8 16,1 3 15-16,-1 0-7 0,-2 3-9 0,-2 0-1 15,1 1 37-15,-1 2-27 0,1 1-8 16,3 1 0-16,-2 2-3 0,2-1 6 0,1 1-6 16,1-1 0-16,2-2 11 0,4 2-8 0,-3-1 10 15,5-1-15-15,0 0 4 0,6 0 9 0,1-1-3 16,4 0 5-16,6-1-5 0,4-2-8 0,9-1-17 15,1-1-47-15,10-2-40 16,0 0-101-16,3-2-38 0,3-1-468 0,-2 2 64 16</inkml:trace>
  <inkml:trace contextRef="#ctx0" brushRef="#br0" timeOffset="-121668.7">2131 4254 312 0,'0'0'158'16,"-7"-4"-19"-16,4 0-4 0,3 4 16 16,-9-4-7-16,4 0-27 0,5 4 4 0,-6-4-16 15,6 4-8-15,-4-6-84 0,4 6 10 0,-6-2 5 16,6 2 0-16,-1-5 3 0,1 5-11 15,0 0 16-15,-3-5-26 0,3 5 13 0,3-7-15 16,1 1 7-16,3-2 19 0,3-1-21 0,3-1 7 16,5-4-5-16,-2-2-9 0,6-1-6 0,5-1 0 15,10-7 76-15,0-2-1 16,4-1-14-16,1 0 0 0,-1 0-2 0,3 3-13 16,1-5-2-16,7 2-8 0,12-4 7 0,-3-2 6 15,1 0-13-15,-1 1-16 0,-10 8 24 0,1-5-11 16,9-3-2-16,-9 8-26 0,-5 4 10 15,5-4-5-15,-5 1 13 0,1 2 0 0,-4 4-12 16,-1-1-4-16,-7 3 16 0,-5 3-15 0,-3 1 10 16,-4 3-10-16,-1 1-8 0,1-1 23 0,-3-2-10 15,-7 6-1-15,3-1 1 0,-4 3 26 16,-2-2-45-16,-4 2 37 0,3-1 0 0,-2 1 30 16,1-1-22-16,-5 1-60 0,2 1-2 15,-6 2-5-15,7-5 18 0,-4 3 0 0,-3 2 7 16,0 0 8-16,4-6-18 0,-4 6 18 15,0 0-15-15,0 0 8 0,0 0 4 0,-4-7-20 16,4 7 0-16,0 0 0 0,0 0-25 0,0 0-1 16,0 0-22-16,-10-2-24 0,10 2 21 0,0 0-33 15,0 0-65-15,-17 7-50 0,10-5-3 16,0 4-512-16,-3-4 74 0</inkml:trace>
  <inkml:trace contextRef="#ctx0" brushRef="#br0" timeOffset="-120988.27">3047 3384 332 0,'0'0'174'0,"0"0"-2"16,0 0-39-16,0 0-8 0,0 0-17 15,3-6-19-15,-3 6 4 0,0 0-19 0,0 0-8 16,0 0 16-16,10-1-10 0,-10 1-13 16,11 0-8-16,-11 0-2 0,17 1 4 0,-9-1-63 15,5 1-28-15,0-1 22 0,5-1 11 16,2 1 8-16,3-1 71 0,2 0-20 0,3 0 5 15,2-3-6-15,-2 3-4 0,3-2 2 0,2-1-12 16,-5 1-9-16,2-1 16 0,-2-1-7 0,0 0 17 16,-1 1 6-16,-7 0-27 0,4 1-12 15,-6 2 11-15,1-5-9 0,-4 4 4 0,1 1 11 16,-2-3-6-16,-4 3-11 0,1-2 5 0,-1 3 15 16,0-3-2-16,-10 3-5 0,13-1-8 0,-8 1 8 15,-5 0-20-15,13 0 22 16,-13 0-23-16,7-2 1 0,-7 2-1 0,0 0-15 15,10 2 28-15,-10-2-5 0,0 0-5 0,0 8 5 16,0-8 3-16,-7 8-8 0,3 1 7 0,-2-1-22 16,0 0 20-16,-1 5-13 0,-1 4-15 15,-2-1 23-15,-3 2-8 0,-2 6 0 0,-1 1-79 16,-1 0 10-16,-1 0 1 0,2-3 9 0,-2 2 18 16,2-1-10-16,1 0 3 0,2-4 5 0,3-1 25 15,-1-1-7-15,1-4 4 16,3 0-1-16,0 0 4 0,0-2-10 0,0 1 13 0,1-3 10 15,3-4-15-15,-1 2-6 0,-3 0 19 16,4-1-16-16,2-1 16 0,-2-1 7 0,0 3-18 16,3-7-2-16,-3 6 10 0,0-3-10 15,3-3-16-15,-1 5 3 0,1-5-18 0,-3 4-23 16,3-4-18-16,-3 7 34 0,3-7-29 0,0 0-46 16,0 0-23-16,0 0-64 0,0 0-56 0,7 1-407 15,-4 1 48-15</inkml:trace>
  <inkml:trace contextRef="#ctx0" brushRef="#br0" timeOffset="-119237.68">4760 3668 312 0,'0'0'20'0,"-11"-1"1"16,11 1-8-16,-6-3 38 0,6 3-10 0,0 0 7 15,-7-1 73-15,7 1-4 0,0 0-1 0,0 0-11 16,-10-2-62-16,10 2-7 0,0 0 0 16,0 0 5-16,-7-2-29 0,7 2 29 15,0 0 62-15,0 0 4 0,-4-5-9 0,4 5-4 16,0 0-7-16,0 0-12 0,0 0-6 0,0 0-18 15,0 0 15-15,-3-4-20 0,3 4 6 16,0 0-22-16,0 0 11 0,0 0-23 0,0 0 16 16,0 0-1-16,0 0-5 0,0 0-2 0,0 0-14 15,0 0 9-15,18 0-1 0,-18 0-7 0,9-4 8 16,-9 4-11-16,0 0 3 0,17 4-24 16,-9-4 14-16,-8 0 12 0,16 0-22 0,-5 0 19 15,-1 1-9-15,0-1 15 0,1 0-13 0,2 1 3 16,0-2-11-16,2 1 16 0,1 0 2 0,-1 0-4 15,1-1-6-15,5 1 0 16,0-4-3-16,-2 4-7 0,3 0 28 0,1-1-15 16,1 1 10-16,0-2 7 0,3 1-12 0,1-2 0 15,-1 2 8-15,4 1-11 0,-3-2 3 0,3 2 4 16,2-2-9-16,-2-1-10 0,3 0 17 16,-3 2 3-16,0-1-18 0,0-2 5 0,0 3 0 15,2-2-15-15,-2-1 10 0,0 2 0 0,3 0-90 16,-6-3 31-16,5 3 3 0,2 0 7 15,-4-3 1-15,0 2 17 0,6-1-12 16,-6 2 12-16,3 0-5 0,-3 2 8 0,3-5 2 16,-3 4 21-16,0 0-20 0,0 0 25 0,2 1-16 15,-2 0 11-15,0-1-8 0,0 1 6 0,-1 0-6 16,1 0 5-16,0 0 8 0,0 0 10 16,-3-4-12-16,5 3 17 0,-5-1-38 0,0 1 18 15,2 1 0-15,-2-3 28 0,2 0-23 0,1 1 15 16,-6 2-12-16,5-3-6 0,-4-1 8 0,2 2-2 15,0-2-6-15,2 0 16 0,-5 0-10 0,5 1 4 16,-5-1-12-16,-1 2 10 16,-1 0 1-16,1 0 4 0,0-2-15 0,-3 3 12 15,-2-2-19-15,2 0 12 0,-1 2 2 0,-2-1 11 16,-1 0-3-16,0-1-15 0,0 1 10 0,-6 1-7 16,3 0 9-16,-1-1-4 0,-4 2-1 15,0-4-2-15,0 4 8 0,-2 0-5 0,-7 0-11 16,13-3 13-16,-6 2 46 0,-7 1 0 0,11 0 6 15,-5-3-14-15,-6 3-9 0,7-1-22 0,-7 1 104 16,0 0-29-16,8-2 12 0,-8 2 6 16,0 0-18-16,3-2-12 0,-3 2-11 0,0 0-6 15,0 0-9-15,3-7 7 0,-3 7-17 0,0 0-14 16,0 0 1-16,0 0 5 0,0-6-24 0,0 6-1 16,0 0-55-16,0 0-66 0,-6-4-105 15,6 4-141-15,0 0-448 0,-12 8 82 0,6-7 72 16</inkml:trace>
  <inkml:trace contextRef="#ctx0" brushRef="#br0" timeOffset="-105352.39">11088 6478 598 0,'-3'-3'185'15,"3"3"-80"-15,-1-8 2 0,-2 2-10 0,3 6 3 16,-3-8-31-16,3 5 8 0,-3-3 5 0,3 6 0 16,-1-8-26-16,1 8 11 0,-4-7-24 15,4 7 3-15,-3-6-15 0,3 1 0 0,0 5-8 16,0-8 8-16,3 5-13 0,1-3 15 0,0 1 0 16,2 0-5-16,1-1-15 0,3-1-5 0,4 2 12 15,-1-2-27-15,1 1 17 0,3-1 0 16,1 4-5-16,3-1 5 0,-2 1-10 0,2 3 8 15,3-1-8-15,-4 2 8 0,-2 2-13 0,2 1 0 16,-3 0 7-16,-2 3 1 0,-2 1-6 0,0 2-5 16,-5 3 6-16,-2 2 15 0,-6-1 2 15,-3 6-20-15,-4 0 2 0,-7 5-17 16,1 2 4-16,-12 10 9 0,1-3-1 0,0-8 18 16,5-2-20-16,1-1 10 0,-3-2 0 0,4-3-15 15,0-3 15-15,4 2-3 0,-1-5 3 0,3-2 49 16,2 0-31-16,2-3 12 0,-1 1-1 15,5-4-4-15,-3 1 9 0,5-4-4 16,1-1-14-16,0 0-4 0,0 0 6 0,0 0-18 0,18-12-5 16,-8 6 13-16,0 0 0 0,7 2 7 15,-3-2-7-15,3-1 2 0,3 3 3 16,4-2-13-16,-3 0 5 0,0 3 0 0,-1-3-5 16,4 4-10-16,-3 0 33 0,2-2-13 0,-2 3-5 15,0 0-2-15,3 1-29 0,-5 0 6 0,2 1-16 16,0 0-49-16,-1 4-40 0,-2-3-42 0,1 1-30 15,2 1-166-15,-3-1-326 0</inkml:trace>
  <inkml:trace contextRef="#ctx0" brushRef="#br0" timeOffset="-105088.47">11970 6354 627 0,'0'-4'166'0,"0"4"8"0,0 0-23 0,0 0-20 15,0 0-16-15,0-6-3 0,0 6-19 0,0 0-6 16,0 0-16-16,0 0 9 0,-3 23 14 0,3-12-37 16,0 2-6-16,-4-1-20 0,4 3 2 0,0 3 8 15,-1-1-3-15,1 3-2 0,0-1-5 16,-3 0-3-16,3 4-23 0,0-4-15 0,0 1 5 15,-3-1-23-15,3 0-47 0,3 4-71 0,-3-4-94 16,3-1-480-16,2-3 55 0</inkml:trace>
  <inkml:trace contextRef="#ctx0" brushRef="#br0" timeOffset="-104601.7">12213 6478 517 0,'0'-3'171'0,"0"3"3"0,-4-7-5 16,4 7-18-16,-1-7 0 0,1 3-5 0,0 4-54 15,1-9 16-15,6 3-14 0,-4 2-19 0,4 1-1 16,0-3-8-16,4 3-4 0,-2 0-1 0,2 1-7 15,3-1-10-15,-1 3-11 0,-3 1-8 16,4 3 4-16,-1-2-12 0,-2 2-1 0,2 2-9 16,-3 2 9-16,1 2-1 0,-4 3-10 0,-1-1 0 15,-6 2-7-15,0 4 25 0,-6 4-41 0,-4-1 5 16,-4 4 6-16,0 1-32 16,-3 2 34-16,1-6-10 0,-2 2-6 0,5-4 6 0,-1-3-6 15,3-3-2-15,2 0 13 0,1-4 13 16,1 2 17-16,1-4 39 0,2-2-49 0,1 1 26 15,-4-1-3-15,6-5 11 0,1-1-26 0,0 0 2 16,0 0 6-16,0 0-1 0,0 0-12 16,15 0-5-16,-15 0-6 0,16-1 19 0,-5 0-13 15,-1 0-1-15,4-3 1 0,-3 4 2 0,2-1-15 16,1 0 5-16,2 2 15 0,-2-1-17 0,-4 1-1 16,5 4-22-16,-5-4-14 0,3 3-12 15,-2 1-26-15,-1 3-28 0,-4-2-56 0,5 0-51 16,-11 5-47-16,10-1-429 0,-3-2 32 15</inkml:trace>
  <inkml:trace contextRef="#ctx0" brushRef="#br0" timeOffset="-104160.5">12742 6553 517 0,'-6'-3'174'0,"6"3"-31"0,-8-4-12 0,8 4-19 15,-6-3-9-15,6 3-1 0,0 0-13 16,0 0-1-16,-14 8-22 0,7-5-10 0,3 4 1 16,1 1-11-16,0 2 10 0,0 2 0 0,-1-2-25 15,4 0 0-15,-3 4-16 0,3-3 1 0,0 3 12 16,0-4-5-16,3 3 2 0,0-2-12 15,1-3 8-15,-1 1 2 0,1 0-3 0,3-1 1 16,0-1 2-16,-1 0-11 0,-2-5 6 0,5 0 31 16,-1-2-31-16,2 0 0 0,-10 0 30 0,14-2-30 15,-4-4 13-15,-3 3 25 0,3-5 14 16,-3 2-42-16,0-2 10 0,-3-1-12 16,2 0-1-16,-3 0 6 0,1 0-16 0,-4 1 3 0,0-1-5 15,0 1 13-15,0 0-16 0,0-1 3 16,-1 1-8-16,-2 2 0 0,0-1-13 15,-3 6 13-15,6 1-17 0,-11-3-27 0,11 3 3 16,-14 1-17-16,4 1 7 0,-1 4 7 0,1-4-50 16,1 5 4-16,2 0-30 0,-4 0-34 0,4-3-27 15,1 3 2-15,3 0-489 0,2 0 20 16</inkml:trace>
  <inkml:trace contextRef="#ctx0" brushRef="#br0" timeOffset="-103723.22">13029 6517 517 0,'0'0'145'0,"0"0"76"0,0 0-12 0,0 0-27 16,0 0-18-16,0 0-33 0,0 0 2 0,0 0-16 15,0 0-1-15,0 0-17 0,0 0-12 16,0 11-10-16,0-11 0 0,-3 8-16 0,0-2 1 15,0 0-16-15,2-1-8 0,-2 1 1 0,0-2 4 16,-1 0-12-16,4-4 15 0,-1 9-13 0,-2-6 8 16,3-3-13-16,-3 7-15 15,3-7 21-15,-3 6 1 0,3-6-1 0,-1 4-1 16,1-4-13-16,0 0 14 0,0 5-16 0,0-5 15 16,0 0-20-16,0 0-8 0,7 3-3 0,-7-3 27 15,0 0-6-15,14 3-8 0,-14-3-2 0,14 0 20 16,-5 0-10-16,2 0-28 0,-1 2 23 15,1-2-10-15,2 2 2 0,-3 0-10 0,2 2 7 16,1-2-1-16,1 4-17 0,-1-3 24 0,0 4-10 16,-2 0 4-16,2-1-2 0,-3 0-2 0,1 6-6 15,-1-3 14-15,-3 2-1 0,-3 1-2 16,-4 0-11-16,0 3-12 0,-7 2 2 0,0 2-10 16,-6 5-13-16,-5 0-28 0,2-1-8 15,-5-2-58-15,0 1-39 0,1-5-77 0,-7 1-156 16,12-5-360-16,2-4 60 0</inkml:trace>
  <inkml:trace contextRef="#ctx0" brushRef="#br0" timeOffset="-103524.18">13063 6542 701 0,'4'-6'230'16,"-1"4"-10"-16,-3-4-33 0,5 3-15 15,-2-4-16-15,3 2 3 0,-2 2-14 0,5-4-22 0,-1 2-18 16,2-2 8-16,3 0-16 0,2 1-2 16,1-3-16-16,2 3-17 0,6 0-1 0,-4-1-10 15,7-1-12-15,-3 2-19 0,4-1-28 16,-1 3-22-16,0-2-62 0,1 3-72 0,-1-3-46 16,6 5-555-16,-5-4 66 0,-1 4 59 0</inkml:trace>
  <inkml:trace contextRef="#ctx0" brushRef="#br0" timeOffset="-103168.68">14158 6228 670 0,'0'0'287'0,"6"-3"-59"0,-6 3-21 0,0 0-5 16,1-4-46-16,-1 4 0 0,0 0-28 0,0 0-7 15,0 0-21-15,0 0 10 0,-7 14-28 0,-1-1 5 16,-8 5-8-16,-12 14-10 0,-9 5-5 16,-8 14-79-16,-6 7-8 0,-1 5 2 0,-6 6 13 15,-16 22-7-15,-2-1 10 0,-2 3-3 16,-5 1 8-16,4 3-33 0,4-9 25 0,14-16 1 15,3-2-9-15,7-5-2 0,3-1 24 16,4-10-29-16,2 0 5 0,12-12 0 0,2-6-21 16,5 2-9-16,2-11-1 0,4-3-30 0,6-6-26 15,1-4-26-15,0-3-33 0,6-1 16 0,-2-2-59 16,3-1-500-16,2-7 75 0</inkml:trace>
  <inkml:trace contextRef="#ctx0" brushRef="#br0" timeOffset="-102757.24">13836 7154 614 0,'0'0'184'15,"0"0"-17"-15,0 0-11 0,0 0-21 0,0 0-9 16,3 24-3-16,-6-11-72 0,3-1-23 0,0 2-10 16,0 2 18-16,-3 4-26 0,3-2 3 15,-1 2 2-15,1-1-2 0,-3 3-3 0,0-3 5 16,3 4-4-16,-3-5 2 0,3 0-3 0,0 0-15 16,0-4-36-16,3 1-41 0,0-4-72 0,-3 0-20 15,4 1-509-15</inkml:trace>
  <inkml:trace contextRef="#ctx0" brushRef="#br0" timeOffset="-102305.27">14212 7200 732 0,'0'-6'245'0,"0"6"-81"15,-4-8-15-15,1 6-16 16,3 2-3-16,-7-6-12 0,4 4-5 0,-3 1-21 16,6 1-3-16,-15 0-20 0,15 0 24 0,-16 4-32 15,5 3-7-15,1 1-13 0,0 5-26 0,-1-1 16 16,4 2-3-16,-2 3-8 0,2-1 14 16,0 0-27-16,3-2-7 0,1 1-2 0,3 2 4 15,0-4-2-15,3-1-5 0,0 0 10 0,1-2 8 16,3-2-5-16,3 1-13 0,3-2 7 0,2-3 19 15,1-3-11-15,-2-1-7 0,3 0 9 16,0-1-6-16,-3-1 1 0,3 0-7 16,-3-5 0-16,3 0-2 0,-4 0 14 0,-2-3-1 0,2 2-9 15,-2-2 8-15,-4 2-2 0,-4-2 5 16,1-1 2-16,-1 1 3 0,0 0-20 0,-3 1-3 16,-3 0 2-16,-1 1 0 0,-2 0 6 15,-5 1-6-15,1 1 1 0,0 3-1 0,-4 2-12 16,4 0 2-16,-3-2-28 0,-1 6 18 0,4-2-23 15,-1-1-28-15,1 3-26 0,0 1-20 0,3-3-24 16,0 2-30-16,3 2-5 0,1-4-59 16,3-1-271-16,0 0-129 0</inkml:trace>
  <inkml:trace contextRef="#ctx0" brushRef="#br0" timeOffset="-101834.47">14472 7204 619 0,'0'0'171'0,"-3"-3"21"15,3 3-5-15,0 0-48 0,0 0 14 16,0 0-17-16,0 0-8 0,-4-7 20 0,4 7-40 16,0 0-19-16,0 0 1 0,7-8-18 0,-4 7-11 15,-3 1 6-15,10-7-14 0,-2 5 1 0,-1 1-23 16,2-3 23-16,2 2-21 0,3 1 15 15,-1 1-22-15,-2 0 5 0,2 3-11 0,1 1-15 16,-4-1 8-16,3 3-13 0,-2-4-13 16,-1 4-7-16,-3 3-13 0,-1 0 10 0,-1 0-6 15,-2 5 6-15,-6-3 0 0,-2 5-61 0,-1 0-13 16,-4 2-3-16,-8 5 5 0,2 1-30 16,-2-4 20-16,-2 1 2 0,3-3 9 0,0-3 7 15,3-2 0-15,4 0 20 0,-1-4 23 0,2-2 29 16,2-3 28-16,0 2 20 0,3-4-2 0,4-2-3 15,-4 5 18-15,4-5-10 0,0 0 0 16,0 0 2-16,0 0-5 0,12-13 1 0,-6 10 12 16,1-2-18-16,3 2 0 0,-3-1 13 15,3 0 3-15,0 3-19 0,1-4 3 0,-1 2 0 16,0 2-7-16,1-3-11 0,-4 4 13 16,3-2-7-16,3 2-6 0,-3 2-15 0,0-2-8 15,2 1-18-15,1 2-17 0,-3-2-9 0,1 2-35 16,2 3-31-16,1-4-30 0,-4 3-78 0,3-3-450 15,1 1 59-15</inkml:trace>
  <inkml:trace contextRef="#ctx0" brushRef="#br0" timeOffset="-101210.4">15005 7142 596 0,'0'0'220'0,"-3"-6"-8"0,3 6-37 16,0 0-14-16,0 0-8 0,0 0-22 0,0 0 2 16,-10 14-28-16,6-5 2 0,1-1-12 15,-1 3-18-15,1 4-5 0,-1 2-6 0,-2-1-4 16,2 1-11-16,1 6 3 0,-4-3-13 0,0 2-3 16,3 3-10-16,-2-4 11 0,2 3-19 0,-5 1-2 15,4-3-8-15,-1-4 5 0,2-1-25 0,1-2 15 16,0-4-2-16,0 3-1 15,2-6 27-15,-2 0-14 0,3-3-2 0,0-1 5 0,0-4 2 16,0 0 1-16,0 0-9 0,0 0-1 16,0 0-1-16,10-15 3 0,-7 8 12 0,1-2 1 15,-1 5 0-15,0-3-14 0,2 2 22 16,-2 1-24-16,0-3-8 0,0 1 4 0,-2 3-4 16,2-1 3-16,-3 4-12 0,7-4-14 0,-7 4 24 15,11 0-9-15,-5-1 9 0,-6 1-6 0,13 1 1 16,-6 0 4-16,4 1-2 0,-1 2 3 15,0-1 7-15,1-2-2 0,2 5-3 0,1-5 3 16,-4 5 7-16,7-5-12 0,-3 0-1 0,-1-1 14 16,4 2-14-16,-3-4-2 0,0 1 13 15,2 0 0-15,-4-6-3 0,4 5-2 16,-2-5-3-16,-1-1 0 0,-1 0-3 0,0-1-4 16,-5 0 2-16,4 0-64 0,-7-3-8 0,2 2 21 15,-2 0 0-15,-1 2 18 0,0-6 12 0,0 6-4 16,-3-2 7-16,0 2 15 0,0-1 34 15,0 1-39-15,0 1 3 0,0 0 2 0,-3 3-2 16,3-3-2-16,0 7 4 0,0-7-5 0,0 7-2 16,0 0 0-16,0 0-8 0,0 0 3 0,-16 15 25 15,12-6-23-15,0 2 23 0,0 3-17 0,-2 1 1 16,3 2 6-16,-1 2-2 16,1 2-1-16,0 0-2 0,0 4 8 0,2 0 7 15,1 0-18-15,-4 0-7 0,4 0-11 0,0-2-30 16,-3 4-3-16,3-5-28 0,0-4-28 0,3 4 0 15,-3-5-116-15,5 1-513 0,1-7 96 16</inkml:trace>
  <inkml:trace contextRef="#ctx0" brushRef="#br0" timeOffset="-100792.27">16017 6854 598 0,'-3'-4'226'0,"3"4"-14"0,0 0-17 15,0 0-11-15,0 0-23 0,0 0-10 16,10-6-23-16,-3 5 5 0,-7 1-28 0,17-1-7 15,-10 1-6-15,7 0-13 0,-1-1-10 0,1 1 3 16,0 0-16-16,3-1 8 0,-1 1-15 0,2 0-26 16,-2 0-28-16,2 1-6 0,-5 0-73 15,2-1-26-15,-2 4-74 0,-2 0-57 0,-11-1-115 16,10 3-368-16,-7 2 58 0</inkml:trace>
  <inkml:trace contextRef="#ctx0" brushRef="#br0" timeOffset="-100553.64">16103 7025 650 0,'13'-8'187'0,"-2"2"-19"0,-1 4-19 0,0-3-8 15,1 2-13-15,-1 2-8 0,0 0-15 0,0-2-3 16,1 0-10-16,2 2 3 0,-2 1-8 15,2 0-18-15,1 0-17 0,-1 0-40 16,2 1-53-16,4 5-84 0,-4-5-39 0,4 0-225 16,5 1-307-16,-3 2 102 0</inkml:trace>
  <inkml:trace contextRef="#ctx0" brushRef="#br0" timeOffset="-100088.25">17507 6643 432 0,'0'0'184'16,"0"0"-2"-16,0 0-36 0,0 0-5 0,5 18-21 16,-5-8-12-16,-1 3 2 0,1 4-10 15,0 3-24-15,-4 3-1 0,4 4 27 0,0 2-48 16,0-1-8-16,0 4 15 0,-3 2-7 0,6-3-13 16,-3 3-3-16,4-1 1 0,0-4-9 0,-1-1-4 15,0-3-16-15,1-3 6 0,-1 0-37 0,0-4-15 16,1-1-2-16,-1-2-13 0,-3-1-62 15,4-4-10-15,0 2 16 0,-4-5-26 0,0 0-126 16,0-1-404-16,3-5 44 0</inkml:trace>
  <inkml:trace contextRef="#ctx0" brushRef="#br0" timeOffset="-99717.58">17515 6586 752 0,'0'-4'248'0,"0"-2"-35"15,0 6-11-15,3-9-33 0,-3 3-3 16,0 6-2-16,4-7-21 0,2 6-20 0,1-2-13 16,4 1-7-16,2 2-8 0,1 0-34 15,2 0 18-15,2 3-12 0,-1-1-1 0,4 4-12 16,3-2-10-16,-4 1 9 0,3 2-4 0,-5-4-5 15,5 4-6-15,-2 0-18 0,-3-3 6 0,-2 3-3 16,-1-3 0-16,-2 0-13 0,1 1 6 0,-7-3 2 16,2 3-36-16,1-2 25 0,-5 0-14 15,-5 2 2-15,0-5 5 0,-8 9-29 0,-2-2 12 16,-7 2-1-16,3-5-18 0,-10 4 18 0,4-1 5 16,0 0 0-16,2 0-43 0,-2-1 2 15,3-1-17-15,0 3-17 0,3-1-32 16,1 1-72-16,2 0-56 0,4-6-57 0,4 4-424 15,6-2 66-15</inkml:trace>
  <inkml:trace contextRef="#ctx0" brushRef="#br0" timeOffset="-98716.77">18239 6742 588 0,'3'-6'249'0,"-3"6"-19"0,-3-8 0 0,3 8-28 15,-3-9-20-15,-1 6-23 0,-2-4-6 0,2 1-17 0,-6-1-5 16,3 2-6-16,0-2-20 16,-3 1-31-16,-1 3 26 0,-2-4-10 0,2 5-16 15,-2-3-25-15,3 4 20 0,-4 0-13 0,4 1-18 16,-4 1-9-16,4 0-17 0,0 5-7 0,-1-2-2 16,4 3-21-16,1 0-18 0,-1 0-5 15,4 1-12-15,3-4 7 0,0 3 2 0,3 1 13 16,1-1-2-16,2-1-11 0,4-2 29 0,-2 1-8 15,5-4 3-15,-3 0 9 0,4 0-19 0,-4-1 35 16,7-1-13-16,-7 0 8 0,5 1 28 0,-5-2-10 16,0-2 23-16,3 2 10 15,-6-3-7-15,0 4-13 0,3-1 50 0,-3 1-50 16,-7 1-10-16,10-6 20 0,-6 5 7 0,-4 1 3 16,9-1-25-16,-9 1 10 0,0 0-8 0,8-2-15 15,-8 2-11-15,7-4-17 0,-7 4 0 16,0 0-6-16,0 0 1 0,0 0 20 0,13 8-3 15,-10-2-15-15,5-3 11 0,-1 3-16 0,-1 0 7 16,8-4 14-16,-1 0 4 0,-2 0-17 0,9 0 7 16,-2-4-2-16,2-1 20 0,4 2-25 15,0-5 17-15,3-1 1 0,-6 1 5 0,3-6-8 16,0 4 7-16,-3-3-7 0,-5 1 0 0,2-4 0 16,-5 5 0-16,-3-4 0 0,1 1-13 15,-5 1-10-15,-2-1 5 0,-1 2 13 0,-6 1-15 16,-1 2-3-16,-2 0 18 0,-5 4 0 15,1-3-16-15,-4 4 13 0,-3 2-9 0,4 0 11 16,-5 0-4-16,2 4-3 0,-2 0-15 0,5 3 21 16,-1-1-6-16,1 4-8 0,2 1-4 0,1-2 9 15,3 2 6-15,1 2 5 0,5-1 2 0,-3 2-2 16,8 2 13-16,0-2 7 0,2 4-2 16,1 0 2-16,7-1 11 0,0 0-21 0,-1 1 16 15,7 5 2-15,1-4 2 0,-4-1-14 0,1-3 6 16,-2 2 4-16,1-2-1 0,-3 1-20 15,0 0 11-15,-1-5 4 0,-5 3-10 0,2-3 0 16,-4 3-2-16,-5-3 2 0,2 3 0 16,-6-4-8-16,-1 4 1 0,-2-3-11 0,-5 3-5 15,1-4-2-15,-3-1-3 0,2 1 12 0,1-2-1 16,0-2 1-16,-4-2-1 0,7 0-11 0,0-4 5 16,7 0-10-16,-14-4 2 0,11 0-2 15,3-2 0-15,3-4-1 0,0 1 12 0,2-5 17 16,8-3 5-16,0-1-10 0,1 0 5 0,7-4-11 15,-1-3 9-15,1 4 4 0,10-10 3 0,-7 6 11 16,-1 3 2-16,1 2 2 0,-3-3 8 16,3 5-7-16,-7 0 4 0,3 3 4 0,-6-1 9 15,0 6 0-15,-4-3-4 0,0 2-6 16,1 1 8-16,-5 2-16 0,1 0-2 0,-4-1 15 16,0 1-17-16,-2 0 14 0,-1-1-14 0,0 2 9 15,-4-1-7-15,-2 2 3 0,-1 3-11 16,-3 0 0-16,-1-1-2 0,1 2-8 0,-4 2 5 15,4 0 5-15,0 0-15 0,-1 0 8 0,1 4-6 16,3 0 1-16,-6 0 4 0,6 3-4 0,3 1 7 16,-2 1-8-16,3-1 1 0,2 2-9 15,1 1 4-15,1-1 7 0,5 1 5 0,1-3-8 16,7 2-2-16,-1-2 5 0,2-1-10 0,4 0 2 16,2 0-25-16,3-6-23 0,-4 1-24 0,4 2-30 15,4-7-77-15,-4 2-41 0,-4-1-130 16,10 1-400-16,-2-6 57 0,-4 4 69 15</inkml:trace>
  <inkml:trace contextRef="#ctx0" brushRef="#br0" timeOffset="-98483.92">19358 6578 616 0,'0'0'256'16,"-1"-9"-43"-16,1 9-3 0,0 0 5 0,-4-2-21 15,4 2-17-15,0 0-18 0,-3-6-6 0,3 6-10 16,0 0-25-16,0 0 0 0,0 0-8 16,0 0-15-16,-10 12-18 0,7-6-6 15,-4 3-20-15,0 3 6 0,3-1-24 0,-6 3-10 16,4 3-15-16,-5 1-19 0,1 1-40 0,-3 3-15 16,1 2-93-16,-1-5-64 0,-4 5-166 0,4-6-379 15,3 0 54-15,2-3 85 0</inkml:trace>
  <inkml:trace contextRef="#ctx0" brushRef="#br0" timeOffset="-98248.58">19323 6553 665 0,'4'-3'236'15,"-1"-4"-4"-15,-3 5-24 0,0 2-26 0,3-5-26 16,-3 5-5-16,0 0-18 0,0 0-18 0,0 0 0 15,17 8-15-15,-14-2-18 0,5 1-16 0,-5 2 9 16,4-2-22-16,2 2 6 0,-1 1-25 16,2 1 9-16,0 2-7 0,1-3 10 0,-4 0 5 15,3 4-25-15,0-4 10 0,0-1-1 0,0 1-32 16,4 1-8-16,-7-3-39 0,3-3 9 0,-3 2-83 16,0-2-136-16,3-2-560 0,-6 0 77 15,5-1 120-15</inkml:trace>
  <inkml:trace contextRef="#ctx0" brushRef="#br0" timeOffset="-98046.65">19617 6518 696 0,'0'-2'276'16,"0"2"-40"-16,0-7-19 0,0 7-9 0,0 0-37 15,0 0-2-15,0 0-13 0,0 0-20 0,0 0-18 16,0 0-16-16,3 19-15 0,-3-11-8 15,-3 4-12-15,3 0-49 0,-3 6 10 0,-1-2-15 16,-2 1-34-16,-2 6-35 0,5-3-82 16,-4-7-100-16,1 11-523 0,2-6 55 0,1-2 56 15</inkml:trace>
  <inkml:trace contextRef="#ctx0" brushRef="#br0" timeOffset="-97680.8">19901 6551 632 0,'3'-3'215'0,"-3"3"-28"15,0 0-11-15,0 0-17 0,0 0-11 16,0 0-15-16,0 0-12 0,-20 11-21 16,12-3-6-16,2 0-17 0,-4 3-8 0,0 4 0 15,-1 1-5-15,1 1-10 0,0 0-10 0,2-1-16 16,-1 1 10-16,5-5-10 0,-2 3-10 0,5-3 3 15,-2-1-6-15,3-1 13 0,4-1-10 0,-1-1-5 16,3-2 2-16,1-4 19 0,0 2-24 16,4-2 5-16,-1-4-2 0,7-2-5 0,-4 1 27 15,2-4-14-15,1-1-3 0,-2-1 2 0,0 1 6 16,-1-1-6-16,-2-5-9 0,-1 3 17 0,0-3 5 16,1 3-28-16,-5-3 11 0,1 1 2 15,-4 1-3-15,0 1-5 0,-3-1 3 16,0 3-8-16,-3 1-8 0,-4 0 3 0,-2 4 0 15,2-2-10-15,-7 4-3 0,1 2-4 0,-2 0-7 16,2 2 7-16,-1 2-35 0,-3-1-24 0,3 3-6 16,1 1-21-16,-2-2-43 0,2 3-69 15,6-2 3-15,1 2-530 0,-1-4 53 0</inkml:trace>
  <inkml:trace contextRef="#ctx0" brushRef="#br0" timeOffset="-97544.59">20122 6573 491 0,'5'-5'136'0,"-5"5"-31"0,0 0-72 0,0 0-115 15,0 0-197-15</inkml:trace>
  <inkml:trace contextRef="#ctx0" brushRef="#br0" timeOffset="-96572.77">11460 8133 581 0,'-13'-1'179'0,"5"0"-21"0,8 1 27 0,-10-5-34 16,10 5 5-16,-6 0-8 0,6 0-15 0,-7-5-10 15,7 5-15-15,0 0 7 0,7-11-18 16,0 2-33-16,7 2 8 0,-1-1-18 0,4 4 10 15,-3-3 0-15,6 0-13 0,-3 0-10 0,0 3-3 16,0-2-7-16,1 4-13 0,-2 2 2 0,2 0-9 16,-1 1-37-16,-4 0 3 0,-2 4 2 15,3-1 4-15,-5 4-12 0,-2 0 9 0,-4 2 2 16,-3 5-5-16,0 2-3 0,-9 1-15 0,-1 3-20 16,-5 4 28-16,-5 0-42 0,-4 8 24 0,0-5-13 15,3-6-18-15,-2-2-2 0,3-2-34 16,6-3 34-16,-3 0 12 0,7-4 44 15,-1 1 51-15,4-7-13 0,1 2 29 0,2-1-14 16,1-5-2-16,3-1 13 0,0 0 8 0,0 0-19 16,0 0 16-16,13-10-8 0,-3 3 11 0,1 2 7 15,-1 2-10-15,4-4-8 0,-1 0-12 16,1 2 9-16,3 0 1 0,-4-2-8 0,2 4 11 16,1-2 1-16,-2 2-1 0,-4 2-6 0,4 0-8 15,-3-2 1-15,2 3-14 0,-2 0 9 0,-1 4-37 16,4-3-22-16,-4 3-26 0,0 2-26 15,1 1-43-15,-2 0-77 0,1 4-200 0,1-4-274 16,-7 0 44-16</inkml:trace>
  <inkml:trace contextRef="#ctx0" brushRef="#br0" timeOffset="-96352.96">12059 8031 716 0,'0'0'197'0,"3"-6"-20"0,-3 6-21 0,0 0 0 16,0 0-33-16,0 0-13 0,0 0-2 15,0 0-14-15,0 18-7 0,0-11-10 16,0 4-5-16,0 2-3 0,0-1-5 0,-3 5-15 16,3 1-14-16,-4 4-6 0,4-4-58 0,-3 3-14 15,6-2-13-15,-3 1-101 0,-4 2-109 0,5-7-481 16,2 2 71-16</inkml:trace>
  <inkml:trace contextRef="#ctx0" brushRef="#br0" timeOffset="-95902.27">12226 8075 721 0,'0'-7'269'0,"-3"-1"-26"0,3-1-28 16,0 7-20-16,0-6-31 0,0 0-3 0,3 0 3 16,0 1-21-16,1-4-18 0,2 3-7 15,2-5-10-15,2 2 2 0,3 1-18 0,1-2-25 16,-4 2 17-16,5 3-7 0,4-1-26 0,-4 4-2 16,1-2-1-16,2 4-2 0,2-3-12 0,-6 5-14 15,3 0 1-15,-4 7-9 0,1-6-1 16,3 8-9-16,-7 3-4 0,1-1-1 0,-4 4-2 15,-4 1-16-15,-3 2-4 0,-3 0-16 16,-1 7 13-16,-7 0-11 0,-5 3-9 0,-5 9 12 0,1-9-38 16,3-3 33-16,-1 0 10 0,2-3-10 15,2-5-3-15,4-5 37 0,3 1 32 16,0-2-4-16,-3-4 15 0,6 0-8 0,-2-4 13 16,5 0-16-16,1-3 16 0,0 0-7 0,0 0 4 15,0 0-5-15,10-12-7 0,-2 9 17 0,-1-3-30 16,3-1 3-16,0 3 4 0,4-4 3 15,-1 0 0-15,1 1 5 0,-4 5-5 0,4-4 0 16,-4 0-2-16,0 2-6 0,1 3-10 0,-1-3-5 16,0 2-7-16,1 2-27 0,-1 0-35 0,-1 2 5 15,2 1-74-15,-1-1-154 0,-3 2-207 0,0 2-300 16,3-3 106-16,-6 2 89 0</inkml:trace>
  <inkml:trace contextRef="#ctx0" brushRef="#br0" timeOffset="-95540.39">12862 8018 890 0,'0'0'226'0,"-7"-7"-4"15,7 7-22-15,0 0-24 0,-14 14-24 0,8-6-27 16,-1 2 23-16,-1-2-25 0,-1 9-33 15,2-4-3-15,0 2-5 0,0 0-8 0,3 0-15 16,-2 2-18-16,3-7 2 0,2 5-17 0,-2-7-6 16,3 2-2-16,0-3 11 0,3 0-6 0,-2 0 23 15,5-6-3-15,-6-1 1 0,14 2 4 16,-14-2-14-16,17-7-6 0,-7 4-8 0,-2-4-2 16,1 0 10-16,1-3-17 0,1 2 19 0,-4-2-4 15,-1 2 25-15,1-1-38 0,-4 0 18 0,2-4-19 16,-2 2-12-16,-3 3 21 0,0-1-11 15,0-1-10-15,-3 0-3 0,-1 0-12 16,3 5-10-16,-5-1 1 0,-1-1 1 0,1 5 8 16,-1 1-26-16,-1-3-28 0,8 4 5 0,-13 4-43 15,6-1-24-15,0-2-76 0,0 5-54 0,1-5-538 16,2 5 80-16,1-3 84 0</inkml:trace>
  <inkml:trace contextRef="#ctx0" brushRef="#br0" timeOffset="-95121.14">13193 7943 706 0,'0'0'269'0,"0"0"-31"0,0 0-21 16,0 0-25-16,0 8-10 0,0-8-21 0,-7 14-20 15,1-8-15-15,2 4-24 0,-2 0 18 16,-5 0-30-16,4 5 2 0,-2-5-2 0,2 7-26 15,-1-7 0-15,-1 5-23 0,2-7-3 0,3 2-13 16,-3-2 1-16,3-1-8 0,1 0 10 0,0 3-15 16,0-7-5-16,2 2 22 0,-2 0 6 15,3-5-13-15,0 5 3 0,0-5-3 0,0 0-8 16,4 5 21-16,-4-5-23 0,0 0-11 16,13-1 21-16,-13 1-10 0,0 0 18 0,17-4-5 0,-17 4-3 15,13-1 7-15,-13 1-2 16,12 0-20-16,-6 1 5 0,-6-1 0 0,14 7-6 15,-4-7 4-15,-6 6-4 0,5-4 6 0,-2 5-5 16,-2 1-6-16,4 0-4 0,-5-1 4 0,2 2 4 16,-3 1 6-16,1 0 9 0,-4-1-11 15,4 4-7-15,-8-2 2 0,4 2-13 0,-4-1-10 16,1-2-23-16,-3 5-54 0,-4-7-17 0,2 6-57 16,-2-13-177-16,-3 8-478 0,2-1 59 0,-2 0 84 15</inkml:trace>
  <inkml:trace contextRef="#ctx0" brushRef="#br0" timeOffset="-94882.29">13142 7974 606 0,'11'-6'200'16,"-2"-1"-39"-16,2 3-10 0,-1-1 3 0,0 2-11 15,1-3-30-15,2 4 12 0,1-3-35 16,-3 2-11-16,6 2 3 0,-1-3-16 0,-1 4-12 16,-2-2-28-16,3 4-6 0,-1-4-30 0,-2 4-10 15,1 1-37-15,-1-2 14 0,2 2-31 0,-6 3-88 16,1-1-45-16,1 2-389 0,-4 1-44 16</inkml:trace>
  <inkml:trace contextRef="#ctx0" brushRef="#br0" timeOffset="-94412.08">13610 8237 632 0,'0'0'205'0,"-3"-6"-3"16,6 1-15-16,-3 5-36 0,0 0-11 15,-3-8-9-15,3 8-8 0,0 0 5 0,3-3-31 16,-3 3-5-16,0 0-41 0,0 0-2 0,0 0-3 16,0 0-13-16,0 0-7 0,0 0 7 0,0 0-10 15,0 0 0-15,0 0-20 0,0 0 20 16,0 0-26-16,0 0-22 0,1 17 22 0,-1-17-30 15,0 4 5-15,0-4 10 0,3 5-5 16,-3-5 15-16,0 0 8 0,10 2-2 0,-10-2-14 16,0 0 14-16,14-7 4 0,-10 4-4 15,2 1 9-15,-3-3 11 0,1 3 10 0,-1-4-7 16,4 4-11-16,-7-4 13 0,0 6 5 0,4-9-7 16,-4 7 12-16,0 2-20 0,0-8 7 0,0 8-22 15,-3-8 12-15,3 8-15 0,-4-7 2 16,0 6-9-16,4 1 12 0,0 0-8 0,-10-4-10 15,10 4-5-15,0 0-3 0,0 0 8 0,-16 4-33 16,16-4-13-16,-5 1-51 0,5-1-51 0,-3 7 2 16,0-7-102-16,3 0-415 0,6 8 74 15</inkml:trace>
  <inkml:trace contextRef="#ctx0" brushRef="#br0" timeOffset="-94064.48">14287 7919 744 0,'-6'-3'264'0,"6"-2"-80"0,0 5 65 15,0 0-19-15,-4-4-18 0,4 4-32 0,-4-4-11 16,4 4-11-16,0 0-7 0,0 0-25 15,-13 15-21-15,3-5-3 0,2 5-18 16,-5 0-2-16,3 8-10 0,-7-3-8 0,4 7-5 16,-11 11-3-16,3-3-2 0,1 5-5 0,-4-3-8 15,-1 3-18-15,1 0 2 0,-3 2-32 0,1 1-9 16,-2-3-2-16,1-2 18 16,5-2-15-16,-2 0 5 0,4-11-1 0,3 0-17 0,1-2 0 15,1-3-8-15,2-3-10 0,2-1-23 0,4-3-10 16,-2-2-26-16,1-3 18 0,2 2 7 0,2-3-9 15,1-3-80-15,0-1 31 16,3-3-82-16,0 0-77 0,0 0-425 0,13-15 67 16</inkml:trace>
  <inkml:trace contextRef="#ctx0" brushRef="#br0" timeOffset="-93703.91">14223 8400 637 0,'3'1'192'0,"-3"6"-33"0,0-7-14 16,-3 10-6-16,3-10-32 0,0 7-7 16,0-7-33-16,0 6 22 0,0-6-4 15,0 4-24-15,0-4-5 0,0 0-10 0,0 0-25 16,0 0-3-16,0 0 0 0,0 0-16 0,0 0 16 15,0 0-2-15,0 0-11 0,0 0 7 0,6-17 29 16,-6 14-2-16,3-4 9 0,-2 0 1 16,2 0 7-16,-3 3 19 0,0-3-103 0,3 0 89 15,-3 0-18-15,0 7 16 0,-3-9 8 0,3 5-18 16,0 4 12-16,-3-10 0 0,3 7-7 0,0 3-5 16,-4-8-19-16,1 6-6 15,3 2-14-15,0 0-31 0,0 0 11 0,-10-1-31 0,10 1-46 16,0 0 8-16,0 0-106 0,-11 9-129 15,11-7-457-15,0-2 90 0,3 7 67 0</inkml:trace>
  <inkml:trace contextRef="#ctx0" brushRef="#br0" timeOffset="-93267.95">14814 8221 632 0,'-4'-3'205'16,"4"3"-21"-16,0 0-28 0,0 0 54 15,-6-7-16-15,6 7-22 0,0 0-6 0,0 0-10 16,0 0-22-16,0 0-12 0,-3 15-19 0,3-6-9 15,0 0-14-15,-1 4 4 0,-3-2-15 0,4 6-2 16,-3-1-18-16,0 2-1 0,3 4 3 16,0-3-12-16,-3 2-21 0,2-1-26 0,1 0-5 15,0 2-12-15,0-5-44 0,1 1-65 0,2-2-58 16,0-2-389-16,5-3-186 0,1-2 96 0</inkml:trace>
  <inkml:trace contextRef="#ctx0" brushRef="#br0" timeOffset="-92837.18">15204 8308 616 0,'0'0'233'16,"-3"-7"-38"-16,3 7-3 0,0-2-18 15,0 2-18-15,-5-6-18 0,5 6 0 0,-6-2-2 16,6 2-28-16,0 0-1 0,-10-1-30 16,10 1-3-16,0 0-12 0,-10 10-1 0,5-7-25 15,-1 5-5-15,3-1-13 0,-1 1 10 16,4 3-33-16,-3 1 12 0,3-4-9 0,-3 3-11 16,6-4 0-16,-3 3 23 0,3-2-22 0,1 0 9 15,2-1 6-15,-2 1 7 0,3-3-5 0,0 0-3 16,3-3 16-16,1 1 13 0,-2-2-21 15,1-1 11-15,1-4-8 0,2 1 10 0,-3-1 2 16,1 1 1-16,-1-4 2 0,0-1-18 0,-2 1 16 16,2 1 5-16,-4-3-8 0,1-1 2 0,-3 1 1 15,3-2-13-15,-7 3 4 0,3-2 17 16,0 2-11-16,-3 1-21 0,0-3 14 16,-3 3-21-16,0-1 22 0,-4 2-9 0,6 2-13 15,-5-3-15-15,-1 6 4 0,1-3-4 0,6 4 2 16,-12-3-8-16,12 3-30 0,-13 3-36 15,7 1-16-15,6-4-12 0,-7 3-54 0,0 2-74 16,7-5-19-16,-1 2-465 0,1-2 92 0</inkml:trace>
  <inkml:trace contextRef="#ctx0" brushRef="#br0" timeOffset="-92385.47">15627 8228 555 0,'0'0'228'0,"0"0"-16"0,0 0 8 0,0-3-53 15,0 3-21-15,0 0-41 0,0-7 107 0,0 7-10 16,0 0-35-16,0 0-14 0,0-7-15 0,0 7 1 16,0 0-24-16,0 0-18 0,4-4-7 0,-4 4-3 15,10-6-21-15,-3 6-7 0,-1-1 3 16,2 0 17-16,2-2-28 0,0 3-7 0,-10 0-11 15,21 4-5-15,-11-4-41 0,1 3-2 16,-1 2-18-16,-1-2-16 0,-2 4 11 0,1-1-8 16,-2-2-13-16,-5 3 23 0,2 1-15 15,-3 0-11-15,-3 3-17 0,2 1 0 0,-8-1-60 16,1 0-22-16,1 1 10 0,-6-1-115 0,2 3 61 16,1-4 5-16,0 0 26 0,2 2-5 0,-1-6 26 15,2 1 78-15,0-2 39 0,4 2 19 0,-4-4 42 16,6-2 16-16,1-1 10 0,-6 6 8 15,6-6-8-15,0 0-2 0,0 0 25 0,0 0 16 16,0 0-31-16,0 0 0 0,27-10 12 0,-20 5-4 16,4 1-1-16,2-2 1 0,-3 2-21 15,4 1 31-15,0-4-34 0,3 3 11 16,0-2-10-16,0 5-6 0,0-5-10 0,0 5-2 16,-3-2-34-16,3-1-30 0,0 1-55 0,-3 2-160 15,-1 1-13-15,1 0-438 0,-1 0 77 0</inkml:trace>
  <inkml:trace contextRef="#ctx0" brushRef="#br0" timeOffset="-91749.93">16229 8108 673 0,'0'-7'194'0,"0"7"-50"0,0 0 9 16,0 0-22-16,0 0-14 0,0 0-9 16,0 0-13-16,3 18-1 0,-3-11-12 0,-3 3 0 15,0 3-8-15,0-4-22 0,-1 8-24 0,1-2-18 16,-5 1-5-16,5-3-10 0,-7 8 23 0,4-5-23 16,-2-1-5-16,1 0-11 0,1-1-2 15,-1-2 10-15,4 0-15 0,-1-3 23 0,0 1 5 16,1-3 0-16,0-4 31 0,2 2-13 15,1-5-13-15,0 8 5 0,0-8 28 0,0 0-30 0,0 0 20 16,0 0-12-16,0 0 19 0,0 0-9 16,0 0 0-16,21-10-19 0,-18 5 4 15,1 4 1-15,-1-3 11 0,-3 4-7 0,11-3 2 16,-4 1 0-16,-4-2-1 0,4 2-1 0,2 0 2 16,-1 2-18-16,-8 0 20 0,14-1-27 0,-4 1 17 15,3 0-8-15,-3 0 14 0,1 0-16 16,-1 0 12-16,3 1-22 0,-1-1 8 0,1 0-14 15,-3 0-17-15,4-1 7 0,-1 0 19 0,1-4-6 16,-4 4 13-16,3-3 0 0,-2 1-13 0,0-4 3 16,2-1 18-16,-6 5-19 0,3-4 19 15,-3-3 0-15,0 3 22 0,-3-1 6 16,2-2-2-16,-2 3 14 0,-1 0-25 0,0 3 0 16,0-4 3-16,-2 1 30 0,3 1-10 0,-4 3-10 15,3-2 2-15,-3 5-12 0,0-10 0 0,0 10 7 16,3-5-23-16,-3 5 6 0,0 0 7 15,0 0-16-15,0 0-4 0,0 0 10 0,0 0-1 16,0 0 1-16,-3 23-13 0,3-14-2 0,-3 0 9 16,3 4 4-16,3-3-6 0,-3 1 8 0,0 3-19 15,0 0 1-15,0-3-8 0,3 4-27 16,-3-3-14-16,4 4-51 0,-4-1 10 0,3-5-112 16,0 5-118-16,1-2-433 0,2-1 80 15</inkml:trace>
  <inkml:trace contextRef="#ctx0" brushRef="#br0" timeOffset="-91482.27">17053 8066 483 0,'-3'-5'213'0,"3"5"7"0,0 0-51 16,0 0 13-16,0 0-21 0,0 0-8 0,0 0-30 16,3-8 10-16,-3 8-15 0,0 0-8 15,10-2-7-15,-10 2-9 0,7-1-22 0,-7 1 0 16,14 0-3-16,-7-1-31 0,3 1 1 0,-10 0-39 16,17 0-39-16,-7 0-56 0,-3 1-71 0,3-1-108 15,-10 0-30-15,1 8-426 0,5-5 75 16</inkml:trace>
  <inkml:trace contextRef="#ctx0" brushRef="#br0" timeOffset="-91297.16">17067 8228 573 0,'9'-2'207'0,"-1"1"-25"15,-8 1-18-15,13-1-16 0,1-2 57 16,-4 0-8-16,3 3-18 0,-1-2-48 0,4 1-70 16,-2-3-53-16,0 4-131 0,6-1-468 0,-3 1-95 15,1-2 61-15</inkml:trace>
  <inkml:trace contextRef="#ctx0" brushRef="#br0" timeOffset="-90639.84">18400 8031 678 0,'-4'-5'189'0,"-3"4"-20"0,-2 1-28 0,2-1 2 15,7 1-15-15,-21 1-20 0,11 0-11 16,-4 1-7-16,1 3-14 0,-2 5-9 0,2-3-16 15,-4 1 3-15,4 2 5 0,2 3-31 0,1-3 18 16,3 0-43-16,0 0 22 0,0 0-38 0,4 0 6 16,3-5 9-16,0 5-9 0,3-5 14 0,4 2 1 15,3-4 7-15,3 1-7 0,-1-1-3 16,7-5 13-16,2 1-8 0,3-3-15 16,0 1 41-16,0-4-18 0,0 2 13 0,0 0 4 0,-3-3 6 15,-2 1 3-15,-4 0-18 0,1 3 4 16,-2-4-9-16,-4 1 32 0,-3 0-22 15,1-3-3-15,-2 3 3 0,-6 0-18 0,1-1 23 16,-2 0-26-16,-5 1 5 0,-2 2-22 0,1-1-16 16,-6 3 7-16,-1-3 3 0,1 5-30 0,-1 1-26 15,0 0-11-15,0 0-37 0,1 0-39 0,3 0-36 16,-1-4-54-16,1 8-484 0,4-1 34 16</inkml:trace>
  <inkml:trace contextRef="#ctx0" brushRef="#br0" timeOffset="-90245.28">18857 7896 875 0,'1'-3'287'0,"-1"3"-37"16,0 0-22-16,7-3-31 0,-7 3-7 0,0 0-24 15,0-7-7-15,0 7-16 0,0 0-17 0,7-5-27 16,-4 2-17-16,1-1-7 0,2 1-6 15,5-5-5-15,-1 1 0 0,3-3-11 0,2 2-6 16,4-3-12-16,-1-3-1 0,2 3-11 0,-3-5-5 16,-2 2 10-16,1 2-3 0,1-2-2 15,-3-3-2-15,-3 6 2 0,-2-3-8 0,-2 3 8 16,0-1 3-16,-4 2-6 0,1-1-9 0,-3 0-4 16,-1 1-2-16,0 5 8 0,-1-2-8 15,-3-1 6-15,-3 2-11 0,1 0 2 0,2 3 3 16,-5 2-5-16,9 1 8 0,-18 1 0 15,8 5 4-15,-4 2-19 0,1 2 4 0,2 1 8 16,-3 4-5-16,1 2-2 0,-1 1 12 0,4 4-7 16,-1-2 2-16,1 3-5 0,1 1-5 0,2 4 7 15,-1 2-4-15,2-5 9 0,2 3-7 0,1 1 3 16,3-1-8-16,-3 0-8 16,3 1 13-16,0-3-28 0,3 4-16 0,-3-3-30 0,0-2-36 15,3-1 5-15,-3-5-102 0,3-2-101 0,-3 1-516 16,1-3 87-16,2-1 71 0</inkml:trace>
  <inkml:trace contextRef="#ctx0" brushRef="#br0" timeOffset="-89810.15">18875 8051 609 0,'7'-1'166'0,"7"-6"-12"15,-1 0-6-15,5 2-17 0,2-2-29 0,4-2-2 16,0 1 0-16,0 1-21 0,2-2 21 0,-1 0-34 16,2-4-2-16,0 5-15 0,-2-2 30 15,2-1-38-15,1-3-5 0,-8 6 0 16,4-4 0-16,-3-1 7 0,-2 1 19 0,-1-1-34 16,-2-2 10-16,-1 2-9 0,-5-1-12 0,1-1-6 15,-5 4 1-15,1-6 4 0,-4 2-19 0,-3 3 19 16,3-1 14-16,-6-2-17 0,0-2-8 15,0 6 3-15,-1 1 10 0,-2-4-8 0,1 6-5 16,-1-3 23-16,2 3-20 0,-2 2 0 0,2-2-13 16,-2 5 17-16,1-1-4 0,5 4 0 15,0 0 15-15,-19 7-10 0,15 1-6 0,-4-1-2 16,-1 3 26-16,2 4-13 0,1 2-10 16,2-3-6-16,-3 5-2 0,0 4 8 0,4 3 5 15,-4-2-8-15,4 4-3 0,-5 1 9 0,2 2-1 16,-1 2 3-16,4 1-6 0,-1 0-9 0,-2-4-11 15,1 0-5-15,2-3 23 0,-4 2-51 16,4 1-105-16,-3-4-48 0,2-4-83 0,1 0-504 16,-1-3 110-16</inkml:trace>
  <inkml:trace contextRef="#ctx0" brushRef="#br0" timeOffset="-89621.6">19180 8100 650 0,'9'-6'263'15,"-2"2"-14"-15,4-3-37 0,2 0-12 0,1 2-44 16,0 0-33-16,3-3-59 0,-3 1-49 0,6 6-35 16,-6-6-65-16,3 0-104 0,-4 7-536 0,2 0 80 15</inkml:trace>
  <inkml:trace contextRef="#ctx0" brushRef="#br0" timeOffset="-88637.83">19453 8111 606 0,'0'0'187'0,"0"0"8"0,0 0 7 16,0 0-13-16,0 0-28 0,0 0-20 15,0 0-13-15,0-18-20 0,3 15 4 0,1-5-9 16,2 1-11-16,1-7-8 0,4 4-20 0,2-1-5 15,1-4-15-15,0-2 17 0,3 2-12 0,-1-2 10 16,-1-1-31-16,1 3-3 0,-1-2 1 0,-2 2 20 16,-3 3-20-16,1-1-19 0,-2 3 1 15,-5 2-13-15,3-2-13 0,-4 2-23 0,1 1-2 16,-4 4-21-16,0 3 0 0,-7-7 5 16,0 6 7-16,7 1 14 0,-17 0 5 0,7 1 2 15,-1 2 8-15,-3 4 3 0,1-1-6 16,0-2 11-16,-1 4-14 0,1 0-9 0,2 1 0 15,1 3 33-15,3-6-24 0,3 1 17 0,-3 0 9 16,4 1-5-16,0 0 31 0,3-1-2 0,3 0 12 16,-3-3 8-16,7 4-13 0,0-2 11 15,0 2-9-15,3-5 11 0,0 4-18 0,4-1-5 16,0-2 3-16,-1 3-6 0,5 0 16 16,-2-4-16-16,-2 4 11 0,0 1 17 0,-1-5-27 15,4 4-27-15,-7-2 11 0,1 3-12 0,-4-3-6 16,0 0-3-16,-1 2-27 0,-3 3 27 15,-2-4 8-15,-1 1 3 0,0-2 0 0,-1 2-8 16,-2 1-18-16,0-1-15 0,-4 1-8 0,4-3-8 16,0 0 24-16,2 2 7 0,-2-4-10 0,3-3 36 15,0 7-8-15,0-7 13 0,0 0-18 16,0 0-5-16,20-10 5 0,-12 3 25 0,5 0 19 16,0-2-11-16,5-2-8 0,-1-5 3 0,3 2 13 15,1-4-2-15,3 0 17 0,-1 3-12 0,-5 0 9 16,3 2 6-16,-2-2-3 15,-1 1-7-15,-2 2 25 0,-4-1-23 0,-2 3 6 16,2 2 12-16,-4 0 0 0,-4 1-26 0,2-2 21 0,-2 6-2 16,-4-5-1-16,0 8-18 0,0-7-7 0,0 7 5 15,-10-2 3-15,10 2-6 16,-12 0 3-16,12 0-21 0,-19 4 14 0,9-1 1 16,-1 1-4-16,1 4-5 0,3-2 12 0,-3 1-23 15,0-2 3-15,3 8 3 0,0-4-6 0,0 2-2 16,0 1 7-16,4-2-5 0,3 0-4 15,0 0 7-15,0 4-3 0,3-6-7 0,0 2 15 16,1-2-3-16,3-1-5 0,0 1 11 0,3-6-13 16,0 4 22-16,4-5-19 0,-1-1 32 0,2 0-25 15,1 0 16-15,2-7-14 0,1 4 6 16,2-6-21-16,3-3 13 0,1 0 15 16,-1-2-15-16,-1-5 6 0,1-2 9 0,-3 1 8 15,-1-2-10-15,1 1 0 0,-4-8 17 0,0 4-7 16,-3-3 5-16,-1 2 8 0,-3-3-36 0,-2 2 41 15,2 0-5-15,-4 4 23 0,-2 5-64 16,-1 3 13-16,0-2-8 0,1 7-3 0,-1-3 34 16,-2 2 7-16,2 2-28 0,-3 1-5 0,3 0 6 15,-3 2-6-15,0 2-10 0,0 4 7 0,0 0 8 16,0 0-15-16,0 0 8 0,-14 22-16 16,8-8 23-16,-1 8 3 0,3-2-15 0,-5 3 4 15,1 2-2-15,1 3-13 0,-2 4 13 16,2 0 0-16,-1 0 13 0,2-3-13 0,5 3-2 15,-2-7-6-15,0 3-5 0,3 0 8 0,-3-2 0 16,3-1-21-16,3-1-7 0,0-5 0 16,1-2-6-16,2-2-2 0,2 1 6 0,-1-6 9 15,3 0-30-15,3 0-16 0,-2-5-12 0,2 0-42 16,-2-4-130-16,-1-1-130 0,4-1-362 0,2-4 95 16</inkml:trace>
  <inkml:trace contextRef="#ctx0" brushRef="#br0" timeOffset="-88434.58">20291 7794 711 0,'-10'-1'205'0,"10"1"-16"0,0 0-12 0,0 0-11 15,0 0-35-15,0 0 22 0,0 0-30 0,40-7-2 16,-12 3-14-16,12-3-2 0,22-2-23 0,3-4-10 15,6 3-29-15,21 0-12 0,-2-2-87 16,5-2-60-16,-3 1-301 0,8 1-330 0,-4-2 81 16</inkml:trace>
  <inkml:trace contextRef="#ctx0" brushRef="#br0" timeOffset="-85389.63">10199 6132 309 0,'31'-4'77'0,"2"4"-3"16,2-2-7-16,3 1-3 0,6-3 2 0,17 0 1 15,1 0-13-15,3 1-3 0,3 0-8 16,-3-1 6-16,7 1 5 0,3-1-26 0,4 0 21 16,14 3-14-16,6-5 11 0,3 3-2 15,1-1-1-15,-1 1 1 0,0-3-21 0,1 4 13 16,0-2 59-16,3 1 7 0,10 0 3 0,-3-1-13 16,3-1-10-16,-4-1-13 0,2-1 8 0,5 0-13 15,1 0-5-15,7-1-29 0,2-1 19 16,-2 1 2-16,2 0-7 0,2 2-8 0,5-5 10 15,28-1-16-15,1-1 1 0,-35 3-8 0,2 2 5 16,2-4 3-16,27-3 2 0,-1 0-7 0,-27 7-6 16,1-3 3-16,-1-2-17 0,28 0 11 15,-27 0-91-15,-4 2 20 0,6-2-7 16,1 4 23-16,-4 0-14 0,-3-1 14 0,0 1-21 16,3-1 31-16,-3 3 15 0,6-5-12 0,-2 3-21 15,-4 3 33-15,0 0-8 0,-4-1 29 16,1 0-23-16,-1 4-3 0,1-4 10 0,0 5-7 15,-4-3-1-15,-8 4 24 0,-2 0-23 0,1-1 27 16,-6-1-17-16,2 2 8 0,-1 1 43 0,-3 0-56 16,-6-2-18-16,-1 4 38 0,-20-2 13 15,3 1-3-15,-4 2-25 0,4-3 21 0,-4 3-11 16,1-3-3-16,0 1 8 0,0-1-2 0,0 2-8 16,-1-2 10-16,-2 3-12 0,-2-2 9 0,1 0-12 15,1 2 5-15,-2-2-2 0,-1 2 15 16,-1-2 15-16,-4 1-28 0,4-1-10 15,-4 4 15-15,-3-4-16 0,0 0 6 0,-10-1 8 16,-8 2 2-16,-2 1-13 0,-1-2 3 0,-2-1-3 16,-1 4 14-16,-7-2-19 0,0 0 3 0,0-2 12 15,-4 3-12-15,1-2 20 0,-3 2-5 16,-4-1 3-16,0-1-13 0,-1 0 0 0,-2 1 5 16,0 1 12-16,-1-1-1 0,1 0-11 0,-4 1 2 15,0-1-9-15,-3-2 25 0,2 1-18 0,-2 1-8 16,-3-1 5-16,-1 2 19 0,1-1-14 15,-2-2 8-15,-2 1-4 0,0 0 6 0,-7-1-7 16,14 2-17-16,-8 2 1 0,-2-3 6 16,-4-1 0-16,9 5 5 0,-8-2-13 0,-1-3 26 15,7 9-8-15,-4-2-2 0,-2 1-8 0,-1 1 41 16,0-1-39-16,3 4-12 0,-3 2 20 16,-3 3-13-16,3 2 18 0,3 2-5 0,-3 0-12 15,0 8 32-15,0-1-37 0,0 3 27 0,0 3-15 16,0 1 3-16,0 4-1 0,0-3-7 0,0 3 8 15,3 15 2-15,-3 1-5 0,3-3 0 16,-2 4 5-16,-1-2-13 0,3 4 3 0,0 3 13 16,0-1-21-16,2 1 15 0,-2 2-7 15,3-3 10-15,-2 4 6 0,3-1-11 0,4-5-5 0,-2 6 15 16,1-4 0-16,1-3 16 0,2 2-19 16,-3-2 6-16,5 1-5 0,-5-6 7 15,4 4-28-15,2-6 13 0,-6-5-5 0,5 4 10 16,-5-1-12-16,0-11 14 0,0-5-7 0,-3 1 0 15,3-1 13-15,-2 0-10 0,1-4-11 0,-2-5 16 16,-1 2 2-16,-1-1 0 0,2-4-5 16,-1 3 13-16,-3-5-18 0,1-3 16 0,2 2-27 15,-1 1 34-15,-2-4-7 0,0-2-11 0,1 2 13 16,-1-4-13-16,0 0 23 0,1 2-23 0,-4-3-2 16,3-1-14-16,-3-4 27 0,3 3-21 15,-3 0 7-15,4 0-4 0,-3-3 12 0,-1-4-20 16,3 8 35-16,-3-2-30 0,0-6 18 15,3 7 5-15,-3-4-36 0,0-3 15 0,0 0 42 16,0 8-16-16,0-8-23 0,0 0 77 0,0 0 2 16,0 6-5-16,0-6 16 0,0 0-31 15,-11 1 10-15,11-1 8 0,-13 0-11 0,6 1-22 16,-7-1 12-16,1 5-13 0,-5-3 19 0,-2 1-29 16,-7 4 6-16,0-6 7 0,-4 5-8 0,-3 1-10 15,-4-3-7-15,-3 3 4 0,0-1 3 16,-17 1-7-16,-4 2-3 0,0 0-13 0,-6-1 8 15,-4 1 15-15,-16 3-13 0,-1 1-2 0,0-3 5 16,-3 0-31-16,-1 3 34 0,-5-4-16 16,-2 2-3-16,1 1 6 0,-4 0-5 0,-3-4 4 15,4 3 6-15,0-2-21 0,3 2-2 16,-8 0 8-16,5-3-1 0,-8 2 8 0,-2-2-18 16,5 1 18-16,-2 0 1 0,3 0-6 0,-3-2 0 15,-1 2-18-15,-3-2 10 0,1 2 5 0,2-1 3 16,-3 0 3-16,4 1 2 0,-4-1 0 15,4-1-7-15,-1 1-3 0,-3 1 10 0,1-1-3 16,2-2-20-16,1 1 8 0,3-1 7 0,4 4 16 16,3-6-20-16,3 3-11 0,-7 3 15 0,7-4-12 15,0-4 7-15,-2 7-25 0,19-3 28 16,-11 0-8-16,12-3 0 0,0 3-2 16,2-2-3-16,-2 4 10 0,0-7 6 0,2 6-11 15,-13 2 5-15,14-1-2 0,0-2 10 0,0 1-3 16,0-1-2-16,2 4 13 0,2-4-8 0,-1 1-5 15,3 1 10-15,4-1-8 0,-3 0-4 16,3 2 2-16,0-3-3 0,1-2 8 0,-1 5 20 16,-4-1-30-16,7-1 2 0,0-1 1 0,-2-1 12 15,6 2 0-15,0-1-2 0,10-4-9 0,4 3-9 16,-1-1 20-16,4 1-7 0,-4-2 7 0,1-2 2 16,3 4-12-16,-3-3 0 0,0-2 3 15,-1 2-9-15,1 2 16 0,-2-3-12 16,-1 1 14-16,-1-1 1 0,1 0-10 0,2 2 7 0,-17 0-5 15,12-3 0-15,8 1 0 0,-2 2-16 16,-1 0 9-16,1-3 12 0,3 3-10 16,-4 1 2-16,1-3 1 0,-1 2 7 0,-16 2 7 15,2-3-9-15,9 4-6 0,5-5-4 0,1 0 7 16,-5 1 5-16,5 2-13 0,-1-3 21 0,-2 1-10 16,6 0 4-16,-4 2-4 0,2-2-8 0,4-2 12 15,-1 4-1-15,2-1-4 0,1-2-7 16,-2 5 13-16,8-5-19 0,-9 6 6 0,2-4 5 15,-2 4 3-15,-2-1-1 0,2-1-9 16,-15 3 17-16,11-1-13 0,5 0 3 0,-2 1-10 16,1-2 5-16,2 0 8 0,0 1-6 15,1-1 3-15,6-3-5 0,3 3 20 0,-2-3-10 16,5 2 3-16,5-3-3 0,-4 3 5 0,7-4 3 16,0 1-10-16,3-1 12 0,-2 2 1 0,6-3 9 15,-4 2-2-15,3-1-18 0,0-1 21 0,2 0-13 16,-1-1 28-16,10 1-47 0,-18-2 30 15,11-1-14-15,-2 2 3 0,1 1-29 0,-2-3 11 16,3 0 20-16,1 1 3 0,-2 0-7 0,2 0-11 16,-1-3 18-16,0 4-42 0,1-2 40 15,-2-1-11-15,-1 4 5 0,2-7-7 0,0 4-1 16,-1 1-4-16,2-4-8 0,-1 5 63 16,1-5-32-16,2 4-29 0,-3-2 6 0,3 0 30 15,-2 2-36-15,-1-3 13 0,7 5 3 0,-7-4-41 16,0 0 40-16,1 1-7 0,2-5 10 0,-2 1-7 15,2-2-8-15,1 0-5 0,-2-4 2 16,-1 0 16-16,2-3-3 0,-2 0-5 0,0-7 0 16,2 3-5-16,0-4 5 0,0-1 2 0,-2-4-2 15,2-5 0-15,-2 1-2 0,2-3-11 0,-3-15 10 16,0-4-2-16,1 4 5 0,2-1 3 16,1-2-3-16,-4 0-3 0,3-3-17 0,-3 2 9 15,1 0 9-15,0-3-21 0,-1 0 25 16,-1 1-12-16,1-4 18 0,1 3 0 0,-1-5-11 15,-3 3 3-15,3 2-3 0,0-4 16 0,0 0-13 16,0 0 5-16,0-1-12 0,0 1 9 16,1-3 8-16,-1 1 6 0,3 1-19 0,-3-2 3 15,4 1 5-15,0 3-10 0,-1 1 3 0,-2 4 7 16,-2-2-5-16,2 5 2 0,-1 1-7 0,1 10 13 16,2 9-3-16,-3 0-5 0,3 2 15 15,-2 0-2-15,2 5 0 0,1 2 5 0,-3-1 0 16,2 3-5-16,-3 2 17 0,6 3-30 0,-5 0 0 15,2 1 5-15,1-1 26 0,0 4-13 0,0 1-13 16,0 2-5-16,2-1 8 0,-3 1-6 16,1 2 6-16,-1-2-16 0,4 3 24 15,-3 3-24-15,0-3 23 0,3 1-4 0,-3 3 2 16,2-3-13-16,1 3-3 0,0 3-7 0,-3-7-1 16,3 3 4-16,0 4-9 0,0-4 1 0,-3 0 0 15,3 4 7-15,0 0 8 0,-3-4-15 16,3 4-8-16,-1-2 12 0,1 2 11 0,0 0-2 15,0 0-6-15,0 0 6 0,-4-4 7 0,4 4 2 16,0 0-22-16,0 0 18 0,-3-3-6 0,3 3 6 16,0 0-1-16,0 0-4 0,0 0-9 0,0 0-9 15,0 0-98-15,0 0-281 0,-17 4-489 16,-4 1 117-16,-16-11 72 0,-42-13 82 16</inkml:trace>
</inkml:ink>
</file>

<file path=ppt/ink/ink3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8:57:38.455"/>
    </inkml:context>
    <inkml:brush xml:id="br0">
      <inkml:brushProperty name="width" value="0.05292" units="cm"/>
      <inkml:brushProperty name="height" value="0.05292" units="cm"/>
      <inkml:brushProperty name="color" value="#FF0000"/>
    </inkml:brush>
  </inkml:definitions>
  <inkml:trace contextRef="#ctx0" brushRef="#br0">7262 3434 450 0,'0'0'192'0,"-6"-6"-13"0,6 6-15 16,-7-3-3-16,7 3-15 0,-4-4-13 0,4 4 16 16,0 0-21-16,-3-7-8 0,3 7-25 0,0 0 5 15,-7-3 7-15,7 3-25 0,0 0-15 0,0 0 12 16,0 0-28-16,-3-2 5 15,3 2-4-15,0 0-11 0,0 0-3 0,0 0 0 16,0 0-4-16,0 0-11 0,0 0-3 0,0 0 1 16,0 0-1-16,24 8-5 0,-14-4 1 0,6 2-3 15,5 1-1-15,0-2 1 0,7 2-77 16,6 0 16-16,6 1-4 0,18 1 73 0,4 0 12 16,6-2-20-16,5 0 0 0,-2 0 2 0,0 2 13 15,2-1-2-15,-2 0-16 0,-2 1 16 0,2-1-11 16,-1 0 0-16,-3-4-7 0,-5 5 2 0,0-2-5 15,-11-2 16-15,-10-3-11 0,-1 5-18 16,-2-3 16-16,-3 0 2 0,-4-3-7 0,0 2 7 16,-1 1-7-16,-7-4 12 0,1 2-2 0,-3-1-3 15,-1 0-10-15,-2 1 3 0,-1 1 17 16,-4-3-15-16,1 0 3 0,0 0 10 16,-4 0-21-16,1 0-2 0,-4 1 15 0,2-1 1 15,-9 0-9-15,11 1-7 0,-4 1-3 0,-7-2 1 16,10-3-14-16,-10 3-20 0,7-1-15 0,-1-2-57 15,-6 3 8-15,0 0-15 0,5-6-108 0,-5 6-545 16,3-4 67-16,-3 4 63 0</inkml:trace>
  <inkml:trace contextRef="#ctx0" brushRef="#br0" timeOffset="446.96">8825 3467 588 0,'-4'-4'174'0,"4"4"-7"15,0 0-24-15,-4-4-18 0,4 4-17 16,0 0 5-16,-3-6-19 0,3 6 4 0,0 0-19 16,0 0-5-16,0 0-25 0,0 0-3 0,0 0 8 15,0 0-11-15,0 0-7 0,0 0 13 0,0 0-34 16,11 15 36-16,-4-8-36 0,-1-1-7 15,1 1 18-15,0 1-11 0,4 0 3 0,-1 1 0 16,0-1-18-16,3 5-8 0,-3-5 21 16,5 1-5-16,-5-1 7 0,3 0-2 0,-2 1-5 15,2 0 7-15,-2-2-2 0,2 1-26 16,0-2 10-16,-2 1 6 0,-1-3 10 0,0 0 2 16,-2 2-10-16,2 1-7 0,-4-5 20 0,1 4-13 15,1-3 7-15,-2-2-6 0,-2 3 9 16,2-2-10-16,-6-2 21 0,7 7-29 15,-3-5 75-15,-4-2-3 0,-4 10 3 0,0-3-11 0,-6 1-12 16,-3 2 4-16,-7 3-1 0,-1-1-4 0,-4 5-12 16,-1-2 2-16,-2 0 11 0,1 2-8 0,-3-2-10 15,5-2-3-15,-2 2-2 0,-1 0-3 16,4 1-21-16,1-5 13 0,5 0-32 16,-2 0-22-16,6-3-20 0,4 1-41 0,-1-2 3 15,5-2-31-15,2 0-41 0,1-2-171 0,3 2-431 16,0-5 67-16,0 0 80 0</inkml:trace>
  <inkml:trace contextRef="#ctx0" brushRef="#br0" timeOffset="1422.74">10032 3696 685 0,'0'0'205'0,"-3"-8"-28"0,2 5-64 16,1 3-1-16,0-10-30 0,0 6 3 0,0 4-1 16,0-11 0-16,0 5-17 0,0 2-6 0,1-1-9 15,2-2 1-15,-3 3 4 0,6-4-11 16,-5 3-5-16,5-2-18 0,-3 2 13 15,5-1-3-15,-2-1-5 0,1 4 5 0,0-2-10 16,0 3-20-16,3 0 25 0,-3-3-13 0,3 4 21 16,-4 0-18-16,-6 1-15 0,15 0-3 0,-6 1 5 15,-9-1-15-15,12 6 22 0,-6-2-12 16,-3 1-2-16,1 4-16 0,-4 2 18 0,-3 2-8 16,-1 3-2-16,-3 3 2 0,-4 4 13 0,-2 2-17 15,-7 1 9-15,-5 9 3 0,-1-1-15 0,-2 0 12 16,1-4-4-16,3-3 1 0,3-5-4 15,4-1 5-15,0-6 5 0,0 0-3 16,3 1-2-16,1-7 10 0,5 1 21 0,-2-2-8 16,1-2-3-16,5-2 14 0,1 0 9 0,3-4-23 15,0 0-2-15,0 0 8 0,0 0-9 16,7-16 9-16,2 7 7 0,-2 1-18 0,4 0-2 16,-1-1 0-16,4-3-8 0,-4 2-3 0,3 2 13 15,-2-1 13-15,2 1-7 0,-3 0-9 0,1 4-2 16,-1-3 3-16,0 2 2 0,1 1 8 15,-4 0-23-15,2 3 10 0,-2-2-2 0,4 3 10 16,-11 0-11-16,16 1 11 0,-8 1-13 0,2-1-15 16,-3 6 2-16,2-1-41 0,2-2-5 15,-1 1-10-15,0 2-31 0,1-3-56 0,-1 1-18 16,0-3-8-16,-2-2-53 0,2-1-413 16,3 0 36-16</inkml:trace>
  <inkml:trace contextRef="#ctx0" brushRef="#br0" timeOffset="1689.3">10414 3610 609 0,'-3'-6'240'0,"3"6"-22"0,-4-2-49 16,4 2 18-16,-6-2-34 0,6 2-12 0,0 0-13 15,0 0 31-15,-8-4-39 0,8 4-7 16,0 0-6-16,0 0-20 0,-6 10 10 15,6-5-9-15,0 2-22 0,-3 1 13 0,3 2-22 16,3 0 14-16,-3 5-25 0,0 0 6 0,0 2-22 16,3 1-4-16,0 0-6 0,1 3 1 0,0-3-13 15,-1 2 4-15,1 2-19 0,2-4-4 16,-2 4-17-16,6-2-8 0,-3 1-43 0,3-3-10 16,-3-6-45-16,3 1-211 0,0-1-456 0,5-4 84 15,-2-1 69-15</inkml:trace>
  <inkml:trace contextRef="#ctx0" brushRef="#br0" timeOffset="1967.91">10930 3686 442 0,'0'0'192'16,"0"0"-15"-16,0 0-29 0,0 0 11 16,4 15-28-16,-4-5-11 0,3 0-5 0,-3 7-5 15,3 4-15-15,-3-1-18 0,1 5-16 16,2 5-5-16,0 3 6 0,1 3 10 0,-4-1-11 16,1 3-5-16,2-1-30 0,0 0-11 15,0-2-12-15,-2-2-36 0,2-5 9 0,3-3-29 16,-3 0-62-16,-2-3-65 0,2-6-58 0,4 0-445 15,-3 0 61-15</inkml:trace>
  <inkml:trace contextRef="#ctx0" brushRef="#br0" timeOffset="2311.63">10913 3759 767 0,'-3'-6'233'0,"3"6"-33"0,0 0-34 0,0-7-2 15,0 7-10-15,0 0-19 0,6-4-19 16,2 1-9-16,-8 3-10 0,10-1-7 0,0-1-13 16,-10 2 2-16,17 0-5 0,-10 2-17 15,7-1 7-15,-7 2 0 0,3-2-23 0,4 2-75 0,-4 1 16 16,0-2-20-16,1 2 20 15,-2 0 10-15,1-1 3 0,-3 1-2 0,1 0 12 16,-2 0-13-16,-5-1 16 0,2 4-18 0,-3 0 12 16,-4-3 6-16,1 6-1 0,-4 1-9 0,-7-2-19 15,4 1 19-15,-4 0-3 0,1 0-8 16,-1 0-10-16,1-1-21 0,3-5-32 0,-1 1-29 16,1-1-82-16,3 0-13 0,0-1-506 0,0-2 48 15</inkml:trace>
  <inkml:trace contextRef="#ctx0" brushRef="#br0" timeOffset="3521.7">11355 3829 496 0,'0'0'177'16,"-4"-8"-29"-16,0 5 26 0,-2 1-41 0,2-3 18 15,-3 3-23-15,-3-3-25 0,-3 4 7 0,2-1-18 16,-3 2-8-16,1 0-4 0,-1 2-9 16,0-2 1-16,2 3-26 0,0 0 10 0,2 1-25 15,-4 3 13-15,5-1-8 0,2 2-24 0,0 0-9 16,-1 0-16-16,2 1 0 0,3-1-10 0,2 0-13 16,1 1-5-16,1-2 16 0,2-3-3 15,3 1-11-15,-1-2 14 0,2 0-3 0,2 0-24 16,-2-3 24-16,7-3 3 0,-4 0-4 15,0 0 6-15,4-2 3 0,-4 1 5 0,1-2 2 16,2-1 31-16,-3 0 7 0,-2 3 14 16,-1-3 20-16,2 0 30 0,-2 0-30 0,-4 4-21 15,2 2 34-15,1-5-57 0,-3 4 21 0,-3 2 3 16,4-9 9-16,-1 5 1 0,-3 4-26 0,3-4 0 16,-3 4 8-16,7-4-26 0,-7 4 20 15,4-2-27-15,-4 2 4 0,0 0 27 0,0 0-17 16,17 6-19-16,-17-6 2 0,10 3 12 15,-2-2-7-15,1-1-7 0,1 4 2 0,1-4-1 16,-1 0 24-16,3-4-28 0,1 3 2 0,-3-2-4 16,3-3-6-16,-1-1 5 0,1 3-2 15,-4-8-1-15,0 3-2 0,1-2-2 0,-1 2-11 16,-4-4 23-16,1 1-12 0,-3-1 12 0,0 3-7 16,-1 0 10-16,-3-2-26 0,0 4 18 0,0 2 23 15,-3-5-17-15,-2 6-14 0,2-2 14 16,-4 1-4-16,1 3-17 0,-1 2 10 0,-4 1 13 15,11 0 3-15,-16 3-9 0,9 2 4 0,-1 1 22 16,2 1-20-16,-1 5-8 0,1-3 21 0,3 2 7 16,2 3 3-16,1-2-10 15,1 5 17-15,2-2-14 0,3 3-1 0,-2-1 3 0,5 4-1 16,2-4 1-16,-1 2 0 0,0-1 13 0,4 0-16 16,-4 1 3-16,0-3 2 0,1-4-20 15,-1 2 5-15,-3 0-3 0,4-2 11 0,-5-2-3 16,4 3 3-16,-6-4-8 0,3 0-16 15,-4-2 9-15,1-2 7 0,-4 3-10 0,0 1-6 16,0-5 6-16,-3 4 5 0,-1 1-5 0,-3-5 7 16,3 0-10-16,-2 0 6 0,-1 1-16 0,0-2 17 15,0-1-11-15,7-2 4 0,-10 3-5 16,10-3 13-16,-10-6-13 0,10 6-13 0,-3-8 13 16,3 1-13-16,3-3 13 0,0 2 8 0,1-3 0 15,2-3 0-15,4-2 2 0,-2 0 11 16,2-1-3-16,0-1 2 0,1-1-22 15,-1 1 9-15,3-2 27 0,-2 0-6 0,2-2 8 16,-2 4-3-16,-1-1-7 0,-4 5 15 0,1-1 15 16,0 3 6-16,-3 0-11 0,-1 2-7 0,0 1-8 15,-3 0 18-15,1 1 2 0,-1 1-7 16,0 0-11-16,-1 2 3 0,1 5-13 0,-6-8 8 16,2 7-2-16,4 1-14 0,0 0 3 0,0 0-2 15,-20 9 23-15,16-5-19 0,-2 3-20 0,1 1 8 16,2 2 18-16,3-2-10 0,0 5-1 15,0-2 1-15,0 3 5 0,3-5-21 16,2 4 13-16,-2-2-11 0,4-2 6 0,-1 1 5 16,1-3 5-16,1 0-5 0,1-3 3 0,-2 1-6 15,3-4 6-15,1-1 2 0,-1-1 3 0,-3-4-6 16,4 1-7-16,-1-3 18 0,-1 0-8 16,2-3 5-16,-1-3-22 0,-3 0 4 0,-1-1 23 15,-1-1-17-15,1-2-3 0,1 1-3 0,-4-1 5 16,-3 6 1-16,3-3 25 0,-3 2-18 0,0-1 0 15,0 5-5-15,1-1 13 0,-1 1-5 16,0 4-1-16,0 4-20 0,-1-8 11 0,1 8-6 16,0 0 8-16,0 0-7 0,0 0-11 0,0 0 10 15,0 19 11-15,0-9-14 0,4 2 22 16,-4-1-17-16,3 3 14 0,2-1-8 0,1 1 0 16,-2 2-8-16,5 1 31 0,-5-1-15 15,3 0-8-15,0 1 8 0,-1-1-11 0,1-3 8 16,-3 2-2-16,6-1 25 0,-7-3-30 0,4 2 37 15,-4-1-19-15,-3 1 7 0,1-1-36 0,-2 3 0 16,-5 2-12-16,-1 2-34 0,-7 6-49 16,-3 0-15-16,-17 5-151 0,-4 4-468 0,-6-2 51 15</inkml:trace>
  <inkml:trace contextRef="#ctx0" brushRef="#br0" timeOffset="3883.58">10042 4538 662 0,'-4'-2'198'0,"4"2"-32"0,0 0-25 0,0 0-16 16,0 0-12-16,0 0-36 0,0 0 7 0,0 0-15 0,41 2 8 16,-10-5 69-16,27-7-21 15,28-4-12-15,3-1 12 0,3 0-12 0,3-5-16 16,1 2-5-16,-7 0-15 0,4-1-8 0,-1-1-76 16,3 0-6-16,-6-4 8 0,0 2-3 0,-3 2 21 15,-5-4-6-15,-2 2 9 0,-17 4-1 0,-1-1-23 16,-6 2 19-16,-1 1-22 0,-5-1 24 15,-12 6-23-15,-6 1-16 0,-4 2 3 0,-6 1-28 16,-7 4 5-16,0 0-33 0,-5-1-47 0,-5 3-50 16,-4 1-101-16,0 0-460 0,-13 11 82 15</inkml:trace>
  <inkml:trace contextRef="#ctx0" brushRef="#br0" timeOffset="4208.81">10106 4817 678 0,'0'0'243'0,"21"-1"3"0,-1-4-34 0,15-3-33 16,19-9-5-16,22-6-17 0,10-4-6 0,6 0 0 15,3-7-39-15,1 1-7 0,3 0 0 16,6-1-74-16,-1 1-41 0,1 1 10 15,-2 3 12-15,-4-1 4 0,-6 5-14 0,-7-1 11 16,-5 1-5-16,-2 1 5 0,-18 7-1 0,1 0-14 16,-11 3 17-16,0-1 13 0,-10 5 8 15,-10 0-23-15,-4 3 2 0,-6 2 11 0,-4 0-6 16,0 0-2-16,-3 1-15 0,-1 0-6 0,-6 2 16 16,0 2-41-16,-7 0-13 0,0 0-69 0,0 0-44 15,-14 10-273-15,8-3-308 0,-5-1 42 16</inkml:trace>
</inkml:ink>
</file>

<file path=ppt/ink/ink3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9:02:08.949"/>
    </inkml:context>
    <inkml:brush xml:id="br0">
      <inkml:brushProperty name="width" value="0.05292" units="cm"/>
      <inkml:brushProperty name="height" value="0.05292" units="cm"/>
      <inkml:brushProperty name="color" value="#FF0000"/>
    </inkml:brush>
  </inkml:definitions>
  <inkml:trace contextRef="#ctx0" brushRef="#br0">20629 4867 309 0,'0'0'118'0,"0"0"-75"0,0-6 32 15,0 6-32-15,0 0 14 0,0 0-11 0,-3-7 71 16,3 7-7-16,0 0-15 0,0 0 5 0,0 0 10 16,0-4-10-16,0 4-16 15,0 0 8-15,0 0 3 0,0 0-10 0,0 0-37 16,0 0 11-16,0 0-18 0,0 0 0 0,0 0 8 16,-4-5-11-16,4 5-5 0,0 0-7 0,0 0 2 15,0 0-10-15,0 0-21 0,0 0 21 16,0 0-12-16,0 21 9 0,0-12 8 0,0 0-10 15,0 0 0-15,0 7-3 0,0-4-3 0,0 3-78 16,0 2 9-16,0 1 6 0,0 2 7 0,-4-2 19 16,4 1-6-16,0-1-10 0,0-1 5 15,0 2 15-15,0-1 1 0,0-1 7 16,0 0 15-16,0-5-2 0,0 1 2 0,0 0-7 16,0 0-10-16,0-3-1 0,0 2 16 0,0-3-3 15,0 0-9-15,0-2 1 0,0-1-4 0,0 2-47 16,4-1-2-16,-4-1 28 0,0-4-59 15,0 4-17-15,0-6 14 0,0 5-25 0,0-5-519 16</inkml:trace>
  <inkml:trace contextRef="#ctx0" brushRef="#br0" timeOffset="468.12">20656 4861 642 0,'0'0'115'0,"-3"-7"-15"0,3 4-18 15,0 3-5-15,0-6 5 0,0 6-18 0,-4-4-3 16,4 4-12-16,0-6-3 0,0 6 5 15,0 0-13-15,0 0-17 0,0 0 30 0,7-3-15 16,-7 3-3-16,0 0-18 0,17 3-2 0,-17-3-2 16,18 3 17-16,-5 0-21 0,-2-2 70 15,5 2 5-15,1-2-10 0,0 0 5 0,1 2-19 16,1 0-17-16,-1-3 8 0,0 4-8 0,-5-2-18 16,4-1 18-16,-7 0-15 0,4 1 4 15,-3 2-9-15,-1-3-1 0,-1 1 8 0,-1 0-10 16,-1 1-2-16,-4 0-4 0,0 3 9 0,-3-6-21 15,-3 8 20-15,-1 0-7 0,-6-4-10 0,-3 3-1 16,-1 2 3-16,-3-1 11 0,3-1-6 0,-6 0-5 16,2 1-5-16,2-4 3 15,-2 2 9-15,2 1-19 0,1-4 9 0,2 2-4 0,-1-2 7 16,4-2-3-16,0 4-12 0,-1-3-18 16,4 0-36-16,1 2-43 0,-1-4-9 0,7 0 29 15,-6 3-28-15,6-3-159 0,0 0-437 16,0 0 58-16</inkml:trace>
  <inkml:trace contextRef="#ctx0" brushRef="#br0" timeOffset="1586.15">21172 4953 573 0,'-7'-3'174'15,"0"-1"-41"-15,-2 1-54 0,-5 1-4 0,3-3-4 16,-3 5-14-16,-2-1 4 0,2 0-7 16,0 1-16-16,1 0-7 0,-1 1-8 0,1 0 15 15,-2 5-15-15,5-3 75 0,-4 2-11 0,4-1-16 16,3 2-2-16,-2 1 1 0,1 1-19 0,2-1-3 15,2 2 4-15,1-4-27 0,0 2-2 0,3 0-5 16,3 0 3-16,-3-2-3 16,6 1-3-16,-2-2-13 0,2-1-2 0,2-2 8 15,5 1-10-15,-3 2 4 0,1-4 3 0,-1 0-2 16,4-1-1-16,-1-4-7 0,-3 4 26 0,1 0-16 16,2-1 3-16,-3-2-1 0,1 1 1 0,-1-1 15 15,-3 0-3-15,4 0 3 0,-5 2 6 16,-2 0-11-16,2 0 22 0,-2-2-1 0,-4 4-1 15,11-3 8-15,-11 3-5 0,9-3-7 0,-9 3-9 16,7-2 3-16,-7 2 0 0,4-3-4 16,-4 3-12-16,0 0-7 0,0 0 11 0,0 0 2 15,14 3-6-15,-11 2-1 0,-3-5-1 0,10 3-5 16,-3-2-7-16,0 4-4 0,-3-4 6 16,5 0-10-16,1 1 13 0,1-2-1 0,-1 0 6 15,5 0-11-15,-2-2 6 0,4 0-18 0,-4-3 15 16,5 2-6-16,-2-2-11 0,-1 0-4 15,1-2 16-15,-1-2 2 0,-2 1-4 0,0 1 12 16,1 0-10-16,-4-3 5 0,1 2 2 0,-4 1-7 16,2-1 18-16,-5-1-3 0,2 2 8 0,-5 3-10 15,3-4-8-15,-4 2 5 0,0-1 0 0,0 7-5 16,-5-8-15-16,-1 4 12 0,-4 3-15 16,0-2 16-16,-1 1 2 0,-2 2 5 15,-2 5-8-15,2-4 1 0,-1 3 12 0,1 3-15 16,0-1 7-16,2 2-7 0,1 1 3 0,3 1-3 15,-1 4-6-15,2-3 14 0,3 3-6 16,-1-4-4-16,4 2 2 0,0 2 12 0,1 0-9 16,5-3-1-16,-3 6-10 0,1-3 21 0,6-2-8 15,-3 2 8-15,3 2-13 0,-2-5 5 0,-2 3 5 16,4-3-5-16,-3 1 15 0,1-2-10 0,1 1 0 16,-5-3 0-16,5 1-2 0,-5-1 2 15,3-1-2-15,-3 0-1 0,-1 1-2 0,0-4-5 16,-2 3 15-16,-2 0-2 0,-2 3-6 0,-3-2-4 15,-2 2-1-15,-2 1-12 0,0-1 20 16,-1-2-15-16,1 1 20 0,0-1-2 0,-1-3-8 16,5 1-10-16,-1 0 17 0,1-4-9 15,2 4 7-15,-3-5-13 0,7-1 6 0,0 0-4 16,0 0-1-16,0 0 12 0,11-15-10 0,-5 7 0 16,4-3-6-16,4-3 6 0,3-2 0 0,0 3-2 15,0-3 4-15,4-2 8 0,3-3-13 16,0 2 6-16,-1-2 2 0,1 1-5 0,0 1 0 15,-3-2-1-15,2 2 4 0,-2 2 7 0,-6 3-10 16,1 0 10-16,-2 3-2 0,-4 0 17 0,0 3-2 16,-3-2 5-16,1 3-3 0,-2-1-7 0,-3 2-2 15,0-1 1-15,-2 3-1 16,-1-3-4-16,0 7-2 0,-4-8 3 0,-2 7-5 16,-1-4-16-16,0 4 5 0,7 1 16 0,-17 0-11 15,6 0-12-15,1 0 17 0,0 6-9 0,-1-4-1 16,1 4 18-16,1 2-5 0,-2-1-15 0,1 3 18 15,0-1-13-15,3 1 2 0,0 1-4 16,3 1 17-16,1-3 0 0,0 2-5 0,2 2-10 16,1-4 10-16,0 1-10 0,1 0 8 0,5-2-3 15,-2 1-6-15,6-4-6 0,0 2 1 0,0-4-1 16,8 1-22-16,-2-2-22 0,8-4-44 16,-3 2-12-16,0-4-60 0,2-6-89 0,1 9-494 15,0-6 64-15</inkml:trace>
  <inkml:trace contextRef="#ctx0" brushRef="#br0" timeOffset="2017.78">21965 4942 404 0,'0'0'179'0,"0"0"-23"0,0 0-7 16,0 0-29-16,0 0-15 0,0 0-5 15,0 0-26-15,0 0 8 0,0 0-10 16,4 17-6-16,-4-10 3 0,3-2-12 0,1 2-6 16,-4 1 56-16,0 3-15 0,0 1-15 0,3-4-26 15,-3 0-7-15,-3 1-11 0,3-1-5 0,0-3-2 16,3 1 2-16,-3 1-13 0,0-7 3 15,3 7-2-15,-3-7 7 0,0 0-5 0,0 0-8 16,0 0-5-16,25-14 3 0,-15 4-1 0,3 1 14 16,1-3-1-16,-1 1-4 0,1 0 2 0,-3 2 5 15,2 0 5-15,-2-2-8 0,2 3-4 16,-6 4 4-16,4-4-15 0,-2 2 13 16,-2 3-13-16,0-3 13 0,-3 4-10 0,3 2 2 15,-7 0-7-15,10-2-8 0,-10 2 17 0,14 2-4 16,-8 0 2-16,-2 3-5 0,-1 0 3 0,3 3 2 15,-2-1-7-15,0 3-11 0,0 3-5 0,-1-4-12 16,-3 2-34-16,0 2-74 0,3-2-13 16,0-3-84-16,-2 3-520 0,5-1 56 0</inkml:trace>
  <inkml:trace contextRef="#ctx0" brushRef="#br0" timeOffset="2429.03">22457 4959 662 0,'-3'-6'223'0,"3"6"-31"0,-7-3-28 0,1-1-13 15,-2 3-10-15,8 1-21 0,-16 0-10 0,16 0-10 16,-18 5 0-16,8-2-16 0,0 3-17 16,-1 1-6-16,-2 2 1 0,3 1-29 0,-1 1 26 15,2 2-16-15,2-1-7 0,-1 1 3 0,2-4-1 16,2 2-12-16,1 1-1 0,3-2 6 0,0-1-3 15,3-2-2-15,1 1-6 0,2 1-10 16,2-7 8-16,-1 4-8 0,5-5 1 0,-4 1 12 16,5-2-21-16,-2-2 9 0,3 1-4 15,-1-5-2-15,1 4 0 0,-1-4 11 0,1-2-80 16,-3-1 2-16,-1 1 9 0,0-2 4 0,0 1 6 16,-3 0 2-16,-1 1 12 0,-2-2-19 0,0 0 27 15,-1 1-9-15,-3 0 12 0,-3 1-8 16,-1 3 3-16,1-2 8 0,-4-2-1 0,3 4-7 15,-5-2 0-15,-2 4 0 0,4 0 3 0,0-1 17 16,-3 1-2-16,0 0-18 0,3 3-3 0,7 0-25 16,-13-1 23-16,13 1-26 0,-14 4-10 15,10-3-38-15,-2 1-13 0,5 4-34 16,-2-4-102-16,7 4-465 0</inkml:trace>
  <inkml:trace contextRef="#ctx0" brushRef="#br0" timeOffset="2704.36">22888 5004 698 0,'0'0'238'0,"0"0"-38"16,0 0-16-16,0-4-22 0,0 4-4 0,0 0-27 15,0 0-6-15,0 0-25 0,18 0 0 0,-18 0 0 16,20 1-26-16,-9 1-2 0,5-2-14 0,-2 1 1 16,3-2-5-16,3 5-13 0,-2-4 8 0,-1 2-13 15,0-2 7-15,3 0-17 0,-2 0 2 16,-2 0-3-16,2 0-4 0,2 0-8 0,-6 0-6 16,3-2 1-16,-4 2-16 0,-2 0-10 0,-1 0-12 15,0-3-32-15,-10 3-43 0,15 0-51 0,-12 0-212 16,-3 0-403-16,7 0 70 0</inkml:trace>
  <inkml:trace contextRef="#ctx0" brushRef="#br0" timeOffset="2965.9">23097 4893 517 0,'-3'-2'153'0,"3"2"1"0,0 0-26 16,0 0-3-16,0 0-12 0,0 0-19 15,-4 13-14-15,4-7-11 0,0 1 3 16,0 4-6-16,-3-3-4 0,6 6-24 0,-6-3 8 16,3 4 5-16,0 1-17 0,0-1 6 0,0-1-4 15,0 3-5-15,0 2-23 0,0-6-21 16,0 2-36-16,3 3-22 0,-3-4-86 0,3-5-86 15,-2 7-450-15,5-1 58 0</inkml:trace>
  <inkml:trace contextRef="#ctx0" brushRef="#br0" timeOffset="3437.19">23784 4904 540 0,'-2'-4'171'0,"-3"-1"-5"16,5 5-20-16,-6-7-13 0,2 5-17 0,4 2-4 15,-8-4-7-15,2 0-10 0,-1 2-29 0,7 2 11 16,-13-1-13-16,13 1-15 0,-17 3 12 0,7 3 1 15,-1-2 38-15,1 4-8 0,0 0-5 0,-1 4 0 16,1 0-16-16,0 1-7 16,2 0-66-16,-1 1-21 0,5 2 0 0,-2-4-10 15,5 1 4-15,-2-1 17 0,3 1-4 0,3-4-2 16,1 1-2-16,2-3 5 0,1 0 9 0,7-3-4 16,0 0 8-16,0-1 9 0,3-3-14 0,0-2-4 15,0 1 4-15,3-6-1 0,1 2-12 16,-4 1 14-16,0-5 1 0,-3 1 10 0,3 0 1 15,-7-1-4-15,4 0 6 0,-4 0-8 0,-3-1 7 16,-1 1-4-16,-1 0 2 0,-2 1-10 16,-3-2 8-16,0 3-6 0,-3 0-7 0,-2 2 5 15,-2-2 5-15,-2 0-21 0,-1 4 11 16,-1-1 7-16,1 1-15 0,-4 2 1 0,4 0-30 16,0 2 1-16,10-1-48 0,-16 1-106 0,1 2-56 15,9 1-443-15,1-1 64 0</inkml:trace>
  <inkml:trace contextRef="#ctx0" brushRef="#br0" timeOffset="3858.38">24067 4845 499 0,'4'-3'235'0,"-4"3"-12"0,4-6-21 0,-4 6-18 15,3-2-30-15,-3 2-13 0,4-5-16 0,-4 5-10 16,6-4-5-16,1-1-5 0,4 1-15 0,-1-2-13 16,3-1-31-16,1 0-3 0,-1-3-30 15,5 2-10-15,-2-4 4 0,2-1-17 0,-5-2 2 16,5 2-4-16,-1-3-1 0,-4 0-3 0,-3 4 4 16,1-2-4-16,-1 0 14 0,-3 3 9 0,-1-3-7 15,-2 3-5-15,-3 0 16 0,-1 1-6 0,0 2 2 16,0 4-9-16,-2-5 9 0,-4 4 1 15,0 2-3-15,-1-3 8 0,3 5-5 0,4 1-11 16,-17 0 13-16,7 3 3 0,0 2 0 16,2 3 13-16,-2 2-6 0,0 4 1 0,-3-1 2 15,6 8 10-15,-3-2-8 0,2 0 9 16,1 4-16-16,-2-1-3 0,6 2 6 0,-4 1 4 16,4-3-20-16,-2 3 8 0,2 0-10 0,0-2 2 15,2 2 10-15,-2-1-2 0,3 1-5 0,-3-1 2 16,3-1-13-16,0-4-43 0,0 1-20 0,3 1-42 15,-3-2-79-15,-7 4-123 0,6-6-465 16,-4-1 86-16</inkml:trace>
  <inkml:trace contextRef="#ctx0" brushRef="#br0" timeOffset="4297.18">24140 5022 696 0,'3'-5'217'16,"0"1"-12"-16,4 1-5 0,-1-3-29 0,-1 3 3 16,5-1-23-16,0 2-7 0,1-1-24 0,2-3 3 15,0 5-11-15,5-2-25 0,-5-1 13 16,7 2-25-16,-5 1-17 0,2-3 12 0,0 0-6 16,3-2-18-16,0 4-23 0,1-6 7 0,1-1 4 15,-3 1-22-15,2-1 11 0,-4-5-10 16,3 3 8-16,-6-3-11 0,3-2 5 0,-3 0-7 15,-1 0-3-15,-2-1 8 0,-2-1-8 16,-4 1 8-16,2 2-3 0,-4-2 3 0,0 4 5 16,-3-2 0-16,3 2 0 0,-6 3 0 0,3-1-3 15,0 3 8-15,-3-1-10 0,0 1-8 0,-1 2 10 16,1 4-12-16,-5-1 2 0,8 3 0 0,-13 3-2 16,13-3 2-16,-14 7 10 0,7-1-2 15,0 6-18-15,-2-1 12 0,1 4-17 16,-5 1 20-16,6 3-7 0,0 2-3 0,-3-2 0 0,0 5 5 15,3-5 13-15,0 6-15 0,0 0 7 16,0 0-3-16,1 0-7 0,2 0-2 0,1-2-16 16,-1 1-15-16,2-2-41 0,-3 2 2 15,5-9-72-15,-3 3-40 0,3-6-110 0,-3 1-495 16,3 0 86-16,3-1 42 0</inkml:trace>
  <inkml:trace contextRef="#ctx0" brushRef="#br0" timeOffset="4500.82">24410 5026 488 0,'0'0'182'0,"0"-8"-8"0,0 8-15 0,3-7-23 16,0 6-6-16,1-2-15 0,3-1-5 15,-1 2 8-15,5 1-21 0,2-3-4 0,1 3-47 16,0-2 7-16,3 3-17 0,0-1-43 0,4-2-50 15,-1 1-68-15,3 2-21 0,-2-1-74 0,2 1-456 16,-1-1 64-16</inkml:trace>
  <inkml:trace contextRef="#ctx0" brushRef="#br0" timeOffset="4892.68">25049 4786 399 0,'0'0'153'0,"-10"-4"-43"0,6 0 6 16,4 4-4-16,-10-2-2 0,10 2-7 0,-14 0-21 15,14 0-6-15,-16 2 11 0,5-1-20 0,1 4-16 16,0-1 3-16,-1 1-11 0,1 3 14 0,0 0-6 16,-1-1-28-16,1 2 15 0,3 0 1 15,-3-2-21-15,3-1 10 0,3 1-8 0,-2 0-9 16,0 2 1-16,5-1-19 0,-3-2 20 0,1-4 17 15,3 5-7-15,0 0-10 0,0-3 15 0,3 2-5 16,2 0 8-16,-2-4-18 16,3 5-11-16,1-4 14 0,0 3-1 0,3-2-33 15,-3 1 36-15,0 2 5 0,2-4-13 0,-1 1-2 16,-1-1 0-16,0 3 2 0,2-4-15 0,-4 2 23 16,3 0-13-16,-6-2 0 0,4 4 8 0,-2-5 0 15,-1 2-11-15,0 1 16 0,2 0 56 16,-5-4-2-16,-5 8-16 0,-1-2-28 0,-1 1-7 15,-3 1-36-15,-4 1-49 0,0-1-31 0,0 0-8 16,-2 1-40-16,-2 0-121 0,5 1-478 0,-4-2 84 16</inkml:trace>
  <inkml:trace contextRef="#ctx0" brushRef="#br0" timeOffset="5301.32">25001 5007 417 0,'7'-4'105'16,"-4"2"7"-16,-3 2 14 0,7-4-19 16,-7 4-7-16,11-2 10 0,-11 2-46 0,6-3 13 15,-6 3-13-15,10 0 5 0,-10 0-25 0,11 0 12 16,-5-1-2-16,-6 1-6 0,11 0-4 0,-11 0-1 16,17-3-17-16,-10 1 30 0,6 2-28 15,-2-2-5-15,2 0-2 0,-3-2-24 16,4 1 8-16,0-4-5 0,0 0 11 0,-1 3-24 15,1-3 21-15,-1-1 4 0,-3 0-1 0,-2 0-1 16,-1 0-13-16,-1 1 21 0,-2-1-23 0,-1 2 10 16,0 1-7-16,-3-2 17 0,0 0-2 15,0 7-6-15,-3-8-4 0,0 5 46 0,-1-1-52 16,4 4 13-16,-13-2 3 0,2 2-8 0,11 0 0 16,-16 6 3-16,5-3 15 0,4 3-2 0,-3 2-19 15,0-4-2-15,2 4 18 0,-1 0-15 0,2 5 7 16,2-5-18-16,-4 2 36 0,6 1-35 15,2 2 19-15,-2-5-27 0,3 3 20 16,0-1-10-16,3-1 10 0,1 1-13 0,-1-1 1 16,8-4 68-16,-1 0-17 0,4 1-37 0,1-4-14 15,-3-1-96-15,5-1-53 0,1 0-422 16,2-3-124-16</inkml:trace>
  <inkml:trace contextRef="#ctx0" brushRef="#br0" timeOffset="5614.08">25562 4606 537 0,'0'0'184'0,"0"0"16"16,-1-6-52-16,1 6-9 0,0 0-16 15,0 0-8-15,0 0 0 0,0 0-26 16,-6 18-4-16,6-8 5 0,-3 3-11 0,3-1 3 15,-1 2-16-15,-2 3-17 0,-1 0 10 0,1 2-10 16,3 2-11-16,-4-1-12 0,1 3 2 0,3-4 5 16,-3 3-5-16,3-1-18 0,0 0 13 15,-3-2 0-15,3 5-5 0,0-6-7 0,3 1-9 16,-3 0-2-16,3-1-8 0,-3-6-2 0,4 3 3 16,-1-4-9-16,4 1-2 0,-3-1-20 0,2-3-1 15,4-1-4-15,-3 0-44 0,4-4 0 16,-1-1-41-16,0 1-82 0,4-10-10 15,-4 7-492-15,4-2 95 0</inkml:trace>
  <inkml:trace contextRef="#ctx0" brushRef="#br0" timeOffset="5818.32">25507 4829 358 0,'-7'-1'159'0,"7"1"-16"0,0 0-23 16,-6-2 11-16,6 2-37 0,0 0 14 0,0 0-29 15,0 0 8-15,27 0-7 0,-17 0-16 0,7 0 7 16,3-1-9-16,1 1-14 0,3 0-19 0,7 0-22 16,-8 0-32-16,8 0-93 0,-1-7-71 15,1 7-492-15,0 2 56 0</inkml:trace>
  <inkml:trace contextRef="#ctx0" brushRef="#br0" timeOffset="6116.5">26561 4891 517 0,'0'0'166'15,"11"-3"-12"-15,-11 3-29 0,5-2 5 16,-5 2-25-16,10-1-5 0,-2 0 26 16,1 1-44-16,-2-2-3 0,3-1-7 0,1 2-14 0,-1 1 9 15,4-2-44-15,-4 1-2 0,3 1-60 16,1 0-73-16,-2 0-42 0,-1 0-64 15,1 1-465-15,-1 1 66 0</inkml:trace>
  <inkml:trace contextRef="#ctx0" brushRef="#br0" timeOffset="6332.52">26679 5032 778 0,'0'0'217'0,"0"0"-12"0,-6 2-28 0,6-2-98 16,0 0-15-16,0 0 8 0,0 0-11 15,0 0 11-15,0 0-26 0,0 0 5 0,0 0-2 16,22 2-3-16,-22-2-10 0,11 0-16 0,-4 0-17 16,1 2-60-16,-8-2-53 0,19-6-72 0,-8 8-542 15,0-2 76-15</inkml:trace>
  <inkml:trace contextRef="#ctx0" brushRef="#br0" timeOffset="7557.02">20817 5667 616 0,'0'0'213'0,"0"0"-47"0,0 0 6 15,0 0 2-15,0 0-16 0,-10-1-1 0,10 1-40 16,0 0 6-16,0 0-5 0,0 0-18 16,0 0-3-16,0 0-20 0,0 0-21 0,0 0 0 15,0 0-2-15,0 0 3 0,0 0-11 16,13-9-8-16,-13 9-5 0,10-7 6 0,-3 2-19 16,0-2 1-16,0 3 4 0,0-4 3 0,-1 0-20 15,-1 0 0-15,1-1-3 0,1 0-15 0,-4-4-3 16,3 2-13-16,-2 0 16 0,0-4-5 0,-1 1-8 15,-3 2 2-15,0-1-10 0,0 1 16 16,0 0 7-16,-3 1 1 0,-1 2-6 0,1 0 5 16,-1 2 6-16,-2 0-6 0,2 3 0 15,-2 0-7-15,-2 4-8 0,8 0 2 0,-13 6 21 16,3-2-7-16,2 8 12 0,-1-2 10 0,2 5 3 16,0 1-8-16,-4 3 1 0,5 5 14 15,-1-4-7-15,1 5 0 0,-2 0-8 0,4 5-7 16,-2-5 12-16,3 2-5 0,3 3 3 0,-4-4-13 15,4 0 5-15,0 1-10 0,0-5 21 0,0 2 2 16,0-4-8-16,0 3 0 0,3-6-10 16,-2 2 10-16,-1-1-15 0,0-3 5 0,3-1-18 15,-3 1-23-15,0-2-33 0,0-1-72 0,0-2-25 16,0 1-303-16,-3-3-261 0,3 0 55 0</inkml:trace>
  <inkml:trace contextRef="#ctx0" brushRef="#br0" timeOffset="7791.12">20602 5866 560 0,'0'0'269'0,"0"0"-13"15,0-7-39-15,0 7-9 0,-1-6-21 0,1 6-21 16,0 0-15-16,7-5-13 0,0 2-28 15,3 0-2-15,1-1-8 0,2 1-21 0,4 0 0 16,4-1-12-16,-1 1-19 0,1-4 6 16,3 6-33-16,-4-3-24 0,7 1-25 0,-2 2-67 15,-5-1-5-15,0-2-109 0,1 2-24 0,-4 4-538 16,-3-2 72-16,0 0 65 0</inkml:trace>
  <inkml:trace contextRef="#ctx0" brushRef="#br0" timeOffset="8181.71">20940 5820 578 0,'0'0'243'0,"0"-4"-38"0,0 4 10 0,0 0-38 16,3-7-19-16,-3 7-22 0,0 0 7 16,7-5-15-16,-7 5-7 0,11 0-16 0,-11 0-16 15,0 0 3-15,19 6-28 0,-12 0 8 0,1-2-13 16,2 1-5-16,-1 4-11 0,-1-1 1 0,-1 0-14 15,0 3 11-15,-4-1-7 0,3 3-11 0,-2-2-21 16,-4 1-10-16,0-1-27 0,0 3 9 16,0-3-2-16,-4 0-16 0,1 1 1 0,3-3 4 15,-6 0-4-15,2-2 17 0,1-3-4 0,0 1 1 16,-1-4-6-16,4-1 9 0,0 0 3 0,0 0 0 16,0 0 2-16,-7-17 6 0,10 6 10 0,1-1 5 15,0-1-13-15,2-1 29 16,1 0 9-16,-1-2 8 0,2 4-10 0,-1-2 11 15,3 3-9-15,-1-3 19 0,-1 3-16 0,2-2-2 16,-3 5 7-16,3-2-15 0,-3 2 5 0,0 1-8 16,0-1-2-16,3 4 10 0,-3-2-8 15,0 1-15-15,2 2 0 0,-1 0-28 0,2 2-28 16,-3 1-59-16,3 0-57 0,-3 1-130 0,3 3-471 16,-3 1 82-16</inkml:trace>
  <inkml:trace contextRef="#ctx0" brushRef="#br0" timeOffset="8572.84">21408 5825 773 0,'-3'-4'215'0,"3"4"-29"15,-7-8-1-15,1 6-19 0,-2 0-10 0,1 2-28 16,-3-5-13-16,-1 5 1 0,2 0-24 0,-2 3 0 15,-3-1-8-15,1 0-4 0,-1 3-11 0,0 0-13 16,1 2-2-16,-1 1-16 0,4 2 1 0,-1-2 4 16,1 1-17-16,4 1 17 0,2-1-7 15,1 0-13-15,0-4-2 0,3 2 4 0,0-1-2 16,3-4-7-16,1 4 2 0,2-5 12 0,1 2-22 16,4 1 7-16,-2-4 3 0,1 0-8 15,1 0 16-15,-11 0-11 0,20-4 3 0,-9 1 10 16,-1 3-4-16,-3-1-1 0,3 0-13 15,-3-2-15-15,0 1 5 0,-7 2 5 0,16 0 13 16,-11-1-23-16,-5 1 15 0,10-1 5 0,-4-1-7 16,-6 2 7-16,7-3-10 0,-7 3 0 0,11 0-5 15,-11 0 0-15,7 5 0 0,2-4-17 16,-2 0-12-16,0 5-42 0,0-3-34 0,-3 2-62 16,2-1-109-16,-2 3-551 0,3 3 80 0,-4-3 99 15</inkml:trace>
  <inkml:trace contextRef="#ctx0" brushRef="#br0" timeOffset="9233.17">21558 5907 537 0,'0'0'212'0,"1"-6"-12"0,-1 6-18 0,0 0-29 15,0 0-4-15,0 0-11 0,0 0-30 0,0 0-3 16,0 0-21-16,0 0-2 0,-4 19-18 15,4-14-18-15,0 2-8 0,0-7 3 0,0 10-12 16,0-4-12-16,0-1-22 0,3 1 3 16,-2-4-1-16,-1-2-25 0,0 9-3 0,0-9 31 0,6 5 0 15,-6-5-7-15,0 0-6 16,14-4 15-16,-14 4 19 0,14-5-6 0,-8-1 24 16,2 0-3-16,-1 3 25 0,-1-2-5 0,1 1-25 15,3-2 12-15,-3 4-4 0,-3-3-19 0,-1 4 11 16,4-2-5-16,-4-1-1 0,4 1-2 0,-7 3-2 15,10-2-8-15,-3-1 7 0,-7 3-30 16,7-2 25-16,-7 2-7 0,14 0 0 0,-14 0 2 16,10 2 15-16,-10-2-20 0,10 4-5 0,-10-4 18 15,11 3-12-15,-5 2 4 0,-2-5-5 0,2 3-5 16,1-2 23-16,-7-1-15 0,10 6 7 16,-6-5-5-16,3 1-17 0,-1 1 7 15,-6-3 5-15,14 1 5 0,-7-1-13 0,-7 0 6 16,17 0 10-16,-10 0-13 0,-7 0-11 0,13-1 17 15,-5-4 4-15,-2 4-15 0,1 0 2 0,-3-4 8 16,2 4 8-16,-6 1-18 0,8-7-8 16,-5 4-5-16,-3 3 11 0,7-5 4 0,-7 2-2 15,0 3 13-15,3-7-16 0,0 4 10 0,-3 3 1 16,0-12 10-16,0 12-18 0,-3-9 5 0,3 5 10 16,0 4-8-16,-3-8-9 0,-1 2 27 0,4 2 1 15,0 4 4-15,-6-7-9 0,6 2-16 16,0 5-3-16,-4-9 18 0,4 9-15 15,-4-2-2-15,4 2 4 0,-3-5 9 0,3 5-14 16,0 0 11-16,0 0-16 0,-17 7 26 0,10-2-15 16,3 0-3-16,1 2-3 0,-3 0 1 0,2 1 12 15,1 2-10-15,0-2-10 0,2 4 22 16,-2-1-14-16,3-3-1 0,0 3-10 0,4-3 13 16,-1 2-23-16,4-3 21 0,2 1-3 0,5-2-34 15,0-2-20-15,6 0-33 0,1-1-31 0,-1-2-74 16,-6 2-169-16,14-6-353 15,3 2 28-15</inkml:trace>
  <inkml:trace contextRef="#ctx0" brushRef="#br0" timeOffset="9625.04">22471 5841 662 0,'0'0'218'0,"0"0"-16"0,1-7-23 15,-1 7-17-15,0 0-19 0,0 0-20 0,0 0-5 16,0 0-16-16,0 0 8 0,0 0-8 0,0 0-7 16,0 0-8-16,0 0-28 0,-4 19 0 15,4-12-16-15,-4-1-4 0,4-1 12 0,0 2 0 16,-3 0 0-16,3 0-20 0,-3-1-8 16,3-1 5-16,-1 1-23 0,1 1-10 0,-3-3 10 15,3-4-10-15,0 8 8 0,0-2-11 0,0-6 16 16,-3 7-8-16,3-7 8 0,0 0-1 15,0 0 4-15,0 0 4 0,0 0-5 0,0 0 3 16,0 0-11-16,17-15 11 0,-10 9 0 0,0-3 2 16,-1 2 3-16,5-1-2 0,-4 0-83 0,3 4 13 15,-4-5 6-15,5 1 27 0,-4 2-27 0,3-1-1 16,-4 3 21-16,2-1 5 16,-1 1-3-16,-1-1 1 0,-2 3 7 0,2-3-3 0,2 4 16 15,-8 1-10-15,9-2 12 0,-9 2-10 0,10 0 8 16,-10 0-10-16,11 3 0 0,-7 2-24 15,4-3-27-15,-3 4-24 0,1-2-28 0,-5 3-92 16,3-3-76-16,-1 5-431 0,0 0 72 16</inkml:trace>
  <inkml:trace contextRef="#ctx0" brushRef="#br0" timeOffset="9984.84">22796 5843 675 0,'0'0'182'0,"3"-7"-51"16,-3 7 35-16,0 0-28 0,0 0-10 0,-3-4-2 15,3 4-22-15,0 0 7 0,-13 2-14 0,13-2-2 16,-11 8-24-16,7-2 1 0,-2 0-3 0,-1 3-33 16,0 3 2-16,0-2-4 0,0 3-14 15,4-2-20-15,0 0 3 0,2-2-16 0,0 3-15 16,1-5 7-16,1-1-4 0,0 1 4 0,5-1-7 15,1-2 5-15,1 0 0 0,2-4 2 0,2 0 6 16,0-2 5-16,4-3-11 0,0 0 8 0,-1 1-2 16,-1-4 5-16,2-1 12 0,-4 3-14 15,1-4 12-15,-3 2-13 0,0-1 20 16,-3 0-7-16,-3 0 11 0,2 0 2 0,-3 0-1 16,-3-1 16-16,0 4-28 0,-3-1 18 0,0 0-7 15,-1 0-6-15,-5 3 15 0,2 0-12 0,-1 1-11 16,-1 3 8-16,2-2-12 0,7 2-3 15,-15 3-24-15,6 3-17 0,2-2 5 0,1 2-51 16,-2 2-164-16,5 1-456 0,-1 0 69 0</inkml:trace>
  <inkml:trace contextRef="#ctx0" brushRef="#br0" timeOffset="10248.75">23227 5941 501 0,'0'0'151'0,"0"0"-2"15,6-5-16-15,-6 5-8 0,11 0-10 0,-11 0-17 16,13-1 12-16,-2 1-36 0,-1 0 13 0,4 0-23 16,0-1 64-16,2 1-13 0,2 0-10 0,3-2-10 15,-1 2-16-15,0-3 11 0,1 3-39 16,-4-1-5-16,4 1-10 0,-8-3-49 0,4 3-36 15,-4-2-79-15,-3 0-107 0,1 2-500 0,-4 0 60 16</inkml:trace>
  <inkml:trace contextRef="#ctx0" brushRef="#br0" timeOffset="10470.73">23356 5828 691 0,'0'0'202'0,"0"0"-8"0,0 0-35 0,0 0-21 16,0 0-15-16,0 0 5 0,0 0-8 0,0 0-9 0,3 23-9 16,-1-14-15-16,-2-2 3 15,3 4-21-15,0 2 0 0,0-1-8 0,-2 1-12 16,-1-1-13-16,3 2-11 0,-3 4-22 0,-3 0-131 15,3 2-144-15,-1-1-513 0,1-1 96 0</inkml:trace>
  <inkml:trace contextRef="#ctx0" brushRef="#br0" timeOffset="11186.93">24109 5804 788 0,'0'0'205'0,"-3"-8"-72"16,3 4 15-16,-1-2-15 0,1 6-17 16,-7-8-4-16,4 5 3 0,3 3 1 15,-2-7-24-15,2 7-13 0,-8-1-2 0,8 1-6 16,-13 6-12-16,8-1-5 0,-2 2-8 0,-2 3 10 15,-1 2-22-15,2 1-1 0,1 1-12 0,1 2-16 16,-1-5 0-16,4 6 2 0,0-4-19 16,1-1 7-16,2-2 5 0,0 2-8 0,2-2 3 15,4-2 5-15,1 0-13 0,3 0 21 0,1-4-8 16,2 0-6-16,0 0-11 0,2-2 1 0,1-4 11 16,-2 2-8-16,0-3 8 0,0 2 0 0,-1-5 20 15,-2 4-22-15,-1-4-9 16,0-1 6-16,-4-3 10 0,2 3-25 0,-2-1 17 15,-2-2 18-15,-4 3-15 0,0 1 2 0,0-1-2 16,-3-2-5-16,-1 2 0 0,-3-1 5 0,-3 2-3 16,3 2 11-16,-3-2-16 0,-1 5-5 0,1-3-21 15,-3 4-19-15,5-1-19 0,8 1-38 16,-19 1 25-16,8 3-66 0,1-1-95 0,3 1-455 16,4-1 101-16</inkml:trace>
  <inkml:trace contextRef="#ctx0" brushRef="#br0" timeOffset="11594.13">24399 5835 476 0,'0'0'194'0,"0"-6"-20"0,0 6-7 16,0 0-19-16,0 0-2 0,5-4-21 0,-5 4-2 15,0 0-15-15,2-4-11 0,-2 4-38 0,0 0-23 16,4-4-16-16,-4 4 11 0,7-4-5 15,-1 2-24-15,1 0 16 0,0-4-26 0,3 3 26 16,-3-2-28-16,3-2 10 0,1 3 3 0,-1-5-16 16,0-3-13-16,0 3-5 0,-3 0 16 0,3-1 2 15,-6 1 3-15,6 0 2 0,-6 1 3 0,-1-1 21 16,0 0 2-16,1 0-1 16,-4 2 12-16,0-1-9 0,0 1 11 0,0 0-13 15,-1 1 7-15,-2 1-7 0,-3-1 10 0,4 4-12 16,2 2-6-16,-13-2-10 0,4 2 0 0,9 0 15 15,-18 4-7-15,11 2-11 0,-3 2 14 0,0 2-4 16,-1 2 6-16,0 4-8 0,-1 3 8 16,1-1-3-16,2 2-12 0,-2 1 15 0,4-1-13 15,0 4-6-15,1 0 14 0,-1-1-10 0,0-1 17 16,6 2-2-16,-5 1-36 0,6-5 23 0,-3-1-21 16,3 0-35-16,0 2-44 0,-1-5-10 15,1-3-82-15,-6 4-33 0,9-3-487 16,-3-2 54-16</inkml:trace>
  <inkml:trace contextRef="#ctx0" brushRef="#br0" timeOffset="11981.87">24365 6060 732 0,'3'-7'248'0,"1"4"-38"0,-1-4 5 0,4 5-33 16,0-5 2-16,3 1-36 0,1 3-17 0,5-5-16 15,-1 2-7-15,4-1-6 0,3 1-2 16,2-4 15-16,-1 4-56 0,4-1 2 0,0-2-25 16,-2 2-18-16,-1-4-23 0,3 1 0 15,-4 0 2-15,-2-1-20 0,0 1-5 0,-4-5-10 16,3 1 15-16,-6-1-6 0,3 2 4 0,-4-3-6 16,-2-1 21-16,-4 3 7 0,0-3 14 0,-4 4 14 15,3-1-15-15,-4 1 21 0,-2 2 18 16,-1-1 17-16,-3 0-22 0,1 2-1 0,0 1-7 15,-1 1 10-15,1 2-20 0,-3-1-19 0,-1 3 14 16,1 3-1-16,-2-2 6 0,8 3-13 0,-13 4 5 16,2 4 10-16,4-1-5 15,-3 3-10-15,4 2-6 0,-2 4-4 0,-2 0 20 0,3 7-28 16,1-3 30-16,-2 2-19 0,2 2-17 16,2-1 29-16,-2 0-18 0,2 1 26 0,-3 1-11 15,3 0-10-15,1 0-10 0,0-3 10 0,1-1-12 16,-3 1-9-16,5-3-17 0,-3 0-49 15,0 0-36-15,3-2-97 0,-11-1-112 0,11 0-464 16,-1-6 84-16,1 0 47 0</inkml:trace>
  <inkml:trace contextRef="#ctx0" brushRef="#br0" timeOffset="12173.49">24676 6067 527 0,'6'-7'212'16,"-1"0"-22"-16,2 2-6 0,2-1-18 16,-2-1-22-16,4 0-11 0,2 2-13 0,2-1-18 15,1-1-2-15,2 1-25 0,1 2-22 0,2 0-27 16,-3 0-67-16,2 0-8 0,4 1-63 0,-4 2-62 16,-6-1-228-16,7-2-287 0</inkml:trace>
  <inkml:trace contextRef="#ctx0" brushRef="#br0" timeOffset="12573.9">25240 5753 652 0,'0'0'208'16,"0"-7"-34"-16,0 7-28 0,0-5 5 15,0 5-26-15,0-6-7 0,0 6-13 0,0 0-11 16,-1-7-12-16,1 7 3 0,0 0-16 0,0 0-15 15,0 0-6-15,-22 6-4 0,11-4-6 0,4 4-20 16,-3 0 23-16,0 3-18 0,-1 0 0 16,1 0 3-16,2-2-11 0,-4 3-15 0,5-2 3 15,0 1 12-15,1-1-25 0,-2 0 15 16,5 1 0-16,-1-2-10 0,1 0 13 0,3-1-8 0,0 1 12 16,0 0-12-16,5 1 5 0,0 0 11 15,2-1 32-15,-3 0-35 0,6-2 10 0,0 2-23 16,4 0-2-16,-4-1 9 0,0-1-19 15,4 3 12-15,-1-1-8 0,-2 0-5 0,-1-3 26 16,0 2-26-16,-2 1 11 0,1-1 4 0,-2-1 21 16,-3 1-18-16,-1-4 13 0,0 4-23 0,-3 2 3 15,0-4-14-15,-6 3 3 0,-1 2-28 0,-3-1-38 16,-1 0 18-16,-2 2-47 0,-5 3-15 16,2-5-69-16,2-6 5 0,-3 7-532 15,0-1 69-15</inkml:trace>
  <inkml:trace contextRef="#ctx0" brushRef="#br0" timeOffset="12967.13">25319 6023 491 0,'10'-6'282'0,"-10"6"-62"0,4-1-16 15,-4 1 14-15,7-5-41 0,-7 5 9 0,0 0-32 16,3-2 0-16,-3 2-19 0,0 0-32 15,7-5 4-15,-7 5-12 0,10-4 2 0,-3 4-25 16,0-4 2-16,-1 0-7 0,4 0-11 0,1 1-13 16,-4 0-9-16,3-3-11 0,4 1-3 15,-4 0-17-15,4-2 20 0,-4 1-3 0,0 3-7 16,1-4-3-16,-4 2 11 0,-1 1-3 16,1-2 0-16,-1 3-11 0,-1-2 11 0,1 1 8 15,-6-1-11-15,4 1 1 0,-4 4 2 0,0-7-8 16,0 7 3-16,-4-8 2 0,4 8-10 0,-11-4 5 15,11 4 3-15,-13-2 10 0,6 4-5 16,7-2-21-16,-17 4-2 0,7 0 5 0,3 1 5 16,-4 1-10-16,2 0 3 0,2 2-1 0,3 0 1 15,-3 4-11-15,3-3 21 0,-2 1-3 0,3 1-18 16,3 2-13-16,0-5 13 0,3 3-4 0,3-3-12 16,2 2-14-16,-1-2-36 15,3-1-39-15,0-1-92 0,4-5-69 0,-1 2-538 16,5 1 83-16,-2-4 104 0</inkml:trace>
  <inkml:trace contextRef="#ctx0" brushRef="#br0" timeOffset="13249.71">25795 5634 683 0,'0'0'187'0,"0"-8"5"0,0 8-21 0,0-5-17 15,0 5-13-15,0 0-13 0,0 0-16 16,0 0-7-16,0 0-15 0,-8 17-11 0,5-5-10 16,2-1 3-16,-2 7-6 0,-3 6-14 0,-1-2 27 15,0 3-28-15,3 0-28 0,-3 4 13 0,1-1 8 16,2-1-19-16,-2-2 1 0,1 1 30 16,-1-1-43-16,3-1-13 0,0 1-8 0,2-6 18 15,1-2-35-15,1-1-16 0,-1 1 18 0,6-3-10 16,1 1 10-16,3-5-62 0,-3-2-43 0,3-1-120 15,1-3 30-15,-1-2-498 0,3 1 60 16</inkml:trace>
  <inkml:trace contextRef="#ctx0" brushRef="#br0" timeOffset="13406.09">25890 5870 547 0,'0'0'169'16,"0"0"-15"-16,0 0-31 0,0 0 0 0,17-3-1 15,-17 3-24-15,24 0-39 16,-7 0-113-16,3 0-92 0,1 1-502 0</inkml:trace>
  <inkml:trace contextRef="#ctx0" brushRef="#br0" timeOffset="13670.63">26656 5903 499 0,'13'0'156'0,"-13"0"-10"0,14-2-3 16,-7 2-33-16,3-1 67 0,-3 1-8 0,2-4-29 15,-1 4-1-15,2-1-16 0,-10 1-21 0,18-2-10 16,-5 1-59-16,-3 1-22 0,4 0-88 0,-4 0-61 16,4 0-595-16,-1 0 53 0</inkml:trace>
  <inkml:trace contextRef="#ctx0" brushRef="#br0" timeOffset="13905.74">26737 6059 522 0,'0'0'238'0,"0"0"-41"15,0 0-10-15,0 0-39 0,0 0 16 16,0 0-39-16,0 0-22 0,7 4-32 0,-7-4 6 16,14 0 0-16,-14 0 59 0,14 0-24 15,-1 0-12-15,-2 0-33 0,3 0-29 0,-1 0-87 0,0-2-166 16,1 2-563-16,0 2 90 0</inkml:trace>
  <inkml:trace contextRef="#ctx0" brushRef="#br0" timeOffset="195298.77">19891 8518 140 0,'0'0'59'0,"0"0"0"0,0 0-13 16,0 0-10-16,0 0 23 0,0 0-34 0,0 0 14 15,0 0 4-15,-4-6-32 0,4 6 14 16,0 0-4-16,0 0-24 0,0 0-2 16,0 0-36-16,0 0 21 0,0 0-73 0</inkml:trace>
  <inkml:trace contextRef="#ctx0" brushRef="#br0" timeOffset="197780.08">19265 8491 332 0,'0'0'90'0,"0"0"10"0,0 0-24 0,0 0-27 16,0 0 18-16,0 0-19 0,0 0-4 0,0 0 10 16,-8-1-13-16,8 1 12 0,0 0-4 15,0 0-29-15,0 0 19 0,0 0-9 16,0 0 17-16,0 0-1 0,0 0-18 0,0 0-3 16,0 0-2-16,0 0 21 0,0 0-11 0,0 0 21 15,15 10-87-15,-12-9 12 0,4 4 44 16,-1-3-38-16,2 0 17 0,2 0-19 0,3 4-1 15,4-3 25-15,0 1 14 0,4-1-24 0,7 2 16 16,-1-1 71-16,10 2-9 0,1 1 2 0,3-4-26 16,18 4 5-16,5 1-89 0,-2-5 30 15,9 1-7-15,1-1 10 0,4 2-28 0,5-3 28 16,2-1-10-16,-1 0 17 0,17 3-7 0,-1-2 5 16,2-2 16-16,0 1-8 0,2 4-19 0,0-4-1 15,4 0 12-15,-3 4-10 0,-4-3-13 0,-1 2 13 16,-5 2 5-16,-11-6 2 15,-3 7-4-15,-1-6-6 0,1 5 3 0,-4-2-3 16,4 1 8-16,-7-3 16 0,-1 2-4 0,-5-1-4 16,-4 3-3-16,-15-5 5 0,-6 0-7 0,0 1-11 15,-7-1 6-15,-3 0 17 0,-4 2-15 16,-6-3 0-16,3 1 3 0,-7-1-16 0,0 2 95 16,-3-2-5-16,-1-2-6 0,1 2 6 0,-4-4-13 15,3 3-2-15,-2 0-4 0,-4-2-9 0,0-1-13 16,-1 2 7-16,-1 0-7 0,1-3 10 0,-3 4-25 15,1-5-1-15,-4 6-10 16,3-6-17-16,-3 1-19 0,0 5-22 0,-6-7-14 16,6 7-63-16,-7-1-26 0,-1 1-274 0,-2 0-282 15,0 0 62-15</inkml:trace>
  <inkml:trace contextRef="#ctx0" brushRef="#br0" timeOffset="199672.8">19330 8528 414 0,'3'-3'87'16,"-3"3"16"-16,0 0-11 0,0 0-23 0,0 0-8 15,0 0-10-15,0 0 8 0,0 0-13 0,0 0-2 16,7 15 2-16,-7-12-2 0,3 3-21 0,0-4 7 16,-2 7-30-16,2-1 46 0,0 0-28 15,1 2 31-15,-3 1-18 0,2 0-13 0,0 3-11 16,0 1 11-16,-2 1 0 0,5 3-10 0,-3 0 15 16,0-2-16-16,-2 8 14 0,2-1-21 15,1 0 10-15,-1 2 0 0,-2-1-10 16,-1 1 11-16,3 1-1 0,0 0 3 0,-3 1-3 15,3 0-15-15,-2-3 18 0,-1 4-8 0,0-1 2 16,3 0 19-16,-3 1-8 0,0-1 5 0,0 5-28 16,0-4-46-16,0 7-1 0,0-1 1 15,3 4-3-15,-3-3 11 0,0 2 2 0,3-1-5 16,-2 2 28-16,2 1-15 0,1 12 10 0,-1-1 2 16,1-8 6-16,2 7 7 0,-2-8-15 0,-1-5-5 15,0-1 18-15,1 0-3 0,0 3 16 16,-1-4 2-16,0 4-21 0,-2-3 32 0,2 2-62 15,-3-1 23-15,3-4 2 0,0 7 24 16,-3-5-8-16,3 4 25 0,-2-3-23 0,2 4 9 16,-3 0-6-16,3-3 10 0,2 3-5 15,-5-1-20-15,3-3 40 0,0 3-27 0,0-2 17 16,-2 3-18-16,-1-5 16 0,3 5-31 0,-3-3 11 16,3 2-6-16,0-3-3 0,-2 4 47 0,2-2-41 15,0-1 15-15,1 1-18 0,-1-2 18 16,-2 0-10-16,2 0 18 0,3-1-23 0,-5-1 35 15,5-2-40-15,-2 1 7 0,-1 0 8 0,1-3 23 16,0-1-25-16,-1-1-6 0,3 4-5 0,-3-4 13 16,1 4-7-16,-1 1-4 0,0-1 11 15,-2 3-5-15,3-2-5 0,-1-3 15 0,-3-2 0 16,4 6-10-16,-4-4 13 0,3-2-3 16,0 1 5-16,-3-1-17 0,3-3 9 0,-2 6 8 15,2-4-5-15,0-2-7 0,0 2-1 16,2 1 1-16,-2-3 7 0,0 0-3 0,0-3 19 15,-2 1-21-15,2 2-3 0,-3 0-2 0,3 0 5 16,-3 0 10-16,3-5-20 0,-3 5 3 0,1 0 22 16,-1-3-15-16,0 3-13 0,0-2 87 15,-1-3-10-15,1 2-10 0,0-2 2 0,0 5-12 16,0-2-13-16,0 1 17 0,-3-2-9 0,3-1-3 16,0 1-3-16,0-1-5 0,0-4 0 15,0 5-10-15,0-4-15 0,3 0 9 0,-3-1 1 0,0 4 8 16,0-2-14-16,-3-2 11 15,3-1-8-15,0 1-2 0,0 1 0 0,-3-3 0 16,3 3 4-16,-3-1-1 0,3-2-1 0,0 0 0 16,-1 0-15-16,-2-3 7 0,3 2 11 0,-3-3-10 15,3 3 7-15,0-3-2 0,-3-1-11 16,3 2 8-16,0-2-5 0,-1-2 5 0,1 0 6 16,-4 0-1-16,4-1-13 0,0-2 11 0,0 2-8 15,0 0 5-15,0-1 8 0,0-6-16 0,-3 10 1 16,3-8 20-16,0-2-23 0,0 8 7 15,0-1-12-15,0-7 5 0,0 7 20 16,0-7-28-16,-3 4 21 0,3-4 0 0,0 7 2 16,0-7-2-16,3 7-8 0,-3-7 10 0,-3 4-10 15,3-4 5-15,0 0 5 0,0 6-2 0,0-6-8 16,0 0-8-16,0 0 11 0,3 7 15 16,-3-7-18-16,0 0 7 0,0 0 1 0,0 3-13 15,0-3 2-15,0 0 16 0,0 0-5 0,0 0 5 16,8 5-26-16,-8-5 13 0,6 2 0 0,-6-2 15 15,13 1 11-15,-6-1-18 0,4 1 4 16,2-1 11-16,2 3 0 0,7-3-10 0,-1 0-8 16,3 0 3-16,-2 0 5 0,11 0-8 0,-2 0 13 15,3 1-10-15,1-1-6 0,8 0 11 16,2 2-8-16,0-2 18 0,16 0-13 0,1 4-12 16,-8-2 17-16,-10 0-30 0,2-2 10 15,-2 2-24-15,17 2 22 0,-9 0-14 0,9 0 14 16,1-1 9-16,-1-3-4 0,1 1-9 0,3-1 1 15,3 0 8-15,0-1 4 0,1 1 6 0,-1 0-8 16,0-3-5-16,0-1 7 0,-6 3 11 16,3-2-16-16,-7-3 3 0,-6 6-20 0,-11 0 23 15,3-1-9-15,-3 1-9 0,0 1 7 0,-3-1 6 16,-4 0-14-16,7 2 19 0,-7 1-6 16,3 1 1-16,-1-3 15 0,4 3-18 0,-9-1 10 15,3-2 5-15,-3 2-18 0,3 1 11 16,-3 1-1-16,-1-1-14 0,-6-3 17 0,0 0 0 15,-3 3-18-15,-1-2 16 0,-2-2-3 0,-2 6 5 16,-2-5-10-16,-3 0 5 0,2-1 2 0,-2 0-4 16,-5 0 12-16,4 2-13 0,-10-2-17 15,15 0-77-15,-15 0-72 0,6-2-177 0,-2 1-358 16,-1-5 85-16</inkml:trace>
  <inkml:trace contextRef="#ctx0" brushRef="#br0" timeOffset="201540.66">22417 8616 227 0,'3'-5'149'0,"-3"5"-19"0,0 0-9 15,0 0-19-15,0 0-5 0,0 0-22 0,3-3-17 16,-3 3 19-16,0 0-13 0,0 0-2 0,0 0-11 15,0 0-15-15,0 0 15 0,7 17 3 0,-4-11-13 16,-3 0-6-16,4 6-19 0,-3-3-6 16,2 5 8-16,-3-3 10 0,3 7 3 0,-3-1-16 15,4 2-10-15,-1 2 13 0,-3-1-10 0,3 5 25 16,0-2-30-16,-2 4 4 0,-1 2 14 0,3-3-8 16,-3 1-3-16,3-1 10 0,-3 4-4 15,0-3-14-15,4-1 16 0,-4 5 8 0,3-5-24 16,-2 5 1-16,-1-2 5 0,3 4-6 15,0 4 24-15,0 0-29 0,1-5-56 0,-1 4 11 16,0 2 4-16,1-2-25 0,3 1 43 16,-6-1-7-16,5 5 2 0,-3 9-15 0,1 0 16 15,5-2-9-15,-8-5 42 0,3-7-19 0,-4 1 9 16,3-1 4-16,0-1-4 0,-3 3-4 0,0-2 11 16,0 3 8-16,-3-3-18 0,3-1 5 0,0 0-11 15,-3 2 14-15,3-8 2 0,0 5-3 16,0-4-2-16,0 0-13 0,0 0 3 0,0-1 5 15,0 0 15-15,3 1-10 0,-3-3-6 0,0 5 22 16,4-4-9-16,-4-2-2 0,3 5-8 16,-3-1 14-16,3-2 4 0,0-2 5 15,-2 8-10-15,2-3 8 0,0 2-5 0,0 0-13 16,1-5-24-16,-3 1 19 0,2 0 5 0,0 1 3 16,1 0 4-16,2 2-7 0,-3-6 2 0,1 6-4 15,3 0 14-15,-4-7-1 0,4 8 9 0,-3-6-10 16,-1-2-10-16,4 1 23 0,-4 2 25 15,4-2-58-15,-6-1 2 0,5 2 8 0,0-2-3 16,-2 0-2-16,-1 0 28 0,1 0-21 0,0-2 6 16,3 1 2-16,-4-3-10 0,0 4 15 0,1-3 8 15,-1 2 15-15,3-2-40 0,-1 1 2 16,-2 1 10-16,0 1 20 0,1-2-25 16,-1-3 11-16,3 2-9 0,-2-2-2 0,-1-2 3 15,1 1-1-15,-3-1 6 0,2 0 5 0,3-1 2 16,-4 1-5-16,0-2 1 0,4 0-6 0,-3 1-3 15,-2-2-7-15,2 1 8 0,4-1 20 16,-6 0-5-16,2 4-36 0,0-3 20 0,1 2-2 16,-1-1-10-16,0 0 25 0,0 1-15 0,0-1 18 15,-2 1-2-15,3 6-27 0,-1-6 9 0,0 3 28 16,-2-2-32-16,-1 0 27 0,3 2-3 0,0-3-23 16,-3 5 5-16,0-3-3 0,0 4 1 15,3 1-1-15,-3-3-15 0,0-1 0 16,0 0 31-16,1-2-26 0,-1 5 16 0,0-5 10 15,-1 5-24-15,1-2 11 0,0-1-7 0,0-1 7 16,-3 0 12-16,3 4 6 0,0-5-25 0,0 5 19 16,0-5-6-16,0 2 9 0,0-3-25 15,0 5 7-15,0-4-7 0,-3-1 10 0,3 2-5 16,0-1 2-16,0-1 6 0,0-1-3 0,0-2-10 16,0 0 20-16,-3-2-8 0,3 2-9 0,0 0 25 15,-1-1-18-15,1 0 10 0,-3 0-20 16,3-2 10-16,0 2 0 0,0 3-11 0,0-3 19 15,-3-2-21-15,3 5 16 0,-4-2-29 0,4 2 16 16,0 1-13-16,0-3 13 0,-1-1-16 0,1-3 21 16,-1 6-26-16,2-7 47 0,-2 3-22 15,1-3 6-15,1 1-25 0,-1-1 25 16,0-1-28-16,0-3 17 0,0 0 4 0,0 2 9 16,0-3 55-16,1 0-78 0,-1 2 13 0,0-7 14 15,0 7 19-15,0-7-12 0,0 7 15 0,0-7-15 16,0 4-13-16,0-4 13 0,0 7-29 0,0-7 98 15,0 0-5-15,0 0-10 0,4 4-3 16,-4-4 0-16,0 0-16 0,0 0 1 0,0 0 0 16,0 0 2-16,0 0-23 0,0 0 15 0,0 0-17 15,0 0 7-15,0 0-7 0,0 0-1 16,-14-16-1-16,11 11-1 0,-1 3-13 0,-2-4-3 16,-5 3 6-16,1-2 0 0,-3-4-10 15,-2 7 7-15,-4-4 8 0,-3-1-16 0,-5-3 3 16,-4 8 13-16,-3-4-13 0,-7-1 1 0,-17-1-4 15,-3 5 11-15,-8-4-5 0,1 7 4 0,-1-2-14 16,-6 1-1-16,-3 1-22 0,2 0 7 0,-3 1 0 16,-6-2-3-16,3 2-9 0,-17 1-9 15,3-1-50-15,18-1-26 0,-28 5-154 0,34-3-491 16,4-3 89-16</inkml:trace>
  <inkml:trace contextRef="#ctx0" brushRef="#br0" timeOffset="203360.49">20239 7765 348 0,'3'-7'138'16,"-3"7"-13"-16,0-5-30 0,0 5 66 0,0 0-12 16,0 0-11-16,0 0-36 0,0-4 1 0,0 4-9 15,0 0 4-15,0 0-29 0,0 0 0 16,0 0-3-16,8 12-9 0,-5-5-19 0,-3 1 11 16,3 1-11-16,-3 0-5 0,0 4 3 0,0-1-13 15,0 2 16-15,0 2-14 0,-3 0 3 0,3 0-68 16,-3-1-1-16,-1 4 2 0,0-3 6 15,1-3-13-15,0 3 23 0,-1-2 7 16,1-3 9-16,0 0-11 0,3 0 0 0,-4 0-13 0,4-4 21 16,-3 1-5-16,-1-1 15 0,4-3-16 15,-3 3 14-15,2 0-1 0,1-4-7 16,0-3 7-16,0 10-2 0,-3-6 10 0,3-4-12 16,0 7 19-16,0-7-19 0,0 4 9 0,0-4 1 15,0 0-21-15,0 0 33 0,3 7-10 0,-3-7-2 16,0 0 0-16,0 0 7 0,0 0-5 0,0 0 0 15,21-10 10-15,-14 9-12 0,0 0 7 16,0-4-17-16,3 4-1 0,0 0 10 0,1-5-17 16,5 4 20-16,-1-3 3 0,4 2-3 0,-1 1 26 15,3-3-52-15,-1 4 14 0,1-3 22 0,3 2-28 16,-4 1 11-16,4 1 7 0,0-2-3 16,0 2 65-16,-4-1-13 0,4 1 2 15,0 0-10-15,-4 0-8 0,1 0 3 0,-4 0-7 16,0 0-17-16,1 0 4 0,-5 1-19 0,1-1 9 15,-1 0-6-15,-3 0 15 0,-2 0 3 0,2 0 6 16,-10 0-24-16,10-1 2 0,-10 1 6 16,7-4 8-16,-7 4-6 0,0 0 5 0,0 0-7 15,-11-12-3-15,1 6-2 0,3-1 2 0,-6 3 11 16,3-3-3-16,-5 0-5 0,5-3-3 0,-3 3 18 16,-1 0-13-16,4 4-7 0,0-5 15 15,-1 3-10-15,1 2 5 0,3-3 5 0,-3 5-3 16,3-6-2-16,1 6-8 0,2-2 1 15,-2-1 1-15,6 4-9 0,-8-3-6 0,8 3 9 16,-7-6-4-16,7 6-10 0,-3-1-15 0,3 1 26 16,0 0 2-16,0 0-10 0,0 0 2 15,0 0 3-15,0 0-2 0,0 0-13 0,3 15 15 16,1-8-11-16,-4 2 9 0,3 0-11 0,0 2 10 16,1 3 3-16,-3 3-2 0,-1-1-11 0,3 3 8 15,-3 2 7-15,3-2 1 0,-3 2 10 0,0 4-18 16,3 0 7-16,-3 0 3 0,1-3-15 15,-1 0 18-15,0-4 2 0,0 2-15 16,3-2 18-16,-3 1-13 0,0-6 10 0,3 2-7 16,-3-5 9-16,3 2-14 0,-3-2-1 0,0-2 19 15,0 2-4-15,3-3-1 0,-3-1 12 0,1-1-16 16,-1 0 9-16,0-5-19 0,3 3 3 16,-3-3-5-16,0 0-5 0,0 0 2 0,0 0-25 15,0 0 10-15,18-8-13 0,-15 5-10 0,0-2-44 16,1 2-74-16,-1-1 1 0,1 1-86 0,-1-3-493 15,4 4 74-15</inkml:trace>
  <inkml:trace contextRef="#ctx0" brushRef="#br0" timeOffset="203856.97">21183 7811 348 0,'0'0'99'0,"0"0"-6"0,3-5 70 16,-3 5-14-16,0 0-8 0,0-6-13 0,0 6-16 15,0 0-27-15,3-4-1 0,-3 4-7 0,0 0-3 16,0 0-12-16,0 0-1 0,0 0-33 0,0 0 29 15,7 15-19-15,-4-8 0 0,0 3-4 16,-2 3-1-16,-1-1 0 0,0 3-5 16,0 2-2-16,0 4 0 0,0-2 4 0,-1 2-2 15,-2 1-5-15,0 3-7 0,3-2 7 0,-3 1-15 16,2-6 22-16,-2 0-14 0,3 2 14 0,-3-1-22 16,3-2 12-16,0-5-9 0,0 2 7 15,-3 2-8-15,3-7-5 0,3 2-5 0,-3 2-5 16,0-4-13-16,0-1-3 0,3-1-14 0,-3-2-17 15,4 2-50-15,-1-4-21 0,0-5-84 0,-3 2-528 16,14 2 59-16</inkml:trace>
  <inkml:trace contextRef="#ctx0" brushRef="#br0" timeOffset="204313.81">21582 7819 639 0,'0'0'180'15,"0"0"-19"-15,0 0-5 0,0 0-13 16,0 0-22-16,0 0-4 0,-14 14-27 0,5-7-13 16,2-1-41-16,-7 4-13 0,1 0-5 15,-2 2-1-15,-2 3-11 0,-6-1-6 0,2-2-6 16,-2 4 9-16,-2 0-11 0,4-2 6 0,-2-3-8 15,6 3-16-15,-4-4 21 0,5-2 7 16,4 2 4-16,-4-3-14 0,5 0 13 0,1-3-2 16,3 3-3-16,-2-1 2 0,1-4-4 0,1 3 4 15,1-3 1-15,6-2 12 0,-7 3-12 0,4 1-3 16,3-4 25-16,0 0-27 0,-4 3-14 16,4-3 14-16,0 0 20 0,0 0-6 0,0 0-4 15,11 6-10-15,-11-6-6 0,9 1 0 0,-2 0 11 16,0 1 2-16,-3 2-3 0,3-3 9 15,2 2-19-15,-2 2 26 0,1-2-16 0,2 3-7 16,0-3 13-16,0 2 2 0,-3 2-5 0,3-3-7 16,-3 3 2-16,4 0 18 0,-1-4-3 15,-1 4-12-15,2 0 2 0,-4-4 18 0,3 4-18 16,-2-1 8-16,1-3-16 0,1 3-17 0,-3-3-11 16,1 2-28-16,1-2-41 0,-5 2-23 15,3-3-38-15,3-2-545 0,-3 0 73 0</inkml:trace>
  <inkml:trace contextRef="#ctx0" brushRef="#br0" timeOffset="204625.21">21746 7868 478 0,'1'-7'138'0,"-1"7"-22"16,0 0-11-16,0 0-11 0,0 0-7 0,0 0-10 16,0 15-16-16,0-8-4 0,0 3 68 0,0 0-10 15,0 5-20-15,-1-2 15 0,-2 0-15 0,0 4-13 16,0 0-5-16,2-1-8 0,-2 1-13 16,3 3 3-16,-3-2-8 0,3-1 0 0,-4-1-7 15,4 2-11-15,-1-7-2 0,-2 4-24 16,3-1 1-16,0-4-28 0,0 0-3 0,0 1-31 15,0-4-25-15,0 1-39 0,0-1-67 0,0-4-557 16,3 1 69-16</inkml:trace>
  <inkml:trace contextRef="#ctx0" brushRef="#br0" timeOffset="205293.96">21770 7800 396 0,'0'-7'156'0,"0"7"-15"0,0-10-15 16,0 10-6-16,1-5-28 0,-1 5-2 0,3-3-3 16,3-1-3-16,-6 4-7 0,12-3-31 0,-6 3 8 15,1-2-11-15,-7 2 8 0,17-1-7 0,-7 1-11 16,0 0-2-16,4 1-11 0,0 1 6 15,0-2-16-15,2 1 13 0,-1 5 8 0,4-3-34 16,-4 1 9-16,4-1 19 0,-4 2-30 0,1-2 8 16,-1 4-37-16,-2-4 27 0,-2 2-6 0,-1-2-5 15,0 4 0-15,-4-4 18 0,2 4 3 0,-5-2-19 16,0-2 11-16,-6 4-13 16,3 0 34-16,-7 1-29 0,-3-1 5 0,0 2 6 15,0-2-6-15,-5-2 16 0,5 2-16 0,-4 1 3 16,1-1 15-16,3 0-25 0,2-4 12 0,-1 3 11 15,2-4-1-15,0 3-17 0,0-3 23 16,3 0-10-16,-2 3-3 0,6-5 0 0,-7 4-3 16,7 2 0-16,0-6 6 0,-3 7-11 0,6-3 21 15,1 3-13-15,2-1-5 0,0-2-8 0,2 1 11 16,2 3 4-16,3 0-12 0,1 0 28 0,0 0-16 16,0 1 1-16,2-1-13 15,-1 3-3-15,1-4 23 0,-1 3-23 0,-2-1 8 16,1 4 21-16,-1-2-24 0,-6-3 13 0,4 6-2 15,-4-3 12-15,-4 3 11 0,0-3-14 0,-3 3 17 16,-6-1 9-16,-1 2 5 0,-4 3-14 16,-5-3 9-16,-2 2-25 0,-6 0-13 0,1-1 23 15,-5-1-3-15,1-5 6 0,-1 4-8 0,1-8-16 16,2-1 19-16,-2 1 58 0,7-5-5 0,-1 1-7 16,0-4-3-16,2 2-3 0,4-5-4 0,-1 2-6 15,2-4-10-15,4-1-18 0,3-1-5 16,4 1 0-16,-2-2 0 0,2 2-13 0,3 1 8 15,4-4-13-15,0 3 10 0,2-1-18 0,1 0 8 16,0 2-5-16,7-1 2 0,-4 0 3 16,3 0 6-16,-2 2-1 0,-1 3-10 15,0-2-16-15,1 2-12 0,-1 1-18 0,-4-1 7 16,2 1-33-16,-8 2-30 0,0 0-88 0,3 7-153 16,0-5-402-16,-3 4 95 0</inkml:trace>
  <inkml:trace contextRef="#ctx0" brushRef="#br0" timeOffset="-214698.84">22977 7758 517 0,'0'0'212'0,"0"0"-33"15,0 0 0-15,0 0-15 0,0 0-26 0,0 0-12 16,0 0-11-16,0 0-7 0,0 0-21 15,0 0 7-15,0 0-25 0,0 0-10 0,0 0 5 16,0 0 0-16,0 0-7 0,0 0-16 0,0 0 2 16,17 7-12-16,-17-7 5 0,17 1-1 15,-6-1-12-15,2 0-12 0,0 2-27 16,-1-2-27-16,4 0-37 0,-2 3-22 0,-1 1-52 16,-1-8-76-16,1 9-517 0,-3 2 71 0</inkml:trace>
  <inkml:trace contextRef="#ctx0" brushRef="#br0" timeOffset="-214470.64">22864 8018 719 0,'0'0'205'0,"0"0"-29"0,11-10-4 16,-5 8-11-16,1-3-25 0,4 3-6 0,-1-4-15 15,3 3-5-15,1-1-10 0,-1 1-38 0,2 2-27 16,-2 0-11-16,5 1-55 0,-2 0-26 0,-1 0-63 16,1 1-85-16,2 2-504 0,-2 2 49 15</inkml:trace>
  <inkml:trace contextRef="#ctx0" brushRef="#br0" timeOffset="-213891.39">23616 7894 627 0,'-3'-3'243'16,"3"3"-54"-16,0-9 6 0,0 2-44 15,-3 1-8-15,3 6-15 0,0-9-2 0,0 5-6 16,0-2-5-16,0 6-10 0,0-9-18 0,3 3-3 15,-3-1-17-15,4 4 0 0,-1-4-6 16,3 0 0-16,1 2-14 0,1-1-9 0,-1-1-7 16,2 0-6-16,1 3 8 0,1-2-15 0,2 4 3 15,-2-4-3-15,2 6 0 0,-2-3 7 16,3-1-12-16,-1 4 2 0,1 0 3 0,2 4-10 16,-4-1-5-16,1 0-1 0,4 2-2 0,-4 2 5 15,-2 3-2-15,0-3-1 0,1 4-4 0,-8 3 10 16,4 2-11-16,-8-1-2 0,0 3 2 15,-5 1-9-15,-2 3 1 0,-9 4 1 0,-1 1-16 16,-11 5-2-16,1 0-5 0,-1-3 0 0,2-5-3 16,2-3-3-16,3-6 11 0,0-1 5 0,5 0-2 15,-2-6 2-15,5 0 15 0,-1-4 3 16,3 2-10-16,1-5 12 0,-1 4-2 16,2-4 5-16,2-1-8 0,7 0 3 0,-14-4 10 15,14 4-2-15,-7-3 7 0,7 3-28 0,0-7 15 16,0 7-17-16,0-8 28 0,0 8-6 0,10-9-4 15,-2 8 12-15,2-5-10 0,0 5 0 16,4-6-3-16,-4 6-9 0,4-1 14 0,2 1-2 16,-1 0-2-16,1 1-1 0,2 0 8 0,-2 0-7 15,5 1 7-15,-3 0-3 0,2 1 3 0,1-1-12 16,-2 4 14-16,-1-3-2 0,1 4-5 0,-4-4-20 16,2 4 7-16,-3-2-12 0,0 3-27 15,-4-4 9-15,3 2-67 0,-5 1-36 0,2-2-8 16,-4 0-104-16,1-1-469 0,-4-2 133 15</inkml:trace>
  <inkml:trace contextRef="#ctx0" brushRef="#br0" timeOffset="-213547.79">24180 7342 312 0,'0'0'92'0,"0"0"26"0,7 11-49 16,-4-6 5-16,1 3-5 0,-3 0 21 15,-1 1-31-15,3 0 10 0,-3 2-10 0,3 2-11 16,-3-1 1-16,0 2-6 0,0 1 1 0,0-1-1 16,0 1 14-16,0 3-4 0,0-3-35 0,0 1 8 15,-3-1 7-15,3 2-7 0,0-5-3 16,0 1 2-16,0 2-27 0,0-4 2 0,0 3 0 16,0-3-56-16,0-1-75 0,0-2-53 15,0 2-487-15</inkml:trace>
  <inkml:trace contextRef="#ctx0" brushRef="#br0" timeOffset="-212940.27">24441 7351 650 0,'0'0'202'0,"3"-5"-26"16,-3 5-7-16,0 0-18 0,0 0-17 15,0-4-19-15,0 4-8 0,0 0-22 0,0 0-6 16,7-2-10-16,-7 2 11 0,0 0-22 0,10 0 12 16,-10 0-19-16,0 0 0 0,14 1-23 0,-7 0 10 15,-7-1-12-15,12 4-11 0,-4 0 14 0,-4-1-12 16,6 1-1-16,-4 0-1 0,1 2 6 15,2 1-1-15,-4-3-10 0,2 1-2 0,-1 4 13 16,-2-1-24-16,3 0 13 0,-4 1-10 0,-2-1 16 16,-1 0-4-16,-1 2-1 0,-2 0 7 15,-4 4 5-15,3-3-13 0,-6 3-2 0,3-3 2 16,-3 3-3-16,0-3-12 0,0 1 0 16,-1-2 23-16,-2-2-3 0,3 1-7 0,-1-1-5 15,4-1 15-15,-1 1-6 0,-4-5-12 0,5 4 8 16,0-4 15-16,1 2-2 0,2-2-6 0,-3 2-2 15,5-3 0-15,2-2 33 0,-8 7-49 16,4-6 16-16,4-1 2 0,-6 5-17 0,6-5 32 16,-3 2-4-16,3-2-31 0,0 0 18 15,0 0-1-15,0 0-29 0,0 0 17 0,0 0 10 16,0 0 10-16,23-2 1 0,-16-1-6 0,3 0-7 16,3-1 7-16,1 1 8 0,0 0-10 15,3-2-5-15,0 2 2 0,1-1-10 0,2 1 5 16,-3-3 8-16,1 4-13 0,1 0-8 0,-1-3 11 15,1 3-11-15,-7-3-2 0,5 5 12 0,-7-3-2 16,3 2-7-16,-2-4-14 0,-4 4-10 0,0 0-10 16,5 1-7-16,-12 0 7 0,11 0 3 15,-11 0-11-15,7 1 0 0,-7-1-63 0,-3 7-101 16,-4-4-122-16,1 2-443 0,-5 3 89 0,1-5 90 16</inkml:trace>
  <inkml:trace contextRef="#ctx0" brushRef="#br0" timeOffset="-212575.13">24149 7775 578 0,'0'0'210'0,"10"-4"-39"16,-2 2-7-16,-1 1-23 0,3-1 2 15,1-3-4-15,-1 4-6 0,12-2-28 0,-7-1-8 16,9 1-20-16,-3-3 5 0,9 3-29 16,-3-3 11-16,4 2-10 0,7-3-10 0,0 1-11 15,2-2-15-15,-2 1 41 0,4 3 5 0,-5-2-29 16,3-2 9-16,-1 4-11 0,-5-2-20 0,-3 0 0 15,0 3 15-15,-4-2-15 0,-4 2 23 16,-2 1-31-16,-3-1 10 0,1 0 0 16,-4 2-4-16,-5-2-19 0,3 1-5 0,-2 1-15 15,-1 1 3-15,-4 0 9 0,-6 0 6 0,0 0-21 0,8 1-2 16,-8-1-41-16,0 0-72 0,-18 12-110 0,11-8-492 16,-7 4 52-16</inkml:trace>
  <inkml:trace contextRef="#ctx0" brushRef="#br0" timeOffset="-212182.95">24248 7871 486 0,'4'-3'133'0,"3"3"10"16,3-3-45-16,0-1-1 0,1 1 18 0,3 1-48 16,3-4 50-16,0 0-25 0,6 5-10 0,2-6-41 15,2 3 8-15,1-3 7 0,3 1 31 16,3-2-48-16,3 5 40 0,-3-4-30 0,3 0-1 16,-3 3-22-16,-3-3 15 0,-3 2-8 0,3 2-7 15,-4-3-13-15,1 5 2 0,-4-6 8 0,0 4-10 16,-4 2 17-16,2-3-14 0,-7 1 7 15,-1 2-23-15,2-2 15 0,-4 1-15 0,-2 1 18 16,0 1 3-16,-3 0-6 0,3-2-10 16,-10 2 13-16,13-5-5 0,-8 5-6 0,-5 0-4 15,0 0 7-15,13-1 6 0,-13 1-11 0,0 0-18 16,0 0-15-16,0 0-3 0,0 0-18 16,0 0-22-16,0 0-19 0,0 0-20 0,0 0-43 15,-18 9-37-15,15-7-281 0,0 2-202 0</inkml:trace>
  <inkml:trace contextRef="#ctx0" brushRef="#br0" timeOffset="-190068.23">24799 7317 389 0,'0'0'158'0,"6"-6"-7"0,-6 6-23 15,0 0-82-15,5-4-2 0,-5 4 25 0,0-4-13 16,0 4-7-16,3-7 10 0,-3 7 0 0,3-5-16 16,-3 5 1-16,1-6-1 0,-1 6 19 15,0-7-21-15,0 7-3 0,3-10-10 0,-3 10 0 16,-3-8 8-16,3 5-10 0,0 3-6 15,0-8 1-15,0 1 9 0,-1 1 29 0,1 6-41 0,-3-10 8 16,3 3-6-16,-3 3 1 16,-1-2 7-16,4-2-8 0,-2 1-4 0,-3-1-14 15,2 1 19-15,0 2 2 0,-1-3-3 0,-2 1 6 16,2-2-21-16,-3 1 10 0,0 0 14 0,2 0-19 16,-3-1-10-16,-3 2 13 0,4 0-13 0,0-2-8 15,-2 5 8-15,-2-4-10 0,1 1 25 16,0 0-18-16,-1 0 3 0,1 5 13 0,-4-6-13 15,4 3-18-15,0 1 21 0,-4-2-1 0,4 4 4 16,0-4-1-16,-4 3-18 0,1 2 26 0,1-4 2 16,-1 3-2-16,0 1-11 0,-1-4-2 15,1 4-5-15,1 0-2 0,-1 1 14 0,-1 0-7 16,1-2 13-16,0 2-18 0,-1 0 36 0,0 2-42 16,0-2 14-16,1 0 0 0,-1 1-24 0,2 0 13 15,-4-1 21-15,3 4-10 0,0-2-1 16,-1-2-14-16,4 0 12 0,-5 2-6 15,5 0 17-15,-3 1 12 0,-1-2-11 0,1 0-4 16,2 1-21-16,-2-2 13 0,3 1-7 0,-1 4 7 16,1-5-5-16,0 2 7 0,-1 2 6 0,4-2-8 15,-3-1 10-15,0 5-23 0,0-5 6 16,0 3 14-16,2 1-17 0,-2 2 13 0,0-2-3 16,3 0 0-16,-3 3 10 0,0-1-8 0,0 2 9 15,2-5-17-15,1 7 6 0,-2-1-17 0,-1 0 24 16,2-1-2-16,-2 4-10 0,0-2 0 15,2 3-5-15,-1-3 5 0,-1 3 5 16,-1-3-8-16,4 4 8 0,-3 1-5 0,3-4 10 16,-3 2 0-16,0 1-5 0,6-2 8 0,-5 1-13 15,4 1 12-15,-1-3-12 0,-1 2 5 0,4 2-20 16,0-4 25-16,-1 5-8 0,1-3 1 16,3-3 4-16,-4 3 1 0,4 1-16 0,0-1 13 15,0-2-2-15,0 4 4 0,4-4 1 0,-4 2-3 16,6 1 2-16,-5-2-9 0,2 1 37 15,3-2-32-15,-2 2 2 0,-1 1-5 0,5-2 2 0,-5-1-2 16,3 4 8-16,-2-5-11 16,3 3 13-16,-1-3 3 0,2 3-19 0,-2-3 17 15,1 0-14-15,0 1 21 0,3-1-21 0,-3 2 16 16,0-2-26-16,3-1 23 0,1 2-15 0,-2-2 15 16,1-2-3-16,1 2 16 0,-1 0-25 0,3 2 9 15,0-3-15-15,-2-2 11 0,0 2 4 16,0-3-7-16,2 4 5 0,-2-5-8 0,2 2 16 15,1 0-5-15,-1-4-6 0,2 2 8 0,-2 2 70 16,0-4-24-16,4 0 8 0,-3 1-13 0,3-3-8 16,4 1 11-16,-4 2-8 0,0-3-3 15,0 1-2-15,0-1-3 0,0-1-5 16,2 0-2-16,-4 0-3 0,3 0-10 0,-1 0 10 16,0 0-16-16,3-1 16 0,-3-1-2 0,4 2-8 15,-1-2 2-15,-3-1 0 0,4 0-12 0,-4-1 18 16,5 1-14-16,-3 1 6 0,-2-4 5 15,4 2-3-15,0-1-22 0,-2-2 17 0,-1 4-5 16,1-5 5-16,-1 0 3 0,0 1-13 0,-2-3 0 16,-1 3 0-16,1-1 10 0,1-2 8 0,-3 2-10 15,0-6 7-15,-1 6-5 0,-3-2-4 0,4-1 9 16,-2 0-25-16,-3-2 20 0,1-1 3 16,0 3-1-16,-3-3-14 0,4 2 2 0,-5-2 2 15,1-1 14-15,0-2-8 0,0 5-3 16,-1-4 7-16,-2 1-22 0,2-3 15 0,-2 1-10 15,-1 1 5-15,1 0 0 0,-3-2 0 0,2 2-5 16,-3-1 0-16,0-1-5 0,3 1 7 16,-3-4-2-16,0 6-5 0,-3-3 7 0,3 1-2 15,-3 1 3-15,2-1-4 0,-3 5-11 0,-2-4 22 16,2 0-8-16,-2 2 16 0,2 2 2 0,-6-1 1 16,3 1-9-16,-3-1-7 0,0 1 3 0,-7-1-6 15,3 1-4-15,-4-1 4 0,-5 1-5 16,6-1 1-16,-4 2 9 0,0 1-2 0,1-1 8 15,-2 1-23-15,0 2 20 0,2-2-10 16,5 3 2-16,-5 0 0 0,6 2 3 0,-3-2-2 16,4 1 2-16,1 2-3 0,-1-2 6 15,3 1-8-15,0 1 0 0,-1 2 2 0,-1-3 3 16,5 2 3-16,-1-1-6 0,1 2 8 0,-2 1 5 16,5-3-12-16,-3 1-3 0,0 2 0 0,7 1-6 15,-10-2 19-15,10 2-18 0,-10-4 7 0,10 4 1 16,-11-1-11-16,11 1 8 0,-13 1-11 15,13-1 9-15,-14 0-14 0,7 4-4 0,-1-3 2 16,-4 0-13-16,5-1-8 0,7 0-4 0,-17 2-16 16,6 0-5-16,1 2-6 0,1-3-30 0,-2 1-64 15,1 4-17-15,-3-4-109 0,2 3-419 16,4-3 107-16</inkml:trace>
  <inkml:trace contextRef="#ctx0" brushRef="#br0" timeOffset="-180256.2">19525 9150 171 0,'0'0'67'0,"0"0"-3"0,0 0-44 16,-7-3 36-16,7 3-2 0,0 0-13 16,0 0 10-16,0 0-35 0,0 0 25 0,-18 3-18 15,18-3 7-15,-9 1-14 0,9-1 35 0,-7 5-18 16,7-5 6-16,-8 2-57 0,8-2 5 15,0 0 8-15,-10 2-6 0,10-2 1 0,0 0 23 16,-6 1-18-16,6-1 64 0,0 0 12 0,0 0 6 16,-7 4-13-16,7-4-15 0,0 0 20 15,0 0-10-15,0 0-3 0,0 0-17 16,0 0 7-16,-7 3 7 0,7-3-14 0,0 0 15 16,0 0-75-16,0 0 18 0,0 0-7 0,17 6 44 15,-7-5-32-15,1 0 3 0,2-1 87 0,8 2-25 16,3 1 15-16,-1-3-11 0,11 0-4 15,2-3 5-15,7 1-85 0,19 2 26 0,3-1-34 16,3-5 19-16,4 5-9 0,3-2 1 0,4-1 23 16,-1 1-21-16,1-2 3 0,17 2-18 0,-15 2 18 15,13-5-13-15,1 0 23 16,-13 4 0-16,13-2 6 0,-13-1-1 0,-2 5 3 16,-5-2-8-16,-1-3 2 0,-1 4-7 0,-2 1 0 15,-9 0 6-15,-7 0 4 0,-8 0-23 0,-2 0 13 16,-4 0-10-16,0 0 17 0,-7 0-1 0,-3 1 4 15,3 2-10-15,-6 0 10 0,-5-3-5 16,1 1-7-16,-3-1 2 0,0 5 0 0,-5-4 18 16,-1 0-21-16,-2-1-2 0,0 0 10 0,1 2 15 15,-7-2-14-15,3 1 1 0,0-1 1 0,-10 0 0 16,11 4 7-16,-5-4-18 0,-6 0 14 16,14 0-4-16,-14 0 1 0,10 1-13 0,-10-1 10 15,7 2 0-15,-7-2 5 0,0 0-2 16,11 0-8-16,-11 0 0 0,0 0-5 0,0 0 20 15,10 0-15-15,-10 0 3 0,0 0 4 0,0 0 4 16,10 0 2-16,-10 0-6 0,0 0-9 16,0 0 9-16,0 0-17 0,0 0 0 0,7 0 10 15,-7 0-5-15,0 0 10 0,0 0-5 0,0 0 8 16,0 0-6-16,0 0-2 0,0 0 10 0,0 0 1 16,0 0-11-16,0 0 2 0,0 0-45 0,0 0-27 15,0 0 22-15,0 0-39 0,0 0-10 16,3 1-14-16,-3-1-16 0,0 0-48 0,-17 6-495 15,11-5 48-15</inkml:trace>
  <inkml:trace contextRef="#ctx0" brushRef="#br0" timeOffset="-179176.55">19604 9665 565 0,'0'-5'167'0,"0"5"-1"16,0 0-25-16,0 0-13 0,0 0-18 0,0 0 2 15,-5-3-14-15,5 3-16 0,0 0 10 0,0 0 0 16,0 0-5-16,0 0-28 0,0 0 12 15,-10-1-17-15,10 1-8 0,0 0 11 0,-13 2-29 16,13-2 0-16,-14 2 3 0,4 1-1 16,3-1 4-16,-4-1-9 0,2 1-4 0,-1-1-11 15,2 2 18-15,-2-3-5 0,4 3-5 16,6-3-15-16,-15 1 9 0,9-1-9 0,6 0 7 16,-13 2-5-16,9 1 11 0,4-3-9 0,0 0-7 15,-11 1 3-15,11-1-6 0,-6 1 1 0,6-1-11 16,0 0 3-16,0 0 7 0,0 0 1 15,0 0 7-15,10 10-8 0,-3-10 19 0,3 1-4 16,3-1-1-16,2 5-11 0,1-4-6 0,5 0 9 16,3-1 2-16,4 0 11 0,2 0-1 0,1 0 21 15,3 0-21-15,0 0-76 0,7 0-14 0,4 0 34 16,-4 0 3-16,7 0-5 0,-4 0 12 16,7 0 0-16,11 0 6 0,3 0-4 15,-10 0 9-15,-8 0-11 0,1-1 3 0,17 2 10 16,-3-2 5-16,3 2 6 0,-1-2-11 0,-2 1 0 15,3-3 18-15,3 3-13 0,4-3 3 16,-3 2 2-16,2 1 5 0,2 0-12 0,-2-2 25 16,0 1-33-16,-2 1 23 0,3-4-5 0,-4 3 13 15,-3-1-13-15,-3 2 10 0,-8-1-15 0,-9 1 10 16,0-1-13-16,2 1 28 0,-2-3-20 0,-1 3 8 16,-2-2 12-16,2 2-7 0,-10 0-6 15,0 0 6-15,0 0-6 0,0 0-2 16,-3 0 3-16,-4 0-8 0,-3-1 15 0,0 1-5 15,0 0 3-15,-4-1-8 0,-5 1 8 0,1 0 4 16,1 0 6-16,-3 0-2 0,0 0-16 16,-1-2 18-16,-2 2-16 0,2 0-7 0,-3 0 0 15,1 0-3-15,-1 0 1 0,3 0 4 0,-2-3 6 16,3 3-9-16,0 0 17 0,-1 0-1 0,4-1-15 16,-3 1 7-16,3 0 11 0,3 0-23 0,1 0 15 15,0 0-13-15,-1-3 14 0,1 3-19 16,0-2 23-16,1 0 3 0,-1 1-26 0,-3 1 5 15,-1-2-7-15,0 2 7 0,-1 0 1 16,-4 0-1-16,1-1 23 0,-3 0 3 0,1 1-8 0,-2-3-10 16,-9 3-5-16,15-2 5 15,-15 2 8-15,6 0-8 0,-6 0-13 0,0 0-12 16,0 0-11-16,0 0-26 0,-27 9-27 0,13-6-50 16,-3 2-12-16,-4 1-58 0,3-4-493 0,-1 3 93 15</inkml:trace>
  <inkml:trace contextRef="#ctx0" brushRef="#br0" timeOffset="-178111.2">19624 10215 412 0,'0'0'153'16,"0"0"-9"-16,0 0-34 0,-10-2-18 0,10 2 5 16,0 0-10-16,-10 0-10 0,10 0 0 0,0 0-6 15,-15 0-2-15,15 0-15 0,-13 2 8 0,6-2-24 16,7 0 6-16,-11 1 17 0,2 1-5 15,9-2-5-15,-14 0-10 0,7 0-2 0,7 0-1 16,-17 0-86-16,10 0 9 0,7 0 3 0,-14 0 34 16,14 0-6-16,-17 0 29 0,17 0-34 0,-13 0 10 15,9 0-7-15,4 0 15 16,0 0 3-16,-17 0-21 0,17 0 8 0,-7 0 5 16,7 0 0-16,0 0 10 0,0 0 0 0,-10 0 6 15,10 0-27-15,0 0 22 0,0 0-4 0,0 0-4 16,0 0 7-16,0 0-15 0,23 6 10 0,-23-6-2 15,25-2 7-15,-8 2-2 0,3-3 12 16,4 3-15-16,4-1 29 0,3-1-11 0,3 1 23 16,7-3 48-16,3 1-17 0,0 2-5 0,22-3-13 15,-1 2-3-15,3 1 0 0,0-2-17 0,4-1 12 16,0 4-23-16,0-3 16 0,6-1-1 16,-3 1-12-16,5 1-6 0,1-1-12 0,18 1-8 15,1 0 13-15,2-3-10 0,-3 4 12 16,-17 1 9-16,14-3-29 0,-17-1 7 0,-4 4 1 15,-1 0 15-15,-1-2-13 0,-5 1-2 0,0 1 2 16,-3 0-2-16,4 0-3 0,-7 3 15 16,-8-3-15-16,-6 0-10 0,-4 0 21 0,1-2-11 15,-1 2 8-15,-2-1-6 0,-5 1 4 0,-3 1 6 16,0-1-9-16,-3 0-3 0,0 0-15 0,-7 0 10 16,0-1 3-16,-4 1-3 0,0 0 0 0,-6 1 7 15,3-1 6-15,-4 0-23 0,-1 0-3 16,-2 0 5-16,0-1 13 0,0 2-15 0,-10-1 3 15,14-1-4-15,-5 1 11 0,-9 0-5 0,12 0 0 16,-12 0 0-16,13 0 10 0,-13 0-2 16,14 0-6-16,-7 0-5 0,3-1 6 0,3 0 2 15,1-4 15-15,3 5-12 0,0 0-8 16,4-1 0-16,-1-2 15 0,1 0-20 0,-1 2 17 16,1 1-4-16,-4-2 2 0,4-1 0 0,-5 3-5 15,1-4-15-15,-6 3-1 0,6 1 11 0,-7 0-18 16,0-2-2-16,1 2-14 0,-11 0 3 0,13 0 13 15,-13 0-33-15,0 0-18 0,0 0-34 16,0 0-102-16,0 0-573 0,0 0 54 0,-31 2 96 16</inkml:trace>
  <inkml:trace contextRef="#ctx0" brushRef="#br0" timeOffset="-176970.25">19644 10711 284 0,'-9'-2'117'15,"9"2"-14"-15,0 0 4 16,-8 2-4-16,8-2-19 0,0 0-22 0,-13 2 12 16,13-2-26-16,-10 2 11 0,10-2-20 0,-11 1 4 15,4 1-25-15,7-2 5 0,-10 0 28 0,10 0-33 16,-11 1 51-16,11-1-20 0,-10 3-67 15,10-3 0-15,-9 2 11 0,9-2 12 0,-8 1-10 16,8-1 12-16,-7 1-2 0,7-1 11 0,0 0-16 16,-6 0 30-16,6 0-7 0,0 0-2 0,0 0 86 15,0 0-20-15,-7 4-5 0,7-4-2 16,0 0 9-16,0 0-4 0,0 0-11 0,0 0-5 16,0 0-10-16,27-4 8 0,-13 3-3 0,3 0 12 15,0-1-14-15,7-2-14 0,3 4 9 0,1-3-83 16,6-3-7-16,3 5 2 15,4-1 18-15,1-3 0 0,5 4 11 0,15-6-24 16,2 5 29-16,2-3-1 0,-1 2-9 0,0 1-6 16,0-3 0-16,0 5 23 0,2 0-28 0,-5 0 8 15,3 0 13-15,3 0-24 0,-2 0 14 16,-1 0 9-16,3 0-17 0,-3 4 12 0,3-2 1 16,0-2 7-16,1 1 3 0,-4 0-8 0,0 1-8 15,0 2 3-15,-13-3 18 0,12 1-11 0,-13-2-4 16,0 0-4-16,-5 0 6 0,1-2 6 0,17 1 1 15,-2-1-4-15,-10 0 10 0,-5 2 7 16,1-2-20-16,-3 1-3 0,0-1-2 0,-1-3 18 16,-3 5-3-16,0 0-4 0,-7-2-1 0,0 0-3 15,-3-1 1-15,-1 3-11 0,-5-1 11 16,-1 1-1-16,-4 0-7 0,1 0 5 16,-1-2 3-16,-3 1-11 0,0 1 11 0,-3-2 7 15,0 2-10-15,-1 0 2 0,1-2 1 0,-4 0-1 16,3 1-4-16,-2 1 7 0,-4 0 8 0,-7 0-11 15,18 0-2-15,-8 0-7 0,-10 0 14 0,13 0-7 16,-3-1 8-16,-10 1-21 0,14 0 11 16,-7 0 4-16,4 0 1 0,-2-1-6 0,-9 1 6 15,18 0 2-15,-11-1-3 0,2-3-4 0,1 4 4 16,-10 0-2-16,18 0 24 0,-11 0-32 16,5 0-10-16,-12 0 28 0,15-1-20 0,-8 1 33 15,4-1-28-15,-2-1 48 0,-9 2-53 16,14-3 5-16,-3 2-5 0,-5 1 10 0,4 0-8 15,-2-2 3-15,-8 2-3 0,13-1-2 0,-13 1 10 16,10-2 18-16,-10 2-23 0,11 0-21 0,-11 0-94 16,0-2-100-16,0 2-561 0,0 0 110 15</inkml:trace>
  <inkml:trace contextRef="#ctx0" brushRef="#br0" timeOffset="-175874.35">19644 11243 360 0,'-10'0'116'0,"10"0"-9"0,0 0-5 16,-10-2 60-16,10 2-1 0,0 0-18 0,0 0-12 15,0 0-13-15,0 0-11 0,0 0-12 0,0 0-11 16,-7-1-2-16,7 1-5 0,0 0 0 0,0 0-16 16,0 0 6-16,0 0 7 0,0 0-10 15,0 0-10-15,30 1 7 0,-20 1 8 0,2-2-23 16,4 0-89-16,5 0 30 0,0 0 0 0,5 0-15 15,5 0-8-15,4 0 11 0,9 0 7 0,0-2 0 16,22 4 8-16,-1-4 28 16,0 2-39-16,3 0 16 0,0-1 0 0,0 0 13 15,-2 1-3-15,2-5-8 0,0 5 70 0,4-1-3 16,0-1-11-16,0-3 14 0,2 4-11 0,5-2-2 16,-4 0-16-16,4 2 3 0,-4-1-2 0,1-3-19 15,-2 3 8-15,-5 1-12 0,3 1 9 16,-4-1-4-16,0-1 2 0,1-2 2 0,-4 4-2 15,3-1-15-15,-3-1 2 0,-3 1 8 0,-10-2-2 16,-5 2 4-16,-2 1-7 0,-1 0 2 0,-3-3-2 16,0 2-3-16,-7-2-15 0,0 1 8 15,-3 1 7-15,3 1-13 0,-3-1 9 0,0 0-1 16,0-4 2-16,2 5-2 0,-2 0 3 16,0 0 10-16,0-1-3 0,0-1-4 0,0-2 7 15,2 3-18-15,-2 1 20 0,0 0-15 0,3-2 16 16,-3 1-16-16,0 0 5 0,2-4-7 15,-2 4-6-15,-3 1 6 0,3-1 2 0,-7-1 0 16,0-2 10-16,0 4-7 0,-4 0 2 0,1 0 3 16,-4 0-13-16,-3-1 10 0,-1-1-7 0,1 1-6 15,-4 1 11-15,1 0-3 0,-1-3-18 16,-10 3 5-16,13 0-15 0,-5-1 21 0,-8 1-13 16,10 0-9-16,-10 0-1 0,0 0 17 0,0 0-2 15,0 0-16-15,0 0 1 0,0 0-14 0,0 0-9 16,0 0-32-16,-31 0-30 0,17 0-74 0,-13 5-218 15,10-2-363-15,6 1 61 16,-6-2 107-16</inkml:trace>
  <inkml:trace contextRef="#ctx0" brushRef="#br0" timeOffset="-174844.82">19580 11743 568 0,'0'0'148'0,"0"0"1"16,-7 0-9-16,7 0-14 0,0 0 7 15,0 0-43-15,-11-2-1 0,11 2 29 16,0 0-8-16,0 0-18 0,0 0 16 0,0 0-85 15,-7-1-18-15,7 1-15 0,0 0 15 0,0 0 0 16,0 0 23-16,0 0 10 0,0 0-12 0,0 0-11 16,0 0-2-16,0 0 2 0,0 0 6 15,-10 0 2-15,10 0-5 0,0 0-18 0,0 0 0 16,0 0 25-16,0 0-14 0,0 0-11 0,0 0 10 16,0 0-2-16,0 0 2 0,0 0-2 0,0 0-11 15,31 1 6-15,-18-1 2 0,2 0 23 0,1 0 36 16,8-1-8-16,1 0-10 0,8-2-79 15,2 0 18-15,8 3-6 0,2-3 6 16,0-1 2-16,20 4 13 0,4-3-8 0,2 2 11 0,1 0 10 16,3-2-18-16,0 3 12 0,1 0 3 15,2 0-15-15,4 3 0 0,0-3 13 0,0 1 0 16,17 0-24-16,-3-2 9 0,-11 1 9 16,-2 1 1-16,-2-1-1 0,1 0 3 0,-3 0 11 15,-1 0-21-15,-2 2-8 0,-1-2 33 0,-3 1-17 16,0 3-11-16,-1-1-10 0,-6-3 0 0,-3 0 5 15,-10 0 8-15,-8 1 10 0,0-1 19 0,-9 0-22 16,2 2-2-16,-3-4 18 0,-3 2-15 16,0 0-16-16,-1-1 20 0,-5 1-7 0,-1 0-5 15,0 0 16-15,-4 0-9 0,1-3-7 0,-5 3 5 16,1-4-10-16,-3 4 7 0,0 0-4 0,-1-3 14 16,2 3-9-16,-2-1 9 0,-2 0-14 15,2-2 9-15,-3 3 6 0,4-2-16 16,-1 1 18-16,-2 0-10 0,5-2 8 0,-1 0-18 15,-2 3 10-15,4-2 2 0,-3-3 1 0,-1 5 0 16,8-3 7-16,-3 2 3 0,-2-3 2 0,1 4 3 16,-3-2-21-16,3 0 6 0,-3-1 15 0,0 1-18 15,-1 1 23-15,1 1-31 0,0-2 11 16,-2 1-6-16,0-3 16 0,1 4-11 0,-2 0-4 16,2-1 4-16,-3-1 6 0,4 1-10 0,-7 0 9 15,3-2-7-15,-3 3 8 0,0 0-3 16,-7 0-2-16,13 0 7 0,-6-2-2 0,-7 2 12 15,10-1-28-15,-10 1 1 0,0 0 2 16,0 0-26-16,0 0 5 0,0 0-20 0,0 0-36 16,-30 6-66-16,15-11-72 0,-4 10-543 0,-6-1 77 15</inkml:trace>
  <inkml:trace contextRef="#ctx0" brushRef="#br0" timeOffset="-173807.57">19610 12209 381 0,'-7'2'189'0,"7"-2"-2"0,0 0-15 15,0 0-6-15,0 0-20 0,0 0-13 16,-13 3 3-16,13-3-31 0,0 0-6 0,0 0-14 15,0 0 10-15,0 0-21 0,-4 2-2 16,4-2-6-16,0 0 6 0,0 0-21 0,0 0 5 16,0 0 1-16,0 0-14 0,0 0 3 0,0 0-18 15,0 0 16-15,0 0-3 0,0 0-16 16,0 0 9-16,0 0-11 0,0 0-10 0,0 0 4 16,0 0-1-16,-7 0 12 0,7 0-20 0,0 0 4 15,0 0 6-15,0 0-5 0,17 5-5 0,-17-5 5 16,18 2 2-16,-8-2-2 0,7 0-3 15,3-1 3-15,4 1-64 0,4-4 7 0,6 2-2 16,3 2 23-16,5 0-5 0,5-2-3 16,14-1 6-16,1 0 14 0,3 3 4 0,-3-3-1 15,6-1-2-15,-17 4-8 0,-2 0 0 0,12-3 8 16,-9 2 2-16,-5 2 18 0,-3-1-25 16,4 0 15-16,1 2-18 0,-2-1 5 0,14-1-2 15,-9 1-1-15,-5 3-4 0,2-2 12 0,-2-2-2 16,1 0 0-16,0 0 2 0,-3 0 11 0,6 0-11 15,-4 0 13-15,-1 0-13 0,1 0 8 16,1 0 3-16,-1 0-11 0,-2 0-2 0,-1 0 5 16,-2 0 2-16,-1 0 6 0,-4 0-3 0,0 0 38 15,-2 0-38-15,3 0-2 0,3 0-1 16,-7 0 6-16,10-2-8 0,-3 2 0 0,0-1 5 16,1 1-3-16,-1-3 3 0,-4 3 3 15,4-1-16-15,0 1 5 0,-7 0 3 0,3 0 15 16,-2-1-18-16,-1 1 3 0,0-2-2 0,-3 2-4 15,4-1 17-15,-1 1 14 0,0 0-30 0,0-1 7 16,-3 1-4-16,0-3 14 0,2 3-17 16,-2 0 2-16,3-2 24 0,-3 2-14 0,3 0-7 15,-3 0 5-15,0 0 3 0,0 0-6 0,-1 0 11 16,-5 0 7-16,2 0-23 0,-6 0 19 0,2 0 2 16,-5 0-13-16,-2 0 7 0,1 0-7 15,-6 0-2-15,3 0 7 0,-4 0 5 0,0 0-5 16,0 2 0-16,-3-2-5 0,-7 0-2 0,18-2-24 15,-18 2 24-15,10 0 4 0,-10 0 6 16,6 0-8-16,-6 0 18 0,0 0 0 0,0 0-18 16,0 0 5-16,0 0-26 0,0 0 19 15,-31-1-11-15,18 2-15 0,-1-1-29 0,1 0-7 16,-5 0-25-16,-2 2-80 0,-4 1-108 0,-3 1-434 16,2-3 61-16</inkml:trace>
  <inkml:trace contextRef="#ctx0" brushRef="#br0" timeOffset="-172685.4">19757 12691 153 0,'0'0'51'0,"0"0"8"0,-10-4 23 0,10 4-61 15,0 0 2-15,-4-3 97 0,4 3-10 16,0 0-3-16,-6-1-22 0,6 1 10 15,0 0-1-15,0 0-25 0,0 0 1 0,-7-3-4 16,7 3-17-16,0 0 10 0,0 0 10 0,-11-3-10 16,11 3-8-16,0 0-10 0,-13 4-3 0,6-2-2 15,-1-2-16-15,-1 1-4 0,9-1 12 16,-13 5-13-16,5-4 8 0,1 0 18 0,7-1 0 16,-13 0-2-16,6 2-14 0,7-2-66 0,-10 3-5 15,10-3 13-15,-10 0 46 0,10 0-36 16,-7 1 48-16,7-1-22 0,0 0 69 0,-8 1-1 15,8-1-4-15,0 0-16 0,0 0-5 16,0 0-2-16,0 0 12 0,0 0-7 0,0 0-6 0,0 0-12 16,0 0 15-16,0 0-13 0,35-2 0 15,-25 3-4-15,0-1-12 0,4 1 12 16,-3-1-6-16,6 2-8 0,0-1 8 0,3 3-13 16,0-3 1-16,4 1-6 0,1 2 0 0,5 0 8 15,1-4-6-15,3 9-12 0,4-3 8 0,0-3-1 16,3 4 1-16,2-2-1 0,-1 0 1 15,2-1 10-15,0-1-16 0,14 4 6 0,-12-4 2 16,-3 2 8-16,-1-2-8 0,-1 2-3 0,0-3-9 16,3 2 17-16,-3-1-5 0,0-2-8 0,4 1 14 15,-4 1-9-15,4-1 6 16,-2 0-13-16,1-1 15 0,1 0-10 0,-1-1-3 0,1-1 11 16,0 1-5-16,0 0-6 0,2-3 13 15,1 2-15-15,10-5 3 0,-10 4-1 0,-3-3 6 16,-5 4-6-16,1-2-2 0,1-1 15 15,-2 1-15-15,-2-2-3 0,-7 3 1 0,3 2 7 16,-3-4 7-16,3 0-1 0,-4 4-12 0,5-3 6 16,-1-1 6-16,0 3-14 0,0-2 13 0,0 2-5 15,4-2 3-15,-1 1-3 0,-1 2-3 0,-2 0 8 16,3 0-5-16,-3 0 15 0,3 0-20 16,-2 2 13-16,-1-2-3 0,7 4-7 0,-10-3-4 15,3 1 1-15,0-1 13 0,0-1-11 0,-3 4-68 16,0-3-1-16,0-1 13 0,3 2 8 15,-3-2 10-15,2 0 16 0,-2 0-16 16,3 0-5-16,-3 0 17 0,4 0-1 0,-4 1 17 16,3-1 8-16,0 0-16 0,0 3 8 0,0-3 1 15,-3 0 1-15,0 2 4 0,0-2 7 0,-4 0-28 16,-3 0 22-16,-1 0-9 0,2 1 0 0,-5-1-8 16,1 0 18-16,-4 0-6 0,-3 0 9 15,2 0-14-15,-3 0 27 0,-1 0 19 0,-3 1-14 16,2-1 12-16,-4 0-18 0,-7 0 13 0,13 0-20 15,-13 0 15-15,14 0 0 0,-14 0-6 0,7-1-9 16,-7 1 15-16,0 0-8 16,10-1 0-16,-10 1 13 0,0 0-5 0,3-5 0 15,-3 5-10-15,0 0-3 0,0 0 3 0,0 0 7 16,0 0-35-16,0 0-19 0,0 0-4 0,0 0-29 16,0 0-43-16,0 0-98 0,-27 5-50 15,24-3-457-15,-1-2 70 0</inkml:trace>
  <inkml:trace contextRef="#ctx0" brushRef="#br0" timeOffset="-163918.45">18769 8841 250 0,'-4'-22'105'0,"4"22"8"0,0 0-85 16,0 0 80-16,0 0-24 0,0 0-12 0,0 0-1 15,0 0-4-15,0 0 7 0,0 0 3 0,0 0-8 16,0 0-28-16,0 0-8 0,0 0-17 0,0 0 30 16,0 0-10-16,0 0-8 0,0 0 2 15,0 0-1-15,0 0-22 0,0 0 1 0,0 0 5 16,0 0 12-16,0 0 1 0,0 0 0 16,0 0 4-16,0 0-2 0,0 0-2 0,0 0 5 15,0 0-16-15,0 0-2 0,0 0 5 16,0 0-5-16,0 0 12 0,0 0 1 0,0 0-77 15,0 0-1-15,0 0 6 0,0 0 8 0,0 0 5 16,0 0-19-16,0 0 37 0,0 0-18 0,0 0 2 16,0 0 21-16,0 0-21 0,0 0 24 15,0 0 19-15,0 0-17 0,0 0-23 0,0 0 5 16,0 0-5-16,0 0 25 0,0 0-15 0,0 0-2 16,0 0 7-16,0 0-43 0,0 0 38 15,0 0-33-15,0 0-8 0,11 13 0 16,-11-13-41-16,0 0-13 0,-3 8-155 0</inkml:trace>
  <inkml:trace contextRef="#ctx0" brushRef="#br0" timeOffset="-162595.97">13528 7669 552 0,'-3'-4'223'0,"3"4"-21"15,-3-7-2-15,3 7-18 0,-3-7 10 16,3 7-36-16,-1-5-21 0,1 5-24 0,-3-3-17 16,3 3 4-16,0 0-9 0,0 0-2 0,-14 0-8 15,14 0-7-15,-13 3-21 0,6 1-7 0,-1 3 12 16,-2-3-5-16,1 4-10 0,2 1-5 16,-4 3 0-16,4-2-16 0,-2 1 9 0,2 3-17 15,-1-3 14-15,5 3-8 0,-1-3-13 0,4 2 8 16,0-2-3-16,0-2-7 0,4 3 7 0,2-2 0 15,-1-1-5-15,5-1 0 16,0-1 8-16,4-3-10 0,-1 1 4 0,0-4-7 16,2-1 11-16,5 0-6 0,-3-4-8 0,1 1-2 15,1-4 8-15,-1 2 2 0,-2-2 5 0,-1-2-10 16,-2-3 5-16,1 2-2 0,-1-1 9 16,-2-3-1-16,-4 3-1 0,-4-3-5 0,0-1 0 15,-2 5 11-15,-2-5-16 0,-2 5-3 0,-4-2 21 16,-3-1-13-16,-3 3 3 0,2 2 5 0,-6 1-13 15,-1-3 10-15,5 8-3 0,-3-3-9 16,1 4-31-16,2 1-34 0,-1 3-20 0,4-3-49 16,-1 5-89-16,1-2-82 0,7 4-481 0,0 0 79 15,6-4 69-15</inkml:trace>
  <inkml:trace contextRef="#ctx0" brushRef="#br0" timeOffset="-162215.33">13854 7574 419 0,'0'0'185'0,"-1"-8"22"16,1 8-25-16,-3-8-21 0,3 8-18 0,0-5-10 16,0 5-15-16,3-9-41 0,1 6 5 0,3-3-8 15,2 0-7-15,-1 2-16 0,2-4-26 16,0-1 1-16,1 4 5 0,-1-4-26 0,3 1 0 15,-5-2-18-15,5 1 3 0,-4-4 15 16,-1 1-2-16,-1-1-1 0,-1 1 11 0,-2 2-16 16,2-3 19-16,-4 2-3 0,1-1-1 0,-3 1 27 15,0 1-11-15,-3 0 10 0,-2-2-2 16,2 5 0-16,-1 1-8 0,-2-2 11 0,-1 2-6 16,0 4-15-16,3-3 12 0,4 5-9 0,-13 0-1 15,6 6-4-15,-3-2-11 0,0 8 0 0,3 0 10 16,0 2-15-16,-4 5 16 0,5 6-4 15,-1 6-4-15,1 2 8 0,-2 0-1 16,5 1-15-16,-1 2 8 0,1 2-3 0,3-1-26 0,0 0 14 16,0-1-34-16,3-1-29 0,-2 3-6 15,2-6-42-15,0-5-95 0,0 0-27 16,-12-4-88-16,12-3-378 0,0-2 71 0</inkml:trace>
  <inkml:trace contextRef="#ctx0" brushRef="#br0" timeOffset="-161823.22">13860 7753 732 0,'3'-4'217'0,"-3"-2"-35"16,4-1-3-16,-1 4-18 0,5-4-25 16,1 0-3-16,2 3-20 0,3-4-6 0,2 1-7 15,5-2-15-15,0-1-6 0,2-2 3 16,4 4-21-16,1-3 6 0,3 1-6 0,-1-4-10 15,-2 4-10-15,0-3-7 0,-4 2-9 0,-1-2 3 16,-2 2-5-16,-1 1-5 0,-3-5 3 0,0 4-6 16,-3-4-2-16,-3 2 7 0,-1 2-14 15,-4 0-1-15,1 0 10 0,-3 0 3 0,-1 1-18 16,-3 2 23-16,0-1-3 0,-3 1-2 0,-1 1 11 16,-3 0-1-16,1 4 2 0,-1-1 4 0,-4 1-14 15,1 3 6-15,0 2-1 16,-4 2-12-16,1 0-5 0,-2 4 2 0,2 5-7 15,-4 1 12-15,0 7-7 0,0 4-11 0,3 0 16 16,4 1-5-16,-4 6-11 0,4-3 6 0,-1 3 12 16,1 3-5-16,4-3-7 0,-1 5-19 15,4-3 11-15,-4-2-15 0,6-5-8 0,1-2-29 16,0 0 16-16,0-5-46 0,1 2-43 0,2-4-111 16,-3-3-524-16,4 1 17 0,-1-7 73 0</inkml:trace>
  <inkml:trace contextRef="#ctx0" brushRef="#br0" timeOffset="-161620.47">14134 7778 406 0,'9'-3'152'0,"2"-3"-9"0,-1 5-15 0,4-6-31 16,0 4-18-16,2 1-40 0,2-1-44 0,-1 0-39 15,3 3-4-15,-2-1-224 0,-1-4-327 16</inkml:trace>
  <inkml:trace contextRef="#ctx0" brushRef="#br0" timeOffset="-161275.8">14589 7516 711 0,'-4'-5'215'0,"-3"2"-15"0,3-1-18 0,4 4-21 16,-13-1-15-16,6 1-18 0,-3 4-13 0,0-3-5 16,0 2-10-16,-1 5-11 0,-2 1-17 15,2 3 2-15,1-2-12 0,0 5-1 0,3-4-7 16,-1 4-16-16,2-3-7 0,0 0 5 0,5-2-18 16,-2 1-8-16,3 2 13 0,0-4-8 15,3 1 13-15,-2-3-2 0,5 1-16 0,-3-1 6 16,4-1-6-16,0-1 18 0,0 2 5 15,3-4-12-15,-3 4-8 0,0-4 12 0,0 1-7 16,-1-1-5-16,1 0-10 0,-3-1 7 0,3 0-5 16,-7-2 18-16,10 5-13 0,-7-2-7 0,-3-3 2 15,7 3-5-15,-4 1 0 0,-3-4 7 16,-6 8 4-16,2 2-19 0,-2-3-12 0,-8 4-26 16,3 2-36-16,-2-2 28 0,-4 5-46 0,3-2-123 15,3-8-38-15,-1 8-491 0,2 1 50 0,2-7 68 16</inkml:trace>
  <inkml:trace contextRef="#ctx0" brushRef="#br0" timeOffset="-160639">14780 7766 773 0,'0'0'212'15,"0"0"-25"-15,3-6-18 0,-3 6-28 0,0 0-8 16,0 0-28-16,3-3-31 0,-3 3-10 16,0 0-3-16,7-4-7 0,-7 4-5 0,8-3-3 15,-2-1-10-15,1 1-13 0,-1-4-13 0,5 3 15 16,-4-3 9-16,3 0-9 0,-3-4-7 0,3 0 5 16,0 1-20-16,-3-1 15 0,0 4-5 15,3-4 7-15,-6 3 3 0,2-1 13 16,-2 1-5-16,-1 1 17 0,0 0-12 0,2 0 2 15,-5 0 11-15,0 4-23 0,0 3 15 0,0-9-16 16,0 9 11-16,-5-2-8 0,5 2-5 16,0 0 3-16,-16 9-11 0,9-5 1 0,0 4 7 15,-3 5-13-15,3-2 5 0,0 4 1 0,-3 1-4 16,6 0 1-16,-2 2-8 0,2 0 0 0,4-1 11 16,-3 1-1-16,3 0-12 0,3-3 9 15,1 2-1-15,2-2-9 0,1-5 3 16,1 2 8-16,2-3-8 0,3-5-5 0,1 0-2 15,-1-3-6-15,8-3 23 0,-3-3-20 0,5-3 23 16,4-9-2-16,7-9 2 0,0-3-6 16,-6-2-9-16,2-6 7 0,-2-5 5 0,-4 5-7 15,-3-4 8-15,-1-1-11 0,-3 1 20 0,-4 6-15 16,-2 5-17-16,-4 2-75 0,0 4 28 0,-1 1 0 16,-3 4 31-16,-2 2-2 0,3 1-6 15,-4 1 11-15,0 4-9 0,3-2-1 0,-3 4 14 16,0 0-12-16,0 2 18 0,0 4-18 0,-3-2 25 15,3 5-15-15,0 0 16 0,0 0-24 16,-14 17 8-16,10-3 11 0,-6 5-11 0,0 11 20 16,3 0-4-16,-6 16-3 0,-2-2 5 0,5 3 10 15,0-2-8-15,0-6-9 0,3-5-1 16,4 0 18-16,-1-1 0 0,1-7-7 0,3-1-8 16,0 0 7-16,3-1-7 0,-2-7 0 0,2 1-2 15,3-2-11-15,-2 0-3 0,2-1-4 16,2-4 1-16,2 2 4 0,-3-5-39 0,3-4 10 15,0 3-30-15,0-7-31 0,-3 0-110 0,-7 0-110 16,17-3-407-16,-7-4 86 0</inkml:trace>
  <inkml:trace contextRef="#ctx0" brushRef="#br0" timeOffset="-160450.47">15214 7604 609 0,'0'0'207'0,"0"0"-33"0,0 0-8 16,0 0-17-16,0 0-6 0,0 0-17 0,0 0-21 15,24 7-16-15,-14-3-27 0,4-3-37 0,-1 1-25 16,1 5-112-16,0-6-14 0,3 1-76 16,3 3-476-16,5-2 84 0</inkml:trace>
  <inkml:trace contextRef="#ctx0" brushRef="#br0" timeOffset="-160279.15">15867 7619 662 0,'0'0'231'0,"6"-4"-8"0,-6-1 7 16,0 5-36-16,5-6-37 0,-5 6-4 0,9-3-12 15,-5 2-11-15,-4 1-45 0,13 0-31 16,-5 0-21-16,-8 0-53 0,19 3-80 0,-11-5-136 15,2 9-478-15,-4 3 28 0</inkml:trace>
  <inkml:trace contextRef="#ctx0" brushRef="#br0" timeOffset="-160072.87">15900 7803 622 0,'0'0'217'0,"15"-9"-25"0,-15 9-15 0,7-1-19 16,-1-2-12-16,5-1-33 0,-4 1-8 0,3 2-21 15,4-3-63-15,-1 2-42 0,0 1-104 16,1-9-52-16,0 10-522 0,0 0 85 16</inkml:trace>
  <inkml:trace contextRef="#ctx0" brushRef="#br0" timeOffset="-159871.35">16390 7500 591 0,'0'0'166'16,"0"0"-5"-16,0 0-22 0,0 0-4 15,0 0-22-15,0 16-8 0,0-7-8 0,0 1-5 16,0 5-15-16,-1 2-10 0,1 1-3 0,-3 1 12 15,3 3-24-15,0 1-22 0,0-1-17 16,0 1-10-16,3 4-49 0,-2-2-26 0,2-2-66 16,-3-1-67-16,6-3-502 0,-1-1 75 0</inkml:trace>
  <inkml:trace contextRef="#ctx0" brushRef="#br0" timeOffset="-159482.95">16660 7515 527 0,'0'0'205'0,"0"-7"-11"0,0 7-38 16,0 0 6-16,-3-5-29 0,3 5-16 0,0 0-1 16,0 0-14-16,9-3-10 0,-9 3-5 15,10 0-25-15,-10 0-9 0,18 3 14 0,-8-2-6 16,4 3-12-16,-4-1 5 0,4 2-11 0,-4-3-25 15,0 5 23-15,4-4-5 0,-4 2-28 0,0 3-3 16,1 0 2-16,-4-3 1 0,0 2-16 16,-1 3 11-16,-3 2-8 0,-3-3 15 0,0 2-13 15,-6 2 6-15,-1-1 5 0,-3 4-11 0,-4 0 3 16,1-1-2-16,-2 1 20 0,2-4-16 16,0 1 3-16,-1-3 0 0,4-1-7 0,-1 0 4 15,4 0-9-15,-2-4-1 0,5 3 8 16,-4-3 18-16,5-1-36 0,-3-1 18 0,6 2 0 15,0-5-5-15,3 8 10 0,3-6 5 0,5-2-7 16,6 1-19-16,7-1 1 0,7-1-31 0,3 1-15 16,11-2 50-16,-4 1-193 0,-10-3-101 15,16 3-384-15,-6-1 62 0</inkml:trace>
  <inkml:trace contextRef="#ctx0" brushRef="#br0" timeOffset="-159043.12">17638 7233 796 0,'0'0'248'15,"0"-7"-13"-15,0 7-32 0,-3-5-14 0,3 5-30 16,0 0 2-16,0 0-36 0,0 0-17 0,0 0-3 16,0 0-13-16,-1 23-8 15,1-7 1-15,-4 2-19 0,4 4 6 0,-3 6 7 0,0 4-20 16,-1 4-15-16,1 1-16 0,-3-1 8 0,2 13-36 16,-4 0-16-16,2-9-14 0,2-4-34 15,-2-4-62-15,3-6-37 0,-8 6-173 16,8-8-427-16,2-6 65 0,1-2 60 0</inkml:trace>
  <inkml:trace contextRef="#ctx0" brushRef="#br0" timeOffset="-158747.95">17596 7611 596 0,'0'0'197'0,"3"-4"-15"0,-3 4-11 16,5-4-33-16,-5 4 3 0,13 0-15 0,-13 0-14 16,18 0-9-16,-9 4-9 0,2-1-7 0,3-2-7 15,-4 6-19-15,3-6 6 0,-2 5-11 0,2 0-18 16,-2-4 9-16,-1 5-12 0,0-4 1 16,1 4-20-16,-5-4 7 0,1 4-11 0,-1-1 9 15,-2-3 4-15,-4 3 1 0,0 2-8 0,-3-1 15 16,-1-1-7-16,-6 1-3 0,-1 1-23 0,-2 0 8 15,0 4-16-15,-2-7-18 16,-5 3-30-16,6 1-44 0,-3-4-41 0,0 3-76 16,3-6-495-16,4 4 21 0,-3-5 84 0</inkml:trace>
  <inkml:trace contextRef="#ctx0" brushRef="#br0" timeOffset="-158526.08">17990 7553 486 0,'0'5'138'0,"3"-2"-5"0,-3 5-30 0,0 1 12 16,0-1-26-16,3 5-20 0,-3-2 11 0,0 0-14 15,0 1-17-15,0 4-3 0,0-5-5 16,0 4-49-16,0-4-28 0,0 3-127 0,0 1-511 15</inkml:trace>
  <inkml:trace contextRef="#ctx0" brushRef="#br0" timeOffset="-158339.22">18089 7386 732 0,'-1'-4'248'0,"1"4"-33"16,0 0-41-16,0-7-20 0,0 7-11 0,0 0-31 15,0 0-27-15,0 0-24 0,0 0-71 0,-6 11-154 16,6-1-568-16,0-2 46 0</inkml:trace>
  <inkml:trace contextRef="#ctx0" brushRef="#br0" timeOffset="-158088.28">18211 7300 683 0,'0'0'225'0,"0"0"-12"0,0 0-26 16,0 0-21-16,0 0-15 0,1 18-18 0,-1-8-10 15,0 4 2-15,0 5-20 0,-1 3 3 0,-2 5-14 16,0 3-9-16,0 4-3 0,2 0-23 0,-2 4 2 15,0-1-30-15,3-1-6 0,-3 3-35 16,3-4-56-16,0-3 4 0,0-4-2 0,0 0-30 16,3-3-11-16,0-5-52 0,-3-2-50 0,3-1 69 15,-2-3-210-15,-1-4-254 0,3-2-15 0</inkml:trace>
  <inkml:trace contextRef="#ctx0" brushRef="#br0" timeOffset="-157640.15">18226 7803 366 0,'0'-12'225'0,"0"-1"-33"15,0 3-64-15,0 0 13 0,0 2-24 16,0 1-12-16,0 0 0 0,0 2-25 0,0-1-22 16,3-1 17-16,0 0-14 0,1 2-7 0,2-2-8 15,2 1-5-15,2-1 5 0,-3 2-13 0,7-1 24 16,-1-1-19-16,4 4-10 0,0-4-2 16,1 2-6-16,1 2 1 0,2-4 9 15,-3 4-4-15,2-4-11 0,0 5-17 0,-3-3 4 16,0 0 9-16,-6 2 17 0,3 3-16 0,-4-7-1 0,4 6-6 15,-7-1 61-15,-1 1-35 0,1-3-16 16,-7 4 60-16,6-2-47 0,-6 2-18 16,0 0 16-16,0 0-6 0,0 0-7 0,0 0-5 15,-34 6-6-15,24-5-17 0,3 6 33 0,-6-4-23 16,6 3 23-16,-3-2-11 0,3 1-17 0,-1 3 13 16,2-3-32-16,-1 2 35 0,4 0-12 15,-3 1 14-15,5-2-23 0,-3-2 7 0,4 4-5 16,0-1 8-16,5 0 3 0,-2 1 35 0,3 0-23 15,1 0-2-15,3-4-8 0,1 4 2 0,-1-1 3 16,0 0 6-16,1 1-9 16,2-1 1-16,-2-3-3 0,-1 3-26 0,0 0 16 0,1-4 10 15,-2 4 3-15,-2 0 9 0,0-4-22 16,0 2-5-16,-3-2 2 0,-1 4 0 0,3-4 16 16,-5 1 15-16,-2 3 0 0,-5-3-1 15,-1 4-1-15,-7 1-9 0,-3 3 1 0,-3-2-16 16,-1 0-15-16,-3 4-10 0,0-5-5 0,0 2 2 15,0 1-61-15,3-2-8 0,2-1-87 0,-2-3-80 16,4 3-472-16,0-3 70 0</inkml:trace>
  <inkml:trace contextRef="#ctx0" brushRef="#br0" timeOffset="-157483.58">18376 7818 483 0,'0'0'179'0,"0"0"-38"0,0 0-110 0,0 0-136 16,0 0-522-16</inkml:trace>
  <inkml:trace contextRef="#ctx0" brushRef="#br0" timeOffset="-155952.83">13190 3806 358 0,'0'0'161'0,"0"0"-66"0,-10 0-3 16,10 0-8-16,-7 3 3 0,7-3 6 0,0 0 45 16,0 0-5-16,-17-5-3 0,17 5-7 0,-13-1-10 15,13 1-8-15,-12 0-18 0,12 0 44 0,-13 1-44 16,13-1-77-16,-10-1 0 0,10 1-7 15,-11 0 9-15,11 0-9 0,0 0 15 0,-13 0-21 16,13 0 11-16,0 0 0 0,0 0 4 0,0 0-9 16,28 10 10-16,-8-7 12 0,15-2-37 0,5 0 17 15,8-2 15-15,24 1-4 0,0 0 1 16,2-4 4-16,5 1-8 0,0-1-3 16,14-1-5-16,-15 0 10 0,1 2-2 0,-8 2 13 15,1-3-13-15,-7 1 15 0,0 2-31 0,-14-2 1 16,-9 1 17-16,-5 2-20 0,-3 0 18 15,0 0-24-15,-6 0 19 0,-1 2-13 0,-7 1-21 16,1-3 14-16,-3 0-14 0,-2 1 6 0,-2 0 4 16,-7 1 19-16,0-1-16 0,-1 3-18 0,-3-1-53 15,-3 4-62-15,-6-1-207 0,3-2-354 16,2 1 57-16</inkml:trace>
  <inkml:trace contextRef="#ctx0" brushRef="#br0" timeOffset="-149927.52">9194 8557 647 0,'-4'-7'218'16,"4"1"-16"-16,0 6-28 0,-3-7-8 0,3 7-12 15,0-5-29-15,0 5-2 0,0-7-15 0,0 0-11 16,0 7-13-16,3-8-9 0,1 4-4 15,3-2-19-15,-1-1 6 0,1 0-1 0,4 2-73 16,-1-1-4-16,0-1 5 0,4 4 9 16,-4-2-9-16,3 2-5 0,1-1-6 0,0 2 8 15,0 2 3-15,-1 0-13 0,1 5 30 16,0-3-12-16,-4 1-3 0,4 4-5 0,-4 0-5 16,1 1 13-16,-4 2 10 0,-1 3-10 0,-6 0 2 15,-3 4 3-15,-4 5 53 0,-4 5-22 0,-2 0-8 16,-11 11-8-16,-1-5-10 0,-2 0 8 15,4-6-21-15,2-5 11 0,3-4-14 0,2-1 16 16,-1-1-2-16,6-6 4 0,-1 1 14 0,1 1 9 16,4-5-15-16,0-2 24 0,0 2-14 0,0-7-7 15,7 0 7-15,-7 0 3 0,7 0-7 0,0 0 9 16,0 0-12-16,0 0 0 0,7-15 0 16,-4 12 7-16,2-3-2 0,1 5 3 15,1-5-1-15,-1 2-7 0,-2 3 7 0,3-3-4 16,0 2 2-16,-1 1-5 0,1-2-1 0,0 0-12 15,-7 3 0-15,14-1 11 0,-14 1 6 16,13 1-22-16,-5 2-5 0,2-1 23 0,-3 0-11 16,3 3 9-16,0-3-16 0,0 2 2 0,0 2 6 15,1 1-44-15,-1-4-13 0,0 2-18 0,4-2 1 16,-4 2-63-16,7-3-58 0,-3-2-61 0,3 0-187 16,7 0-223-16,0-6 25 0</inkml:trace>
  <inkml:trace contextRef="#ctx0" brushRef="#br0" timeOffset="-149543.47">9915 8597 724 0,'-3'-4'233'0,"3"4"-87"16,-7-7 5-16,0 4-28 0,3 2-16 0,-2-3 21 15,6 4-13-15,-14-3-15 0,7 3-18 0,-3 0-21 16,10 0 26-16,-13 0-28 0,2 1 3 15,4 4-19-15,-3-1 6 0,-1 4-13 0,1-1-6 16,0 3 4-16,0 2-9 0,3-1-22 0,1 5 35 16,2-4-10-16,1 2-20 0,0-3 8 15,3 3-6-15,3-4 10 0,0-1-20 0,0 3 23 16,4-3-25-16,0-2 22 0,3-1-10 16,0-1 8-16,1-1 3 0,3 2-11 0,-1-6 16 15,1 0-8-15,0 0-1 0,3-3-17 0,-4-4 11 16,2 0 2-16,1 0-8 0,-5 0 10 0,2-4-12 15,-3 3 7-15,1-2-3 0,-4 1 6 16,-1 0-18-16,1-5-3 0,-4 6 14 0,0-2 4 16,-3 2-13-16,0-1 11 0,-3 0-16 0,-4 1 11 15,1 0-6-15,-1 0-2 0,-4 3 3 0,1 2 4 16,0 0-22-16,-1-1-11 16,1 4-20-16,-3 0 0 0,2 0-49 0,1 1 28 15,4 4-5-15,-2-4-35 0,2 0-50 0,3 4-37 16,-1-3-208-16,4-2-272 0,4 7 42 0</inkml:trace>
  <inkml:trace contextRef="#ctx0" brushRef="#br0" timeOffset="-148919.65">10206 8518 468 0,'7'0'164'0,"-7"0"-11"0,0 0-25 0,0 0-2 15,0 0 2-15,0 0-23 0,0 0-16 16,0 0-4-16,-8 17 2 0,2-9-16 0,2 2-9 16,1 3-11-16,-4-1 0 0,0 3-12 0,0 0 9 15,-2 2-14-15,5 1-14 0,-3-3 3 16,0 2-25-16,0-2 17 0,0-4-18 0,1 4 1 16,3-6 12-16,-2-1 0 0,2 2 0 0,-3-2-2 15,5-1 0-15,-2-3 7 0,0 2 3 0,0-5 3 16,3-1-9-16,-4 6-4 0,4-6-3 15,0 0 8-15,0 0 0 0,0 0 2 0,0 0 6 16,0 0-9-16,0 0 6 0,0 0-7 16,0 0-9-16,0 0 6 0,0 0 7 0,0 0-12 15,0 0 2-15,0 0-8 0,0 0 3 16,0 0 3-16,0 0 2 0,0 0 5 0,23-7-7 16,-23 7-6-16,12 0-2 0,-3 0 3 0,-9 0-6 15,18-2-2-15,-8 2-8 0,-1 0 2 0,2 0 6 16,-1 0-16-16,-10 0 19 0,18-1-11 0,-11 1-10 15,-7 0 7-15,16-3 24 0,-8 2-31 16,-2 0 15-16,1-2 5 0,-1-3 8 0,-2 4-13 16,3-4 16-16,-6-1 2 0,2-1-5 15,3 4 18-15,-6-4-15 0,1 0 27 0,2 0 11 0,-3 1-18 16,3 0-7-16,-3-1-1 16,0 4 23-16,0-2 11 0,-3-2-8 0,6 4-13 15,-3 4-10-15,0-9-13 0,0 5 3 0,0 4-3 16,0-8 10-16,0 8 3 0,0-4-15 0,0 4-3 15,0 0 2-15,0 0-12 0,0 0 20 16,0 0 3-16,0 0-13 0,0 18 5 0,0-11 3 16,0 2 56-16,0 1-13 0,0 0 3 0,0 2 0 15,0-1-3-15,0 3-10 0,0-3-3 0,3 0-2 16,-6 3-21-16,6 0 3 0,-3-3-25 0,0 5-19 16,1-5-28-16,2 3 13 0,0-5-28 15,1 5-23-15,-1-3-64 0,-2-3-44 16,2 1-568-16,3-1 90 0,-2 0 36 0</inkml:trace>
  <inkml:trace contextRef="#ctx0" brushRef="#br0" timeOffset="-148218.93">10654 8528 601 0,'0'0'253'0,"0"-7"-25"0,0 7-18 0,0-6-95 16,-4 1-25-16,4 5-8 0,-6-4 0 0,1-1-11 15,5 5-4-15,-13 0-26 0,13 0 15 16,-17 0-12-16,7 5-8 0,0-4-6 0,-1 3 11 16,4 1-7-16,-3 0-24 0,0 0 15 0,-1 2-14 15,5 3-14-15,-1-3 6 0,-2 1-11 0,4 2 5 16,2-3-2-16,0 1 8 0,3 2-3 15,-1-3-3-15,5 3-2 0,-1-2 5 0,0 0-2 16,5 1 2-16,2-1-11 0,-3 0 22 0,4 1-6 16,2-1-8-16,0 0-7 0,1-1 12 0,-1 1-4 15,1-2-1-15,-3 0-17 16,0-1 25-16,2 5-18 0,-3-3 21 0,1-1-36 16,-1-2 23-16,-1 4 2 0,2-1-2 0,-4-1-8 15,-1-1 23-15,1 2-5 0,-3 0-10 0,3 1 0 16,-4 0-2-16,-2-2 17 0,2-2 10 15,-3 5-4-15,-4-1 12 0,-3 0-10 0,3 1-6 16,-5-1 4-16,2 0-19 0,-4-1-2 0,4 3 21 16,-3-6-1-16,0 0 0 0,-1 3-2 0,2-4-16 15,2-2 6-15,-1 2-6 0,8-3 16 16,-13-4-15-16,7 1 4 0,2-2 3 0,1 1-2 16,-1-5-6-16,0 0 6 0,4-3-16 0,0 1 3 15,1 2-3-15,2-7 16 0,1 5-1 16,-1-4 1-16,4 1-3 0,-1-3 10 0,1 3-15 15,1 1 7-15,-2-1-9 0,1-2-6 16,3 5 18-16,-3-4-5 0,3 3 0 0,-3-1 10 16,0 1-5-16,3-1-2 0,-3 5 7 0,-3-2-7 15,2 3 10-15,1-3-1 0,0 3-4 0,-3 0 5 16,2 3 13-16,-3-3-11 0,-2 2 23 16,2 2-35-16,0-4 20 0,0 5-3 0,2-3 8 15,-5 5 21-15,0-5-13 0,0-1-3 0,0 6-17 16,-5-7 17-16,5 7-10 0,-6-3 5 0,6 3-2 15,-13-4-3-15,6 4-11 16,-1-1-17-16,8 1-7 0,-23 2 14 0,9 2-38 0,1-2-58 16,-5 5-9-16,5-1-84 0,-1-6-69 15,0 6-506-15,-3 3 117 0</inkml:trace>
  <inkml:trace contextRef="#ctx0" brushRef="#br0" timeOffset="-143166.46">6282 8816 284 0,'0'0'169'15,"-1"-6"-6"-15,1 6 11 0,-3-4-2 0,0-1-93 16,3 5-10-16,-3-8 8 0,3 8-8 16,-1-3-5-16,1 3 77 0,-3-7-15 0,3 7-6 15,-4-5-18-15,4 5 1 0,-3-3 14 16,3 3-42-16,0 0 17 0,-1-7-5 0,1 7 7 16,0 0 6-16,-3-7-28 0,3 7 15 0,0 0 0 15,0-5-36-15,0 5 0 0,0-6 1 0,0 6 1 16,3-9-14-16,1 3-3 0,3 2-1 15,-3-3-6-15,5-2-9 0,2 0-5 0,3 0 16 16,-1-1-3-16,1 1 0 0,0 3-5 0,3-4 3 16,-3 5-3-16,3-2-18 0,-1 1 16 0,2 5-3 15,-2-2-16-15,-1 0 1 0,1 2 2 16,-1 2-8-16,-2 2 6 0,1 0-8 0,-1 3-8 16,1-2 5-16,-7 4-2 0,-1 3 10 0,-2 0-3 15,-4 5-14-15,-4 1-9 0,-5 3 0 0,-6 6-17 16,-7 9-6-16,-6-1 6 0,-3 0-1 15,-3-5 3-15,-1 2-10 0,1-6 18 16,6-6-6-16,5-5 6 0,2-4 23 0,0 0-6 16,5-2 14-16,-2-1-1 0,5-6 8 0,-1 2 11 15,4-3-3-15,3-3-13 0,1 2-8 0,1-5 13 16,2 1 0-16,6-2 3 0,2-3-6 16,1 1-2-16,1-4 6 0,3 3 1 0,4 2 1 15,-1-2 2-15,1 1-2 0,3 0 2 16,1 2-18-16,-2-1-7 0,5 1 23 0,-5 1 10 0,5 3-6 15,-3-1-12-15,-2 3 11 0,2 0-1 16,-4 1-8-16,3 2-4 0,-1 4 10 16,2-5 4-16,-2 5-7 0,-1 2-7 0,1 0 4 15,-1 1-4-15,-2-1-3 0,1 2-8 0,-1-2-2 16,1 2-16-16,-3 1-41 0,1-2 29 0,3-4-34 16,-5 2-10-16,0-1-51 0,1-5-54 15,-2 0-77-15,6-1-489 0,-2-1 77 0</inkml:trace>
  <inkml:trace contextRef="#ctx0" brushRef="#br0" timeOffset="-142823.78">6992 8043 481 0,'0'-7'153'0,"0"7"-22"16,0 0-3-16,0 0-13 0,0 0-15 0,0 0-13 16,13 15-31-16,-11-8 24 0,4 3-11 0,-3-2-8 15,1 2 1-15,-1 5-4 0,0 2-17 16,-2 1 0-16,1 2-7 0,-1-1 14 0,2 2-7 15,-3 1-8-15,0-3-12 0,0 2-13 16,0 3 2-16,0-6 18 0,0 1-15 0,-3 2-29 16,2-3-17-16,1-1-28 0,-2 1-24 0,2-5-27 15,-1-1-91-15,2-4 37 0,1 2-505 16</inkml:trace>
  <inkml:trace contextRef="#ctx0" brushRef="#br0" timeOffset="-142560.89">7317 8043 693 0,'0'0'231'0,"0"0"-37"0,0 0-15 15,0 0-17-15,0 0-19 0,0 0-23 0,0 0 3 16,0 18-21-16,0-10 3 0,0 5-25 0,-4-2-9 15,1 2-1-15,0-1 9 0,2 5-25 0,-2-1 10 16,3 2-3-16,-3 4 0 0,0-5-22 16,0 3 12-16,2 2-10 0,-2-4 5 0,3-1-31 15,0-1-17-15,-3 2-26 0,3 0-31 16,0-4-26-16,0 3-73 0,-5-2-244 0,5-4-374 16,1 2 85-16</inkml:trace>
  <inkml:trace contextRef="#ctx0" brushRef="#br0" timeOffset="-142233.58">6866 8643 803 0,'0'0'274'0,"0"0"-28"15,0 0-52-15,0 0 6 0,0 0-18 0,0 0-31 16,18-10 0-16,-5 8-5 0,3-4-31 0,8-1-10 16,1-1-13-16,9-2-2 0,3 1-11 0,1-1-10 15,9-3 8-15,5-2-21 0,-11 5 6 0,-4 0-9 16,-2 2-7-16,3-1-7 0,-1-1 2 16,-2 0-5-16,1 1-8 0,2-2-8 0,-3 4-4 15,-8 3 2-15,0-3-13 0,0 0-23 0,-6 5-18 16,-4-1-26-16,0 1 19 0,-7 1-8 0,-6 4 2 15,0 1-25-15,-4-4-46 0,-5 10-124 16,-4-2-73-16,-1 0-484 0,-8 7 74 16,-1-5 110-16</inkml:trace>
  <inkml:trace contextRef="#ctx0" brushRef="#br0" timeOffset="-141952.96">6982 8733 483 0,'0'0'228'0,"0"0"2"0,0 0-17 15,0 0-39-15,0 0-18 0,0 0-5 16,0 0-15-16,0 0 12 0,20-9-27 0,-6 3-4 16,3 4-1-16,4-4-9 0,6-1-25 0,1 3-3 15,9-2-10-15,-3-4-15 0,1 3 13 16,1-1-16-16,3 0-2 0,-2-2-3 16,1 3-18-16,13-8 2 0,-3 5 11 0,3-7 3 15,-7 9-11-15,-9-2 0 0,0 3 3 0,-1-1-2 16,-1 1-1-16,-5-1-10 0,-4 5 13 0,-4-4-21 15,1 5 16-15,-5-4-3 0,-4 4-25 0,1 0-6 16,1-3-12-16,-4 4-14 0,-4 1-19 16,1-1-47-16,-7 1 0 0,0 0-61 0,0 0-179 15,0 0-497-15,0 0 87 0,0 0 95 0</inkml:trace>
  <inkml:trace contextRef="#ctx0" brushRef="#br0" timeOffset="-141826.98">7827 8501 430 0,'0'0'143'0,"0"0"-77"0,-7-1-127 16</inkml:trace>
  <inkml:trace contextRef="#ctx0" brushRef="#br0" timeOffset="-138768.55">7601 9974 117 0,'0'0'44'0,"0"0"27"0,0 0 11 16,0 0-43-16,0 0 27 0,0 0 37 0,0 0 20 15,0 0-77-15,0 0 18 0,0 0 76 16,0 0-7-16,0 0-7 0,0 0 2 0,0 0 8 15,0 0-19-15,0 0-17 0,0 0 8 0,0 0 12 16,0 0-25-16,0 0-13 0,0 0-13 0,0 0-67 16,0 0-12-16,0 0 28 0,0 0-13 15,0 0 5-15,0 0-20 0,0 0 15 0,0 0 3 16,0 0-11-16,0 0-22 0,0 0 9 0,0 0 4 16,0 0 17-16,-11 14-3 0,11-5-17 0,0 0 25 15,0 3-15-15,0 2 0 16,0 5 15-16,-3-1-5 0,3 6 5 0,-3 1-15 15,2 0 13-15,1 0-5 0,-3 0-6 0,3 1 8 16,0-1 3-16,-3 0 2 0,3-1-7 0,-3 1 9 16,3-2 4-16,-1-3 2 0,-1 1-6 15,4-2 17-15,-4-2-29 0,2 1 12 0,0-3-22 16,0-1-13-16,0-3 18 0,0 1-31 0,0 0 21 16,2-4-6-16,-2 2-9 0,0-3 1 0,0 0-11 15,1-1 40-15,2-1-123 0,-3-5-44 16,3 4-91-16,1-4-438 0,-4 0 58 0</inkml:trace>
  <inkml:trace contextRef="#ctx0" brushRef="#br0" timeOffset="-138267.9">8021 10001 437 0,'0'0'131'0,"0"0"2"0,0 0-18 16,0 0-18-16,7-2 3 0,-7 2-26 0,0 0 8 15,0 0-18-15,0 0 21 0,0 0-32 0,0 0-9 16,0 0-26-16,0 0 25 0,0 0 4 0,0 0-7 16,-3 19-4-16,3-13-13 0,0 1 18 15,-4 3-10-15,4 0 77 0,-3 2-21 0,2 3-8 16,-2 1-7-16,0 5-8 0,0-4-3 0,-1 2 0 16,1 5-2-16,0-2-5 0,-1-3-10 0,0 1-6 15,1 0 0-15,0-1-20 0,2-1 3 16,-2 0 4-16,0-1-7 0,3-1 16 0,-3-2-19 15,2 2 5-15,1-6 6 0,0 3 0 16,-3-3 4-16,3 1-14 0,0-4-6 0,0 0 10 16,-3 1-7-16,3-4 0 0,0 3 2 15,-3-1 3-15,3-2 13 0,-1 3-34 0,1-7 9 16,0 7 9-16,0-7-7 0,0 7-3 0,0-7-3 16,0 4 19-16,0-4 2 0,0 0 5 0,0 0-5 15,0 0-26-15,0 0 1 0,7 2-57 0,-7-2-46 16,10-6-95-16,-3 4-609 0,4-3 67 15,-1-2 74-15</inkml:trace>
  <inkml:trace contextRef="#ctx0" brushRef="#br0" timeOffset="-137676.22">8712 10268 552 0,'0'0'233'0,"0"0"-13"0,0 0-15 15,0 0-31-15,0 0-15 0,0 0-11 16,0 0-30-16,0 0-10 0,0 0-11 0,0 0 8 15,13-7-8-15,-2 7-15 0,-11 0-18 16,20 0 5-16,-6 0-20 0,3 0-3 0,0 0 0 16,4 0 0-16,-1-2-13 0,4 2 6 0,0-1-16 15,-4 1 13-15,4-1-18 0,0 1 7 16,-3 0-15-16,2 0 6 0,-2 0 14 0,0-1-17 16,-1 1 5-16,-3 0-13 0,1 1 11 0,-5-1-6 15,1-1-2-15,0 1 2 0,-1 0 3 0,-2 0 2 16,-1 0-18-16,-10 0 16 0,17 0 5 0,-10 0 0 15,-7 0-5-15,13 1 10 0,-13-1 0 16,11 0-5-16,-11 0-5 0,10-1-8 16,-10 1 0-16,7 1 5 0,-7-1-15 0,0 0 10 15,0 0-13-15,14 0-2 0,-14 0-8 0,0 0-38 16,0 0-31-16,0 0-59 0,0 0-25 0,0 0-32 16,-4-6-25-16,4 6-539 0,0 0 70 15,0 0 101-15</inkml:trace>
  <inkml:trace contextRef="#ctx0" brushRef="#br0" timeOffset="-137331.41">8995 10083 596 0,'0'-7'189'0,"0"7"-12"0,0 0-29 0,0 0-9 16,0 0-19-16,0 0-5 0,0 0-10 0,0 0 5 16,0 0-15-16,0 0-3 0,1 18-15 15,-1-9 20-15,3 4-10 0,-3-1-13 16,0 3-10-16,0 3 11 0,3 2-32 0,-3 0 6 15,0-2 2-15,3 6-20 0,-3 1 7 0,5-3-5 16,-2 3 3-16,0-2-8 0,-3 0 6 16,4-1-22-16,-1 2-1 0,1 0-24 0,2-4-33 15,1 3-64-15,-6-13-139 0,5 13-542 0,-2-6 70 16,2-3 91-16</inkml:trace>
  <inkml:trace contextRef="#ctx0" brushRef="#br0" timeOffset="-135720.85">9836 10184 552 0,'0'-8'177'0,"0"6"-26"16,0 2-15-16,0-6-8 0,0 6-11 15,0-7-7-15,0 7-12 0,0 0-4 16,3-4 11-16,-3 4-28 0,0 0-18 0,0 0-3 16,0 0-10-16,0 0 6 0,0 0-9 0,0 0 3 15,2 15-2-15,-2-6-8 0,0 0-8 0,0 2 2 16,0 3 4-16,0-3-19 0,0 6 8 16,3-2-5-16,-3-1-3 0,0 4 14 0,0-5-9 15,0 3-10-15,3 1 1 0,-3-2 1 0,0-1 4 16,3-3-11-16,-2 3-10 0,2-3-6 0,0 1-22 15,0 0 25-15,0-3-35 0,-2 6-16 0,5-6-10 16,-2 1-21-16,0-2-43 0,2-1-25 16,-5 1-65-16,8-2-443 0,-5-2 14 15</inkml:trace>
  <inkml:trace contextRef="#ctx0" brushRef="#br0" timeOffset="-135114.62">10219 10201 614 0,'-3'-8'246'0,"3"8"-24"16,-3-5-27-16,3 5-13 0,-3-6-19 15,3 6-32-15,-4-6 30 0,4 6 0 0,-1-4-25 16,1 4-31-16,0 0 8 0,0 0-31 15,0-6-6-15,0 6 4 0,0 0-4 0,0-8-17 16,0 8 0-16,5-7 0 0,-2 7-10 0,-3 0-6 16,10-8-2-16,-4 8-15 0,-2-5 2 0,7 1-15 15,-4 2 17-15,2-2-14 0,5 2 12 16,-4 2-13-16,1-2 1 0,2 0-1 0,1 2 6 16,0 0-9-16,-1 2-14 0,0 0 20 0,2-2 0 15,-2 6-3-15,-2-4-7 0,-1 5-8 16,3-1-5-16,-2 0 2 0,-5 2 6 0,1-1 2 15,-4 3 2-15,-2 2-2 0,-2-1-10 16,-2 4 10-16,-3 0-5 0,-1-2 0 0,-7 8-10 16,1-3 10-16,2 0-5 0,-6-1 5 0,1-2-18 15,1 2 13-15,2-2-3 0,-1-4-2 0,1 1 8 16,2-1 9-16,4-3-14 0,0 0 7 16,-2-5-8-16,1 4 16 0,4-6 9 0,-2 4 12 15,6-5-22-15,-7 1-2 0,7-1-2 0,0 0 0 16,0 0-14-16,0 0 22 0,1-14-1 0,2 7-10 15,3 3-3-15,-3-2 6 0,4 2 4 16,1 0 6-16,-1-3-23 0,-1 4 2 16,1 1-4-16,3-3 6 0,-3 5-4 0,0-2-10 15,4 2 9-15,-1 0 4 0,-1 0-3 0,-2 1-6 16,4 0 9-16,-1 4 4 0,0-2-5 0,4 3-2 16,-4-2 5-16,0 3 20 0,4 0-7 15,-4 1-8-15,4 0 13 0,-3 0-8 0,3-2 3 16,-1 0 7-16,0 1-25 0,1 0 2 0,-4 0 8 15,5-4-20-15,1 4-19 0,-2-6-38 0,-1 3-86 16,5-3-58-16,-2-1-593 0,5-1 44 0,-1-3 99 16</inkml:trace>
  <inkml:trace contextRef="#ctx0" brushRef="#br0" timeOffset="-134864.62">11132 10147 719 0,'0'0'217'0,"4"-4"-27"15,-4 4-14-15,0 0-17 0,6-3-3 0,-6 3-20 16,10 0-34-16,-10 0-7 0,10 0-41 15,-10 0-11-15,12 1-48 0,-12-1-8 16,13 2-71-16,-3 4-42 0,-3-8-43 0,0 6-570 16,-1 3 81-16</inkml:trace>
  <inkml:trace contextRef="#ctx0" brushRef="#br0" timeOffset="-134623.72">11143 10343 555 0,'0'0'125'0,"0"0"-22"16,0 0-14-16,-4 1 6 0,4-1-5 0,0 0-6 16,0 0 11-16,0 0-39 0,0 0 3 0,14 5 8 15,-14-5 4-15,14 0 6 0,-14 0-16 0,16-2-7 16,-6-1 8-16,1 2-27 0,2 1-4 15,1-2 5-15,0-1 2 0,3 1-12 0,-3-1-16 16,6 2-23-16,-3-3-38 0,-3 2-82 0,3 1-59 16,0 1-496-16,-3-1 63 0</inkml:trace>
  <inkml:trace contextRef="#ctx0" brushRef="#br0" timeOffset="-133468.86">12301 10147 527 0,'0'0'202'0,"0"0"-23"0,0 0-30 15,0 0-3-15,0 0-8 0,0-4-13 0,0 4-4 16,0 0-19-16,0 0 23 15,0 0-12-15,0 0-47 0,0 0-73 0,0 0 35 16,0 0-23-16,0 0-2 0,0-7 35 0,0 7-15 16,0 0 0-16,0 0-5 0,7-3 13 0,-7 3-16 15,10-5 3-15,-3 2 18 0,0 0-11 16,7-1 14-16,-1 1-24 0,2-3-5 0,1 4 13 16,2-4-5-16,2 5-7 0,-3-5 4 0,4 5-7 15,-2 1 7-15,2-2-18 0,-3 1 9 0,-1 1-9 16,0 1 0-16,0 1 9 0,0 2-1 15,-1 0 2-15,-1 2 19 0,-2 2-39 0,1-1 13 16,-4 3-2-16,-6 1 4 0,2-1-9 16,-6 5 7-16,0 0-6 0,-3 3 9 0,-7 3 7 15,-3 0-25-15,-8 4 25 0,-7 7-30 0,-3-6 32 16,4-1-24-16,-7 0 9 0,3-4-15 16,7-3 8-16,0-2 2 0,1-4-2 0,2 2 10 15,0-3 10-15,8-3-15 0,-4-1-8 0,3 0 24 16,4-4 6-16,-1 3-6 0,1-5-4 0,1 0 11 15,4-1-13-15,5 0-7 0,0 0 10 16,-7-8-8-16,7 8-6 0,7-12 27 0,1 6-26 16,2-1 10-16,-1-3 15 0,3 2-20 0,1-1 13 15,1 1-13-15,-1 1 3 0,0-1-1 0,-1 1-4 16,0 2 7-16,0 0 0 16,1-2 3-16,-3 6-6 0,1-2 8 0,2-3-4 15,-3 5 9-15,4 1-10 0,-4-1-5 0,1 1 23 16,2 1-38-16,-3 2 10 0,1 1 10 0,-1-1 5 15,3 4-7-15,-2-4-16 0,-1 5-5 16,0-1-18-16,4 1-23 0,-4 0-48 0,1 1-11 16,-1-2 10-16,3-1-104 0,-2-1-111 0,2-1-342 15,1-1 12-15</inkml:trace>
  <inkml:trace contextRef="#ctx0" brushRef="#br0" timeOffset="-132844.09">12916 10134 668 0,'-7'-2'268'0,"7"2"-53"0,-9-6 11 0,9 6-27 15,-3 0-17-15,3 0-16 0,0 0-15 0,0 0-10 16,-4-4-28-16,4 4-21 0,0 0-28 15,0 0 26-15,10-6-9 0,-3 5-11 0,-7 1-12 16,17-6-1-16,-7 5-9 0,4 1-4 0,-4 0-8 16,3-1-11-16,2 1-2 0,1 0 3 0,-2 0-8 15,-3 1 0-15,3 0-3 0,-1 1 6 16,0 2-21-16,1-1 7 0,-4 1-7 16,1 0 13-16,-4 1-18 0,-1 0 15 0,-2 2-15 15,-1 1 0-15,-3-1 8 0,-6 3-14 0,2 0-9 16,-6 5 30-16,2-7-28 0,-2 7 10 0,-2-5 1 15,1 4 2-15,0-4 0 0,0-1 15 16,2 1-8-16,2-3-2 0,0 3-2 0,1-3-8 16,-2 1 7-16,2-2-12 0,2-2 7 0,1 1 8 15,-3-3-8-15,5 4 1 0,1-6 1 16,-3 4 9-16,3-4-16 0,0 0 29 0,7 5-22 16,-7-5 19-16,9 1-10 0,-9-1 10 15,15 2-8-15,-15-2 2 0,16-2 1 0,-9 4 0 16,1-2-3-16,1 2 10 0,1 0-10 0,1-1-2 15,-1 1 2-15,0-1-5 0,-3 5 3 0,4-5 2 16,-1 5 5-16,-1 0-2 0,-1-1-1 16,-4 3 9-16,2-2-21 0,-2 2 12 0,-1-1 6 15,-3 2-8-15,0 0 0 0,-4 0 8 0,1 0 0 16,-7 1-18-16,-1 0 5 0,1 3 5 0,0-3 13 16,-1-3-26-16,-2 3 11 0,-4-3 17 0,4-2-25 15,-2-2 0-15,2 0 13 0,0 1-16 16,-2-4 5-16,2-2 9 0,-1 0-12 15,1-1-6-15,-1 1 6 0,4-3-19 0,-3 1 10 16,2-2-42-16,1 1-22 0,0 0-8 0,2 0-133 16,-2-2-80-16,7 4-496 0,-1-4 79 15,-2 4 67-15</inkml:trace>
  <inkml:trace contextRef="#ctx0" brushRef="#br0" timeOffset="-132499.33">13685 9901 593 0,'0'0'233'16,"0"-7"-18"-16,0 7-28 0,0 0-8 0,0-4-43 15,0 4 10-15,0 0-31 0,0 0-15 16,0 0-5-16,0 0 2 0,0 18-25 0,0-8 2 16,0 4-10-16,0 3 10 0,-3 0-33 15,3 3-3-15,-3 5 1 0,3 2-3 0,-4 1-16 16,4-1 6-16,-3 4-1 0,0 1-14 0,3-4 1 15,0 4-12-15,-4-5-25 0,4 2-39 16,0-2-26-16,0-2-10 0,1-6-71 0,2 3-72 16,0-4-512-16,-3-1 94 0</inkml:trace>
  <inkml:trace contextRef="#ctx0" brushRef="#br0" timeOffset="-132167.48">13682 10272 831 0,'0'0'254'0,"-3"-7"-21"15,3 7-23-15,0-7-16 0,0 7-25 16,0-5-18-16,0 5-13 0,0 0-12 0,11-2-6 16,-11 2-15-16,19 5-20 0,-9-3-6 0,5 1-7 15,-2 2-14-15,1-3 6 0,0 5 0 0,3-1-15 16,-1 1 5-16,-1-2-6 0,-2 3-17 15,1-1 10-15,-1 3-8 0,1-3-15 0,-4 0 0 16,-3-1-2-16,0-1-4 0,4 3 6 0,-8-2-2 16,4 0-11-16,-7-1 15 0,0 3-4 0,-1-2 9 15,-2 2-15-15,-3-1 1 0,-5-1 4 16,1 0-23-16,-3 3 13 0,2-2-5 16,-2-4-2-16,1 2-8 0,-1-2-29 0,3 2-30 15,-1-3-10-15,1-1-88 0,0 2-42 0,-7-1-222 16,11-2-359-16,6 0 70 0,0 0 60 0</inkml:trace>
  <inkml:trace contextRef="#ctx0" brushRef="#br0" timeOffset="-131930.65">14137 10275 711 0,'3'-7'225'15,"-3"7"-15"-15,3-2-31 0,-3 2-12 0,0 0-26 16,4-5 4-16,-4 5-34 0,0 0-14 0,0 0 3 16,0 0-21-16,0 0-5 0,0 0-10 15,7 14-5-15,-7-8-18 0,1 1-18 0,2-2-2 16,0 3-16-16,-3 2-5 0,0 3-44 0,3-4-7 16,-3 2-26-16,0 3 13 0,0-4-118 15,0-2-81-15,0 6-469 0,0-4 66 0</inkml:trace>
  <inkml:trace contextRef="#ctx0" brushRef="#br0" timeOffset="-131736.93">14236 10126 586 0,'0'0'222'0,"0"-7"-53"15,0 7-25-15,0 0-19 0,0 0-51 0,0 0-17 16,0 0-126-16,0 0-85 16,0 0-527-16</inkml:trace>
  <inkml:trace contextRef="#ctx0" brushRef="#br0" timeOffset="-131488.31">14466 9982 560 0,'3'-6'225'0,"-3"6"-33"0,0 0-5 0,0 0-23 15,0 0-18-15,0 0-8 0,0 0-7 16,0 0-21-16,3 17-5 0,-3-9-18 16,0 4-5-16,0 1-8 0,0 4 0 0,-3 5-23 15,0 3-5-15,2 3-12 0,-2-3-9 0,-1 1-40 16,1 5-1-16,-1 2-32 0,-2 2-24 15,3-10-2-15,2 4-46 0,-2-2-8 0,3-4-49 16,-3-2-10-16,3-8-7 0,0 5-467 0,0-4 65 16</inkml:trace>
  <inkml:trace contextRef="#ctx0" brushRef="#br0" timeOffset="-131033.78">14472 10276 401 0,'0'-8'167'0,"4"3"-39"0,2-1-3 0,1-1-20 16,3 0-10-16,-3 0-11 0,3 3-7 15,1-2-15-15,2-1 7 0,1 3-23 0,0-3 74 16,-1 5-12-16,4-3-4 0,-3 3-9 0,3-4-13 16,-3 4-5-16,0 1-21 0,-1-3 6 0,-2 1-11 15,-1 2-15-15,0 0 12 0,-3 1-20 16,0-3 3-16,-7 3 5 0,13-2 7 0,-13 2 19 15,0 0 2-15,0 0-15 0,0 0-3 0,0 8-5 16,0-8 2-16,-16 10 16 0,2-3-26 0,3 0 1 16,-3 0-17-16,1 0 12 0,0-1-1 15,-1 2 0-15,4-1-2 0,-1 1-3 16,1-2 0-16,3 2-8 0,0-1 18 0,-3-3-17 16,6 4-6-16,-2 1 10 0,2-1-2 0,1-1 5 15,3 1-2-15,3 0 15 0,-2-4-21 0,5 6 11 16,-2-4-16-16,6 1 18 0,-3 1-2 0,0 1 12 15,3-2-33-15,4 1 23 0,-4 0-25 16,4-2-3-16,-4-2 0 0,0 3 10 0,1 1-5 16,-2-2 0-16,-2-2 0 0,0 3-5 0,0-2-5 15,0 0 0-15,-4 1 15 0,-3-2 6 16,-3 4-1-16,-4 0-10 0,-7 5-30 0,-2-1 12 16,-9 3-44-16,-2 1-37 0,-7-1-27 15,-11 3-76-15,-3 0-153 0,-3-1-449 0,0 1 62 16,3-3 107-16</inkml:trace>
  <inkml:trace contextRef="#ctx0" brushRef="#br0" timeOffset="-130715.56">13429 10891 701 0,'-10'0'217'0,"10"0"9"15,0 0-45-15,0 0-4 0,0 0-18 0,34-1-13 16,-14-5-13-16,11 4-3 0,11-4-22 0,19-2-13 16,7-1-8-16,18-1-18 0,6-3 2 0,1 1-2 15,2-4-10-15,-2 2-5 0,-1 3 5 0,0-4 2 16,0 3-30-16,-6-3-8 0,-18 4 13 15,0-1 0-15,-6 1-21 0,-4 1 3 0,-14 4-18 16,-5-2 28-16,-9 6-15 0,-2-3-23 16,-8 3-6-16,-3-3-19 0,-4 4 12 0,-6 2-24 15,-7-1-78-15,0 0-34 0,-17 14-132 16,-7-6-503-16,0 2 80 0,-13 0 69 0</inkml:trace>
  <inkml:trace contextRef="#ctx0" brushRef="#br0" timeOffset="-130419.9">13447 11140 783 0,'34'-6'220'0,"-17"3"-84"0,13-3-16 0,9-3 13 16,18-2 36-16,9-4 15 15,18-2-15-15,5 1-46 0,0-2-3 0,0-2 36 16,0 2-43-16,0 3 18 0,-7-3-37 0,0 1 14 15,-11 6-19-15,9-5-2 0,-15 3 16 0,-1 3-1 16,-6 0 8-16,-3-1-38 0,-10 3-13 0,-8 2-3 16,-2-2 16-16,-8 1-11 0,-3 6-27 15,-3-5-4-15,-1 5 21 0,-7-1-2 0,1 0-11 16,-3-1-12-16,-1 0-5 0,-1 3-11 0,-4-2-5 16,-5 2-33-16,0 0-41 0,0 0-6 0,0 0-104 15,-18 12-179-15,8-11-505 0,-1 5 88 16,5-5 68-16,-1-1 108 0</inkml:trace>
  <inkml:trace contextRef="#ctx0" brushRef="#br0" timeOffset="-129344.2">3537 10043 647 0,'0'0'225'0,"0"0"-28"0,0 0-15 0,-7 13-15 0,4-6-19 16,1 4-7-16,-1 1-26 0,0 3-5 16,0 6-15-16,-1 6-16 0,1-1 3 0,-4 6-8 15,4 4-10-15,-5-3 13 0,-2 17-13 16,1-1-13-16,1-5 16 0,-2 5-29 0,3-16-5 15,1-1-7-15,2-7 7 0,-3-2-5 0,4-4-12 16,0-1-8-16,2-3 4 0,-2-1-4 0,-1-3 30 16,4-1-4-16,-2-2-9 0,4-1-2 15,-1 0 3-15,5-4-11 0,-6-3 8 0,10 0 3 16,-10 0-21-16,18-2 15 0,-5-3-20 0,-2 2 3 16,-1-4 0-16,4 5 17 0,-1-4-17 0,0 1-14 15,1-1 11-15,3 0 16 0,-3 2-9 16,-1 0-7-16,2 2 16 0,-2-3-11 15,4 2-5-15,-3 2-8 0,3 1-5 0,0 0-2 16,0 0-80-16,0 1 1 0,1 0-42 0,2 5-130 16,-7-3-98-16,6 3-409 0,3-4 87 15,-4 2 59-15</inkml:trace>
  <inkml:trace contextRef="#ctx0" brushRef="#br0" timeOffset="-128970.84">4216 10408 565 0,'-2'-7'236'0,"-2"5"-26"16,1-4 7-16,-2 3-10 0,-4-1-7 15,2 2-31-15,7 2-15 0,-21 2-26 0,4 3-18 16,0 1-3-16,-4 3-7 0,1 3-3 0,0-4-2 16,3 7-11-16,-4-3-12 0,4 3-21 15,3 0 11-15,0-1-16 0,4-3-13 0,3 3-12 16,-2-3 7-16,6-1-3 0,1-2-2 0,6-1 0 15,0 0 8-15,2-4-13 0,4-2 8 0,5-2-19 16,1 1 14-16,2-5 2 0,6-2-10 16,-1-5-1-16,-2 2-6 0,3 1 14 0,-4-5-15 15,-3 3-5-15,1-3 0 0,-5 4 10 16,0-1 13-16,-2-3-20 0,-1 6 0 0,-6-2 7 0,2 3-5 16,-6-1 10-16,0 1-17 0,0 2 9 15,-7 0-1-15,1 1-9 0,-4 0 3 16,-1 4 8-16,-5 0 2 0,2 0-18 0,0 4-10 15,0-1-7-15,0-2-21 0,2 6-13 0,0-2-3 16,6 1-27-16,-1 1-6 0,4 1-69 0,0-1-64 16,9-1-560-16,-2-2 79 0,9 1 56 15</inkml:trace>
  <inkml:trace contextRef="#ctx0" brushRef="#br0" timeOffset="-128283.15">4644 10278 550 0,'-6'-6'166'16,"6"6"-10"-16,-12-4 0 0,3 4-30 16,-2 0 2-16,-3 1-15 0,-2 4 12 0,-5-3-30 15,-3 5 7-15,3 3-12 0,-2-2 15 0,-1 0-47 16,3 5 14-16,1-2-10 0,0-1-37 0,2 0-4 16,5 3-6-16,3-3-18 0,2-2 11 15,1 1-23-15,4-1 28 0,3 0-8 0,3-1 0 16,4-4-36-16,4 3 11 0,-1-5-16 0,7-1 20 15,0 0-17-15,4-2-3 0,-1-4 23 0,3 4-15 16,2-6 16-16,-4 1-17 16,-1 3 45-16,0-2-16 0,-2-2 38 0,-5 6 3 15,1-3 8-15,-3 3 4 0,1-3-4 0,-1 4 20 16,-4-1-28-16,0 1-18 0,-1-3 13 0,-6 4-8 16,0 0-5-16,7 7 11 0,-7 0-9 0,0 0 16 15,-4 2-23-15,1 1 20 0,0 8-9 16,-1 4-6-16,1 0-26 0,-3 3 21 0,3 3 0 15,-2 3 5-15,-2 3-3 0,1 0-17 0,2 0 17 16,1 0-9-16,-3 2-22 0,-2 2 6 0,2-2 8 16,2-3-1-16,-3 2-48 0,-3-3-2 15,3 0 37-15,0-7-27 0,-2-3 12 16,-2-1-9-16,4-5 6 0,-3 1-4 0,-1-7 20 16,1-2-10-16,0-1 5 0,-4-7-5 0,4 0 18 15,0-3 16-15,-4-5 1 0,4-6-4 16,3 2 12-16,-4-9 6 0,5 3 2 0,0-6-18 15,5-1 21-15,1-2-23 0,3-3 0 0,4 0-6 16,4-3 19-16,6-9-24 0,3 2 3 0,5-1-5 16,1 8 15-16,1-1-2 0,4 1 5 15,3 5-18-15,-9 4 7 0,-1 1-2 0,3 6-13 16,-6 1 16-16,-1-1 5 0,0 6-19 0,1-3 9 16,-4 5 22-16,-3-2-4 0,-1 1-24 0,-3 6 10 15,1-2 4-15,-1-3 11 0,-3 6-9 16,-1-2 5-16,2 1 0 0,-5 0 0 15,1 1-13-15,-4 3 2 0,9-6-4 0,-9 6 19 16,7-1-24-16,-7 1 9 0,0 0 3 0,0 0-2 16,5 10 5-16,-5-4-6 0,0-2 1 0,0 4-13 15,0 0 25-15,0-1-2 0,3 5-11 16,-3-1-7-16,0-1-5 0,0 3-8 0,0-2-18 16,0 5-5-16,0-6-30 0,0 5-73 0,0-9-94 15,3 7-545-15,-3-5 79 0,3 4 72 0</inkml:trace>
  <inkml:trace contextRef="#ctx0" brushRef="#br0" timeOffset="-128137.95">4928 10168 540 0,'0'0'163'0,"0"0"-4"0,0 0-31 15,0 0-38-15,0 0-42 0,0 0-20 0,6 25-109 16,-6-15-150-16,7 5-439 0</inkml:trace>
  <inkml:trace contextRef="#ctx0" brushRef="#br0" timeOffset="-127360.99">5146 10253 747 0,'0'-3'264'0,"-3"-4"-11"0,3 7-30 0,-6-5-1 16,2 0-32-16,4 5-16 0,-14 0-28 0,14 0-16 15,-16 3-4-15,7 4-9 0,-3 0-19 0,1 1-1 16,0 3-15-16,1 3-8 0,1 3-18 0,1 1-2 16,1 2-8-16,1 0-15 0,3 0 2 15,2 1-7-15,2-2-11 0,2-4-2 0,3 3-13 16,5-1-5-16,-1-3 18 0,3-3-6 15,2 2-12-15,1-6 13 0,5-1-5 0,-3 0-6 16,2-5-20-16,1-1 20 0,2 0-7 0,-3-1 5 16,1-6 0-16,-3 4-13 0,-1-5 8 15,0 1 2-15,-1-3-7 0,-4 1 15 0,-2-3-8 16,-1 4 0-16,-5-2 13 0,-1 2-5 0,1 1 0 16,-8 2-5-16,1-1 8 0,-1-1-11 0,-6 2 8 15,0 0 0-15,-1 5-15 0,-2-2 12 16,-4 2 1-16,3 0-1 0,-3 2-20 0,3-2 23 15,0 3-8-15,1 2 8 0,-1-2-10 0,4 4 0 16,0-2-18-16,3-2-11 0,0 4 11 0,3-4 3 16,2 3 12-16,2-6-18 0,0 0 18 15,13 6 6-15,-6-6-1 0,-7 0-15 16,17-3 8-16,-3 1-6 0,-4 1-2 0,4-5 18 16,-4 5 28-16,0-2-8 0,4-3 16 0,-7 5-16 15,2-4 34-15,-1 3-3 0,2 1-2 0,-6 0-3 16,2-4 2-16,-6 5-4 0,10-1-14 15,-6-1-7-15,-4 2 8 0,0 0-6 0,0 0-5 16,0 0 11-16,13 3 5 0,-13-3-24 0,0 9 4 16,1-4-9-16,2 3 11 0,-3 0-16 0,3-1 19 15,0-2-1-15,-2 3-5 16,6-1-2-16,-4 0-3 0,4 0-10 0,0-4 15 0,2 1-5 16,2-2-5-16,0-2 8 0,6-6 0 15,-1 1 0-15,5-7 4 0,3-3-1 0,-1-3-11 16,8-14 5-16,-6-3-8 0,2 2 6 0,-6-9-6 15,-1 0 11-15,1 1-3 0,-4-2-13 16,-4-4 18-16,-3 2 8 0,-2 9 0 0,-2 5 8 16,-5 5 12-16,2 1 1 0,-3 3-32 0,-3 4 6 15,-1 1 10-15,-2 2-10 0,1 0 7 0,-5 5-9 16,0 3-4-16,-1 4-7 0,-2 3 6 16,0 8 6-16,-5 2-9 0,5 7 12 0,-7 8-22 15,2 13 14-15,1 7-4 0,3 10-42 0,4 2 24 16,7 6-16-16,9 4-51 0,4 8 3 15,8-3-51-15,6-4-37 0,4-8-89 0,5-2-271 16,-1-16-251-16,5-2 84 0,0-5 49 16</inkml:trace>
  <inkml:trace contextRef="#ctx0" brushRef="#br0" timeOffset="-126812.18">4928 11093 537 0,'-10'-10'215'0,"2"3"-15"16,-2 4-24-16,3-1-7 0,-6 3-18 0,3 1-10 15,-1 1-10-15,-3 3 2 0,-3-1-28 0,-6 5-8 16,1 2-2-16,-1 3-11 0,-1 2-17 15,-3 2 4-15,6 0-12 0,1 2-2 0,2-1-24 16,5 0 8-16,2 1-5 0,2-5-11 0,5 0-20 16,1 1 3-16,0-5 0 0,6 0-8 0,3-2 5 15,4-1 0-15,2-1 0 0,1-5-2 16,7-1-19-16,-3-4 16 0,4 0 0 0,6-3 0 16,-3 0 0-16,-3-3 8 0,2 0-3 0,-1 1 3 15,0-4-16-15,-1 5 5 0,-6 1 14 0,1 2 4 16,-2-1 16-16,-4-1 7 15,0 3-7-15,1-2-3 0,-4 4-5 0,0-3-2 16,-1 2-11-16,0-1 5 0,-6 4 6 0,11-1-3 16,-11 1-16-16,10 0 6 0,-10 0 5 0,0 0-26 15,11 5 8-15,-4-2 5 0,-4 4-11 16,1 1-6-16,5 1-32 0,-5-1-20 0,3 2-3 16,3-2-41-16,-3 5-27 0,-1-5-98 0,-2 1-105 15,10-1-397-15,-4-4 59 0</inkml:trace>
  <inkml:trace contextRef="#ctx0" brushRef="#br0" timeOffset="-126361.38">5341 10831 560 0,'0'0'189'0,"0"0"-7"16,0 0 0-16,0 0-31 0,-17 13 10 0,14-1-30 15,-1-2-24-15,1 5 11 0,-1 3-33 0,-3 2 14 16,4 4-27-16,0 1 7 0,0 0-17 0,2 0-21 16,1 0 13-16,-3 0-8 0,3-7-29 15,-3 2 12-15,3-3-27 0,0-1 6 0,0-4 5 16,0 1-8-16,0-4 15 0,0 0 11 0,0-1 5 16,0-4-16-16,-3 2 3 0,3-6-10 15,0 0 5-15,0 0 0 0,0 0 13 16,0 0-6-16,-18-14-25 0,14 9 28 0,-5-4-7 15,1 2-11-15,1-1 0 0,1 1 80 0,-4 0-26 16,2-2 5-16,-1 5 18 0,2-3-18 0,0 2-5 16,-1 2-2-16,2-1-19 0,-1 2 1 15,7 2-11-15,-14-1 3 0,14 1-5 0,-13 7-8 16,7-4-8-16,2 5-5 0,-3-1 3 0,6 3-8 16,-2-2-7-16,3 7-1 0,3-5 3 0,-2 4-3 15,6-3-25-15,-1 6 8 0,4-9-39 16,1 6-5-16,0-6-13 0,5 0-10 15,-2-3-26-15,3 2-48 0,0-7-72 0,1 0-56 0,1-4-64 16,3-3-333-16,-1-3 48 0,1-1 65 16</inkml:trace>
  <inkml:trace contextRef="#ctx0" brushRef="#br0" timeOffset="-125108.2">5540 10974 168 0,'13'-30'190'0,"-2"5"-8"0,-5 6-95 0,1 0 102 16,-4 3-23-16,0 0 24 0,1 0-24 0,0 2 3 15,-3 4 15-15,2 1-4 0,0 0-17 16,0 1-19-16,-3 1-11 0,3 0-26 0,-3 7-12 15,0-4 0-15,0 4-13 0,0 0-18 0,0 0 5 16,-6 18-8-16,2-4-17 0,1 3-8 0,-1 1 7 16,1 6-15-16,-1 2 13 15,1 0-5-15,0 2-3 0,2 4-7 0,-1-7 0 16,1 4-3-16,-2-3-11 0,3-2-1 0,-3-3-11 16,3-3-13-16,0 1 15 0,0-6-14 0,-3 1 6 15,3-3-1-15,-1 2 25 0,1-5-13 16,0-4 10-16,0 3 6 0,0-7-6 0,0 0-18 15,0 0 16-15,0 0-10 0,0 0 20 0,0 0-8 16,-4-24-2-16,1 16-13 0,-1-1 41 0,1 1 0 16,0 4-5-16,-1-2 10 0,-2-2-13 15,-1 1-2-15,0 6-6 0,0-6 9 0,-2 5-27 16,0 1 1-16,-1 1-16 0,10 0 26 0,-20 3 0 16,7-2-5-16,3 6-8 0,2-1 13 0,-2 2-8 15,3 0-17-15,1 2 12 0,-1 0-28 16,6-2 15-16,-2-1 0 0,6 3 1 15,1-3-6-15,3-1-3 0,3-3 9 0,0 3-9 16,5-3-7-16,5-3 3 0,-3-2-13 0,4 0 15 16,2-5-21-16,1 0 14 0,0 0 2 0,-3-4 12 15,-1-2-1-15,1 2-6 0,-1 0 23 16,-3-3 0-16,0 3-8 0,-4 0 21 0,-1 1-5 16,-2 2-5-16,-1-2 17 0,-1 3 1 0,-5-1-5 15,1-1-9-15,-1 5 1 0,0-3 8 0,-3 2-16 16,0-2 10-16,0 7-10 15,-3-10 8-15,-1 8 0 0,1-4-6 0,3 6-4 16,-3-3 2-16,-1-3 8 0,4 6-26 0,-4-2 13 16,4 2-15-16,0 0-24 0,-3-6 4 0,3 6-12 15,0 0 12-15,0 0 17 0,7-8-8 16,-7 8 18-16,11-3-20 0,-2-3 18 0,1 4 0 16,1-4-6-16,0 5 14 0,2-6-16 0,-2 5 5 15,-1-5 13-15,3 5-5 0,-3-4 8 0,-3 6 15 16,0-2-11-16,1-4 9 0,-2 6 7 15,-6 0-8-15,10-3 5 0,-10 3 6 0,6-4-3 16,-6 4 5-16,0 0-23 0,0 0 13 0,0 15 18 16,-6-8-23-16,0 3 2 0,-1 2-2 0,0 1-5 15,-4 0 15-15,2-1-10 16,1 3-11-16,-2-1 6 0,3-2-8 0,1 5 20 16,2-4-15-16,-3-1-5 0,3 2-2 0,1-3 12 15,3-1-10-15,0-2-15 0,0 4 15 0,3-4 0 16,5-3 2-16,-1 2 11 0,2-7-23 0,3 5 0 15,1-5-6-15,4-1 14 0,-3-3 4 16,6-3-9-16,-3 3 7 0,0-3-23 0,-3 0 25 16,3-1-10-16,-3-2 3 0,0 3 5 0,-1-1 8 15,-3 1-3-15,0 3 10 0,0-2 8 0,-3-1-2 16,-3 6-11-16,3-3 6 16,-3-2 1-16,2 5-11 0,-6 1 17 0,10-6-13 15,-7 5-8-15,-3 1 1 0,5-3-3 0,-5 3 3 16,0 0-6-16,0 0-2 0,0 0-5 0,9 9-3 15,-8-6 10-15,2 4-17 0,0-5-8 16,0 5 7-16,0-2-4 0,1-2-21 0,0 4 10 16,3-4 5-16,-4 1 0 0,4 0 8 0,-1-4-8 15,2 5 3-15,-2-5 5 0,-6 0 13 0,14 0 2 16,-7-5 1-16,3 2 7 0,0-2 5 16,-3 2 13-16,-1-4-3 0,2 0-10 0,-1-1 21 15,-1 1-6-15,-2-3 19 0,-1 2-3 16,4 1-8-16,-3-3-8 0,-1 6 6 0,-3-2 17 15,1-2-17-15,1 1 10 0,-2 3-3 16,0 0-15-16,0-5 2 0,0 9-4 0,0-8 4 16,0 4-2-16,0 4-13 0,0-6-12 0,0 6-1 15,0 0-10-15,0 0 3 0,1-7 15 0,-1 7-21 16,0 0 8-16,0 0 6 0,9 15 9 16,-5-13-12-16,3 5-8 0,0-1 8 0,-1-2-8 15,1 4 5-15,1-1 3 0,2 1-8 0,-4-1 10 16,4 1 3-16,-2 0 3 0,2-3-4 0,0 6 1 15,1-2 3-15,-4 0-1 0,3 1 6 16,3 0-11-16,-6-2-15 0,0 5 15 16,0-4 8-16,0 1-7 0,-1 0-6 0,1-2 0 15,-4 5 3-15,1-4-8 0,-1 0 18 0,0 2 15 16,-3-3-7-16,0 0 0 0,-3 1 4 0,-3 3 6 16,2-6 0-16,-3 2-7 0,1-1-4 15,-5 0 21-15,1 1-15 0,0-5-15 0,-1 4 20 16,1-2 2-16,-4-3-12 0,4-1 10 0,-3 4-6 15,-1-5-14-15,0 0 2 0,0 0-10 0,4-5 12 16,0 4-40-16,-1-2-1 0,-1-2-83 16,5-2-70-16,-1-4-82 0,5 2-551 0,0-3 47 15,6-1 74-15,0-4 85 0</inkml:trace>
  <inkml:trace contextRef="#ctx0" brushRef="#br0" timeOffset="-124857.96">6602 10469 596 0,'-3'-1'243'0,"3"1"-30"15,0 0-19-15,-4-7-22 0,4 7 9 16,0 0-45-16,7-5-16 0,-2 0-2 15,4 5-8-15,-2-7-20 0,6 6-14 0,-1-2-22 16,1-1-13-16,7 1-18 0,-2 1-51 0,-1-3-62 16,3 5-30-16,-3-2-23 0,0-4-108 0,-4 6-486 15,2 0 74-15</inkml:trace>
  <inkml:trace contextRef="#ctx0" brushRef="#br0" timeOffset="-124673.55">6706 10651 716 0,'9'-7'197'0,"1"3"-23"0,5-3-25 0,1 0 12 16,1 0-12-16,4 3-45 0,-1-3-57 0,1 0-58 16,0 7-278-16,-1 0-402 0,1-1 87 15</inkml:trace>
  <inkml:trace contextRef="#ctx0" brushRef="#br0" timeOffset="-119302.06">3779 13183 481 0,'0'0'146'0,"-3"-6"-13"0,3 6 5 16,0 0-28-16,0 0-10 0,-11 12-3 0,7-4-18 16,1 3-9-16,0 7 4 0,-4 6-15 0,0 2-3 15,0 6 3-15,0 1 2 0,1 17-7 16,-1-8 23-16,0 6-26 0,0-7-10 15,4-5-23-15,-4 2 13 0,4-1-3 0,0 1-3 0,-2-1-12 16,2-4 5-16,3 2 20 0,-3-6-22 16,3-3 2-16,-1 1-3 0,1-2-12 15,0-3 20-15,-2-3-51 0,2-2-6 0,2 1-2 16,-2-1-25-16,0-3-3 0,1-1 0 0,2-1-38 16,-3-4-29-16,3-1-97 0,-1-4-468 0,1 3 74 15</inkml:trace>
  <inkml:trace contextRef="#ctx0" brushRef="#br0" timeOffset="-118960.14">3707 13268 778 0,'0'-4'210'0,"3"-2"-18"15,-3 6-24-15,4-7-19 0,0 6-19 16,2-2-19-16,4-1-4 0,-3 4-7 0,7 0-13 16,0 4-8-16,6 0-7 0,-3 3-21 0,4 0 5 15,2 3 3-15,-1-2-2 0,-2 6-19 0,3-3 11 16,-2 4-1-16,-4-1-20 16,1 0 11-16,-2 1-6 0,-1 0-12 0,1 0 2 15,-6-3 0-15,-2 3 5 0,1-4 0 0,-8 6 3 16,1-4-1-16,-5-1-14 0,-3 3 9 0,-4 2-20 15,-4 0 8-15,-3-1-23 0,-1-2 0 16,-9-3-13-16,7 3 5 0,-4-4-3 0,-3-3 14 16,2-3-11-16,5 1-41 0,-3-3-26 0,2-2-89 15,0-3-97-15,7-1-492 0,-3-1 59 0,7-4 77 16</inkml:trace>
  <inkml:trace contextRef="#ctx0" brushRef="#br0" timeOffset="-117540.08">4179 12968 524 0,'0'0'182'16,"0"0"-28"-16,0 0-6 0,0 0-5 0,3 16-10 15,-5-3-20-15,1 5-11 0,-2 0-9 16,-1 7-4-16,0 8-12 0,-2-1 5 0,2 3-3 15,-2 15-22-15,-5-2-9 0,7-8 14 0,1-3-29 16,-3-4-10-16,2 2 26 0,4-8-49 0,-3 1-6 16,0-3-9-16,3-5-3 0,-1-3 23 15,-1 2-17-15,2-5-1 0,2 0-5 16,-2-3 10-16,0 0 0 0,1-2 1 0,2-4 12 16,1 0-5-16,2-3-5 0,-6-2 12 0,0 0-7 15,24-10 16-15,-17 3-9 0,2 0-1 16,0 3 6-16,0-1 11 0,-2-4 3 0,-1 7-8 15,-1-4-15-15,1 3-6 0,-2-1 6 0,2 1-14 16,-6 3 6-16,10-5 8 0,-10 5 7 0,8-2-18 16,-8 2 8-16,9 6-13 0,-9-6 13 15,10 6 6-15,-2-1-12 0,-1 3 9 0,-1-2 7 16,1 0-17-16,0-1 1 0,1 3 12 16,1-2 6-16,1-2-22 0,-2 3 23 0,2-3-3 15,0 0-12-15,1-2-1 0,-1 1 16 0,0-2-8 16,1-1-10-16,1-1-3 0,-2-4 18 15,1 5-15-15,-1-2 21 0,-3-4 4 0,0 4 8 16,0-3 0-16,0 1 21 0,-1-2-26 0,-5 6 3 16,-1 0-6-16,9-7 16 0,-5 6-21 0,0-2 16 15,-4 3-8-15,0 0-10 0,3-4 2 16,-3 4-2-16,0 0-3 0,0 0-7 0,0 0-3 16,0 0 8-16,0 0 2 0,0 0-41 0,-3 14-5 15,3-14 21-15,0 8-16 0,3-5 21 0,-2 2-11 16,-1-5 1-16,9 6-3 0,-6-3 2 15,4-2-7-15,0-1 26 0,-7 0-8 16,17 0 12-16,-6-1-22 0,-1-5 9 0,0 3-4 16,1-3-8-16,-1-3 18 0,0-1 2 0,1 0 14 15,-1-3-11-15,-1 3 17 0,-2 1 6 0,-3 0 24 16,0-3-30-16,2 3 1 0,-5 3 3 16,1-1-1-16,-1 1-4 0,-1-1 7 0,0 7-5 15,-1-8-8-15,-2 4 3 0,3 4 0 0,0 0-1 16,0 0-9-16,-14 9 5 0,7 1-1 0,1 3-14 15,-1 5 37-15,-3 2-27 0,3 7 12 16,-3 6-5-16,3-1 3 0,-4 18 0 16,1 0-8-16,0 0-7 0,0 0 2 0,3 1-3 15,-3 4 8-15,3-4-7 0,0-4 7 0,0-6 18 16,1-5-18-16,2-4-5 0,-2-2 5 16,1-5 26-16,2 0-34 0,-1-3 6 0,1-4 7 15,0-1-15-15,-3-3 2 0,5-3 16 0,-5-3-3 16,-2 0-15-16,1-1 18 0,1-5-13 0,0-2 8 15,6 0 4-15,-15-7-6 0,6 1 4 16,2-6-5-16,-1-5 3 0,4 4-11 0,1-7-5 16,0 2 3-16,3-6 10 0,3-1-5 0,0 0 0 15,5-8-2-15,5-10-11 0,5 1-2 16,5 0 4-16,1 0-7 0,7 0 21 0,0 1-13 16,3 0 7-16,3-1 6 0,-2 2-8 15,3-2-11-15,-4 6 16 0,0-3 0 0,0 6 8 16,-3-2-8-16,-4 3-8 0,-3 7 6 0,-7 9-1 15,0-1 13-15,-6 2-12 0,0 5 7 0,-2-1 0 16,-2 3 3-16,0-1-1 0,3 1-7 16,-6 2 0-16,-1 2 13 0,0 0-10 0,-3 4-1 15,0 0 1-15,0 0-8 0,-13-3 10 0,13 3 0 16,-18 7-13-16,9-3 16 0,-2 6-3 0,1-3-23 16,-3 3 5-16,2 2 19 0,1-2-9 15,3 1-5-15,-1-3 1 0,2 5-6 16,-1-4 8-16,4 1 10 0,-1 0-23 0,4 3 13 0,0-5 2 15,0 3-2-15,4-1 8 0,-1 0-1 16,4 1 6-16,0 0 2 0,4-3-15 16,-1 5 3-16,3-4 12 0,-2 0-15 0,2-2 7 15,1 0-7-15,-4-1 5 0,4 1 3 0,-7 0 4 16,2-2-4-16,1 0-24 0,-2 1-2 0,-1-4 3 16,-1 4 10-16,-2-2-3 0,2 0-2 0,-2-1-6 15,-3 3-2-15,2-4 18 0,-3-2-8 16,-4 12 8-16,0-7-13 0,1 1 10 0,0-4 1 15,3-2 4-15,-4 8 1 0,1-6 9 16,3-2 1-16,0 0 2 0,0 0-20 0,0 0 20 0,0 0-10 16,0 0-5-16,0 0 2 15,13-18-12-15,-5 9 10 0,5 0 8 0,1-5-9 16,0 2-4-16,3-3 26 0,0 3-45 0,0-2 22 16,0 0 4-16,0 5-5 0,-3-1 14 0,0 1-19 15,-1 0 28-15,-6 3-5 0,4-2-4 16,-2 3 4-16,-2-1 18 0,-1 0-20 0,2 2-11 15,-4 0-12-15,2 2 4 0,-3-1 1 0,-3 3 15 16,0 0-10-16,0 0 10 0,15 5-5 0,-15-5 13 16,3 8-5-16,0-2-8 0,-3 2-10 15,0-1 22-15,0 2-4 0,0 0-11 0,0 0 11 16,0 2-26-16,0-2-2 0,0 3-1 16,0 0-48-16,0-2-31 0,-3 3-17 0,3-7-173 0,0 5-460 15,3-3 77-15</inkml:trace>
  <inkml:trace contextRef="#ctx0" brushRef="#br0" timeOffset="-117368.2">5368 13301 463 0,'0'0'164'0,"0"0"-34"16,0 0-25-16,0 0-10 0,0 0-41 0,0 0-13 15,11 22-82-15,-11-12-100 0,3 5-95 0,1 3-381 16</inkml:trace>
  <inkml:trace contextRef="#ctx0" brushRef="#br0" timeOffset="-116598.95">5571 13408 821 0,'0'-7'190'0,"0"7"4"0,0-10-35 15,0 10-18-15,-1-2 7 0,1 2-28 0,-3-6 6 16,3 6-21-16,0 0-11 0,0 0-7 16,-24 8-2-16,14 2-11 0,-1 3 0 0,-2-1 1 15,-1 3-14-15,3 6 8 0,-1-2-30 16,1 1-14-16,4 1-2 0,0-2 0 0,4 2 0 16,0-2-2-16,3-2-11 0,3 1 5 0,1-1 8 15,5-4-20-15,2-1 7 0,2 3 0 0,5-5-2 16,2-2-13-16,-2-1 20 0,9-2-15 0,-7-3 5 15,7-1-10-15,0-2 16 0,1-3-14 16,-1-1 6-16,1-1 4 0,-4-1-7 0,-1-3-7 16,1 2 7-16,-3-1-6 0,-4-1-14 0,-3 1 5 15,-1 0 7-15,-6-1 0 0,0 4 1 16,0-1-19-16,-7 0 18 0,3 0-15 0,-3 7 13 16,-6-7 5-16,2 6 10 0,4 1-18 0,-14-3-5 15,4 3 8-15,10 0-8 0,-21 3 26 16,8-3-24-16,2 1 34 0,2 2-76 0,2 0 40 15,0-2-57-15,-1 1 27 0,2 2 4 16,0 0-15-16,2-2 8 0,4-2 28 0,-4 5-23 16,4-5 3-16,1 7 7 0,-1-7 5 0,0 0-7 15,13 1 45-15,-13-1-35 0,11 0 10 0,-11 0 0 16,13 0-2-16,-13 0-1 0,13-1 14 16,-5 0 25-16,-8 1-21 0,13-2-5 0,-13 2-2 15,10 0-3-15,-10 0 3 0,0 0 2 16,14 0 8-16,-14 0-18 0,7 3 26 0,-7-3-3 15,6 1-5-15,-2 4-5 0,0-1 0 0,-4-4 10 16,4 5 0-16,-1-2 34 0,-3-3-37 16,6 1 3-16,-6-1 0 0,3 6 11 0,-3-6 2 15,7 1 10-15,-7-1-18 0,14-2 0 0,-4-3 13 16,0 1 0-16,8-10 0 0,0 3-15 0,1-11 23 16,2 1-31-16,7-15 5 0,-1 1 18 15,0-3-5-15,-6-1-18 0,2-4 0 0,-5-2 26 16,-1 2-3-16,0 0 18 0,-7 5-18 0,-6 7 20 15,2 6 13-15,-3 0 6 0,-2 1 4 16,1 3-7-16,-4 3-33 0,1 1 33 16,1 7-16-16,-6-3-2 0,2 3-18 0,-2 3 16 15,-1 3-19-15,-4 3 18 0,1 2-38 0,0 4 0 16,-4 8 11-16,1 5 12 0,-5 7-13 0,5 18-7 16,-1 4 4-16,4 5-2 0,4 4-15 15,8 2-28-15,-1 0 2 0,8 1-15 0,3-6-3 16,4 2-10-16,8-5 15 0,-3-2-48 0,2-7 2 15,5-3 3-15,2-3 5 0,-5-3-13 0,2-7-2 16,-3-7-85-16,-17-3-141 0,17 2-401 0,-4-4 97 16</inkml:trace>
  <inkml:trace contextRef="#ctx0" brushRef="#br0" timeOffset="-116006.27">4257 14662 829 0,'-9'-6'230'16,"2"-1"-25"-16,-1 5-10 0,-1 0-14 0,1-2-14 15,8 4-19-15,-20 6 8 0,7-2-30 0,1 1-9 16,-1 1-17-16,0 3-26 0,-1 0 24 16,4 2-19-16,-4 2-17 0,7-1-9 15,-3 2-14-15,4-3-9 0,1 4-1 0,2-5-19 16,0 5 3-16,3-5-16 0,3 0 6 0,1-3-3 16,6 1 0-16,0-3 15 0,0-3-25 15,5-1 5-15,1-2 12 0,4 0-14 0,1-5 12 16,-1 5-3-16,1-6-4 0,0 0 4 0,-4 3 6 15,3-3-6-15,-6 0-4 0,3 3 10 0,-4-2 7 16,-2 3 18-16,-1-1-12 0,0 0 4 0,-2 0 1 16,-1 2 5-16,-1 0-24 0,0-1-4 15,2 1 15-15,-8 2-11 0,10-1 9 0,-10 1-6 16,0 0 5-16,13 3-7 0,-9 1 5 16,0-1-11-16,0 4 14 0,-1-1-19 0,3 2-7 0,1-3-8 15,-1 2-20-15,2 3-1 16,-1-3-2-16,3 1-23 0,4 2-33 0,-4-3-56 15,3-3-150-15,-8 0-27 0,11 0-430 0,1-4 71 16,0-4 62-16</inkml:trace>
  <inkml:trace contextRef="#ctx0" brushRef="#br0" timeOffset="-115601.7">4822 14266 775 0,'0'0'238'0,"-17"10"-23"0,13-3-18 16,-3 1-15-16,0 9-18 0,1-2-8 16,2 3-23-16,1 5-8 0,0 0-14 0,2 4-19 15,1 0 5-15,0 3-23 0,0 0 3 0,4 2-16 16,-4-1-7-16,3-4-26 0,0-2-2 16,1 0 10-16,-1 0-26 0,1-8 3 0,-1 1-8 15,1-3 5-15,-4-2 29 0,3-3-9 0,0-4-2 16,-3-2-2-16,0-4-8 0,0 0-8 0,0 0-2 15,0 0 7-15,0 0 16 0,0 0-11 16,-20-19-9-16,16 11 1 0,-2-2 6 0,-1 3 11 16,-4-1-1-16,2 2 10 0,2-1-12 15,-3 4-14-15,-1-2 6 0,1 3 5 0,0 0-2 16,-1 2 2-16,1 0-13 0,0 2 16 16,-4 3-1-16,4-1 4 0,3 4-9 0,-4-1 3 15,2 3-15-15,2 4-1 0,3-3-7 0,0 2-5 16,1-1-13-16,3 2-10 0,3-2 8 0,1 3-29 15,3 0-2-15,0-3-13 0,3-1-23 16,4-1-13-16,-1-1-36 0,1-6-25 0,0 3-72 16,6-5-417-16,-3-1-97 0,1-7 91 0</inkml:trace>
  <inkml:trace contextRef="#ctx0" brushRef="#br0" timeOffset="-114358.46">5060 14309 616 0,'-2'-8'208'0,"1"2"-39"0,1 0 5 16,0 0-18-16,0 6-28 0,-3-3-10 0,3 3-13 16,0 0-3-16,0 0-28 0,-7 21 13 0,0-7 10 15,4 4-27-15,-1 2-14 0,-2 5-5 16,2 3 13-16,1 6-13 0,-3 0-17 0,5 0 4 16,-2 4 0-16,-1-1-15 0,4-4-5 0,-3-2 0 15,3-2-13-15,0-1 3 0,3-2-11 0,-3-5-9 16,1-1-22-16,2-2 16 15,-3-6 13-15,0 2-18 0,3-3 21 0,-3-3 2 16,0-1-16-16,3-2-7 0,-3-5-13 0,0 0 11 16,0 0 12-16,0 0 5 0,0 0 6 0,0-17-1 15,-2 9 31-15,1 2-12 0,-2-1 17 0,0-2 0 16,-2 1-28-16,2 6 3 0,-3-4 8 16,-1 2 1-16,0-1-1 0,-3 3-1 0,2 2 1 15,8 0-6-15,-20 1-10 0,10 2-3 0,-3 2-4 16,2 1 9-16,-3 2-2 0,1 1 15 0,2 1-17 15,2-1 4-15,2 1-9 0,-1 3 12 16,5-1 8-16,0-4-29 0,2 5 29 0,2-4-13 16,5 1 0-16,2-2-18 0,5-1 31 15,-3-4-23-15,4 3 7 0,6-5 13 0,1-2-12 16,3 0-6-16,3-4 1 0,-2 2-17 16,1-2 14-16,-1-2-8 0,-1-3 21 0,0 3-6 15,-5-1 1-15,-1 2-8 0,-1-5 15 0,-3 6-23 16,-1-4 28-16,-5 1 0 0,1 1-10 0,-2 0 33 15,-4 0-15-15,-2 0 11 0,1 3-27 16,-1-3-2-16,-1 7 3 0,-3-8 7 0,-1 2 8 16,1 3-26-16,-1-2 24 0,1 2-4 0,-3 0-1 15,6 3-6-15,-8-6 10 0,5 0-2 0,3 6 0 16,-4-2-21-16,4 2-20 0,-3-5 5 16,3 5-8-16,0 0 13 0,0 0 21 15,6-5-16-15,2 0 5 0,2 5 18 0,3-2-27 16,5-4 19-16,-1-1-20 0,7 2 10 0,0-1 1 15,3-1 2-15,-3-2-8 0,-4 1 18 0,4 0-8 16,-6 4-4-16,-1-2-1 0,0-1 0 16,-4 6 16-16,-2-6-13 0,2 7 5 0,-6-3-13 15,0-1 13-15,0 4 8 0,-7 0 2 0,13 4 8 16,-13-4 0-16,1 4-13 0,-2 3 21 0,1 1-21 16,-3 1 2-16,-3-1 16 15,2 5-20-15,-3-2 5 0,3 0 2 0,-2 0-7 16,2 0 20-16,1-1-16 0,0-2 9 0,0 5-29 15,2-3-3-15,1-2 14 0,1 1-8 0,2-1-3 0,4-2 5 16,-1 0 6-16,8-2-11 16,-4-3 13-16,7-1-41 0,0-2 0 0,1-4 33 15,5-1-2-15,-2-1-3 0,3-2 11 0,-3-4-27 16,-2 4 14-16,2-5 15 0,0 4 10 0,-4-3 3 16,-3 6-5-16,-1-2-6 0,-3 0 24 0,1 1-11 15,-4 2 26-15,2 0-2 0,-2 3-11 16,-2-3 3-16,4 1-6 0,-8 2-12 0,5 0 2 15,-6 4 8-15,4 0-25 0,-4 0 9 0,0 0-9 16,0 0-3-16,0 0 20 0,0 14-12 0,0-7-3 16,3-3-8-16,-3 4 5 0,0-1-7 15,3 0 13-15,-3 0-11 0,4-3-7 16,-1 6 17-16,4-3-9 0,-3-3-4 0,5 0-7 16,2 2 3-16,-4-5 13 0,3 0-9 0,1-1 4 15,-1-1-16-15,6-1 25 0,-1-3-17 16,1 1 12-16,-2 0-10 0,0-5 11 0,0 1-19 15,-1 0 3-15,1 1 21 0,-4-3 2 0,3 2-7 16,-5 1 20-16,-1 1-18 0,-1 0-3 0,-2-2 6 16,-1 1-9-16,0-1 17 0,1 6-4 15,-4-4-4-15,0 6-1 0,-4-9 1 16,4 9 7-16,-3-8-5 0,-1 6 3 0,4 2-3 16,-6-6-10-16,6 6 2 0,-7-4 11 0,1 1-3 15,6 3-5-15,0 0 5 0,-11-2 1 0,11 2 1 16,0 0-12-16,0 0 8 0,0 0 4 15,-4 9-9-15,4-9 12 0,7 8-18 0,-3-1-2 16,6 1 13-16,-3-2-1 0,6 2-4 0,1 1 9 16,-1 1 1-16,2-1 0 0,2 1-8 0,0 3-5 15,0-1 2-15,3 1 8 0,-2 0-2 16,-2 4 4-16,-1-2 1 0,1 2-8 0,-2 1 8 16,-4-3 20-16,0 2-20 0,-2 1 12 0,-2-3-23 15,-2 2-4-15,-4 1 32 0,-3-3-14 16,-1 3-11-16,-7 2 15 0,-8-1-2 0,4-1 5 15,-9-1-8-15,1-1-8 0,-5-2-22 16,4-3-6-16,-3-2-27 0,3-2-19 0,0-2-12 16,3-3-70-16,1-2-74 0,3-1-189 0,0-4-323 15,3-3 90-15</inkml:trace>
  <inkml:trace contextRef="#ctx0" brushRef="#br0" timeOffset="-114074.16">7102 13803 770 0,'0'0'212'0,"0"0"-20"0,0 0-25 0,16-4 4 16,-8 3-27-16,5 1-6 0,-3-1-18 0,2 0-17 15,1-2-14-15,3 3-7 0,-2-2-36 16,3 2-41-16,-3 0-61 0,0 5-16 16,3-8-125-16,-4 8-545 0,-2 0 84 0</inkml:trace>
  <inkml:trace contextRef="#ctx0" brushRef="#br0" timeOffset="-113883.55">7143 14041 578 0,'0'0'248'0,"0"0"-22"0,0 0-19 0,34-1-36 0,-21 0-4 15,2-4-21-15,5 4 0 16,-3-1-42-16,4 1-9 0,-2-3-59 0,3 2-51 15,1 0-65-15,-13 2-168 0,11-4-487 0,0 2 70 16</inkml:trace>
  <inkml:trace contextRef="#ctx0" brushRef="#br0" timeOffset="-112369.99">6309 4609 627 0,'-7'-5'227'0,"7"5"-6"16,0 0-22-16,-11-1-14 0,11 1-22 15,0 0-22-15,-9-2-13 0,9 2-54 0,0 0-35 16,0 0 14-16,-7-1-19 0,7 1 22 0,0 0-28 15,0 0 13-15,0 0 28 0,-11 0-51 0,11 0 3 16,0 0 7-16,0 0 0 0,0 0 3 16,0 0-8-16,0 0-10 0,0 0 4 0,0 0-9 15,0 0 5-15,0 0-23 0,0 0 17 0,-4 6-1 16,4-6-6-16,0 0 12 0,15 10-4 16,-5-9-13-16,4 3 10 0,3 0 0 15,6-4 8-15,2 1 2 0,9-1-17 0,0 0 12 16,6-1 5-16,19-4-15 0,2 2 13 0,1-3 0 15,-1-1-26-15,1 3 8 0,-1-3 10 0,1 5 10 16,-4-5-7-16,-6 2-8 0,-12 4 13 16,1-2-5-16,-3 0-6 0,-4 1-2 0,-3-1-5 15,0 2 15-15,-8-4-10 0,1 5-5 0,-3-1 18 16,-4 0-16-16,0 1 6 0,-6 0 5 0,3 0-16 16,-1-3 16-16,-6 1 12 0,3 2-7 15,-10 0-5-15,17-1-16 0,-17 1-7 0,11 0 30 16,-11 0-41-16,0 0-22 0,0 0-9 15,0 0-19-15,0 0 4 0,0 0-59 0,-27 7-27 16,12-6-134-16,-2 5-420 0,-3-2 52 16</inkml:trace>
  <inkml:trace contextRef="#ctx0" brushRef="#br0" timeOffset="-111982.65">6275 4667 757 0,'0'0'202'16,"-7"-1"3"-16,7 1-18 0,0 0-5 0,-7-5-21 15,7 5-15-15,0 0-8 0,0 0-23 16,0 0 6-16,0 0-11 0,0 0-39 0,24 0 11 15,-4 0-13-15,0-1 3 0,11 0-13 0,11-5 10 16,16 0-87-16,7 1 0 0,0-2 16 0,6-2-6 16,-2 1 5-16,6 1 3 0,-7 0 8 15,4 3 0-15,-3-1 7 0,-5-2-10 0,-2 4 3 16,-4-1-6-16,-10 1 16 0,-3 0-12 16,-5 0 1-16,-6 2 1 0,-2 0-3 0,1-1-5 0,-9 2 18 15,0-1-18-15,-3 1-10 16,-1 0 2-16,-6 0-2 0,3 0 0 0,-4 0 15 15,-2 0-8-15,-1 0-5 0,-10 0-2 0,15 0-15 16,-9 0-4-16,-6 0-29 0,0 0-14 0,3 8-20 16,-3-8-16-16,-3 6-132 0,0-1-536 15,3 0 77-15,-3-3 70 0</inkml:trace>
  <inkml:trace contextRef="#ctx0" brushRef="#br0" timeOffset="-105216.08">8845 12425 575 0,'-6'-7'172'0,"2"4"-6"0,1-4-2 16,3 7 28-16,-7-7-33 0,3 4-21 16,4-2-13-16,-4 2-25 0,4 3 3 15,-3-7-6-15,3 7-2 0,-3-7-19 0,3 7-9 16,0 0-8-16,6-10-8 0,-2 9 0 0,3-5-5 15,0 5-12-15,3-5 19 0,4 5-22 0,-1-2 5 16,-2 1-10-16,3 2-37 0,-1-3 6 16,1 7 5-16,-1-3-8 0,1 3 6 0,-3 2-16 15,1 2 23-15,-1 6-13 0,-1-3 8 0,-6 6-17 16,-1 1 19-16,-3 6-17 0,-7 7-11 0,-13 13 8 16,0 2-2-16,-7-1-1 0,-1 1 6 15,-10 6-8-15,4-11 18 0,0-5-11 0,-1-4 16 16,4-4-10-16,5-7 23 0,8-4-11 0,-2-5 9 15,6-5-11-15,0 1 46 0,4-2-33 16,0-2 17-16,0-4-12 0,3 0 5 0,7 0-2 16,-7-8-3-16,7 5-13 0,0 3 10 15,7-17-10-15,0 9 3 0,3-5-3 0,1 2-5 16,3 3 0-16,2-7 3 0,1 5-1 0,0 0 6 16,1 2-3-16,-2-1 15 0,-1 1-22 0,1 1 2 15,2 3 20-15,2 0-15 0,-6 2-12 16,3 1 7-16,-3 1-13 0,3 1-10 0,-1 1-13 15,2 5 8-15,-2-1 5 0,2-1-15 16,-5 3-37-16,2 1-4 0,1 6-3 0,-2-7-23 0,-1 3-84 16,-3 1-19-16,1-4-68 0,0 0-423 15,3-1 52-15</inkml:trace>
  <inkml:trace contextRef="#ctx0" brushRef="#br0" timeOffset="-104687.88">9478 12183 622 0,'-4'-10'156'0,"-3"2"-13"16,0 1-12-16,1-3-14 0,-4 3-9 0,2-1 7 15,-2 2-23-15,-3 0-5 0,-1 1-8 16,1 3-17-16,-1-3-6 0,0 4 16 0,0 1-18 16,-2 0-3-16,5 3-20 0,-3 1 2 0,-2 2-10 15,1-1-13-15,5 3 13 0,-4 1 8 0,4 3-34 16,0-2 11-16,3 1-11 0,3-1-2 16,1 1-10-16,3-2 15 0,0 0 0 0,3-1 3 15,1 2-14-15,4-4 22 0,1-2-11 0,4 3-24 16,-1-2 4-16,1-2 17 0,1-3 6 15,2 1 2-15,-1-1-2 0,1-1 17 0,2 1-25 16,-5-6 0-16,4 4 10 0,0-7 5 16,0 4 11-16,-3-1-1 0,0-1 3 0,-1 0 0 15,-6-1 34-15,4 1-14 0,-5-1-15 0,1 4 26 16,0-2-39-16,-3 0 34 0,0 2-8 16,2-1 5-16,-3 2-2 0,0-1-19 0,-3 4 11 15,7-3-21-15,-7 3-4 0,3-6 7 0,-3 6 2 16,0 0-5-16,0 0-12 0,5 14 7 0,-9-5-7 15,4-1 7-15,-1 5-2 0,-2-1-6 0,3 5-12 16,-3-1-13-16,0 1 15 0,3 5-20 16,-1-2 10-16,1 1-18 0,0-1-5 0,1 4 13 15,2 2-18-15,0-1-33 0,5-1 7 16,-1 2-69-16,2-1-48 0,4-7-535 0,-1 4 35 16</inkml:trace>
  <inkml:trace contextRef="#ctx0" brushRef="#br0" timeOffset="-104339.02">10390 12416 872 0,'0'0'256'16,"0"0"-30"-16,0 0-17 0,3-7-19 0,-3 7-26 16,0 0-21-16,0 0-5 0,4-1-23 0,-4 1-15 15,0 0-8-15,0 0-5 0,0 0-7 16,7-6-6-16,-7 6-15 0,0 0 0 0,7-1 0 16,-7 1-11-16,0 0-4 0,0 0-8 15,10 0-1-15,-10 0-6 0,0 0 9 0,11-1-15 0,-11 1-8 16,9 0 11-16,-9 0-8 0,7-2 0 15,-7 2-3-15,11 0 3 0,-11 0-23 16,10-1 15-16,-10 1-7 0,16 0-16 0,-8 0-25 16,-8 0-19-16,13 0-12 0,-13 0-10 0,15 1-47 15,-9 1-30-15,-6-2-15 0,10 5-90 0,-7-2-185 16,-2 3-314-16,2-4 74 0</inkml:trace>
  <inkml:trace contextRef="#ctx0" brushRef="#br0" timeOffset="-104155.28">10380 12591 527 0,'0'0'151'0,"10"-15"-13"0,-3 14-10 0,-7 1-23 16,10-9-13-16,-6 8-2 0,6-5-16 0,1 5 8 15,-2-5-16-15,1 4-9 0,2-1-19 0,4-1-2 16,-2 1-59-16,6 0-28 0,-3-1-85 15,-3 4-41-15,7 0-465 0</inkml:trace>
  <inkml:trace contextRef="#ctx0" brushRef="#br0" timeOffset="-103670.05">11228 12266 563 0,'0'0'222'15,"0"-2"-19"-15,0 2-17 0,0 0-37 0,0 0-16 16,-4-8 0-16,4 8-25 0,0 0 9 0,0 0-27 16,0 0 7-16,0 0-20 0,0 0 0 15,0 0-18-15,-17 12-13 0,14-7-10 0,-3 2 4 16,1-4-11-16,-1 5-6 0,2-3-5 15,1 0-16-15,0 2 14 0,-1-6-6 0,1 6 15 16,0-5-12-16,-2 5-18 0,2-5 18 16,3-2-13-16,-3 6-3 0,3-6 14 0,-4 8-19 15,4-8 21-15,0 0-8 0,-3 5-5 0,3-5 2 16,0 0-4-16,0 0 4 0,0 0-2 0,7 5 8 16,-7-5-3-16,14 0-10 0,-4 0 15 0,-3 0-7 15,3 1-6-15,1-1 19 0,2 3-16 16,1-2 0-16,-1 1 0 0,1-2 5 0,0 6 0 15,3-4 0-15,-3 3-2 0,3-1-1 0,-4-2 3 16,1 4 0-16,-1 1 3 0,-3-4 0 0,1 5-13 16,-1-3 7-16,-3 1-10 15,-4 3 8-15,0 1-2 0,-6 0-16 0,-3 0-33 16,-4 5 12-16,-5 2-27 0,-1-2-78 0,-1 1-37 16,0-3-37-16,-7 0-84 0,6-1-376 0,-2 2 28 15</inkml:trace>
  <inkml:trace contextRef="#ctx0" brushRef="#br0" timeOffset="-103466.6">11177 12308 511 0,'6'-7'190'0,"1"-1"-8"15,-4 5-11-15,2-4-22 0,1 5 2 0,-3-3-13 16,-2 1-23-16,5 0 0 0,-2 2-10 0,6-5-13 15,0 6-2-15,3-5-6 0,-1 4-20 0,4-5-10 16,5 5-5-16,-1 1 15 0,1-3-18 16,3 1-54-16,0 3 13 0,3 0-33 0,1 0-41 15,3 0-8-15,-1 0-64 0,-3 0-92 0,-3 3 18 16,6 1-504-16,-8-3 61 0</inkml:trace>
  <inkml:trace contextRef="#ctx0" brushRef="#br0" timeOffset="-103137.54">11915 12201 824 0,'0'0'251'0,"0"0"-24"0,0 0-32 16,0 0-18-16,0 0-9 0,0 0-29 0,0 0-4 16,3 15-22-16,-6-8 7 0,3 3-25 15,0 0-11-15,-3 5-9 0,0 2-9 0,2-1-2 16,-2 1-2-16,-1 1-24 0,1 3 24 0,2-2-19 16,1-1-15-16,-3 4-23 0,3-3 8 0,-3-3-23 15,6 2-11-15,-6-1-40 0,9-2-108 0,-6-5-82 16,4 5-553-16,3-5 75 0,-3-2 97 15</inkml:trace>
  <inkml:trace contextRef="#ctx0" brushRef="#br0" timeOffset="-102699.47">12062 12255 616 0,'0'-5'203'0,"0"5"-32"16,1-9-20-16,2 2-10 0,-3 7 18 0,3-7-29 15,0 5-12-15,0-2-3 0,1-1-13 0,2 4 1 16,2-5-16-16,2 5-5 0,-3-2-13 0,3-1-3 16,1 3-19-16,2-1 14 0,-2 2-12 15,2 0-21-15,1 3 2 0,-1-3 1 16,1 4 10-16,0-1-20 0,2 0-14 0,-1 2-4 0,-2 2 5 15,1 1-11-15,-4-3 13 0,0 5-17 16,-3-1 1-16,-3 1 6 0,-1 1 11 16,-6 3-32-16,-1 1 16 0,-3-2 5 0,-6 2-5 15,-1 3 5-15,0-3 8 0,-6 2-24 0,6 0 11 16,-3-2 10-16,3-4-12 0,1 0 9 0,-1-2 8 16,4 0-2-16,3-2 2 0,-3-3 3 0,3 3 20 15,0-3-7-15,4 2-3 0,0-2-8 16,3-4 3-16,0 0-7 0,0 0-4 0,20-3 1 15,-3 2 12-15,3-6-2 0,4 2-18 16,7 0 16-16,3-3-9 0,0 0-2 0,4-1-2 0,-4 2-6 16,1 3 3-16,2-4-5 15,-7 2-48-15,-2 2-60 0,0 1 3 0,-1 2-31 16,-3-1-105-16,-8 4-232 0,-1-2-262 0,-2 1 92 16</inkml:trace>
  <inkml:trace contextRef="#ctx0" brushRef="#br0" timeOffset="-102355.45">11347 12856 624 0,'24'-9'261'0,"4"2"-61"0,-1 0-18 16,7-4-11-16,3 3-22 0,15-6 2 0,3-3-18 15,3 6 0-15,1-3-5 0,6-3-103 0,13-1 24 16,-13 3-18-16,20-2 17 0,-3-1-14 16,-3 3-6-16,-10 3 18 0,-4-1-18 0,-1 3 3 15,-6 2 2-15,-3-2-7 0,-1-2 12 0,-9 8-2 16,-7-2-18-16,-1 3 12 0,-6-1-12 0,-3 1-7 15,2 1-37-15,-6-1-28 0,-4 3-20 16,-6-2-18-16,0 7 12 0,-4-1-42 16,-6 1-14-16,-7-1-174 0,2 3-442 0,-9 3 99 15</inkml:trace>
  <inkml:trace contextRef="#ctx0" brushRef="#br0" timeOffset="-102075.9">11611 12909 650 0,'27'-8'253'0,"4"-2"-17"16,0 2-21-16,6-2-29 0,15-5-93 0,9-2 6 16,1 2 1-16,24-6-26 0,-2-1-2 0,5 3-10 15,-3-4-4-15,-1 7 19 0,-3-1 18 0,-16 0-44 16,-2 3 11-16,-2 1-4 0,-3 0-22 15,-2 1 15-15,-3-1 8 0,1 3-15 0,-3 0-13 16,-1 1-8-16,-6 1 7 0,-8 2 11 0,0 0-5 16,-9 4-15-16,-1-2-19 0,-6-1 8 0,-4 5 1 15,-3-2-16-15,-1-3-6 0,0 4-17 16,-5 1-46-16,-1 0-69 0,-7 0-55 16,0 0-88-16,0 6-485 0,0-6 88 0</inkml:trace>
  <inkml:trace contextRef="#ctx0" brushRef="#br0" timeOffset="-97511.79">9143 14039 627 0,'0'0'194'0,"0"0"11"0,3-6-108 0,-3 6 8 15,0-5 13-15,0 5-23 0,0-7 12 16,0 7 1-16,-3-7 4 0,3 1-30 0,0 6 0 15,-3-10 0-15,2 5-26 0,-2 1-17 0,3-2-11 16,-3-1 18-16,-2-3-5 0,-1 2-5 0,2 1-8 16,-2-3 23-16,-1 3-10 0,0 3-8 15,-3-4-7-15,3 2-24 0,-3-2 19 0,-4 6 7 16,4-3-13-16,-4 2 11 0,-2 3-8 0,1 1 0 16,-4 1-13-16,1 2 5 0,1-1 0 0,-4 5-4 15,1 2-9-15,3-3 3 0,-1 6 15 0,5-3-7 16,-1 0-10-16,1 4 2 15,2-3-11-15,4 1 1 0,-2 1 5 0,5 2 2 16,1-5-12-16,0 4 0 0,2-4 7 0,1 1-5 16,4-4 13-16,-1 1-5 0,0 2 8 0,4-3-21 15,0-3 10-15,4-1 8 0,2-2 3 16,1-1-14-16,2 0 16 0,-1 0-10 0,4-2 5 16,-1-4 3-16,-4 3 2 0,6-4-8 0,-3 0-4 15,0-1 9-15,1 1 11 0,-2-1-28 0,-2-1 5 16,0 1 4-16,-1-2 4 0,1 2 4 15,-4-1 11-15,1 1-3 0,-4 0 16 16,2 1-5-16,-2 2-6 0,1-1 23 0,-2-1-22 16,-2 5-1-16,-1-3 11 0,1 1-9 0,-1 0-11 15,-3 4 19-15,6-3-12 0,-6 3-3 16,8-1 6-16,-8 1 4 0,0 0 3 0,0 0-18 16,0 12 3-16,-3-5 2 0,2 6 3 0,-3-1-8 15,1 6-10-15,-3 4 18 0,2 3-3 0,1 0 0 16,-1 3 0-16,1-1 3 0,0 1-8 15,-2-1-5-15,2-1 8 0,0 2-5 0,-1-1 15 16,4-2-8-16,-3-6-5 0,3 4-13 0,-3-3 8 16,3-5 23-16,0 6-15 0,-3-3-11 0,3-7 1 15,0 6-1-15,0-4 6 0,3-1-19 16,-3-4 1-16,0 2 2 0,0-2-7 16,0 3-11-16,3-5 0 0,-3 1 16 0,3 1-16 15,-3-3 8-15,4 0-10 0,2-1-39 0,-1-1-76 16,-5-3-59-16,13-3-75 0,-7 1-468 0,6 0 67 15</inkml:trace>
  <inkml:trace contextRef="#ctx0" brushRef="#br0" timeOffset="-97042.88">9881 14241 842 0,'0'0'250'0,"-6"-1"-19"15,6 1-11-15,0 0-33 0,0 0-5 0,3-7-21 16,-3 7-25-16,10-5 2 16,-3 1-15-16,6 2-16 0,1-4-12 0,4 4-11 15,4-4-15-15,-1 3 8 0,4-3 5 0,2 0-33 16,4 3-6-16,6-4 8 0,0 2-2 0,1 0-11 16,3-2 1-16,-3 6-1 0,3-5-10 15,0 5-2-15,-3-4 2 0,-4 3-7 0,0-1-6 16,0 1 0-16,-3-3 11 0,-1 5-3 0,-8 0 0 15,1-1-10-15,-3 0-3 0,-2-1-12 0,-2 2 2 16,-1-3-8-16,-2 3 10 0,-2-1-2 16,-1 1 3-16,-10 0-6 0,17 0-4 0,-10 0-27 15,-7 0-30-15,7 1 8 0,-7-1-41 16,0 0-44-16,0 0-10 0,0 0-49 0,-11 7-53 16,1-7-177-16,3 5-330 0,0-4 71 0,-3 0 65 15</inkml:trace>
  <inkml:trace contextRef="#ctx0" brushRef="#br0" timeOffset="-96682.24">10325 14005 588 0,'-3'-4'233'0,"0"-1"-33"0,3 5 10 0,-1-5-26 16,1 5-12-16,0-8-24 0,0 8-20 0,0 0-10 15,-3-5-1-15,3 5-14 0,0 0-16 16,-3-5-18-16,3 5-10 0,0 0 10 0,0 0-8 16,0 0-12-16,0 0-3 0,0 0-8 0,0 25-7 15,0-15 0-15,3 5-3 0,-3 3 5 0,0-1-7 16,3 8 2-16,-2 1 0 0,2 4-7 15,-3-3 2-15,3 0-13 0,0 3 10 16,-3-4-4-16,5 1-6 0,-5 2 8 0,3-1-15 0,0-3 2 16,-2 0 2-16,2-2-9 0,0-5-11 0,0-1-10 15,0 0-15-15,-2 1 9 0,-1-4-35 16,3-3-17-16,0-3-63 0,-3 5-53 16,3-9-69-16,-3 7-523 0,2-2 86 0,1-2 75 15</inkml:trace>
  <inkml:trace contextRef="#ctx0" brushRef="#br0" timeOffset="-88455.1">11364 14080 284 0,'0'0'38'15,"0"0"108"-15,0 0 0 0,0 0-69 0,0 0-16 16,0 0 3-16,0 0 95 0,0 0-36 0,-6-4 20 15,6 4 16-15,0 0-24 0,0 0-89 16,0 0-2-16,-3-4 40 0,3 4-22 0,0 0 2 16,0 0-23-16,0 0 5 0,-3-6-8 15,3 6 3-15,0 0 0 0,0 0 5 0,0 0 0 16,0 0-15-16,0 0-16 0,0 0 21 0,0 0-15 16,0 0 7-16,-1 18-20 0,-3-5 2 15,4-1-3-15,0 9 9 0,0-2 2 0,0 3 10 16,0-2-31-16,0 5 11 0,0 0-5 0,0 5-11 15,4-4 26-15,-4 0-16 0,1 0 16 0,2-1-13 16,0 0-12-16,-3-3-19 0,3 2-5 16,0-4-22-16,-2-1-11 0,8 3-21 0,-5-6-51 15,3-1-86-15,-7-1-126 0,10-3-341 0,3-1 70 16</inkml:trace>
  <inkml:trace contextRef="#ctx0" brushRef="#br0" timeOffset="-87843.61">11820 14148 586 0,'-1'-7'243'0,"1"0"-23"0,-3 3 5 0,0-3-25 16,3 0-24-16,0 0-22 15,-4 4 2-15,4-4-15 0,-1 1 23 0,1 6-31 16,0-10-18-16,0 7-12 0,1-3-11 0,-1 6-16 16,4-8-14-16,-1 1-1 0,0 4 6 0,1-2-13 15,2 1-11-15,-2-2 3 0,3 6 3 16,3-2-6-16,-3-3 9 0,3 5-29 0,-10 0 5 15,18 3-3-15,-6 0-4 0,-1-2-1 0,0 5 8 16,2 2-7-16,-3-1-16 0,1 3 5 0,-1 1-2 16,1-1 15-16,-2 5-18 15,-2 3-7-15,-4-3 7 0,-3 9 2 0,-3 0-17 0,-1 1 2 16,-5 2 8-16,-1 5-23 0,-5-2 13 16,-8 7-10-16,2-3 4 0,-6 0 1 0,6-5-16 15,0-8 3-15,5-1 10 0,1-3 5 16,-1-4 11-16,6-1 4 0,-4-2 6 0,1-1 5 15,5-3 0-15,-2-2-1 0,0 2 22 0,3-3-24 16,0-3 0-16,1 1-7 0,6-1 15 0,0 0-6 16,0 0 12-16,0 0-7 0,0 0 4 15,9-13-8-15,2 8 7 0,-4 1-7 0,3 0-8 16,1 1-7-16,2-3 7 0,-3 3 2 0,4-2 11 16,-1 4-20-16,1-2 7 0,-4 0 0 15,5 2 8-15,-2 1-8 0,0 0-10 0,2 0 2 16,1 4-2-16,-2-1 8 0,3-2-16 15,0 6 13-15,-3-2-13 0,6 1-28 0,-6 1-8 16,3 3-12-16,-3-3 17 0,0 5-124 0,3-3-106 16,-10 1-74-16,9-2-474 0,-2 0 72 0,0-4 84 15</inkml:trace>
  <inkml:trace contextRef="#ctx0" brushRef="#br0" timeOffset="-87500.25">12736 14271 662 0,'3'-5'246'0,"-3"5"-3"0,0 0-20 16,0-7-18-16,0 7-29 0,0 0-25 0,3-4-5 16,-3 4-25-16,0 0 4 0,0-6-12 0,0 6 12 15,4-3-10-15,-4 3-10 16,10-5-10-16,-4 4-23 0,2-2-11 0,-1-1 6 16,3 4-3-16,4-3-13 0,-1-1-18 0,4 4 11 15,-3-3-39-15,3 2-39 0,0 1-9 0,0 0-42 16,0 1-12-16,0 2-26 0,-3 1-97 0,0-1-95 15,-4 5-468-15,0-1 72 0,-2 1 76 16</inkml:trace>
  <inkml:trace contextRef="#ctx0" brushRef="#br0" timeOffset="-87313.27">12835 14487 639 0,'0'0'246'15,"0"0"-64"-15,0 0-8 0,0 0-3 16,6-11-40-16,-6 11 0 0,10-5-21 0,-2 0-3 16,-1 4-5-16,2-5-22 0,1 5-8 15,1-4-14-15,2 3 6 0,2-2-25 0,-2 2-44 16,-3-2-70-16,7 3-78 0,-13 0-116 0,13 1-478 16,-4-2 120-16</inkml:trace>
  <inkml:trace contextRef="#ctx0" brushRef="#br0" timeOffset="-86375.52">14072 14348 729 0,'0'-8'259'0,"-3"1"-34"16,3-2-13-16,-3 1-35 0,2 0-8 0,1-1-8 16,0 1 8-16,-3 0-10 0,3 1-57 15,0-1 16-15,0 2-23 0,0-1-8 16,3 0-11-16,-3-1-17 0,4 1 10 0,2-3-12 16,1 3-14-16,4-1 19 0,2-1-14 0,0 1 1 15,2 1-6-15,1 4-7 0,2-2-10 0,3 2-1 16,-5 2-4-16,5 2-6 0,-5 2-10 15,5 2 3-15,-6-2-8 0,4 9-5 0,-1 0 10 16,-5 1-10-16,1 5-8 0,-7-4 5 0,-3 6 8 16,-1 2-10-16,-7-1-13 0,-2 10-5 15,-15 6 0-15,0 5-18 0,-10-2 0 0,-3-1 12 16,-3-3 1-16,3-4 0 0,-4-1 5 16,4-4 15-16,3-9 21 0,8-2 12 0,5-5 1 15,1-4 14-15,0 1 1 0,3-3-2 0,3-2-9 16,2-1-63-16,-1-2-1 0,10 0 9 15,-15-6 14-15,12 0-12 0,3 0 8 0,0-1-14 16,3-3 45-16,5 2-27 0,-1 1 6 0,3-3 0 16,4 2 2-16,-1-2-5 0,5 2-5 0,-2 1 16 15,2-2-3-15,2 1-8 0,1 4 18 16,-1 0-13-16,0 1 6 0,-2-1-11 0,2 4-5 16,-6 0 8-16,6 3-13 0,-3-1-5 15,1 1-1-15,-5 4-6 0,4 0-9 0,-6 3-15 0,6-2 5 16,-7 2-7-16,0 3-52 0,-2-3-43 15,1 5-72-15,-2-5-53 0,0 0-300 16,3-3-72-16</inkml:trace>
  <inkml:trace contextRef="#ctx0" brushRef="#br0" timeOffset="-86150.91">14687 14231 732 0,'0'-7'220'0,"0"7"-21"16,0 0-30-16,1-8-18 0,-1 8-20 15,0 0-8-15,0 0 15 0,0 0-36 0,0 0-2 16,6 17-31-16,-3-9 13 0,-3 7-25 0,1-3 9 16,2 7-30-16,0 0 7 0,4 5-2 0,-6-1-10 15,5 0-23-15,-2 4 2 0,2 0-25 16,1 1 7-16,0 4-41 0,3-2-4 0,-3-1-83 15,0-2-71-15,3-2-554 0,0-2 83 0</inkml:trace>
  <inkml:trace contextRef="#ctx0" brushRef="#br0" timeOffset="-85871.8">15422 13808 652 0,'0'0'241'0,"1"-7"-31"0,-1 7-39 0,0 0-2 16,0 0-5-16,0 0-51 0,0 0 12 16,6 21-15-16,-3-10-13 0,-2 11-10 0,2-1-12 15,0 9-9-15,0 4 1 0,-3 2-8 0,5 19-3 16,-2-3-18-16,-6 6-4 0,3-2-32 15,0-2-4-15,0 0-24 0,0-1-5 0,-5-10-58 16,6-5-21-16,-5-4-64 0,4-6-59 16,-3-1-226-16,3-2-239 0,-3-5 68 0</inkml:trace>
  <inkml:trace contextRef="#ctx0" brushRef="#br0" timeOffset="-85549.11">15447 14366 670 0,'3'-8'328'0,"0"5"-88"0,-3-4-19 15,0 0-1-15,4 5-26 0,-1-4-17 16,0 3-16-16,4-1-15 0,0 2-23 0,3 1 5 16,-10 1-31-16,17 3 0 0,-3-1-10 0,-1 3-7 15,2 3-14-15,-2 0-12 0,4 1 0 0,-3 4 5 16,0-1-21-16,-1 1 3 0,-3-1-18 15,1 1 5-15,-4-1 8 0,2 3-8 0,-5-1 5 16,0 0-7-16,-4 0-11 0,-4-3-12 0,0 4 0 16,-5 2-9-16,-1-4-14 0,-4 0-26 0,0 2 2 15,-7-5-7-15,1 3 3 16,3-2-11-16,-4-3-21 0,4-3-17 0,0 0-36 0,0-5-120 16,3 0-549-16,1 0 57 0,2-2 75 15</inkml:trace>
  <inkml:trace contextRef="#ctx0" brushRef="#br0" timeOffset="-85327.08">15853 14381 616 0,'0'0'279'0,"0"0"-7"0,0 0-19 0,4-3-33 16,-4 3-18-16,0 0-15 0,0 0-25 0,0 0-11 15,0 0-8-15,3 13-23 0,-3-6-7 16,-3 1-8-16,3 1-31 0,-1 2-5 16,-2 0-18-16,3 3-35 0,-3 0-32 0,0 2-30 15,-1 0-74-15,0 1-146 0,1 2-556 0,-1-3 98 16,1-1 53-16</inkml:trace>
  <inkml:trace contextRef="#ctx0" brushRef="#br0" timeOffset="-85170.29">15965 14153 675 0,'0'-2'208'0,"0"2"-65"0,0 0-38 15,0 0-13-15,0 0-38 0,0 0-108 0,0 0-130 16,12 7-489-16</inkml:trace>
  <inkml:trace contextRef="#ctx0" brushRef="#br0" timeOffset="-84920.86">16233 13916 632 0,'0'0'243'0,"0"0"-18"15,0 0-30-15,0 0-31 0,-14 17-11 0,7-7-27 16,3 5 14-16,-2 8-12 0,2 2-10 16,-2 9-28-16,-5 13-6 0,4 5-5 0,0 0-7 15,-2 5-8-15,-2 1-43 0,7 0-29 0,-5-2 3 16,2-3-49-16,3 0-41 0,-6-5-68 0,6-14-116 16,1-1-479-16,0-8 77 0</inkml:trace>
  <inkml:trace contextRef="#ctx0" brushRef="#br0" timeOffset="-84503.02">16318 14256 494 0,'14'-8'250'0,"0"1"-4"0,2 0-21 16,-2 4-22-16,-1-2-29 0,-1 3-13 15,4-1-8-15,-2-2-27 0,-1 5-11 0,-2-2-13 16,3 0-7-16,-1-2-15 0,-6 4-4 0,4 0-4 16,-2 0-21-16,-9 0 0 0,15 0 1 15,-9 0-9-15,-6 0-7 0,4 7 0 16,-4-4-6-16,0-3 1 0,-7 13 2 0,-4-5 1 16,1 1-16-16,-3 1 0 0,-5 3 12 0,1-1-9 15,0 0-1-15,0-2 3 0,0 1-7 0,0-3 4 16,4 1-15-16,1-1 29 0,3-2-22 15,-1 0 4-15,3-1-4 0,-1 2 1 0,2-1-5 16,2-1 5-16,1 0 10 0,3-5-5 0,3 9-8 16,1-8-28-16,2 5 51 0,-2-2 11 0,7 0-13 15,-1-1 20-15,7 3-15 16,-4-4-8-16,0 3 0 0,2 0-5 0,2 0 13 0,-7-2-18 16,3 3-8-16,-1-1 8 0,0 1 2 15,-2-1-9-15,-2 3-9 0,-5 0 13 0,-2 1-4 16,-2 1-9-16,-10 11-53 0,-8 0-8 15,-15 10-112-15,-11 0-83 0,-17 7-603 0,0 1 86 16,-9-3 55-16,0-3 71 0</inkml:trace>
  <inkml:trace contextRef="#ctx0" brushRef="#br0" timeOffset="-84156.98">13709 15313 783 0,'0'0'274'0,"22"-9"-39"0,5 3-2 15,10-2-36-15,25-6-13 0,20-4-15 0,6 1-15 16,5-1-13-16,10-4-13 0,-1 4-23 0,11-6-16 15,3 3 1-15,7-1-11 0,-4-3 3 0,32 0-10 16,-4-1-16-16,-27 6-15 0,0 1-3 16,3 1 6-16,-4 1-11 0,1 2 8 15,-8 2-15-15,-9 1 2 0,-7 6-5 0,-21 1-15 16,-2-1-16-16,-9 5-18 0,-16 1-32 0,-11 1-29 16,-6-1-16-16,-7 4-2 0,-7-1-30 15,-10 3-55-15,-4-2-84 0,-6 3-483 0,-7 1 35 16,-11 2 110-16</inkml:trace>
  <inkml:trace contextRef="#ctx0" brushRef="#br0" timeOffset="-83827.43">13805 15508 427 0,'-7'0'261'16,"7"0"-23"-16,0 0-20 0,0 0-52 0,0 0-53 16,0 0 40-16,31-4-50 0,-6-2 20 0,29-5 5 15,11 0-13-15,17-7-15 0,10 1-13 16,8-1-18-16,2-4-23 0,11 4 41 0,0-7-26 16,9 4-28-16,-5 0 19 0,2 0-1 0,1-1 0 15,3 3-38-15,-3-2 23 0,0 4 12 0,-4-1-9 16,0 3 7-16,-3-2-13 0,-11 2 18 15,-9 4-15-15,-4-3-10 0,-21 4-3 16,-3 3 0-16,-10 2-8 0,-10-1-7 0,-8-1 10 16,-7 6-13-16,-10-1 0 0,1-2-10 0,0 3 20 15,-8-1-22-15,-2 2-34 0,-4-1-54 16,-7 1-51-16,7 0-38 0,-7 0-175 0,0 0-444 16,-18 4 70-16,11-1 91 0</inkml:trace>
  <inkml:trace contextRef="#ctx0" brushRef="#br0" timeOffset="-81439.77">27482 5910 529 0,'-6'-6'205'0,"6"3"33"0,0 3-48 16,-7-8-19-16,7 6-17 0,0 2-16 15,-3-7-8-15,3 7-30 0,0-8-2 16,0 8 60-16,7-6-25 0,-1 3-2 0,5-3-13 16,-1 4-24-16,3-4 4 0,4 3-11 0,-3-1-3 15,0 3-22-15,3-2-4 0,0 2 1 0,-3 2-2 16,3-1-6-16,-4 0-15 0,2 1-1 16,-2 2-9-16,1 1 5 0,-4 0-18 0,0 3-1 15,0 0 9-15,-6 3-1 0,1 0 8 0,-5 2-28 16,-5 4-2-16,-9 2 2 0,0 2-26 0,-7 4 26 15,-9 5-7-15,-7-2 4 0,3-2-7 16,3-6 5-16,3-4-6 0,1 1 11 0,6-6-20 16,4 0 2-16,0-3 36 0,4 1 13 0,1 1-8 15,0-3-3-15,2-4-2 0,3 4 13 0,1-5-3 16,6-1 0-16,-5 3-7 0,5-3-14 0,0 0 6 16,0 0 0-16,21-10 7 0,-11 6-7 15,4 0 13-15,-1-3-3 0,2 3-8 16,1-2-2-16,2 4-5 0,-2-4 7 0,2-1-10 15,1 3-2-15,-4-2 7 0,5 4 3 0,-3-3-21 16,-1 4 16-16,-4-1-11 0,5 1 13 0,-2 1-17 16,-3-2-34-16,2 0-23 0,-1 4 0 15,1 0-28-15,-1-1-52 0,-6 1-25 0,4 4-71 16,-1-4-6-16,-13 3-163 0,13-3-372 0,1 3 72 16,0-3 89-16</inkml:trace>
  <inkml:trace contextRef="#ctx0" brushRef="#br0" timeOffset="-81207.19">28070 5842 790 0,'4'-6'254'0,"-3"2"-16"0,2 0-5 16,-3 4-18-16,0-7 8 0,0 7-34 0,3-5-18 16,-3 5-22-16,3-5 7 0,-3 5-36 15,0 0-25-15,0 0 5 0,0 0-8 0,0 0-25 16,1 18 9-16,-2-6-17 0,2-2 10 0,-2 5-5 15,1-2-7-15,-3 8-16 0,3-1 7 16,0 2-12-16,0-3-26 0,0 6 13 0,-3 0-15 16,3 0-31-16,0-2-20 0,0 0-29 15,0 2-23-15,0-4-84 0,-8 1-233 0,11-4-435 16,-1-1 109-16,-2-2 60 0</inkml:trace>
  <inkml:trace contextRef="#ctx0" brushRef="#br0" timeOffset="-79496.66">27469 4785 476 0,'0'0'192'0,"0"0"2"0,0 0-25 0,0 0-5 16,-3-3-16-16,3 3-12 0,0 0-18 15,0 0-1-15,-3-6-6 0,3 6-12 0,0 0 4 16,-4-4-14-16,4 4-4 0,0 0-3 15,0 0-31-15,-4-5 33 0,4 5-9 0,0 0-11 16,-3-4 12-16,3 4 22 0,0 0-34 0,0 0-21 16,-2-4-4-16,2 4-1 0,0 0 39 0,0 0-23 15,-5-6-8-15,5 6 2 0,0 0 6 16,0 0 5-16,0 0-11 0,0-7 1 0,0 7-23 16,0 0 4-16,7-4-17 0,-4-2 10 0,-3 6-15 15,11-5 15-15,-4 2 5 0,2 0 0 0,2-1-5 16,-1 0-5-16,3-2 0 0,0 5 10 0,-1 0-10 15,-1-5-10-15,2 4-3 16,0 1-8-16,1 1 3 0,-4 0 0 0,6 0-2 16,-8 1-8-16,2 1 7 0,1-1-15 0,-1 4-2 15,-3-3 7-15,2 5 3 0,-4 0-8 0,-2-1 10 16,1 1 6-16,-1 5-14 0,-3-3 3 16,-3 0 6-16,-4 7 7 0,2-4-13 0,-6 3 18 15,-4 2 0-15,-2 0-13 0,-4 4-7 0,4-3-3 16,-7-1-10-16,8-2 15 0,-5-2 8 0,3 1 5 15,1 0-8-15,0-3 3 0,4-1 10 16,2-2-15-16,-2-1 10 0,6 0 13 0,0-3 2 16,-3 1 14-16,3-1-14 0,3 0 10 15,-2-3 1-15,6-1-13 0,-5 2-23 0,5-2 20 16,0 0 15-16,0 0-14 0,0 0 7 0,2-13-13 16,6 9 5-16,-3 1-10 0,2-4-3 15,4 2 9-15,-2 2 1 0,3-3-9 0,-3 3 12 16,4-1-5-16,0 2-5 0,2-1-3 0,1-1 11 15,-1 1 2-15,1 2-5 0,2-1-7 0,-1-1-3 16,-3 2 15-16,6 1 3 0,-6 0-16 16,3-2 14-16,0 2-22 0,0-1 1 0,-3 1 7 15,0 0 1-15,-1 0-3 0,1 0 7 0,-4 0-4 16,-3 0 7-16,-7 0-15 0,20 0 7 16,-13 0 3-16,-7 0-18 0,13 0 16 0,-13 0-16 15,11 0-23-15,-11 0-5 0,0 0 5 16,10-3-39-16,-10 3-17 0,0 0-67 0,10-1-92 15,-10 1-112-15,5 1-454 0,-5-1 82 0,6-5 90 16</inkml:trace>
  <inkml:trace contextRef="#ctx0" brushRef="#br0" timeOffset="-78740.91">28128 4654 519 0,'-3'-7'215'15,"3"7"-31"-15,-3-5 6 0,3 5 2 0,-3-6-41 16,3 6-8-16,-2-2-10 0,2 2-33 0,0 0 5 16,-2-8-15-16,2 8 12 0,0 0-15 15,-3-4-31-15,3 4 24 0,0 0-1 0,0 0-25 16,7-5-3-16,-1 4-2 0,1-2-1 0,7 1-9 15,-1 2-6-15,2-2-7 0,-2 2 7 0,4-3 3 16,-3 3-8-16,0 3 0 0,4-3-2 0,-5 1-16 16,0 0-23-16,1 1 5 0,-4 2 3 15,0-1 0-15,1 2-20 0,-1-2 14 16,-1 4-4-16,-2-1-3 0,-2-1-10 0,-2 2 20 0,-3-1-23 16,0 1 16-16,-3-1-5 0,-5 3 7 15,1-2 5-15,-1 1-2 0,-5 0-21 16,0-1 31-16,0 3-15 0,-1-3-1 0,1 0 11 15,2 0 16-15,4-2-17 0,-3 1 1 0,5 0 8 16,-4-4-8-16,2 3-13 0,1-3 5 0,2 1 8 16,-2 1 2-16,5-1-15 0,-3 3 26 15,4-6-23-15,0 0 40 0,0 8-25 0,0-8 11 16,8 4-1-16,-2 0-15 0,1-3 15 0,0 1 5 16,2 2-12-16,1-1 2 0,-2-2-2 0,3 5 4 15,-1-2 1-15,0 0-13 0,-3 0 15 16,4 1 8-16,-1-1-23 0,-4 3 10 15,2-2-5-15,1-1-10 0,-5 2 20 0,2 1-13 16,-5-2 3-16,-1 2 11 0,0 2-14 0,-7 0 3 16,0 3 8-16,-7-3-8 0,1 5 25 0,-5-3-25 15,-1 0-2-15,-2 2 2 0,3-4 13 16,-2 0-16-16,-1-2-2 0,1 1 10 0,3-5-10 16,-1 3 0-16,2-4 15 0,2 0-5 0,1 1 5 15,1-3-10-15,-1-3 8 0,3 1-13 0,0 2-5 16,3-2-6-16,2 0-12 0,0-2 8 0,1 1-75 15,4 3-28-15,-6-9-30 16,6 9-73-16,0-9-65 0,6 5-431 0,-2-2 59 16</inkml:trace>
  <inkml:trace contextRef="#ctx0" brushRef="#br0" timeOffset="-78300.63">28905 4503 583 0,'0'0'243'0,"-4"-6"-25"0,4 6-34 15,0-5-20-15,0 5 0 0,0 0-16 0,0 0-22 16,-3-6-14-16,3 6-14 0,0 0-4 0,0 0-25 15,0 0 16-15,3 18-16 16,3-6-5-16,-5 1-8 0,0 4-10 0,2 3 3 16,0 2-16-16,0 3-12 0,-2 0 12 0,-1 3-25 15,0-1-11-15,0 2-12 0,3 2-11 0,-6 0-40 16,3-6-47-16,0 2 5 0,0 0-130 16,0-4 11-16,0 0-516 0,-1-6 60 0</inkml:trace>
  <inkml:trace contextRef="#ctx0" brushRef="#br0" timeOffset="-77987.84">28925 4828 865 0,'0'-7'248'0,"0"7"10"0,3-8-37 0,-3 8-14 16,1-4-18-16,-1 4-9 0,7-6-29 15,-7 6-13-15,13-2-13 0,-6 2-12 0,4 0-18 16,-1 2 7-16,6-2-20 0,-1 4-5 0,-2-2-3 16,6 2-18-16,-4 0-10 0,4 1 5 0,-3 1-17 15,-3 0 4-15,2-2-15 0,-3 1 3 16,-2 2-11-16,-3-3-5 0,4 2 8 16,-4 1-2-16,-4-3-4 0,2 3-17 0,-7-1 23 15,-1 2-13-15,-4 0-28 0,-7 1-7 0,1-1-4 16,0 1-14-16,-5 0-21 0,1-2-1 15,0 1-9-15,0-5 10 0,6 3-36 0,-2-5-74 16,-1-1-69-16,4 1-564 0,3 1 106 0,0-4 40 16</inkml:trace>
  <inkml:trace contextRef="#ctx0" brushRef="#br0" timeOffset="-77769.39">29383 4801 527 0,'0'0'222'0,"0"0"-12"16,0 0-20-16,4-1-44 0,-4 1 0 15,0 0-13-15,0 0-16 0,0 0 24 0,0 11-36 16,0-5-25-16,-2 2-9 0,-3 1-7 0,2 0-5 16,1 2 0-16,-3 2-33 0,-2-1 4 0,3 4-60 15,-2 0-27-15,2 1-4 0,-2-4-47 16,-1-1-137-16,3 2-500 0,0-3 84 0</inkml:trace>
  <inkml:trace contextRef="#ctx0" brushRef="#br0" timeOffset="-77607.76">29510 4585 645 0,'0'0'130'0,"0"0"-7"0,0 0-31 16,0 0-18-16,0 0-53 0,0 0-62 0,0 0-59 15,-1 15-79-15,2-6-464 0</inkml:trace>
  <inkml:trace contextRef="#ctx0" brushRef="#br0" timeOffset="-77364.61">29636 4463 760 0,'0'0'197'0,"3"-3"-18"0,-3 3-38 16,0 0 15-16,0 0-31 0,0 0-17 0,0 0-11 16,-3 24-5-16,3-13-20 0,-3 5 12 0,3 7-4 15,-3 2 4-15,3 1-22 0,-4 2-11 16,4 9 3-16,-3-3-1 0,0-1-14 15,2 4-24-15,-5 1-51 0,2-2-12 0,3 2-39 16,-5-4-80-16,3-6-119 0,2-3-475 0,-2 0 83 16</inkml:trace>
  <inkml:trace contextRef="#ctx0" brushRef="#br0" timeOffset="-76879.92">29730 4782 680 0,'9'-6'228'0,"1"1"-33"0,0 1 10 0,1-2-16 16,2 4-51-16,1-1 3 0,-3 0-13 0,5 0-10 16,0 0-1-16,-4 3-17 0,2-1-23 0,-1-2 15 15,1 2-38-15,-1 1 12 0,-3 0-9 16,-2-1-9-16,2 1-25 0,-10 0 3 0,17-3 7 15,-13 6-2-15,-4-3-21 0,10 1 6 0,-10-1 9 16,0 0-4-16,-1 5-3 0,1-5 5 0,-13 9 0 16,2-5-8-16,0 3-2 0,-5-2 5 15,0 1-3-15,1 1 8 0,-1 0-13 16,1-2-4-16,-1 1 17 0,2 0-11 0,4 1-7 16,0-3 8-16,-1 1 0 0,1-1-5 0,0 2 2 15,3 0-7-15,0-4 9 0,2 5-9 16,0-3 17-16,2 1 3 0,1-1-10 0,-3 1-5 15,5 3 18-15,3 0-1 0,-1-4 16 0,0 1-15 16,1 5 2-16,3-4-10 0,1 2 0 0,-3 0 0 16,6 1-16-16,0-1 6 0,-3 0 2 15,1-1-10-15,1-1 31 0,-2 2-26 0,0-1 3 16,2 1-1-16,-4-1 11 0,0 1-18 0,-3 1 3 16,-2-1 10-16,-2 3-6 0,-7 2 6 0,-8 2 7 15,-4 0-17-15,-5 4-8 16,-16 1-39-16,3 3 14 0,-11 0-39 0,3-2-6 0,-8-6-55 15,-3 3-85-15,-4-1-336 0,0-3-250 16,1-3 64-16,-1-3 110 0</inkml:trace>
  <inkml:trace contextRef="#ctx0" brushRef="#br0" timeOffset="-76312.24">28919 5646 660 0,'-4'-4'217'0,"4"4"-32"0,0 0-11 0,0 0-28 0,-3-4-18 15,3 4-8-15,0 0-23 0,0 0-7 16,6 16 7-16,-5-7-5 0,-1 4-15 0,3 3-8 16,-3 2-12-16,3 1 4 0,-3 9-12 15,-3-1 4-15,3 0-9 0,-3 7-6 0,2 0 1 16,-5 4-21-16,3-2-26 0,-5 12-20 0,4-8-34 16,-2-8-32-16,0-2-50 0,2-5-86 0,-2 0-502 15,5-3 64-15</inkml:trace>
  <inkml:trace contextRef="#ctx0" brushRef="#br0" timeOffset="-75971.56">28942 6060 811 0,'1'-6'171'16,"2"3"-17"-16,-3-2 10 0,0 5 5 0,0-5-13 15,0 5-31-15,7-5-2 0,-4 3-18 16,-3 2-15-16,14 0 2 0,-4 0-18 0,3 1 8 16,1 0-5-16,0 1-21 0,5 3-2 0,-4 0-18 15,5 0 12-15,-5 2-14 0,2 0-11 16,0 1-13-16,0 1-5 0,-3-1-5 16,2 0-10-16,-5 1 2 0,2-1-10 0,-6 1 13 15,-1-1 5-15,-5 0-2 0,-1 0-9 0,-1 1 1 16,-5-1 13-16,-7 3-37 0,-2-3-14 0,-7 4 4 15,1-3-4-15,-3-3 7 0,3 4 0 0,1-5-8 16,-1-1 18-16,6-1-20 0,-4-2-13 16,5 4-33-16,0-5-95 0,1-3-46 0,5 3-481 15,-1-2 61-15</inkml:trace>
  <inkml:trace contextRef="#ctx0" brushRef="#br0" timeOffset="-75736.19">29385 6071 734 0,'5'-4'294'0,"-5"4"-14"0,0 0-37 16,0 0-16-16,8-1-14 0,-8 1-31 0,0 0-13 16,0 0-21-16,0 0-12 0,3 9-8 0,0-6-13 15,-3 4-5-15,3 1-26 0,-2 2-12 16,-1 3-8-16,3-3-36 0,0 2-20 0,-3 3-18 15,0-2-29-15,0-1-40 0,3 2-52 0,-3-2-50 16,-3 1-78-16,3-2-555 0,0 3 80 16,0-5 55-16</inkml:trace>
  <inkml:trace contextRef="#ctx0" brushRef="#br0" timeOffset="-75575.08">29534 5954 514 0,'-3'-4'205'0,"3"4"-57"0,0 0-40 0,0 0-11 16,3-7-30-16,-3 7-26 0,0 0-18 0,0 0-118 16,0 0-120-16,7 10-428 0</inkml:trace>
  <inkml:trace contextRef="#ctx0" brushRef="#br0" timeOffset="-75250.14">29719 5750 806 0,'3'-5'297'15,"-3"5"-64"-15,3-7-11 0,-3 7 1 0,0-3-28 16,0 3-19-16,0 0-27 0,0 0-19 15,6-3-7-15,-6 3-18 0,0 0-10 16,1 11-8-16,3-3-10 0,-1 2-3 0,-3 4-18 16,2-1-2-16,-2 6 0 0,0-1-8 0,0 3 0 15,0 0-13-15,1 3 16 0,-2 2-8 0,1-1 0 16,0 0-16-16,-2 0-9 0,2 0-1 16,0-4 3-16,-3 1-21 0,3-4 3 0,3 0-18 15,0 2-15-15,-3-7-21 0,1 1-12 0,2-3-19 16,2 2-61-16,-3-2-43 0,1-7-113 0,4 5-504 15,3-2 74-15,-3-2 102 0</inkml:trace>
  <inkml:trace contextRef="#ctx0" brushRef="#br0" timeOffset="-75106.79">29852 5941 634 0,'0'-7'226'15,"0"1"-24"-15,0 6-20 0,7-3-26 0,-7 3-13 16,10-2-23-16,-10 2-56 0,17 3-36 0,-6-1-61 16,5 6-26-16,0 2-74 0,-4-2-59 15,5 8-486-15,-4 0 48 0</inkml:trace>
  <inkml:trace contextRef="#ctx0" brushRef="#br0" timeOffset="-74731.34">30044 6225 747 0,'-8'-16'251'16,"8"16"-36"-16,-3-8 48 0,3 8-71 0,0-8 11 16,0 8-37-16,0-7-15 0,0 3-18 0,3-2-13 15,0-1-4-15,2 1-14 0,3-3 8 0,2 1-33 16,-2-3 2-16,8 1-7 0,-4-4 0 16,5 1-24-16,-1-1-15 0,-1-1-2 0,1 3 5 15,-3-1-5-15,-2 4-1 0,-1-1 1 16,-2 2 2-16,-1 0-4 0,1 2 1 0,-3-1-14 15,1 2 4-15,-4-2-2 0,-2 1-10 0,0 3 15 16,0 3-18-16,-4-8 0 0,-3 7 10 16,7 1-17-16,-14-5 2 0,5 5 8 0,9 0-8 15,-21 0 7-15,11 2-4 0,-1 1 12 0,1-2-15 16,0 2 3-16,-1 2 2 0,4-2-8 0,1 1 6 16,1 0-13-16,-1 2 10 0,3 2 0 15,1 1 5-15,2-2 0 0,1 3-3 0,0 0 9 16,2 2-14-16,3-1 0 0,-1 5 14 0,-2-5-1 15,1 4 0-15,2 1 3 0,-6 1 0 16,-6 2 7-16,-17 14 6 0,-23 15-18 16,-29 4-19-16,-34 13-73 0,-52 12-305 0,-23 6-466 15,-84 17 95-15,-34-7 76 0,-28-7 70 0</inkml:trace>
</inkml:ink>
</file>

<file path=ppt/ink/ink3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9:08:25.912"/>
    </inkml:context>
    <inkml:brush xml:id="br0">
      <inkml:brushProperty name="width" value="0.05292" units="cm"/>
      <inkml:brushProperty name="height" value="0.05292" units="cm"/>
      <inkml:brushProperty name="color" value="#FF0000"/>
    </inkml:brush>
  </inkml:definitions>
  <inkml:trace contextRef="#ctx0" brushRef="#br0">9395 11176 225 0,'-13'-1'82'0,"-1"-5"17"16,7 5-32-16,-3-2 23 0,3 2-16 16,0-4 10-16,7 5-12 0,-13-2-23 15,7 0 10-15,6 2 17 0,-12-4-19 0,9 1-9 0,3 3-2 16,-13-4-20-16,13 4 2 0,-8-1 10 15,8 1-17-15,-10 0 5 0,10 0-11 16,-6-2 11-16,6 2-9 0,0 0-1 0,-10-1-16 16,10 1 2-16,0 0 16 0,0 0-25 0,0 0 4 15,-11 3 23-15,11-3-22 0,0 0 4 0,0 0 16 16,-3 4-41-16,3-4 41 0,0 0 10 16,10 8-7-16,1-5 102 0,5-2-23 0,8 5-80 15,7-3 8-15,30 1-2 0,7-1 10 0,9-2 2 16,22-1 0-16,2 5 1 0,6-5-19 15,10-1 16-15,9-3 8 0,4 4-24 0,2 0 11 16,-2-3-11-16,7-2 16 0,0 3-18 16,4-3 5-16,1 2 0 0,-7 0-13 0,-6-1 1 15,-3 3 17-15,-9-1-36 0,-1 1 13 0,-4-3 23 16,-2 4-2-16,-4-3-16 0,-3-1 16 0,-22 2-16 16,-2 1-2-16,-4-2 15 0,-6-1-13 15,-7 3-2-15,-12-1 20 0,-12-2-20 0,-3 3 2 16,-4 1 15-16,-8-2 6 0,1 2-33 0,-6 0-1 15,-2-1 23-15,-1 0-25 0,-2 1 26 0,1 0 7 16,-4 0-13-16,0 0-2 0,-3-3 36 16,3 3-26-16,-10 0-8 0,13-2-10 0,-13 2 6 15,11 0 6-15,-11 0-17 0,0 0 3 16,7-1 0-16,-7 1-19 0,0 0-2 0,0 0-30 0,0 0-21 16,0 0-47-16,0 0 40 0,4 7-78 15,-4-7-30-15,-10 10-70 0,9-5-501 16,-3-2 95-16</inkml:trace>
  <inkml:trace contextRef="#ctx0" brushRef="#br0" timeOffset="927.07">14189 11226 417 0,'0'0'217'16,"-8"0"-30"-16,8 0-10 0,0 0 2 16,0 0-23-16,-10-1-18 0,10 1 1 0,0 0-19 15,0 0-15-15,0 0-13 0,-7-3-15 0,7 3-3 16,0 0 0-16,0 0-5 0,31-4-5 0,-14 4-5 16,13-3-5-16,5 2-13 0,9-5-64 15,21 4 0-15,7-3 64 0,24-2-5 0,3 6-6 16,0-3 4-16,4-2-9 0,3 4 3 0,-4-3 6 15,5 4-19-15,-2-1-5 0,-3-2 16 0,-2 3-6 16,-1 1 1-16,-21-2-19 16,2 2 3-16,-6 0 8 0,-1 0 10 0,-5-1-18 15,-13 1 11-15,-11 1 2 0,1-1 0 0,-4 0-21 16,-7 0 13-16,-3 0 1 0,-1 2-9 0,-6-2 8 16,-4 0 6-16,-2 0-6 0,-1 0 3 0,-4 0 5 15,1 0-16-15,-3 0 8 0,-1 1 19 16,-1-1 6-16,2 0-9 0,-11 0-13 0,10-1 2 15,-10 1 3-15,10 1-8 0,-10-1 11 0,0 0-21 16,11 0-13-16,-11 0-46 0,0 0-7 0,7 3-19 16,-7-3-22-16,0 3-98 0,0-3-607 15,3 7 73-15,-3-5 60 0</inkml:trace>
  <inkml:trace contextRef="#ctx0" brushRef="#br0" timeOffset="1663">17630 11106 445 0,'0'0'179'0,"0"0"-41"0,-6-5 11 15,6 5-21-15,0 0-16 0,0 0-4 16,0 0-19-16,0 0-25 0,0 0-2 0,0 0 15 15,0 0-13-15,17-7-3 0,-4 7 1 16,2-1-14-16,-2 1-2 0,8-3 5 0,-1 2-25 16,7-2-5-16,-6 1 17 0,9 1-5 0,-2 0-17 15,0 0-1-15,-1 0 10 0,-4-3 27 0,4 4-37 16,-2 0-20-16,-1 0 28 0,0-1-10 0,-1-1-6 16,-2 2-4-16,0 0 2 0,-4 0 16 15,0 0-11-15,-4 0 3 0,2 0-13 16,-2 0-26-16,-2 0 11 0,-1-1-26 0,-10 1 7 15,13 1 1-15,-2-1-33 0,-11 0-16 0,13 2-3 16,-7-2 8-16,-6 0-20 0,11 1-21 16,-7 3-68-16,2-2-477 0,1 0 35 0</inkml:trace>
  <inkml:trace contextRef="#ctx0" brushRef="#br0" timeOffset="2124.86">18995 11093 542 0,'0'0'120'0,"0"0"-30"0,0 0 0 0,0 0 27 16,24-9-50-16,-11 8 23 0,1-1-34 16,3-3 3-16,1 5-11 0,2-3 4 0,4-2-9 15,0 3 8-15,3 0-12 0,4-4 9 0,-3 5-2 16,2-5-28-16,1 6 21 0,0-3-9 0,-1-1 1 15,-3 3 0-15,4-1-13 0,-4 1 35 16,-3 0-24-16,1-2-22 0,-5 1 1 0,0 1 2 16,-2 1-5-16,-2 0 13 0,-1-1-5 0,-2 1 8 15,-2 0 2-15,-1-1-18 0,0 1 15 0,-10 0-22 16,14 0 20-16,-8 1-26 0,-6-1-5 16,14-1-15-16,-14 1-10 0,10 2-26 0,-10-2 28 15,7 3-67-15,-7 0-84 0,3 1-529 0,-3 1 68 16</inkml:trace>
  <inkml:trace contextRef="#ctx0" brushRef="#br0" timeOffset="2654.56">20438 11156 545 0,'-11'-5'138'0,"11"5"-20"0,0 0-16 0,-3-1-10 16,3 1 8-16,0 0-10 0,24-7 2 16,-3 7-21-16,2-2 4 0,12 1-14 0,22-6 49 0,12 6 0 15,6-5-10-15,20 5 0 16,4-2-11-16,5-1-12 0,-2 4 0 0,0 0-3 15,-6 0-30-15,-11 0 10 0,-2 0-16 0,15-3 8 16,-18 3-15-16,1-4 25 0,-2 2-18 0,-4 1 14 16,0-1-9-16,-6 1-25 0,-1-3 8 0,-3 4 4 15,-13-3 4-15,-9 2-1 0,-4-3 3 16,-5 4-13-16,-4-2 23 0,-9 2-13 0,-1 0-97 16,-2-1 46-16,-2 0 0 0,-2-4 6 0,-4 4-1 15,-3 0-10-15,0-1-8 0,-7 2-7 0,7-4 20 16,-7 4-41-16,0 0-10 0,0 0-39 0,0 0-50 15,0 0-60-15,-24 8-30 16,18-1-515-16,-2-4 82 0</inkml:trace>
  <inkml:trace contextRef="#ctx0" brushRef="#br0" timeOffset="4623.68">8749 16298 509 0,'-9'-6'136'0,"9"6"66"0,-4-2-18 0,4 2-5 15,0 0-23-15,-7-4-10 0,7 4-23 0,0 0-8 16,0 0-17-16,-1-5 1 0,1 5-17 0,0 0-13 16,0 0 1-16,21 0-14 0,-6 0-18 15,4 0 29-15,9 0-13 0,6 0-3 0,14 0 8 16,20 0 0-16,7 2-13 0,25 0-16 0,9 0 19 15,7 1-21-15,1-1 8 0,0 1-3 0,1 0-2 16,-2-2 2-16,5 1-10 0,8-2-5 16,5 0 10-16,-4-3-2 0,-1 1 7 0,-2-2-23 15,2 0-4-15,-2-1 11 0,0 1-11 16,0-4 1-16,-4 2 27 0,-3-3-17 0,-9 2-19 16,-7-2 27-16,-5-1-4 0,-4 1-18 15,-6-1 4-15,-20 3 9 0,-1-2-1 0,-4 0-10 16,-5 2 13-16,-11 1-10 0,-7-1 2 0,-4 1-8 15,1 1 4-15,-7 1-6 0,-4 1 25 0,-3-3-20 16,-3 4 11-16,-1-1-11 0,-3 1 5 16,-3 0-7-16,-1 0-1 0,-2 1 13 0,2 0 3 15,-3-2-23-15,-3 3 10 0,1-2-7 0,-8 2-8 16,10-1-3-16,-10 1 5 0,0 0-7 0,0 0-21 16,3 6-26-16,-3-6-12 0,0 0-44 0,-18 9-17 15,5-2-80-15,3-4-479 16,-7 3-33-16,3 0 34 0</inkml:trace>
  <inkml:trace contextRef="#ctx0" brushRef="#br0" timeOffset="5538.96">14694 16223 455 0,'-10'-3'141'0,"-1"-1"2"0,5 1-15 0,-1 1-2 0,0-1-24 16,1 0 90-16,6 3-3 0,-8-3-12 16,5-1-41-16,3 4 2 0,-7-3 0 15,7 3-25-15,0 0-13 0,0 0-8 0,18-5-18 16,-2 5-10-16,8-2-10 0,11 2 2 0,13 0-7 16,26 0 10-16,2 0 2 0,6 0-10 0,24 0-7 15,3-2-21-15,-2 1-3 0,1-1 8 16,2 0 6-16,-1 0-11 0,-2-1 0 0,-2 0 2 15,-2 0-2-15,0 0-5 0,-4 1 0 0,0-1-10 16,-1 1 0-16,-18 0-1 0,-1 2 9 16,-4-2-4-16,-4 1-12 0,-2 1 0 15,-18-1 16-15,-6 1-9 0,-11-3 6 0,0 3-5 0,-7 0-8 16,-4 0 0-16,-2 0 18 0,-3 0-5 0,-2 0 5 16,-2 0 5-16,0 0-6 0,-3 0-1 15,-2 0-3-15,-9 0-1 0,10 3-27 16,-10-3 15-16,0 0 13 0,0 0-5 0,0 0-14 15,0 0-17-15,-19 11-28 0,8-9-18 0,1 4-41 16,0 1-41-16,-5-2-49 0,2 2-419 0,-4-1-159 16,3 2 82-16,-3-3 94 0</inkml:trace>
  <inkml:trace contextRef="#ctx0" brushRef="#br0" timeOffset="6369.54">18201 16092 378 0,'-9'-4'197'0,"5"2"-12"0,4 2-19 15,-7-5-10-15,7 5 6 0,-4-5-19 16,4 5 0-16,-3-3-12 0,3 3-8 16,0 0-11-16,-3-6-7 0,3 6-25 0,0 0-4 15,0 0-4-15,3-7-3 0,-3 7 5 0,14-4-15 16,-4 2-2-16,0-1-17 0,8 0 7 0,2 0-6 16,1 0 2-16,9 1-2 0,1-2-3 15,3 1-4-15,3 1-6 0,5 0-15 0,-1-3 2 16,-7 4-2-16,3-1 15 0,-2 1-15 0,-1-2 15 15,-6 2-15-15,-2 1 2 0,-1-1 0 0,-1-1-12 16,-3 1 5-16,-5 1-8 0,1 0-6 16,-3-1-6-16,3 0 1 0,-7 1 19 15,-3 0-10-15,4 0-6 0,-1 0-5 0,-10 0-18 16,10 0-4-16,-10 0-24 0,11 2-8 0,-11-2-38 16,3 4-20-16,0-3-65 0,-3-1-183 0,-3 9-377 15,3-4 74-15</inkml:trace>
  <inkml:trace contextRef="#ctx0" brushRef="#br0" timeOffset="6777">19395 16117 675 0,'0'0'210'16,"0"0"-15"-16,0 0-26 0,0 0-16 0,16-9-4 16,-5 7-14-16,2 2-4 0,2-5-34 0,8 3-5 15,-2 1 0-15,6-2-5 0,1-1-10 0,2 0-13 16,1 0-13-16,0 1 8 0,0-1-7 15,0 1-1-15,-1 1-18 0,1-2-2 16,-3 3 7-16,-1 0-23 0,-4-2 8 0,1 2 8 16,-3 0-15-16,-4-3 4 0,0 4-5 0,-4 0-4 15,-1-1-11-15,0 1 7 0,-5-1 14 0,4 1-14 16,-4-3-1-16,-7 3-6 0,13 0 2 16,-13 0-10-16,0 0-17 0,8 3 27 0,-8-3-35 15,0 0-26-15,0 0-28 0,-2 7-20 0,2-7-37 16,0 0-83-16,-6 6-554 0,6 0 90 0,0-6 64 15</inkml:trace>
  <inkml:trace contextRef="#ctx0" brushRef="#br0" timeOffset="7290.48">20950 16211 424 0,'-7'-5'136'0,"1"3"48"16,2 0 1-16,-3-2-11 0,3-2-16 0,-2 5-76 16,2-4-18-16,-2 0 16 15,-1 4-9-15,3-3-9 0,-3 1-1 0,4 0-22 0,3 3 37 16,-7-5-22-16,7 5-18 0,-6-4 15 0,6 4 5 15,-4-3-22-15,4 3-9 0,0 0-2 16,0 0 0-16,0 0 6 0,17-2 4 16,4 4-8-16,9 2 4 0,11-1-19 0,24-1 23 15,14 1 11-15,17 0-19 0,6 0-7 0,5-3-10 16,8 4 0-16,8-3 12 0,0-1-5 0,-3 4-4 16,0-4 9-16,3-2-7 0,-3 0-3 0,-1 2 8 15,-2-1-10-15,-5-3-11 0,-9 2 26 16,-21 2-20-16,-7-1-31 0,-4-1 12 0,-16 2-14 15,-14 0-4-15,-4 0-114 0,-15 2-124 0,2-4-488 16,-11 2 79-16</inkml:trace>
  <inkml:trace contextRef="#ctx0" brushRef="#br0" timeOffset="20265.68">20472 5636 294 0,'-11'-1'87'0,"11"1"5"0,-10-1 3 16,3 1 12-16,7 0-89 0,-11-5 23 0,5 4-5 15,6 1 0-15,-10 0-5 0,10 0 9 16,-7-2-45-16,7 2 16 0,-11-1 12 0,11 1 0 16,-10-3 2-16,10 3-12 0,0 0-10 0,-9 0 4 15,9 0 19-15,0 0-6 0,-11-1-4 0,11 1-16 16,0 0-8-16,0 0 23 16,0 0 24-16,0 0 76 0,0 0-28 0,0 0 8 15,24 8-6-15,-7-3-4 0,0-4-6 0,7 0-10 16,6 4-82-16,8-3 19 0,7 1-22 0,17 1 14 15,6-1 20-15,0-2-3 0,3 4-13 16,2-5 6-16,2 2 10 0,0-2-3 0,0 0-20 16,-3 0 5-16,3 0 36 0,0-1-18 0,-2 0-15 15,1 1 22-15,-2-2-9 0,-3-1-4 0,2 2 1 16,-3-1-10-16,-3 2 12 0,-13-1 6 0,-4-2-1 16,-7 2-15-16,0 0 5 15,-4-1-10-15,-6 1-5 0,0 1 13 0,-1-4 12 0,-5 4 14 16,-2-2-27-16,-5 2 6 0,-1-1-13 15,-3 1 10-15,-1-1 13 0,1 1 18 0,-1 0-23 16,-3 0 82-16,-10 0-23 0,15 0-31 16,-8-2 21-16,2 2 53 0,-9 0-33 0,0 0-21 15,14 0-4-15,-14 0 7 0,4-3 3 0,-4 3-29 16,0 0 1-16,0 0-21 0,0 0-18 0,0 0-13 16,0 0-17-16,0 0-32 0,0 0-22 0,0 0-6 15,0 0-37-15,0 0-32 0,0 0-122 16,-15 7-485-16,9-7 47 0,6 0 77 15</inkml:trace>
  <inkml:trace contextRef="#ctx0" brushRef="#br0" timeOffset="22712.86">18044 6534 555 0,'0'0'174'0,"0"0"-87"0,0 0-10 15,0 0 0-15,0 0-26 0,0 0-3 16,0 0 27-16,0 0-16 0,0 0-21 0,0 0 85 16,25-9 0-16,-15 7-16 0,10-3 19 0,3 0-34 15,2-1-8-15,9-1 3 0,7-2 11 0,18-4-17 16,-2 2-6-16,4 3-6 0,-2-3 5 16,2-1-23-16,-3 2-2 0,-3 1-8 0,-11 2-10 15,-8 0-1-15,4 4-2 0,-6-5-7 16,-3 4 10-16,0 1-1 0,-4 0-14 0,-3-1-1 15,-4 2-12-15,1 1-11 0,-4-1-28 0,-3 0 13 16,-1-1-28-16,-2 3 0 0,-4-1-21 16,-7 1 26-16,10 0 10 0,-10 0-33 0,0 0-3 15,-1 8-10-15,1-8 0 0,-16 4-51 0,9-1-84 16,-4 1-528-16,-2 2 87 0</inkml:trace>
  <inkml:trace contextRef="#ctx0" brushRef="#br0" timeOffset="23149.16">18212 6604 383 0,'0'0'108'0,"0"0"-8"16,0 0-3-16,0 0-5 0,0 0 13 0,0 0-38 16,0 0 7-16,0 0-13 0,0 0 8 0,0 0-10 15,0 0 8-15,30-4-8 0,-16 4 0 0,0-4 0 16,7 0-13-16,6 3-11 16,7-6 9-16,4 1-18 0,6 1 84 0,10-5-13 0,5 0-2 15,-1 1-3-15,0 1-13 0,-3 0-5 16,3-1-12-16,-7 0-11 0,4 0-8 0,-10 1 19 15,-5 1-16-15,-2 3-5 0,2-3 0 0,-4 3 5 16,-2 0-3-16,-4 0-2 0,-2 1-35 16,-8 2 27-16,4-4-10 0,-7 4 0 0,0-2 0 15,-3 3 3-15,-1-4-6 0,-6 2-2 0,4 1 2 16,-1 0-2-16,-4 1 5 0,-6 0-15 0,0 0 7 16,0 0-4-16,0 0-16 0,0 0 5 15,0 0-13-15,0 0-26 0,-30 8-22 16,20-4-16-16,-1 1-46 0,1-1-84 0,-6 4-128 15,8-1-449-15,-2-1 83 0</inkml:trace>
  <inkml:trace contextRef="#ctx0" brushRef="#br0" timeOffset="32190.01">14913 7401 647 0,'0'0'184'0,"-7"-1"-17"0,7 1 12 16,0 0-8-16,0 0-20 0,-7-1-5 0,7 1-23 15,0 0-5-15,0 0-3 0,0 0-25 16,0 0-11-16,-10-3-12 0,10 3-1 0,0 0-12 15,0 0 7-15,0 0 1 0,21-5-16 0,-1 0 5 16,4-2-15-16,10 2 20 0,4-4-25 0,17-5 12 16,3-1 6-16,3 3-82 0,1-8 7 15,0 7-28-15,2-3 21 0,1 1 8 0,-3-2 20 16,-1 3 12-16,1 1-30 0,-4 0 3 0,0 1 7 16,-4-1 15-16,1 2-9 0,-14 3 4 0,-6 2-12 15,-4-1 12-15,-5 3-2 0,-2-2 0 16,-3 4-5-16,-4-3 2 0,0 4-12 15,-3-2 9-15,0 2-22 0,-4-4 20 0,-4 5-23 16,-6 0-4-16,0 0-14 0,5 6-33 0,-5-6-34 16,-15 9 1-16,-1-3-120 0,-5-6-45 0,-6 13-421 15,-4 1 58-15</inkml:trace>
  <inkml:trace contextRef="#ctx0" brushRef="#br0" timeOffset="32593.89">14804 7611 568 0,'0'0'194'0,"28"-8"3"0,-15 5-23 0,7-4-17 16,4 0-19-16,6 3-8 0,6-4 9 0,14-6-29 15,5 4 15-15,0-4-15 0,3-1-7 0,1 1 19 16,8-1-27-16,12-3-41 0,0-2 7 16,-1 2 3-16,-2-1-23 0,-12 5 8 0,1-3-6 15,0 2 6-15,-3 2-90 0,-1-3-10 0,-6 2 18 16,-4 3-1-16,-10-2 1 0,-7 5 23 16,-6 2 0-16,-1-1-6 0,-3-1-9 15,-4 2 7-15,-2 3 5 0,-2-3 13 0,-1 4 20 16,-2-2-30-16,-2 3 84 0,-1-2-22 0,0-1 19 15,0 1-25-15,-6 2 5 0,3 0-12 0,-7 1 10 16,10-5-6-16,-10 5-17 0,10 0-8 16,-10 0-21-16,0 0-10 0,0 0-10 0,0 0-8 15,0 0-4-15,0 0-42 0,0 0-54 0,-17 14-76 16,14-11-374-16,-1 2-182 0,-2 2 80 0</inkml:trace>
</inkml:ink>
</file>

<file path=ppt/ink/ink3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8:36:02.989"/>
    </inkml:context>
    <inkml:brush xml:id="br0">
      <inkml:brushProperty name="width" value="0.05292" units="cm"/>
      <inkml:brushProperty name="height" value="0.05292" units="cm"/>
      <inkml:brushProperty name="color" value="#FF0000"/>
    </inkml:brush>
  </inkml:definitions>
  <inkml:trace contextRef="#ctx0" brushRef="#br0">2076 2153 401 0,'0'0'177'0,"0"0"-21"0,-7-5-30 16,7 5 17-16,-3-4-20 0,3 4-67 0,0-6-2 15,0 6-6-15,0 0-12 0,-6-7 15 0,6 7 8 16,-1-5 0-16,1 5-23 0,-3-5 18 16,3 5 2-16,-3-5-12 0,3 5 17 0,-3-3-10 15,3 3-10-15,0 0-20 0,0 0 35 16,-4-8-10-16,4 8-20 0,0 0-1 0,0 0-12 0,0 0 5 16,-1-5-10-16,1 5 12 15,0 0 1-15,0 0-14 0,0 0 21 0,11-4-17 16,-11 4 4-16,11-2-2 0,-2 0 0 0,2 2-1 15,2-3 12-15,1 3 4 0,3-1-10 0,1-1-6 16,5-1 9-16,-2 3-24 0,6-2 26 16,1-1 64-16,2 1-12 0,4 1-17 0,0-1-6 15,4 0 1-15,3 1-7 0,3 0 3 0,1-2-16 16,3 1 3-16,3 2-10 0,11 0 12 0,-7-1-25 16,-8 2 20-16,1-2-7 0,0 1 2 15,0 0-13-15,17 0-15 0,-3 0 13 16,2 1 0-16,-9 1-5 0,6-1-1 0,-8 2 6 0,-6-2 3 15,17-1-6-15,-2 2-8 0,-1 1 6 16,-6-3 0-16,7 2-1 0,-10 0 1 0,-2-2-8 16,12 0 18-16,2 0-8 0,-9 0-10 15,-6 0-2-15,15 0 2 0,-2-2-18 0,3 1 2 16,0 0 27-16,-3 0-14 0,3-3-10 0,-1 3 3 16,-3-2 15-16,-2 0-7 0,-7 2 17 0,-8-2-25 15,4 1 2-15,-4 0 3 0,1-1-13 16,-1 1 5-16,1 1 5 0,-5-3 11 0,1 4-16 15,-7 0 11-15,0-1-14 0,1 1 11 0,-4 0 3 16,-4-1-11-16,0 2 10 0,-3-2-4 0,-3 1 4 16,-1 0 8-16,-3 0-13 0,1 0 11 15,-5 0-11-15,0-2 11 0,-2 2-26 16,-1 2 13-16,0-4 12 0,-10 2-2 0,14 0 5 16,-14 0 26-16,13 0 10 0,-13 0-8 0,12 0 18 15,-12 0 16-15,9 2-23 0,-9-2 7 0,0 0-13 16,10-3-17-16,-10 3 12 0,4-3-8 15,-4 3-7-15,0 0 5 0,0 0-10 0,4-5 5 16,-4 5-5-16,0 0-28 0,0 0-21 0,0 0-38 16,0 0-98-16,-7-12-117 0,7 12-507 0,0 0 41 15,-14 10 107-15,7-8 62 0</inkml:trace>
  <inkml:trace contextRef="#ctx0" brushRef="#br0" timeOffset="1901.55">6654 1942 330 0,'0'0'71'15,"-10"-3"-9"-15,10 3-6 0,0 0 8 0,0 0 51 16,0 0 11-16,0 0-3 0,0 0-13 0,0 0-23 16,0 0 13-16,0 0-19 0,0 0-11 15,0 0 1-15,0 0-12 0,0 0-15 0,0 0 4 16,0 0-7-16,0 0 3 0,0 0-19 0,0 0 3 15,27 7 11-15,-27-7-3 0,13 0-8 0,-3 2-33 16,1 0-49-16,-1-1 16 16,5 0-1-16,1 0 14 0,-3 1-11 0,5-1 2 15,0-1 6-15,2 2 5 0,3 0-2 0,-1 1 2 16,2-3 23-16,-1 0 0 0,4 3-18 0,0-2 36 16,4 2-26-16,-3-2 8 0,2 1 0 0,1 0-10 15,0 0 10-15,0 1-8 0,0-2 16 16,2 1 2-16,-1 1-5 0,1-1-25 0,-1-1 20 15,1 2-6-15,1-1 17 0,0-1 2 0,5 0-19 16,-5 3 1-16,6-2 10 0,1-1 3 16,1 2-3-16,-1-1-12 0,4 0 19 15,-4 1 1-15,2-2-15 0,2 2-4 0,-1 0 14 0,-2-2 2 16,2 1 1-16,0 1-1 0,-2-1-5 16,2 1 0-16,4-1-10 0,-4 0 25 0,1 1-20 15,2-3-2-15,-1 3 68 0,1-2 1 16,-2 2-11-16,-1-2 1 0,4 1 1 0,-4 1-14 15,4-3 5-15,-3 2-19 0,2 1-7 0,1-3 11 16,-3 0-6-16,2 2-3 0,-2-2-2 0,-1 3-5 16,1-1 3-16,2-2 4 0,-2 0 1 15,-1 1-16-15,1-1 1 0,3 2 9 0,14-1-5 16,-8-1 1-16,-10 2-4 0,4-1-4 0,-3-1 8 16,6 0 12-16,-4 1 2 0,2-1-22 0,13 0 13 15,-8 0-11-15,-7 0 3 0,-2 2-1 16,-1-2 11-16,1 0-30 0,-4 3 14 0,3-2 4 15,-2 0-4-15,2 1-2 0,-2-1 1 16,2-2 1-16,0 4 4 0,1-3 1 0,2 0-19 16,1 0 14-16,11 2 1 0,-9-2 5 0,-2 1 5 15,-4-2-11-15,5 1 19 0,-5 0 5 16,4-2-21-16,0 2-23 0,-4 0 11 0,4-2-1 16,-3 1-2-16,3-2-3 0,-1 2 3 0,-2 0-10 15,-1-1 7-15,0 0 11 0,-2 1-6 0,-1 0-15 16,3-1 16-16,-10 1-1 0,1-1 8 0,-4 1 5 15,2 1-4-15,-5-2 1 0,-8 1 3 16,1 1-2-16,0-2 0 0,-5 2 2 0,-2 0 28 16,-1 0 8-16,-2 0 44 0,0-2-5 0,-2 1-9 15,-9 1-17-15,11-2-36 0,-11 2-79 16,0 0-110-16,0 0-410 0,-17 10-164 16,3-7 59-16,-3-2 69 0</inkml:trace>
  <inkml:trace contextRef="#ctx0" brushRef="#br0" timeOffset="9923.29">16448 15416 404 0,'3'-15'136'0,"-3"15"-8"16,0 0-8-16,0 0 33 0,0 0-48 15,0 0-10-15,0 0-18 0,0 0-3 16,3-3-15-16,-3 3 5 0,0 0-13 0,0 0 6 15,0 0 4-15,0 0-15 0,0 0 64 0,0 0-2 16,0 0-19-16,0 0-7 0,0 0 36 0,0 0 5 16,0 0-16-16,0 0-33 0,-6-7 6 15,6 7-11-15,0 0 13 0,0 0-28 0,-3-8 7 16,3 8-33-16,-1-3-7 0,1 3 20 0,-3-7-6 16,3 7 4-16,-3-7-6 0,3 7 8 15,-3-8-5-15,2 5-8 0,-2-1 0 0,-1-1-10 16,-2 0 3-16,2 0 12 0,-2-1-20 15,2-1 20-15,-2 0-7 0,-2 2-21 0,-2-2 5 16,0 1 15-16,2-1 6 0,-5-1-15 0,0 4 7 16,-4-4 0-16,3 2-5 0,-3-1 7 0,-1 0-12 15,-2 1-3-15,3-1-5 0,-7 0 21 16,1-1-16-16,1 1-10 0,-2-1 18 0,0 4-5 16,1-4-5-16,-1 2 2 0,0-1-8 0,0 3 1 15,4-2 7-15,2 3-15 0,-6-2 13 0,4-1-13 16,-1 3 10-16,1-2 2 0,3 3-14 0,-4-1 9 15,1-2 3-15,3 5 11 16,-1-3-9-16,-1-1-17 0,4 3 10 0,-1 1-7 16,1-3 1-16,-1 2 4 0,2-2 12 0,0 1-5 15,-3 1 0-15,1-1-7 0,1-3 9 0,2 5-12 16,-4 0 18-16,3-3-8 0,0 2-2 0,-3-3 4 16,3 4 1-16,-2-2-18 0,1 0 7 15,-4-1 3-15,1 1 11 0,1-1-14 0,-3-2 0 16,-1 5 9-16,4-1-9 0,-4-2 21 0,0-1-18 15,-1 4 0-15,0 0 0 0,-2-3 8 0,0 2-3 16,-6-2-5-16,6 1 2 0,-3 1-2 0,-4 0 11 16,4 0-9-16,2 0-4 0,-2 1-6 15,-4-4 8-15,7 4 5 0,-7 0-5 16,1 0-5-16,-1 0 13 0,3-1-8 0,-3 1-6 0,1 0 4 16,-1 0-6-16,0 0 6 0,1 0 4 0,6 0-10 15,-6 1 11-15,2-1 2 16,1 0-2-16,3 0-3 0,-1 4 7 0,-2-3 4 15,4 0-16-15,-1 0 2 0,-4 2 6 0,1 0 2 16,3-1 2-16,0 0-7 0,-3-1 0 0,0 5 3 16,3-5 7-16,-1 3-15 0,-5-1 0 0,5 3 0 15,-5-2 2-15,3 0-7 0,-1 0 13 16,-2 3-11-16,2-1 13 0,-2-2 3 0,2 4-6 16,-3 0-7-16,0 1 0 0,4-1 2 0,0-1-2 15,2 3 0-15,2-2 0 0,-4 0-8 0,6 1 11 16,-3-1-6-16,0 2 3 0,4-3 5 0,-1 5 13 15,4-1-18-15,-3-1 5 16,2 0-3-16,2 2 18 0,-2 1-15 0,5-1 13 16,-2 1-18-16,2 1 5 0,-1 1-3 0,1 1 3 15,0 0-10-15,2 1 13 0,-2 2 2 0,3-2-8 16,-1 1-2-16,1 3 10 0,3-2 8 16,-1 3-15-16,-1-1-1 0,2 0 0 0,0 0-9 15,3 1 12-15,-3-1-8 0,4-1 5 0,0-1 16 16,3-1-15-16,-3 3-9 0,3-2 17 0,3-1 4 15,0-1-23-15,0 4 13 0,-2-2-10 0,5-2 10 16,2 1 5-16,-2 3 3 0,4-2-11 16,-2-2 6-16,2-1 2 0,0 1-8 15,4 1 11-15,-4-3-16 0,6 2 13 0,-2-3-7 16,0 3-6-16,3-1 5 0,0-3-2 0,1 2 10 16,5-2-5-16,-3 0-15 0,5 1 15 0,2-1 13 15,0 1-11-15,1 0 4 0,-1-2-9 16,1 1 11-16,0-1-3 0,5 1-10 0,-2-2 7 15,3-2 6-15,-3 2-13 0,6-1 7 0,-3 1 1 16,1-2-1-16,2 0-2 0,2 0 6 0,-2 0-9 16,3-2 0-16,-2 2 9 0,0-1 1 15,0-1-4-15,5-1-6 0,-1 0 6 0,-1-1 5 16,0 0-8-16,1-1-3 0,1 2 8 16,-2-1 0-16,1 0-5 0,2-3 3 0,-2 4 7 15,1-3-18-15,1 0 8 0,-2-1 3 0,-1 2 5 16,4-2 4-16,-5 1-4 0,4-1-8 15,1-2 3-15,-4 3-1 0,4-3-17 0,-4-3 10 16,6 3 12-16,-2-2-2 0,-1 0-10 0,4 0 16 16,-4-1-6-16,1 0 0 0,14-3 5 0,-12 2-7 15,-5 0-1-15,-1-1 6 0,17-2-11 16,-14-1 1-16,-3 2 4 0,-4-1 1 0,1 0-6 16,-1-2 6-16,-2 3 15 0,3-3-11 0,-4 2-4 15,-3-1 2-15,3 0-13 0,-3 0 16 0,-4 0-3 16,0 1-10-16,-3-1-8 0,0-2 13 15,0 1 8-15,0 1-3 0,-4-3-10 16,1 0-8-16,0 2 16 0,-2-2-8 0,-1-1-8 16,-1 0 33-16,3-1-20 0,-5 0 11 0,1-1 14 15,-1 0-20-15,-2 0 3 0,0-2-3 0,-2 0-13 16,-1-2 3-16,-1-2 5 0,-1 1 18 16,-1-5-23-16,-1 1-3 0,-2-4-7 0,-1 1 20 15,-3-1-12-15,3-3 12 0,-6 5 0 0,3-4-5 16,-3 0-3-16,3 1-4 0,-4-1 1 0,-2 1 1 15,2-4 10-15,-7 2-5 0,2-1 11 0,-4 0-4 16,1 3-9-16,-1-2-6 0,-11-5-2 16,-3 2 18-16,2-2-1 0,-5 5-2 0,-4 2 3 15,-4 2-3-15,-6 3-13 0,-7 0 8 16,-4 6-41-16,-7 7 6 0,-3 0 17 0,-6 5-33 16,-5 4-29-16,-2-1-89 0,-21-5-179 15,3 21-502-15,-3-1 136 0,-7-1 41 0,-1 1 87 16</inkml:trace>
  <inkml:trace contextRef="#ctx0" brushRef="#br0" timeOffset="14225.56">16632 16555 302 0,'0'0'125'0,"0"0"-71"0,0 0-1 15,0 0 96-15,0 0 5 0,0 0 2 0,0 0-21 16,0 0-68-16,0 0 2 0,0 0-23 0,-6-9 62 16,6 9-24-16,0 0 1 15,0 0 14-15,0 0-9 0,0 0 12 0,0 0-38 16,0 0-2-16,0 0 2 0,0 0-36 0,0 0-23 15,0 0 26-15,0 0-21 0,0 0 18 0,0 0-5 16,0 0 8-16,6 17-13 0,-2-7-13 16,-1-2 13-16,5 3 7 0,-5 3-12 0,4 1 28 15,2 0-46-15,-2 4 8 0,4-1 7 0,-1 1 3 16,0 2-18-16,4-1 7 0,-1 3 13 0,2-2-9 16,-2 0 14-16,1-3-12 15,-1 1 10-15,2-2-6 0,-2-2-12 0,3 4 11 0,-1-4-6 16,-2 1 8-16,1-2 5 0,-4-3-24 15,1 1-1-15,-1-1-37 0,0-2-43 0,-1-2-48 16,-1 3-40-16,-1-3-78 0,0-1 30 16,-1 1-388-16,2-2 19 0</inkml:trace>
  <inkml:trace contextRef="#ctx0" brushRef="#br0" timeOffset="14773.6">17224 16905 734 0,'-4'-7'223'0,"4"1"-29"0,0 6 9 15,-6-4-6-15,6 4-5 0,0-5-23 0,0 5-24 16,0 0 7-16,-4-4-12 16,4 4-27-16,0 0-23 0,0 0-1 0,0 0 3 15,0 0-12-15,0 0-14 0,0 0-7 0,-3 13-3 16,3-4 1-16,0 0-19 0,3-2 11 0,-3 5-11 15,1-1 8-15,2-2-13 0,-3 3 1 0,3 0-16 16,-3-2 12-16,3 2-7 0,0-1 3 16,-2-1-8-16,2-2 10 0,-3 3-20 0,3-4 2 15,-3 2-2-15,4-4 2 0,-3 2 3 0,-1-3 12 16,0 3-12-16,3-2 13 0,-3-5-11 0,0 8-5 16,0-8 11-16,-3 8-3 0,-2-5-18 15,5-3 2-15,-10 4 6 0,0-1-3 16,-1 0-5-16,-2 0 0 0,-3-1 0 0,-5 1 5 15,0 1 8-15,0-1-8 0,-2 0-2 0,-1 1-6 16,-3 1-10-16,6-2 11 0,1 1-3 0,-1-1-26 16,3 1-2-16,-1 2-26 0,1-1-3 15,2 0-27-15,5 0-39 0,1 1 2 0,3-2-50 16,1-7-137-16,6 7-460 0,0-4 80 0,6 7 48 16</inkml:trace>
  <inkml:trace contextRef="#ctx0" brushRef="#br0" timeOffset="15289.19">17750 17056 532 0,'-3'-8'184'0,"3"8"-23"0,-4-6-15 0,4 6-10 16,-9-4-8-16,8 2 0 0,-5-1-15 0,6 3 9 15,-14-4-9-15,7 4-16 0,-3-2-25 16,10 2 7-16,-21 2-25 0,11 0 20 0,-4 3-28 16,1 1 6-16,-1 1-19 0,4 4 26 15,-4-1-28-15,4 1 4 0,0 6-1 0,3-3-11 16,-1 0-3-16,2 2 1 0,-1-2-3 0,4 3-8 15,0 0-15-15,3-2 28 0,3-2-10 16,0 0-8-16,0 1 2 0,1-3 6 0,3 3-5 16,3-3-1-16,0-2 1 0,0-1 0 0,4 0 5 15,0-3-3-15,3-3-20 0,-4 1 17 0,2-3 6 16,1-1 5-16,2-2-15 0,-2-1 2 16,2 0 10-16,-2-4-28 0,-1-2 8 0,-2-2 0 15,1-1 18-15,-1 0 2 0,-2-4-25 16,-4 4 15-16,-1-1 13 0,1-2-13 0,-4 1 16 15,1-2-24-15,0 3 16 0,-8 2 2 16,4-2-25-16,-4-3 15 0,1 4-8 0,0 1 16 16,-4 0-8-16,0-1 6 0,-3 2-14 0,3 4 8 15,0-1-10-15,-2 0 13 0,1 3-21 0,1 0-33 16,-3 4 5-16,4-2-20 0,6 3-70 16,-15 1 3-16,15-1-31 0,-6 3-7 0,6-3-103 15,-7 5-66-15,10-2-320 0,-3-3 81 0</inkml:trace>
  <inkml:trace contextRef="#ctx0" brushRef="#br0" timeOffset="15727.13">18280 16916 624 0,'-7'-8'218'0,"7"8"-75"15,-7-2-38-15,7 2 33 0,-13-1-46 0,13 1 8 16,-17 1-8-16,7 1-10 0,-1 0 5 0,-2 3-30 16,2-3 4-16,-3 4-10 0,1 0 3 15,-1 0-3-15,1 1-10 0,-1 0-18 0,7 0 8 16,-3 3 10-16,3 0-18 0,-3-1 2 16,6 2-4-16,1-1-3 0,0 1-5 0,2 1 25 15,1-1-18-15,1 1-4 0,5 2-16 0,-3-1 8 16,5 0 12-16,2 1-2 0,0-3-13 15,1 7-2-15,5-4 4 0,-2 3-7 0,0-2 5 16,3 2-25-16,-3-2 30 0,3 1-7 0,-1 0-3 16,-1-1 7-16,-5 1 9 0,3-2 4 0,-2 0-22 15,-1-2 35-15,-4 2-36 0,-2 1 6 0,-4-4-1 16,0 4 6-16,-3 0-10 0,-4 1-6 16,-3 0 28-16,-4 2-20 0,-3 0 16 0,-1-4-26 15,-9 3 12-15,3-3 21 0,-7-2-8 16,1 0-15-16,6-5 0 0,-6-1 0 0,2-3-10 15,4 0 10-15,0-2 5 0,4 1-7 0,-1-4-26 16,4 1 23-16,3-2-39 0,4 0-17 16,0-2-21-16,3 0-8 0,4-1 44 0,3-1-115 15,-10 0-116-15,16 0-409 0,1-1 108 0</inkml:trace>
  <inkml:trace contextRef="#ctx0" brushRef="#br0" timeOffset="18139.09">6921 7176 409 0,'0'0'184'0,"0"0"-102"16,0 0 41-16,0 0-31 0,0 0 23 0,0 0-22 16,0 0 14-16,0 0-17 0,6-15 58 15,-6 15-12-15,0 0-11 0,0 0-2 0,0 0-18 16,0 0-10-16,0 0 7 0,0 0-15 16,0 0-13-16,0 0-7 0,0 0 2 0,0 0-13 15,0 0-20-15,0 0 18 0,14 6-10 0,-6 1 12 16,4-3-20-16,-2 4-1 0,4 5 4 0,3-2-19 15,7 7 6-15,0-2-16 0,0 7 13 0,8 3 5 16,1 6-5-16,-2-3-10 0,0 3 15 16,0 0-5-16,-4 0-12 0,1-3 7 0,-5-4-8 15,-2-1 10-15,-3-2-22 0,1-4 12 0,-4 0 5 16,1 0 3-16,-2-1-10 0,-1-2 5 16,1 0 0-16,-3-5-8 0,-1 4 5 15,1-6-5-15,-2 2 0 0,-2-2 8 0,-1-1-13 16,2 1 18-16,-1-5-18 0,-4 4 2 0,1-2 16 15,2-1-7-15,-3 1-4 0,0-2-9 0,2-2 25 16,-2 5-18-16,-3-6-10 0,3 3-11 0,-3-3 11 16,0 0-28-16,0 0-49 0,0 0-56 15,0 0-77-15,0 0-41 0,0 0-512 0,0 0 61 16,0 0 88-16</inkml:trace>
  <inkml:trace contextRef="#ctx0" brushRef="#br0" timeOffset="18715.46">7163 7693 389 0,'0'0'133'0,"0"0"-16"16,0 0-32-16,0 0 17 15,0 0-12-15,0 0 56 0,0 0 10 0,0 0 0 16,17 7-36-16,-13-4-4 0,6 2-1 0,0-2-10 16,-3 4-23-16,3 0-3 0,4 0-7 0,-1 1-1 15,1-2-4-15,0 4-16 0,3-5-7 16,-4 5 7-16,2 0 5 0,1-1-20 0,-2-3 7 15,0 4 21-15,3-5-25 0,-4 2-83 0,2 1 1 16,-2-1 12-16,-3-4-7 0,1 4 25 0,-1-1 21 16,0-2-19-16,0-1 22 0,-2-1-1 15,1 1-18-15,-5 1 75 0,3-3 22 16,0 1 26-16,-1-1-33 0,-6-1 3 0,0 0-21 16,10-3-13-16,-10 3-18 0,8-8 57 0,-8 1-24 0,3 0-20 15,0 3 26-15,-3-8-33 0,1 2 12 16,2 0 8-16,-3-2-34 0,0-1 8 15,0 1 8-15,0-1-10 0,0-1 0 0,0 2-16 16,0-2 16-16,0 2-5 0,0-1-16 0,0 1 5 16,0-1-10-16,0 2-2 0,0 0 12 0,0 1-7 15,0 2-6-15,0-1 21 0,0 1-25 16,0 1 7-16,0 3-5 0,0-3 0 0,0 7 0 16,0-10 3-16,0 5 4 0,0 5 3 0,0-7-27 15,0 7 1-15,0-5-30 0,0 5-3 0,3-5-20 16,-3 5-18-16,0 0-46 0,0 0-87 15,0 0-146-15,0 0-456 0,0 0 116 16,0 0 63-16,7 14 88 0</inkml:trace>
  <inkml:trace contextRef="#ctx0" brushRef="#br0" timeOffset="21772.2">10346 7435 483 0,'0'0'162'0,"0"0"-17"16,-7-2 9-16,7 2-29 0,0 0-84 15,-3-5 23-15,3 5-41 0,0 0 36 0,0 0-28 16,0 0 25-16,-3-3-25 0,3 3 2 16,0 0-15-16,0 0 13 0,0 0-11 0,0 0 3 0,0 0-7 15,0 0 22-15,0 0-22 0,0 0 12 16,0 0 2-16,0 0 4 0,0 0-11 16,31 4 2-16,-18-1 11 0,0-2-10 0,4-1-13 15,0 0 15-15,4 3-10 0,3-3 18 0,7 0-19 16,-1 0 4-16,2 0-3 0,2 0 23 0,3 0-23 15,-3 0 15-15,8 0-15 0,-5 0-5 16,4 0-13-16,0 0 15 0,0 4-2 0,0-4 7 16,0 1 1-16,-3-1-16 0,2 1 3 0,1 0-16 15,-3 2 26-15,3 0-16 0,-7-2-4 16,7 0 4-16,1 1-7 0,-2 3 5 0,1-2 3 16,1 2-8-16,-2-4 5 0,1 6 15 15,-2-5-7-15,1 4-11 0,-2-2 3 0,3 1-5 16,-3-3 13-16,-1 4-13 0,1-4 5 0,3 0-18 15,-3 3 10-15,5-5 3 0,-1 3 10 16,-1 1-5-16,3-2 0 0,-2-2 5 0,2 0 8 16,4 1-3-16,-7-1 0 0,7 1 11 0,-4-1-26 15,0-1-11-15,1 0 34 0,-4 1-13 0,3-1-10 16,-3 0-2-16,0-3 4 0,1 3 1 16,-2-1 4-16,-2-2 3 0,-1 3 5 0,-6 1 6 15,4-2-11-15,-4 1-5 0,-1 1-5 16,1-1 10-16,-4-2 0 0,0 3 13 0,-6-2-10 15,3 2 12-15,-4 0-17 0,1-1 17 0,-3 2-15 16,-2-1 13-16,1-1 3 0,-3 1-6 16,3 1-12-16,-7-1-3 0,5 0 5 0,-3 0-3 15,2 0 6-15,-3 0-3 0,2 2 3 0,1-2 15 16,-1 0-10-16,2 0-6 0,-2 0 1 0,0 0 2 16,1 0-2-16,-1 3 20 0,2-3-18 15,-2 0-5-15,1 0 1 0,-1 0-1 0,2 0-13 16,-2 0 11-16,0 0-1 0,1 0-7 0,0 0 20 15,-3 0-15-15,2 0 11 0,-3 0-27 16,1 0 19-16,-1 0-1 0,4-3-12 0,-4 3 0 16,-3-2 20-16,2 2 0 0,-9 0 6 15,18-1-16-15,-12 1-3 0,-6 0-5 0,15 1 14 16,-15-1 4-16,9-1 21 0,-9 1 2 0,7 1-15 16,-7-1-26-16,0 0 16 0,10-1 17 0,-10 1-7 15,0 0 0-15,8-1 5 0,-8 1 8 16,0 0 2-16,0 0-12 0,0 0 2 0,0 0 7 15,10 0 4-15,-10 0-19 0,0 0 8 0,0 0 3 16,0 0-16-16,9 0 21 0,-9 0-16 0,0 0-2 16,0 0-13-16,0 0 13 0,0 0-6 15,0 0-4-15,0 0 10 0,0 0-11 0,0 0-33 16,0 0 37-16,0 0-12 0,8 4-1 16,-8-4 20-16,0 7-29 0,0-2 14 0,3 3 2 15,-3 0 2-15,-3 1-2 0,3 4 5 16,0 1-17-16,0 1 4 0,0 2 13 0,0-1-13 15,0 2 11-15,-3 2-1 0,-1 0-2 0,4-3-7 16,-1 3-6-16,1 2 10 0,-3-3 19 0,3 2-27 16,-3-1 11-16,3 2 11 0,0-4-9 15,-3 1-4-15,3-2-6 0,0 3 3 0,-3-5-5 16,3 0 15-16,0-1-5 0,0 1 0 0,-1-4 13 16,1-1-24-16,0 3 6 0,0-5 8 0,0 1-8 15,0-1-3-15,0-1 11 0,0-2-6 16,0 2 11-16,0 0 2 0,0-1 0 0,0-6-2 15,0 9-18-15,0-9 7 0,0 9-2 16,0-9-5-16,0 4 15 0,0-4 0 0,0 7 0 16,0-7-2-16,0 8 2 0,0-8 5 0,-3 1-10 15,3-1 0-15,0 0 5 0,0 6-7 16,0-6 4-16,0 0 1 0,-7 1 9 0,7-1-27 16,-10 2 18-16,10-2-1 0,-7 4-2 0,7-4-5 15,-13 0 10-15,5 0 0 0,8 0-7 0,-17 1 2 16,3-1-3-16,1-1-2 0,-4 1 0 15,0 1 5-15,-1-1-10 0,-6-1 2 16,4 1 8-16,-4 1 5 0,-3-1-2 0,3 0 4 16,0 0-14-16,-6 0-1 0,2 0 5 0,1 0 11 0,0 0-23 15,2 0 7-15,1 0-5 0,-4 0 13 16,5 0-5-16,-1 0 5 0,-3 0-7 16,3-1 4-16,0 0 13 0,0-2-12 0,-3 1 9 15,-1 1-2-15,1 0-10 0,-1-5 8 0,1 6-18 16,0-3 4-16,3-2-1 0,-3 3 24 0,0 0-17 15,2-3 0-15,-5 4 0 0,6-3-8 16,3 1 3-16,-3 3 15 0,0-2-8 0,0 1 3 16,1-3-10-16,-1 4-5 0,-3 0 12 0,2 0-9 15,1 4 29-15,-3-3-24 0,0-1 2 0,3 2-8 16,-3-2 8-16,-1 0 7 0,4 3-15 16,-4 0 1-16,5-2 12 0,-4 0-11 15,3 4 11-15,-4-3-5 0,4-2 0 0,0 3 26 16,1-3-26-16,-1 4-1 0,-1-3 9 0,-2-1-3 15,-1 2 0-15,1-2-5 0,4 1 7 16,-5-1 9-16,-2 2-14 0,2 1 1 0,-3-2 2 16,1-1-18-16,-1 0 28 0,0 1-15 0,0 1 15 15,-2 2-33-15,2-3 36 0,-7 2-16 0,7 2-2 16,-4-3 5-16,4 1-5 0,-9 1-8 0,9-1 21 16,-6 2-16-16,0-2 3 0,2 4 5 15,-3-6 3-15,7 5-9 0,-9-5 12 0,5 5-9 16,2-3-7-16,-2 2 7 0,-6-2 3 0,10-2-2 15,-3 4-1-15,3-4 11 0,-3 0-3 16,3-1-3-16,0 2 4 0,1 2-1 16,2-3 5-16,4-1-13 0,1 2-15 0,-1-1 21 15,3-1 23-15,1 0-21 0,2 4 0 0,-2-8-8 16,6 8 3-16,-3-8-5 0,0 4 5 0,3 0 5 16,-2-1-10-16,1 1 15 0,2-2 1 15,-1 2-19-15,0-2 13 0,1-1-2 0,2 3-11 16,-2-2 23-16,-1 1-15 0,4 1-23 0,0-1 23 15,-1-2 11-15,1 1-1 0,0 2-13 0,10 0 8 16,-17-1-2-16,10 1 10 0,0-2 0 16,7 2-13-16,-14-5 7 0,14 5-4 15,-10 0-3-15,4-1-3 0,6 1 11 0,-11-2 5 16,11 2-6-16,-7-1-2 0,7 1 8 0,-6-4-15 16,6 4 2-16,0 0 7 0,-10-2-12 15,10 2 21-15,-5-1-19 0,5 1 24 0,0 0-6 16,-6-4-20-16,6 4 10 0,-4-3 3 0,4 3-8 15,0 0 0-15,-3-8 15 0,3 8-13 0,-3-7-2 16,3 4 3-16,0 3 5 0,0-14 2 0,0 4-13 16,3 0 1-16,0-3 10 0,-2 0-1 15,5-2-2-15,-3-2-7 0,2 2-3 0,1-3-6 16,-2-6 9-16,5 1-6 0,-5 1 13 16,7-6-10-16,-1 0 5 0,-3-3 5 0,3 3 6 15,-3-2-6-15,3 2-10 0,-4 3 5 16,2 3 2-16,-4 1-7 0,2-1 10 0,0 4-2 15,-5 3-1-15,2-1-4 0,3 5 4 0,-6-3-2 16,0 5 5-16,5-1 0 0,-5 2 6 0,0-1-9 16,3 2-4-16,-3-1 9 0,0 1-12 15,0 0 3-15,0 3-3 0,0 4 2 0,3-8 13 16,-6 2-23-16,3 6 3 0,0-8 10 0,0 8-2 16,3-4 12-16,-3 4-18 0,0-7 11 0,0 7-1 15,0-6 1-15,0 6 2 0,0 0 3 16,0-7-6-16,0 7 3 0,0 0-12 15,0 0-1-15,0 0 0 0,0-4 11 0,0 4-8 16,0 0 7-16,0 0-12 0,0 0 8 0,0 0-16 16,0 0 18-16,0-7-13 0,0 7 3 0,0 0 7 15,0 0-5-15,11 0 3 0,-11 0-10 16,23 1 15-16,-6-1-5 0,10 2 2 0,4 1-33 16,11-2-28-16,2-2-107 0,24 1-285 0,4 0-304 15,7-5 112-15,20-3 47 0</inkml:trace>
  <inkml:trace contextRef="#ctx0" brushRef="#br0" timeOffset="25634.99">7057 2910 381 0,'0'0'159'0,"0"0"-3"0,0 0-13 15,-3-8-58-15,3 8-16 0,0 0 18 0,0 0-16 16,0 0-12-16,0 0-15 0,0 0 15 0,0 0-8 16,0 0-15-16,0 0-1 0,0 0-9 15,0 0 5-15,0 0 2 0,0 0-10 0,0 0-13 16,0 0 13-16,0 0 6 0,0 0-12 0,10 11-9 15,-10-7 15-15,3 0 0 0,1 2 0 0,-1 0 5 16,1 0-12-16,-1 1 4 0,0-1-2 16,1 0 3-16,2 2 4 0,-2-3-15 15,3 3 16-15,-3-2 0 0,-1 0-1 0,1-1 16 16,2 1-10-16,0 0 2 0,-1-1 3 0,1-1-13 16,-2 0 5-16,2 2 16 0,1-2-31 0,-4-2-1 15,5 3 6-15,-4-4-25 0,2 2 60 16,1-1-27-16,3-1 7 0,-10-1-2 0,24-3-5 15,-4-1-16-15,1-5-10 0,3 1 0 0,10-5 0 16,-7-1 87-16,14-5-10 0,1-5-6 0,2 4 3 16,0-1-12-16,0-1 4 0,-2 3-4 15,-1-2-1-15,-7 6-9 0,0-1 9 0,-6 2-15 16,5 2-13-16,-5-2 11 0,-4 4-6 16,0 1-12-16,-7 2-3 0,0 0 10 0,-3 1-7 15,0 1-21-15,-4 0 26 0,4 2-11 0,-7-1-5 16,2 0-7-16,-2 1 7 0,0 2-2 15,0-2 0-15,-3 1-10 0,2 0 17 0,-3 0-15 16,-3 2 5-16,7-3 3 0,-7 3-10 0,8-3-6 16,-8 3 3-16,0 0-13 0,6-2-7 0,-6 2-6 15,0 0-33-15,0 0-43 0,0 0-85 16,0 0-76-16,-6 12-544 0,6-7 55 0,0-5 89 16,-4 7 110-16</inkml:trace>
  <inkml:trace contextRef="#ctx0" brushRef="#br0" timeOffset="27197.72">10356 2819 304 0,'0'0'85'0,"0"0"58"0,0 0-2 0,0 0-18 15,3 2-3-15,-3-2-28 0,0 0 10 0,3 6 1 16,-3-6-11-16,5 6-20 0,-2-1 4 16,-3-2-86-16,3 2 8 0,1 0-1 15,-1 0-2-15,0 2 5 0,-2-1 23 0,5 1 18 16,-3 0-33-16,2-1-1 0,1 1 1 0,-3 0 0 16,4 0 35-16,-3-1-22 0,2-1 14 15,-1 1 1-15,1 0-23 0,0-1 8 0,-2-1 9 16,2 0 1-16,2 1 0 0,-5-2-6 0,4 1 16 15,-3-2-2-15,2 1 2 0,-6-3 33 0,14 4-43 16,-7-2-16-16,0-2-10 0,4 0 18 16,2-2-23-16,0-1 3 0,5 0-14 15,5-2 22-15,1-1-27 0,6-3 21 0,1-3 67 16,7 2-13-16,6-8 0 0,5 2-3 0,1 0-7 16,2-2-6-16,0 0-9 0,-1-1 7 0,3 3-13 15,-2-1 0-15,-1-1 8 0,3 1-3 16,-2 0 3-16,-1 1-6 0,-6-1 6 0,-5 6-23 15,-6 1 8-15,-3-1 7 0,-4 5-3 0,-2-2-14 16,-1 0 7-16,-7 4-1 0,3-1-1 0,-6 0-3 16,0 2 15-16,-4-1-3 0,1 3-2 15,-2-3-7-15,1 1 53 0,-6 3-21 0,3-2-14 16,-3 1-9-16,-4 1-4 0,0 0 7 0,0 0-8 16,0 0 9-16,0 0-24 0,0 0 15 0,0 0-22 15,0 7-19-15,0-7-4 0,0 0-62 16,-4 8-47-16,4-8-124 0,-3 1-561 15,3-1 84-15,0 5 80 0</inkml:trace>
  <inkml:trace contextRef="#ctx0" brushRef="#br0" timeOffset="31984.85">20947 1246 394 0,'-4'-7'153'0,"4"7"11"0,-3-3-3 0,3 3-28 16,0 0 47-16,0 0-4 0,0-5 3 0,0 5-15 15,0 0-31-15,0 0-2 0,0 0-26 0,0 0-3 16,0 0-10-16,0 0 3 0,0 0-18 16,0 0-3-16,-3 21-30 0,3-9 7 15,-4 4 10-15,1 2-15 0,3 3 6 0,-5 5-22 16,2 0 11-16,-3 8-5 0,2-1 2 0,-2 4-17 16,-1 9 10-16,0-4 2 0,3-7-8 0,-2 2 1 15,5-2-11-15,-2-3 8 0,0-2 3 16,0-2-5-16,3 0-19 0,0-3 3 0,0-2 11 15,0-2-22-15,0-1-6 0,3-1-24 0,-3-1-15 16,0-1-39-16,0-3-38 0,0-1-84 0,0-2-65 16,0-2-493-16,0-1 68 0,0-2 83 0</inkml:trace>
  <inkml:trace contextRef="#ctx0" brushRef="#br0" timeOffset="32408.62">20864 1214 350 0,'0'-7'138'15,"0"7"6"-15,0-6-29 0,5 3 3 16,-5 3-29-16,9-4 1 0,-2 2 5 0,3 1-14 16,-10 1-9-16,24 1-10 0,-10 2-11 0,3-2 5 15,0 3-5-15,3-1-28 0,-2 2 34 0,6 3-27 16,0 1 16-16,-4-1-17 0,4 0 1 16,-3 1 4-16,-1 2 4 0,-3-3 5 0,-3 0-19 15,3 0-4-15,-4-1 3 0,-2-1-2 0,-4 2-4 16,0-1-6-16,-1 0 19 0,1-2 60 0,-7 1-3 15,-7-1-10-15,1 3 10 0,-4 0 8 0,-5 0-3 16,-1 1-8-16,-5-2-22 16,-3 2-4-16,4-3-6 0,-4 1-1 0,3 0-20 0,1-2-6 15,2-1-9-15,-2-1-11 0,6 1-31 16,0-2-46-16,1 1-22 0,3-2-129 0,-1-2-161 16,8 1-353-16,3 0 46 0,-3-5 81 0</inkml:trace>
  <inkml:trace contextRef="#ctx0" brushRef="#br0" timeOffset="33819.68">21476 1056 522 0,'0'0'174'0,"0"0"-5"15,0 0-29-15,0 0-12 0,0 0-10 0,4 14-8 16,-4-7-15-16,-4 4 10 0,4 1-21 0,-6 2-4 16,2 3-21-16,1 0 12 0,-4 4-20 0,0-2 6 15,0 4 58-15,1-1-15 0,-1-2 7 0,4 2-7 16,-1-3-33-16,-3-2-1 0,3-1-20 16,1-1 0-16,0-2-7 0,0-2-6 0,2 0-10 15,1-2 0-15,0-3 3 0,0 2-3 0,0-2-10 16,0-1 7-16,4-2-20 0,-4-3 23 15,10 3-8-15,-10-3 1 0,14-4-3 16,-7 2-1-16,2-2-1 0,2 0-11 0,-1-1-3 16,-3 2 1-16,0-1 7 0,3 1 5 0,-6 0 3 15,2 0-11-15,-2 1 3 0,2-1-12 0,-6 3 14 16,11-4-9-16,-11 4 2 0,7-2-10 0,-7 2 15 16,0 0 0-16,0 0-3 0,10 5-7 15,-10-5 10-15,7 5-10 0,-4-3 3 0,-3-2 7 16,4 9-10-16,-4-5 2 0,0-4-2 0,7 6 15 15,-4-3-5-15,-3-3-12 0,7 3 9 16,-7-3-4-16,10 3 7 0,-10-3 2 0,10 0-14 16,-10 0 12-16,13-4-10 0,-8 0 5 15,2 2 13-15,2-3-8 0,-2 1 10 0,0 1-10 16,-3 0 13-16,2-1-5 0,-2 2 0 0,-4 2-6 16,7-9-66-16,-4 9 6 0,-3 0 4 0,7-4 8 15,-7 4-13-15,0 0 16 0,7-3-3 16,-7 3 8-16,0 0 7 0,0 0 1 0,6 9 7 15,-5-5 2-15,2 1-9 0,-3 1 9 0,3-2-9 16,-3 0 20-16,4 2-21 0,-1-1 11 0,1 1 12 16,3-3-17-16,-1 0-11 0,-2-1 26 15,-4-2-8-15,17 0 10 0,-10 0-9 16,-7 0 7-16,16-4 10 0,-5 0-3 0,-4-2-4 16,3 1-3-16,-2-1 15 0,1-2-33 0,-2 1 30 15,3-1-19-15,-3 1 35 0,-3 1-16 0,3-2-4 16,-1 2 5-16,-3 1 4 0,1 2-14 15,0-3 17-15,-1 2-2 0,-3 4-23 0,4-5-3 16,-4 5 13-16,0 0 5 0,0 0-8 0,0 0 19 16,0 0-26-16,-4 21 7 0,1-9 13 0,-2 3-5 15,-1 2 8-15,0 5-8 0,2 1-2 0,-3 7 22 16,0 1-14-16,0 1-14 0,1 0 3 16,-1 4-10-16,0-3 18 0,-3 1-8 0,6-1 7 15,-3-2-7-15,-2-1-2 0,4-5 7 16,-4 0-5-16,2-3 13 0,0-1-8 0,0-3 5 15,3-3-10-15,-2 0 3 0,-1 0-14 0,1-3 9 16,-5 0-1-16,7-3 1 0,-6-2 4 16,3-2 1-16,-3-1-1 0,0-1 1 0,3-3-16 15,7 0 3-15,-18-5 5 0,12-2 7 0,0 0-7 16,2-4-5-16,4-1 2 0,3-1-5 0,1-4-10 16,5-3-2-16,3-5 17 0,4-1-12 0,-2 1 4 15,3-1 6-15,10-8-3 0,-6 6 6 16,-4 4-4-16,7 1 9 0,-3 1-8 0,9-9-3 15,-6 9 20-15,-3 0-1 0,3 4-17 0,-3 0 9 16,-2 4-3-16,-1-1-13 0,-2 3 13 16,-1-1-6-16,-2 3 22 0,-2 0-6 0,-1 3 15 15,-4-1 3-15,4 2 10 0,-5-1-22 16,1-1 7-16,-3 4-13 0,-2-3-15 0,-1 7 20 16,-4-8-13-16,1 5 36 0,-5 0-40 0,8 3 12 15,-13-1-3-15,3 1-17 0,10 0 25 0,-17 3-20 16,10-2 0-16,0 0 2 0,-3 1-12 0,6 1-6 15,4-3 16-15,-7 5-8 0,1-3-8 16,6-2 24-16,-3 5-3 0,3-5-3 0,3 7 5 16,0-6 1-16,4 1-6 0,0 0 16 0,0-1-13 15,3 1 7-15,0-2 1 0,1 3-11 0,2-2 8 16,0 0 0-16,-2 1-10 0,-1 1 13 16,0-2 12-16,1 1-23 0,-1 1 3 15,-3-2-3-15,3 0 1 0,-3 3 17 0,-1-2-2 16,-2-1 17-16,-1 3-30 0,1 0 3 0,-4-1 7 15,0 2 0-15,-1-1-5 0,-5 1 0 0,3 2 0 16,-4-1-5-16,1-1-8 0,-2 0 13 0,1 0-13 16,1 0 23-16,2 0-38 0,-2-1 8 15,2-1-8-15,0 0 12 0,4 1-7 0,0-4-5 16,0 0-3-16,7 3 16 0,-7-3 10 0,14-3 2 16,-4 0 3-16,4-1-13 0,-1 0 1 0,5-2 1 15,-2-1-1-15,2-1 19 0,-5 2-12 16,5 0 18-16,-5 0 5 0,-2 1 2 15,-1 0 16-15,0-1 5 0,1 0-18 0,-2 1 16 16,-5 2 9-16,7-2-12 0,-5 2-10 0,-2-1 4 16,2 2 16-16,-6 2-23 0,7-6 24 0,-4 4-22 15,-3 2 6-15,8-2-6 0,-8 2-1 0,0 0-7 16,0 0-4-16,0 0-3 0,0 0 14 16,0 0-14-16,3 10 0 0,-6-4 10 0,3-6-25 15,-3 13 18-15,2-5-26 0,-3-2 16 0,4 2 2 16,-3 0-23-16,3 1-20 0,-3-3-16 0,2 2-48 15,1 0-47-15,0-4-166 0,0 1-404 16,1 0 59-16,2-3 86 0</inkml:trace>
  <inkml:trace contextRef="#ctx0" brushRef="#br0" timeOffset="33994.41">22383 1270 386 0,'0'0'90'0,"0"0"-93"0,-4 8-125 15</inkml:trace>
  <inkml:trace contextRef="#ctx0" brushRef="#br0" timeOffset="34830.05">22533 1306 803 0,'0'0'177'0,"3"-5"-8"0,-3 5-18 16,0-6-8-16,0 6-15 0,0 0-18 0,-10-4-10 15,10 4-10-15,0 0-1 0,-17 5 1 16,11-1-16-16,-5 2-18 0,4 1-4 15,-3 5-14-15,-1-2 0 0,4 1-4 0,-2 3-16 16,2-3 7-16,3 4-4 0,0-3-1 0,-2 1-15 16,6-1 8-16,0 0-8 0,0-1 10 0,3-1-9 15,0 1 1-15,5-2 6 0,-1 0 0 0,3 0-3 16,0-3-15-16,0-1 8 0,4 0-19 16,0-2 19-16,2-2-19 0,-1 1 16 0,1-2-7 15,2-2 7-15,-2 1 20 0,5-1-27 0,-4-3 14 16,-3 1-17-16,3-2 13 0,-7 1-16 0,5-3 13 15,-6 2-13-15,1 0 15 0,-3-2-9 16,1 0-6-16,-5-1 13 0,0 2-3 0,0 1-2 16,-3 0 0-16,-3 0 13 0,0 2-26 15,-5 0 26-15,2 1-39 0,-4 1 31 0,0 1 5 16,-1 1-15-16,1 1-8 0,-4 2 0 0,4-1-10 16,-3 2 12-16,2 0 11 0,1 2-25 15,0-1 14-15,2 1-20 0,1 2 16 0,1-3 2 16,2 2 3-16,4-2 4 0,-3 1 14 0,6 0-29 15,-3-6 11-15,7 3-18 0,0-1 20 0,4-2 3 16,-1 0-21-16,3-2 5 0,1-1 24 0,-1-1-6 16,2 2 6-16,-2-3 17 0,-2 2 0 15,2-2 19-15,-3 2-1 0,1 0 13 16,-1-1 21-16,-4 2-3 0,1-1-1 0,0 1 9 16,-7 2-16-16,11-1 3 0,-8-2-18 0,3 3-2 15,-6 0-9-15,0 0-19 0,8-2 12 0,-8 2 10 16,7 3-13-16,-7-3-9 0,3 5 9 15,0 0-7-15,-3 0 2 0,4 0-15 0,-1 2 0 16,0-3 8-16,1 2 7 0,8 1-12 0,-4-2-13 16,2-2 12-16,4 1 1 0,0 0-6 0,3-4 24 15,-3 0-19-15,6 0 3 0,1 0-5 0,-1-2 6 16,4-3-4-16,-3-1-20 0,3-4 23 16,2-3-35-16,-4-3 1 0,1-1 11 0,-2-2 6 15,-1-1-11-15,-2-2-6 0,-2-2 6 16,-1 2 6-16,-5 0 6 0,0 1 24 0,0 0-10 0,-6 1 4 15,2 1 21-15,-3 3 13 0,-2 0 18 16,-1 2-33-16,0 3-11 0,0-1 1 16,0 3-1-16,-1 2-2 0,-2 2-6 0,-3 3-7 15,6 2 6-15,-10 1 6 0,2 4-4 0,2 3 7 16,-1 4 1-16,0 1-16 0,0 5 13 0,3 2-8 16,-2 4 5-16,6 1 5 0,0 0-4 15,6 1-6-15,2 4 2 0,5-1-17 0,11 6 10 16,4-4-43-16,2-2-52 0,-2-10-130 0,-5-2-113 15,25 1-428-15,-10-7 68 0,-1-4 117 0</inkml:trace>
  <inkml:trace contextRef="#ctx0" brushRef="#br0" timeOffset="35379.25">24109 1386 598 0,'-4'-5'226'0,"-3"2"-4"0,3 0-4 0,-5-1-52 16,-1 0 1-16,-1 1-1 0,1 0-33 0,-3 2 11 15,-1-1-19-15,0 1-23 0,0 2-2 0,-3 2-10 16,-3-1-24-16,6 2 9 0,-6 0-9 0,5 5 3 16,-1-3-25-16,3 3-3 0,1-2-13 15,0 1-8-15,5-1 6 0,-1 1-23 16,2-3 12-16,2 1-10 0,1-1 18 0,3 0-18 15,0-5 13-15,7 6-8 0,-1-3 8 0,2-2-13 16,2-1-5-16,3-3 0 0,1 1 5 0,0-1-2 16,0-3 5-16,2 2-6 0,2-3 19 15,-2 1-44-15,-1 0 43 0,-2 0 6 0,1-1-6 16,-4 2-7-16,0 0 0 0,-2-2 18 0,3 3 7 16,-6 0-2-16,2 0 10 0,-1 2-5 15,-1-2 0-15,1 3-23 0,-6 1-8 0,10-4 5 16,-10 4-2-16,7 0-3 0,-7 0 1 0,10 5 6 15,-6-1-17-15,-1-1 21 0,4 5-1 0,-1-2-4 16,-2 3-16-16,5-2-5 0,-4 2 0 0,5 1-24 16,1 1-37-16,2-3-67 0,-3 3-57 15,1-1-224-15,6 0-377 0,3-2 77 16,-3-2 66-16</inkml:trace>
  <inkml:trace contextRef="#ctx0" brushRef="#br0" timeOffset="36017.53">24717 1088 588 0,'1'-6'202'0,"-1"6"-33"0,0 0 5 0,0-6-25 15,0 6-21-15,0 0-15 16,0 0 2-16,0 0-26 0,0 0 24 0,6 13-36 16,-6-4-1-16,0 1-9 0,-3 3 12 0,3 2-30 15,0 1 2-15,-3 5-2 0,3 0-6 0,-1-2-2 16,1 1-20-16,0 0 17 0,0 2-20 16,1-5 13-16,-1-1 10 0,0-1-26 0,3 0 16 15,0-3-26-15,-3 1 21 0,0-5-11 0,4 3 5 16,-4-2-9-16,3-4 7 0,-3 4-11 0,3-4 14 15,-3-5-29-15,3 3 16 0,-3-3-1 16,0 0-9-16,0 0-6 0,0 0 3 0,4-13 10 16,-4 7-10-16,0-2 5 0,-3 0 5 15,2 1-2-15,-2-1 10 0,-3 1-16 0,2-1 11 16,-3 2-3-16,-6 0-15 0,3 2 12 0,-1 0-4 16,-1 3 2-16,-3 0 0 0,-2 2 5 15,5 2 2-15,-7 2 6 0,6 1-8 0,-2 1-2 16,2 2-1-16,-4 1-4 0,7 1-8 0,-1 2 22 15,1-1 4-15,6 1-1 0,-2 1-20 0,6-3 13 16,0 0-1-16,3 0 21 0,1-1-7 16,2-1-18-16,5 0 17 0,2-4 8 0,1 2-36 15,8-3 3-15,-3-1-36 0,1-2-48 16,4-1-37-16,-3-3-135 0,6 0-207 0,-2-4-208 16,-2 0 16-16</inkml:trace>
  <inkml:trace contextRef="#ctx0" brushRef="#br0" timeOffset="37394.61">25244 1016 481 0,'0'0'158'0,"0"0"-17"0,0 16 5 16,0-9-31-16,0 4 90 0,-3 0-21 15,1 3-20-15,-4 0-13 0,3 3-15 16,0 0-16-16,-1 2-20 0,1 2-8 0,-1 1 0 16,-2 1-81-16,2 0-14 0,0-2 8 0,-2-2 0 15,6-2-7-15,-2 1 12 0,-3-3-5 0,5-3 3 16,0 0-3-16,-3-1 0 0,3-1-13 0,-3-1 8 16,3-2 3-16,0-1-3 0,-1 1 7 15,-2-4-14-15,3-3-3 0,0 0 10 0,-4 4-3 16,4-4-2-16,0 0 5 0,0 0 0 0,-4-13-26 15,1 7 24-15,0 1 9 0,0-2-7 0,-1 2 8 16,-2-1 5-16,-2 1-16 0,2-2 1 0,-1 3 7 16,0-2-5-16,-4 3 13 0,4 0-3 15,-2 3-10-15,-1-1 2 0,10 1-4 16,-18 2-8-16,11 3 5 0,-6-2 2 0,6 4 11 16,-3 1-6-16,3 3 1 0,0-2-3 0,3 1 2 15,-2 0 3-15,3 2 6 0,3-1-4 0,0-2 6 16,3 1-3-16,0-2-7 0,4 1-3 15,0-1 13-15,0-2-29 0,3-2 24 0,4 1 2 16,-1-1-22-16,1-3 4 0,3 1 5 0,0-4 6 16,0 0-1-16,1-1 1 0,1 0-11 0,-1-2 3 15,-1-2 5-15,0 0-2 0,0 1-9 0,-3-3 11 16,-1-1 3-16,1 0 12 0,-4 2 3 16,1-2-15-16,-4 3-1 0,3-1 3 15,-4 1-7-15,-2 1-8 0,3 0 15 0,-4 0-28 16,-2 0 33-16,2 1-20 0,-3 1-3 0,0 4 0 15,3-9 11-15,-3 9-11 0,0-4 10 0,0 4-15 16,3-4-5-16,-3 4 8 0,0 0 5 16,0 0 5-16,4-4-8 0,-4 4 13 0,0 0-13 15,11-1-5-15,-11 1 0 0,10-1 8 0,-4-1-3 16,4 2 23-16,-2-2-5 0,2 1-10 0,-1-2 13 16,2 0 7-16,-1 2-20 0,0-2 21 0,-2 1 4 15,-1 0-10-15,-1 1 1 0,1-2-6 16,-7 3 10-16,11-1 8 0,-11 1-10 0,7-1 28 15,-7 1-13-15,9-4-2 0,-9 4-8 16,0 0-3-16,0 0 5 0,0 0-15 0,7 5-5 16,-7-5 6-16,0 6 6 0,0 0-1 0,0-2-6 15,0-4 0-15,0 10-8 0,0-5 21 16,0 1-18-16,0 0 10 0,3-2-12 0,1 1-3 16,-3-1 5-16,2 0-8 0,4-2 18 0,-1-1-10 15,1 1 5-15,4-1 8 0,-1-4 5 0,0 2-20 16,4-4-6-16,-4 3 16 0,4-3-8 0,-1-2 2 15,-3 1-4-15,4-2 7 0,-1-1-10 16,-1 1 2-16,-1 1-5 0,-3-1-2 0,-1 1 13 16,1 1 2-16,-2-1-3 0,1 2 1 15,-4 1 2-15,3-1-10 0,-5 2 8 0,3-1-6 16,-1 3 6-16,-3 1-1 0,0 0-7 0,0 0-21 16,0 0 29-16,-14 7-8 0,8-1 2 15,-1 1 8-15,0 3 3 0,0-1 13 0,0 2-34 16,0 0 15-16,-2 2-9 0,4-2 4 0,-1 0 3 15,5 0-5-15,-2-1 0 0,0 0-3 0,0-1-2 16,3-1 10-16,3-2 2 0,0-1 4 0,1 0-6 16,2-1 10-16,2-3 0 0,1 1 8 15,1-4-15-15,2 2-14 0,-2-4 14 16,7 0 5-16,-1-3-14 0,-1 1 6 0,-2-2-2 16,4 1-8-16,-6 0 15 0,2-1-16 0,-2 1 11 15,-1 0 6-15,-4 2 14 0,5 0-5 0,-5 0 6 16,-2 0-16-16,2 1-18 0,-2 2 8 15,2-2-8-15,-6 4 16 0,5-3-6 0,-5 3-9 16,0 0 6-16,0 0 22 0,0 0-3 0,0 0-11 16,-4 15-7-16,3-9 20 0,-2 0-25 0,0 1 2 15,3-1-7-15,-3 2 7 0,3-2 21 0,-1 0-18 16,1-1-13-16,1 1 8 0,-1 0 15 16,3-3-5-16,0 1 8 0,1-1-6 0,-4-3 1 15,11 3-8-15,-11-3 2 0,16 0 6 0,-8-3 2 16,2-1-5-16,0-1 2 0,2-1-20 15,0-1 16-15,-2-1 2 0,4-1 5 0,-5 1 3 16,1-2-1-16,-2 2 1 0,-1-1-8 16,1 0 10-16,-3 2-5 0,2 0 21 0,-3 0-11 15,-1 2 1-15,1 0-14 0,-1 0-2 0,0 0 3 16,0 1 12-16,-3 4-5 0,1-5-20 0,-1 5 8 16,0 0-1-16,0 0 1 0,0 0-6 0,0 0 13 15,6 14-25-15,-2-7 22 0,-2 2 1 16,0 1 20-16,4 1-21 0,1 0 1 0,0 3-19 15,3 2 24-15,2 0-5 0,-1 1-1 16,1 1 8-16,1 0-2 0,1 0-16 0,-1-1 21 0,-3 1-5 16,1-1-11-16,-4 0-4 0,-4-1 2 15,-3 3 20-15,-10 3 0 0,-17 12-2 16,-14 2-67-16,-31 7-158 0,-14 1-584 0,-40 9 107 16,-14-7 116-16</inkml:trace>
  <inkml:trace contextRef="#ctx0" brushRef="#br0" timeOffset="42571.18">22796 2110 404 0,'0'0'133'0,"0"0"-18"0,0 0 0 15,0 0 1-15,0 0-17 0,0 0 68 0,0 0-6 16,0 0-2-16,0 0-29 0,21-5-9 0,-15 3-14 16,4 0 1-16,1-1-16 0,2 0 5 0,1-1-5 15,0 1 8-15,5-2-31 0,-4-1-2 16,3-1 2-16,-2 0-10 0,2 0-18 0,-2-3 10 15,-2 3-13-15,0-1-7 0,0-2-29 16,-4 2-4-16,0-3 4 0,1 0-4 0,-1 1-3 16,-4 0-5-16,2 2 4 0,-2-2-4 0,-2 3-5 15,-1-1-13-15,-3 1 10 0,0 1 13 16,-3 0-6-16,2 0 4 0,-5 1-3 0,-2 0 4 16,2 2 9-16,-1-1 15 0,0 4-26 0,-3-1 6 15,0 2 12-15,0-1 0 0,3 4-2 0,-4-1 22 16,1 5-1-16,-4 1-6 0,4 2-8 15,0 2 16-15,-4 4-1 0,4 3 11 0,0 2-10 16,3 3-3-16,-3 5-7 0,3 0 15 0,2-1-11 16,-4 4 16-16,6 0-13 0,-4 4 16 0,4-3-21 15,-1 3 2-15,-2-2-14 0,2 0 4 0,0 0 11 16,1-2-16-16,-1 1 10 16,-2-2-2-16,3-6-2 0,-1-1-9 0,1 0-2 15,-1-1-7-15,0-6-8 0,1 0 15 0,0-3-23 16,-1 2 5-16,1-3-20 0,0-3-3 0,1-1 0 15,-3 0-46-15,-2 1-69 0,0-4-92 16,0 0-494-16,0-2-3 0,-3-1 90 0</inkml:trace>
  <inkml:trace contextRef="#ctx0" brushRef="#br0" timeOffset="42817.71">22574 2439 450 0,'3'-3'164'0,"4"0"-16"0,-4-1 24 0,8 2-49 15,-1-4 17-15,4 4-40 0,3-4 5 16,3-1 13-16,2 1-26 0,1 0-7 0,4 0-37 16,0-1 24-16,1 2-21 0,2 0-18 0,-2-2-25 15,-1 4-26-15,1 0 0 0,-8-1-128 0,4 1-66 16,-3 0-454-16,-4 1 116 0</inkml:trace>
  <inkml:trace contextRef="#ctx0" brushRef="#br0" timeOffset="43194.27">23093 2308 721 0,'0'0'236'0,"0"-7"-24"0,0 7-20 0,0 0-20 15,0 0-8-15,4-3-31 0,-4 3-21 0,0 0-50 16,0 0-19-16,21 8 24 0,-15-6-11 0,1 3 0 16,3 1 3-16,-2 0-18 0,-2 0-5 15,1 2-5-15,-1-1 2 0,2 5-23 16,-2-3 26-16,-2 1-18 0,2 1-8 0,-5-1 3 16,2 0 20-16,0 1-33 0,0-2 11 0,-3 1-6 15,-3 0 5-15,3-2 0 0,-3 0-20 16,0-1 5-16,-1-1 10 0,1-2-10 0,0 0 13 15,-1-1-1-15,4-3 1 0,-11 0 5 0,11 0-31 16,0 0 33-16,-10-10-7 0,7 3 10 0,0 0-23 16,6-3 7-16,-3-2 8 0,4-1-15 15,-1-2 5-15,3-1 5 0,2 1 13 0,-1 2-2 16,2-3-21-16,-2 1 30 0,4 2-9 0,-1 0 4 16,-3 0 26-16,4 1-43 0,-1 2 7 15,-1 2-2-15,2-2 4 0,-4 3-7 16,3 0-15-16,-3 5-23 0,3-4-13 0,-3 6-18 15,-1-2-67-15,-6 2-27 0,0 0-83 0,15 5-35 16,-8 0-444-16,-1 2 75 0</inkml:trace>
  <inkml:trace contextRef="#ctx0" brushRef="#br0" timeOffset="43620.25">23476 2295 578 0,'6'-3'289'0,"-4"-1"-61"0,-2 4-10 16,3-9-8-16,-3 9-29 0,0 0-25 16,-3-8-33-16,3 8-69 0,-8-5-5 0,2 2-3 15,6 3-21-15,-11 0 6 0,11 0-8 0,-17 3 10 16,7 1-7-16,3-1-16 0,-3 2 11 0,0 2-9 16,3 0 11-16,-1 4 16 0,-1-1-39 0,2-2 28 15,4 4-7-15,-4-3-32 0,4 1 11 16,1-1 11-16,-1 0-14 0,3-2 18 0,3-1-4 15,-1-1-9-15,1 1 3 0,3-4 3 0,-2 2 0 16,3-3-6-16,2-1 11 0,-9 0 0 0,21-3-18 16,-10 1 0-16,2 1 10 0,-6-3 13 0,4 1-16 15,-4 0-4-15,3 1 17 16,-4 0-10-16,2-1 36 0,-2 1-18 0,-6 2 3 16,7-5-26-16,-1 5 23 0,-6 0 15 0,7-2-23 15,-7 2 1-15,8-3-6 0,-8 3 8 0,6-3-10 16,-6 3-14-16,0 0 4 0,0 0 4 0,0 0-17 15,13 3-5-15,-13-3 22 0,4 4-15 16,-1-3-15-16,2 4-46 0,-2-2-46 0,0 1 22 16,0 1-101-16,-2-2-1 0,2 2-491 0,0-1 51 15,0-2 28-15</inkml:trace>
  <inkml:trace contextRef="#ctx0" brushRef="#br0" timeOffset="44400.43">23648 2316 568 0,'3'-3'146'0,"-3"3"2"15,0 0-22-15,3-5-11 0,-3 5-8 16,0 0 11-16,0 0-36 0,0 0 7 0,0 0-14 16,10 11 19-16,-7-7-12 0,1 1 0 0,-3 2-13 15,2-1 0-15,-3 1-17 0,3 1-27 0,-3-1 34 16,3 3 0-16,-2-2-33 15,-1-1 12-15,3 1-33 0,-3 0-7 0,0-1-29 0,3 1 13 16,-3-4 8-16,3 1 7 0,-2 0-12 0,-1-5 7 16,3 5-2-16,-3-5 12 0,0 0-4 15,0 0 2-15,0 0-3 0,17-11-2 0,-13 5 0 16,2-1 10-16,2 1-10 0,-2 0 18 16,1-1 10-16,-1 0-15 0,1 2 15 0,-2 0-11 15,1 0 4-15,1 2-16 0,1 0 2 0,-3 0 6 16,2 2-3-16,-7 1 10 0,11 0-22 0,-11 0-3 15,10 1 17-15,-4 2 3 0,1 1-12 16,-3 0 4-16,-1 0 19 0,0 2-24 0,-2 0 1 16,2 1 10-16,0-1-3 0,0 1-10 0,-2-1 5 15,-1 0-36-15,0-1 20 0,4 0-12 16,-4 0-10-16,3 1 28 0,-3-2-6 16,0-4-2-16,4 4 21 0,-4-4-8 0,0 0-3 15,0 0-10-15,13-2 16 0,-13 2 17 0,11-11 8 16,-2 7-5-16,-2-2 20 0,-3 2 3 0,5-1 3 15,-4-1-19-15,1 3 26 0,-2 0-7 0,2-2-13 16,-2 3-6-16,2-3-7 0,-6 5 0 16,8-1-10-16,-8 1-6 0,10-3 24 0,-10 3-21 15,10 2 8-15,-10-2-8 0,10 2 10 0,-6 2-17 16,2-2 12-16,-6-2 11 0,10 6-19 0,-5-1 8 16,1-4 6-16,-2 4-11 0,2-3 5 15,1 2-10-15,1-3 8 0,-2 0 2 0,1 0 0 16,2 0-15-16,-9-1 20 0,21-2-25 15,-11 0 28-15,1-2-13 0,-1 0 3 0,0 0-8 16,1-1 13-16,-1-3-21 0,0 2 18 16,1-3-5-16,-4 1-7 0,-1 2-6 0,1-2 26 15,-1-1-13-15,-1 1 16 0,-2 3 35 0,0-1-2 16,0 0 7-16,-3 3-5 0,0 3 6 0,-3-7-13 16,3 7-8-16,-7-2-11 0,7 2 4 0,0 0-1 15,-23 9-8-15,16-2 1 0,-4-2-3 16,1 5 10-16,5 0-15 0,-7 3-5 0,5 1 15 15,0-1-7-15,4 2-11 0,-4-2-2 0,3-1 9 16,4 1-4-16,0-1-2 0,4 1-6 0,3 0 0 16,0-1 10-16,6-2-17 15,1 0-27-15,2-2-19 0,2 1-39 0,0-2-44 16,2-4-33-16,0 1-92 0,4-2-501 0,-4-2 55 16,1 0 29-16,0 0 72 0</inkml:trace>
  <inkml:trace contextRef="#ctx0" brushRef="#br0" timeOffset="44771.54">24512 2396 609 0,'0'0'204'0,"0"-7"-40"16,0 7-18-16,0 0 0 0,0 0-31 0,0 0 11 16,0 0-24-16,0 0-12 0,0 0-6 15,0 0 3-15,0 0-23 0,0 0-10 16,0 0 2-16,7 17-5 0,-7-12-10 0,3 1-5 15,-3-2-8-15,0 3 3 0,3 0-8 0,-3-1 5 16,0-1-12-16,0 1-21 0,0 0-21 16,0-1 11-16,1 1-11 0,-1-6-7 0,0 7 15 15,0-7 15-15,0 7 6 0,0-7 10 0,0 5-21 16,0-5 18-16,0 0-7 0,0 0 10 0,0 0-13 16,17-10 17-16,-11 3 27 0,1 3-3 15,1-2-10-15,-1-2-13 0,2 1 12 16,-2 0 6-16,1 1 8 0,-2-1-14 0,1 2 14 15,0-2-24-15,-1 4 3 0,2-2-2 0,-2 1-11 16,-2 0 31-16,2 2-10 0,-6 2-31 0,11-4 25 16,-4 3-4-16,-7 1-1 0,10 0-7 15,-10 0 5-15,10 1-5 0,-10-1-21 0,11 4 16 16,-8 0-36-16,4-1-21 0,-4 4-33 0,3-3-89 16,-2 3-19-16,-3 3-86 0,5-3-449 0,-2 1 70 15,2-2 105-15</inkml:trace>
  <inkml:trace contextRef="#ctx0" brushRef="#br0" timeOffset="45181.45">24925 2375 726 0,'0'-6'198'0,"0"6"-14"15,0-6-25-15,0 6-26 0,0 0 2 0,-3-7-25 16,3 7-12-16,0 0 12 0,-10-2-33 0,10 2 10 15,0 0-13-15,-14 12-20 0,11-7 10 0,-4 1-8 16,4 3-8-16,-4 1-9 0,4 0 25 16,-1 0-46-16,0 1 2 0,1 0 1 0,3-3-16 15,0 2 8-15,3-3-3 0,1 1 15 0,0 0-14 16,4-2-4-16,-3-3-4 0,5 0 12 0,1 0-10 16,-1-3 3-16,4-3 2 15,-1 0-5-15,1-2 1 0,0-2 1 0,2-2-2 16,-1 0-5-16,-2 1 0 0,-2-3 6 0,2 0 19 15,-3 2 3-15,1-4-2 0,-5 2-18 0,1 2-6 16,-4-2 19-16,1 0-4 0,0 3 4 16,-4 0-18-16,-4-1 9 0,0 1 19 0,-6 3-23 15,3 0-3-15,-6 1 3 0,-1 1 9 0,0 2-4 16,-2 2-8-16,1 1-5 0,2 1-7 0,-4-1 4 16,3 3-20-16,1 2-10 0,-4-1-18 0,7 1-29 15,-2 3 1-15,2-2-111 16,1-3-81-16,6 3-458 0,3 1 45 0,3-1 72 0</inkml:trace>
  <inkml:trace contextRef="#ctx0" brushRef="#br0" timeOffset="45567.25">25445 2479 591 0,'0'0'202'0,"0"0"-18"16,0 0-2-16,11-9-39 0,-6 6-4 0,-5 3-9 16,15-4-7-16,-4 1-23 0,2 1 2 0,5-4-12 15,-2 4-8-15,8-2-8 0,-3 0-10 16,5 0-10-16,-1-1-1 0,2 1-14 16,-3 2 2-16,1 0-3 0,-2-2-2 0,-2 3-5 15,2-2-3-15,-2 2-5 0,-4-2-3 0,0 3-30 16,-3-2-5-16,-4 1-29 0,4-1-50 15,-4 2-14-15,-3-2-15 0,-7 2-46 0,7-4-87 16,-4 4-432-16,-3 0 50 0</inkml:trace>
  <inkml:trace contextRef="#ctx0" brushRef="#br0" timeOffset="45894.28">25661 2233 714 0,'0'0'309'0,"0"-6"-42"0,0 6-29 0,0-6-23 16,0 6-31-16,0 0 5 0,0 0-35 15,0 0-13-15,0 0-26 0,0 0-5 0,0 0-3 16,11 15-7-16,-8-5-23 0,0 2 0 0,0 1-8 15,1 4-5-15,-1-1-20 0,0 1 12 0,1 3-10 16,3-1 10-16,-4 0-15 0,-2 0-2 16,2 4-14-16,3-6 3 0,-2 3 11 15,-1-3-42-15,2 2-15 0,-3-3-15 0,5 0-85 16,-3-4-148-16,2 1-548 0,1-1 54 0,0-4 71 16,3-2 80-16</inkml:trace>
  <inkml:trace contextRef="#ctx0" brushRef="#br0" timeOffset="46436.75">26296 2325 570 0,'-1'-5'226'0,"1"5"-34"0,-5-9 5 15,2 6 23-15,-1-2-46 0,4 5-8 0,-4-7-15 16,-2 7-25-16,6 0 4 0,-11-1-25 0,11 1-13 16,-17 5 6-16,7 1-27 0,0 1-17 15,1 1 5-15,0 4 0 0,0 1-11 0,1-1 4 16,1 3-17-16,1 0-1 0,2-2-1 0,-2 0-5 16,6-1 3-16,-3 0 5 0,6-2-1 0,2 0-4 15,0-1-3-15,2-1-5 0,4-2-15 16,0-2 2-16,0 0-2 0,4-2 7 0,-2-2-4 15,4-2 1-15,0-2-1 0,0-2-1 0,-3-2 3 16,4 0-3-16,-5-2-2 0,1 1 7 0,-4-4-10 16,-3 2-7-16,0 1 2 0,-2 0 5 15,-4-1 2-15,-1 3-17 0,-3-2 0 16,-4 2 0-16,0 1-6 0,-3 2 1 0,0-1 10 16,-4 2-3-16,-2 1-2 0,3 1-11 0,-2 2 6 15,-2 0-31-15,6 2-56 0,1-2-37 0,-3 3-50 16,3-2-116-16,2 3-465 0,4 1 68 15,1-4 73-15</inkml:trace>
  <inkml:trace contextRef="#ctx0" brushRef="#br0" timeOffset="46858.75">26583 2195 552 0,'0'-6'210'0,"0"6"-25"0,0 0-11 16,0 0-16-16,4-4-17 0,-4 4 0 0,3-4-31 15,-3 4 18-15,11-6-18 0,-4 2-26 0,3 0-9 16,1-2-6-16,2-2-15 0,-3 1-26 0,4-1-28 16,-1-2-18-16,-2 2-13 0,2-4-23 0,-3 0-15 15,5-3 3-15,-4 3 20 16,-2-2-13-16,-2 0 2 0,0 1-9 0,-1-1 38 0,-2 2 10 15,-1 2 13-15,-3 1 5 0,0-3 7 16,-3 4-2-16,2 0 1 0,-5 1 40 0,2 0-13 16,-2 2-2-16,-5 0 15 0,6 2-16 0,-6 2 4 15,11 1 32-15,-18 3-22 0,8 2-3 16,-3 2-26-16,2 3 36 0,-2 2-15 0,1 5 10 16,0 2-28-16,1 1 23 0,-1 5 0 0,0 1 13 15,-2 1-39-15,8 2 21 0,-4 2 0 0,3 0-23 16,4 1-13-16,-5 1 43 0,5 1-27 15,0-2 7-15,2-4-3 0,1-1-2 0,-3-1-23 16,3 0 2-16,0-3-4 0,0-2-34 16,0 0-75-16,0-2-81 0,-3 1-164 0,3-5-332 15,0-1 32-15</inkml:trace>
  <inkml:trace contextRef="#ctx0" brushRef="#br0" timeOffset="47297.68">26546 2383 773 0,'4'-7'204'0,"-1"2"-4"16,3-2-23-16,2 1-34 0,-1 0 5 0,3-1-38 16,4-2 6-16,2 1-4 0,-1 0-20 15,6-1-5-15,-2-1-10 0,2 0 3 16,2 0-14-16,1 0-7 0,1 0-8 0,-1 0-12 15,3-3-19-15,1-2 16 0,-2 0-26 0,-2-2-25 16,2 1 2-16,-4-1 0 0,-2-3 8 0,-2 3-15 16,-5 1 27-16,4-1-17 0,-6 0 13 15,-1 4-6-15,-3-3 13 0,-3 2-5 0,2-1 3 16,-3 3-5-16,-3-1 4 0,-3 2-4 0,3 1-16 16,-3 1 26-16,-1-1-13 0,-2 3 13 15,2 1-11-15,-6 1-2 0,6 0 0 0,-3 1 5 0,-2 4 8 16,9 0 10-16,-18 5-2 15,8 0-6-15,-1 2 0 0,1 3 6 0,-3 3 7 16,2 1-20-16,1 5-1 0,-3 0 6 0,-1 6-10 16,7-3 17-16,-4 6-15 0,1-2 13 0,0 4-10 15,1-3 2-15,4 5 0 0,-2-2 19 0,1-2-24 16,3-1 10-16,0 1-5 0,2-2-2 16,-2 1-23-16,3-2-49 0,-3 0-121 0,3-3 4 15,-4-5-114-15,4 2-439 0,0-4 99 0,0-1 33 16</inkml:trace>
  <inkml:trace contextRef="#ctx0" brushRef="#br0" timeOffset="47501.8">26813 2398 839 0,'0'-9'289'0,"0"9"-40"15,4-6-103-15,-1 0-6 0,5 0-17 0,-3 4 0 16,6-3-18-16,-1 1-10 0,6-2-1 0,-1 3-22 16,6-2-26-16,-2 1-18 0,-1 1-53 15,6-1-52-15,-1-5-217 0,-2 6-403 0,0 1 32 16,-2 1 84-16</inkml:trace>
  <inkml:trace contextRef="#ctx0" brushRef="#br0" timeOffset="48507.04">27059 2436 719 0,'0'0'182'0,"0"0"94"0,0 0-43 16,0 0-10-16,0 0-26 0,0 0-16 15,0 0-19-15,0 0 1 0,0 0-37 16,0 0 7-16,0 0-28 0,0 0 0 0,10-15 0 0,-3 11-8 15,7-5-20-15,-1 1-11 0,2-3-7 16,1-1-5-16,2-2 5 0,5-3-31 16,-2-3 11-16,3 2-4 0,-3-2 1 0,2-4-8 15,-2 5-15-15,-1 1 3 0,-6 2 1 0,3 0-9 16,-4 1 2-16,-3 4 3 0,1 0 3 0,-4-1-14 16,0 4-4-16,-4 0-11 0,0 1-5 0,-3 3-5 15,0-2 0-15,0 6 12 0,-10-5-14 16,4 3 7-16,6 2-13 0,-18 4 26 0,8-1-10 15,0 3-1-15,-4 1 11 0,4 0-15 16,-4 4 20-16,4-3-5 0,0 3 15 0,2-3-18 16,2 4 6-16,-1-3-3 0,4 0 15 15,0 0-10-15,3 0 18 0,0-1-18 0,0 1 7 16,6-1-1-16,-1 0 6 0,0 1-1 0,3-1 12 16,2-1-29-16,0 2 12 0,0-2-4 0,0-1 8 15,0 2 3-15,5-1-8 0,-4-1 0 0,-1 0 1 16,-1-2 14-16,1 2-15 0,-3-3 0 15,3 3-15-15,-3-4-5 0,-3 3-3 0,-1-2 13 16,3 1 0-16,-5 1-3 0,2-2 10 0,-3-3-17 16,-4 10-8-16,-2-5 0 0,3-1-15 0,-1 0 25 15,-2 1-13-15,1-3-5 0,5-2 14 16,-6 7-9-16,3-4 11 0,3-3 7 16,0 0-5-16,0 0 0 0,0 0 3 0,0 0 13 15,0 0 2-15,23-10-18 0,-13 6 3 0,5-3 7 16,1-2 6-16,2-1-6 0,1 0 3 0,2-1 10 15,-3-1-2-15,2 0-10 0,-2 1 12 16,-2-1 26-16,2 0-8 0,-5 3 2 0,1-1 19 16,-1 1-5-16,-5 2-9 0,-1 1-9 0,2-1 2 15,-2-2 5-15,-1 3-4 0,-4 0-4 0,1 0-15 16,-3 1 14-16,0 5-1 0,0-10-26 16,0 10 11-16,-4-4 4 0,4 4 4 0,-10-1-6 15,10 1-13-15,-13 1 19 0,13-1-14 0,-11 4 14 16,4 0-21-16,2 2 10 0,-3 1 10 15,4 0-17-15,-3 0 2 0,4 4 2 0,-1-3 1 16,1 4-11-16,0-1 18 0,3 1 3 16,0-1-5-16,3-2-8 0,0 3 0 0,1-4 5 15,-1-1 0-15,6 0 8 0,-4-1 2 0,2-1-5 16,2-1 8-16,-1-2-13 0,2-2 31 0,0-2-38 16,1-2 12-16,2-3-2 0,4-3-3 15,-3 0-5-15,4-7 0 0,1-2-5 0,-1-1-3 16,1-5 0-16,-4 1 8 0,3 1 16 0,-2-2-11 15,1 0-5-15,-6 0 2 0,2 1 19 0,1 3-8 16,-7 2-16-16,-1 3-12 0,2 0 7 16,-5 1 16-16,4 2-8 0,-4 2-8 15,0 1 18-15,0 2-15 0,-2 0 0 0,2-1 13 16,-3 7-13-16,0 2-3 0,0-6 5 0,0 6 1 16,0 0 4-16,0 0-17 0,-13 15 20 0,6-5 3 15,0 2-8-15,0 4 2 0,-3 1 9 0,5 5-9 16,-5-1-2-16,1-1-15 0,6 4 15 15,-1 0 7-15,-2-1 11 0,5 1-13 0,-2 1-10 16,-1-3 5-16,4-4 0 0,0 1-2 0,4-2-3 16,-4 1 12-16,3-5 1 0,1 2-16 0,2-3-7 15,-2-2-11-15,5-1-38 0,2-1-43 16,0-2-34-16,-1-4-120 0,3-1-443 16,1-1-84-16,0-3 61 0,1 1 92 0</inkml:trace>
  <inkml:trace contextRef="#ctx0" brushRef="#br0" timeOffset="48714.91">27761 2095 737 0,'0'0'268'0,"22"-1"-40"0,-7-1-15 15,4-1-11-15,6 0-5 0,5-2-33 0,1 2-59 16,7-4-62-16,7 5-242 0,13-4-526 0,-1-2 73 16</inkml:trace>
</inkml:ink>
</file>

<file path=ppt/ink/ink3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8:37:13.228"/>
    </inkml:context>
    <inkml:brush xml:id="br0">
      <inkml:brushProperty name="width" value="0.05292" units="cm"/>
      <inkml:brushProperty name="height" value="0.05292" units="cm"/>
      <inkml:brushProperty name="color" value="#FF0000"/>
    </inkml:brush>
  </inkml:definitions>
  <inkml:trace contextRef="#ctx0" brushRef="#br0">7464 3088 463 0,'-4'-5'164'0,"4"-3"-26"0,-3 2-8 16,0 0 11-16,-1-4-10 0,1 3-8 16,0-1-18-16,-4-1 71 0,3 1-2 0,-2 0-36 15,2 1-10-15,-2 1-2 0,2-3-14 16,-4 1-14-16,-1 2-14 0,2-2 6 0,0 0-6 16,-4 0 1-16,1 1-6 0,-2 2-20 0,0-1 13 15,2-1 10-15,-7 0-13 0,3 2-8 0,0 0-15 16,-2 0-7-16,-2 1-4 0,2 2 19 0,-2-2-18 15,-2 2 0-15,-1 0 0 0,1 1-16 16,0 1 6-16,-4 0-24 0,3 0 21 0,0 0-10 16,-2 1 2-16,-1 1-2 0,0 0 5 0,3-2 13 15,-2 4-13-15,2-2-16 0,-3 2 6 16,4-2 0-16,-4 1-6 0,3 0-12 16,0 2 23-16,-5 1-8 0,2-3-8 0,2 4 9 15,-5 2 1-15,4-2-2 0,-1 2 8 0,-1 0-18 16,1 0 5-16,0 1 10 0,-6 2-17 0,6 1 14 15,-3-1-2-15,-1 1 11 0,5-1-21 16,2 1-3-16,-3 1 5 0,0 1 11 0,0 1-3 16,0 1-2-16,4-3-8 0,-4 5 5 0,3-2 2 15,-3 0-2-15,4 2 0 0,-1-2 10 0,-3 1-15 16,7 3-2-16,-7-2 7 0,3 4 18 16,2-5-29-16,-2 1 4 0,3 5 9 0,-2 0-4 15,0 0-14-15,3 1 11 0,-10 10 3 0,3 0 17 16,-1 2-20-16,1-2-5 0,1 0 2 15,-1 1 18-15,-3 0 3 0,5 0-16 0,-2 3 3 16,1-3 11-16,-1 3-11 0,-3 3-3 16,2-1 6-16,-2-3-3 0,-1 3 7 0,2 1-7 15,-4 0 0-15,2-1 0 0,0 5-2 0,1-4-3 16,-4 2 7-16,3 4 8 0,-6 10-2 0,1 0-8 16,1-2 3-16,6-8 7 0,1 1-23 15,-6 9 13-15,4-9-8 0,2 1 8 0,-5 10 8 16,3 2-3-16,-3-2-2 0,5 2-1 0,-2 1 1 15,3 2 2-15,0 0 18 0,-3 1-10 0,6-1-11 16,-3-1 19-16,4-10-6 16,-4 10-12-16,0 2 4 0,0 0-4 0,0 1 5 15,7-13-1-15,-7 11-9 0,0 2-3 0,7-11 5 16,0 2-11-16,-1-4 14 0,-2 15 5 0,6-15-8 16,-2 3-8-16,-1 3 5 0,3-2-12 0,0-1 20 15,1 3 5-15,-1-2-7 0,0 15 2 16,4-14 5-16,-1 1-10 0,2 2-5 0,2-2 3 15,-4 0 2-15,4-1-11 0,-2 4 9 0,2-3-8 16,3-2 15-16,-3 2-15 0,0 1 27 0,4 0-9 16,-1-1 8-16,1 1-27 0,0-3 9 15,-1 2-3-15,0 1 7 0,1 0 3 0,-3-1 0 16,5 2 6-16,-2-2-16 0,0 0-1 0,3 1 1 16,-4 1 10-16,4-2-7 0,0 3 10 0,1-3-14 15,2-1 6-15,-3 1 6 0,0 1-4 16,3 1-10-16,0 4-4 0,-3-7 12 15,4 5-16-15,2-3 6 0,-5 3 15 0,6-1-2 16,-4 1-3-16,4-3 12 0,-4 4-12 0,4-4-5 16,0 3 10-16,-3-2-15 0,2 2 26 0,1 0-27 15,-1-3 11-15,5 4-2 0,-4-3 2 16,3 13-3-16,-3-10-2 0,4-7 13 0,-1 6-3 16,3-3 3-16,-2-3 15 0,5 16-13 0,-1-4-2 15,-2-10-1-15,1 1-12 0,3 8 8 16,-3-11-3-16,5 15 5 0,-5-19 2 15,0 4 11-15,4 12-18 0,-2-15 8 0,5 15-10 16,-7-15 14-16,6 15-30 0,-6-12 26 0,9 9-16 16,-8-9 8-16,8 8-2 0,1-3 10 0,-7-6-21 15,4-6 8-15,3 14 5 0,-1-13-11 0,2 10 32 16,5-2-8-16,-8-11-24 0,4 1 17 16,1 8 1-16,8 0-4 0,-12-12 7 0,8 11-5 15,0-9-5-15,3 4-5 0,-3-9 10 0,0 2 0 16,3-2 0-16,0-2-10 0,1-5 10 0,-1 4-2 15,3-5 7-15,-2 4-5 0,6-4-10 16,-7 0-8-16,7-2 21 0,-4 0-18 0,5 1 2 16,2-1 6-16,0-2 7 0,1-2-3 15,2 3-2-15,1-5 8 0,-4 4-6 0,5-6 4 16,-1 1-6-16,-1-1 15 0,-1-1-18 0,4-2 14 16,-2-2-9-16,-1-2-15 0,2 1 11 15,1-4-1-15,-1-1 1 0,-1 3 9 0,3-9-14 16,1 3 22-16,2-1-17 0,-6-6 2 0,-4 3 2 15,15-4 3-15,-9 1 8 0,-5-4-21 0,2-3 13 16,12 1 8-16,-8-2 0 0,4-3-8 16,-1-5-10-16,1 1 0 0,-3-3 2 0,-2-1 11 15,-1-1-26-15,2-4 31 0,-3 2 0 0,0-6-3 16,-4 4 0-16,1-5 3 0,2 1-8 16,-2-2-2-16,-1-1-21 0,1-2 0 15,-4-2 2-15,0 1 1 0,0-2 7 0,-3 0 14 0,2-5-6 16,-2 0 17-16,0 0-24 0,3-10 22 15,3-2-17-15,1-1 22 0,-5 0-20 0,1 0-5 16,-6 7 10-16,-1 1 0 0,4-13-23 0,-1 2 13 16,-6 10-3-16,-4-5 8 0,-3 2 16 15,1-3-29-15,-2 0 31 0,-2-2-13 0,-1-3-33 16,0 1-16-16,-2-4 21 0,-1-10 13 0,0 10 10 16,-4-1-5-16,2 4-26 0,-2-3 16 0,1-2-13 15,-1 2 5-15,1-3 23 0,3-11-11 16,0-3 37-16,-6 14 18 0,6-11-9 0,3-1-19 15,-3-1-1-15,4 5-5 0,-4-4 19 16,1 2-4-16,4 0-20 0,-4-2 5 0,0-1-2 16,1-2 8-16,-1 6-6 0,-2-4 0 0,-4-2 0 15,0 17-10-15,3-17 0 0,-5 14 0 16,-3-3 5-16,6-13 8 0,-6-2-3 0,3 4 3 16,-3-2-15-16,1-1 9 0,1-3-4 0,1 4 5 15,-6-4-11-15,3 4-2 0,0-4 10 0,-1 2-5 16,1-2 0-16,0-1 3 0,3-1 2 15,0-1-3-15,-3 2 16 0,0-1-13 0,0 4-12 16,0-7 9-16,-1 0-2 0,1 2 0 16,-3 1 18-16,0-2-10 0,2 2-18 0,-5-2-1 15,-1-2 16-15,-1 1-10 0,1-3 0 0,0 2 10 16,-3-1-15-16,3 2 18 0,-3-2-3 16,-1 3-10-16,-3 1 2 0,0 0 1 0,1 0 9 15,-1 1-7-15,-1-1 5 0,-2 1 1 0,0 0-9 16,0 0-12-16,-1 3 12 0,2 1 8 0,-2-2 5 15,-2 2-4-15,3-5-14 0,-1-1 13 16,1 1 3-16,0 1-11 0,-1 3 6 0,1-2-11 16,0 1 13-16,-1 3 3 0,1 3 5 0,-3-7-11 15,-1 0-4-15,1 6 19 0,-1 1-17 0,0 1-5 16,-4 4 10-16,2 13-15 0,-2-16 10 0,-3 5 0 16,2 0 5-16,-2 2-5 0,-3-1 0 15,1 1 3-15,5 11-18 0,-9-7 15 16,3-4 2-16,0 2 6 0,-3 2-16 0,0-1-69 15,-1 2 8-15,4 10 5 0,0 1 13 0,-4-11 5 16,2 14 15-16,-5-16 3 0,4 13-10 16,2 4 15-16,-2-3-3 0,-1 2 18 0,1 2 1 15,-1-1-11-15,1 4 10 0,-4-2-25 0,0 3 25 16,-2 0 6-16,-1 4 2 0,0-1 0 0,-1 1 12 16,-2-1-7-16,-1 1-5 0,0 2-2 0,-6 1 7 15,4 3 3-15,-2-6-13 0,1 8 7 16,-4 0-22-16,4 1 15 0,-3 1-3 0,-1 4-5 15,-2 2 3-15,-4 3-11 0,-1 3 3 16,-9 4-15-16,-1 2 20 0,-3 6-25 0,-6 3 0 16,-1 2-14-16,-4 2-35 0,1 3-71 15,-14 7-109-15,-23 2-129 0,29 2-377 0,-1-2 53 16,1-5 98-16</inkml:trace>
  <inkml:trace contextRef="#ctx0" brushRef="#br0" timeOffset="1391.4">6141 13358 504 0,'-3'-5'199'0,"3"5"-35"0,0 0 3 0,0 0-11 16,0 0-23-16,-1 19 0 0,2-8-28 0,-1 6-3 15,3 4-2-15,-3 6-21 0,0 5 3 16,0 4-20-16,-4 14 4 0,4 10-84 0,-3-2 1 15,0 4-7-15,-1 0 19 0,1-2 8 0,0 5 10 16,-1-2 2-16,2-1-7 0,1-4 7 0,1 2-17 16,-4-6 9-16,4-8-17 0,0-7 0 15,0-5-21-15,0 0-10 0,0-5-15 0,0-2 15 16,0-8-67-16,0 1-2 0,4-3-59 0,-4-7-33 16,0 1-445-16,1-4 45 0</inkml:trace>
  <inkml:trace contextRef="#ctx0" brushRef="#br0" timeOffset="1777.93">6059 13397 629 0,'0'0'141'0,"0"-8"13"15,0 2-42-15,0 6-12 16,4-7 8-16,2 4-21 0,1-2-3 0,1 3 3 16,5-2-8-16,0 0-17 0,1 4-11 0,7-2 5 15,-1 1 3-15,1 2-23 0,3-1-8 0,3 2 5 16,-3 4 29-16,3-2-16 0,0 4-3 16,-2-1-14-16,-1 1-14 0,-1 4 26 0,1 0-10 15,-3-1-24-15,-4 3 34 0,0-1-25 0,-4 0-6 16,-2 4 10-16,-4 1-4 0,-4-3-6 0,-3 3 8 15,-3 4 7-15,-4 0-1 0,-7 5-17 0,-9 8 14 16,-5-3-34-16,-3-3 13 0,-2 1 10 16,-2-5-10-16,4-5-31 0,4-5-2 15,-3-1-26-15,8-4 0 0,-2-2-12 0,3-1-44 16,1-4-80-16,-3-3-48 0,12 0-438 0,0 0 54 0</inkml:trace>
  <inkml:trace contextRef="#ctx0" brushRef="#br0" timeOffset="2164.17">6636 13543 852 0,'0'0'235'15,"0"0"-22"-15,0 0-21 0,14 5-31 16,-10-2-2-16,2 2-1 0,1-2-24 0,1 4-22 15,-1 2-2-15,3-1-10 0,0 0-15 16,0 6 7-16,-3-3-85 0,4 3-4 0,-2-1 0 16,1 2-11-16,-3 0 13 0,-2 1 8 0,1-2-34 15,-3 1 1-15,1 0-6 0,-1-1-12 16,0-3 17-16,-3-1-7 0,3 2 0 0,-3-3 8 16,0-2 2-16,-3-2 15 0,3 2 6 0,0-7 2 15,-6 7-3-15,6-7 6 0,0 0-3 0,0 0 5 16,0 0-2-16,-4-19 2 0,5 6-5 15,2 2 21-15,0-3-16 0,3-3 0 0,-2-2 6 16,4 0 2-16,1-1 0 0,1 1-11 0,-3-4 6 16,4 8 10-16,-1-3-10 0,4 1-10 15,-4 4 2-15,0 1 2 0,1-1 1 16,-1 1-16-16,-1 4 6 0,2 1-47 0,-1 2-30 16,0 0-47-16,-3 3-84 0,-2 0-94 0,4 2-410 15,-9 0 64-15</inkml:trace>
  <inkml:trace contextRef="#ctx0" brushRef="#br0" timeOffset="2559.37">7136 13558 655 0,'3'-7'266'0,"-3"7"-7"0,0 0-50 16,0 0-24-16,-13 0-4 0,13 0-24 15,-14 7-22-15,4 1-2 0,-4 2-7 0,4 3-29 16,-4-1 0-16,0 3-25 0,0 2 5 16,4 0-87-16,0-1 12 0,4 1-7 0,-2-1 5 15,2 1-18-15,3 0 5 0,3-7-20 0,0 5 23 16,3-5-16-16,0 0 8 0,3-1-5 0,2-5 5 16,2 3-5-16,0-4 13 0,4-3 0 15,-1-2-3-15,1 0 13 0,3-4-5 0,-2-2 0 16,-2-1-11-16,1 1 27 0,-1-2-17 15,-3 0 6-15,1-3 0 0,-5 3 6 0,-2-1-6 16,2 0 0-16,-6 1 2 0,0 2-7 0,0-2 8 16,-6 2-6-16,2 1-2 0,-2 0-13 15,-5 4 3-15,1-2 4 0,0 3 14 0,-1 2-13 16,1 2-13-16,-3 2 15 0,2 0-25 0,2 1-36 16,2-2-31-16,3 4-38 0,0-1-1 0,1 0-135 15,6-1-417-15,2 3 115 0</inkml:trace>
  <inkml:trace contextRef="#ctx0" brushRef="#br0" timeOffset="3131.66">7494 13580 808 0,'0'0'256'0,"-6"-5"-12"15,-1 3-22-15,7 2-27 0,-17 0-14 0,7 2-27 16,0-1 7-16,-5 4-35 0,-1-2-9 0,-1 4-14 15,3 2-1-15,-3-1-20 0,1-1 0 16,1 1-18-16,2 2-10 0,-1-2-11 0,4 1-30 16,3-1-5-16,0-1 2 0,3 0-20 0,1-1 5 15,6-1 2-15,-3-5-7 0,4 7-23 16,3-6-6-16,0-1-9 0,-7 0 4 16,20 0 3-16,-6-2 10 0,-4-3 6 0,4 2 7 15,-4-2 0-15,4-5 0 0,-1 3 15 0,-3 1 19 16,1 0 9-16,-4-1-4 0,2-2 10 0,-1 3 17 15,-1-3 3-15,-1 1-4 0,1 3-4 16,-3 0-2-16,-1-2 5 0,0 3-2 0,1 0-6 16,-4 4-7-16,1-7-8 0,-1 7-5 0,0 0 5 15,0 0 5-15,0 0-13 0,0 0 11 0,-1 25-13 16,1-10 17-16,0 8-9 0,0 3 2 16,1 7-10-16,2 2-85 0,0 5 8 0,-3 15 15 15,4 0 16-15,2 3-5 0,-3-1 20 16,0 3-21-16,-2-3 19 0,2-1 2 0,1-3 0 0,-1-11-2 15,-2-2 2-15,-1-5-3 16,3-4 6-16,-6-4-8 0,2 0-3 0,1-2 3 16,-3-3 28-16,-4-4-25 0,3-1-6 0,-5-1 11 15,-1-1-11-15,-2-6-2 0,2-1 2 0,-4-6 9 16,-2 2-19-16,1-7 8 0,-4 2 2 16,1-8 6-16,-1-1 7 0,4-7 8 0,-2-4 10 15,0-2 2-15,7-4-4 0,-1-2 25 0,5-2-15 16,5 2-8-16,2 0 3 0,5-6 7 15,2 1-12-15,8-12 7 0,2 2-5 0,-1 3 5 16,6-1-15-16,-2 2 18 0,2 5-26 16,-1-1 13-16,5 3 10 0,-6 4 1 0,-1 7-14 0,10-9-66 15,-6 7-8-15,-6 1-97 0,-1 4-113 16,4 1-463-16,-5 2 87 0,1-2 52 0</inkml:trace>
  <inkml:trace contextRef="#ctx0" brushRef="#br0" timeOffset="3529.52">7645 13526 796 0,'0'-3'238'0,"0"3"-26"0,0 0-43 0,0 0-64 0,0 0-13 16,0 0-2-16,0 0-19 0,21 8 1 15,-14-2-8-15,2 0-10 0,2 4 7 0,-1 2 8 16,0-1-5-16,4 4-12 0,-4 2 1 15,1-2-4-15,-1 3-8 0,-3-1-10 0,-1-2-6 16,-2 2-4-16,0 1-14 0,-4-2-7 0,0-1-5 16,0-1 3-16,-4-1-16 0,1-3-8 0,-1-2 34 15,-2-1-3-15,2 0 0 0,1-4 8 16,3-3 7-16,-14-2 1 0,14 2-6 0,-7-9-7 16,4 0 0-16,-1-6 12 0,1 2 8 0,3-6-12 15,0 1-11-15,0 0 10 0,0-2 18 16,3 0 8-16,1 2-8 0,2-1 1 15,-3-2-32-15,6 2-12 0,0 3 5 0,-2 1 20 16,3 2-17-16,-2 1 17 0,2 1 3 0,2 2-10 16,-1 2-16-16,0 0-10 0,3 6-2 0,-1 0-21 15,0 1-34-15,1 2-83 0,-4 3-65 16,-6 2-99-16,10 2-395 0,-1 1 62 0</inkml:trace>
  <inkml:trace contextRef="#ctx0" brushRef="#br0" timeOffset="3875.02">8192 13547 606 0,'-3'-6'279'0,"3"-1"-13"0,-3 4-30 0,0-2-21 16,-1 2-36-16,-4-2-7 0,-1 3-1 0,9 2-15 15,-21 2-48-15,8 3 22 0,-2 2-2 16,2-3-33-16,-5 5-16 0,5 3-7 0,0-2 2 15,-4 5-12-15,6-4-21 0,0 6 7 0,5-4-20 16,-4-1-20-16,4 1 7 0,5-3 8 16,1-1-10-16,0-3 13 0,4-1-8 0,-1 2-5 15,4-6 7-15,2 2 0 0,-1-3-2 0,5-3-2 16,-3 2 2-16,4-1-3 0,-4-3 11 16,5 2 4-16,-5-4-12 0,0 6 5 0,1-6-15 15,-1 4-21-15,0-1-5 0,-4 1 29 16,2-2 14-16,-2 3-17 0,1 1 7 0,-1-2 6 15,-2-1 4-15,-4 4-20 0,8 0 8 0,-8 0-3 16,0 0-15-16,12 0-2 0,-5 4-19 0,-4 0-2 16,2-2-36-16,2 6-16 0,-1-1-76 15,-2 1-41-15,2 0-84 0,-3 1-129 0,5-2-340 16,-2-1 49-16,1-1 81 0</inkml:trace>
  <inkml:trace contextRef="#ctx0" brushRef="#br0" timeOffset="4483.74">8414 13621 627 0,'3'-5'186'0,"-3"5"-6"0,1-8-32 16,2 6-22-16,1-3-4 0,-4 5 1 0,0 0-15 15,3-4-8-15,-3 4-11 0,0 0-20 0,0 0-2 16,0 0-6-16,10 11-7 0,-9-5 0 0,2-4-8 16,0 7-15-16,0-3-6 0,-2 0 3 15,1-2-28-15,3 5 0 0,-5-3-12 0,3-3 1 16,0 4-1-16,1-1 1 0,-1-2-4 0,0 0 0 15,-3-4 17-15,4 4-2 0,-4-4-2 0,11 0 2 16,-11 0-3-16,0 0 16 16,19-1-8-16,-12-2-5 0,-2-1 15 0,4 2 1 0,-9 2 2 15,10-3-21-15,-3-2-2 0,0 5 18 16,-7 0-18-16,14 0 7 0,-8 0 6 0,-6 0-21 16,14 0 13-16,-7 0-5 0,-7 0 2 15,14 5-2-15,-4-4-2 0,-6 0 12 0,-4-1-8 16,13 3 11-16,-6-3-1 0,-7 0 4 0,7 4 17 15,-7-4-5-15,0 0-8 0,17-6 8 0,-10 4 0 16,0-4-12-16,-1 4 22 0,1-4-20 16,-3-1 10-16,6-1 15 0,-6 5-7 0,2-4-11 15,1 2 6-15,-1 2-13 0,-1-1 15 0,1-1-10 16,-2 3 2-16,2-3-15 0,1 4 6 0,-7 1-1 16,17-2-15-16,-10 2 28 15,-7 0-13-15,15 2 0 0,-5-2 11 0,-1 6-9 16,2-4-19-16,-1 3 14 0,0 0-9 0,1-1 7 15,-1-1 0-15,0 3-5 0,-3-4 3 0,3 3 2 16,0-1 8-16,-3-3-8 0,0 1 5 16,0 1-10-16,-7-3 10 0,13-1-12 0,-13 1 12 15,15-4-5-15,-6 1 3 0,-2 1-3 0,-1-3-5 16,2-2-8-16,-1 6 23 0,-1-6-12 0,-2 4 15 16,2 1 5-16,-1-3-13 0,-2 4 13 15,-3 1-7-15,10-6-9 0,-7 5 16 0,-3 1-5 16,0 0-2-16,10 0-16 0,-10 0-8 15,11 1 5-15,-8 5-35 0,4-5-49 0,-3 6-174 16,6 3-533-16,-6-3 65 0,2 1 107 16</inkml:trace>
  <inkml:trace contextRef="#ctx0" brushRef="#br0" timeOffset="23815.45">21849 2188 330 0,'0'0'97'0,"-1"-5"28"0,-2 0-22 16,3 5 71-16,0-7-31 0,0 7-17 15,-3-5 4-15,3 5-2 0,-3-6-5 0,3 6-23 16,0 0-21-16,0-8 8 0,0 8-7 0,0-6-19 16,0 6 13-16,-3-4-20 0,3 4 2 0,0 0 31 15,0-6-10-15,0 6-13 0,0 0-28 0,0-6-13 16,0 6 31-16,0 0-11 0,3-9-4 15,-3 9-1-15,0-4-20 0,0 4 8 0,0-4-1 16,0 4 19-16,3-7-26 0,0 3-3 16,-3 4 8-16,0-6-8 0,0 6 8 0,4-4 11 15,-4 4-6-15,0-4-10 0,0 4-3 0,0 0 11 16,4-5-11-16,-4 5-2 0,0 0-5 0,3-5 4 16,-3 5-24-16,0 0 12 0,0 0 5 15,0 0 5-15,0 0-10 0,0 0 5 0,0 0-5 16,0 0 3-16,0 0-9 0,0 0 9 0,0 0-6 15,0 0 6-15,10 10 2 0,-7-7-15 0,-3-3 10 16,0 9 5-16,0-4-10 0,0 3 13 0,-3 0 9 16,0 4 1-16,0 1-15 0,-1 4 15 15,-4 3-10-15,-1 2-6 0,-1 6 11 16,-1 0-5-16,-2 0-8 0,3 3 7 0,-4-1-20 16,3-1 21-16,-3 2-3 0,1-3-5 0,0 0 8 0,5-6 0 15,-2 1-26-15,1-1-36 0,5-7-10 16,-4 1-26-16,2-1-43 0,-1-5-61 15,7 1-331-15,-3-7-210 0,3 0 70 0</inkml:trace>
  <inkml:trace contextRef="#ctx0" brushRef="#br0" timeOffset="24816.19">21938 1969 632 0,'0'0'130'0,"10"6"24"0,-10-6-54 0,4 10 15 16,-4-3-10-16,3-1-26 0,1 4 3 0,-1 1-26 16,0-2 6-16,0 2-6 0,-2 2-15 15,6-2 5-15,-4-1-10 0,1 0-8 0,2-1 3 16,1 0-6-16,0-2-7 0,7 1 5 0,2-3 18 15,2-1-25-15,-1-2 22 0,3-1-17 0,4-3-3 16,-3-1-3-16,6-3 5 16,-6 0 3-16,6-2-5 0,-3-1-15 0,0-2 15 15,-4-1-34-15,1 2 9 0,0-3 37 0,-2 3-19 16,-1-1 7-16,-5 1-16 0,-2 1-12 0,-1 2 20 16,0 2 16-16,-2-2 7 0,-2 1-5 0,-2 1-12 15,-4 2 14-15,0 3-2 0,3-5-7 16,-3 5-6-16,0 0-2 0,0 0 2 0,0 0 11 15,-27 15-11-15,17-4-7 0,-4 4-3 0,-3 2 72 16,2 7-10-16,2 2-11 0,-11 12 3 0,11-6-18 16,-5 8 15-16,5-5 5 0,5-2-12 0,-1-1 2 15,6-1 6-15,3-4-50 16,-1-2 6-16,2-1 2 0,8-3 26 0,-1-1-20 16,-1-3-8-16,6 0-1 0,1-4 6 0,3-1 8 15,4-4-8-15,2-3-8 0,-2-2 11 0,3-3 2 16,6-3-16-16,-2-4 16 0,6-3-15 15,0-3-11-15,0-1 19 0,7-5-3 0,-3-5 15 16,-10 5-10-16,-4 0-8 0,-4 0 3 0,0 0-8 16,-6 0-5-16,0 1-10 0,-4 2 15 0,-1 1-5 15,-4 1-8-15,-2 3-5 0,-3 3 13 0,0 0-5 16,-7 3 0-16,-3 0 2 0,0 4 9 16,-4-1-14-16,-3 4 3 0,-1 2-3 0,-4 3 3 15,0 2-3-15,0 0-10 0,0 4 18 0,2 1-2 16,2 1 4-16,2 2-7 0,2-2 5 0,0 3-5 15,3-3 3-15,1-1-4 16,4-1-1-16,3-3-3 0,2 0 7 0,2-4-10 16,2 1 0-16,3-2 6 0,1-4-6 0,4 0-2 15,2-1-8-15,4-2 17 0,0-3-1 0,1 1 9 16,1 0-7-16,-1-5 0 0,-1 1 13 0,0 3 10 16,0 0-11-16,-3-2 14 0,-4 3-1 15,1 0 8-15,-1-1 21 0,-4 2-8 0,1-2-8 16,1 1 1-16,-2 2-9 0,-2 0-17 0,-4 2 10 15,9-4-8-15,-9 4 16 0,0 0-8 0,0 0-18 16,0 0-6-16,2 12 24 16,-2-12-30-16,-5 12 9 0,5-6 11 0,-3 1-8 15,3-1 7-15,3 1-14 0,-3 0-6 0,0 1 10 16,5-2-17-16,-3-2 15 0,5 2 0 0,0-4-6 16,3 0-4-16,1-2 12 0,2-2 1 0,4-1 4 15,-3-2-12-15,6 0-8 0,-6-1 23 16,6-2 11-16,-6 1-27 0,3 0 17 0,-3-2 6 15,0 3 11-15,-1 0-28 0,-3 0-7 0,1 1-6 16,-4 0-3-16,2 2 16 0,-5 0-18 0,3-1 26 16,-3 1-16-16,2 1 13 15,-6 2-18-15,7-3 13 0,-7 3-3 0,0 0 11 0,0 0-1 16,0 0 8-16,7 6-22 0,-7 0 17 16,0-1-3-16,0 1-7 0,0 1 3 0,-1 0 2 15,-2 0-6-15,0 2-22 0,3-3-2 0,-3 3-40 16,2-2-70-16,-2-1-78 0,0 3-240 15,3-4-302-15,0 0 56 0,0-2 79 0</inkml:trace>
  <inkml:trace contextRef="#ctx0" brushRef="#br0" timeOffset="25011.86">23193 2041 524 0,'0'-5'192'0,"0"5"-20"0,0 0-32 16,0 0-9-16,0-5-8 0,0 5-26 16,0 0-51-16,0 0-64 0,0 17-79 0,0-9-54 15,-10 5-110-15,10-1-351 0</inkml:trace>
  <inkml:trace contextRef="#ctx0" brushRef="#br0" timeOffset="25354.53">23210 2308 401 0,'0'0'159'15,"3"3"-16"-15,-3-3-20 0,4 3 8 0,-4-3-19 16,3 7 1-16,-3-3-18 0,0-4-11 16,3 10-4-16,-3-7-29 0,0 3-8 0,3-2-7 15,-3 1 0-15,0-5-13 0,1 10-20 0,-1-4 12 16,0-6 18-16,3 7 3 0,0-4-8 0,-3-3-2 15,5 4-3-15,-5-4 13 0,0 0-3 16,16-8-7-16,-9 4 27 0,4-1-109 0,-2 0 43 16,-2-2 82-16,0 1 0 0,4 0 11 0,-5 2-21 15,4-1 0-15,-2 0-3 0,-1 0 0 0,-1 2 3 16,-3-1-18-16,-3 4 2 0,10-3-4 16,-5 1 2-16,-5 2-10 0,0 0-3 15,13 0 2-15,-13 0 11 0,7 5-12 0,-1-2-4 16,-3-1-7-16,2 4-5 0,-2 0 12 0,0 2-12 15,0-1 0-15,1 3-16 0,2-1-48 0,-2 1-118 16,-7 2-145-16,14 1-457 0,-2-1 90 16,1-3 62-16</inkml:trace>
  <inkml:trace contextRef="#ctx0" brushRef="#br0" timeOffset="26607.34">23962 2191 550 0,'0'0'179'15,"0"0"-2"-15,0 0-16 0,-10 14-18 0,7-8-17 16,2 3-11-16,-6-1-5 0,4 2-21 16,-1 2 1-16,1-2 2 0,-1 1-38 0,-2 1 36 15,3 1-39-15,-2-1-13 0,2 0-22 0,0-3-9 16,-1 0 1-16,1-1-13 0,3-1-21 0,-3 1 16 15,3-2-18-15,0-6 25 0,3 6-15 16,-3-6 5-16,0 0-2 0,0 0 18 16,21-10-6-16,-11 1 3 0,0 0-18 0,4-3 8 15,2 0 7-15,-1-1 16 0,3 1 3 0,-2-1-6 16,-3 3-5-16,-2 0 21 0,2 1-11 0,1 1-18 16,-4 3 6-16,-3 0 15 0,3 2-21 15,-2-1 8-15,1 3-7 0,-2 0 15 0,-7 1 33 16,14 2-23-16,-10 2-23 0,2 1 23 0,-2 1-18 15,-1 1 13-15,0 2 0 0,0 0-3 0,-1 0-10 16,1 2 3-16,0 1-3 0,-3-2 5 16,4 0-7-16,-4 2-16 0,3-4-10 0,-3-1 36 15,3-1-34-15,-3 1 11 0,6-4-10 0,-2 0 25 16,-4-3-8-16,11 2-2 0,-11-2 15 16,17-6-7-16,-7 3 2 0,0-1 13 0,-3-1 10 15,0 0-5-15,4 1-5 0,0 0 23 16,-3-1-39-16,0 3 9 0,-1-3 17 0,-1 4-18 15,1-3 5-15,3 4-17 0,-10 0 22 0,11-1-22 16,-11 1-3-16,13 1 7 0,-5-1 16 0,-2 4 0 16,1-2-5-16,-1 0 5 0,1 2 0 15,1 1-21-15,-2-2 3 0,1 1 5 0,1-1 8 16,1 1-3-16,1-2 8 0,-3 0-10 0,4-2 5 16,-1 0-13-16,3-2 5 0,4-2-28 0,-3-2 18 15,3 0-6-15,0-6 4 16,4 0 2-16,-4 0 2 0,-1-2-2 0,-1-3 2 15,1 4-15-15,-1-4 11 0,-5 2 2 0,0 2 10 16,1-2 0-16,-5 5 10 0,1-2-12 0,-4 3 15 16,0 0-3-16,0 1 11 0,-3 3-19 0,-3-1 11 15,3 6-13-15,-7-6 16 0,-2 6-24 16,9 0 19-16,-15 9 4 0,6-3-7 0,-1 4-21 16,-4 3 24-16,4 4-27 0,0-2 22 0,-1 3 4 15,1 0 0-15,3 1-7 0,-1 0 0 0,2-1 12 16,6-3-25-16,-3 0 10 0,6-4-2 15,0 1 10-15,1-2 2 0,6-2-18 16,0-3 16-16,5 0-3 0,-2-3 8 0,7-2-20 0,0-3 20 16,5-1-3-16,2-3-7 0,-3 1 2 15,1-6-7-15,-2 4 4 0,-2-2-12 0,2-1 33 16,-6 2-38-16,1-1 5 0,-5 3-3 16,1 2 16-16,-4-2 5 0,0 3 10 0,1-1 25 15,-4-1-7-15,2 2-7 0,-5 0 14 0,3 1-12 16,-3 1-23-16,-4 2 18 0,0 0-6 0,0 0-17 15,0 0-6-15,6 12 9 0,-9-6-1 16,3 1-5-16,-3 2 10 0,-1 0-22 0,1-1 17 16,-1 3-15-16,4-3 2 0,-2 0 1 0,0 1-6 15,-1-3 5-15,0 0-7 0,3 0 13 0,-3-1-13 16,3 0 4-16,0-5 14 0,3 5-13 16,-3-5 2-16,0 0 6 0,14-1-11 0,-14 1 11 15,16-7-3-15,-9 0-8 0,4 1 13 16,2-5-5-16,2 3-7 0,-2-2 14 0,0 2-7 15,1-3 3-15,0 3-6 0,3 0 8 0,-4 0 1 16,2 1-17-16,-3 2 14 0,-1 2-6 0,-1-2 3 16,0 3-2-16,-3 0-1 0,1 1 19 15,-8 1 1-15,13 5-1 0,-6-2-6 0,0 3-5 16,-3 2 3-16,-1 0-13 0,0 1 5 0,-3 0 18 16,5 1-13-16,-4 0 0 0,-1-2 0 0,1 1 3 15,2-1 2-15,-3-1-18 0,3 0 21 16,1-1-13-16,3-1 15 0,-3-3-4 0,5 1-4 15,1-3 11-15,4-3-10 0,0 0 10 16,7-4-5-16,0-3 2 0,2 1-15 0,4-4 10 16,1-1-15-16,-4 3 0 0,3-3 13 0,-6 5-6 15,-1-3-4-15,-2 2-6 0,-2 2 11 16,-2 1-11-16,-1 2 10 0,-2 0 6 0,-1 0-5 16,-3 1-6-16,0 0 1 0,0 2-1 0,0 0 8 15,-7 2-2-15,8-2-14 0,-8 2 17 0,0 0-12 16,5 9-6-16,-5-4 1 0,0 2-1 0,-3 0-9 15,3 1-53-15,-1 2-26 16,0 0-74-16,-1 0-67 0,4 2-422 0,-1-1-46 0,3-1 75 16,-1-1 35-16</inkml:trace>
  <inkml:trace contextRef="#ctx0" brushRef="#br0" timeOffset="27831.7">25862 2233 824 0,'0'-8'253'0,"0"8"-22"0,-1-5-52 0,1 5 20 16,0 0-43-16,-12-3 8 0,12 3-18 15,0 0-13-15,-24 8-23 0,15-2-15 0,-3 1-8 16,-2 1-8-16,1 4-4 0,0 0-9 16,-1 3-15-16,0 1 3 0,0 0-8 0,1 0-5 0,2 2-38 15,1-5 12-15,5 2-7 0,-3-2 7 16,5-2-2-16,3-1 23 0,0-3-11 0,3 0 11 15,6-1-15-15,-2-3-14 0,0-1 4 16,4-2 1-16,-1-2-12 0,4-1 8 0,-1-3-3 16,0 0 8-16,1-2-18 0,-3 1 13 0,0-3 2 15,-1 2 5-15,1-1-20 0,-2-1 0 0,-5 2 20 16,2 0-12-16,-2 0 12 0,-1 1-30 16,-3 2-3-16,-3-2-3 0,3 2 6 0,0 5-3 15,-10-7 5-15,6 6 8 0,-4-2 0 16,-1 1-26-16,9 2 24 0,-18 0-1 0,8 0 16 0,10 0-8 15,-16-2-13-15,8 2-13 0,8 0 19 16,-13-2-4-16,13 2-9 0,-4-3-31 16,4 3 12-16,1-7-12 0,2 1-15 0,7-5 14 15,1 0 9-15,-1-2-3 0,3-2-5 0,5-2 5 16,-2-2 28-16,5 0-10 0,-7 0 7 0,6-1 16 16,-6 3 13-16,-1 0 17 0,-3 1 6 0,1 2-8 15,-4 0 13-15,-1 0 25 0,-2 3 6 16,-1 0-31-16,-3 2-3 0,-3 1-5 0,0-2 16 15,-1 3-9-15,-3 2-12 0,-2 0 18 0,-3 2-10 16,-1 1-18-16,-4 2 7 0,-3 2 9 16,-1 0-4-16,0 1-7 0,2 3 3 0,-3 1-9 15,-1 2-1-15,9 0 1 0,-3-1 11 16,4 3-7-16,2-3-1 0,1-1 8 0,6 1-23 16,1 0 10-16,3-1 3 0,3-2 0 0,1 0-5 15,6-2 2-15,4 0 3 0,2-3-1 0,-1 0-12 16,5 0 8-16,4-3 5 0,-3 2 0 0,2-2-11 15,-2-1 3-15,-1 1-2 0,1 1 2 16,-1-1 0-16,-3 1-2 0,-6 1-6 0,6-2 16 16,-7 2-13-16,0-2-5 0,1 3 13 0,-3 0-24 15,-8 0 14-15,11 1 4 0,-10 2-9 16,6 1 19-16,-7 1-7 0,3 2 3 0,-3 2-3 16,0 0-7-16,-3 3 15 0,3-2-13 15,-3 2-3-15,3-1 6 0,-4 1-6 0,4 1-2 16,0-1-8-16,0-1 3 0,0 0 12 0,4-2-17 15,-1 2 2-15,1-3-15 0,2-3 5 0,4 1-10 16,1-4 7-16,-1 0-20 0,3 0-10 0,4-6 22 16,-3 3-6-16,6-3-1 0,-5-1 23 15,2 0-8-15,-3-1 8 0,-1 1 8 0,-3-1 23 16,1 3 2-16,-1-2-12 0,-2 1 15 0,-3 0 5 16,2 2 2-16,-3 0-4 0,-4 2-6 15,0 0-5-15,0 0-2 0,0 0 12 16,0 0-22-16,-7 14 12 0,-1-6 0 0,2 1 1 15,3-1-9-15,-4 0 8 0,1 1-20 0,1-1 10 16,2 1 0-16,0-3 3 0,2-1 4 0,1 0-12 16,0-5 3-16,4 6-6 0,-4-6 11 0,14 0-29 15,-14 0 5-15,27-10-19 0,-13 2 11 16,5-3 6-16,-1-3-10 0,3-5 0 0,0 0 7 16,-2 0 1-16,2 0 2 0,-3-1 0 0,2 1 10 15,-6 2 2-15,1 3 14 0,-5 2 38 0,-1 0-18 16,-2 3 5-16,-1 0 3 0,-2 3 0 0,-1 2-1 15,-3 1-4-15,0 3 10 0,0 0-6 16,0 0 1-16,-17 24-13 0,5-7 10 0,-3 10 6 16,-6 13-17-16,1 7 12 0,-7 16-1 15,-1 3 0-15,1 1-10 0,-1 1 2 0,-2 1 19 16,9-2-34-16,-2-1 5 0,9-11 0 0,3-1 8 16,1-4-18-16,-3 0 16 0,9-12-6 15,-2-7 3-15,5-4-6 0,-2-2-7 0,0-4 3 16,-1-2-1-16,4-2 4 0,-1-3-14 0,-2-2-25 15,-3-2-47-15,-1-3 11 0,1-1 8 0,-5-4 2 16,0 0 0-16,0-4 3 0,-8 0 2 16,3-4 5-16,-5-4-5 0,3 0 16 0,3-5 5 15,-4-1-11-15,5-1 6 0,0-1-34 0,1-4 3 16,2 1 3-16,5 0 4 0,4 2 11 16,-3 0 2-16,5 0 11 0,3 1 12 0,1 0 1 15,6-2 7-15,0 1-15 0,1 1 22 16,6 1-12-16,-1 1 5 0,2 1 11 0,3 3-14 15,-1-1 8-15,4 3 1 0,0 3-4 0,0-1-68 16,1-2-226-16,-6 8-417 0,-1 2 72 0</inkml:trace>
  <inkml:trace contextRef="#ctx0" brushRef="#br0" timeOffset="44095.25">8469 4701 440 0,'0'0'54'0,"-17"-9"22"16,17 9-4-16,0 0 5 0,0 0-8 0,-4-4-23 15,4 4 10-15,0 0 62 0,0 0 0 0,0 0-18 16,-6-2-11-16,6 2 8 0,0 0-15 16,0 0 0-16,0 0-18 0,-7-2 16 15,7 2-9-15,0 0-4 0,0 0-13 0,0 0 4 16,-6-5-1-16,6 5 2 0,0 0-6 0,0 0-9 15,0 0-1-15,0 0-7 0,0 0 15 0,0 0-28 16,0 0-2-16,0 0 2 0,0 0 0 16,0 0-5-16,0 0 0 0,0 0 10 0,20 0-2 15,-7 5-14-15,1-5-70 0,4 0 6 0,5 0 6 16,0 0 10-16,5 0 8 0,3 0 0 0,6-3 13 16,2 0 17-16,4 0-20 0,-1-1-5 15,16 0 18-15,-7-2-13 0,-10 4 3 0,17-6 7 16,-10 2 13-16,-7 3-10 0,17-4 16 0,-10 0-22 15,-7 4 19-15,-3-4 5 0,3 2-13 16,0 1-5-16,-4-2-3 0,-3 3 31 0,-3-2-5 16,-3 2-15-16,-1-3 17 0,-3 4 29 15,-4 2-42-15,-2-6 1 0,-2 6 2 0,-2-2 31 16,0 1-31-16,-3-2 21 0,-1 1-28 0,-1 0 7 16,-1 2-10-16,-8 0 23 0,14-1-3 0,-8 0 14 15,-6 1 4-15,11-5-25 0,-8 3-18 16,-3 2 15-16,0 0-23 0,3-6-43 0,-3 6-31 15,0 0-5-15,0 0-118 0,-6-11-87 0,1 11-407 16,2-1 59-16</inkml:trace>
  <inkml:trace contextRef="#ctx0" brushRef="#br0" timeOffset="44500.78">9460 4370 373 0,'0'0'149'0,"0"0"-32"16,0 0 19-16,0 0-57 0,0 0-2 16,0 0 8-16,0 0 2 0,0 0 0 0,24 8-13 15,-20-5-7-15,6 2-1 0,0 1 1 16,0-2-14-16,1 3 1 0,3-1-13 0,2 1 15 15,-2-2-2-15,3 2-10 0,0-1 2 16,1-2 5-16,-5 3-25 0,5-2 20 0,-2-1-13 16,-1 3-20-16,1-1 46 0,-3-3-42 0,-2-1 7 15,2 2 1-15,-2-2-2 0,-4 1-7 0,3 1-16 16,-3-3-11-16,0 4 11 0,0-4 28 16,-4 2-2-16,-3-3 38 0,7 6-43 0,-4-4 12 15,-3-2-5-15,-10 13-10 0,-3-4 15 16,-5 2-10-16,-6 6-10 0,-16 8 7 0,-1-2-14 0,-7 4 9 15,-1-1-15-15,-12 6 8 0,13-5-16 0,-3 2 0 16,0-4-10-16,3 1 11 0,-1-1-50 16,5 0-17-16,0-1-72 0,3 0-56 15,3-2-515-15,8-3 70 0</inkml:trace>
  <inkml:trace contextRef="#ctx0" brushRef="#br0" timeOffset="48087.66">22092 5603 322 0,'0'0'108'0,"0"0"66"15,-1-6-16-15,1 6 6 0,-3-4-23 0,3 4-5 16,-3-5-6-16,3 5 1 0,-3-4-21 0,3 4-13 15,-1-6-94-15,1 6 4 0,-6-3 34 16,6 3-10-16,-3-8 7 0,3 8-2 16,-4-6-23-16,0 4 0 0,1-4 33 0,3 6-21 15,-4-6 1-15,1 2-6 0,3 4 1 0,-6-7 17 16,2 5-25-16,-2-3 8 0,6 5 4 0,-8-7 8 16,4 2-17-16,-2 1-1 0,0 0 13 15,-1-2-28-15,2 3 26 0,-4-2-11 0,2 1-10 16,0-2-10-16,-3 0 21 0,3 2-21 0,-3-1-6 15,3 2 1-15,-4-3 15 0,2-1 5 0,-1 4-2 16,-1-2 5-16,1 1-8 0,0-2-5 16,-1 2 21-16,-2-2-4 0,-2 0-27 15,5 2 20-15,-3-2-7 0,2 3 71 0,-2-1-5 16,-1 1-12-16,4-4 2 0,-3 5-19 0,2-3 22 16,-2 3-21-16,2-4 5 0,-3 4 0 0,1-2-31 15,-1 2 19-15,0-2-11 0,-3-1 5 16,1 3 0-16,1-3 3 0,-1 2-19 0,-2-1 17 15,1 0-14-15,0 2 13 0,0-3-12 0,0 3 1 16,-4-4 4-16,5 3-8 0,-5-1 7 0,3 0-4 16,-1 0-32-16,1 2 26 0,-3 0 1 15,4-4 1-15,-6 4 1 0,6-2 8 0,-4 0-26 16,3 3 15-16,-4-5 5 0,4 4-5 16,-3 0-12-16,4-2 7 0,-4 1-8 0,1-1 6 15,0 0-6-15,-1 3 11 0,0-4-3 0,1 3-10 16,-4-4 18-16,3 3-16 0,-2 0 9 15,-4-2-6-15,3 1-13 0,-4 1 26 0,4 2-19 16,0-4 9-16,1 2-3 0,-1 2 3 0,0-4 7 16,3 3-10-16,1 1 15 0,-1-3-20 0,-3 2 5 15,4 1-3-15,-1 0 9 0,3-1-4 16,-2-1-15-16,0 3 18 0,-1-1 1 0,4 1-17 16,-3 0 19-16,6 0-18 0,-3 0 20 0,0 0-20 15,0 0 17-15,4 1-1 0,-2-1-4 0,-1 3 6 16,2-3-13-16,0 2 2 0,0-2 11 15,-2 1 10-15,1 0-29 0,2 1 6 16,0 1 5-16,-1-3 8 0,0 1-13 0,-3-1 2 16,4 1 8-16,-2 1-10 0,-1-1 16 0,1 0-14 15,-1 2 0-15,-1-2 6 0,3 1 0 0,-6-2-1 16,-1 4-7-16,4-2 2 0,-1-1 1 16,-1 0 7-16,-2-1-10 0,0 5 7 0,4-4-12 15,-3 0 15-15,-1 1-5 0,4-1-10 0,-4 0 13 16,1 2-1-16,0-2-4 0,-1 1 4 0,4-2-4 15,-4 4 14-15,1-4 4 0,0 2-16 0,2-1-8 16,1 0 6-16,-3-1 4 16,2 2 3-16,-1 1 5 0,-2-2-15 0,3 0-13 0,-2 1 18 15,-1 0 0-15,-3 1 6 0,4 0 4 16,-4 1 0-16,3-1-7 0,-3-2-9 0,1 5 9 16,-4-2-8-16,3 1-3 0,2-2-5 15,-2 3 13-15,1 0 8 0,-1-2-8 0,0 1 5 16,3-2 0-16,1 3-5 0,0 1-2 0,-1-3 4 15,1 1-7-15,-1-1 8 0,0 3-6 0,1-1 3 16,3-1 3-16,0 1 4 0,0 0-4 0,0-2 2 16,0 0-2-16,3 4-14 0,-3-4 11 15,-1 3 3-15,5 0-6 0,-4 0-4 0,3 0 4 16,-3-3 1-16,3 5 2 0,-3-3-11 16,1 2 19-16,1-1-8 0,-1-2-2 0,2 2 7 15,0 0 0-15,-3 0-5 0,4 1-8 16,-5 1 8-16,5-2-8 0,-1-1 8 0,0 1 0 15,-2 2 6-15,2 0-14 0,3-2 0 0,-3 2 3 16,1 0-5-16,-1 3 5 0,1-4 2 0,-1 1 6 16,3 1-13-16,1 4-6 0,-4-4 16 0,4 1 5 15,1 3-12-15,-2 1 9 0,0-4-2 16,2 4-15-16,-2 0 5 0,1 3 10 0,3-4-6 16,0-1 1-16,-3 4-5 0,3-3-8 0,1 3 23 15,2-1-12-15,-2-3-4 0,1 3 9 0,-1 0-1 16,2-2 1-16,1 2 2 15,0 0 5-15,-1-4-8 0,4 2-4 0,-3 1-1 16,3-2 13-16,-3 2-10 0,3 0 15 0,0-4-15 16,0 6 10-16,0-3-2 0,0 1-1 0,0-1-2 15,0 1-5-15,0 0 13 0,3 1-8 0,0 2 10 16,-2-2-25-16,2 0 7 0,0 1 11 16,3-1 4-16,-2-3-12 0,4 2 13 0,-2-1-18 15,1 1 10-15,-1-3-3 0,1 3 0 0,1-3 3 16,1 1 8-16,-2-3-8 0,0 3-10 0,1-3 15 15,1 1 8-15,-2 2-13 16,0-4-5-16,0 0 12 0,0-1-4 0,-1 1-1 16,1-1-7-16,1 0-2 0,1 0 12 0,-2 1 0 15,0-1-5-15,1 0-3 0,1 1 8 0,1-1 3 16,1 0-3-16,-4 1-7 0,6-1 9 0,-2 1 19 16,-1-1-26-16,3 0 5 0,1 0 0 15,0 1-5-15,0-2-5 0,-1 0 20 0,4-1-12 16,-3 1 10-16,3 0-11 0,-3 1 6 0,3 0-16 15,0-1-4-15,0-4 14 0,-3 6 11 0,6-3-3 16,-7 1-2-16,5-2 7 0,-2 2-10 16,2-1 3-16,-5 1 5 0,2-2-3 0,1 0-5 15,1 3-5-15,-3-4 10 0,3 4-2 0,-3-3 0 16,3 3-3-16,0-1 3 0,-3-2-1 16,7 2-4-16,-5 1 7 0,8-1-2 0,-3 1 2 15,2 0-10-15,2 0-3 0,-1 0 9 16,0 1 1-16,3-1-4 0,-3 0-3 0,3-1 5 15,0 1 0-15,-2-4 0 0,2 5 5 0,0-3-15 16,-3 1 0-16,-3-2 10 0,3-1-2 0,-3 3-3 16,1-3 0-16,-4 2 18 0,3-2-26 15,-1 0 0-15,1 0 3 0,0 1 13 0,2 1-18 16,4-4 10-16,0 4 0 0,1-3 5 0,3 0-13 16,0 2 6-16,0-3-4 0,9 4 17 0,-1-4-19 15,1 4 0-15,-2-5 8 0,2 2 11 0,-1 2 4 16,1-3-23-16,-2 3 3 15,-1-4 0-15,-2 3 0 0,-4-2-5 0,3 1 15 0,0 0-8 16,-3 2 13-16,0-4-15 0,3 4 13 16,-3-3-5-16,2 0-1 0,-5 2-4 0,0-1-6 15,2-1 8-15,-2 2 0 0,-1-1 2 16,-1 2-7-16,-1-3 5 0,-1-1 0 0,-3 2 3 16,2 1-6-16,1-3 1 0,-3 2 7 0,3 2-10 15,-4-4-3-15,1 0 3 0,0 4 10 0,-1-4-2 16,3 1-1-16,-2 0 1 0,-1 2-6 0,1-3 19 15,0 1-16-15,-1-1 5 0,1 4-13 16,0-5 5-16,-2 0 9 0,-1 1-1 0,0 0 0 16,1-1 8-16,-4 4-6 0,1-4-14 0,2 1 12 15,-2 0-5-15,1-1 2 0,0 0-2 16,-2 0 13-16,1 0-18 0,1 0 13 16,-3-1-1-16,6 1-17 0,-2-1 15 0,-2 1-5 15,2-4-2-15,2 4 2 0,1-1 0 0,3 0 10 16,-3 1-15-16,2-5 15 0,-2 4-28 0,6-2 18 15,-2-1 13-15,2 0-13 0,3 2 0 0,-6-3-3 16,3 2 6-16,1-3 7 0,-1 1-5 16,1 1 8-16,2-3-8 0,-2 0-10 0,-1 2 8 15,1-1-9-15,3-4 19 0,-5 3-15 0,2-2 7 16,-1 0 0-16,1-4 15 0,-4 5-22 16,6-5 10-16,-6 1-16 0,0 1 5 0,3-3 6 15,1 1 10-15,-1-1-24 0,1-2 19 16,-4 1-21-16,3-2 1 0,-4 2 1 0,-2 3 6 15,3-7 8-15,-7 4-8 0,4-3-1 0,-4 2 1 16,0 0-7-16,-3 0 12 0,-1-1 2 0,3 0 6 16,-5 1-8-16,-1-2 0 0,1 0-13 15,-4-1 10-15,0 3 1 0,-1 1-3 0,2-4 20 16,-2 1-20-16,-2 1 8 0,3-2-6 0,-4-2 6 16,0 2-1-16,2-5 8 0,-3 4-10 0,-1-3-5 15,-1 1 5-15,-1 1 10 0,-1-3-4 16,-3-1-9-16,-1 0-2 0,2 2 20 15,-2-1-7-15,-5 4-13 0,1-4-3 0,0 2 6 16,-4 2-11-16,3 0 8 0,-6-3 2 0,4 1-7 16,-8 3 2-16,5-5 18 0,-5 2-7 0,4 2-6 15,-7 2 1-15,0-3-11 0,0 2 16 16,-4 1 2-16,-12-7-8 0,-1 3 3 0,-7-2-2 16,3 3-9-16,-6-1 11 0,2 3 6 0,-8-5 1 15,-15-1-17-15,-6 1-16 0,-11-1-25 0,-10 5-23 16,-17-1-51-16,-38 2-98 0,-14 4-614 0,-6 7 69 15,-14-3 128-15,-14-2 97 0</inkml:trace>
  <inkml:trace contextRef="#ctx0" brushRef="#br0" timeOffset="51326.95">8404 6192 614 0,'0'0'197'0,"0"0"-100"16,-14-1 18-16,14 1-5 0,0 0-12 0,0 0-1 16,0 0-15-16,0 0 2 0,0 0-20 15,0 0 23-15,0 0-35 0,0 0 6 0,0 0 6 16,0 0-15-16,0 0-3 0,0 0-2 0,0 0-14 16,0 0 1-16,-6 2-3 0,6-2-12 0,0 0 2 15,0 0-3-15,0 0 3 0,0 0-16 16,0 0 21-16,0 0-2 0,0 0-31 0,0 0 17 15,0 0-4-15,23 7 22 0,-12-7-9 0,6 0-16 16,-3 0 10-16,9 0-10 0,1 0 5 0,7-2-2 16,0 2 7-16,7-5 23 0,2 3-2 15,2-3-26-15,2 3 5 0,14-6 1 16,-10 3-9-16,6 0 13 0,-8-1-17 0,-3 0 15 16,-1 3-6-16,-4-2-4 0,5 1 2 0,-4-2 5 15,1 4 26-15,-2-3-49 0,-4 4 21 0,-3-1-11 16,-1 1 9-16,1-1-12 0,-10 2 17 15,3-2-9-15,-4 0 14 0,-5 2-9 0,1-1-4 16,1 1-1-16,-6-1-4 0,2 1-6 0,-3 0 6 16,0 0 2-16,-10 0 7 0,18 0 11 0,-12 0-5 15,-6 0-8-15,11-1-2 16,-1 2 12-16,-10-1-17 0,0 0 7 0,11-1 7 16,-11 1-27-16,9-3 15 0,-9 3-2 0,0 0-16 15,0 0-21-15,0 0-35 0,0 0-54 0,0 0 15 16,0 0-61-16,0 0-59 0,0 0 18 15,0 0-453-15,0 0 77 0</inkml:trace>
  <inkml:trace contextRef="#ctx0" brushRef="#br0" timeOffset="51811.78">9371 5910 389 0,'0'0'107'0,"0"0"-2"16,0 0-3-16,0 0-12 0,0 0-26 0,0 0 13 15,0 0 12-15,0 0 1 0,18 13-13 0,-12-10-49 16,1 0 18-16,4 3 10 0,-4 0-12 0,3-1 15 15,1 0 0-15,2 3 5 0,-3-1-29 16,4 0 19-16,-1-1 10 0,2 1-28 16,-3 2 7-16,3-1-12 0,-2-1-18 0,0 0-16 15,1 1 29-15,-4 1-3 0,4-2-2 0,-4-2-14 16,0 0 16-16,1 3-28 0,-4-6 13 0,3 4 0 16,-4-2 9-16,2 0-24 0,-4-1 12 15,2 3 3-15,-3-5 4 0,-3-1 34 0,7 7-30 16,-3-6 7-16,-4-1 0 0,7 5 23 0,-7-5 0 15,0 0-8-15,0 5 6 0,0-5-8 0,-14 8 7 16,4-2-2-16,-5 2-23 0,-1 1 5 16,-5-1-7-16,-6 1-11 0,-4 1 13 0,0 2-6 15,0-1-7-15,0-1 11 0,-2 3-6 0,2-3 8 16,0-1-8-16,4 1-10 0,3-2-23 0,0 1-38 16,0-1-24-16,3 0-22 15,5-1-37-15,-2 1-32 0,5-6-49 0,2 4-449 16,1-4 65-16</inkml:trace>
  <inkml:trace contextRef="#ctx0" brushRef="#br0" timeOffset="55391.86">21989 10249 332 0,'0'0'126'0,"0"0"-1"0,0 0-15 0,0-6 64 16,0 6-13-16,0 0-15 0,0 0-15 0,0 0-1 15,0 0-19-15,0 0 9 0,0 0-2 0,0 0-19 16,0 0-6-16,0 0-14 0,-3-7 8 0,3 7-3 16,0 0-22-16,0 0-1 0,0 0 11 15,-4-4-8-15,4 4-15 0,-3-6-16 0,3 6 16 16,-7-1-9-16,7 1 7 0,-7-7-4 0,1 7-5 16,6 0 1-16,-10-9-8 0,6 8 2 0,-4-4 0 15,-1 3-5-15,2-2-23 0,-4 0 21 16,1 1-16-16,0-3 18 0,-4 4-5 15,4-4 8-15,-7 5-8 0,0-5-20 0,0 5 12 16,3-6 13-16,-3 4-12 0,0 1-16 0,0-3 15 16,0 1 5-16,3 0-9 0,-3 2 4 0,0-1-7 15,4-1-11-15,-2 3 11 0,-1-1-3 16,2-3 3-16,0 4 4 0,-3 0-1 0,4-4-6 16,-2 4 8-16,-1-1-11 0,2-1-7 0,-3 1 15 15,3-1-25-15,0 2 25 0,-6-3-10 0,3 2 5 16,-3 2 13-16,2-2-15 0,-2-3 7 0,-1 4-7 15,0 1 9-15,1-3-9 0,-4-1 12 16,3 1-7-16,-1 3-6 0,1-2 11 0,-3-3-18 16,3 4 8-16,1-2 2 0,-4-1 3 15,3 2-14-15,4-1 12 0,-4-1-4 0,0 3-4 16,2-1 4-16,-2-3-12 0,4 4 15 0,-4-2-2 16,1-1-11-16,3 4 16 0,-1-3-3 15,-2-1-8-15,3 2 8 0,0 1-12 0,3 0 4 16,-3-3 11-16,3 2 2 0,-3 2 3 0,1-2-11 15,1 0-4-15,-1-2 7 0,2 4 20 0,-3 0-19 16,3-2-9-16,0 1 11 0,-3-1-6 0,4 0-2 16,-2 2 5-16,-1-2 3 0,2 2-13 15,0 0 10-15,1 0-5 0,-1-1 3 0,-2 1 4 16,4 0-4-16,-4 0 7 0,2-1-18 0,1 1-4 16,-2 0 12-16,2 0 10 0,-1-1-3 15,1 1-7-15,0 1 6 0,-2-1-1 0,2-1 5 16,-4 1-13-16,3 0 9 0,0 0-6 15,1 0-3-15,-5 0 8 0,5-3-10 0,-1 3 8 16,0 0-9-16,0 0 9 0,1-2 2 0,-3 2-5 16,5 0-5-16,-3 0 10 0,0 0-2 0,1 0-14 15,-1 0 11-15,4 0-10 0,-3 0 10 16,2 0-2-16,1 0-19 0,-3 0 21 0,1 0 0 16,2 0-5-16,-4-1-3 0,5 1 8 0,-1 0 3 15,-2 0-3-15,-1-1 0 0,0 1-5 16,-1 0 7-16,1-2-7 0,-1 2 13 0,3 0-11 15,-3-3 3-15,1 3-5 0,0 0 13 16,-1-1-13-16,0 1 7 0,0 0-4 0,-2 0-3 16,2 0 7-16,0 0 6 0,0-2-6 0,-3 2 1 15,3 0 7-15,1-1-17 0,-4 1 7 0,3 0 0 16,0 1-6-16,1-1 19 0,-1-1-13 0,0 1-2 16,1 0-6-16,-1 0 8 0,1 1-13 15,2-1 13-15,-3 0-10 0,1 2 20 0,-1-2-20 16,1 0 23-16,-1 0-21 0,3 1 13 0,-3 2 8 15,-2-1-18-15,2-1 10 0,3 0-2 0,-5-1 7 16,2 2-10-16,1 1 5 0,-2-2-5 16,2 0 2-16,-1 0 6 0,1 3-5 15,-2-2-8-15,2 1 10 0,0-3-16 0,-1 4 11 16,0-2-10-16,0-1 8 0,1 0 14 0,-1 1-14 16,1 2 10-16,-1-3-14 0,3 0 9 0,-2 3-3 15,-1-2-3-15,4 1 6 0,-4-3 0 0,4 1-1 16,-3 2-12-16,2 0 5 0,-2-2-8 15,3 1 13-15,-1 2-5 0,1-3 2 0,0 0-2 16,2 1 21-16,-1 2-19 0,2-3-5 0,0 1 3 16,-4-2 5-16,5 1 5 0,-1 2-10 0,7-3 8 15,-14 4-8-15,7-4 2 0,0 0 16 16,7 0-11-16,-14 5-2 0,8-4-5 0,-1 0 16 16,7-1-14-16,-10 3 6 0,10-3-9 15,-11 4 6-15,8-1-5 0,3-3 5 0,-10 0 0 16,10 0-7-16,-10 1 12 0,3 4 2 0,7-5 1 15,-10 2-16-15,6-2 21 0,4 0-10 16,-10 2-11-16,6 2 8 0,4-4-2 0,-10 1-1 16,3 2-10-16,1 1 16 0,2-1-1 0,4-3-2 15,-14 1 13-15,8 5-15 0,-1-5 7 0,0-1-10 16,0 6 2-16,0-5 0 0,-3 4 1 0,3-2-8 16,0-1 20-16,-3-1-8 15,4 4-2-15,-5-3 3 0,1 3-6 0,3-3-2 16,-4 3 0-16,1-2-2 0,3-1 7 0,-2 5 2 15,-2-4-4-15,4 2-1 0,-3 2-10 0,2-3 13 16,-1 3 3-16,-1 0-14 0,3 1 11 0,-1 0-7 16,-1 0 12-16,2 0-18 0,0 1 11 15,-3 0-4-15,3 1-4 0,0 0 5 0,4 2 0 16,-5-2-3-16,5-1 3 0,-3 4 8 0,2-2-6 16,1 3-2-16,0-3-3 0,-1 3 16 0,1-3-5 15,-1 0-19-15,4 3 21 0,-1 0 0 0,-2-3-2 16,3 3 2-16,0-2-7 0,-3 3-4 15,3-5-4-15,0 6 13 0,3-5-11 16,-3 3 6-16,3-1 2 0,-3 0 2 0,1-3-12 0,3 4 7 16,-4-3-2-16,3 2 0 0,1-3-8 0,-1 3 3 15,0-2 5-15,0-1 2 0,1 3 21 16,-1-3-18-16,4 0-5 0,-3 0-3 16,-1 1-2-16,1-1 10 0,2 1-7 0,-2-3 1 15,2 0 9-15,-2 1 5 0,3-1-19 0,0 2 11 16,-1-2-7-16,-2 3 7 0,6-2 0 0,-3-1-13 15,0 1 5-15,3 0 6 0,0 1 12 16,-3-2-5-16,6 2-7 0,-2-2 7 0,-1 2-5 16,0 1-11-16,1-1 6 0,-1-1 8 15,4 0-11-15,-4-1 11 0,3 2-1 0,-2-2 1 0,2 2-3 16,-2-2 2-16,6 4-4 0,-4-2-1 16,2-1 1-16,1-1-3 0,1 0 10 15,-3 2 0-15,3-3-10 0,4 3 12 0,-4-2-7 16,4 5-5-16,-1-4 13 0,3 0-3 0,-2 0-5 15,0 0-2-15,2-2-6 0,-2 2 10 0,3 0-2 16,1-3 0-16,-2 2 0 0,1-3 13 0,0 2-13 16,-3 0 8-16,2 0-6 0,1-3-7 15,-3 3-5-15,0-3 8 0,-1-1 14 0,4 0-1 16,-3 2-9-16,2-3 11 0,-2 2-5 0,3 0-11 16,0-4 6-16,-1 5-11 0,4-3 10 0,-5-1 1 15,5 1-11-15,-3 1 13 0,3-2 1 16,-3 0-1-16,0-1-8 0,3 2-2 0,4-2-5 15,-3 0 12-15,5 0 14 0,-2 0-14 16,0 0 9-16,0 0-6 0,3 0 5 0,0 0-10 16,3 0 0-16,-1-2-10 0,-2 1 5 0,0-3 2 15,3 4 13-15,0-3-12 0,-2 2 7 0,-1-1 0 16,-1-2-15-16,-2 4 15 0,0-1-10 16,0-2 12-16,4 0-7 0,-4 2 3 0,3 1-8 15,-3-2-5-15,3 0 12 0,0-1-2 0,6 0 3 16,-2 2-6-16,4-1 13 0,1-2-10 0,-1 1 0 15,2-1-2-15,4 3 7 0,7-3 3 16,-4-2-8-16,-7 5-3 0,-2-1-7 16,2-2 7-16,1 3 11 0,-1-2-11 0,-4 0 1 0,5 2-6 15,-4 1-10-15,1-3 13 0,-2 2 8 16,-2-2-16-16,-4 1 3 0,8 1 2 0,-8-1-2 16,-3 1 7-16,3-3 8 0,-1 3-10 15,-2-2 0-15,7-1 8 0,-7 2-6 0,2-3 0 16,2 1-2-16,-1-2 5 0,1 2 3 0,-1 0-11 15,-3-6 3-15,0 3 5 0,-4 0 10 0,-1 3-12 16,2-4-3-16,-4 2 5 0,3-2-11 0,-2-2 17 16,-1 3 6-16,-1-1-4 0,-2-2-13 15,3 2 5-15,-4-2-3 0,1 1 3 16,0-3-5-16,-2 2-2 0,-1 1 4 0,-1-2-2 0,-3-2 13 16,-1 5-19-16,1-3 14 0,-4-2-3 15,4 2-8-15,-4 2 11 0,0-4 2 0,1 1 3 16,-1-3-8-16,-3 3 5 0,3-2-5 15,-6-1-3-15,2-2 11 0,-2 2-6 0,-1-3 6 16,0 0-8-16,-3-2-5 0,3-2 15 0,-6-3-12 16,-3-1 4-16,-1-5-4 0,-4-1 4 0,-9-5-4 15,-1-2-9-15,-9-1-9 0,-5 5-8 0,-23-7-16 16,-13 2-84-16,-15 3-176 0,-9 6-516 16,-15 6 94-16,-44-5 73 0</inkml:trace>
  <inkml:trace contextRef="#ctx0" brushRef="#br0" timeOffset="64328.36">22156 14756 76 0,'-9'-2'-13'0,"2"-3"-25"0</inkml:trace>
  <inkml:trace contextRef="#ctx0" brushRef="#br0" timeOffset="66235.52">22092 14645 447 0,'0'0'177'0,"0"0"-18"15,0-6-13-15,0 6-13 0,0 0-10 16,-1-8-3-16,1 8 5 0,-6-7-22 0,3 5-83 16,3 2 11-16,-7-7-3 0,4 1 8 0,-1 5 13 15,-3-6-3-15,0 3 20 0,1-2-27 0,-4 2 9 16,2 0-4-16,-2-3-16 0,0 3 10 15,-1-2-4-15,-2-1 1 0,-1 3 1 0,1-2-33 16,-5-2 20-16,2 6-5 0,-2-4 0 0,1-1-13 16,-3 2 74-16,3-1-25 0,-4-1 15 0,3 4-5 15,-1-4-3-15,-6 0-14 16,2 3 4-16,-2-2-13 0,-2 1 11 0,3 1-8 0,-3-2 2 16,0 2-4-16,-1 0-6 0,-2-1-10 15,2 0-5-15,0 2-5 0,-2-1 17 0,-1 0 1 16,0 0-10-16,1 2 4 0,-1-3-12 0,0 2 0 15,0 1 2-15,1-3 0 0,-1 4 3 16,0-5-7-16,0 5-4 0,-3 1 1 0,3-3-3 16,-3 1 3-16,4 0 2 0,-4 0-2 0,3 1 2 15,0 1-13-15,0 0 3 0,0 1 11 0,1-1-4 16,-1 0-2-16,0 2 3 0,0-2-3 16,1 4-7-16,2-1 4 0,-3-3 8 0,1 6-10 15,-4-4-5-15,3 2 10 0,0-2-7 0,-7 2 2 16,5 0 0-16,2-1-5 0,-3 1 5 0,3-1 5 15,-4-2-5-15,4 3-5 0,0-2 2 16,1 2 1-16,-1-4 4 0,3 4-15 16,-1-3 3-16,1 1 15 0,4-2-10 0,0 1 3 15,0 2 2-15,-1-1-6 0,2-2 12 0,-1 0-1 16,3 1 5-16,-2-1-10 0,2 1 5 0,-3-1-10 16,3 0 5-16,-2 0 5 0,2 0-10 0,0 4 13 15,1-4-8-15,-4 1 2 0,4 0-4 16,0 0 2-16,-1-1 5 0,0 1-10 0,-3 1 20 15,4 0-23-15,-4 0 6 0,0-1-3 0,0 1 2 16,1-2 3-16,1 0-2 0,-2 4 7 16,-3-1-8-16,0-2 8 0,7 3 8 15,-4-3-16-15,-1 0 1 0,1 1 2 0,1 0-15 16,-1 0 15-16,0 1 2 0,0-1 13 0,0-1-20 16,4 4 8-16,-1-4-6 0,1 0-4 0,-1-1 4 15,0 0-2-15,1 5 0 0,0-4 13 0,-1 1-14 16,4 0 14-16,-4 2-10 0,4-3 9 15,-3 1-12-15,2-2 5 0,-1 4-5 0,1-1 5 16,0-2 8-16,-1 3-6 0,1-1-7 0,1 0 3 16,-3 2-4-16,-1-2 6 0,4 4 0 0,-4-1 3 15,-3 1-8-15,1 1 5 0,-4 0 10 0,6 1-15 16,-3-1-8-16,0 2 18 0,0-1-2 16,0 1-1-16,0 0 1 0,3-2 0 15,-2 4-11-15,2-2 13 0,0 0-2 0,2 0 7 16,-2 1-13-16,3-1 13 0,-2 1-20 0,3-3-3 15,0 5 11-15,0-3 4 0,4-2-4 16,1 3-6-16,-4-3 11 0,5 5-3 0,-2-2-8 16,3 0 8-16,-1 3-10 0,-2 2 20 0,6-2-23 15,-4 3 8-15,1 1 18 0,1-1-16 0,-2 1 8 16,7-2-5-16,-2 1 0 0,2 1 6 0,-2-1-12 16,5 1-4-16,-2-3 13 0,-1 3-11 15,1 3-10-15,3-4 18 0,0 2-10 16,0-2 5-16,0 1 0 0,3 3-6 0,1-2 6 15,0 3 0-15,2-1 8 0,1 3-13 0,0-2-1 16,3-1 11-16,0 1-10 0,0-4 20 16,1 4-22-16,-1-2 17 0,3 1-3 0,-2-2-12 15,3-1 7-15,-3-1 11 0,5 1-18 0,1 1 20 16,-3-3-15-16,3-1 8 0,-3 0 2 0,6 2-5 16,-3 1-3-16,1-3 1 0,5 2-1 0,-6-2 8 15,4-1 3-15,0 0-11 0,-2 0 1 16,-1-3-6-16,2 3 13 0,-2-3 3 0,2 1-13 15,0-1-3-15,-2 1 3 0,2-2 5 0,-3 0 2 16,1 0 1-16,-2-2 0 0,-1-1 2 0,1 3-5 16,2-3 7-16,-2 0-9 0,2 1 2 15,-2-1 7-15,-1-3-9 0,1 3 2 16,2-2-3-16,2 0 8 0,-3-1-2 0,4-1-6 16,0 0 1-16,-2 1 2 0,5-3 13 0,-3-1-21 15,2 2 5-15,-1 1 6 0,5-3-3 0,3 1 3 16,-2 0 4-16,3-1-4 0,0 2 12 15,-1-1-10-15,4-1-5 0,-3 1-2 0,3-1 9 16,0 0-7-16,0 0 0 0,1 0-2 0,0 3 10 16,-1-3-3-16,3 0-5 0,-3 1 2 0,0-1 3 15,4-1-2-15,-4 1-13 0,10-3-1 0,-3 3 11 16,4-1 8-16,-4 0 0 0,3-1-6 16,1 1-7-16,2 0 8 0,-2-2-1 15,3 1-7-15,-3 2 0 0,-1-1 5 0,4 0-2 16,-4-2-1-16,1 3 0 0,-1 0 6 0,-2-3 5 15,2 3-11-15,0 0 6 0,1-2-8 0,-2 1 7 16,-1-2-4-16,2 3-4 0,-3-1 9 16,1 0 2-16,-2-2 0 0,1-1-15 0,-2 4 13 15,1-3-1-15,1 2-4 0,-4-4 9 0,2 2-12 16,1-2 10-16,-3 2 3 0,1-2-11 0,1 2 3 16,-2-1 11-16,3-1 4 15,-5 0-15-15,3 0-3 0,-1-1-12 0,-6 2 33 0,0 1-18 16,0-4-3-16,-1 4 3 0,1-2 5 0,0 2-2 15,-1-3 5-15,-2 2-8 0,0-1 0 16,2 1 0-16,-3-1 0 0,0 0 2 0,4 0-2 16,-3 0 18-16,2 0-20 0,-2 0 9 15,-1 0-30-15,1 0 23 0,-1-1 3 0,1-1-16 16,-1 0 10-16,-4 1 1 0,4-1-3 0,-2 0 10 16,-1-1-8-16,0 0-4 0,-1-1 12 0,-2 1 0 15,3-2 5-15,-7 1-2 0,4-4 0 0,0 3 2 16,-2-1 13-16,-1-1-10 0,-1-5-3 15,3 7-2-15,-5-5-11 0,1 0 6 0,-2 0-9 16,0-1 17-16,-1-3 1 0,1 4-1 0,-4-5-4 16,1 5-2-16,-1-3-10 0,-1 0 3 15,2-2-1-15,-4 1 8 0,0-1 11 16,-1 0-21-16,-2-1 2 0,3-3 13 0,-4 3 0 16,-2-8-4-16,-1 4-14 0,0 0 5 0,0-3 3 15,-4-4 16-15,0-1-24 0,-3 0 11 0,-2-1-1 16,-6-14-10-16,-4 6 1 0,-3-1 2 0,-11 3-8 15,-12-10 8-15,-13 7 7 0,-7 1-7 16,-14 3 10-16,-10 10-23 0,-13 3-17 0,-18 9-11 16,-51 6-52-16,-17 11-86 0,-27 15-149 0,3 10-460 15,-17 10 89-15,-14 5 43 0</inkml:trace>
  <inkml:trace contextRef="#ctx0" brushRef="#br0" timeOffset="72766.27">12595 4653 340 0,'-6'-3'151'0,"2"-1"-8"0,4 4-12 0,-7-5-11 15,3 0-87-15,4 5 8 0,-6-2-2 16,6 2-3-16,-4-6-6 0,4 6-4 0,0 0 0 16,-6-3 9-16,6 3-14 0,-3-4 2 0,3 4-8 15,0 0-15-15,0 0 21 0,-4-4-14 16,4 4 11-16,0 0-10 0,0 0-8 16,0 0 20-16,0 0-2 0,0 0-2 0,0 0-6 15,20 1 10-15,-20-1-17 0,21 2-8 0,-8-1 23 16,5 0-21-16,3 2 21 0,2-3-2 0,1 1 58 15,10-1-3-15,-3 2-9 0,10-2-8 16,3 1 2-16,0 1-13 0,18-2-2 0,4 4-15 16,-5-3 10-16,4 5-5 0,-3-5-3 0,-1 3 5 15,-10-1-15-15,14 0-3 0,-4 3 11 0,-2-4-6 16,5 3-9-16,-2-3-1 0,-1 2 10 16,1 0-9-16,0-1 6 0,2 2-9 15,-2-3-13-15,-1 4 25 0,-9-5 6 0,-4 1-8 16,-1 0-8-16,-2 1 24 0,-1-2-9 0,1 1-7 15,-4-2 23-15,3 1-21 0,-2 1-9 16,2 1-78-16,-6-3 21 0,0 0-5 0,-1 0 2 16,0 0 44-16,-2 0-18 0,-1 0-13 0,-3-3 16 15,3 1-8-15,-1 1 5 0,-2-1-3 0,-3 1 11 16,2-3-6-16,-2 1 37 0,-1 2 9 0,-6-3-20 16,-1 2-10-16,1 0 15 0,0 2 6 15,-1-5-24-15,-3 4 28 0,1-2-25 0,-2 0 5 16,2 1 0-16,-2 0-2 0,-1 1 4 15,-2 1-12-15,1-4 25 0,-1 2-2 0,0 1 0 0,-2 0-3 16,-1 1-7-16,0-3-8 16,1 3 0-16,-4-2 17 0,-7 2 22 0,13-1-34 15,-13 1 33-15,11 0-10 0,-11 0 10 0,10-2-7 16,-10 2-26-16,10-1 8 0,-10 1 15 0,7 0 12 16,-7 0-14-16,7-3 38 0,-7 3-13 15,0 0-8-15,0 0-30 0,10-1 2 0,-10 1-12 16,0 0-9-16,0 0 22 0,7-1-9 0,-7 1 1 15,0 0 12-15,4-3-2 0,-4 3-13 0,0 0 8 16,0 0 2-16,0 0-8 0,0 0 1 16,0 0 2-16,6-4 5 0,-6 4-17 15,0 0-1-15,0 0 5 0,0 0 9 0,0 0-6 16,0 0 5-16,7 12-16 0,-7-9 4 0,3 3 12 16,-3 2 0-16,1 1 0 0,2 1-5 0,0 4 3 15,-3-3 2-15,3 4-8 0,-3 1-2 16,1 3 13-16,3-1-21 0,-1 3 21 0,-3 4-11 15,3 1 6-15,-3 1 58 0,4 4-5 0,-4 2-12 16,0 3 12-16,3-1-10 0,-3 2 3 0,0 4-3 16,0 0-2-16,0 12-11 15,3 0-3-15,-3-7-4 0,3-5-8 0,-3 9 8 16,1-7-14-16,2-2 4 0,0 10-9 0,1 0-4 16,0-8 10-16,-1-5-8 0,0 4 5 0,1 6-7 15,-1-7 2-15,3-4-3 0,-2 1 14 0,0-1 4 16,-1 3-15-16,4-4-5 0,-4 3-5 15,-2-4 15-15,5 1 1 0,-3 2-19 0,-2-5 18 16,6 1-7-16,-4 1-3 0,0-2 0 0,-2 1-8 16,2-5 13-16,0 5-15 0,-3-7 13 0,4-1-6 15,-1 3 6-15,0-2 12 0,0-1-30 16,2 1 9-16,-2-1 6 0,0-1-7 0,-2 3 7 16,2-1 5-16,3-2 5 0,-3 1-2 0,1-1-8 15,-1 1 5-15,1-1-5 0,0 4 3 16,-1-4-1-16,0 1 6 0,1-1-3 0,2 0-3 0,-5 0 9 15,5 1-14-15,-2-1-2 16,0 1 2-16,-1 6 9 0,0-6-6 0,4 1-3 16,-4-2-7-16,0 0 2 0,1 1 0 0,0-1 6 15,-1 0 2-15,1 0 0 0,-1 3-5 0,0-2 12 16,1 1-7-16,-1-1-10 0,3-1 28 16,-1 4-15-16,-5-2-6 0,3-1 3 0,0 2 13 15,1 0-18-15,-4-2-3 0,3-1 8 0,0 1 10 16,-2-1-5-16,2 2-10 0,-3-2 5 0,3 3-2 15,0-2 7-15,1 0-8 0,-3 1 8 0,2-1-5 16,0-1 6-16,0 5-6 0,-2-3-6 16,2-2 14-16,0 0-3 0,-3 0-20 15,3 0 17-15,-3 0-7 0,1 0 3 0,2 0 7 16,-3 1-10-16,0 1 10 0,0 1 3 0,0-2-1 16,3 0-12-16,-3 1 5 0,0 2 13 0,0-3-8 15,0 1-8-15,0-1-4 0,0 3-1 16,0-4 18-16,0 0-15 0,0 1 3 0,0-5-1 15,4 7-10-15,-4-6 3 0,0 6 8 0,0-2 7 16,1-1 2-16,-1 0-7 0,0 2-5 0,3-2 18 16,-3 0-13-16,0 0-3 0,3 0 3 15,-3 0 6-15,0 1-1 0,0-1-10 0,3 3 5 16,-3 0-6-16,0-3 12 0,0 1-1 0,3-1 5 16,-3 5-13-16,0-3 3 0,0 0 3 15,-3-1-13-15,3 3 15 0,0-1-3 0,0-3 1 16,0 1 2-16,0 4-8 0,-3-4 6 15,3-1-6-15,0 0 6 0,0-3-3 0,-3 0 3 16,3 2-6-16,0-6 0 0,-3 3 6 0,2-3-8 16,1 0 0-16,-4 0 12 0,8-4-4 0,-4 2-11 15,0-4 13-15,0 3 1 0,-4-2 4 16,4-1-13-16,0-2-4 0,0 3 4 0,0-4 6 16,0-2 4-16,0 1-2 0,0-4 1 0,-3 3-6 15,3 0-8-15,3 0 16 0,-6-4-3 0,3-3-3 16,0 8-2-16,0-2 5 0,0-6 11 0,-3 8-19 15,3-8 6-15,-4 4-3 16,1 1 2-16,3-5 3 0,-7 2-5 0,7-2-12 16,-14 0 9-16,7 2 0 0,7-2 3 0,-16 3-2 15,8-3 2-15,-5 0 8 0,3 0-3 0,-4 0-5 16,1-3-3-16,-2 3 13 0,-4 3-15 0,1-6 13 16,-3 6-16-16,-2-3-2 0,-1 1 5 15,-7 0-5-15,0-1 7 0,0 0-17 0,-3 0 7 16,-7 2 0-16,0-1-5 0,-3 1 0 0,-1 1-2 15,-2-1 4-15,2-2-2 0,-17 4 6 0,7-2 4 16,8-1-2-16,-14 0-8 0,-1 1 2 16,0 2 4-16,-2-1-11 0,2 3 10 15,0-4-5-15,1 4 13 0,-4-4-8 0,4 3 0 16,9-4 0-16,-9 2 3 0,12 0-13 0,2 0 10 16,2-1 0-16,1-2-7 0,3 1 25 0,-4-1-5 15,1 3-2-15,-1-3-9 0,4 0 6 16,-4-3 3-16,2 6 2 0,2-3 0 0,-4 0-11 15,4-3 24-15,-4 3-10 0,4-1 2 0,4 1-3 16,0 0-4-16,2 0 2 0,-9 0-5 0,13 0-3 16,-6-2 0-16,3 1 14 0,-1-1-12 0,1 4 12 15,0-2-17-15,-1 0 22 0,1 1-24 16,0-1 20-16,0 2-9 0,0-2 10 0,0 0-6 16,0 4-12-16,-1-2 7 0,1 0-2 15,-7-2 13-15,0 2-3 0,4 2-5 0,-2-1 0 16,8 0 0-16,-3 0 13 0,1-1-11 15,2-1-7-15,0 2-8 0,3 0 21 0,5-2-3 16,-4-1-5-16,3 2 8 0,3 1 12 0,-3-2-15 16,4 0 1-16,2 1 9 0,2-1 5 0,1 1 3 15,2-2-5-15,-1 0 8 0,4 2-3 0,3-2 8 16,-4 1-13-16,11-1-6 0,-13 0 9 16,4 0-3-16,9 0 0 0,-12 2-11 0,12-2 1 15,-10 0 7-15,10 0 14 0,-9 0-22 0,9 0 11 16,0 0 3-16,-11 0-6 0,11 0 3 15,0 0 0-15,0 0 7 0,-10 0-7 16,10 0 0-16,0 0 8 0,0 0-13 0,-7-3 7 16,7 3-15-16,0 0-5 0,-6-7-5 0,6 7 5 15,-1-7 5-15,1 3-2 0,-4 0 12 0,4-3-15 16,0-1 3-16,0 4 12 0,0-5-5 0,-3-5-15 16,3 6 26-16,0-7-14 0,0 2 6 15,0-5-10-15,0-3-8 0,0 2 17 0,3-7 4 16,-6-2-16-16,3 0 13 0,3 0-3 0,-3-9-10 15,4 1 8-15,-4-3 4 0,4-13-1 0,2 1-14 16,-5 0 3-16,5-2-8 0,1 3 8 16,1 0 3-16,1 0-8 0,-2 0 10 15,0 0-3-15,4 0-19 0,-2 3-1 0,1-2 0 16,-2-1 5-16,-2 0 8 0,1 0 0 0,-3 8 5 16,2-8 5-16,-3-3-13 0,2 9-10 0,-2-6 21 15,0-3-13-15,-3-4 7 0,0 5-7 16,-3-3-1-16,0 4 9 0,-1 1 4 0,3-4-4 15,-5 1-21-15,2 1 33 0,-2 1-5 0,2-3 5 16,1 3-25-16,-5 1 18 0,5-2 2 0,-3 2-13 16,2 0 3-16,-2 7 10 0,3 4 13 15,2-12-31-15,-6 0 11 0,4 5 2 0,2-4 18 16,-2 6-16-16,0-8 8 0,0 6-2 0,2 6 13 16,1-2-21-16,0 4-3 0,-3-17 13 15,0 11-15-15,3 5 18 0,0 2-16 0,-3-18 8 16,3 12-2-16,0 4 12 0,-3 1-7 15,3-3-31-15,0 1 31 0,-1-1-3 0,1 0 3 16,0-1-1-16,0 4 1 0,0-3-6 0,0 1 9 16,0 1 14-16,0-3-22 0,0 4-1 0,1-1-2 15,-1 1 13-15,3 1-18 0,-3 1 5 16,3-2 13-16,-3 3-11 0,3-4 9 0,-3 6-6 16,0-2 5-16,3 1-2 0,-2 0-3 0,2-3 0 15,-3 2 15-15,0-1-12 0,3-3-3 0,0 3 5 16,-3-3-2-16,1 3-10 0,-1-3 2 0,3 3 7 15,-3-2 11-15,4 1-15 16,-1-2-14-16,-3 3 17 0,0-2 1 0,4 1 1 16,-4 4 10-16,3-4-23 0,-3 3 7 0,0 5-2 15,0-1 5-15,0 4 6 0,0-1-6 0,0 1 0 16,0 1 0-16,-3 3-2 0,3 3 2 0,0-2 18 16,0 1-26-16,0 2 3 0,-3-3 13 15,6 2-10-15,-6 0-6 0,3-2 11 0,0 2-11 16,0-1 6-16,0 0-3 0,0 1 5 0,-1 2 2 15,1-4-4-15,0 3 7 0,0 3-20 0,0-3 10 16,-3 1 5-16,3 3-7 16,0 1-4-16,0 0-1 0,0 1-1 0,-4 0 11 15,4 1-1-15,0 3 1 0,0 0 7 0,0-1-10 16,0 4-5-16,-3-1 0 0,3-2-3 0,0 2 6 16,0 6 4-16,-1-8-4 0,1 8-6 0,0-7 16 15,0 7-3-15,0-8-13 0,0 8 13 16,0-4 8-16,0 4-21 0,0 0-5 0,0-6 13 15,0 6-12-15,0 0 7 0,0 0-8 0,8-3 31 16,-5 3-26-16,-3 0 8 0,11 3-13 0,-2 0 13 16,5 1 3-16,3-1-3 0,1 2-11 15,9 2-4-15,10-3-8 0,1 3-31 0,17 4-35 16,3-5-80-16,0 2-215 0,14 1-479 0,26-4 108 16,2-2 64-16,6-5 105 0</inkml:trace>
  <inkml:trace contextRef="#ctx0" brushRef="#br0" timeOffset="82050.53">8448 4650 307 0,'-6'-4'105'15,"6"4"74"-15,0 0-10 0,0 0-13 0,-4-4 3 16,4 4-26-16,0 0-10 0,-9-1-26 16,9 1 5-16,0 0-15 0,-8-5 3 0,8 5 2 15,0 0-23-15,-7 0-13 0,7 0-22 0,0 0-1 16,-9-2 3-16,9 2-3 0,0 0-7 16,0 0-3-16,-7-3-11 0,7 3 12 15,0 0-1-15,0 0-8 0,0 0 13 0,0 0 5 16,0 0-17-16,0 0-3 0,6 14 17 0,1-9 1 15,-1-1-13-15,5 2 13 0,-1 1-8 0,4-3-5 16,6 1-70-16,-2 0 6 0,2-1 5 16,7-1 16-16,-3 2 2 0,4-1 0 0,3-1 5 15,3 0 10-15,3-2-7 0,1 4 10 0,6-5 7 16,-3 0-12-16,1 1-5 0,-1 0 12 0,0-1-2 16,3 2 5-16,-3 1 2 0,0-2-2 15,1-1 3-15,-5 1 17 0,-3-1 52 0,-3 2-5 16,0-1-11-16,-1 0-18 0,-6 2 3 15,0-3-5-15,-4 1-3 0,-2-1-4 0,-2 0 4 16,-2 2 0-16,-3-2 8 0,3 0 18 0,-5 0 25 16,1 0-25-16,-10 0 3 0,15-2 2 15,-15 2-11-15,10-1-12 0,-7-2-5 0,-3 3 3 16,6-4-1-16,-6 4-7 0,0 0-13 0,4-2-3 16,-4 2-23-16,0 0-4 0,0 0-29 0,0 0-13 15,0 0-69-15,-10-7-20 0,10 7-116 16,0 0-532-16,0 0 72 0,-13 8 128 0</inkml:trace>
  <inkml:trace contextRef="#ctx0" brushRef="#br0" timeOffset="82518.12">9307 4479 509 0,'0'0'169'16,"0"0"-18"-16,0 0-21 0,0 0-20 16,-1-4 6-16,1 4-14 0,0 0-15 0,0 0-5 15,0 0-8-15,0 0-7 0,0 0-11 0,18 10-5 16,-14-7-17-16,5 2 14 0,-2 2-2 15,4-4-7-15,-4 4 4 0,5-1-17 0,0 0-13 16,1 0-6-16,4 2 34 0,-4-1-33 0,5 3 7 16,-5-4-12-16,1 2 40 0,0-3-40 0,0 1 7 15,-1 1-7-15,-3 0 12 0,1-3-10 0,-4 0 8 16,3-1 2-16,-4 3 1 16,5-4-9-16,-7 3-7 0,2-3 16 0,-2 1-6 0,-1 1-2 15,-3-4 12-15,3 6 6 0,-3-6-11 16,-10 11-5-16,3-2 13 0,-7 0 11 0,-6 3-17 15,-4 2 1-15,-3 3-20 0,-11 5 25 16,-2-2-31-16,1 2 24 0,-1-1-16 0,2 2 7 16,-3 0-2-16,3 2-28 0,4 0-30 0,3-6-42 15,7-1-69-15,1-10-97 0,2 13-428 0,3-5 39 16</inkml:trace>
  <inkml:trace contextRef="#ctx0" brushRef="#br0" timeOffset="84202.06">8572 4778 353 0,'0'0'84'0,"-1"-3"80"0,1 3-26 15,-3-5 8-15,3 5 23 0,-6-3-31 0,6 3-7 16,0 0-11-16,-4-6-5 0,4 6-2 15,0 0-13-15,-3-2-29 0,3 2 14 16,0 0-24-16,0 0-7 0,0 0-3 0,0 0-2 0,0 0-3 16,0 0-15-16,0 0-3 0,13-5 5 15,-13 5 11-15,14 2-6 0,-14-2-2 16,17 3-13-16,-3-3 13 0,-1 1-8 0,2-1 5 16,1 1-2-16,2-1 0 0,1 0-24 0,3 0 19 15,1 2-11-15,2-2 3 0,1 0 0 0,2 0 5 16,2 3-2-16,1-6 7 0,0 3-5 15,0-2 15-15,0 2-4 0,3 2 1 0,0-4-6 16,0 2-12-16,0 0-52 0,4 0-24 0,-1-2 10 16,8 2 23-16,-4 0 14 0,0-3-6 0,4 3 0 15,-5 0 10-15,5 0-10 0,-4 0-5 16,0 0 28-16,-1 0 6 0,2 3-11 0,-7-3 23 16,-1 1-44-16,0-1 13 0,0 1 6 15,0-1-6-15,1 5-2 0,-6-4 10 0,6-1-15 16,-4 1 15-16,0 2-13 0,-3-3 10 15,3 1 8-15,-2 2-2 0,3-2 0 0,-1 1 2 16,0-2-13-16,2 1 3 0,-2 2 2 0,0-3-7 16,0 2 23-16,3-1 10 0,-3 2-18 0,3 1-10 15,-3-3 13-15,2 2 9 0,1 2-14 16,-3-2-8-16,-3 2 0 0,2-3 5 0,-2 4 2 16,-1-2 6-16,-3 1-8 0,0 3 10 15,-6-6 3-15,1 4-8 0,2-1 0 0,-7 1-20 16,3 1 30-16,-3 0-12 0,-4 1-6 0,3 1 1 15,-5-1 4-15,-2 1 1 0,1 1-1 16,-4 1-9-16,1 1 4 0,-1 0-7 0,-3 1-5 16,0 0 22-16,0 1-12 0,-3 3 5 0,0-2-2 15,-1 2 12-15,1-1-13 0,-1 1 26 0,-2 1-20 16,1-1-13-16,-1 2 17 0,-1 1-2 16,1-1-2-16,-1-1-8 0,0 0 10 0,3 1 15 15,-3 0-17-15,1-1 5 0,2-3-3 0,-3 3 0 16,4-1 8-16,-4 0-6 0,4-1-27 0,0-1 46 15,-1 1-19-15,4-4-4 16,-3 2-6-16,3 0 11 0,-3-3-3 0,3 0-15 0,0 2 5 16,0-4 17-16,3 1-14 0,-3 0 10 0,3 1-6 15,0-2 19-15,-2 0-32 0,5-2 14 16,-3 2 5-16,4-3-14 0,0 1-1 16,0 0-3-16,3 0 20 0,1 0-23 0,-1-3 0 15,6 2 13-15,-1 0-2 0,1-2 7 0,5 1 2 16,0-2-1-16,-1-2-6 0,4 4-11 0,3-4 19 15,1 0-13-15,0 1 0 0,5 1 7 0,-2-2 1 16,3-1-1-16,0 0 14 0,8 3-3 16,2-2-13-16,0 0-8 0,4-1-10 0,0 3 15 15,-4-3 9-15,5 0-4 0,-2 3 6 16,1-3 7-16,-4 0-20 0,1 1 0 0,-1 2 10 0,0-1-13 16,-2-2 21-16,2 0-13 15,-2 0 0-15,-2 1-13 0,1 0 24 0,-3-1-17 16,-3 0 14-16,2 2-8 0,-3-2-18 0,0 0 5 15,-6 0 6-15,2 0 2 0,-2 0 10 0,-4-2 2 16,-4 4-9-16,1-2 2 0,-4 0-5 16,3 0 20-16,-6 3-2 0,0-3 0 0,-1 0-11 15,1 0 6-15,-4 0-26 0,1 0 28 0,-1 1-20 16,0-1 7-16,-10 0 19 0,17 0 2 0,-10-1-26 16,-7 1 39-16,17 0-29 0,-10 0 21 15,3-3-28-15,-10 3 23 0,14 0 0 16,-4 0-33-16,0-2 22 0,-10 2-14 0,18 0 2 0,-9 0 7 15,1 0 16-15,1 0-10 0,-11 0-8 16,17 0 0-16,-6 0 15 0,-1 0-28 0,-4-1-5 16,-6 1 18-16,18 0 0 0,-12 0-2 15,-6 0 4-15,14 0-4 0,-14 0-3 0,11-1 10 16,-11 1 3-16,13 0-11 0,-13 0 13 0,14 0-10 16,-14 0-5-16,10 0 8 0,-3-2 7 0,-7 2-8 15,11-3-9-15,-11 3 7 0,13-1 0 16,-13 1 18-16,10-2 0 0,-3 2-6 0,-7 0-17 15,10-1-13-15,-10 1 26 0,10-3-31 0,-10 3 15 16,4-1-12-16,-4 1 7 0,10-3 16 16,-10 3 22-16,4-1-22 0,-4 1-1 0,0 0-2 15,0 0-12-15,0 0 37 0,10-4-12 16,-10 4-16-16,0 0 14 0,0 0-6 0,3-2 25 16,-3 2-42-16,0 0-1 0,0 0-10 0,0 0-49 15,0 0-12-15,3-4-106 0,-3 0-142 16,0 4-436-16,0 0 74 0,-3-6 74 0</inkml:trace>
  <inkml:trace contextRef="#ctx0" brushRef="#br0" timeOffset="84653.32">12629 5403 350 0,'7'4'159'0,"0"-2"-41"0,-3 0 2 16,-4-2-28-16,10 6 74 0,-4-5-9 0,1 3-14 16,1 0-20-16,-2-1 18 0,1 2-11 0,3-3-43 15,1 4 8-15,-4-1-16 0,2 1 3 0,2-2-18 16,-1 0 0-16,-3 1-5 0,4-1 8 15,-2 1-21-15,-2-1 0 0,3 2-10 16,-2 0-8-16,-1-2 33 0,2 1-10 0,-2-1-7 16,0 1-16-16,-3-1 15 0,2 0-12 0,-2 0 2 15,2 0-4-15,-2-1-17 0,3 3 1 0,-3-4 21 16,-1 3-17-16,-3-5 12 0,6 4-9 16,-6-4 1-16,7 5-11 0,-4-2-77 0,-3-3 3 15,5 4 13-15,-5-4 15 0,3 3 26 0,-3-3-11 16,0 0 50-16,3 7 4 0,-3-7-28 0,0 0 0 15,4 1 100-15,-4-1-49 0,0 0 8 16,0 0 21-16,0 0-29 0,-18 2 6 16,5 0-16-16,-8 4 2 0,-6 1-2 0,-21 4 6 15,-10 4-22-15,-4 2 1 0,-17 6-90 0,1 1-41 16,-7 2-92-16,6 7-622 0,4 0 39 16,0-4 50-16,-1 0 98 0</inkml:trace>
  <inkml:trace contextRef="#ctx0" brushRef="#br0" timeOffset="88907.4">14442 5195 550 0,'3'-4'205'15,"-3"4"-16"-15,0 0-53 0,0-7-39 0,0 7-13 16,0 0 14-16,-4-6-29 0,4 6-5 0,0 0-18 15,-6-7 20-15,6 7-7 0,-4-4-10 0,0 0 2 16,4 4 5-16,-6-4 14 16,6 4-40-16,-7-8-4 0,4 7 12 0,-1-4 8 15,-2 2-7-15,1-1 7 0,-1 1-21 0,-1 2-4 16,1-5-6-16,-1 3 3 0,-1-1 0 0,-2 0 5 16,1 0-5-16,-2 0 3 0,1-1-4 0,-3 2 14 15,1 2-26-15,-4-6 8 0,-1 6 8 16,3-5-1-16,-3 6-7 0,-4-2-6 0,1 2 4 15,-1-2-11-15,-3 2-3 0,1 0-2 0,-1 0 5 16,0 2 85-16,2-2-29 0,-5 2-2 0,1 3 7 16,1-3-23-16,1 2 6 0,0 2 7 15,-3 0-18-15,4-4 3 0,2 5-13 16,-3 1-5-16,7 0 0 0,-1-4-5 0,-2 4 5 16,3-1-5-16,3 1-3 0,-3 1 3 0,3-1-21 15,1 2 23-15,0 2-2 0,2-2-5 16,-2 2 2-16,2 0-2 0,1 1-6 0,3 1 3 15,-4 0 3-15,4 3-5 0,-2 0 4 0,-1 2-4 16,5-2 5-16,-1-1 9 0,-1 5-17 0,0-3-7 16,4-1 7-16,-3 0 5 0,1 0 10 0,2 2-2 15,0-3-13-15,0 2 0 0,2 0 10 16,1-2 8-16,0 3-13 0,0-1 11 0,1-2-14 16,2 0-4-16,0-1-6 0,0 1 11 15,5 0-11-15,-2 1 10 0,1-2-7 0,0 2-13 0,4-3 16 16,-1 1-8-16,3-1-1 15,1 1 14-15,-1-1-8 0,2-3 13 0,1 3-3 16,2-4-23-16,-2 1 20 0,-1 0 11 0,4-1 0 16,-4-2-13-16,5 2-3 0,-6-2 16 0,6 2 0 15,-3-3 2-15,1 0-17 0,1 1 22 16,2 1-27-16,-3-2 9 0,1-2 6 0,2 2 15 16,0-1-21-16,-4 1-4 0,4-3 15 0,-1 1-3 15,3-2 10-15,-2 3-17 0,-3-4 5 0,2 0-8 16,1 1 10-16,0-2-5 0,-1-1-8 0,3 0 8 15,-2-4-15-15,-1 2 8 0,4 0-14 16,-3 0 6-16,-1-5-5 0,4-1-6 0,-3 1 3 16,3-2 11-16,-4 0-4 0,-2-5 1 15,3 3 15-15,-2-3-7 0,-1-3 12 0,-2 2-5 16,-1-2-7-16,1-1-1 0,-2 2-5 16,-1-3 1-16,-2 0 1 0,-1-2 9 0,0 2 0 15,-3-2-3-15,0 1 18 0,-3-3 17 0,-1 4-9 16,0-4-3-16,-3 3-8 0,0-3 11 0,-3 2 15 15,0-4 2-15,-1 3 3 0,-3 0-20 0,0-2 5 16,-3 4 5-16,1-3-24 0,-2 4 19 16,-3-1-15-16,-3-1-9 0,0-1 16 0,0 6-7 15,-4-1 4-15,-2 0-15 0,2 5 11 0,-3-2-11 16,-4 2-13-16,-2-1 13 0,2 2 0 16,-3 3 0-16,5 0 8 0,-2 2-13 0,-2 2 8 15,2-2-8-15,-2 5 2 0,-1-1-7 16,3-1 0-16,-3 2 5 0,1 1-8 0,-1 0 14 15,3 4-22-15,-2-2 24 0,2 0-6 0,4 0 1 16,1 2-3-16,2-3 8 0,0 2-3 0,1 1 8 16,-1-1-13-16,4 3-6 0,0-5-1 15,0 2-6-15,3 2-7 0,-3-1 2 0,1 2-31 16,4 0 11-16,-1 1-21 0,3-2-8 0,-1 2-35 16,1 0-62-16,-2 3-95 0,4 2-217 0,1-3-279 15,1 0 59-15,2-2 71 0</inkml:trace>
  <inkml:trace contextRef="#ctx0" brushRef="#br0" timeOffset="93223.78">17983 6271 319 0,'3'8'151'0,"0"-3"-25"0,-2-1-26 15,2 2 5-15,3 0-16 0,-1 3 11 0,1-5-26 16,-2 6 62-16,2-4-5 0,-2 3-1 0,2 1 11 15,2-1-52-15,-2 1 9 0,1-2-16 16,0 1 2-16,0-1-89 0,0 3 5 16,0-3 0-16,-1 0 13 0,5 2-21 0,-4-1 11 15,-1 3 20-15,1-5 43 0,4-1 14 0,-5-1-80 16,1 2 25-16,3-4 21 0,-2-3-18 0,8-2 24 16,5-6 12-16,10-7-6 0,19-10-11 15,19-11-19-15,6-8 18 0,4-4 13 0,23-18 10 16,-2-1-21-16,6 0-12 0,6-1 3 0,4-3-44 15,-2 10-39-15,6-4-30 0,-5 1-105 0,-5 4-541 16,-18 15 24-16,18-14 41 0</inkml:trace>
  <inkml:trace contextRef="#ctx0" brushRef="#br0" timeOffset="97266.32">3690 3311 342 0,'0'-5'90'0,"0"5"46"0,-3-10-31 16,3 6 5-16,-3 0-8 0,3 4-5 0,-1-10 80 16,-1 7-21-16,2 3-15 15,-2-8-3-15,2 8-28 0,-3-7 5 0,3 7-2 16,0-6-23-16,0 6-6 0,0 0-30 0,0 0 5 16,0 0 0-16,0 0-3 0,0 0 0 0,0 0-7 15,3 27-3-15,-1-14-5 0,0 2 0 16,-1 1-16-16,2 1-7 0,0 4 11 0,0 4-9 15,1 0 8-15,-1 0-15 0,0 1-3 0,-2-1 16 16,5 0-16-16,-2 0 11 0,0-1-1 0,2-1-10 16,-5 0 16-16,5-5-18 0,-2 1-16 15,-1-2-18-15,4-1-30 0,-4-2-6 0,1 2-40 16,-1-5-87-16,-3 3-67 0,-6-6-80 16,9 0-375-16,0-2 99 0</inkml:trace>
  <inkml:trace contextRef="#ctx0" brushRef="#br0" timeOffset="97875.4">3574 3267 616 0,'-3'-3'233'0,"3"3"-30"16,0 0-11-16,0-8-21 0,0 8-17 0,9-6-37 16,-5 0 1-16,7 0 5 0,2 2-33 15,1-4 9-15,2 2-17 0,5-1-10 0,-4 3-3 16,4-3-10-16,-1 1-5 0,1 4-8 0,0 0-3 16,0-2 1-16,1 2-13 0,-1 2-3 0,0 0 7 15,-7 0-9-15,6 2-13 0,-4 2 25 16,-1-1-25-16,-2 2 2 0,-2-1-2 0,-1 5-10 15,-6-1 17-15,2 2-17 0,-6 1 22 16,0-1-17-16,-3 1-5 0,-1 2 20 0,-3 0-23 16,-2 0 15-16,1-1-17 0,-2 0 14 15,0 0-17-15,-1-4 18 0,1 5-10 0,4-8-1 16,-1 2 6-16,0 0-13 0,3 0 2 0,-2-3-7 16,3 1 2-16,2 1-2 0,1-6 5 0,-3 4 2 15,3-4-10-15,0 0 13 0,6 7-2 16,1-5 10-16,0-2-6 0,-7 0 8 0,17 1-12 15,-7 2 4-15,2-3 9 0,1 1-4 0,1 2 6 16,-1 1 5-16,0-1-3 0,1 3 3 0,3-2 3 16,-3 1 4-16,-1 3-9 0,-2 1 7 15,-1-1 2-15,0 3-81 0,-2 2 2 16,-2-1 11-16,-5 4 4 0,-1-2 14 0,0 2 4 16,-4-2 6-16,-3 6 2 0,-3-2 18 0,-1 1-18 15,-3-1 13-15,-6 2-7 0,-3-2-3 16,-1-2-19-16,2 0 19 0,-8-4 0 0,3 1-11 15,3-4-2-15,-3-1 26 0,2 0-16 0,-2-4 13 16,7 0-8-16,0-1 19 0,2-2-37 0,1 3 11 16,3-4-21-16,1 0-51 0,3-4-15 15,2 3-11-15,5-6-64 0,3 3-43 0,-3-3-59 16,9-3-379-16,5-3 29 0</inkml:trace>
  <inkml:trace contextRef="#ctx0" brushRef="#br0" timeOffset="98175.07">4269 3016 709 0,'0'0'279'15,"-1"-3"-18"-15,1 3-31 0,0 0-23 0,0-7-27 16,0 7-29-16,0 0 23 0,0 0-46 15,0 0-11-15,0 0-7 0,3 19-17 0,-2-11-9 16,2 5 6-16,-3 1-19 0,3 2 3 16,1 4-4-16,-1 0-19 0,0 2 8 0,0 4-18 15,1-1 2-15,0 3-4 0,0-1-16 0,2-2 12 16,-3 1-6-16,1-1-9 0,2-1-7 16,-2-1-16-16,3 2-2 0,-3-6-13 0,2 4-15 15,0-6-46-15,-2-1-95 0,3 1-44 0,-3-5-186 16,2 1-393-16,1-4 114 0,-3-2 38 0</inkml:trace>
  <inkml:trace contextRef="#ctx0" brushRef="#br0" timeOffset="98611.29">4582 3286 785 0,'0'0'261'0,"-6"-1"-30"16,6 1-16-16,0 0-33 0,-21 3-8 0,14 1-21 16,-4 0-17-16,2 2-21 0,2 1-25 15,0 1-3-15,0 0-8 0,0 1-2 0,0 1 2 16,4-1-12-16,-3 2-70 0,2 0-12 0,3 0 2 16,-2-2-8-16,3-1 9 0,0 2 1 15,3-2 14-15,-3 0 0 0,5 1 12 16,1-4-20-16,1 2 0 0,-1-5 7 0,1 0 1 15,1 0-8-15,1-2 15 0,1 0-23 0,1-3 21 16,0 1-8-16,1-3 2 0,-1 1-4 0,0 0 9 16,-2-3 1-16,2 1-3 0,-1-2-2 15,-3-3 12-15,0 1-7 0,-3 2 7 0,-1-4-2 16,1 3-5-16,-2-4-1 0,-1 4-17 0,-1-2 13 16,-1 2 2-16,-1-2 5 0,1 6-10 0,-2-4 3 15,-4 1-14-15,3 1 17 0,-2 1-6 16,2 3-13-16,-5 2 18 0,5-3-13 0,4 4-2 15,-17 0 5-15,17 0-26 0,-14 4 11 16,7-2-37-16,3 0 6 0,1 4-38 0,-1-2-11 16,2 3-36-16,1-2-61 0,1-5-23 15,0 8-34-15,1-4-439 0,5 0 60 0</inkml:trace>
  <inkml:trace contextRef="#ctx0" brushRef="#br0" timeOffset="98919.67">4880 3150 593 0,'-1'-11'197'0,"1"11"31"0,-6-6-23 0,5 2-13 16,1 4-5-16,-6-4-26 0,0 0-12 0,6 4-11 15,-12-2-8-15,12 2-2 0,-12 0-30 0,12 0-6 16,-11 2-10-16,4 2-6 0,0-1-12 15,4 2-5-15,-4 1-13 0,4 0-5 0,-1 1 3 16,1 2-8-16,-1-1-18 0,4-1 17 0,0 2-29 16,0 0 17-16,4-1-5 0,-3 3-13 0,5-3-10 15,-3 2-3-15,4-3 0 0,-1 1-25 16,2-2 5-16,2 2-52 0,-3-4-22 0,2 1-59 16,2-3-11-16,-4 2-56 0,3-4-61 0,-2 1-410 15,1-1 36-15</inkml:trace>
  <inkml:trace contextRef="#ctx0" brushRef="#br0" timeOffset="99185.9">5064 2992 954 0,'0'-7'266'0,"0"7"-25"15,0-6-28-15,0 6-16 0,-3-4-28 16,3 4-11-16,0 0-4 0,0 0-21 0,0 0-13 15,0 0-7-15,0 0-13 0,0 0-6 16,3 21-22-16,1-13 2 0,-4 1-7 0,3 3-6 0,-3-1-9 16,4 3 1-16,-4-3-7 15,3 3-10-15,0 2 0 0,-2 1 5 0,2 0-23 16,0-3-13-16,0 5 0 0,0-2-15 0,2-4-44 16,-5 0-28-16,3-1-43 0,0 0-11 0,1-1-53 15,-4-2-8-15,3-4-108 0,0-1-478 16,1 1 74-16,2-5 69 0</inkml:trace>
  <inkml:trace contextRef="#ctx0" brushRef="#br0" timeOffset="99548.56">5314 2921 637 0,'0'0'189'0,"0"0"3"16,0 0-18-16,0 0-23 0,0 0-7 0,0 0-16 15,-21 14-13-15,15-4-33 0,-5 1 7 0,-2 2-20 16,3-1-20-16,-4 3-5 0,1 0-19 16,1 1-20-16,-1-1-25 0,-1 1-31 0,4-3-18 15,3 1-29-15,-7-3 29 0,5 1-20 0,2-1-16 16,3-4 51-16,-3 0 23 0,3-1-17 0,-2 0 22 16,3-1 16-16,3-5-3 15,-1 3 56-15,1-3 9 0,0 0 37 0,0 0-12 16,0 0-28-16,0 0-6 0,0 0 34 0,0 0-21 0,0 0-2 15,0 0-8-15,0 0 13 0,0 0-10 16,0 0 15-16,21-7-16 0,-21 7-4 16,10 0 32-16,-10 0-47 0,10 4 12 0,-2-4-16 15,-2 2 1-15,1 0-1 0,-1 2-2 0,2-1 3 16,-1 0-11-16,-1 0-2 0,1 1 3 0,0 1-4 16,1 0-19-16,1 2-11 0,-2-3-41 15,-1 4-28-15,2-6-77 0,-5 2-28 0,1 0-182 16,2-1-330-16,1-2 57 0</inkml:trace>
  <inkml:trace contextRef="#ctx0" brushRef="#br0" timeOffset="99683.97">5345 3139 419 0,'0'0'-33'16</inkml:trace>
  <inkml:trace contextRef="#ctx0" brushRef="#br0" timeOffset="106534.83">24827 3221 253 0,'0'0'123'16,"0"0"-36"-16,0 0-3 0,0-4 21 16,0 4-20-16,0 0-9 0,0 0-1 15,0-7-19-15,0 7 11 0,0 0-11 0,0 0-28 16,0 0 16-16,0 0 12 0,0-6-5 0,0 6-10 0,0 0-18 16,0 0 18-16,0 0-13 15,0 0 0-15,0 0 11 0,0 0-9 0,0 0-55 16,0 0-14-16,0 0 22 0,0-4 14 0,0 4-2 15,0 0-5-15,0 0 15 0,0 0 28 0,0 0-20 16,0 0 87-16,0 0-36 0,0 0 10 16,0 0-15-16,0 0-11 0,0 0-17 0,0 0 7 15,0 0-22-15,0 0 9 0,0 0-35 0,0 0 8 16,0 0 9-16,0 0-4 0,0 0 2 0,0 0 3 16,0 0-11-16,0 0 11 0,0 0-16 15,0 0 16-15,0 0-6 0,0 0-4 16,0 0 4-16,0 0 3 0,0 0-5 0,0 0 21 15,0 0-3-15,0 0-5 0,0 17-1 0,0-13-4 16,0 2 20-16,0 1 0 0,0-7-7 16,0 12-1-16,0-6-9 0,-1 2 1 0,1-1 1 15,0 2 8-15,-3 0-3 0,3 0 5 0,0-1 2 16,0 0-7-16,0 2-2 0,-3-2 9 0,6 2 3 16,-3-3 6-16,0 1-22 0,0 0 6 15,0 0 13-15,0 0-11 0,3-1 11 0,-2-2-5 16,-1 2-19-16,3-1-9 0,-3 1 38 0,0-7 2 15,3 8-84-15,-3-5 123 0,0-3 0 0,6 5-11 16,-6-5 3-16,0 0 8 0,0 0-13 16,12-12 5-16,-6 5-28 0,1-4 5 0,1 0-2 15,1-6-14-15,-2 2 14 0,0-3-13 16,4-3-6-16,-2 0 21 0,-2-1-10 0,0-2-13 16,3-1-10-16,-6 4 10 0,3-3-13 0,-4 1 13 15,4 1 6-15,-7 1-1 0,4 3-13 16,-4 1 8-16,0-4-8 0,-4 5-2 0,3-1 0 15,-5 4 2-15,2-1 1 0,-5 3-3 0,2-1 2 16,-4 4-7-16,1 1-1 0,-4 3 3 0,1 2-17 16,0-2 12-16,-2 4 3 0,-1 4-11 15,2-2-10-15,-3 2 11 0,3 3-6 0,1 0 0 16,1 0-15-16,1 2 5 0,3 0-2 16,0 0 17-16,5 0-20 0,0-1 11 0,6 2 4 0,-3 0-2 15,8-1 4-15,-2-1 9 0,7 0-6 16,1-3-4-16,3 2-1 0,1-2 11 15,1-2-3-15,2-1 2 0,3-1 1 0,1-1-6 16,-2-1 11-16,4 1-8 0,4-3-5 0,-1-1 5 16,-2 1 7-16,-4 0 1 0,1-1-3 0,-2 2 11 15,-6-1-4-15,1 0-12 0,-2 1 21 16,-5 1-1-16,2-1-2 0,-3 2 5 0,-2 0-23 16,-1-2 0-16,-7 2-15 0,10 2 15 0,-4 1 13 15,-6-3 0-15,0 9-3 0,0-3-8 0,-6 1 9 16,2 4-9-16,1-1 3 0,-7 5 0 0,5-1 6 15,-4-1-11-15,5 4-11 16,-2-3 14-16,-1 4-8 0,3-4 2 0,1 2 8 16,2 1-10-16,-2 0 10 0,3-5-7 0,4 2-8 15,-1-3-6-15,4 4 14 0,0-5-44 0,0 5-67 16,7-6-51-16,-1-2-105 0,5 2-565 16,-2-3 61-16,2-2 92 0,-2-4 51 0</inkml:trace>
  <inkml:trace contextRef="#ctx0" brushRef="#br0" timeOffset="106939.63">25510 3213 412 0,'0'0'181'0,"-7"-7"-14"15,1 4-21-15,2 1-13 0,-2 1 0 0,6 1-3 16,-15-5-17-16,6 4-18 0,9 1 10 15,-15 1-18-15,6 0 0 0,-1 3-28 0,-1-1 2 16,1 3-2-16,0 2-5 0,2 0-1 0,-2 1-1 16,4-1-4-16,-1 2-17 0,0 1-3 0,3-3 16 15,1 5-14-15,0-5 1 0,3 1 0 16,0 0-3-16,3 0-23 0,0-3 8 0,1 3 5 16,3-5 5-16,3 2-8 0,-3-4 11 15,4 2-13-15,2-3 4 0,0-1 14 0,4 0-3 16,1-5-2-16,-1 3 7 0,0-4-15 0,-2 2 0 15,-2-5 5-15,3 1-8 0,-6 0 16 16,4-1-5-16,-7 1-13 0,3-3 12 0,-3 1-2 16,-3 2-18-16,-1-1-2 0,-3 1 12 0,-3 4-12 15,-1-4-8-15,-6 1 7 0,3 1-4 0,-3 2 2 16,-1 0 0-16,-2 1 0 0,3 2-8 16,-4 1 13-16,4 0-20 0,0 0 2 0,-1 4-31 15,1 0-32-15,5-1-4 0,-4 3-14 16,6 2-50-16,2-4-37 0,1 3-52 0,1-1-448 15,9 2 23-15,-3-4 59 0</inkml:trace>
  <inkml:trace contextRef="#ctx0" brushRef="#br0" timeOffset="107377.63">25879 3286 499 0,'0'-7'207'15,"0"7"-2"-15,-3-8-6 0,3 8-35 0,-4-4 0 16,1 0-39-16,3 4-9 0,-8-4-17 0,-1 4 1 16,2-3-18-16,7 3 3 0,-16-2-24 15,5 4 18-15,1 2-30 0,0-1-3 16,-1 4-10-16,-2 1 13 0,3 2-14 0,-1 2 9 16,-2-2-8-16,6 1-13 0,-1 2 0 0,-1-2-8 15,5-2 3-15,1 4 13 0,0-4-16 0,3 1 1 16,0-1-1-16,3-2 16 0,0 1-26 15,4-1 15-15,1 1-7 0,1-6 5 0,1 2-18 16,0-1-5-16,6-3 15 0,-4 0-10 0,2-5 5 16,4 2-7-16,-2-3 12 0,0-1-8 15,-1 0 14-15,-5-3 2 0,4 2-16 0,-4-2 9 16,0 1-6-16,1-1-5 0,-5 1 5 16,-2-3 0-16,-1 3-3 0,-3 1 14 0,0 0-24 15,-3-2 18-15,-4 3-17 0,3-1 2 0,-7 4-6 16,2-4 6-16,-5 3 5 0,4 3-2 0,0 0 9 15,-4 2-14-15,4-3 4 0,0 6-12 16,-2-3 2-16,3 4-28 0,-1 0-31 0,2-1-15 16,2 3-28-16,6-2-5 0,0 0-59 0,0-4-105 15,6 4-423-15,-1 1 59 0</inkml:trace>
  <inkml:trace contextRef="#ctx0" brushRef="#br0" timeOffset="108182.03">26085 3289 732 0,'0'0'248'0,"0"0"-25"0,0 0-24 0,0 0-17 15,0 0 5-15,0 0-31 0,0 0-20 16,0 0-11-16,0 0-12 0,0 0-14 0,0 0-1 16,-11 20-19-16,8-16-2 0,-4 4-8 0,4 0-13 15,-1 1-2-15,1-2-13 0,-1 0-5 0,1 1-28 16,0-1 2-16,0 1-18 0,2-2-2 0,-1-1-8 15,2 1-28-15,-2-2 31 0,2-4 4 16,2 8-9-16,-2-8-1 0,3 5 6 0,-3-5 10 16,0 0 2-16,20-7-4 0,-7 5 9 15,-2-4 3-15,2 0 11 0,1-3 4 0,1 5 6 16,-2-2 4-16,0 0-1 0,-2 2-6 16,-1-3-8-16,3 5 5 0,-5-3 1 0,3 2-8 15,-1-1-3-15,-5 4-5 0,3-2 10 0,-8 2 3 16,0 0-5-16,19 3 5 0,-15 0 0 0,0 0 2 15,1 2 4-15,-3-2-19 0,1 3 5 0,-3-2-2 16,3 3 9-16,0-1-4 0,-3 2-2 16,1-4-6-16,-1 2-8 0,3 0 1 15,-3-3-6-15,3 3 13 0,-3-6 0 0,3 8-2 0,-2-4-1 16,-1-4 14-16,7 5-27 0,0-4 22 16,-7-1-1-16,13-1-10 0,-5 0 0 0,2-3 20 15,3 0-25-15,-2 1 13 0,-2 0 10 16,1 1 5-16,-2-1-10 0,-1-1 4 0,2 3-4 15,-5 0 3-15,3-3-4 0,-7 4 4 0,11 0-14 16,-11 0-2-16,9 4 23 0,-5-4-20 0,-1 3 12 16,2 3-7-16,-2-2 7 0,0 0-10 15,-3 0-10-15,3 2 13 0,0 1-3 0,-2-3 3 16,-1 1-8-16,3-2 0 0,0 2 0 0,-3-5 0 16,4 8 5-16,-1-7 5 0,-3-1 3 0,11 3-13 15,-11-3-5-15,19-7 7 0,-7 1-2 16,4-2-15-16,-2 0 30 0,3-5-15 15,3 2-5-15,-6-3 3 0,5 2 27 0,-7-2-14 16,5 0-11-16,-7 4 18 0,1-2 17 0,-4-1-19 16,-1 6 12-16,1-1-26 0,-1 2 21 0,-1 0-10 15,-2 0 8-15,2 2-21 0,-4-2 0 0,-1 6 10 16,0-3-18-16,0 3 11 0,0 0 2 16,0 0 3-16,0 0 2 0,-20 11-5 0,16-3 3 15,-2-1-13-15,2 2 12 0,1 1-17 0,0-1 20 16,-1 4-10-16,3-4 13 0,1 3-16 0,0 0 11 15,1-2 5-15,3 1-10 0,2 3-3 16,-2-4-3-16,-1 1 18 0,4 0-20 16,-1-2 3-16,-1 1-3 0,3-1-1 0,-6 0-9 0,6 0 18 15,-6-1-9-15,4 0-4 0,-6 1 10 16,3 3-2-16,-9-2 2 0,-7 6 10 0,-18 12-10 16,-17 3-5-16,-21 9-72 0,-20 3-320 15,-30 10-473-15,-14-3 117 0,-15-8 67 0,-22-2 70 16</inkml:trace>
</inkml:ink>
</file>

<file path=ppt/ink/ink3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8:40:25.200"/>
    </inkml:context>
    <inkml:brush xml:id="br0">
      <inkml:brushProperty name="width" value="0.05292" units="cm"/>
      <inkml:brushProperty name="height" value="0.05292" units="cm"/>
      <inkml:brushProperty name="color" value="#FF0000"/>
    </inkml:brush>
  </inkml:definitions>
  <inkml:trace contextRef="#ctx0" brushRef="#br0">19682 852 189 0,'0'-6'61'0,"0"6"8"0,-3-8-10 15,3 8-20-15,0-6-9 0,0 6 24 0,0-7 0 16,0 7 0-16,3-8-18 0,-3 4-11 15,0 4-2-15,0-8 21 0,0 8-14 0,0-9 4 16,0 5 17-16,0 4-84 0,0-9 33 16,0 6 15-16,0 3-2 0,0-9 89 0,0 9 1 0,-3-8-6 15,3 8-23-15,-1-8-64 16,1 8 6-16,0-9 45 0,0 9-58 0,0-5 40 16,0 5-33-16,0-5 13 0,0 5-15 0,0-6 20 15,0 6 82-15,0 0-15 0,-3-9 0 0,3 9-11 16,0 0-4-16,0-5-14 0,0 5-10 0,0 0 11 15,0 0-21-15,0 0 5 0,0-8 16 16,0 8 7-16,0 0-7 0,4-3-9 0,-4 3 1 16,0 0-10-16,9-3-16 0,-9 3 8 0,0 0-8 15,15 1-12-15,-6-1-8 0,-9 0 7 0,15 2-4 16,-6-1 4-16,1 1 6 0,-3 1-8 16,4-1-3-16,-1 1 0 0,0 1-4 15,1-1-22-15,-1 2 19 0,0 0-3 0,0 1-2 16,-3 0-8-16,0 1 12 0,4 1-27 0,-5 2 20 15,-2 0 0-15,-1 1-8 0,0 3 8 0,0 1 3 16,-3 0 9-16,-3 3-4 0,0 0 0 16,-3 7-6-16,-1 2 6 0,-4 3 2 0,-2-1-25 15,-1 2 15-15,-3 8-3 0,-1 1 6 0,2-7-1 16,-2 6 6-16,2 2-3 0,-2 0-10 0,5-6 3 16,2-3 17-16,1 0-5 0,-7 9 6 0,7-7-11 15,3-4 2-15,1-4 4 16,1 0-11-16,-1-1 7 0,5 0-9 0,-2 0 7 0,3-4-3 15,0-2 9-15,3 2 4 0,-2-4-20 16,2-1 12-16,4 1-4 0,-3-3 7 0,5-2-2 16,-2 1-11-16,0-2 19 0,4-3-11 0,2-1-3 15,-2-2 14-15,-1 0-6 0,3-4-2 16,-2 4 15-16,-1-5-26 0,0 0 21 0,1 0-15 16,-1-2 4-16,0-1 4 0,1 0-4 0,-2-1 1 15,-5 2 5-15,2-2-11 0,2 1 9 0,-2 0-4 16,-2-1-2-16,-1 1 3 0,-3 3 13 15,7-6-24-15,-4 4 11 0,-3 2-13 0,0 0-3 16,3-4 5-16,-3 4-2 0,0 0-15 0,0 0 7 16,0 0 13-16,0 0-3 0,-13 9-7 15,10-3 5-15,-1 1-5 0,-2 3 2 0,-1 2-7 16,3 1 12-16,-2 4-10 0,-1 0 16 16,3 5-8-16,-3 2-11 0,0 1 19 0,1 6-16 15,-1 0 3-15,1 0 5 0,-2 4 0 0,4 0 2 16,-2 0 11-16,2 15-21 0,1-8 5 0,-3-4 1 15,2 0 17-15,3 2-8 0,-2-1-12 0,0-2 3 16,0-1 4-16,-1-1 16 0,4-5-16 16,-3-1-7-16,0-3-3 0,2 0 13 0,-2-5 0 15,3 0 5-15,-3-2-7 0,-1-1 9 16,3-1-12-16,-2-2 10 0,3-2-5 0,-3-1 0 0,3-2 13 16,-3 2-23-16,3-2 15 0,-3-3-7 15,2 1 7-15,1-2 2 0,-3 1 6 16,3-2-18-16,-3 2 10 0,0-3 3 0,-1 2-1 15,0-1-4-15,0-2 10 0,-2 2 5 0,2 0-11 16,-2-4 1-16,-1 2 2 0,-3 1-2 0,3-2-5 16,0 1-1-16,0-1 14 0,-3-1-27 0,3 1 14 15,0-2-6-15,-3 2 3 0,6-2 5 16,-2 2 3-16,-1-1-3 0,1 1-5 0,6-2 16 16,-11 0-16-16,11 0-6 0,-7 0 1 0,7 0-7 15,0 0 4-15,-7 0-10 0,7 0-15 16,-6-3-13-16,6 3-16 0,0 0-35 0,0-6-54 15,0 6-110-15,6-4-523 0,-2 0 70 16,-1 0 80-16</inkml:trace>
  <inkml:trace contextRef="#ctx0" brushRef="#br0" timeOffset="2419.56">19425 2936 166 0,'0'0'64'0,"0"0"0"16,0 0 0-16,0 0-28 0,0 0 30 0,0 0-12 15,0 0-13-15,0 0 23 0,0 0-26 16,0 0-4-16,-3-5-9 0,3 5 3 0,0 0-2 16,0 0-36-16,0 0 15 0,0 0 0 0,0 0 10 15,0 0-10-15,0 0-5 0,0 0-38 16,0 0 41-16,0 0 7 0,0 0 13 0,0 0 5 15,17-2-25-15,-17 2 22 0,0 0-20 16,0 0 18-16,11 0-18 0,-11 0-10 0,0 0 36 16,0 0 0-16,0 0 23 0,10 0-98 0,-10 0 49 15,0 0 8-15,0 0 87 0,0 0 12 16,0 0-14-16,0 0-9 0,0 0 16 0,0 0-2 16,9 2-96-16,-9-2 37 0,0 0-11 0,0 0 0 15,0 0-12-15,0 0 10 0,0 0-16 0,0 0 13 16,0 0-23-16,0 0 18 0,0 0-10 15,0 0-8-15,0 0-2 0,0 0 4 0,11 2 1 16,-11-2 2-16,7 0 1 0,-7 0 4 16,7 2-5-16,-7-2-15 0,13 0 18 0,-2 1-13 15,-4 1 15-15,2-2-7 0,2 3 10 16,-1-2-8-16,3 3-2 0,-2 0-13 0,0-2 7 16,3 2-17-16,-4 1-11 0,0 1 8 0,4 2-2 15,-4 0 12-15,0 1-2 0,1 1-13 0,-2 2 15 16,-2 1 8-16,-1 1 13 0,-1 1-18 0,1 0 12 15,-2 2-9-15,-4 1 7 0,0 2-5 16,-3 0-10-16,2 4 20 0,-5 1-7 0,1 0-11 16,-4 5 18-16,-1 1-5 0,-1 1 8 0,-6 9-21 15,0 1 6-15,4 0-3 0,-2-9 5 0,2-2 15 16,3 1-23-16,-1-3 8 0,1-3-7 16,0 3 7-16,3-4 2 0,0-1 9 0,1 1-6 15,2 0-8-15,1-4 8 0,3 1-18 16,0-1 26-16,0 1-13 0,0-4-18 0,3 3 23 15,1 0 21-15,2 0-18 0,-2-5 12 16,6 1-10-16,-3-3 13 0,0 0-15 0,3 0 13 16,1-2-11-16,-1 1 15 0,4-5-27 0,-4 3 33 15,3-4-11-15,-2 0 6 0,-1-3-14 0,0 1 14 16,1 0-23-16,-2-2 12 0,-2-1-12 0,4 0 4 16,-4-2 9-16,2 0-9 0,-9 0-12 15,15-2 18-15,-6 0-8 0,-2 2-2 0,-7 0-3 16,10-5 33-16,-2 4-33 0,-8 1 13 0,10-3-21 15,-10 3 8-15,6 0-8 0,-6 0 29 0,4-4-26 16,-4 4 41-16,0 0-34 16,0 0 1-16,0 0-11 0,11-1-10 0,-11 1 0 15,0 0 8-15,0 0-5 0,0 0-9 0,0 0 12 16,-1 9-19-16,-2-2 21 0,-1-1-6 0,4 2 6 16,-3 2-5-16,-1 1 10 0,1 3-6 0,0-3-19 15,0 3 35-15,2 2-21 0,-2 1 22 16,3 1-24-16,-3 0 15 0,0 3-7 0,3-3 2 15,-1 6 16-15,1 0-16 0,-4-2 3 0,4 1 10 16,0 4-13-16,4 1 8 0,-4 1 11 16,1 1-19-16,-1-2 5 0,0 3 3 0,3-2-5 15,-3 0 5-15,0 0 18 0,0 0-10 16,0-4-16-16,0 1 6 0,0-1 2 0,0 0-5 16,0-1 10-16,0-4-16 0,0 2 9 0,-3-3-1 15,3 4 8-15,-1-4 8 0,-3-2-5 16,1-1-3-16,0 1-10 0,2-2-5 0,-2 1 15 15,3-5-3-15,-3-2-4 0,0 3-16 0,-1-3 3 16,1 0 20-16,0-1 5 0,-1 0 8 0,0-1-5 16,1-3-13-16,-1 2-5 0,-2-3 20 0,2 2-15 15,-2-5 8-15,-2 3 2 0,8-3 33 16,-10 0-43-16,10 0 8 0,-13-2-5 0,13 2 12 16,-14-4-7-16,7 0-1 0,1 3-9 15,2-5 15-15,-3 5-13 0,0-2 20 0,4-1 6 16,3 4 9-16,-7-7-22 0,4 4 8 0,3 3 7 15,-8-5-13-15,8 5-2 0,-6-3-8 16,6 3 0-16,-4-3 5 0,4 3 8 0,-3-4-10 16,3 4-18-16,0 0 2 0,-3-6-2 0,3 6-16 15,0 0 8-15,0 0-15 0,0 0-23 0,0 0-39 16,6-6-5-16,-5 1-48 0,2 3-80 16,-3 2-468-16,6 0 56 0</inkml:trace>
  <inkml:trace contextRef="#ctx0" brushRef="#br0" timeOffset="4130.34">15442 1705 504 0,'0'0'161'0,"-3"-9"11"0,3 4-32 15,-3 2 11-15,3 3-38 0,0-7-8 16,0 7-21-16,-3-6 3 0,3 6-7 0,0 0-19 15,-1-5 8-15,1 5-18 0,0 0-4 0,0 0-17 16,0 0-4-16,7 22-11 0,-4-11 6 16,-2 3-6-16,3 4 3 0,-1 2 0 15,-3 5 10-15,3 1-5 0,-3 4-5 0,0 4 59 16,0 2-13-16,0 0 7 0,0-2-4 0,0 1-11 16,0-5-12-16,0 0 4 0,0-3-4 0,0 1-13 15,1-3-11-15,2-1-12 0,-3-3-3 16,0-1-33-16,0-3-13 0,3 1-36 0,-3-3 5 15,0-2-66-15,0-1-38 0,0-5-93 0,-3 3-422 16,3-4 53-16</inkml:trace>
  <inkml:trace contextRef="#ctx0" brushRef="#br0" timeOffset="4451.64">15324 1731 647 0,'0'-6'207'0,"0"6"-61"0,0-8-23 15,0 8-8-15,0-6 1 0,0 6 22 0,3-5-28 16,-3 5-21-16,7-5 19 0,-1 4-18 16,-6 1-19-16,14 0-4 0,-4 1 15 15,0 0-26-15,1 3 11 0,2 0-26 0,1 0 7 16,0 3-27-16,-1-1 17 0,1 2-18 0,0-1-4 15,0 1 15-15,-4 0-37 0,3 0 9 0,-2 1 15 16,-5-2-18-16,1 0 36 0,0 0-21 16,-3-1-2-16,0 2-5 0,-1-2 4 0,-3 1 11 15,0 1-30-15,-4 0 20 0,-3 4 7 0,-3-2-23 16,0 2-9-16,-1 0 1 0,-5 1-12 16,1 0 0-16,2-3 8 0,-4 4-54 0,6-4-51 15,-2-2-44-15,2 2-3 0,1-2-71 16,1-1-169-16,5 0-271 0,4-3 61 0</inkml:trace>
  <inkml:trace contextRef="#ctx0" brushRef="#br0" timeOffset="5413.95">15754 1920 678 0,'0'-6'184'0,"0"6"3"0,-4-6-28 15,1 1-3-15,-1 2-5 0,1-2-16 0,-3 1-17 16,-1 1-5-16,-1 0-13 0,-1 1-3 0,-1 1-20 16,-1 0 5-16,1 1-16 0,-3 1 1 15,1 0-19-15,2 4 4 0,-3-2-19 16,3 2-10-16,0 0-41 0,3 2 3 0,-1-2 2 16,2 2 8-16,3-1-6 0,2 1-6 0,1-2-9 15,-3 1-7-15,6-2 25 0,1 0-12 0,2 0 2 16,-6-4-13-16,14 4 23 0,-4-6 3 15,1 2-26-15,-1-2 31 0,3-1-15 0,-1 0 28 16,1-2 10-16,-3 1-18 0,0-1 15 0,0 2 1 16,0-3 33-16,-2 0-21 0,-1 4 5 0,-1-3 1 15,-2 2-11-15,2 0-5 0,-2 0 13 16,0-2-5-16,-4 5-19 0,6-5 9 16,-6 5-3-16,4-4 10 0,-4 4-10 0,0 0-13 15,6-3 5-15,-6 3-25 0,4-3 33 0,-4 3-3 16,0 0 0-16,0 0-30 0,14 0 12 0,-14 0-9 15,0 0 14-15,19 3-12 0,-11-3-5 16,2 0-6-16,0-3-2 0,4 1 5 0,-4 0 0 16,4-2 6-16,-3 0 9 0,2 0-12 0,-2-2-3 15,-1 1-5-15,0-1-3 0,0-1 18 0,0 0 8 16,-3 0 3-16,-1-1 2 0,-1 2 0 16,-2 0-5-16,0 0 16 0,1-1-32 0,-4 3 19 15,0-2 10-15,0 6-13 0,-4-7-3 16,4 7 8-16,-11-4-13 0,11 4 24 0,-10 0-26 0,10 0 10 15,-13 5-29-15,6 1 4 16,0 0 17-16,1 0 3 0,2 4-5 0,1 0 5 16,0 2 10-16,3 1-10 0,0 0 2 0,0 2 11 15,3 3-16-15,0-1 18 0,0 2 6 0,4 0-16 16,-3 4 12-16,6-3-9 0,-3 1 7 0,3-1-12 16,-4 0 7-16,2-3-5 0,-1-3 20 15,-1 1-15-15,-2 2 16 0,2-5-8 0,-2-1-11 16,-3 1-2-16,2-2 3 0,-3 2 10 0,-3-4-8 15,2 3-8-15,-6-2 1 0,0-1 4 0,-2-1 6 16,-2 0-11-16,4-2 1 16,-3-2-1-16,3-2 6 0,7-1-8 0,-14-2-8 0,14 2 13 15,-10-8 2-15,10 0-22 0,-3-1 22 16,3 1-14-16,3-3 17 0,0-2-13 0,1-1 8 16,2-1-2-16,2 0-16 0,2-3 7 15,3 2 6-15,1-1 13 0,0 0 0 0,0-2-3 16,2 1-3-16,-1 3 16 0,1-3-23 0,-2 1 13 15,0 1-1-15,3-1-1 0,-4 0 6 0,-3 4-7 16,1-1 24-16,-1 1-9 0,-3 2 1 0,0-1 14 16,-3 4 6-16,-1-3-18 0,0 3 3 15,0 0 2-15,-3 1-12 0,-3-1-1 0,3 3 8 16,-6 2-13-16,2-1 3 0,4 4-16 16,-14-2 9-16,14 2 11 0,-13 2-37 0,5 2 10 15,-2 2 5-15,4 1 10 0,-1 1-10 0,4 2 7 16,-1 0-2-16,3 2 8 0,1-1-11 15,1 3 6-15,3-1-3 0,2-1-13 0,1 2 16 16,3 0-11-16,1-3-2 0,5-1-21 0,-1 1 3 16,1-5-49-16,2 0-46 0,1-3-51 0,-1 0-51 15,3-6-87-15,-1 5-405 0,1-4 54 16</inkml:trace>
  <inkml:trace contextRef="#ctx0" brushRef="#br0" timeOffset="5778.81">16488 1807 558 0,'-3'-5'230'0,"3"5"-66"16,-3-8-8-16,3 8 77 0,-3-6-34 0,3 6-25 15,-1-6 1-15,-2 2-19 0,3 4-16 16,0 0-12-16,-6-3-23 0,6 3-2 0,0 0-26 16,0 0 2-16,-15 7 0 0,9-1-12 0,2 2 2 15,-2 1-13-15,2 0-10 0,-3 3 0 0,4 0-5 16,-1 1-7-16,1 2-1 0,0-3 0 0,0 2-17 15,3-1 12-15,-1-1-8 0,2-1 13 16,2-1-12-16,0 0 15 0,1 0-23 0,2-2 12 16,2-1 3-16,2-2-5 0,-1 2 11 0,3-3-22 15,0-2-4-15,-1-1 0 0,3-1 15 16,-1-3-21-16,1 0 21 0,-1-2-15 0,2-3 10 16,1 1 5-16,-2-1-2 0,-4-2-21 15,0 0 12-15,1-1-7 0,-1 0-2 0,-6 0 7 16,2 1-7-16,-3-2 12 0,-2 2 1 0,-2 0-16 15,1 0 5-15,-3 1-5 0,-4 0-8 0,1 0 3 16,-1 2-5-16,-4 1-3 0,-2 3 5 0,3-1-15 16,-4 3-10-16,1 2 2 0,-1 3-41 15,0-1-104-15,-3 4-14 0,-7 1-178 16,13 2-459-16,-2 2 90 0,-1-1 71 0</inkml:trace>
  <inkml:trace contextRef="#ctx0" brushRef="#br0" timeOffset="6540.77">15460 3771 534 0,'0'0'167'0,"0"0"-19"0,7 6-15 16,-7 1 6-16,3-2-22 0,-3 6-22 0,3-1 0 16,1 5-8-16,-4 2-13 0,4 2-10 15,-4 5 21-15,3 2-39 0,-3 1 12 0,0 1 12 16,3-1-27-16,-3 1 6 0,0 4-8 0,0 3 0 15,0-2-18-15,1 2-13 0,-1-5 3 16,3 0-24-16,-3-4-19 0,-3 0-52 0,3-2-3 16,0-5-37-16,-1 1-9 0,1-5 11 15,0-1 2-15,0-4-74 0,0-1-430 0,0-2 28 16</inkml:trace>
  <inkml:trace contextRef="#ctx0" brushRef="#br0" timeOffset="6854.62">15412 3792 506 0,'-3'-4'190'0,"3"4"-32"0,-1-10-1 16,-2 7 9-16,3 3-12 0,0-8-29 0,0 8-10 15,0-4-7-15,0 4-16 0,11-4-3 0,-8 1-7 16,7 1-25-16,-3 1 14 0,7 1-2 0,-1 1-15 15,1 1-3-15,0 2 11 0,6-1-37 16,-6 1 6-16,4 0-3 0,1 2-20 0,-5 1 18 16,0-2-6-16,3 2-2 0,-7 0-5 0,0-1 17 15,1 1-32-15,-1-2-13 0,-4 2-6 0,-5 3 18 16,2-2-9-16,-3 5-16 0,-4-4 4 16,-5 4-24-16,-4 2-16 0,1 0 10 15,-4 0-38-15,-2-3-16 0,2 3-9 0,1-2-42 16,-1-4-38-16,-2 1-77 0,8-2-389 0,0 0 67 15</inkml:trace>
  <inkml:trace contextRef="#ctx0" brushRef="#br0" timeOffset="7811.95">15887 3888 476 0,'-3'-7'202'0,"0"2"-8"16,-1 0 3-16,-3 1-35 0,0-2-14 0,1 1-2 16,-4 2-5-16,-4 0-23 0,4-1 7 15,-5 4-41-15,2-1-2 0,-1 1 0 0,-2 1-18 16,5-1-7-16,-3 4-14 0,4 0-15 0,0 1-2 16,3 2-3-16,3-2 0 0,-2 2-10 0,2 1-16 15,1-1-7-15,6 1 15 0,-3 0-25 0,4-1 7 16,2-2 3-16,1 0-21 0,7-3 5 15,-4 1-4-15,0 0-1 0,4-3 15 16,-1 0 1-16,-1 0-16 0,-2-3 34 0,2 1-3 16,-4 1 3-16,2-1 17 0,0 1 8 0,-2-3 8 0,-2 3 13 15,-6 1-21-15,13-3 2 16,-9 2-12-16,-4 1 13 0,8-5 2 0,-8 5 6 16,6-1-11-16,-6 1-10 0,7-1 2 0,-7 1 21 15,0 0-25-15,0 0-19 0,9-3-12 0,-9 3 10 16,0 0 12-16,0 0 6 0,0 0-13 15,11 3 5-15,-11-3-12 0,7 2-4 0,0 0-9 16,-7-2 2-16,14 0-10 0,-4 0-6 0,0-3 14 16,4 2 5-16,3-7 2 0,-3 2 18 0,2-1-26 15,-1-3 19-15,1 2-13 0,-1-3 2 16,-2-2 10-16,1 2 1 0,-4-3 7 0,0 4 18 16,0-1-8-16,-3-1 6 0,0 2-16 15,-4 2 13-15,1 1 2 0,-1-3-4 0,0 3-4 16,-3 4 4-16,0 3-6 0,-3-7-10 15,-1 5-3-15,4 2 6 0,-13 0-1 0,13 0 4 16,-17 5-4-16,7 1-10 0,0 1 3 0,2 2 3 16,-2 1 4-16,4 4-22 0,-1 1 25 0,0 2-20 15,3 0 15-15,1 0 7 0,3 2-2 16,0-1 3-16,3 3-16 0,0-1 6 0,1 2 12 16,3-2-15-16,3 1 2 0,-3 0 16 0,4-5-3 15,-4 1-12-15,3 0 4 0,-1-2-2 0,2-1 3 16,-4-3-8-16,-1 2 0 0,1-4 12 15,1 0-4-15,-5-1-13 0,0 1-21 0,1-1 13 16,-4-1 3-16,0-2-34 0,-1 2 36 16,-2 0-25-16,-3-1 12 0,-2-1-12 0,-2 0 2 15,3-2-5-15,-2 2 13 0,1-4 0 0,1 0-18 16,7-1 15-16,-13-2 23 0,13 2-12 16,-7-9 17-16,6 2-9 0,1 0 27 0,1-3-10 15,6 0-28-15,0-5 5 0,3-1 21 0,4-2 22 16,-1 1-20-16,5-5 8 0,-2 0 3 0,5 1 4 15,-4-1-5-15,3 0 8 0,1 1-12 16,-4-3 22-16,4 4-18 0,-4 0-7 0,-3 2 10 16,3 0-3-16,-7-1 18 0,0 6-7 15,1 0 10-15,-5-1-10 0,1 3-3 0,-1-1-3 0,-5 2-5 16,2 2 6-16,-3 1-26 16,-3 0 2-16,-1 2 8 0,1 0 0 0,3 5-2 15,-13-3-18-15,5 2 25 0,8 1-18 0,-17 4 3 16,4 0 0-16,6-1 5 0,0 4 5 0,1 0 8 15,2 1-23-15,0 1 2 0,1 0 13 16,2 1 10-16,2 0 3 0,-1 2-10 0,7-2 10 16,-3 0-5-16,5-1-6 0,2 0 14 0,3-1-3 15,-1-1-16-15,4 0-7 0,0-4-23 0,1 1 3 16,5-1-32-16,-3-5-94 0,-2 4-146 16,6-5-435-16,-1 2 49 0,1-4 84 15</inkml:trace>
  <inkml:trace contextRef="#ctx0" brushRef="#br0" timeOffset="8000.75">16759 3663 639 0,'-3'-4'213'0,"3"4"-39"0,0 0-26 0,0 0-4 15,0 0-19-15,0 0 3 0,0 0-20 0,-1 12-16 16,1-4-15-16,0 5-1 15,1 1-19-15,-1 5 7 0,3 1 2 0,0 5-12 16,0 5-28-16,-2 4-32 0,3 3-104 0,-1 20-33 16,-6-18-146-16,6 19-410 0,0-4 57 0</inkml:trace>
  <inkml:trace contextRef="#ctx0" brushRef="#br0" timeOffset="8608.26">15508 5861 678 0,'0'0'210'0,"0"0"-3"0,0 0-20 15,0 0-16-15,-4 24-30 0,4-11 5 0,0 2-15 16,0 6-6-16,0-1-25 0,0 8 7 0,0-1-30 16,0 2 0-16,0 2 13 0,0 4-14 0,0 2 1 15,0-3-28-15,0 1-16 0,0-4 0 16,0-5-25-16,0 1-41 0,0-4-36 0,0-4-8 15,4 2-20-15,-4-5-60 0,3-5 1 0,-2-1-589 16,2-1 52-16,-3-3 71 0</inkml:trace>
  <inkml:trace contextRef="#ctx0" brushRef="#br0" timeOffset="8918.69">15432 5896 511 0,'0'0'154'0,"10"-3"-16"0,-10 3-10 0,12 0-2 16,-3 0-16-16,-9 0 0 16,24 3-16-16,-14 1-6 0,5-3-14 0,-5 1 0 15,3 4-18-15,-2-4-10 0,2 3 6 0,-2-3-1 16,-1 3-10-16,0 0 5 0,-4-1-18 0,2-1 18 15,-2 0-18-15,-2 2 11 0,-1 0-19 0,0 0 6 16,-6 2-1-16,3 0 3 0,-7 4-7 16,1-3-19-16,-5 4-7 0,1 0-28 0,-3 3 20 15,-5-2-12-15,5 2-19 0,-4-1-15 0,3 3-35 16,0-5-29-16,4 1-31 0,-1-1-10 0,1-1-64 16,7-1-386-16</inkml:trace>
  <inkml:trace contextRef="#ctx0" brushRef="#br0" timeOffset="9728.94">15842 6057 596 0,'-3'-6'215'0,"0"1"-21"0,-1 1-9 0,-2 0-27 15,2 1-1-15,-6 0-24 0,0-1-13 0,0 2-23 16,-4 1-15-16,4 1-8 0,-4-2-4 15,0 4-12-15,1-2-4 0,-1 3-15 0,1-2-9 16,2 4-2-16,1-1-22 0,3 1-12 16,0 2-17-16,0 0 8 0,4-3 10 0,2 2 0 15,2 2 2-15,2-4-2 0,4 2 0 0,0-3 13 16,0 1-13-16,3-3-6 0,4-1 6 16,-1 0 15-16,1-1-12 0,0 1 15 0,0-1-13 15,-1-4 18-15,-3 5 10 0,4-2-10 0,-4 0 17 16,1-2-9-16,-4 2 10 0,-1 1 5 0,1 1 2 15,0-4-20-15,-7 4 11 0,10-3 7 16,-10 3-13-16,7-1 10 0,-7 1 6 0,0 0 2 16,10 0 8-16,-10 0-31 0,0 0-3 0,0 0 3 15,0 0-20-15,11 0-11 0,-11 0 3 0,0 0 5 16,7 2 0-16,-4 2 10 0,-3-4 5 16,10 5-9-16,-3-4-9 0,0 4-12 15,3-5 4-15,0 1 4 0,4-1-21 0,-1-1 17 16,1-4 4-16,3 2-9 0,0-4 14 0,0-1-14 15,-3 0 14-15,3-1-3 0,0-1 12 16,-4-1-22-16,-2-3 18 0,-1 3-9 0,-3-3 17 16,4 1-6-16,-5 1-3 0,-2 3-7 0,-1-5 21 15,-3 6-27-15,0 0 1 0,0-1-5 0,-3 2-1 16,0 3 4-16,-1-1-11 0,-3 2 15 0,-3 3 8 16,10 0-10-16,-17 0 5 0,6 3-8 15,1 2 5-15,0 2 0 0,0 2-7 16,3 0 15-16,0 2-8 0,1 6-10 0,2-3 6 15,0 4-4-15,4-2 9 0,0 1 7 0,4 1 7 16,0 3-2-16,-1-3-15 0,4 1 10 16,2 4 3-16,2-4 17 0,-1 2-17 0,0-2 2 15,1 1 3-15,-1 0-11 0,0-2 6 0,4 1 25 16,-7-5-15-16,3 4-6 0,-2-3-2 0,-2-4 3 16,1 6-13-16,-4-2 15 0,0-1 3 15,-3-2-23-15,0 3 2 0,-6 1-2 0,2 0-21 16,-2-3 3-16,-5 6 7 0,1-6 24 0,3 1-31 15,-4-4 5-15,1 1 15 0,0-3 3 0,0-1 0 16,0 0 7-16,3-2-2 0,0-3 3 16,0-2-13-16,7 0 10 0,0 0 13 15,-10-6 7-15,10 6-15 0,0-12 0 0,3 3-10 16,1-3 21-16,6-3-11 0,0-3 0 0,4 1 10 16,0-2-17-16,2-4 7 0,5 4 5 0,-3-5-25 15,-2 5 9-15,5-2-60 0,-8 4-49 16,2-1-49-16,-6 5-95 0,2 0-475 0,-1-1 81 15</inkml:trace>
  <inkml:trace contextRef="#ctx0" brushRef="#br0" timeOffset="10090.31">16312 6075 614 0,'0'0'215'15,"0"0"-49"-15,0 0-2 0,0-8-21 16,0 8-2-16,0 0-31 0,0-7 16 0,0 7-21 16,6-6-23-16,-3 2-16 0,1 0 21 0,2 0-38 15,-2 0-3-15,3 0-18 0,-3-2-10 0,2 1 7 16,-2-1-14-16,-1-1-9 0,3 0 3 16,-1 4 3-16,-2-5 0 0,0 2-3 0,-3 2 26 15,1-3-13-15,2 2-6 0,-3 5 14 0,0-9-6 16,0 9-9-16,-4-8-6 0,4 8 5 0,-6-3 3 15,6 3 23-15,-8-2-18 0,8 2-13 16,-13 2 0-16,3-1-3 0,2 5-2 16,-2-2-7-16,1 3-1 0,-2 1 21 0,4 1-21 15,0 1 11-15,1 4-3 0,-2 0-5 0,5-1 2 16,0 4 8-16,3-1-20 0,0-1-6 0,3 1-2 16,0-3-15-16,2 2-70 0,4-2 42 15,-2-4-96-15,3 1-99 0,-2-3-274 0,5-5-125 16</inkml:trace>
  <inkml:trace contextRef="#ctx0" brushRef="#br0" timeOffset="10418.34">16554 6042 486 0,'0'0'215'0,"-4"-7"-5"15,4 7-16-15,0-6-4 0,0 6-44 0,0-4 5 16,0 4-18-16,4-7 5 0,-4 7-23 0,0 0 8 15,1-7-8-15,-1 7-10 0,9-1-31 16,-9 1 16-16,10-1-23 0,-10 1-9 0,14 0 1 16,-14 0-15-16,14 1-1 0,-8 0-15 0,2 4-15 15,-1-4 3-15,-1 3-4 0,-3 0-4 16,1 0-18-16,-1 3 0 0,0-1 2 16,-3 2-7-16,0 2 7 0,-3-1 3 0,-4 4-3 0,1-1-2 15,-4 3 0-15,-1-3 10 0,1 2-6 16,0-1 9-16,2-1-11 0,-1-1 8 0,-1 0-18 15,2-2 11-15,2 0-29 0,2-5 18 16,-2 3 10-16,2-1 11 0,4 0 17 0,0-6 6 16,3 5 2-16,1-1-7 0,6-4-14 0,7 0-2 15,7-4 13-15,7 1-18 0,7-1-10 0,23 0-46 16,-14-2-113-16,-11 4-184 0,11 2-413 16,-2-2 75-16,-4 2 74 0</inkml:trace>
  <inkml:trace contextRef="#ctx0" brushRef="#br0" timeOffset="11020.57">15354 8099 685 0,'-4'-6'190'16,"4"6"-26"-16,0 0-23 0,0 0-3 0,0 0-10 15,0 0-23-15,0 22 5 0,4-12-28 0,-4 8 2 16,1 0-15-16,2 7 3 0,-3 5-16 0,0 0 1 15,0 7-6-15,0 1-74 16,0 2 15-16,0 0-36 0,0 0-43 0,0-5-35 16,0-3-68-16,-3-5-30 0,6 0-425 0,-3-6 33 15</inkml:trace>
  <inkml:trace contextRef="#ctx0" brushRef="#br0" timeOffset="11327.14">15392 8018 468 0,'3'-3'177'15,"-3"3"-3"-15,7-4-34 0,-7 4 19 0,14 0-21 16,-14 0-10-16,17 5-7 0,-3-3-16 0,2-1-29 15,-2 4 14-15,3-4-13 0,0 5-8 0,-3-2-13 16,4 1-10-16,-2-1 13 0,-2 2 0 0,-1 0-23 16,-3-2 5-16,1 4-26 0,-4-5 11 15,0 2-19-15,-1 4 14 0,-2-1-1 0,-4-1-2 16,0 1-20-16,-7 2 12 0,-3 5-20 16,-3-2-1-16,-2 2-24 0,-1 0 1 0,-5 3-42 15,0-2-27-15,4-1-4 0,-3 0-75 16,-1-5-64-16,4 1-409 0,6-1 18 0</inkml:trace>
  <inkml:trace contextRef="#ctx0" brushRef="#br0" timeOffset="12294.99">15877 8143 555 0,'-7'-3'228'0,"0"-1"-11"16,0 1-48-16,-2-2-7 0,-2 3-24 0,1 1 0 16,0-3-20-16,-4 4-16 0,0-2-7 0,0 4-11 15,4-2-2-15,-4 4-23 0,1-4 3 0,3 3-9 16,-1 2-2-16,1-2-10 0,0 4 11 16,3 0-40-16,0-1-9 0,0-1-8 0,4 2 28 15,0 0-18-15,6-1 0 0,-3-2 0 0,4 2 18 16,2-4-15-16,1 1-16 0,3 1 8 0,0-4 8 15,0 0-11-15,1 0 26 0,2 0-25 16,-2-1 2-16,-1-2-5 0,3 0 15 16,-2 3 10-16,-1-2 4 0,-3-3-4 0,0 5 0 15,3-3-9-15,-10 3 12 0,10-1 2 0,-6-3-12 16,-4 4 13-16,11-2 12 0,-11 2-17 0,6 0 17 16,-6 0-30-16,0 0 20 0,0 0-20 15,10-1 12-15,-10 1 3 0,0 0-20 0,0 0 2 16,14 1 2-16,-10 1-7 0,-4-2 3 0,10 5 2 15,-1-3 5-15,-1-1-10 0,2-1 18 0,3 0-5 16,2-1-26-16,1-1 8 0,2-5-15 16,2 6 12-16,-3-6-5 0,1-1 3 15,2-2 0-15,0-4 17 0,-2 4 4 0,-2-1-29 0,-1-4 5 16,-2 1-2-16,-3 3 2 0,1-3-13 16,-2 4 11-16,-5 2-8 0,2-3 18 0,-2 0-8 15,-4 5-5-15,0-2 18 0,0 1-18 16,0 0 0-16,-3 4-2 0,-1-2 2 0,-2 3-5 15,6 2-3-15,-14-1 8 0,3 1 10 0,11 0 6 16,-16 3-31-16,5 3 38 0,1-3-8 0,3 4-17 16,1 2 7-16,-2 0 5 0,2 0 11 15,5 6-21-15,-2-5 20 0,0 5-2 0,3 0 3 16,3 2 15-16,1 1-13 0,-1-1-10 0,3-1 18 16,2 8-6-16,-1-3 16 0,3 1-17 0,1 1 17 15,-1-2-18-15,-1 2 7 16,3 0 4-16,0 1-6 0,-5-5-2 0,4 5 22 0,-4-5-32 15,-1 3 10-15,1-3-21 0,-4-1 20 16,-3 3 6-16,0-5-3 0,0 1-17 0,-6 1-14 16,2-3-17-16,-2-2 2 0,-5 2 3 0,1 0-3 15,0-5-23-15,-4 0 31 0,1-2 2 16,3-1-7-16,-4-3 23 0,4-1-8 0,-1-3 3 16,1-3 12-16,3-1-2 0,0-3-10 0,0-3 15 15,4 2-8-15,2-2-5 0,1-2 16 0,4-1-26 16,0-2 35-16,3-2-12 0,2-1 18 15,1 1 10-15,1-3-43 0,0 0 20 0,6 2 11 16,-4 1 4-16,2-6-10 0,1 5 13 0,2-1-5 16,-5 0-10-16,4 1-3 0,-4 2 21 15,-2 0-8-15,2 4 2 0,-6-3-7 0,3 1 7 16,-2 1-12-16,-1-1 7 0,-1 3-4 16,0-1 4-16,-2 1-10 0,0 1 21 0,-4-4 7 15,4 4-30-15,-4 2-3 0,0-2-21 0,-1 2 26 16,1 1 13-16,-3-1-31 0,3 1 13 0,-4 3 5 15,4-2-28-15,0-1 8 0,0 7 12 16,-3-8-4-16,3 8-24 0,0 0 13 0,-1-3-13 16,1 3 3-16,0 0-41 0,0 0-41 0,0 0-3 15,0 0-102-15,4 18-527 0,0-15 77 0</inkml:trace>
  <inkml:trace contextRef="#ctx0" brushRef="#br0" timeOffset="12748.87">16465 8025 796 0,'0'0'273'0,"0"0"-70"16,0 0-4-16,0 0-89 0,0 0 3 0,0 0-13 0,0 0-28 16,1-7 9-16,-1 7-27 0,0 0 28 15,0 0-28-15,6-8-11 0,-3 5 3 16,1-3-17-16,2 5 4 0,-2-6-8 0,3 0 1 16,0 2-3-16,-1-2-8 0,1-1 14 0,-1 0-14 15,-1 0 3-15,1-1-3 0,-2 1 1 0,2 0 4 16,-5-1-17-16,2 3 9 0,0-1-4 0,-3 3-5 15,0-2 2-15,0 6 10 0,0-8-12 16,0 8-1-16,-3-7 1 0,3 7-1 0,-10 0 1 16,10 0 7-16,0 0-15 0,-21 8 3 0,11-1-11 15,0 0 5-15,-1 1-2 0,1 2 23 0,1 0-13 16,1 5 0-16,1-5-16 0,1 5 9 16,2-1 4-16,1-2-12 0,-1 4 12 15,1-2-2-15,3-3-10 0,0 3 12 0,0-5-10 16,4 1-2-16,-1-2-8 0,4 2-16 0,2-3-19 15,-1 0-45-15,2-6-43 0,-3 5-146 0,3-5-429 16,4-1 40-16</inkml:trace>
  <inkml:trace contextRef="#ctx0" brushRef="#br0" timeOffset="13391.24">16749 7924 563 0,'0'0'210'0,"0"-6"-49"16,0 6-3-16,0 0 4 0,0 0-9 0,0-8-30 16,0 8-5-16,0 0-11 0,3-3 1 15,-3 3-13-15,10-4-11 0,-10 4-22 0,14-2 2 16,-10 1-18-16,-4 1 2 0,16 1-4 0,-16-1 2 15,14 2-13-15,-7 1-20 0,0-1-18 0,3 1 7 16,-6 4 11-16,3-1-21 0,-1-2-17 16,-3 1-24-16,-2 3 6 0,2 1 4 0,-3-2-20 15,0 4-5-15,-4-4-7 0,1 1-6 0,-3 2-10 16,-1 0-3-16,3 2 14 0,-6-6-11 16,3 4 5-16,-3-1 20 0,4-3 8 0,-2 1 21 15,1 0-8-15,1 1 5 0,2-5 26 16,-2 2 20-16,1 0 6 0,2-3-6 0,0 1 34 15,3-3 22-15,-3 7 21 0,3-7-46 0,-4 3 31 16,4-3-21-16,0 0-23 0,0 0 0 0,0 0 13 16,0 0-5-16,7 5 15 0,-7-5 0 15,0 0 19-15,11 2-37 0,-5 1 5 0,-6-3 1 16,10 2-6-16,-3 0 5 0,-1-1-17 16,2 4-1-16,-4-3 1 0,5 5-1 0,-5-4 19 15,2 2 4-15,2 3-10 0,-2-3-25 16,-5 0-3-16,2 5 0 0,-6-3 21 0,2 6-21 15,-8-1 3-15,-2 1-26 0,-3 0-39 0,-3 3-47 16,-3-1-91-16,-7 3-558 0,-1-3 75 0,-14 3 71 16</inkml:trace>
  <inkml:trace contextRef="#ctx0" brushRef="#br0" timeOffset="26376.06">22625 3350 117 0,'-7'-4'41'0,"7"4"13"0,-7-2-26 0,7 2 23 16,0 0-30-16,-3-6 45 0,3 6-30 0,0 0 15 16,-4-2 3-16,4 2 66 0,0 0-22 0,0 0-1 15,0 0-23-15,0 0-2 0,-3-5-8 16,3 5-16-16,0 0 14 0,0 0-6 0,14-2-10 15,-14 2-2-15,23 0-11 0,-8-1 13 0,2 0-15 16,7-1 5-16,8 2 2 0,4-5 6 16,5-1-19-16,4 5-2 0,13-8-10 15,3 5 0-15,-2-2 5 0,2 0 2 0,0-1-2 16,1 2-13-16,0-1 8 0,-1 0-18 0,1 2 8 16,-1-2-9-16,1 2 22 0,-1-1-9 0,-2-1 4 15,-9 2-19-15,-5 0 13 0,-1 0-13 16,-3 2 16-16,4-2-10 0,-4 3 12 0,4-2-5 15,-1 0 0-15,-1 0-15 0,3 1 15 0,-3-1-13 16,2 0 18-16,-4 1-7 0,4-3-8 0,-1 4 2 16,0-2-2-16,-2-1 3 0,2 4 2 15,-3-3 5-15,-3 2 0 0,2-4-8 0,-7 3 14 16,-4 1-6-16,2 0 8 0,-4-3-16 16,-2 3 0-16,-2-2-2 0,-3 3 10 0,-2-1-10 15,-1-1 5-15,0 1-13 0,-2 1 24 16,-2-2-29-16,0 1 18 0,1 1 5 0,-1-2-13 15,-3 2 8-15,4-2 0 0,-4 2-2 0,1 0-1 16,-1 0 11-16,-3-2-11 0,3 4-7 0,1-2 20 16,-11 0-2-16,13 2-13 0,-6-2 5 15,-7 0-16-15,13 5 11 0,-9-2 0 0,2 1 0 16,-2 1-10-16,-1-2 28 0,2 3-24 0,-5 2 24 16,3 0-8-16,0 2 16 0,-3 1-32 0,3 3-1 15,-2 1 9-15,2-2 24 0,0 8-16 0,2-3-3 16,-3 5 1-16,1 2-8 15,1 0 0-15,0 2 2 0,-1 5 8 0,3 1-2 16,-2 1 2-16,-1 1-10 0,1 0 15 0,-1 3-13 16,4-1 16-16,-3 1-21 0,2 9 14 0,-2-3 4 15,-1-6-5-15,0 12-8 0,0-7 16 16,-2-4-18-16,-1 0-3 0,0 2 8 0,0-3 13 16,0 2-8-16,0 0 0 0,0 2-5 0,0 11 3 15,-1 2 0-15,-2 2-11 0,3-4 8 0,-3 3 2 16,0-4-2-16,-1-7-2 0,4-6-11 15,-6 12 5-15,4-1 24 0,-3-8-14 16,1-2 9-16,0 11-14 0,-2 2 3 0,3-3 0 16,-1 0 5-16,-2 0-10 0,2 0 5 0,-3-7 0 0,3 7 0 15,-2 1 0-15,-1-9 10 16,7-3-7-16,-6-3-1 0,1 16-2 0,5-11-5 16,0-1 21-16,-3-3-19 0,6 1-7 0,-3-1 7 15,0 1-20-15,4-1 21 0,-3 0 12 0,-1-1-8 16,3 1-7-16,0-1 3 0,1-3 17 0,-1 3-23 15,0-3 1-15,0 1 20 0,0-1-8 16,-2 0-3-16,-1-3-2 0,3-3 5 0,-3 3 6 16,0-2-6-16,0 3-5 0,0-4 7 0,-3 0-14 15,3 3 12-15,-1-3-10 0,0 1 10 0,-4 1-15 16,2-1 4-16,0-2 14 16,2 6-3-16,-5 0 0 0,2-4-12 0,-3 4-4 15,4-7 11-15,-4 7 3 0,3-1 2 0,-2-5-18 16,-1-1 18-16,3 1-15 0,1 0 5 0,-1-2-5 15,-2 2 12-15,3-2-4 0,2 1-3 16,-2-2 7-16,0-4-14 0,-1-1-12 0,4 2 4 16,-1-1 17-16,0-2 9 0,-1-1-22 0,2 0 11 15,-3-4-3-15,3 2 3 0,0-2 10 0,0 2-15 16,-3 0 0-16,3-2 25 0,0 3-30 0,-3 1-39 16,3-1-25-16,-4-2 40 0,4 1 6 15,-3 3-15-15,0-7-4 0,-1 5 14 0,4-6 5 16,-4 1 10-16,1 2 7 0,1-2 1 15,-3-1-18-15,2-1 22 0,2 0 4 0,-5-1-1 16,0 1-23-16,1-4 19 0,-2 5 6 16,-2-4-4-16,2 3-3 0,-4 0 8 0,1-4 0 15,0 4-3-15,-4-2 1 0,1 2 4 0,-5-1-7 16,2 1 18-16,-2-4 2 0,0 5-51 0,-8-1 20 16,2-1-2-16,-7 3-58 0,0 2 47 15,-3-2-27-15,-3-2-19 0,-14 8 16 0,2-5-2 16,-1 3 7-16,-5-3 44 0,3 3 12 0,-3-3-22 15,1 0 27-15,-4 1 3 0,0-1 11 0,-1 3 1 16,-2-3 17-16,2 3 9 0,-2-3-7 0,-1 3-8 16,1 2 8-16,3-4-8 0,0 2 13 15,1 2-31-15,-2-4 13 0,1 3 8 16,-3 0-23-16,2 2 0 0,-2-6 20 0,2 6-13 16,1-2 0-16,0-5 6 0,3 5-6 0,1-7 21 15,9 1 20-15,5-1 6 0,5-2-29 16,-2-2 44-16,6 1-11 0,1-2-78 0,2 2 9 15,-3-3 16-15,4 1-16 0,3 1-2 0,3-4 18 16,-2 1 2-16,5 1-15 0,-3 1 0 0,5-2-10 16,-2 0 13-16,5-1-16 0,-4 0 13 15,6 2 5-15,-3-2 8 0,4 1-18 0,1-2-8 16,-2 2 33-16,11-1-12 0,-17-1 20 0,10-1-15 16,7 2 2-16,-11 0 21 0,5-2-23 15,6 2 20-15,-10-6 6 0,3 5-19 0,3-5 16 16,0-1-8-16,1 2 36 0,-3-1 13 15,3-1 46-15,2-1-34 0,-2 1 9 0,0-3 1 16,0 2 12-16,-2-2-9 0,2-5-18 0,0-2-25 16,3-7-10-16,-1-2 10 0,2-1-13 0,-1-7 10 15,0-5-10-15,0-1-2 0,0-13 10 0,0-4-6 16,0 0-9-16,0 0-16 0,-1-5 18 16,1 2-21-16,1-5-7 0,-1-1 7 0,0-1 6 15,0-6-13-15,0-10-11 0,3-3 11 16,0-2 2-16,-3 0-9 0,5-2 11 0,-2 0-4 15,0-2 8-15,4 5-3 0,-1-4-23 0,1 0 10 16,4-2-3-16,-1 2 1 0,-3 0-1 16,3 1-4-16,0 1-6 0,-3 4 16 0,0 3-18 15,0 4 10-15,-3 13 15 0,-1 0-13 0,0 3-2 16,-3-4-20-16,3 1 7 0,-3 4 3 0,3-3-5 16,-2 3 4-16,2 3 4 0,-3 2-19 15,3 0 0-15,-3 2 3 0,0 11 5 0,0 2-15 16,0-1 2-16,0 3 16 0,0-3-18 15,4 2 20-15,-4 3-5 0,1-4 5 0,-1 4 6 0,-1-1 2 16,1-1 5-16,0 3 2 0,0 2-10 0,1 0 8 16,-1 2-7-16,0 5-11 0,0-1 23 15,3 0-5-15,-3 2-3 0,0 5 1 16,0 0-6-16,0 0 3 0,0 3-13 0,3 1 18 16,-3-1 5-16,0 3 8 0,0 0-8 0,0 2-2 15,0-2-8-15,3 1-1 0,-3 3-11 16,0 1 11-16,1-4 9 0,-1 3 0 0,3-1 4 15,0-1-17-15,-3 1-3 0,4 0-2 0,-4-1 2 16,3 2 8-16,0-2 13 0,-3 1-8 0,4 2-6 16,0-4 14-16,-4 3-23 0,3-2 15 15,0 2-8-15,0-1-12 0,-2 1 15 0,2 0 7 16,-3 2-2-16,3-3 3 0,0 3-24 16,-2 1-4-16,-1 1 25 0,0 2-8 0,3-3 0 15,-3 2 3-15,0 0 5 0,4 1 3 0,-4-1-1 16,0 6-7-16,0-8-3 0,0 8 6 0,0-7-34 15,0 7 5-15,3-7-20 0,-3 7-28 16,1-5-3-16,-1 5 0 0,0 0-10 0,0 0-52 16,0 0-81-16,0 0-497 0,0 0 57 0</inkml:trace>
  <inkml:trace contextRef="#ctx0" brushRef="#br0" timeOffset="29512.12">6640 11801 509 0,'-7'-1'171'0,"7"1"-9"0,0 0-19 16,0 0-15-16,-6-4-10 0,6 4 10 15,0 0-23-15,-4-4 5 0,4 4-26 0,0 0-4 16,0 0 1-16,0 0 1 0,0 0-20 15,0 0-11-15,0 0 13 0,0 0-18 0,0 0 5 16,0 0 3-16,0 0-28 0,13-3 15 0,-5 0-103 16,5 1 31-16,5 1-2 0,-1-1 77 0,10-3-3 15,3 4 7-15,-2-6-7 0,6 3-2 16,3-2 2-16,-3-1-21 0,2 2 8 0,1-1 11 16,-3-1-19-16,0 0-5 0,-3 3 1 0,-3 0-1 15,-1 0 3-15,-3-2-3 0,-4 6 3 16,0-7-7-16,-6 7-9 0,3-1 11 0,-4-2-11 15,-2-1-4-15,-1 4-19 0,0 0 19 16,-2 0-42-16,-8 0-2 0,0 0-13 0,10 0-15 16,-10 0 0-16,0 0-59 0,0 0-5 0,0 0-21 15,-18 8-545-15,8-8 36 0</inkml:trace>
  <inkml:trace contextRef="#ctx0" brushRef="#br0" timeOffset="29913.92">6415 11926 447 0,'0'0'121'0,"0"0"12"0,-7 0-21 16,7 0-7-16,0 0 0 0,0 0 3 0,0 0-34 15,0 0 18-15,0 0 23 0,0 0-51 0,24-3-5 16,-11 1 36-16,8-3-44 0,-3 3 72 16,8-4-21-16,2-1 9 0,10-3-94 0,-1 2-4 15,14-3 8-15,4-2-24 0,-4 2 24 0,4-3 4 16,-4 5-7-16,0-2-15 0,1-3 22 16,-11 5-9-16,-7 1-1 0,0 1-5 15,-4-1-2-15,1 1 38 0,-6 2-38 0,2-1 2 16,-7 2-2-16,-2 1-13 0,2-1 2 0,-7-1-25 15,-3 4 12-15,1-1-32 0,-1 1 9 0,-3-3 11 16,-7 4-13-16,0 0-38 0,0 0-13 16,3 7-11-16,-3-7 4 0,-16 10-63 0,6-5-19 15,-5 2-280-15,-1-1-169 0</inkml:trace>
  <inkml:trace contextRef="#ctx0" brushRef="#br0" timeOffset="30312.96">6479 12034 532 0,'0'0'95'0,"0"0"25"0,0 0-30 0,0 0 14 16,0 0-1-16,0 0-14 0,21-8 52 15,-14 8 10-15,1-1-18 0,1-1-15 0,1-3-16 16,1 3-14-16,2 0-14 0,1-4-15 0,3 3 5 16,4-2-75-16,-1-4 22 0,7 2-47 15,0 3 23-15,5-5 0 0,2-1 8 16,3 0-5-16,1 0 0 0,-3 2 17 0,2-2 3 16,0 2-7-16,0-1 5 0,2 1-19 0,-5 0-1 15,0-1 9-15,-3 1-7 0,-1 1 20 0,-6-1-12 16,0 1-4-16,-3 4-6 0,-1-2 27 15,-3 3-33-15,-2-3 31 0,1 2-21 0,-5 3 16 16,2-3-11-16,-3-1 16 0,-2 3-18 0,1-1 18 16,-2 1-18-16,-7 1 15 0,7-4-5 0,-7 4-5 15,7-2-10-15,-7 2 7 16,0 0-12-16,0 0 7 0,0 0-17 0,0 0-52 0,0 0 5 16,-27 7-89-16,10-4-103 0,9 4-409 15,-1-1 64-15</inkml:trace>
  <inkml:trace contextRef="#ctx0" brushRef="#br0" timeOffset="35430.25">17829 2351 102 0,'0'0'31'0,"0"0"-13"0,0 0-3 0,-3-5 5 16,3 5 21-16,0 0-18 0,0 0 0 0,0 0-23 15,-3-5 26-15,3 5 5 0,0 0-31 16,0 0 25-16,0 0 3 0,0 0-61 0,0 0 36 15,0 0 10-15,0 0-16 0,0 0 31 0,0 0-10 16,-4-3-18-16,4 3-5 0,0 0 28 0,0 0 8 16,0 0-8-16,0 0 59 0,0 0 7 15,0 0 6-15,0 0-3 0,0 0-10 16,0 0-8-16,0 0 13 0,0 0-5 0,0 0 3 0,0 0-21 16,-7-3-87-16,7 3 56 0,0 0-5 15,0 0-36-15,0 0 3 0,0 0-23 16,0 0 26-16,-4-6-16 0,4 6 41 0,0 0-31 15,0 0 18-15,0 0 8 0,0 0-43 0,0 0 27 16,0 0 3-16,-3-3 0 0,3 3 34 0,0 0-57 16,0 0 8-16,0 0-6 0,0 0-9 15,0 0-9-15,0 0 1 0,0 0-26 0,0 0-18 16,-10 0-12-16,10 0-37 0,0 0-12 0,0 0-59 16</inkml:trace>
  <inkml:trace contextRef="#ctx0" brushRef="#br0" timeOffset="38498.64">17689 2398 140 0,'0'0'5'0,"0"0"59"15,0 0-5-15,0 0-38 0,0 0 12 0,0 0 90 16,-7 2-16-16,7-2 9 0,0 0-11 0,0 0-3 16,0 0-7-16,0 0-16 0,0 0-2 15,0 0 12-15,0 0-20 0,0 0-15 0,0 0-13 16,0 0 23-16,0 0-23 0,0 0 3 0,0 0-19 15,0 0 26-15,0 0 24 0,0 0-29 0,0 0-5 16,0 0-75-16,0 0 1 16,0 0 13-16,0 0-3 0,0 0 5 0,0 0-8 15,24-4 6-15,-24 4 30 0,10-1-31 0,-10 1-4 16,14-1 4-16,-7 1 11 0,-7 0-3 16,16-2 6-16,-8 2-6 0,-8 0 15 0,16 0-7 15,-5 0 13-15,-4 0 2 0,-7 0-23 0,17 0-2 16,-6 0 2-16,-2 0 11 0,1 0 4 0,1 2 8 15,-1-1-7-15,0-1 2 0,1 0-18 16,-1 1 29-16,0-1-24 0,-10 0 5 0,18 0 1 16,-9 2-11-16,2-2 8 0,-1 0 10 0,0 0-10 15,1-2 2-15,-1 4 3 0,0-2 3 0,4-2 0 16,-1 2-11-16,1 0 44 16,-4-1-41-16,1 0-8 0,3-1 20 0,-1-1 9 15,1 2 58-15,-4 1-7 0,3-2 2 0,1 1-16 16,-1-1-4-16,-1 0-16 0,-2 0 8 0,3 0-7 15,-2 1 7-15,2 0-8 0,1-1-8 16,-1 0-4-16,1 2 7 0,0-1-7 0,-4 1-6 16,7-1-5-16,-3 1-2 0,0-2-1 0,-1 2 4 15,4-1 2-15,-3-1-13 0,3 1 10 0,0 1 3 16,3-3-16-16,1 1 13 0,-4 2 8 16,4-4 5-16,-1 4 3 0,1-1-6 0,-1 0-7 15,-3 0-8-15,4-2-2 0,-1 1 12 0,-6 2-15 16,7-1 13-16,-5 1-18 0,2-1 23 15,-2-1-21-15,-1 1 16 0,5-2-13 16,-6 3 2-16,3 0 1 0,0-2-6 0,0 1 3 16,-3-1 11-16,3 2-4 0,-4 0-7 0,2 0 3 15,-2-2 5-15,0 0 2 0,1 2 13 0,-1-1 8 16,2 1-106-16,-2-1 27 0,-2 0-6 16,2 1 23-16,0-1 13 0,-2 1 3 0,2 0-23 15,1-2 30-15,-3 2-10 0,-2 0 13 0,6-2-3 16,-2 2 11-16,-2 0-13 0,2 0-1 0,-3-1-14 15,4 1 9-15,-4 0 11 0,0-1 13 16,4 1-18-16,-1-2-1 0,-2 2 4 0,0 0 9 16,2-1-9-16,1 1 12 0,-1 0-13 0,-2 0 3 15,2-2 2-15,-3 2 1 0,1 2-3 0,-1-2 7 16,0 0-20-16,-2 0 11 0,2 0-1 16,2 0-7-16,-1-2 10 0,-4 2 10 15,3 2-5-15,1-4-5 0,-11 2-3 0,17-1 3 16,-11 2 0-16,-6-1 17 0,18-1-9 0,-12 1 28 15,1 0-34-15,-7 0 1 0,14 0 7 0,-14 0 2 16,10 0-14-16,-10 0 9 0,14 0-2 16,-14 0-5-16,10 0 5 0,-10 0-2 0,0 0-4 15,13 0 6-15,-13 0-7 0,8 0 9 0,-8 0 3 16,10 1-2-16,-10-1 5 0,7 2 7 0,-7-2-12 16,6 1 7-16,-6-1-13 0,0 0-7 15,8 2 15-15,-8-2 34 0,0 0-52 16,7 2 8-16,-7-2-8 0,0 0 23 0,0 0-10 15,0 0 3-15,6 0 2 0,-6 0 5 0,0 0-15 16,0 0 20-16,0 0-25 0,0 0 10 0,10 4-20 16,-10-4 22-16,0 0-15 0,0 0 13 15,7 2-7-15,-7-2 9 0,0 0 1 0,0 0 2 16,7 4-3-16,-7-4-17 0,3 2 10 0,-3-2 0 16,0 0-3-16,0 0 13 0,4 5-18 0,-4-5 16 15,0 0 2-15,0 0-7 0,6 1-1 16,-6-1 0-16,0 0-7 0,0 0 13 15,0 0-6-15,0 0 24 0,4 5-11 0,-4-5 3 0,0 0-26 16,0 0 41-16,0 0-28 0,0 0 15 16,0 0-15-16,0 0 47 0,0 0-30 0,0 0 27 15,0 0-34-15,0 0-15 0,0 0-3 16,0 0 26-16,0 0-2 0,0 0-9 0,0 0-4 16,0 0 15-16,0 0-21 0,4 4 24 0,-4-4-11 15,0 0-5-15,0 0 3 0,0 0-3 0,0 0 0 16,0 0-2-16,0 0-11 0,0 0 10 15,0 0-9-15,0 0 9 0,0 6-4 16,0-6-1-16,0 7-4 0,0-7-1 0,0 9 8 0,0-4-3 16,0 1-4-16,0 1 12 0,0-1-8 0,0 2 13 15,0 0-20-15,0 1 5 16,0 0 5-16,-4 1 13 0,4 2-18 0,-3-1 7 16,3-1-9-16,-1 4 2 0,-2-3 5 0,0 1 5 15,3 1 0-15,-3-1-18 0,2 1 0 0,-2-1 16 16,0 0-19-16,0 1 16 0,3-2 8 0,-1 1 18 15,-2 1-26-15,-1-3-16 0,4 2 14 16,-3-1-3-16,3 0-8 0,-3-1 8 0,2 2 7 16,1-1-7-16,0-1-3 0,0 0 3 0,-3 0 5 15,3-1 0-15,0-2 13 0,0 2-10 0,0 0 4 16,0-3-4-16,0 1 2 0,-3-1-10 16,3 1 13-16,0-1-11 0,0-2 13 0,0 3-2 15,0-2-5-15,0-5-9 0,0 9 9 16,0-9-8-16,0 8 5 0,0-8 8 0,0 6-11 15,0-6 3-15,0 5 5 0,0-5-10 0,0 0 8 16,0 6 17-16,0-6-30 0,0 0 25 16,0 4-12-16,0-4 7 0,0 0-8 0,0 0 9 15,0 0-11-15,0 0-8 0,0 0 41 0,3 6-33 16,-3-6 8-16,0 0-13 0,0 0-8 0,0 0-2 16,0 0-1-16,0 0-9 0,0 0 9 15,0 0-14-15,0 0 12 0,0 0-16 0,0 0 22 16,0 0-65-16,0 0 5 0,0 0-51 0,0 0 8 15,10-11-95-15,-10 11 8 0,0 0-243 16,0-3-170-16</inkml:trace>
  <inkml:trace contextRef="#ctx0" brushRef="#br0" timeOffset="40482.87">19573 2895 135 0,'0'0'46'15,"0"0"13"-15,0 0 0 0,0 0 0 0,0 0 0 16,0 0 5-16,-8 1 15 0,8-1-15 15,0 0 5-15,0 0-15 0,0 0 0 0,0 0-90 16,0 0 49-16,-10 0-26 0,10 0 21 0,0 0-6 16,0 0-22-16,-10 0-3 0,10 0 2 0,0 0 26 15,0 0 3-15,-10 4 0 0,10-4-8 16,0 0 12-16,-10 0-24 0,10 0-1 0,0 0 15 16,-7 0 3-16,7 0-22 0,0 0 24 15,-7 2-27-15,7-2 27 0,0 0 1 0,0 0 0 16,-11 0 5-16,11 0-42 0,0 0 24 15,-9 1 26-15,9-1-6 0,0 0-12 0,0 0-3 16,-10 3 2-16,10-3 16 0,0 0 0 0,-8 2 20 16,8-2-30-16,-10 0-26 0,10 0 5 0,0 0 8 15,-10 0 36-15,10 0-49 0,-11 0 21 16,11 0-8-16,-7 2 15 0,7-2-20 0,-9 1 22 16,9-1-7-16,-11 2 1 0,11-2-32 15,-13 0 36-15,13 0 18 0,-10 1-28 0,2-1-18 16,-2 2 11-16,3-1-75 0,-7 1 28 15,4 0-18-15,-3-2 16 0,-4 4-36 0,3-3-26 16,-6 2-28-16,2 1-23 0</inkml:trace>
  <inkml:trace contextRef="#ctx0" brushRef="#br0" timeOffset="42517.94">19432 2892 163 0,'0'0'72'16,"0"0"-34"-16,0 0-22 0,0 0 12 15,-31 2 10-15,31-2-20 0,-9 1 3 0,9-1 17 16,-11 0-64-16,11 0 65 0,-7 1-19 0,7-1 32 15,-13 0-22-15,13 0 52 0,-11 0 13 0,11 0-18 16,-13 0 7-16,6 4-2 0,7-4-13 16,-14 0-2-16,14 0 2 0,-14 0-26 0,4 1 9 15,10-1-1-15,-17 0-13 0,10 1 8 0,-3-1-13 16,10 0 3-16,-17 0 5 0,6-1-13 16,11 1 11-16,-17 0-8 0,8-1-1 15,1 1-4-15,8 0 2 0,-20 0-2 0,12 0 4 16,-1 0-14-16,9 0 9 0,-17 0 1 0,10 0-11 15,-3 0 6-15,10 0-6 0,-14 0-15 0,4 0 5 16,10 0 0-16,-11 1-12 0,11-1 14 16,-14-1 16-16,5 1-10 0,9 0-5 0,-11 0 15 15,11 0-26-15,-14 1 19 0,14-1-11 0,-13 0-8 16,13 0 3-16,-14 1 23 0,14-1-15 0,-10-1 7 16,10 1-17-16,-14 0 9 0,4 0-1 15,10 0-6-15,-14 0 0 0,5 0 2 0,1-1 3 16,8 1-2-16,-20 0-1 0,12 1 3 0,-1-2 1 15,9 1-4-15,-21 0-2 0,14 0 28 16,-3 0-20-16,0 0 7 0,2 1-4 0,8-1-6 16,-19-1 0-16,11 2-8 0,-2-1 1 15,0 0 12-15,10 0-15 0,-17 0 0 0,7 1 10 16,3-1 8-16,7 0-13 0,-20-1 2 0,13 1 3 16,7 0 3-16,-18 0-16 0,11 0 16 0,-2 1-3 15,9-1 0-15,-18 0-30 0,12 0 27 16,-4 1-4-16,2 0 12 0,8-1-5 0,-16 0-10 15,9 0 13-15,-1 2-3 0,8-2 0 0,-19 0-10 16,11 0 0-16,1 2-3 0,7-2 0 0,-16 0 6 16,8 0-1-16,8 0 13 15,-17 0 3-15,8 0-15 0,1 0-6 0,8 0 3 16,-17 0 10-16,7 0 0 0,0 0-8 0,0 0 16 16,10 0-5-16,-18 0 0 0,11 0-3 0,7 0 2 15,-17 0 1-15,10 0-26 0,7 0-59 16,-16 0 11-16,16 0 20 0,-14 0-5 0,7 0 12 15,7 0 1-15,-17 0-1 0,10-2-4 0,7 2 7 16,-13 0 10-16,13 0 1 0,-18 0 4 0,11 0-15 16,-2 2 24-16,9-2-9 0,-18 0 8 0,8 0-2 15,-1 0-5-15,1 0 14 0,-3 0 4 16,2 0 2-16,1-2 5 0,-7 4-5 0,6-4 10 16,-2 2-20-16,-1 0 25 0,1 0-17 0,-4-2-11 15,3 4 18-15,0-2-2 0,-3 0 22 16,0-2 9-16,3 2-27 0,-3 0 1 15,1 0 12-15,1 0-2 0,-1 0-20 0,1 0 17 16,-1 0-15-16,2 0 21 0,0 0-11 0,-3 0-13 16,1 0 21-16,4-1-20 0,-4 1 9 0,2 0 6 15,1 0-13-15,-1-1 8 0,3 0 10 16,-2 1-21-16,-1-1-7 0,1 1 43 0,2 0-38 16,-2 0 5-16,3-4 5 0,-4 4-7 0,3 0-4 15,-3-1 1-15,4 2 13 0,0-2-13 0,0 2 20 16,0-1-20-16,0 0 8 0,-1 0-1 15,-2 0-9-15,3 0 9 0,-1 0 8 0,-2 0-4 16,3 0-6-16,-1 0 2 0,1 4 24 16,0-4-34-16,-1 0 28 0,1 0-9 0,0 0-11 15,-1 1 2-15,-2 0-9 0,2 0 9 0,1-1 6 16,0 1-11-16,-1-1 8 0,4 2-2 16,-2 0 64-16,-1-2-6 0,10 0-2 0,-18 0-8 15,12 0-13-15,6 0-4 0,-15 0-4 0,15 0 29 16,-13 0-18-16,13 0 10 0,-14 2-15 0,14-2-18 15,-10 0 3-15,10 0-3 0,-10 0-3 16,10 0 5-16,-11 0-4 0,11 0-1 16,-10 0-17-16,10 0 19 0,-10 0-1 0,10 0-11 0,-11 0 18 15,11 0-13-15,-13-2 11 0,13 2-6 16,-10 0-2-16,10 0-3 0,-14 0-18 0,14 0 19 16,-10 2-1-16,10-2-2 0,-14 0-3 15,14 0-5-15,-10 0 7 0,3 1-4 0,7-1 15 16,-10 0-8-16,10 0-7 0,-11 0 2 0,11 0-3 15,-10 2 1-15,10-2-3 0,0 0 15 0,-9 0-12 16,9 0-1-16,0 0-7 0,-11-2 10 0,11 2-7 16,0 0-3-16,0 0 2 0,0 0 3 15,-14 0 3-15,14 0 2 0,0 0 2 0,0 0-7 16,-9 0-5-16,9 0 16 0,0 0-19 16,0 0-10-16,-8 2 18 0,8-2 8 0,0 0-3 0,0 0-8 15,0 0 8-15,-13 0-2 0,13 0-6 16,0 0 14-16,0 0-4 0,-7 0-14 15,7 0 14-15,0 0-12 0,0 0 8 0,0 0-3 16,-8 1-5-16,8-1 10 0,0 0-8 0,0 0 6 16,0 0-3-16,0 0-8 0,0 0 16 0,0 0-11 15,0 0 8-15,0 0-5 0,0 0 13 16,0 0-10-16,0 0-8 0,0 0 15 0,0 0-10 16,0 0-5-16,0 0-3 0,0 0 0 0,0 0 1 15,0 0-6-15,0 0-20 0,0 0-1 0,0 0 1 16,0 0-28-16,0 0-1 0,0 0 8 0,0 0 3 15,-6 0-10-15,6 0-19 0,0 0-22 16,0 0-18-16,0 0-16 0,0 0-20 16,0 0-49-16,0 0-74 0,0 0-368 0,0 0 32 15</inkml:trace>
  <inkml:trace contextRef="#ctx0" brushRef="#br0" timeOffset="43131.32">17288 2920 130 0,'0'0'67'16,"0"0"-42"-16,0 0 19 0,0 0-29 0,0 0 21 15,0 0-26-15,-23-6 16 0,23 6 25 16,0 0-28-16,-11-1 3 0,11 1-16 0,-9 0 10 16,9 0 1-16,0 0 27 0,-11 0-25 0,11 0 0 15,-10 0-5-15,10 0-2 0,-10-2-16 0,10 2 13 16,0 0-16-16,-13 0 8 0,13 0 26 16,0 0-29-16,-11 0 34 0,11 0-26 0,-7-1 3 15,7 1-36-15,0 0 26 0,-10 1-1 0,10-1-27 16,0 0 25-16,0 0-13 0,-11 0 26 15,11 0-18-15,0 0-18 0,0 0 23 16,0 0 7-16,-10 2-7 0,10-2 13 0,0 0-21 16,0 0 6-16,-6 1-11 0,6-1 33 0,0 0 4 15,0 0-14-15,0 0 5 0,0 0-15 0,0 0 21 16,0 0-6-16,0 0 8 0,0 0 0 16,0 0-26-16,0 0 21 0,0 0-5 0,0 0-10 15,0 0-1-15,0 0 19 0,0 0-21 0,0 0 7 16,0 0-19-16,0 0-1 0,-11 0-10 0,11 0-10 15,0 0-14-15,0 0 7 16,0 0-32-16,0 0-25 0,0 0-11 0,0 0-63 16</inkml:trace>
  <inkml:trace contextRef="#ctx0" brushRef="#br0" timeOffset="44783.4">17313 2888 181 0,'0'0'72'0,"0"0"-6"0,0 0-104 16,0 0 36-16,0 0 4 0,0 0 24 0,0 0-29 16,0 0 72-16,0 0 18 0,0 0 0 15,0 0-12-15,0 0-1 0,0 0 3 0,0 0-3 16,0 0-10-16,0 0-3 0,0 0-5 16,0 0-20-16,0 0-2 0,-10-9 7 0,10 9-3 15,0 0-23-15,0 0 13 0,0 0-25 0,0 0 23 16,-11-1-29-16,11 1-15 0,0 0 18 0,0 0-5 15,0 0 2-15,0 0 1 0,-10 0-6 16,10 0 18-16,0 0-17 0,0 0-1 0,-10 0 6 16,10 0 2-16,0 0-13 0,0 0-8 0,-11 0 16 15,11 0-31-15,0 0 0 0,0 0-56 0,-13 0-89 16,13 0-344-16</inkml:trace>
  <inkml:trace contextRef="#ctx0" brushRef="#br0" timeOffset="48615.66">17777 2511 419 0,'0'0'139'0,"0"0"-14"0,1-7-10 0,-1 7-7 15,3-4-9-15,0 0-32 0,-3 4-21 0,4-7-20 16,-4 7-14-16,4-6-14 0,-1 2-1 16,0 1-12-16,1 0-49 0,-4 3-5 0,6-7 0 15,-2 4 7-15,-1 1 6 0,-3 2-13 0,8-7 0 16,-2 4 13-16,-3 0 15 0,1 0 7 0,-4 3-27 16,9-6 10-16,-4 5 53 15,-5 1-9-15,7-5 40 0,-4 0-5 0,-3 5 39 0,6-5 2 16,-6 5 2-16,4-3 19 0,-1-1-8 15,-3 4-3-15,3-5-2 0,-3 5-3 0,0 0 6 16,5-7-70-16,-5 7 0 0,0-3 18 16,0 3 59-16,0 0 0 0,3-5 10 0,-3 5-7 15,0 0 0-15,0 0 2 0,0 0-8 0,0 0-76 16,0-7 2-16,0 7-5 0,0 0-10 0,0 0 18 16,-3-6-8-16,3 6 10 0,-8-2-7 15,8 2-13-15,-10-3 18 0,4 2-8 0,-1-1 33 16,-4 0-30-16,1 2-11 0,-4-2 6 0,0 2 0 15,-3 0 2-15,1 0-3 0,-2 0-4 16,-5 0 14-16,2 0-12 0,0 2-2 16,-3-2 15-16,4 2-26 0,-4-1 15 0,3 0 1 15,1 1 5-15,0 0-3 0,6-2-5 0,-3 2 10 16,3-2-7-16,0 3-1 0,1-3-9 0,-1 2 86 16,4-2-23-16,-4 0-5 0,7 1 6 15,-3-1-16-15,3 2 2 0,-3-1-7 0,3 1-8 16,7-2 8-16,-13 1-10 0,5 0 4 0,8-1 1 15,-16 2-23-15,12 0 7 0,-7-1-5 0,11-1 8 16,-13 2 0-16,6-1 3 0,7-1-9 0,-14 2 9 16,7 0-19-16,-2-2-4 0,9 0 7 15,-14 5-8-15,10-5 11 0,-2 3-8 0,6-3-2 16,-11 4 14-16,4-3 1 0,1 1-18 0,2 1 13 16,-3 0-8-16,4 1-8 0,3-4 8 0,-11 5-5 15,5-4 5-15,5 4 5 16,-5-3-15-16,3 4 2 0,-1 0 11 0,1-1-3 15,0 1-13-15,-2 0 5 0,2 0 13 0,0 2-15 16,0-1-3-16,-1 5 24 0,1-4-19 0,0 3 18 16,2 0 0-16,-2-3-12 0,0 4 2 0,3 1 5 15,-3-1 3-15,-1 1-8 0,3-1 5 16,1 1-16-16,0 1 22 0,0-1-14 0,0 0-5 16,0 1 19-16,0-1-6 0,5 0 0 0,-5 0-13 15,3 0 8-15,0-1-2 0,1 0-1 0,-1 0 11 16,0-2-1-16,1 2 6 0,-1-2-5 15,0-1-8-15,0 1-5 0,-1-1-11 0,1-1 16 16,-3-1-5-16,3 0 5 0,0-1 3 16,-3 1 5-16,4-2-14 0,-4-1-1 0,3 0 2 15,-3 2 7-15,0-6-7 0,3 9 3 0,0-6 2 16,-3-3 7-16,1 7-4 0,-1-7 2 16,0 6 0-16,0-6-5 0,3 4 10 0,-3-4-7 15,0 5-6-15,0-5 6 0,0 0 2 0,0 5-8 16,0-5 1-16,0 0 10 0,0 0-8 0,3 5-8 15,-3-5 13-15,0 0-2 0,0 0 12 0,5 4-2 16,-5-4-8-16,0 0 10 0,0 0-7 16,0 0 5-16,6 3-1 0,-6-3-6 15,7 1 6-15,-7-1 1 0,7 4 3 0,-7-4-6 16,14 0 0-16,-4 0-10 0,-1 2 15 0,2-1-2 16,-4-1 8-16,3 2-16 0,4-2 0 15,-1 0 0-15,-3 0 8 0,5 1 0 0,-2 1 2 16,4-2-13-16,0 0 6 0,0 1-10 0,1 1 14 15,5-2 1-15,-2 0-10 0,3 0-3 0,0 0 2 16,-4 0 14-16,7 0-16 0,-5-2 5 0,2 2-8 16,2-1 13-16,-2 1-12 0,0-2 2 15,-3 1 2-15,2 1 11 0,1-2-13 0,-3 2 0 16,0-3-2-16,-1 3 2 0,1 0 10 0,-4 0-2 16,6-2-6-16,-5 2-7 0,-1-2 15 15,0 2-7-15,0 0-3 0,0-1 0 0,1 1 13 16,-2 0-18-16,2 0 10 0,-2 0-95 15,2 0 31-15,-2 0 5 0,-1 0 14 0,1-2-4 16,2 2 3-16,2 0 10 0,-6-1 6 0,6 1-14 16,-3 0 6-16,4 0 5 0,0 0 10 0,-1-4 3 15,1 4-3-15,0 0 0 0,1 0 18 16,-1-1-23-16,0 1 10 0,-1-1 8 0,4 1 0 16,-3 0-6-16,3-2 11 0,-4 2-2 0,1 0 4 15,0 0-19-15,-5 0 24 0,5-1-17 0,-1 1-3 16,-2 1 21-16,2-1-11 0,-3 0 6 0,1 0-6 15,-2 0 1-15,2 0-3 16,2 0 7-16,0 0-2 0,-5 0-10 0,4-1 2 16,2-1 3-16,-3 4 10 0,-2-4-2 0,2 2-11 15,1 0 3-15,-1 0 20 0,-1-1-30 0,0 1 18 16,-3 0 2-16,3 0-3 0,1-2 6 0,-2 2 0 16,1 0-6-16,-3-1 1 0,3 1-8 15,-3 0-8-15,3-2 28 0,-4 2-15 0,2 0-13 16,1 0 11-16,-2 0 7 0,0-2 0 0,-1 0 0 15,1 2 0-15,-1-1-20 0,2 2 18 0,-2-1-3 16,1-1 2-16,-1 1 1 0,1-1-3 0,-1 1 2 16,1 0 6-16,0 0 2 0,-1 0-23 15,-2-1 8-15,3 1 8 0,-4 0-11 16,4 0 6-16,-1 0 9 0,1 0 9 0,-4 0-14 16,4 0-4-16,-4 1-14 0,3-1 16 0,1 0-2 15,-3 1 2-15,3-1 10 0,-4 1-5 0,3-1-2 16,-2 0-21-16,2 2 13 0,-3 0 7 15,1-2-7-15,-1 0 10 0,0 0-5 0,1 0 18 16,-1 2-33-16,-1-4 15 0,-1 4-3 0,-8-2 6 16,14 0-14-16,-5-2 24 0,-9 2 3 0,14 0 1 15,-14 0-32-15,10 0 33 0,-10 0-21 16,11 2 32-16,-11-2-19 0,0 0 8 0,10-2-16 16,-10 2 24-16,7-2 0 0,-7 2-14 15,7-4 6-15,-7 4-7 0,7-2 4 0,-4-3 5 16,-3 5-4-16,4-6-4 0,-1 3 6 0,0-2-15 15,1 1 12-15,-1-2-4 0,0 1-11 0,0-1 5 16,-2-1-8-16,3-1 18 0,-1-1 1 16,0-1-1-16,-2 0-17 0,2-2 4 0,0 3 8 15,0-3-15-15,-2-1 16 0,2 1 6 0,0-1-24 16,-3-1 9-16,0 2 16 0,0-3-10 0,3 3-5 16,-3-2 12-16,-3 2-13 0,3-2 1 15,0 0-8-15,0 2 10 0,0-1-10 16,-3 0 15-16,3-1-7 0,-3 1 2 0,3 1 2 15,-1 1-9-15,-2-1 7 0,3 1-8 0,-3 1 14 16,3 1-16-16,-3-3 2 0,2 5 6 0,-2 1 7 16,0-1-10-16,-1 1 0 0,4-1 5 15,-1 2-13-15,-2-1 8 0,3 0 11 0,-3 5-14 16,3 1 8-16,-3-9-7 0,3 6-1 0,0-1-7 16,-3 1 2-16,3 3-12 0,-1-5 17 0,1 5-5 15,0-4 21-15,0 4-10 0,-3-4 2 0,3 4-8 16,0 0 1-16,-3-3-9 0,0 1 4 15,3 2 7-15,-4-4-3 0,4 4 1 0,-7-2-1 16,3 0 1-16,-2 0-1 0,6 2 11 0,-10-2-13 16,6 2 10-16,-3-1 5 0,7 1-8 15,-13-3-2-15,6 0 6 0,-4 2-6 0,1-1-21 16,-3 1 36-16,2-1-20 0,-2 2 3 16,-1-2 2-16,0 0 0 0,-3 1 2 0,3-1-2 15,-3 1 3-15,0-1-16 0,0 0 16 0,3 2-3 16,-3-2 10-16,0-1-5 0,0 1-18 0,4 1 13 15,-2 1 10-15,-1-3-10 0,2 1 6 0,1 2 11 16,1-2-11-16,-1 0-6 0,4 1-13 16,1 1 13-16,-2 0 5 0,0-1-3 0,3 0-12 15,7 1 10-15,-20 0 3 0,10-1-3 0,2 1-5 16,8 0-3-16,-16 0-12 0,5 0 17 0,1-2-2 16,10 2 5-16,-17 0-5 0,10 0 7 15,-3-2 3-15,10 2-10 0,-18 0 3 16,11 0-1-16,7 0 1 0,-19 0-1 0,11 0 11 15,-2 0-6-15,10 0 1 0,-17 0 10 0,7 0-13 16,3 0 2-16,-3 0-2 0,-1 0 5 0,1 0-5 16,0 0-10-16,-1-1 13 0,-2 0 4 0,2 1-4 15,-2 0-1-15,0-2 1 0,2 2-16 16,-2-1 26-16,2 1-21 0,-2 0 8 0,3-2-7 16,-2 1 4-16,-1 1 3 0,3 0 10 0,-4 0-10 15,4 0-5-15,-1 0 13 0,-2 0-8 0,0 0-13 16,-1 0 13-16,1 0-2 0,1 0 7 15,-1 0-3-15,-1 0-7 0,1 0 0 16,0 0 10-16,-1-2-15 0,3 2 2 0,-3 0 11 16,1-1-1-16,-1 1 3 0,0 0-5 0,-3 0-7 15,4 0-1-15,-1 0 3 0,-3 0 0 0,0 0-11 16,3 1 19-16,-3-2-3 0,3 2-10 0,-3 1 15 16,1-2-10-16,-2 0 2 0,5 0 8 15,-5 1-10-15,2-1 5 0,1 0 0 0,-1 0-5 16,1 0-3-16,-1-1 11 0,2 1 2 0,0 0 0 15,0 0-5-15,-2 0 0 0,6-2-5 0,-4 2 5 16,0 0-2-16,4 0 9 0,0 0-7 0,-1 0-5 16,-2 0 8-16,3-1-1 15,3 1 3-15,-4 0-2 0,1-2-16 0,0 2 18 16,2 0-15-16,-2 0 20 0,1 0-23 0,-2 0 42 16,-2-2-14-16,2 2-18 0,-6-2 3 0,4 2 13 15,-1-1-15-15,0 1 4 0,-3-1 19 16,3 1-29-16,-3-1 3 0,1 1-5 0,-2 0 12 15,2-1 1-15,1 1-8 0,-1 0 2 0,1 0-7 16,-1 0-3-16,-1-2 10 0,3 4-9 0,0-2 9 16,1 0-10-16,-1 0 13 0,4 0 3 0,0 0-6 15,-1 0 11-15,1 0-11 0,3 1 14 16,-4-1-16-16,4-1 15 0,-2 2-13 0,2-1 1 16,-1-1-3-16,2 2 7 0,6-1-2 0,-13-1 5 15,5 2-5-15,2-1-10 0,6 0 2 16,-11 0 3-16,5-1-8 0,6 1 8 0,-14 0-5 15,4 1-3-15,3-1 18 0,-4 0-10 16,1 1 10-16,0-1 0 0,-1 0-12 0,-2 1 4 16,-1-1 1-16,1 1 7 0,3 1-15 0,-4-2 10 15,4 2-8-15,-5-2 5 0,5 2 11 0,-3-1-5 16,2 1-6-16,1-2-10 0,0 0 21 0,0 1-21 16,10-1 18-16,-14 2-15 0,5-1 23 15,4-1-11-15,-2 2-9 0,7-2 14 0,-9 0-7 16,9 0-2-16,-10 0 9 0,10 0-19 15,-8 0-6-15,8 0 13 0,0 0 10 0,-7 1-10 16,7-1 2-16,0 0 8 0,-6 0 0 0,6 0-7 16,0 0-9-16,0 0 9 0,0 0 12 15,-10 0-18-15,10 0 11 0,0 0 2 0,0 0-2 16,0 0-3-16,0 0 0 0,0 0 5 0,-8 0-5 16,8 0 5-16,0 0 0 0,0 0-8 0,0 0-2 15,0 0-2-15,0 0 19 0,0 0-9 0,0 0 10 16,0 0-39-16,0 0 8 0,0 0 6 15,0 0-1-15,0 0-3 0,0 0 14 0,0 0-3 16,-3 1 0-16,3-1 15 0,0 0-18 0,0 0 0 16,0 0-4-16,-3 6 1 0,3-6 14 0,3 8-11 15,-3-4 6-15,0 3 4 0,0 1-4 16,0 2-8-16,3 3-8 0,-3 1 28 16,0 3-13-16,3 1-4 0,-1 1 7 0,-2-1-8 15,0 4 5-15,3-3-7 0,0 3 2 0,-3-2 3 16,3-2 3-16,-3 1 2 0,4-1-10 0,-4 0-8 15,3-4 12-15,-3-1-17 0,3 2 31 16,-3-3-13-16,0-2-18 0,0 2 18 0,0-1-5 16,1-1-3-16,-1-1-5 0,3-1 15 0,-3 0-2 15,0-1-2-15,0-1-9 0,0 3 11 0,0-2 5 16,0 0-20-16,0-1 25 0,0-1-10 0,0 2 10 16,3-2-13-16,-3-1-7 0,0-4 7 15,0 10 8-15,-3-4 3 0,3-1-1 16,0-5-7-16,0 8 0 0,0-3-5 0,0-5 20 15,0 7-13-15,-3-2 8 0,3-5 6 0,0 4-9 16,0-4-12-16,0 0 10 0,0 9 0 0,0-9-3 16,-1 3 9-16,1-3-4 0,0 0 13 15,0 0-9-15,-3 5-12 0,3-5 17 0,0 0 7 16,0 0 0-16,0 0 2 0,0 6 11 0,0-6 5 16,0 0-19-16,0 0-4 0,0 0 15 0,-3 4-10 15,3-4-5-15,0 0 5 0,0 0 3 0,0 0-6 16,0 0-2-16,0 0 2 0,0 0 3 15,0 0 5-15,0 0-8 0,0 0 11 16,0 0-16-16,0 0-12 0,0 0 27 0,0 0-17 16,0 0 15-16,0 0-13 0,0 0 0 0,0 0 13 15,0 0-2-15,0 0-6 0,0 0-7 0,0 0 5 16,0 0-13-16,0 0 13 0,0 0-11 16,0 0 3-16,0 0 8 0,0 0-15 0,0 0-24 15,-7-11 3-15,7 11-28 0,0 0-59 0,0 0-16 16,0 0-56-16,0 0-214 0,0 0-354 0,0 0 92 15</inkml:trace>
  <inkml:trace contextRef="#ctx0" brushRef="#br0" timeOffset="53040.14">6555 11965 491 0,'0'0'148'15,"-6"-1"-30"-15,6 1 20 0,0 0-12 16,-4-5-1-16,4 5-12 0,0 0-6 0,0 0-12 16,0 0 2-16,-8-1-25 0,8 1-80 0,0 0 11 15,0 0-3-15,-3-7 28 0,3 7-41 16,0 0 29-16,0 0 2 0,0 0-11 15,0 0 11-15,14-5-8 0,-7 0 1 0,3 4 78 16,4-6-25-16,3 0 8 0,7-3-13 0,4 2-75 16,6-4-4-16,12-8-8 0,3 5 20 0,-5 0-15 15,4-5 18-15,0 5 5 0,-10 4-8 16,-8-3-5-16,2 4 21 0,1-1 10 0,-9 1-13 16,0 2-15-16,0 1-3 0,-3 0 8 0,-5 0 15 15,2 3-17-15,-5 0 1 0,-2 0 17 0,2-2-6 16,-2 4-3-16,-1-3 1 15,-3 2 10-15,0 2-8 0,0-3 5 0,-1 4-7 16,1-2 12-16,-7 2-30 0,0 0-6 0,7-5-17 16,-7 5-29-16,0 0-4 0,0 0-40 0,0 0-29 15,0 0-32-15,-20 7-120 0,12-3-330 16</inkml:trace>
  <inkml:trace contextRef="#ctx0" brushRef="#br0" timeOffset="53403.02">6589 12008 509 0,'0'0'159'0,"0"0"-26"0,0 0-28 16,0 0 76-16,0 0-17 0,0-7 8 0,0 7-34 15,0 0-13-15,6-5-15 0,-6 5 3 16,8-5-18-16,-1-2-6 0,3 6-12 0,0-6 0 16,7-3-16-16,3 2-71 0,5 0-3 15,5-6 1-15,4 4-6 0,14-8 10 0,-3 1 8 16,3-1-18-16,-1 3 0 0,1-2 13 15,-10 2 2-15,-4 4-9 0,0-3 6 0,-3 5 1 16,-4 0 10-16,0 2-20 0,-5-1 7 0,-2 5-30 16,-3-4-21-16,-3 4-10 0,-1-1 5 0,-3 3-23 15,1-1 0-15,-5 2-21 0,-6 0-76 16,7 3-282-16,-7 4-151 0</inkml:trace>
  <inkml:trace contextRef="#ctx0" brushRef="#br0" timeOffset="66915.64">6672 11951 506 0,'-11'0'200'0,"11"0"-16"0,0 0-7 0,-7-1-21 16,7 1-20-16,0 0-13 0,0 0-21 16,0 0-5-16,-7-3-5 0,7 3-7 15,0 0-13-15,0 0 4 0,0 0-12 0,0 0-5 16,-11-1-5-16,11 1-11 0,0 0 1 0,0 0-11 16,0 0 8-16,0 0-10 0,0 0-8 15,0 0 3-15,0 0-6 0,0 0 8 0,0 0 3 16,0 0 5-16,21-10-80 0,-11 7-2 0,7 0 13 15,4-2 61-15,0-4 8 0,6 1-11 0,7 0 1 16,-3-2 5-16,7 0-3 0,-1-4-5 16,7-1-5-16,-2 4-3 0,-8-3 3 0,0 4-8 15,0 2 13-15,-3-4-2 0,0-1-8 0,-4 6-6 16,-3-2 6-16,-1 0-8 0,-2 2 26 16,0 2-26-16,-7 0 0 0,3-2 3 0,-7 6 2 15,3-6 0-15,-2 6 11 0,-4-2-11 16,-1-1 5-16,1 2-9 0,0 0-1 0,0-1-3 15,-7 3-2-15,7-3-10 0,-7 3-3 0,0 0-5 16,0 0-30-16,0 0-9 0,0 0-2 0,0 0-7 16,0 0-13-16,0 0-67 0,0 0-21 15,-14 10-37-15,7-5-544 0,1-2 72 0</inkml:trace>
  <inkml:trace contextRef="#ctx0" brushRef="#br0" timeOffset="67291.77">6605 12084 447 0,'0'0'149'0,"0"0"-19"16,-10-1-12-16,10 1-15 0,0 0-1 0,0 0-20 16,0 0-3-16,0 0-5 0,-3-3 8 15,3 3-10-15,0 0 7 0,0 0-53 16,21-7 97-16,-11 2 2 0,7 2-12 0,0-4-13 16,7 0-13-16,1-1-13 0,6-2 3 0,2 2-6 15,-2-2-1-15,3 1-1 0,0-4-23 16,0 3 15-16,0 2-2 0,0-6-15 0,0 4 12 15,-3 0-7-15,0 0-11 0,0 1 13 0,-4 1-20 16,-3-1 2-16,-2 1-18 0,-3 2 16 0,2-1-8 16,-4 3-18-16,-3 0-12 0,0-1-24 15,-1 0-54-15,-3 4-127 0,-2 1-561 0,-2 0 56 16,-6 0 82-16</inkml:trace>
  <inkml:trace contextRef="#ctx0" brushRef="#br0" timeOffset="71024.19">7795 11908 253 0,'-6'-2'41'0,"6"2"38"0,-10-5-7 0,3 5-31 16,7 0 13-16,-11-1-16 0,11 1 23 0,-10-2-20 16,10 2-2-16,-11-1 71 0,11 1-13 0,-9 0 3 15,9 0-21-15,-10 0 3 0,10 0-15 16,-14 1-3-16,14-1 7 0,-10 0-12 0,10 0-2 15,-7 2-32-15,7-2 24 0,-11 1-11 0,11-1 11 16,-7 0-11-16,7 0 1 0,0 0-6 0,-9 0-15 16,9 0 10-16,0 0-5 0,0 0 0 15,0 0 13-15,0 0 13 0,13 10-16 0,1-7 3 16,-1-2 7-16,11 0-17 0,-2-1 15 16,11 0-3-16,1 2 6 0,7 1-11 0,0-3 16 15,4-3-1-15,-1 1 6 0,4 2-13 16,-4-1-3-16,4 0-2 0,-3-4-82 0,3 4 20 15,-4 1-4-15,1-7 14 0,-4 7-27 0,-1-1 27 16,-2-1-4-16,-7 0-3 0,0-1 13 0,-3 1-6 16,-2 2 1-16,-5 0 2 0,0-1 11 15,-2 1-9-15,-4-1 1 0,-2 1 8 0,1 0-3 16,-1-3-6-16,-2 3 19 0,-4 0 0 0,-7 0-1 16,17 0-12-16,-10 0 5 0,0 3 10 0,-7-3 8 15,10 0-20-15,-10 0 12 0,9 0-2 16,-9 0 5-16,11-3-6 0,-11 3 1 15,7-2-6-15,-7 2-9 0,0 0 9 0,0 0-25 16,0 0-23-16,10 2-20 0,-10-2 2 0,0 0-5 16,3 5-49-16,-3-3-72 0,0 5-534 0,0-2 76 15</inkml:trace>
  <inkml:trace contextRef="#ctx0" brushRef="#br0" timeOffset="72065.73">9943 11926 422 0,'0'0'174'0,"-7"0"-102"15,7 0 4-15,0 0-22 0,-7-3 13 0,7 3-3 16,0 0-16-16,0 0 6 0,0 0 0 0,0 0-8 15,-7-5-21-15,7 5 14 0,0 0 7 16,0 0-20-16,0 0-1 0,0 0 14 0,0 0 1 16,0 0-11-16,0 0 1 0,28 0 1 0,-16 3 74 15,3-2 18-15,1 0-41 0,5-1 25 0,4 0-25 16,8 0-8-16,1-1-81 16,11 0-11-16,17-2 13 0,6 1 7 0,0 0 1 15,0-3 10-15,5 4-3 0,-5-6-5 0,3 6-5 16,-6-3 18-16,3-1-10 0,-2 0-8 0,-1 2-8 15,3-4 3-15,-3 6 5 0,0-6 23 16,-3 5 13-16,-8 1-24 0,-10-3-14 0,1 2 4 16,-4 1 11-16,0 1-5 0,-6 0 5 0,-4 0 0 15,0 0-6-15,-5 0 1 0,-2 0-23 0,0 0 12 16,-3 0 6-16,-5 0-1 0,2 0 6 16,-5 0-1-16,1 0 14 0,-4 0-1 0,0 0-2 15,1 0 0-15,-11 0-2 0,14 0-21 0,-5 0 12 16,-9 0-4-16,12 0-8 0,-12 0 12 15,9 0-7-15,-9 0 21 0,7-3 4 0,-7 3-12 16,0 0 13-16,3-4-11 0,-3 4 3 16,0 0 0-16,0 0 2 0,0 0-2 0,0 0-5 15,0 0-5-15,-10-10-11 0,10 10-20 0,-6 0 5 16,6 0-25-16,-10-1-39 0,10 1-56 0,-15 1-134 16,6-1-473-16,-2 5 106 0</inkml:trace>
  <inkml:trace contextRef="#ctx0" brushRef="#br0" timeOffset="79251.92">12174 11833 312 0,'0'0'69'0,"-13"-2"13"0,13 2-21 0,-10-1 90 16,3-3-23-16,7 4 0 0,-10 0-13 0,10 0-17 16,-10 0-14-16,10 0-7 0,-11 0 7 15,11 0-7-15,-7-1 3 0,7 1-9 0,0 0-9 16,0 0-11-16,-13 0-8 0,13 0 9 0,0 0-4 15,0 0 3-15,-8-3-20 0,8 3-72 16,0 0 28-16,0 0 6 0,0 0-19 16,0 0 29-16,39-1 2 0,-23-2-3 0,8 3-2 15,1-2 28-15,9 2-22 0,6 0 12 0,2 0-16 16,5 0 26-16,-2-1-2 0,-1 0-6 0,5 1 3 16,-2 0-5-16,-2 0 8 0,2-3-8 15,2 3-8-15,1 0 3 0,-2 0 5 0,14-2-11 16,-10 2 1-16,-5 0 20 0,-6-1-15 0,4 1 2 15,-4 0-12-15,-4 0 10 0,-6 0 10 16,0 0-31-16,-1 0 16 0,-3-2 35 0,-6 2-38 0,3 0 1 16,-7 0 11-16,-2 0-22 15,1-1 28-15,-2 1-18 0,-1 0 1 0,-3 1 6 16,-2-1-4-16,2 0 18 0,-10 0-3 0,14 2-18 16,-14-2 8-16,7-2-6 0,-7 2 6 0,0 0-5 15,0 0-3-15,0 0-8 0,10 0 6 16,-10 0-18-16,0 0-32 0,0 0-32 0,0 0-13 15,0 0-46-15,-4 8-75 0,1-6-485 0,0 5 45 16</inkml:trace>
  <inkml:trace contextRef="#ctx0" brushRef="#br0" timeOffset="80459.35">19230 11868 478 0,'-6'-2'172'0,"6"2"-32"0,-7-1 9 16,7 1-11-16,-7-1-20 0,7 1-3 0,0 0-7 15,-7-5-32-15,7 5-9 0,0 0-13 0,0 0 10 16,0 0 2-16,0 0-20 0,0 0 8 0,0 0 0 16,0 0-6-16,31 7 6 15,-14-7-21-15,7 2 3 0,4 1 10 0,6-1-5 16,0-2 11-16,3 2-4 0,5-2-15 0,-1-2 3 15,3 2-43-15,-3-1-24 0,0 1-5 0,-7-1 77 16,3-4-15-16,-6 5 20 0,3 0-5 0,-6 0-11 16,-1-1-4-16,-3 1 0 0,-3-1 2 15,-1-2-8-15,-3 3-2 0,-3-2-13 0,0 2-2 16,-4 0-6-16,0 0-22 0,-10 0-16 0,14 0-13 16,-8 2-28-16,-6-2-38 0,0 0-34 0,0 0-38 15,-12 7-499-15,4-3 46 0</inkml:trace>
  <inkml:trace contextRef="#ctx0" brushRef="#br0" timeOffset="80834.28">19076 11939 358 0,'0'0'166'0,"0"0"-2"0,-9-5-23 0,9 5-13 15,0 0-5-15,0 0-3 0,0 0-10 0,0 0-10 16,24-1-16-16,-8 1 9 0,2-3-12 0,9 3-4 16,1-4-8-16,6 4 0 0,6-3-15 15,5 1 0-15,-1-3-21 0,1 5 13 0,17-5 3 16,-12 3-11-16,-5 1-7 0,14-6 2 0,-12 4 3 15,-2 1-8-15,-4-3 0 0,-1 5-5 0,-2-2 3 16,-3-3 0-16,-4 4-21 0,-1-1 18 16,-6 1-3-16,0-3 1 0,-3 4-1 0,-2-1-4 15,-1-1-4-15,-5 1 1 0,4 0 18 16,-6-2-11-16,0 3-9 0,-2-2-4 0,-9 2-14 16,14 0-32-16,-14 0-12 0,11 2-46 0,-11-2-8 15,0 0-118-15,-1 5-550 0,-9 2 92 16,0-4 80-16</inkml:trace>
  <inkml:trace contextRef="#ctx0" brushRef="#br0" timeOffset="86934.42">16342 2141 307 0,'0'0'146'0,"0"0"-16"16,0 0-7-16,0 0-10 0,0 0-3 0,0 0-28 15,0 0-1-15,0 0 12 0,0 0-11 0,-11 0-3 16,11 0 3-16,0 0-13 0,0 0-5 0,0 0-10 16,0 0-1-16,0 0 27 0,0 0-16 0,0 0-92 15,0 0 40-15,24-6-32 0,-14 1 63 16,8 0 9-16,6-3-1 0,3 1 8 0,4-3 5 16,4-2-18-16,15-1 2 0,2-1-19 15,2-1 17-15,-2 2-3 0,-4 0-2 0,3 1-15 16,-10 0-6-16,-4 4 13 0,2-2-20 0,-5 2 18 15,0 1-16-15,0-3-10 0,-7 5 3 16,-2 1 2-16,-2-2 1 0,-3 3-11 0,1-1-18 16,-7 1 0-16,3 1-8 0,-4 1-7 0,-3-1-26 15,-2 0 23-15,-1 2-33 0,-7 0-21 0,9 5-17 16,-12-1-21-16,3-4-138 0,-10 11-405 0,-4-2 54 16</inkml:trace>
  <inkml:trace contextRef="#ctx0" brushRef="#br0" timeOffset="87372.25">16127 2360 345 0,'-3'-6'141'0,"3"6"69"16,0-4-18-16,0 4-34 0,-1-5-22 0,1 5-5 16,1-7-6-16,-1 7-30 15,9-9-3-15,-2 1-13 0,3 3 6 0,1-3-29 16,5-2 3-16,2 0 5 0,6-3-72 0,4-1-5 16,2-2 57-16,11-3-8 0,3-2 10 0,1-1 5 15,3 2-5-15,3-2-5 0,4 2 0 16,0 2-5-16,-1-2 0 0,1 4-13 0,-4-3 0 15,0 2-10-15,1 2-11 0,-7 0 13 0,-5 2 9 16,-9 3-17-16,-7 3 6 0,2-1-3 0,-5 1 11 16,0 1-16-16,-7 1 8 0,3-1-3 0,-4 3-2 15,-2 0 4-15,-1 0-4 0,0 0 2 16,-2-1 3-16,1 2-5 0,-2 1 12 16,-3-2 3-16,2 0-20 0,-6 3 20 0,0 0-13 15,8-3 21-15,-8 3-18 0,0 0-3 0,0 0 5 16,0 0 1-16,0 0 1 0,0 0 7 0,0 0-42 15,0 0-13-15,0 0-8 0,-21 8-24 0,21-8 22 16,-7 7-49-16,4-3-74 0,-5 2-146 16,5 0-452-16,0-2 88 0</inkml:trace>
  <inkml:trace contextRef="#ctx0" brushRef="#br0" timeOffset="89763.56">23316 4241 532 0,'0'0'159'0,"0"0"10"0,-1-6-26 0,1 6-5 16,0 0-5-16,0 0-25 0,0 0 4 0,0 0-30 15,0 0 0-15,0 0-8 0,0 0-15 16,0 0-2-16,0 0-16 0,0 0 10 0,0 0 0 16,0 0-18-16,0 0-2 0,0 0 2 0,0 0 3 15,0 0-21-15,0 0 24 0,0 0-8 0,0 0-19 16,0 0 6-16,0 0 16 0,0 0-1 16,0 0-74-16,7 15 18 0,-3-12-8 0,3-2-2 15,0 4 53-15,3-3 24 0,4 3-21 16,-4-3 2-16,3 1-14 0,1 1 19 0,3-1 19 0,3 0-3 15,-2 0-28-15,2-1 18 0,4 0-11 16,0 2-7-16,4-4 8 0,2 1 2 16,1 1-13-16,0-2 16 0,0-2-5 0,3 2 7 15,0-1-2-15,3 1-6 0,-3-1-2 0,0-2-15 16,0 1 0-16,0 1 17 0,-2 0-7 0,2 1 3 16,-6-3-83-16,3 0 3 0,0 3 11 0,2-2 9 15,-5 1 11-15,3-3-8 0,-5 4 29 16,-1-1 14-16,-2-1-55 0,-1 1 27 0,-3 1-4 15,-1 0 7-15,-5 0 13 0,1-1-8 0,0-2 3 16,0 3-3-16,-4 0 23 0,0-2-2 16,0 2 5-16,-3 0-11 0,-7 0-17 0,16-1-3 0,-16 1 10 15,12-1-7-15,-12 1 7 16,10 0 11-16,-10 0-1 0,9 0 1 0,-9 0-1 16,0 0-2-16,8-3 13 0,-8 3-10 0,0 0 2 15,7-2 8-15,-7 2 5 0,0 0 23 0,0 0 30 16,0 0-17-16,9-1 10 0,-9 1-18 0,0 0 8 15,0-7-16-15,0 7-30 0,0-4 17 16,0 4-2-16,-3-8 1 0,3 8-1 0,-3-13-18 16,0 9-8-16,3-4 29 0,-2-1-31 0,0-5 25 15,2 3-23-15,-3-3 9 0,3-1-4 0,0-2 26 16,0-1-25-16,3-1-11 0,-1-2 16 0,0-4-8 16,-2 0 8-16,3 4-24 15,0-3 19-15,0 2-8 0,-2 2 10 0,-1-1 13 16,3 0-13-16,-3 0 0 0,-3 3 0 0,3 0 0 15,0 0-2-15,-1 1 2 0,-2 3-3 0,3 3 4 16,0-4-12-16,0 1-1 0,-3 3 17 0,3 3 3 16,-3-2-11-16,3 2 6 0,0-1-8 15,-1 1-3-15,0 0-2 0,-1 1-2 0,-1 1 35 16,0-2-31-16,3 4 11 0,-4-4-11 0,4 2 8 16,-1 0-7-16,1 6-1 0,-3-10-7 15,3 7 18-15,-3-2 5 0,3 5-6 0,-3-10-7 0,3 8 0 16,-1-5-10-16,1 7 7 15,-3-9 1-15,3 9 12 0,-3-5-7 0,3 5-1 16,0-7 1-16,-3 3-6 0,3 4 11 0,-4-6-13 16,4 6 0-16,-3-4 7 0,-1 0-2 0,4 4-5 15,0 0-3-15,-2-9 14 0,-3 6-6 0,2-2 5 16,3 5 5-16,-7-4 0 0,1 0-5 16,-2 2-12-16,-2 0 19 0,0-5-17 0,-1 5 0 15,-5-2 0-15,4 0-5 0,-7 0 23 0,-2 1-24 16,1-1 14-16,-1 1-16 0,-3 0 8 0,0 3-5 15,-7-4 2-15,1 3 13 0,-2-1-12 0,-2 2 1 16,0 0 6-16,-3 0-12 0,3 0 9 16,0 0-10-16,-8 2 18 0,8-2-17 15,0 1 17-15,3 3-10 0,0-3-6 0,-2 1-1 16,5-1-1-16,0 1-8 0,4 1 21 0,4-1-15 16,-3 0 5-16,2-2 2 0,4 1 0 0,0 2 13 15,3-3-12-15,0 3 7 0,4-2-10 16,0-1 2-16,-1 0 8 0,2 0 0 0,2 4-3 15,-3-4 8-15,10 0-7 0,-14 0 2 0,14 0-15 16,-10 1 20-16,10-1-5 0,-11 0 0 0,11 0 0 16,-7 1 10-16,7-1-15 0,0 0 7 0,-7 1 1 15,7-1 2-15,0 0-5 0,-10 0 5 16,10 0-7-16,0 0 4 0,0 0 6 16,0 0 10-16,-13-1-11 0,13 1-4 0,0 0-3 15,0 0 2-15,0 0 11 0,-10-2-20 0,10 2 22 16,0 0-5-16,0 0-7 0,-7-4 2 0,7 4-8 15,0 0 16-15,0 0-15 0,-3-3 9 16,3 3-12-16,0 0 5 0,0 0-5 0,0 0 0 16,0 0 10-16,0 0-13 0,0 0 8 0,0 0-10 15,0 0 2-15,0 0-15 0,0 0 21 0,0 0 2 16,0 0 2-16,6 16 9 0,-2-12-40 0,-1 4 22 16,0 5 9-16,1-5-12 15,-4 6 0-15,6 1 2 0,-6 2-10 0,3-1 16 0,-3 5 2 16,0-1-5-16,0 2 7 0,0 3-4 15,0 0-11-15,0 1 13 0,-3 2-3 0,3 1 6 16,-3-1-13-16,0-2 17 0,2 4 3 0,-2-5-17 16,0 1 14-16,3-1 1 0,-3-1-3 15,2-4 11-15,1 1-19 0,-3-4-20 0,3 2 13 16,0-2 5-16,-3 0 7 0,3-2 1 0,0 0-16 16,0-3 10-16,-3 1-4 0,3-2 2 0,0-1 12 15,0 3-14-15,0-5 19 0,0 1-14 0,0-1 17 16,0-1-20-16,0-2 10 0,0 0-10 15,0-5-5-15,0 10 10 0,-2-4 18 16,2-6-3-16,0 8-15 0,2-5 5 0,-2-3 3 16,-2 6-5-16,2-6 17 0,2 4-7 0,-2-4-3 15,0 5-10-15,0-5 28 0,0 0-18 0,0 0 1 16,0 7 7-16,0-7-3 0,0 0-2 16,0 0 7-16,0 0-12 0,0 0 10 0,0 0-11 15,0 0 14-15,0 0-16 0,0 0-2 0,0 0-1 16,0 0-9-16,0 0-1 0,0 0 8 0,0 0 5 15,0 0-5-15,0 0 15 0,0 0-20 0,0 0 10 16,0 0-12-16,0 0 7 0,0 0-26 16,0 0-79-16,0 0-23 0,3-14-143 0,-3 14-564 15,0 0 142-15,13 0 42 0</inkml:trace>
  <inkml:trace contextRef="#ctx0" brushRef="#br0" timeOffset="93422.43">27701 766 271 0,'0'0'174'15,"0"0"-31"-15,0 0 24 0,0 0-27 0,0 0-24 16,0 0 12-16,0 0-31 0,0 0 8 0,0 0-3 16,0 0-10-16,0 0-7 0,0 0 2 15,0 0-21-15,0 0-4 0,0 0-11 16,0 0-10-16,0 0-72 0,24-11-2 0,-20 8 5 16,3-1 2-16,0 1 8 0,-1-1-2 0,-2-1 71 15,5 0-5-15,-4 0 23 0,2-1-2 0,-1-1-11 16,-2 0-10-16,-1 1-23 0,3 0-2 15,-2 0-6-15,-3-1 16 0,2 1-29 0,-3 0 16 16,0-2-2-16,0 2-22 0,0-1 12 0,-3 3 1 16,3-2 1-16,0 6 2 0,-8-7-2 0,2 4-3 15,6 3-2-15,-10-2-1 0,10 2 3 0,-13 0-2 16,4 2 7-16,0 1-5 0,2 1-7 16,-4 0-6-16,5 3-2 0,-4-1 7 15,6 2 3-15,-6 1 8 0,6 0-11 0,1 1 1 16,-1 2 9-16,1 1-7 0,0 0 0 0,3 2 5 15,0 2-10-15,0 2 28 0,3 0-25 0,-3 4 7 16,4 0-3-16,-1 2 4 0,0 2-9 16,0 0-2-16,-2 2-10 0,5-2 20 0,-6 6 7 15,7 1 1-15,-6 2-5 0,2-2 2 0,-3 5 3 16,3 2-5-16,-6-2 2 0,3 16 3 0,-4-4 2 16,-3 2-10-16,1 1 11 0,-1 0 4 15,-3-3-15-15,-1 0 10 0,1-3-7 0,-3-2 10 16,-1-3-8-16,0 1-2 0,-3-1 10 15,2-3-8-15,-1-8 3 0,0-4-13 0,4-3 20 16,-4 0-4-16,5-5-3 0,-2-2 7 0,3-1 1 16,-1-2-19-16,4-3 8 0,-2 1-5 0,1-1 29 15,3-4-45-15,0-1 9 0,0 1 10 16,0-1-1-16,2-3 9 0,0 0-9 0,-2 2 1 16,2-2-16-16,3-4 21 0,-3 7-8 0,3-7 18 15,-4 4 16-15,4-4-24 0,0 0 0 0,0 0-9 16,4 6 4-16,-4-6 8 0,6 2-8 15,-6-2 10-15,11 0-7 0,-4 1-8 0,-7-1 6 16,17 1-11-16,-7 2-3 0,0 0 11 0,4 2-3 16,-4 1-5-16,5 0-3 0,-2 2 13 0,0 4-7 15,4 3 12-15,-4 1-12 0,-1 3 10 16,1 2-8-16,-3 4 0 0,1 3 8 16,-1 1-8-16,-4 1-3 0,-2-2-2 0,0 1-5 15,-4 0 8-15,0 2-6 0,-4-3-2 0,3 1 13 16,-5-2-6-16,3-2-2 0,-4 2-2 0,3-5-3 15,-2 1 15-15,-1-1-5 0,0-1-2 0,4-4 2 16,-4 0-8-16,4 0 13 0,-1-2-17 16,0-2 7-16,0 2 5 0,1-5-13 0,0 2 8 15,0-2-18-15,3-1 11 0,0 0 12 0,0-1-3 16,3 0 9-16,0 1-14 0,0-2 11 16,1 0-6-16,3 1 8 0,0-4-15 0,0 2 8 15,0-1 2-15,5-1-5 0,-1 0 18 16,-1-1-13-16,2 0-5 0,-1-1 8 0,1 1-11 15,-1-2 3-15,-1 0 3 0,3-1-6 0,-4 4 6 16,-1-4 7-16,-1 0-7 0,1 1-1 0,-8-1-2 16,13-1 10-16,-13 1-10 0,14 0-2 0,-8-4-1 15,-6 4-17-15,7-1-8 0,-3-2-67 16,-4 3-61-16,3-4-251 0,0 1-394 0,-3 3 86 16,-3-6 68-16</inkml:trace>
  <inkml:trace contextRef="#ctx0" brushRef="#br0" timeOffset="105507.6">24133 4281 120 0,'0'0'46'16,"0"0"-13"-16,-8 4-10 0,8-4 8 15,0 0-11-15,-6 3-2 0,6-3-5 0,0 0 15 16,-7 4-46-16,7-4 54 0,-6 1-15 15,6-1 12-15,-4 3-13 0,4-3-4 0,0 0 20 16,-14 4-16-16,14-4 8 0,-6 1-25 16,6-1 10-16,-7 2 10 0,7-2-13 0,0 0 28 15,-11 3-7-15,11-3 15 0,-4 3-8 0,4-3-48 16,-9 0 64-16,9 0 48 0,0 0-2 0,-13 0 10 16,13 0-53-16,0 0 24 0,-11 0 14 15,11 0-26-15,0 0-12 0,0 0-11 0,0 0 25 16,-10 0-14-16,10 0-9 0,0 0-7 0,0 0-7 15,0 0-9-15,-7-3-2 0,7 3-10 0,0 0 20 16,0 0-28-16,0 0-15 16,0 0 13-16,0 0 15 0,0 0-16 0,0 0 24 15,0 0-16-15,0 0 31 0,17 11-31 0,-11-11 75 16,2 1-3-16,2 1-8 0,0-1 0 0,4-1-23 16,2 0 8-16,-1 0 8 0,1 0-24 0,5-1 11 15,0-1-18-15,-1 1-6 0,1 1 17 16,2-1-17-16,-3-4 4 0,3 5-9 0,-4-1 3 15,1 0-5-15,-2-2 5 0,3 1-2 0,-5 1-5 16,-2-1-1-16,0 1 1 0,-1 1-4 0,-2 0 4 16,-1 0-11-16,-1-4 18 0,-9 4-10 15,15 0-25-15,-15 0 40 0,10 0-13 0,-10 0-9 16,10 0 1-16,-10 0-12 0,0 0-10 0,4-4 8 16,-4 4-24-16,0 0 13 0,0 0-20 15,0 0 0-15,0 0 20 0,-21-6-38 0,11 6 5 16,-1 0 2-16,11 0 8 0,-23 0-7 15,9-1 17-15,4 1 6 0,-4 0-3 0,0-1 5 16,0 1-16-16,1 0 6 0,0 0 0 0,-1-3 13 16,0 3 10-16,3 0-6 0,3 0-14 0,-3-2-3 15,11 2 22-15,-15-1-9 0,15 1-11 0,-13 0 6 16,13 0 0-16,-11 1-6 0,11-1 8 16,0 0 10-16,0 0 26 0,-6 5 3 0,6-5-3 15,0 0 0-15,0 0 5 0,27 2 0 0,-17-2-11 16,4 0 6-16,2 0 3 0,2 0-13 0,3-1-1 15,-1 1-4-15,1 0-42 0,0 0-37 16,-2-1-211-16,2 1-425 0,3 0 19 16,-4 0 86-16</inkml:trace>
  <inkml:trace contextRef="#ctx0" brushRef="#br0" timeOffset="117390.89">21856 9041 266 0,'0'0'171'0,"0"0"-2"16,0-8-28-16,0 8-5 0,0 0-8 0,0 0-6 16,0 0 1-16,0 0-10 15,0-7-6-15,0 7-30 0,0 0 20 0,0 0-22 16,0 0-6-16,0 0-5 0,0 0-3 0,0 0-20 16,0 0 13-16,0 0-11 0,0 0-7 0,0 0-5 15,0 0-5-15,0 0 2 0,0 23-5 16,3-16 0-16,-3-1 0 0,1 7 8 0,-1-3-13 15,0 2-3-15,0 1 8 0,0 2-15 0,0 3 20 16,0-1-15-16,0 1 10 0,-1 3 0 0,1-2-11 16,-3-2 6-16,3 1-10 0,0 3-3 15,0-2 31-15,-3 0-28 0,3 1-75 0,-4-1-2 16,4-2-8-16,0 5 16 0,0-5 12 0,0-2 8 16,-1-2 3-16,1 2 10 0,0 0 5 15,0-5-6-15,0 1 1 0,0 2 13 0,1-4 10 16,-1-1-11-16,0 0 1 0,0-1-8 15,0-2 18-15,0 2 79 0,0-1-10 0,0-6 0 16,0 8 0-16,0-5 3 0,0-3-14 0,0 6-37 16,0-6-16-16,0 0-59 0,0 0-74 0,0 0-241 15,0 0-368-15,10-15 102 0</inkml:trace>
  <inkml:trace contextRef="#ctx0" brushRef="#br0" timeOffset="118149.64">21863 9107 583 0,'0'0'113'0,"0"0"-21"16,0 0 15-16,0 0-17 0,-3-6-13 0,3 6-21 15,0 0-2-15,0 0 23 0,0 0-39 16,0 0-5-16,-4 15 3 0,1-9-5 0,3 0 43 16,-4 3-38-16,3 4-10 0,-2-3-9 0,0 5 30 15,0 3-27-15,-1-3-5 0,-2 3-4 16,3 3 14-16,-5 0-9 0,4 1-1 16,-2-1 62-16,3 1-11 0,-1-4 1 0,-2 0 7 0,3 0-10 15,-2-2-8-15,2 0 3 0,-1 1-10 16,1-3-13-16,-3-2 7 0,6 1-12 0,-4-5 7 15,4 2-2-15,-3-2 5 0,3-1-8 0,-3 1-2 16,2-5 2-16,1 4-2 0,-4-1-8 16,4-6-5-16,0 11 15 0,0-10-61 0,0-1-3 15,0 0 14-15,0 7 9 0,0-7-2 0,0 0-1 16,11 0 6-16,-11 0-8 0,14-7 11 0,-4 6-8 16,0-4-6-16,0 0 34 0,1 3-28 0,2-3 15 15,-3 1-7-15,5 0 4 0,-2 4 13 16,1-3-17-16,-1 0 17 0,1 1-12 15,0 0 43-15,-1 2-56 0,1 2-1 0,-1 0 6 16,1 2-10-16,-3-2 5 0,3 6-6 0,-4-2 4 16,3 2-6-16,-2 2 12 0,-4-2 4 0,-1 6-8 15,-2-3 12-15,-1 3-22 0,-3-1 10 16,0 3 10-16,-4 5-8 0,-2 0 3 0,-4 4 2 16,-1-3-5-16,1-2 1 0,-3 5-3 0,-1-3 7 15,0-3 0-15,0-2 1 0,-2 3-3 0,1-5-8 16,-1 1-2-16,-2-1-6 0,2 1-4 0,-2-5-6 15,1 2 10-15,3-5 6 0,1-2 25 16,-4-1-46-16,7-1-5 0,-1-4-43 0,1 0-13 16,3-4-44-16,1-1-23 0,-2-7-46 15,5 2-466-15,0-5 42 0</inkml:trace>
  <inkml:trace contextRef="#ctx0" brushRef="#br0" timeOffset="118543.52">21928 9047 335 0,'0'0'197'16,"0"0"0"-16,0 0-2 0,0 0-34 0,6-4 0 16,-6 4-33-16,11-2-77 0,-4 2 16 15,6-1-21-15,1-2 5 0,3 3-10 0,4-2 10 16,0 0-15-16,2 1 8 0,1-3 9 0,3 2 1 16,1 1-21-16,2-6 1 0,-5 7-4 0,2-3-19 15,-4-2 6-15,-2 3-9 0,0 0 20 16,-4-3-15-16,0 5-18 0,-4-1 13 0,2 0-8 15,-5-1 74-15,0-1-10 0,0 2-3 16,-3 1-9-16,-7 0-27 0,13 0-15 0,-13 0 3 16,14 1-13-16,-10 2-33 0,-4-3-18 0,6 4-93 15,-2 3-595-15,2 3 30 0,-2-3 92 16</inkml:trace>
  <inkml:trace contextRef="#ctx0" brushRef="#br0" timeOffset="118963.81">22629 9426 460 0,'0'0'144'0,"19"14"-27"0,-11-11 63 16,-1 4-22-16,0 1-17 0,4 2-21 16,-2-2 6-16,4 7-24 0,-1-5 8 0,1 7 3 15,0-2-26-15,4 3 0 0,-3-1-5 0,3 1-26 16,1 3 18-16,1-2-17 0,-4-1 7 15,3 4 2-15,-5-5-20 0,3 1 3 0,-2-1-8 16,0-3 0-16,0 1-8 0,-4-4-7 0,0-1 22 16,1 0-17-16,-2 2 0 0,-2-5-16 0,0-1 18 15,0 1 6-15,0 1-9 0,-1-4-12 0,-2 0-10 16,-1-2 15-16,1 3-13 0,3-5-20 16,-7 0-15-16,0 0-42 0,0 0-51 0,0 0-130 15,0 0-512-15,4-7 79 0,-4 5 77 16</inkml:trace>
  <inkml:trace contextRef="#ctx0" brushRef="#br0" timeOffset="119282.49">22961 9501 409 0,'0'-4'187'0,"0"4"-34"16,0 0-37-16,-5-4 22 0,5 4-15 16,0 0-18-16,-10 8-11 0,1-1-14 0,-2 3 9 0,1-2-12 15,-1 9-13-15,-6-3-2 16,1 3-14-16,-2 2 29 0,-3 1-44 0,3-1 8 16,-4 0 0-16,5 4-8 0,-4-4 1 0,3-1-6 15,-1 2-3-15,1-4-7 0,5-2 0 0,-1 1 8 16,0 0-13-16,3-5 7 0,1 2-2 15,1-3-13-15,2-3 29 0,-1 2-32 0,-1-1 21 16,5 0-28-16,1-4 5 0,-2 2 8 0,-1 0 10 16,3 0-8-16,3-5-2 0,0 0-6 0,0 0-20 15,0 0-51-15,0 0-38 0,0 0-134 0,14-10-450 16,-4 3 15-16</inkml:trace>
  <inkml:trace contextRef="#ctx0" brushRef="#br0" timeOffset="120217.85">23390 9401 744 0,'4'-1'226'0,"-4"1"-27"0,0 0-17 15,1-7-23-15,-1 7-13 0,0 0-16 16,0 0-17-16,0 0-11 0,0 0-5 0,0 0-17 16,0 0-16-16,0 18 2 0,-1-7-12 15,-3-1-3-15,4 2-7 0,-3 4-3 0,0 0-3 16,-1 1-7-16,1 2 10 0,-3 1-10 0,5-1 7 16,-5 2-5-16,1 0-15 0,-1 1-3 15,3-2 14-15,-1-2-22 0,1 3 6 0,-3-5-8 16,5-3 8-16,-2 2-5 0,0-5 7 0,3 2-10 15,0-2 3-15,-4-2 12 0,4 0 1 0,-1-2 7 16,1-2-10-16,-3 1 10 0,3-5-7 0,0 0-1 16,0 0 0-16,0 0-12 0,0 0 5 15,0 0-8-15,0 0 0 0,14-15 11 0,-13 9 4 16,5 2 1-16,-3-1 7 0,1 1-5 0,-1 0-18 16,0-1 5-16,2 0-12 0,-2 3 7 0,3-3 7 15,1 4-9-15,0-2 10 16,-1-1-8-16,2 4 5 0,2-2-18 0,4 1 11 15,-1 1-13-15,1-2 15 0,0 2-5 0,2 0 8 16,2 0 10-16,0-2-11 0,-2 2-12 0,2 0 8 16,-2 0 9-16,5-1-17 0,-4 1 13 0,0 0-3 15,1-2-2-15,-2 2-11 0,1 0 8 16,-6-1-8-16,2 0 13 0,1-2 1 0,-4 1-9 16,1 1 0-16,-2-2-9 0,-5-1-1 0,3 2 0 15,-1-3 3-15,-1 1-18 0,-2-2 15 0,-3-1-28 16,3 3 18-16,-3-4-10 0,-3 1 17 0,0-2-4 15,-2 0-3-15,-2 1-8 16,1-1 13-16,-4-3-8 0,-1 3 1 0,4 1 4 16,-2 0 16-16,1 4-8 0,1-2 8 0,1-1 0 15,-1 3-8-15,4-2-4 0,-1 5-1 0,-3-5-3 16,7 6 8-16,0 0 1 0,-13 3 6 0,13-3 1 16,-7 4-2-16,4 3-4 0,0 3 22 15,1-2-6-15,-1 4 2 0,3 1 4 0,-3-1-1 16,3 3 0-16,0 4-2 0,0 0 15 0,3 1-13 15,-6 5 18-15,3 2-10 0,0 1 5 0,0-1 0 16,0-2-13-16,-3 0 1 0,3 1 7 16,0-1-3-16,0 3-15 0,-4-3 10 0,4-4 0 15,0-1-2-15,-3-1-3 0,3-1 16 0,0-3-26 16,0-4 15-16,-3 4-2 0,3-5 2 16,0 4 10-16,0-5-4 0,0 0 2 0,3-1 10 15,-3 0 5-15,0-6-18 0,0 5 8 16,0-2-5-16,0-5-79 0,0 0-111 0,0 0-173 15,0 0-454-15,0 0 85 0,10-16 87 0</inkml:trace>
  <inkml:trace contextRef="#ctx0" brushRef="#br0" timeOffset="121638.58">23777 9191 652 0,'0'-5'200'0,"0"5"-13"15,0-5 7-15,3-1-27 0,-3 6-27 0,-3-7-1 16,3 1-22-16,0 6-12 0,-3-9-7 16,3 6-9-16,0-4 14 0,0 7-29 15,-4-10 5-15,1 3-5 0,0 0 3 0,0 3 0 16,-2-3-18-16,-1-1 10 0,2 1-15 0,-3-1-6 15,-2-1-19-15,1 2 9 0,1 3-20 16,-2-4-67-16,-2 1 11 0,1 0 2 0,3 0-8 16,-4 3 9-16,1-2 4 0,-3 2 10 0,2 0-4 15,1 1-3-15,0-2 2 0,-4 3-2 0,1 1 13 16,3-3-1-16,-4 2-12 0,1 2 33 16,1 0-25-16,-4 2-8 0,2-2 10 0,1 4 33 15,1-3-25-15,-4 3-3 0,-1 2 0 0,3 1 13 16,-3 0-28-16,0 1 20 0,-3 2-2 0,3-2 0 15,-1 3 15-15,-2 3-5 0,3-3-5 16,-1 3 2-16,-1 2-7 0,-2-3 18 16,0 6-24-16,1 0-7 0,2 0 28 0,-2 3-2 15,0-2-3-15,5 2-8 0,-1 2 3 0,-1 1 23 16,3 1-31-16,3-1 18 0,1 0-7 0,0-1 17 16,0 2-20-16,3-1 3 0,0-1 9 15,1 1 16-15,-1 0-15 0,0 0 5 0,3-1-3 16,1 1 3-16,0 1 0 0,-1 0-6 0,1-1-12 15,3 2 3-15,-3-2 14 0,3 1-4 0,0 1 7 16,0-4-12-16,3 2 17 0,0-2-4 0,0 1 4 16,1 1-7-16,-1-2 0 0,1-3-8 15,6 5 0-15,-3-4 5 0,0 0 1 16,3 1 9-16,1-3-25 0,-1 3 5 0,2-2 8 16,0 1-8-16,1-2-3 0,1-2 21 0,-1 1 0 15,1-1-13-15,-3-1-10 0,6 1 20 16,-4 0 16-16,1-2-21 0,0-1-5 0,-1-3-7 15,4 3-1-15,-3-3 11 0,0 0 58 0,2-2-4 16,-1 3 7-16,-2-3-20 0,5-2 2 0,1 0-5 16,-1-2-5-16,-2 2 0 0,5-4 15 0,-3 2-15 15,2-4-10-15,1 1-8 0,-1 0 5 16,0-2 5-16,4-2-2 0,-3-1 0 16,6 1-19-16,-2-4 9 0,-2-1-1 0,4-3-4 15,1 2-14-15,2-6 19 0,-5 3-3 0,5-6-5 16,-5 2 20-16,1-2-20 0,-2-2 10 0,2 0-11 15,-4-1 12-15,1-1-9 0,-2 0-10 16,-3-2 10-16,-1 1-4 0,3-1-1 0,-5-2 0 16,1-1-2-16,-1-3-1 0,-2 2 4 0,0 1-11 15,-2-5-13-15,-1 5 18 0,0-2-5 0,0-3-3 16,-3 3-7-16,-3 0 13 0,2 3-8 0,-2-2 10 16,-1 2-8-16,1 0-7 0,-1 0 15 15,-3-1-8-15,0 1 1 0,-3 0 2 0,-1 1 2 16,1-1 11-16,-1 2-15 0,-2 2-6 15,2-3 8-15,-2 6 0 0,-2-4 5 0,1 4-10 16,-3 1 8-16,1 2-6 0,1-2 16 16,-2 1-11-16,0 5-4 0,-1-5 2 0,1 5 5 15,-3-3-8-15,-1 0-2 0,4 3 0 0,-5 3 10 16,2-5 8-16,-1 2-5 0,1 3-16 0,0 0 13 16,-1-1-2-16,0 1-11 0,0 1 13 0,1 2-2 15,-2-1-3-15,2-1 0 0,-4 4-3 16,4-2-7-16,2 2 18 0,-6-3-3 0,4 5-3 15,-1 0-4-15,0-1-3 0,-3-1 7 0,4 2-17 16,-1 2 2-16,3-1-38 0,-6 5-26 16,0-3-15-16,-3 0-85 0,-4 5-409 0,0 1-238 0,-3-1 117 15,-7 0 60-15</inkml:trace>
  <inkml:trace contextRef="#ctx0" brushRef="#br0" timeOffset="124202.52">24522 9749 532 0,'0'0'138'0,"0"0"-5"0,-3-6 13 16,3 6-20-16,0 0-9 0,-3-5 6 15,3 5-23-15,0 0-10 0,0 0-11 0,0 0 16 16,0-5-31-16,0 5 0 0,0 0-3 16,0 0 3-16,0 0 10 0,9-2-28 0,-9 2-12 15,11 0-4-15,-11 0 14 0,13 0-16 0,-13 0 13 16,18-3-10-16,-8 3-11 0,3 0 3 16,-2-2-2-16,3 2-19 0,0 0-4 0,-1 0-6 15,1 0-35-15,-1-2-47 0,-3 2-87 0,-2 0-107 16,2 1-397-16,-3 0 70 0</inkml:trace>
  <inkml:trace contextRef="#ctx0" brushRef="#br0" timeOffset="124419.27">24478 9906 478 0,'0'0'190'0,"0"0"-4"0,0 0-29 0,0 0-19 16,0 0 15-16,20-3-25 0,-20 3 0 0,14-2-20 16,-4 0-3-16,1 0-28 0,2-2-8 0,0 4 10 15,-1-3-20-15,4-3-46 0,5 5 0 16,-2-1-21-16,-1-3-64 0,3 4-40 0,0-9-124 16,-1 8-412-16,4 0 19 0</inkml:trace>
  <inkml:trace contextRef="#ctx0" brushRef="#br0" timeOffset="125063.67">25094 9632 770 0,'0'-6'253'0,"0"6"-38"0,0-8 0 16,-1 3-53-16,1-1-70 0,0 6 0 15,0-7-28-15,1 0 0 0,2 0 15 0,-3 3-22 16,6-2-4-16,-2-1 1 0,2 4-28 0,2-5 12 15,-1 1-5-15,2 3 8 0,-2 0-10 0,4-1 2 16,-1-1-17-16,4 0 17 0,-4 5-13 0,3-2 1 16,1 0-1-16,-3 2-4 0,3 1-21 15,-1 0 7-15,0 4 14 0,3-1-16 0,-4-2 5 16,2 5-5-16,-4 0 2 0,4 0 6 0,-4 6-6 16,0-2-7-16,-3 0 5 0,0 2 5 0,-2 1-2 15,-4 1-6-15,-1-3 1 0,-6 7-19 0,-2 6-2 16,-1-4 8-16,-2 0-13 15,-6 5 7-15,1 0-27 0,-2-1 4 0,2-5-7 16,1-1 5-16,2-1 8 0,-1-2-8 0,4-1 12 16,3-3-2-16,-1-4 31 0,-1 3-23 0,5-3 13 15,-2-4 20-15,-1 2-5 0,3 2 8 0,0-4 12 16,-2-2-2-16,6-1 20 0,-4 6-4 16,4-6 4-16,0 0 13 0,0 0-10 0,0 0 10 15,0 0-28-15,0 0 8 0,0 0-3 16,0 0 6-16,0 0-6 0,0 0-18 0,18-9 3 0,-11 6 5 15,2 1 15-15,-2 0-7 0,1 1-16 16,2 0 8-16,0 0-3 0,1 1-7 16,-1 0-6-16,0 0 29 0,1 0-28 0,2 1-9 15,0 0 9-15,1-1-13 0,1 3-6 0,-3-1-14 16,-1 1 4-16,3-1-43 0,-1 2-44 0,-3 0 6 16,1-4-57-16,2 5-25 0,-13-3-116 0,14-2-412 15,-4 3 98-15</inkml:trace>
  <inkml:trace contextRef="#ctx0" brushRef="#br0" timeOffset="125683.01">25698 9643 517 0,'0'-7'199'0,"0"7"14"0,-3-8-32 0,3 8-19 16,-4-4-24-16,4-2-23 0,0 6 8 16,-3-3-5-16,3 3-13 0,-3-5-16 0,3 5-4 15,0 0 4-15,-4-7-30 0,4 7 18 0,0 0-31 16,0 0-5-16,0 0 0 0,0 0-10 0,-14 13-6 16,8-7-2-16,2 3-5 15,-2 0 5-15,2 2 0 0,1 3-12 0,-3-1 9 16,1 2-2-16,-1 2-13 0,2-1-2 0,1 1 9 15,0-2 11-15,2 2-30 0,1-4 20 0,-3 0-3 16,6 1 15-16,-3-3-20 0,1 1 16 16,2 0-16-16,0-4 13 0,1 2 2 0,2-2 9 15,1 0-19-15,0 1 3 0,3-2-1 0,0-4-14 16,4 1-3-16,-4-3 7 0,5-1 9 0,-2 0-29 16,1 0 18-16,-1-2 7 0,1-3 16 0,0 4-17 15,-1-6 6-15,1-3-1 0,1 3 4 16,-3-3-25-16,-1-5 22 0,-1 5-19 15,3-5 4-15,-3-1 3 0,-3-1-7 0,1 0-6 16,-1-1 77-16,-1 3-13 0,-3-3 18 0,0-1-36 16,-3-1-10-16,0 2-2 0,-3 1 7 0,0-1-10 15,-3 3-5-15,-5-3 2 0,1 3-12 16,0 4 12-16,-4 0 5 0,0-1-12 0,-3 4 2 16,0 3 3-16,0 0-10 0,3-2-8 0,-3 7 12 15,4 0-7-15,-5 0-7 0,5 2 4 0,-1 3-10 16,2-2 8-16,-4 2 5 0,6-2-13 15,0 4 18-15,1-2-25 0,-2-1 17 0,4 4 1 16,0-7-3-16,4 6-3 0,-2-5 6 16,-1 3 2-16,6-5-16 0,-3 10-30 0,3-10-13 15,0 0-23-15,3 8-7 0,-3-8-98 0,7 0-82 16,-3 5-473-16,3-3 15 0,-1-2 105 16</inkml:trace>
  <inkml:trace contextRef="#ctx0" brushRef="#br0" timeOffset="125807.78">25849 9566 163 0</inkml:trace>
  <inkml:trace contextRef="#ctx0" brushRef="#br0" timeOffset="128763.66">10073 11783 245 0,'-7'-3'121'0,"7"3"1"16,-4-4-14-16,4 4-11 0,-6-3-10 15,6 3 44-15,0 0-72 0,-8-1 5 0,8 1-13 0,0 0 10 16,-10-1-17-16,10 1 15 0,0 0-26 16,-14 1-13-16,14-1 78 0,0 0 7 15,-10 1-16-15,10-1-17 0,-10 0 5 0,10 0-3 16,-11 2-18-16,11-2 24 0,-6 1-14 0,6-1-2 16,-7 0 5-16,7 0-18 0,0 0-7 0,-7 4-1 15,7-4-4-15,0 0-1 0,0 0 6 16,-3 4-19-16,3-4 27 0,13 7-27 0,-1-6-7 15,4 4 8-15,5-1-72 0,6 0 17 0,4-1 4 16,9-3 61-16,8 1-8 0,18 1 15 16,5-2-4-16,1-2 17 0,0 2-28 0,-1-1-7 15,-5 1 9-15,1-7-7 0,-2 4 21 16,-3-3-6-16,-1 3-2 0,-2-5 0 0,-11 3 0 16,-7 1 10-16,0 0 0 0,0 3-20 0,-7-1 25 15,-3-2-5-15,-7 2-10 0,-1 1-6 0,-2 1-9 16,-3 0 7-16,-2-2-15 0,-2 1 0 15,-3 1-16-15,1-4-2 0,-4 8-23 0,-8-4-16 16,7 1-22-16,-7-1-3 0,0 0-16 0,0 0-61 16,-15 11-51-16,3-11-87 0,2 6-497 0,-2-3 77 15,-4 4 64-15</inkml:trace>
  <inkml:trace contextRef="#ctx0" brushRef="#br0" timeOffset="129075.2">10171 11833 519 0,'0'0'197'16,"-9"0"-15"-16,9 0-26 0,0 0-23 0,0 0 26 16,0 0-18-16,0 0-90 0,0 0-5 15,0 0 33-15,48-2-20 0,-19-3-3 16,17 5 8-16,22-4 8 0,7-2-18 0,15-2 5 0,1 1-5 15,-16-2-1-15,0 1 29 0,14 0-41 0,-13 0-5 16,-1-1 5-16,0 5-23 0,-3-4 15 16,0 1-33-16,-4 0 46 0,-3 0-28 15,-3 4 13-15,-15-2-18 0,-6 2 15 0,-6-1 5 16,-4 1-30-16,-5 1 12 0,-2 1 11 0,-3-3-24 16,-4 4-4-16,-3 0-14 0,-1-1-17 0,-2 2-28 15,-4-1-3-15,-7 0-80 0,0 7-206 16,-3 0-400-16,2-4 81 0</inkml:trace>
  <inkml:trace contextRef="#ctx0" brushRef="#br0" timeOffset="130080.27">26020 9751 453 0,'0'0'145'0,"0"0"88"16,0 0-15-16,6-1 10 0,-6 1-41 0,0 0-16 16,0 0-2-16,0 0-18 0,2-7-18 15,-2 7 0-15,0 0-15 0,0 0-18 0,0 0-8 16,0 0-20-16,0 0 2 0,5 0-13 0,-5 0 14 16,0 0-19-16,18 0-5 0,-8 0-38 15,4 0 10-15,2 1 3 0,-1-2-3 0,7 1 23 16,0 0-13-16,5 0-5 0,3 0-7 15,-2-2 14-15,3 1 1 0,-1-1-31 0,-2-1 16 16,-2 1-11-16,-4 2 8 0,2-1-13 0,-3 0 16 16,0 1-16-16,-5-3 0 0,1 3-3 0,-4-2 3 15,-2 2-15-15,0 0-13 0,1 0-2 16,-5 0-37-16,-7 0-22 0,11 0-14 0,-7 0-37 16,-4 0-65-16,0 0-81 0,0 0-219 0,-18 5-201 15,13-4 38-15</inkml:trace>
  <inkml:trace contextRef="#ctx0" brushRef="#br0" timeOffset="130408.43">26164 9619 634 0,'0'0'228'0,"3"-1"-3"0,-3 1-25 16,0 0-26-16,0 0-5 0,0 0-38 0,0 0 4 16,0 0-25-16,0 0 3 0,17 8-11 15,-14-1-30-15,0 0 0 0,1 0 2 0,0-1-15 16,-1 6-11-16,0-1 4 0,-1-1 1 16,0 5-9-16,1 0-1 0,0-3-4 0,0 3-9 15,-2 0-4-15,2 2 10 0,1-6-3 0,-1 3-7 0,-2-3-1 16,2 0-7-16,0 0-5 15,1-1 0-15,-1-2-3 0,0 2 8 0,2-3-26 16,-3 1-12-16,7-1-24 0,-4 1-40 0,2-6-162 16,2-1-565-16,-1 5 81 0,2-5 93 0</inkml:trace>
  <inkml:trace contextRef="#ctx0" brushRef="#br0" timeOffset="130951.85">26775 9497 883 0,'0'0'227'0,"-3"-6"-32"0,3 6-100 0,-1-8-8 15,1 8 10-15,0-5-13 0,0 5-7 16,0 0-10-16,0 0-8 0,0-6 5 15,0 6-21-15,0 0-2 0,1-4 0 0,-1 4 15 0,10-6-17 16,-10 6 7-16,10-2-15 0,-3 0 7 0,0 2 21 16,-7 0-46-16,17-1 2 0,-7 1-2 0,1 1-6 15,2-1 4-15,-3 2-6 0,1 0-8 16,2 2 6-16,-2-2-1 0,-1 4-2 16,0-4-2-16,-3 5-19 0,3 0-4 0,-3-3-11 15,-3 3 28-15,-1 2-5 0,0-1 3 0,0 0-3 16,-3 1 31-16,-3-1-41 0,-3 0 0 0,2 4 8 15,-2-3 10-15,-1 2 10 0,-4-1-20 0,1-2 2 16,0 2-5-16,-1 1-3 0,-2-2 9 16,2-2 14-16,1-1-2 0,3 1-2 0,-2-1 2 15,1-2 7-15,1 3 9 0,1-6-19 0,2 5 8 16,-2-5 0-16,2 4 3 0,4-5 0 0,-7 5-1 16,7-5 11-16,-4 5 0 0,4-5-26 15,0 0 26-15,0 6-7 0,0-6 14 16,0 0-4-16,10 6-11 0,-5-2 5 0,2-1-5 15,-1 2 1-15,1-2 9 0,1 4 1 0,1-4-6 16,-2 4-7-16,3 1-8 0,0 0 5 0,-1-1 0 16,-1 3-5-16,-1-2 5 0,0-1-7 0,-3 3 19 15,2-2-14-15,-4 2 2 0,-1 1 3 16,-4 0-8-16,-3-1 10 0,-1 4-5 0,-7-2-5 16,-1 2-10-16,-8 4-3 0,-7-1-5 0,-1-3-28 15,-14 4 3-15,-4-3-37 0,-4-4-37 0,-2 1-88 16,1-1-491-16,-1-4 10 0</inkml:trace>
  <inkml:trace contextRef="#ctx0" brushRef="#br0" timeOffset="131369.74">24929 10530 560 0,'0'0'223'16,"0"0"-44"-16,0 0-2 0,0 0-11 0,0 0-28 16,20-8 11-16,-20 8-34 0,18-3-10 0,-8 2 0 15,3 1-23-15,2 0 2 0,5 0-17 16,-6 0-14-16,6 0-60 0,-3 1-55 15,4 4-61-15,-8-4-74 0,5 0-486 0,-5 5 43 16</inkml:trace>
  <inkml:trace contextRef="#ctx0" brushRef="#br0" timeOffset="131544.01">24973 10751 742 0,'7'-2'238'16,"-3"-3"-13"-16,6 4-28 0,-3-4-18 15,3 0-25-15,4 3-13 0,-4-3-26 0,3 3-20 16,1-4-42-16,-3 4-32 0,6-3-62 0,-10 3-223 16,13 0-483-16,-3-4 117 0</inkml:trace>
  <inkml:trace contextRef="#ctx0" brushRef="#br0" timeOffset="132103.18">25716 10508 645 0,'-4'-7'194'15,"1"6"39"-15,0-5-18 0,3 6-20 0,-8-6-9 16,8 6-4-16,-3-6-26 0,3 6-10 16,-1-6-15-16,1 6-29 0,1-8-12 0,-1 8 10 15,10-9-24-15,-6 7-1 0,3-4-4 0,5 4-7 16,-4-4-10-16,5 4-3 0,-2-1-10 16,2-1 5-16,-2 3-13 0,3 0 1 0,-1 1-4 15,1 1-9-15,0-1-1 0,-1 5-9 16,1 0-6-16,-1 1-5 0,1-2-10 0,-2 6-1 15,-4 1 6-15,3-1 0 0,-7 5-5 0,2-3-6 16,-3 3 9-16,-6 0-9 0,0 2 4 0,-4 5 9 16,-4-2-12-16,-2-2-1 0,-8 5-4 0,3-1 10 15,-8-2-3-15,2 3-5 0,0-5-5 16,1-2 18-16,2-5-8 0,3 3 10 0,2-4-17 16,1-3 15-16,2 1 5 0,-1-5 0 0,4 3 5 15,0-4 21-15,3-2 7 0,-3 5-8 16,6-4 14-16,4-1-8 0,0 0 2 0,0 0 5 0,0 0-2 15,-3-10-8-15,3 10-12 16,13-6 9-16,-5-1-10 0,2 4 3 0,-3-2-2 16,7 1 7-16,-4 0-5 0,3 1-3 0,1-3-5 15,1 5 1-15,-2-1 4 0,0-3 3 0,1 5-18 16,-1-1 10-16,2 0 5 0,-2 1 1 16,0 1-26-16,1-1 7 0,-4 1-15 0,6-1 8 15,-5 4-62-15,0-2-17 0,0 0-16 0,2 4-62 16,-2-3-71-16,2 1-445 0,-3 0-42 0,0 1 29 15,0-3 107-15</inkml:trace>
  <inkml:trace contextRef="#ctx0" brushRef="#br0" timeOffset="132726.93">26180 10501 611 0,'-6'-4'231'0,"5"0"7"16,-2-3-10-16,0 3-44 0,0-2-5 0,3 6-23 16,-3-8 23-16,1 6-17 0,2 2-29 0,-3-8-13 15,3 8-15-15,0-5-8 0,0 5-5 0,0 0-12 16,11-3-9-16,-4 2 14 16,3-1-24-16,4-1-7 0,-1 3 5 0,4 0 5 15,0 3-21-15,1-3-9 0,1 3 17 0,-1-2-15 16,3 1 0-16,-1 3-6 0,0-2-9 0,-6 2-6 15,6-3-15-15,-5 5-13 0,-2-6-2 0,-3 6-18 16,1-2 4-16,-1 0 4 0,-3 3 4 16,-4-3-4-16,0 2 20 0,-3-1-3 0,-3 5 8 15,-4-3-13-15,-3 3-17 0,-1-2 17 0,-5 2-13 16,-2 2-20-16,2-2 28 0,1-3 0 0,-1 2 0 16,2-2 16-16,4-1 2 0,0 0-8 0,-1-2 21 15,4 0-16-15,0 1-2 0,1-4 3 16,-1 3 9-16,3-3 6 0,-2-1 25 15,6-1-14-15,-4 7 11 0,4-7-19 0,0 0 32 16,0 0 9-16,7 6-39 0,-7-6 15 0,14 2-5 16,-7-1-5-16,3-1 0 0,0 1-5 0,1-1 13 15,1 0-8-15,-1 4-16 0,0-3 9 16,-1 1 7-16,4-2-3 0,-1 5-25 0,-2-2 18 16,2 0-5-16,-3 3 4 0,1-1-4 0,-1-2-13 15,-3 5 13-15,3-2-1 0,-6 2-2 0,2-2-5 16,-3 1 8-16,-2 1-13 0,-2-1 13 15,-2 3-19-15,-3-2 4 0,-5 6 9 0,-2-3 1 16,-2 2 7-16,-5-2-18 0,-4-2 14 16,-6 4-14-16,-1-2 16 0,0-1-14 0,0-2-6 15,-3 2 19-15,0-3-22 0,0 1 2 0,6-4 16 16,-2-1-6-16,2 0-22 0,-2 1 14 16,8-3-1-16,-2 1-34 0,3-2 15 0,-1 0-38 15,1 1-16-15,4-2-33 0,0-1-53 0,3-6-108 16,0 6-530-16,7-3 69 0,-2 4 90 0</inkml:trace>
  <inkml:trace contextRef="#ctx0" brushRef="#br0" timeOffset="137186.47">28211 13023 501 0,'0'0'85'0,"0"0"-11"16,-5-2-36-16,5 2 29 0,0 0 22 0,0 0-14 15,-5-5-1-15,5 5-10 0,0 0-18 0,0 0 10 16,-4-2-35-16,4 2 107 0,0 0-11 0,0 0-14 16,0 0 2-16,0 0 5 0,0 0-13 15,-4-6 3-15,4 6-44 0,0 0 26 16,0 0-20-16,0 0 12 0,0 0-18 0,0 0 6 0,0 0-1 16,8-7-5-16,-8 7-15 0,10 0 5 15,-10 0-2-15,13-1-8 0,-2-1 7 16,-1 1-12-16,0 0-5 0,1-2 2 0,2 1-5 15,1 2-3-15,-1 0 8 0,1-2-5 0,0 0-2 16,-1-1 10-16,5 2-19 0,-1 1 4 0,0-3-1 16,3 0-81-16,-6 2 17 0,6 0 8 15,-3-1 0-15,1 0 8 0,-1-1-3 0,-3 3 18 16,3-2 0-16,-1 2-5 0,-1 0 10 0,3-1-7 16,-2 0 20-16,1 1-8 0,3-2 3 0,-3 2 2 15,-3 0-9-15,3 0-4 0,3-3 11 16,-2 3-8-16,-2 0-7 0,2-1 12 15,-1 1 8-15,0 0-5 0,0 0-3 0,3 0-7 16,-2 0 10-16,-2 0 2 0,2 0 6 0,-1 0-6 16,0 0 6-16,-3 0 7 0,6 0-12 0,-6 0-6 15,6 0 13-15,-2 0 0 0,-1 0-5 16,3 0 3-16,1 0-3 0,-4 0 2 0,0 0 1 16,0-2-1-16,3 2-14 0,-6-1 6 0,6 1 12 15,-2 0 4-15,2-3-10 0,-2 3 5 0,1-1-5 16,-1 1 15-16,0 0-15 0,3-1 3 0,-5 1-13 15,4-2 20-15,1 0-5 16,-1 2 0-16,-6-3 5 0,7 1 1 0,-1 2-6 0,-6 0-18 16,6 0 5-16,-6 0 3 0,6 0-3 15,-6 0 8-15,6 0 0 0,-3 0-7 0,0 0 17 16,-3 0-13-16,6 0 19 0,-5 0-16 0,2 2 5 16,0 1-13-16,-1-2 11 0,2 0 7 15,-1 1 28-15,0-1-45 0,0-1 4 0,3 1 6 16,-2 2 4-16,2-2-22 0,-2 1 5 0,4-2 7 15,-7 0 14-15,6 0-17 0,-2 1 12 0,-1-1 9 16,3 0-13-16,-4 3-2 0,3-3-5 16,-6 0 8-16,6 0-3 0,-6-3 13 0,6 3-24 15,-5-1 1-15,3 1 28 0,-5 0-20 16,3 0 2-16,0 0 0 0,-4-2-13 0,5 2 10 16,-4-1 13-16,0-2-4 0,0 3 1 0,-2-1-12 15,1 1 8-15,-2 0-8 0,1-1 2 16,-2 1 3-16,1 0-3 0,0-2-4 0,1 2 25 15,-1 0-23-15,0 0 10 0,1-1 2 0,-1 1-14 16,0 1 7-16,1-1 2 0,-1-1 3 0,0 1-12 16,-10 0 12-16,20 1 10 0,-13-1-7 15,3 0-13-15,-2 0 0 0,3 0-8 0,-3-1 15 16,-8 1 3-16,15-1-12 0,-9 1 7 0,-6 0 7 16,18 0-9-16,-10-3 10 0,-8 3-14 0,12-2-1 15,-3 2 9-15,-9 0 3 0,14 0-5 16,-7 0 8-16,-7 0-10 0,13 0 9 0,-13 0-7 15,11-1 16-15,-11 1-19 0,7-1-2 0,-7 1-8 16,11 0 16-16,-11 0-19 0,0 0 14 16,0 0-11-16,10 0-5 0,-10 0 8 0,0 0-8 15,7 2 10-15,-7-2-5 0,6 0 1 16,-6 0 12-16,3 7 7 0,0-4-14 0,-3-3-4 16,2 8 22-16,1-1-9 0,0-1-4 0,-3 3-14 15,3-1 3-15,-3 0 3 0,0 1-3 0,0 1 11 16,1 0 2-16,-1 3 5 0,-1-1-20 0,1 2-1 15,0-2 27-15,0 2-29 0,-3 0 12 16,3-1-6-16,-3 2 7 0,0-1 7 0,3-2 8 16,-2 5-15-16,-1-2 5 0,0 0 16 0,0 0-29 15,3-3 13-15,-3 3-3 0,3-4-2 0,-1 3-3 16,0-4 6-16,-4 4 4 0,5-3-7 16,-3-3 3-16,3 2-3 0,-1-3 2 15,1 1 8-15,-1-2-7 0,-1 0 25 0,-1-1-23 16,3 3 7-16,0-3-4 0,0-5-1 0,-4 9-4 15,4-6-3-15,0-3 10 0,-1 8 10 0,1-8-2 16,0 5-3-16,0-5-20 0,-1 5 5 16,1-5-8-16,0 5 18 0,0-5-7 0,0 0 12 15,0 6 3-15,0-6-8 0,0 0-3 0,0 0 1 16,0 0 2-16,0 4-2 0,0-4-8 0,0 0-6 16,0 0 22-16,0 0-4 0,-5 7 9 0,5-7-6 15,0 0 3-15,0 0-11 16,-5 2-4-16,5-2 9 0,0 0 4 0,-13-2 9 15,13 2-28-15,0 0 16 0,-20-2-8 0,11-1 5 16,-5 1 5-16,4 2 24 0,-2-1-39 0,-4 0 25 16,3-1-30-16,-2-1 7 0,-1 2 3 15,-1 1-13-15,-4 0 26 0,-2 0-8 0,2 0-10 16,-3 0 0-16,0-2 5 0,3 2-2 0,-6-1 14 16,3 2-1-16,0-1-4 0,-1 0 4 0,1 0-6 15,-2 2-18-15,2-2 15 0,0 0 4 16,0 0-17-16,1 1 16 0,2-1 1 15,0 5-9-15,1-5-5 0,-1 1 13 0,2 0 3 16,-1-1 2-16,1 0-5 0,4 0-7 0,-4 0 12 16,1 0-5-16,2 0-7 0,-2 0 4 0,2 0 3 15,3-1-10-15,-5 1 0 0,4-1 5 16,2-1-13-16,-4 2 8 0,3 0 3 0,0-3 9 16,-1 2-2-16,2 1-2 0,-4 0 2 0,6 0-7 15,0 0-6-15,-1 0 3 0,1 0 12 0,-4 0-12 16,4 0 0-16,0-2-8 0,-1 2 31 0,-2 0-5 15,3 0-3-15,-4 0-22 0,1 0 1 16,-2 0 4-16,2 0 22 0,-1-1-12 0,-2 1 2 16,5 0 5-16,-6 0-13 0,4-2 8 15,-1 2-15-15,2 0 33 0,-4 0-13 0,0 2 6 16,4-2-19-16,-4 0 14 0,-1 0-6 0,5 0-10 16,-4 0-6-16,0 1 19 0,-2 1-5 15,5-2-14-15,-3 0 11 0,-2 0-7 0,4 0-1 16,-3 0 18-16,3 1-23 0,0 2 21 0,-3-3 2 15,1 2-5-15,1-2-10 0,2 1 10 0,-4-1-10 16,3 0 10-16,-3 1-7 0,4-1-6 16,-2 0 24-16,-1-1-27 0,1 1 16 0,-4-1-5 15,4 1 0-15,-1 0 6 0,-2-2 4 0,-2 2-15 16,3 0 0-16,1-3-3 0,-2 2 13 16,-3 1-8-16,5 0 14 0,1 0-4 0,-1 0 4 15,-2 0-11-15,1 0-8 0,3 0 5 16,-3-2 24-16,4 2-16 0,-1 0-26 0,-3 0 11 15,4 0 15-15,1-1-5 0,-1 1 3 0,-4 1-18 16,7-2 12-16,-4 1 0 0,4 0 1 0,-3 0 4 16,2 0 9-16,1 0-11 0,0-2-8 15,-1 2-5-15,1 2 18 0,0-2 26 0,-1-2-39 16,11 2 21-16,-16 2-15 0,9-2 12 0,7 0-28 16,-14-2 15-16,14 2-2 0,-13 0 18 0,13 0-10 15,-11 0 2-15,11 0-8 0,-10 0 1 16,10 0 2-16,0 0 41 0,-13 0-31 0,13 0 3 15,0 0-1-15,0 0 22 0,-12 0-29 0,12 0 5 16,0 0-28-16,0 0-5 0,0 0 41 16,-10 0-8-16,10 0 3 0,0 0 2 0,-9-2 1 15,9 2 9-15,0 0 3 0,0 0-7 16,-11-1-16-16,11 1 13 0,0 0 0 0,-10-2 18 16,10 2-36-16,-10-1 7 0,10 1 1 0,-8-1 0 15,2-4-1-15,6 5-4 0,-10 0 0 0,10 0 4 16,-14 0 11-16,14 0-10 0,-11-1 2 15,5 0 3-15,6 1-3 0,-11-2 0 0,11 2 3 16,0 0-5-16,-13 0-3 0,13 0 5 16,-5-3 0-16,5 3-2 0,0 0 0 0,-9-1-1 15,9 1-7-15,0 0 8 0,-10 0-21 0,10 0-2 16,-7-2 20-16,7 2 3 0,-10-1 5 16,10 1-11-16,-14-4-12 0,10 4 15 0,4 0 0 15,-13-1 5-15,3-1-15 0,3 1 28 0,2-3-20 16,5 4 2-16,-19-2 8 0,15 2-41 0,-5-1 20 15,9 1 11-15,-10-3-29 0,2-1 0 0,8 4 26 16,-7 0-7-16,7 0-9 0,-9-2-7 16,9 2 23-16,0 0-15 0,-7-3 2 0,7 3 5 15,0 0-7-15,-8-3 7 0,8 3 6 0,0 0-3 16,0 0 5-16,-3-4 15 0,3 4-12 0,0 0-1 16,0 0 14-16,6-12-11 0,-6 12 13 15,1-4-6-15,3 0-12 0,-1-1 21 16,0 0-3-16,-2 1 2 0,5-2-4 0,-1-2-6 15,-3 1-2-15,4-3 15 0,-1 1 5 0,1-4-8 16,1 2-2-16,-1-3-18 0,-2 3 23 0,5-4-13 16,-4 3-5-16,1-1 6 0,-2-4-9 15,2 3 11-15,2 1-13 0,-4-3 13 0,2 1-8 16,-3 5-2-16,1-5 9 0,-1 4-4 0,2-3-18 16,-3 4 23-16,2 1-1 0,-1-3-12 0,0 1 11 15,-2 3-9-15,-1 1 8 0,3-3-20 16,-3 2 26-16,0 2-6 0,3 0-13 15,-3 0 13-15,0-1 6 0,0 1-6 0,0 2-5 0,0 4-7 16,0-9 12-16,0 3-2 0,0 6-3 16,0-7-8-16,0 7-7 0,3-10 23 0,-3 10-11 15,0-4-7-15,0 4 3 0,0 0 2 16,1-4-3-16,-1 4-2 0,0-7 0 0,0 7-3 16,0 0 0-16,0 0 3 0,0-5 10 0,0 5-17 15,0 0-4-15,0 0 21 0,3-5-10 0,-3 5-2 16,0 0 9-16,0 0 8 0,0 0-17 15,0 0-6-15,0 0 0 0,9-2 18 0,-9 2-2 16,0 0-8-16,0 0 15 0,15 1-5 0,-5 0-23 16,1-1 13-16,2 0 8 0,4 2 2 0,0 1-8 15,7-2 16-15,2 0-8 0,3 1-8 0,8-1 3 16,4-1 11-16,7 0-27 0,14 4-35 16,6-4-54-16,-3 0-176 0,11 3-579 15,-2-3 94-15,-5 0 111 0,-4-7 46 0</inkml:trace>
  <inkml:trace contextRef="#ctx0" brushRef="#br0" timeOffset="143700.41">6910 14366 586 0,'-7'-2'227'0,"4"-3"-12"0,3 5-17 16,0 0-6-16,-7-1-31 16,7 1-82-16,-3-3-5 0,3 3 1 0,-3-4-1 15,3 4-2-15,0-6-24 0,0 6 19 0,6-11-14 16,1 7-6-16,0-4 6 0,7 0-4 0,2-5 2 16,5 3-12-16,4-5-1 0,5 1-15 15,11-7-3-15,3-2 9 0,1 6-4 0,-4-4-7 16,3-1 0-16,-3 4-10 0,-7 2 12 0,-6 0-15 15,-1 1 11-15,-2 5-4 0,-2-2 1 0,-3 0-5 16,1 4 0-16,-7-2-1 0,3 3 1 16,-4 3 0-16,-2-3-6 0,-1 0-15 15,0 6-4-15,-6-5-24 0,6 5-18 0,-7-2-8 16,-3 3-33-16,7-4 13 0,-7 4-43 0,0 0 17 16,0 0-102-16,-10 11-28 0,2-7-149 0,-1 3-268 15</inkml:trace>
  <inkml:trace contextRef="#ctx0" brushRef="#br0" timeOffset="144094.54">6900 14490 537 0,'0'0'182'0,"0"0"12"16,0 0-9-16,0 0-39 0,0 0-13 0,0 0-18 16,27-14 5-16,-17 10 23 0,8-3-25 0,2-2-31 15,4 0-20-15,3-5 12 0,4 2 0 16,10-8-20-16,0 0 8 0,3-3 2 0,-2 4-25 16,-4-4-9-16,-4 5 14 0,-3 3-13 0,-1-2 12 15,1 0-1-15,-4 1-9 0,1-1-28 0,-1 4-5 16,-4 0 3-16,-1-1 7 0,1 4 6 15,-6-1-16-15,-3 2-5 0,0 3 10 0,0-1-2 16,-5 0 7-16,1 2 3 0,1 0 0 16,-4 1-15-16,0 0-1 0,-1 2 8 0,-3-3 1 15,-3 5 12-15,9-3-36 0,-3 1-5 0,-6 2 8 16,6-5-11-16,-6 5-4 0,0 0-9 16,0 0-4-16,0 0-8 0,0 0-28 0,0 0-16 15,0 0-17-15,0 0-50 0,0 0-119 0,0 0-446 16,-13 10 69-16</inkml:trace>
  <inkml:trace contextRef="#ctx0" brushRef="#br0" timeOffset="149822.91">17753 7618 437 0,'-3'-3'154'0,"3"3"-8"0,-3-5-29 16,3 5-12-16,-4-3-12 0,4 3 1 16,0 0-9-16,-3-4 15 0,3 4-13 15,0 0-29-15,0 0 14 0,0 0 0 0,-3-3-11 16,3 3-7-16,0 0 0 0,0 0-6 0,-7-4-12 16,7 4-3-16,0 0-58 0,-8-3 17 15,8 3-28-15,0 0 21 0,-9-1-3 0,9 1-2 16,0 0 86-16,-7 0-17 0,7 0-1 0,0 0 1 15,0 0 0-15,-10-1-8 0,10 1-11 0,0 0 1 16,0 0 7-16,0 0-4 0,0 0-6 16,0 0 5-16,0 0-17 0,0 0-6 0,0 0 13 15,0 0-5-15,-8 3-5 0,8-3-3 16,0 0 38-16,0 0-19 0,11 9 32 0,-11-9-53 0,10 5 22 16,-3-2-9-16,-1 1 20 15,2-1 2-15,2-3-20 0,0 3-51 0,4 1 13 16,-1-3 10-16,2 1 10 0,-2 1 20 0,1-2-14 15,0 0-14-15,3 1 24 0,-1-1-32 0,2-1 37 16,-1 4-29-16,4-3 11 0,-1 1-10 0,0-2-6 16,-2 1 23-16,-2 4 8 0,2-4-10 15,2-1 18-15,-6 1-16 0,3 1 6 0,0-2-11 16,4 0 13-16,-5 0-10 0,2 0-1 0,-2 3-12 16,2-3-17-16,2 0 27 0,-3 0-3 0,1 0-4 15,1-3 10-15,-1 3-16 0,0 0 1 16,1 0-6-16,-4-2 13 0,1 2-2 15,-1 0 12-15,1 0-7 0,1-1-16 0,-3 1 8 16,0 0 3-16,-1 0-1 0,2 0 1 0,1-1-8 16,-2 1 23-16,-1 0-6 0,-2 0-7 15,3 0-2-15,-1 0 20 0,4 1-26 0,-4-1 1 16,2 0-1-16,-2 0 8 0,4 0 3 0,-3 0-16 16,3 0 21-16,-3 0-15 0,3 0 2 0,0 0 0 15,0 0 7-15,-3 0-12 0,3-1-5 0,0 1 15 16,0 0-7-16,0-3 7 0,0 3 2 15,1 0-1-15,-2-2-9 0,2 1 8 0,-2 1 8 16,-1 0-11-16,1 0 4 0,2 0 1 0,-2 0 6 16,2 0 5-16,-2 0-21 0,2 0 1 0,2-2-6 15,0 2 8-15,-2-1 3 16,-1 1-1-16,4-4-2 0,-1 4 21 0,0 0-21 16,1-1-5-16,0 1 2 0,-1-2 8 0,0 2-2 15,1-1 15-15,-4 0-16 0,4-2-9 0,-1 3-4 16,0 0 1-16,-5-2 2 0,4 1 3 15,-1 1 5-15,-1-1 0 0,-3-2-10 0,3 0 5 16,-3 3 0-16,3 0-3 0,-4-2 8 0,1 1 0 16,0-3-8-16,-1 4 16 0,1-3-3 0,-1 3 5 15,1-1-17-15,-4-2 7 0,-3 2-5 0,4 1 30 16,-1 0-30-16,-3-2 13 16,3 1-16-16,-10 1 3 0,14-1-3 0,-7 1 8 0,2-3 0 15,-9 3 3-15,15-2-13 0,-6 1 25 16,-9 1-12-16,15-1-6 0,-9 1-5 0,1-1 34 15,-7 1-39-15,10-1 21 0,-2-3-13 16,-8 4 12-16,9 0-9 0,-9 0-6 0,10-1-2 16,-10 1 7-16,8-2 11 0,-8 2-13 0,0 0-3 15,10 0 11-15,-10 0-8 0,0 0 0 0,10 2 7 16,-10-2-12-16,7 1 0 0,-7-1 33 16,13 5-28-16,-12-3 5 0,5 1-6 0,-2 1-6 15,-1-1-9-15,4 2 21 0,-3 2-15 0,-1-3 5 16,1 3-8-16,-1 0 23 0,3 3-18 15,-3-3 0-15,-2 1 13 0,2 2 0 0,-3 0-18 16,4 3 23-16,-4-3-23 0,4 4 13 16,-4-4 3-16,0 0-11 0,0 1 10 0,0 1-12 15,0-1 28-15,3 2-18 0,-3-2 2 0,0 3 6 16,0-3-1-16,0 3-22 0,0-3 15 0,3-1 7 16,-3 3-4-16,0-3 2 0,0 4 0 15,0-4-5-15,0 0-8 0,0 1 8 0,0 0 15 16,0 0-8-16,0-3 6 0,0 1-16 0,0 0 19 15,0 3-22-15,0-7 19 0,0 3-5 0,0-1-8 16,0 0-6-16,3 3 14 0,-3-4 12 16,1-4-12-16,-1 5-1 0,0 0-7 15,0-7-5-15,0 9 20 0,0-7-23 0,0-2 6 16,3 10-11-16,-3-6 15 0,0-4 11 0,0 4-8 16,0-4 5-16,0 7 8 0,0-7-16 0,3 6-4 15,-3-6 2-15,0 4 7 0,0-4 1 16,0 0-1-16,0 0 3 0,0 0-7 0,-3 7-8 15,3-7 7-15,0 0 11 0,0 0-1 0,-3 6-7 16,3-6 16-16,0 0-11 0,0 0 0 0,-7 2-13 16,7-2 57-16,-11 0-54 0,7 5 2 15,4-5 1-15,-16 2 14 0,9-2-12 0,-4 2 8 16,-2-1-13-16,2 3 8 0,-2-1-14 0,0-3 9 16,-1 1-6-16,0 4 16 0,-3-4-1 15,1 0-7-15,-2 1-5 0,0 2 0 16,5-3 0-16,-8 1 10 0,5-1-10 0,-5 4 5 15,7-3 0-15,-6-2-5 0,-1 0 5 0,4 3 8 16,-3 1-8-16,3-4 0 0,-4 1 2 0,4-1 11 16,-3 2-23-16,-1-2 20 0,3 3-5 0,-1-2 3 15,1 0-8-15,2-1 2 0,1 0 4 16,-1 0-1-16,-2 2 2 0,5-1-4 0,-4-1 7 16,3 0-5-16,0 0-20 0,1 4 23 0,-1-3-16 15,0-1 8-15,0 2-18 0,1-2 5 16,0 0 18-16,-2 0 3 0,-1 0 18 15,2 0-37-15,0 0 6 0,0 0 13 0,-2 0-3 16,2 0-8-16,0 0-17 0,0 0 17 0,1 0-4 16,-2 0-4-16,-1 0 6 0,2 0-2 0,0 0 4 15,-3 1-5-15,4-1 8 0,0 0 13 16,-2 2-3-16,-1-2-12 0,2 3 20 0,0-3-10 16,0 0-14-16,-2 0 4 0,1 0 7 0,-1-3-5 15,1 3-8-15,-1-2 11 0,-1 2-1 0,3 0-2 16,-3-1-7-16,3 1 7 0,0 0 2 0,-2 0-7 15,1-2-3-15,-1 2 6 0,2-1 15 16,0-3-8-16,0 4 8 0,-2-1-18 16,1-1 7-16,-1 2-10 0,2-1 14 0,1 0-4 15,-2 1 34-15,2-5-46 0,-4 5-1 0,3 0 1 16,1-1 0-16,-5 1 18 0,5 0-11 16,-4 0 6-16,3 0-1 0,-3 0-2 0,3 0-18 15,-3 0 11-15,0 0-9 0,0 0 14 0,3 0 12 16,-3 0-13-16,0 0 11 0,3 0 0 0,-3 0-3 15,1 0 3-15,1 0-19 0,2 1 6 16,-5-1-8-16,5 0 21 0,-4 0-13 0,3 0 5 16,0 0 0-16,-2 2 8 0,1-2 4 0,2 0-14 15,0 3 7-15,-4-3-10 0,3 1 0 0,0-1 0 16,1 0 2-16,-2 1 16 0,-1 1-13 16,2-2 0-16,0 1-21 0,-3-1 19 15,4 4-3-15,-1-3 15 0,0 1-8 0,-3-2-2 16,4 1 6-16,-2 4-4 0,2-4-7 0,-4 0 8 15,3-1-1-15,1 2 1 0,-1 1-1 0,0-2-12 16,0 0 20-16,1-1-15 0,-1 2 10 16,1-1-12-16,3-1 9 0,-1 0 14 0,1 0-9 15,10 0-2-15,-18 4 3 0,12-4-13 0,6 0 7 16,-13 0 11-16,13 0 0 0,-12 0 7 0,12 0 6 16,-12-4-18-16,12 4 17 0,-7-1-37 15,7 1 9-15,-11-3 6 0,8-1-16 16,3 4 67-16,-7-4 15 0,4-2-16 0,2-1 9 15,-2 3-24-15,0-3-15 0,0 0 5 0,3-1 8 16,0-1 0-16,0 1-3 0,-3-3-10 0,1-2-10 16,2 2 3-16,0-4-6 0,2 3 5 15,-2-3 3-15,0-1-13 0,0 1 3 0,3-2 10 16,-3-1-11-16,0 1 6 0,0 2 0 0,0-3 0 16,3 1 0-16,-3 3-6 0,0 1 4 0,0 0-1 15,0-2 0-15,0 5 5 0,3-2-4 16,-3 0-19-16,-3 4 8 0,3 0 13 0,0-1-6 15,3 1-1-15,-6 4-4 0,6-3 13 0,-3 1-12 16,0 6-13-16,-3-9 10 0,3 9 0 0,0-9-3 16,0 7-4-16,0 2 1 0,0-6 6 15,0 6-10-15,0 0 10 0,3-8-15 16,-3 8 17-16,0 0-9 0,0-7 9 0,0 7-9 16,0 0-4-16,0 0-1 0,3-3 17 0,-3 3-3 15,0 0 6-15,0 0-3 0,0 0-5 0,4-4 0 16,-4 4-3-16,0 0 9 0,0 0-1 15,0 0 0-15,17 4-5 0,-17-4 5 0,14 1-5 16,-4-1 3-16,4 2-9 0,2-2 4 0,5 0 15 16,3 0-13-16,7 0 5 0,0 0-8 0,13-2-2 15,-2 1 20-15,2 0-17 0,4 1-3 0,13-5-5 16,1 4-34-16,0 1-30 16,2-3-111-16,1 4-352 0,3-2-287 0,-3-4 87 15,-6 1 79-15,-2-9 51 0</inkml:trace>
  <inkml:trace contextRef="#ctx0" brushRef="#br0" timeOffset="162981.94">22995 5660 276 0,'0'0'102'15,"0"0"-4"-15,-4-3-14 0,4 3-5 0,0 0 57 16,0 0-8-16,0 0-5 0,-4-4-5 0,4 4-6 16,0 0-22-16,0 0 10 0,0 0-21 15,0 0-5-15,0 0 8 0,0 0-28 0,0 0 13 16,0 0-19-16,17-3 24 0,-17 3-11 0,18 0-10 15,-5 3 8-15,0-2-97 0,2 2 20 0,4-1 10 16,-1 0-2-16,3 3 23 16,3-4-18-16,-4 3 0 0,7 0 30 0,1-1 39 15,0 3-7-15,-1-4 1 0,4 3-9 0,3-3 0 16,-3 2-11-16,6-1 13 0,-3 0-2 0,6 1 5 16,-1-1-11-16,-5-2 3 0,7-1-7 0,-7 2-1 15,3-2-5-15,5 3 13 0,-2-6-25 16,-5 6 15-16,-1-3-3 0,1 0-5 0,-1 1 5 15,0-1-25-15,0 0 10 0,-3 1 15 0,3 1 3 16,-3-1-23-16,3 1-23 0,-3 0 22 0,3-1-12 16,-2 1 16-16,0-2-11 0,-1 1 10 0,0 4-7 15,3-5-5-15,-3 1 7 0,0 0 5 16,1-1 1-16,-3 2 4 0,-1 1-28 16,-4-3 13-16,0 1 1 0,0-1 4 0,-4 0-5 15,-2 1 8-15,-2-1 5 0,1 2-13 0,-6-2-21 0,3 3 19 16,-4-3 10-16,3 2-8 15,-5-2-10-15,1 0 10 0,-9 0-3 0,13 1 14 16,-13-1-11-16,12 0 8 0,-6 2-3 0,-6-2 8 16,7 0-16-16,-7 0 1 0,0 0-8 0,11 0 15 15,-11 0-12-15,0 0-9 0,10 0 4 0,-10 0 9 16,0 0 1-16,0 0-1 0,10 1-4 16,-10-1-8-16,0 0-1 0,3 5 16 0,-3-5-28 15,3 2 21-15,-3-2-6 0,5 9 13 16,-5-3-12-16,3 2-11 0,-3 0 18 0,0 1 0 15,0 1-11-15,0 4 6 0,-3-1 3 0,3 3 2 16,-1 3 5-16,-3-1-15 0,4 0 2 16,-3 1 18-16,0 1-10 0,2-1 16 0,-2 0-19 15,0 2-5-15,0 0-2 0,-1 1 13 0,1-4 2 16,3 2-16-16,-3 1 9 0,2-2-1 0,-3-3 6 16,1 1-8-16,0 0 5 0,3 1-3 15,0-4 8-15,-3-1-2 0,3 0 5 0,-1 1-14 16,-2-4 1-16,3-1-10 0,0 0 28 0,0-1-11 15,-3-1 1-15,3 1 10 0,0 0-6 0,0-4-7 16,0 1-2-16,0 2 12 0,0-7-5 0,0 9 11 16,0-9-11-16,0 7 10 15,0-7-5-15,-3 5-10 0,3-5 11 0,0 7 17 16,0-7-16-16,0 4-6 0,0-4 9 0,0 0 3 16,0 4-8-16,0-4-12 0,0 0 22 0,-7 6 21 15,7-6-13-15,-8 0-2 0,8 0 12 0,-16 0-12 16,5 0-6-16,-6 0-2 0,-3 0-5 15,-1 0 5-15,-6 1-5 0,-2-1 2 0,-4 1-10 16,-5-1-7-16,-2 2 14 0,-4 0-14 0,-2 0-3 16,-18-2 12-16,-1 3-14 0,0 3 14 0,0-5-4 15,0 2 2-15,1 1-10 0,5 0 15 16,8-2-2-16,7 1-8 0,2-1 0 16,1-1 7-16,4 4-7 0,-2-4-2 0,-1 0 2 15,9 5 5-15,-3-5 3 0,3 2-13 0,1-1 15 16,2 0-2-16,0 1-14 0,-2-3 12 0,7 0-6 15,-1 1 2-15,-1-1-10 0,1 3 8 16,4-1-5-16,-4-2 0 0,3 0 3 0,0 0 14 16,2 1-6-16,1-1-9 0,2 1 8 0,1-1 10 15,2 0-12-15,-4 0-3 0,6 0-8 0,-3 0 19 16,4 0-17-16,0 0 12 0,0 2 1 0,0-2 3 16,10 0-17-16,-17-2 2 0,9 4 5 15,8-2-16-15,-16 0 4 0,9 0 6 16,7 0 4-16,-14 3-1 0,4-3-4 0,10 0-6 15,-17 0 18-15,10 1-8 0,-3-1 8 0,2 0 1 16,8 0-12-16,-19 0 9 0,12 1 0 0,-4-1-3 16,11 0-3-16,-16 0 3 0,8 0 8 15,8 0 5-15,-13 1-24 0,6-1 6 0,7 0 15 16,-11-1 3-16,11 1 13 0,0 0-8 0,-13-1-13 16,13 1 28-16,-5-4 0 0,0 2-25 0,5 2 23 15,-7-4-39-15,7-3 0 0,-1 1 42 16,-2 0-24-16,0 2-2 0,3-5 4 0,0-3-9 15,-3 2 7-15,3-1 6 0,0-3-6 0,3-3-13 16,-3 0-2-16,0-1 8 0,3-1-6 0,-3-3 11 16,3 0-8-16,-2-3-10 0,-1 0 4 0,4 0 24 15,-1 3-30-15,0-2 6 16,-1-1 22-16,-1 4-14 0,0-2 11 0,2 3-10 0,-3 1-8 16,3 1 0-16,-3 0 7 0,0 4 26 15,3-2-33-15,-3 5-3 0,0-3 14 0,1 5 4 16,-1-2 3-16,0 1-11 0,0 4-10 15,3-1 16-15,-3-1-16 0,0 2 3 0,0 2 5 16,0-3-7-16,0 0 12 0,0 7 2 0,3-8-7 16,-3 5 3-16,0 3-6 0,0-7-7 0,0 7 23 15,0-8-8-15,0 8-2 0,0-6-1 16,0 6-7-16,4-2 26 0,-4 2-32 16,0-9 14-16,0 9 2 0,0-7-2 0,0 7-11 15,1-7 10-15,-1 7-9 0,-1-4 14 0,1 4-1 16,0-7-6-16,0 7 7 0,0-7 11 0,0 7-13 15,0 0-10-15,0-8 3 0,0 8 2 0,0 0 10 16,0-6-5-16,0 6-5 0,0 0-3 16,-4-4 1-16,4 4-3 0,0 0-3 0,0 0 3 15,5-5 10-15,-5 5-5 0,0 0-2 0,6-3-6 16,-6 3 16-16,17 1-8 0,-3-1-16 0,10 0 19 16,7 2 4-16,3-2-14 0,7 3 12 15,7-3-13-15,-1 2 0 0,21-1-17 0,-3 2 4 16,1 4-22-16,-1-2-6 0,-4-3-43 0,-4 8-23 15,-11-4-82-15,-12 1-195 0,3-2-463 16,-3 2 136-16,-6-3 15 0,-7-2 92 0</inkml:trace>
  <inkml:trace contextRef="#ctx0" brushRef="#br0" timeOffset="164635.54">21811 12051 537 0,'-3'-10'192'0,"0"3"-38"0,-1-1 2 15,4 0 51-15,0 1-12 0,0-3-19 0,0 0-27 16,4 2 12-16,2-2-25 0,-2-2-6 16,3 2-22-16,3-1-16 0,0-3 3 0,4 4-24 15,0-1 14-15,0-3-19 0,2 6 1 16,2 0-13-16,-2-1-6 0,2 1-4 0,-1 6 2 16,0-3-16-16,0 4-1 0,3-1-4 0,-5 4-12 15,1-1 15-15,2 6-12 0,-5-1 1 0,1 3-6 16,-4 1 1-16,-3 5-1 0,-1 3-9 15,-9 0 9-15,-1 7-1 0,-8 6-3 0,-9 9 1 16,-4-4-18-16,-6 6-23 0,-3-2 20 0,-3-4 3 16,3 2-26-16,-7-2 0 0,6-5 10 15,1-4-4-15,7-3 12 0,3-8-5 0,4-6 10 16,2 1 3-16,2-1-1 0,1-4 11 0,2 1-2 16,3-6 9-16,0 0-9 0,3-2 7 15,7 1-18-15,-10-3 13 0,7-2 23 0,2 1 3 0,2-2 5 16,2-1 2-16,4-1 0 15,2 1-5-15,-2 1-12 0,7-3 4 0,-1 2 3 16,2-1-7-16,-2 2 9 0,4-1-2 0,-3 4-5 16,0-3-5-16,2 5 10 0,-1-1-21 0,-2 2 11 15,4 0-5-15,-3 2-3 0,0-2 0 0,3 3 5 16,0 2-2-16,-1 1-10 0,-1 2 12 16,-2-4-3-16,4 5-7 0,-3 0 16 0,0 0-11 15,-1 1-10-15,0-1 5 0,-1 0-28 0,1-2-34 16,1 2 19-16,-1-2-32 0,1-3-37 0,-4 1-90 15,0-1-139-15,4-3-455 0,-1 0 77 0,2-1 97 16</inkml:trace>
  <inkml:trace contextRef="#ctx0" brushRef="#br0" timeOffset="164914.34">22441 12111 529 0,'0'0'187'0,"0"-3"-2"0,0 3-6 16,0 0-18-16,7-2-33 0,-7 2-5 0,0 0 5 15,13 3-26-15,-3 3-2 0,-3-3-13 0,0 5-18 16,3-1-2-16,4 1-1 16,-4 2-20-16,7-2 16 0,-6 5-11 0,6-2-5 15,0 3-33-15,3 0 35 0,-6 1-25 0,6-1 1 16,-2 1-7-16,-2-4 14 0,-1 6-28 0,1-7 15 15,2 5-6-15,-5-7 4 0,1 3-1 16,-1 1-20-16,-1-4 13 0,0 0-47 0,-2-2-9 16,-3-1 17-16,4 5-54 0,-4-5-32 0,-1 1-42 15,-2-4-120-15,-1 0-417 0,0 3 46 0</inkml:trace>
  <inkml:trace contextRef="#ctx0" brushRef="#br0" timeOffset="165150.76">22771 12141 683 0,'0'0'251'16,"-1"-8"-18"-16,1 8-18 0,-5-6-23 0,5 6-28 16,0 0-13-16,-3-2-21 0,3 2-22 0,0 0-11 15,-13 8 3-15,5 0-18 0,-5 6 7 0,0 2-17 16,-8 4 5-16,-10 12-16 0,0 3-5 15,0 0-7-15,0 5-11 0,-2-2 6 0,2-1-16 16,-3 1-13-16,6-3-38 0,1-1-53 0,6-9-88 16,8-1-602-16,6-5 24 0,0-11 87 15</inkml:trace>
  <inkml:trace contextRef="#ctx0" brushRef="#br0" timeOffset="168794.28">22950 11976 645 0,'0'0'232'0,"0"0"-24"16,0 0-16-16,0 0-31 0,0 0-10 0,0 0-15 15,0 0-24-15,0 0 1 0,3 7-18 0,-3-7-16 16,0 8-5-16,3 2-5 0,-3-3 0 0,0 3-10 16,0 3-2-16,4-1-1 0,-4 4-18 15,0 2 6-15,0 3-3 0,-4-3-3 0,4 5-12 16,-3-1-1-16,0 1-2 0,2 2 8 16,-2-1-72-16,3-2-13 0,-3-1 14 0,3-6 11 15,0 3-4-15,0 0 2 0,0-4-7 0,0 1 12 16,-3-5-4-16,3 1 7 0,0-1 10 15,0-1 18-15,0-3-8 0,0 0 16 0,0 1-26 16,0-4 6-16,0-3 2 0,0 8-3 0,0-8 13 16,0 0-5-16,0 0 0 0,0 0 26 0,0 0-16 15,0 0 0-15,0 0 3 0,0 0-16 16,0 0-4-16,0 0-1 0,0 0 75 0,0 0 2 16,0 0-3-16,0 0-4 0,20-10-37 0,-13 10 11 15,3-2 5-15,0 0 3 0,4-2-1 0,-1 4-17 16,2 0 4-16,-2-3-1 0,4 0 1 15,-3 2 9-15,3 1-21 0,-3-3 7 16,3 2-4-16,0-3-11 0,0 2-8 0,0 2-2 16,-3-2-2-16,3 0 10 0,-3-2-16 0,-1 4-5 15,1-2 5-15,-4-3-2 0,0 4-8 0,-2-3 13 16,-2-1-3-16,1 4 3 0,-4-6-7 16,1 5 4-16,-1-3 10 0,1 0 1 0,-4 0-3 15,3-3-3-15,-3 8 16 0,-7-7-3 0,7-1 11 16,-4 5-16-16,-2-4-2 0,3 5 4 0,-1-3 1 15,-2 1 5-15,2-2-6 0,0 5 11 0,1-5-10 16,3 6 5-16,-7-4-13 0,7 4 13 16,-6-4-18-16,6 4-6 0,0 0 11 15,0 0 3-15,0 0 2 0,0 0 0 0,0 0 0 16,-7 10-5-16,7-5 3 0,0 4-11 0,3-1 18 16,-3 0 1-16,3 3-14 0,-2 3 3 15,2-3-8-15,0 3 11 0,-3 1 7 0,3 0-7 16,1 3-1-16,-1-2-15 0,-3 1 19 0,4 0-4 15,0 0-2-15,-1-1 0 0,0 1 3 0,0 0 15 16,-2-1-26-16,2 1 3 0,0-1 0 0,1 0-23 16,-1-3-24-16,1 4-27 0,-1-2-13 15,1-4-77-15,-1 2-61 0,3-3-556 0,-2-2 64 16,2-1 82-16</inkml:trace>
  <inkml:trace contextRef="#ctx0" brushRef="#br0" timeOffset="169000.01">23784 12266 632 0,'6'-5'202'0,"-1"2"-36"16,1 0 11-16,4-1-13 0,-3 1-34 15,4 1-7-15,-1-3-8 0,0 5-28 0,1-1-17 16,2 1-30-16,1 1-37 0,-1-1-85 16,0 0-79-16,-2 5-461 0,2 0-31 0</inkml:trace>
  <inkml:trace contextRef="#ctx0" brushRef="#br0" timeOffset="169218.65">23879 12441 755 0,'0'0'181'0,"0"0"-7"15,0 0-23-15,11-8-7 0,-4 5-21 16,0-1-18-16,7 0 0 0,-4-2-13 0,6 4-18 16,2-4-20-16,-1 3-34 0,3-2-25 15,4-4-36-15,3 7-87 0,-10-4-166 0,11 6-374 16,3-7 28-16</inkml:trace>
  <inkml:trace contextRef="#ctx0" brushRef="#br0" timeOffset="169895.12">24731 11996 509 0,'-10'-7'174'0,"-4"1"-38"0,1-1-8 0,1 4-3 16,-1 1-7-16,0 2-18 0,-4 0 2 0,-1 2-51 15,1 0 36-15,-3-1-28 0,3 6 2 0,-4 0-9 16,1 1 7-16,6 2-16 0,-3-2-7 16,4 2-16-16,3 5 32 0,-1-4-32 0,4 3 8 15,3 0-18-15,-2-1 6 0,6 2 12 16,0-2-13-16,5 0 1 0,-3 4-6 0,4-2 0 15,4 0 11-15,-2-3-11 0,5 4 13 0,1 1-8 16,0-2 6-16,3 2 2 0,0-4-8 16,0-1 49-16,-1 3 3 0,-1-2 9 0,1 1-19 15,-1-3-11-15,-2 1-3 0,-3-2 6 0,4-2-5 16,-4 2-11-16,-3 1 0 0,3-2-2 0,-6 0-3 16,3 0-5-16,-4 0-3 0,0 1 11 0,-6-2-5 15,0 3-13-15,-1 2 12 0,-6-2-9 16,-1 3 1-16,-2-4-11 0,-5 2-4 0,-1-1-2 15,-2-1 8-15,-3-2 5 0,4-1-26 0,2 0 20 16,-2-4-1-16,6-2 6 0,0-1 1 16,-2 0-26-16,5-1 21 0,-3-5-13 0,6 2-5 15,-4-3-3-15,5-1 0 0,4 0 0 16,-1-3-2-16,4-2 12 0,4 1 9 0,2-5-17 16,5 0 11-16,-1-4 13 0,3 3-13 0,5-1 5 15,3-3 5-15,-2-2 8 0,-1 4-7 0,6-3-6 16,-4 1 2-16,4 2 4 0,-3-5 9 0,-1 7 11 15,1-4-13-15,-4 4 0 0,-3 1-6 16,0 3 24-16,-1-2-18 0,-3 6 10 0,-2-1-25 16,-2 1 20-16,-1-2-10 0,-3 3-3 0,-2 2-2 15,0 2-1-15,-2-1-9 0,-6-2 10 0,0 5 2 16,-2-1-3-16,-3 0-4 0,-4 3-11 16,3-2-2-16,-3 3 10 0,4 0-2 15,-5 3 12-15,4-1-10 0,-3 1-3 0,0 2-4 16,0-3-9-16,4 5-4 0,2-1-16 0,1-1-10 15,0 2 2-15,3 1-7 0,3-2-5 0,-2 3-39 16,6-4-92-16,0 2-594 0,3 1 75 16,4-1 28-16</inkml:trace>
  <inkml:trace contextRef="#ctx0" brushRef="#br0" timeOffset="170286.11">25059 12434 673 0,'0'0'266'16,"0"0"-28"-16,0 0-20 0,0 0-98 0,0 0-13 15,0 0-25-15,0 0-5 0,0 0 5 0,0 0-5 16,13 0-11-16,-13 0-7 0,0 0-20 16,18-1 14-16,-8-2-7 0,3 3-12 0,-2-4-4 15,3 1-1-15,0 1 6 0,2-3-9 16,2 5 5-16,1-2-6 0,-1 0-2 0,0-2-5 16,2 4 5-16,0-3-12 0,1-1 9 0,-4 3 11 15,0-2-26-15,-3 2 10 0,0-4 3 16,-1 5-10-16,0 0-1 0,1-1-9 0,-7 0 10 15,3-1-8-15,1 2-3 0,-11 0-10 0,13-3-7 16,-6 2-16-16,-3 1-31 0,-4 0-2 0,10 0-46 16,-10 0-46-16,6 0-21 0,-6 0-43 0,0 0-484 15,0 0 53-15</inkml:trace>
  <inkml:trace contextRef="#ctx0" brushRef="#br0" timeOffset="170568.71">25216 12273 693 0,'0'0'223'16,"0"0"-29"-16,0 0-12 0,0 0-31 0,0 0-7 15,0 0-17-15,0 0-9 0,0 0-3 0,1 18-20 16,-1-9-23-16,0-1 15 15,0 5-18-15,3-1-10 0,-3 2 2 0,-3 3-10 16,3 0 3-16,0 2-8 0,-1 4 11 0,-2 4-16 16,0-2-3-16,3 1 8 0,-4-1-13 0,0 1-15 15,4-1-8-15,-3 3-20 0,0-3-10 0,2 0-24 16,-5-3-27-16,6-1-63 0,-6-3-47 16,2-3-121-16,-3 4-441 0,3-3 68 0,-2-2 88 15</inkml:trace>
  <inkml:trace contextRef="#ctx0" brushRef="#br0" timeOffset="172764.41">11515 14171 473 0,'-7'-3'164'0,"7"3"-46"0,-11-2 81 15,5 2-12-15,6 0-13 0,-7-2-25 0,7 2-1 16,-10-5-15-16,10 5-18 0,0 0-2 0,0 0-16 16,0 0-10-16,0 0 8 0,0 0-5 15,23-6 2-15,-5 2-31 0,3 1-2 0,2-3-3 16,4-1 3-16,1 0 8 0,6-1-16 0,-3 2-13 15,-4-1 3-15,1-1-5 0,-4 2-13 0,0-2 13 16,-4 1-13-16,1 3 0 16,-5-2-10-16,2 2 7 0,-5 0-7 0,-2 2-15 15,-1-1-14-15,0 1-9 0,-3-1 2 0,-7 3-16 16,7-1 14-16,-7 1-11 0,0 0 3 0,0 0 4 16,0 0 17-16,-24 11 1 0,14-7 1 15,-4 0-5-15,-3 3 2 0,0 0 8 0,-3 0-11 16,-4 2-4-16,-1-2 15 0,1 2 0 0,-3-3-3 15,4 4 11-15,-1-1 2 0,-1-3-5 0,2 2 0 16,6-1 5-16,-1-1 8 0,5-4-8 16,-1 5-13-16,4-4 3 0,0 1 13 15,-1-1-16-15,5-2 11 0,2 4 4 0,-3-4 1 16,7-1 5-16,0 0 28 0,0 0 2 0,0 0-17 16,0 0 7-16,0 0 18 0,28-6-10 0,-12 2-2 15,2-2-9-15,-1-2-4 0,3 4-13 16,4-5 20-16,-4 2-10 0,1-5-13 0,3 4 6 15,-4-2 2-15,1 2-8 0,0 3-3 0,-5-2 9 16,2 1-11-16,-5-1-33 0,2 4-29 0,-2-1-27 16,-2 1-128-16,-8 2-116 0,3 2-468 15,-6-1 102-15,4 3 85 0</inkml:trace>
  <inkml:trace contextRef="#ctx0" brushRef="#br0" timeOffset="173827.99">26061 12301 371 0,'3'-10'174'0,"-3"5"-16"16,3-1 16-16,-3-1-35 0,4 0 81 15,-2-1-18-15,-2 2-38 0,1 2-3 16,-1-3-2-16,1 2-21 0,-1 5-2 0,0-10-13 16,3 9-1-16,-3 1-17 0,0-9-2 0,0 9-26 15,0-5-1-15,0 5-9 0,5-3-13 0,-5 3-11 16,0 0-10-16,0 0-17 0,0 0 17 15,0 0-10-15,2 17-2 0,1-9-6 0,-3 6 18 16,0-2-15-16,0 9-5 0,0-1-13 0,0 2 13 16,0 6 2-16,-3-1 6 0,3 4-1 15,0-2 3-15,0 5-5 0,3-5-8 0,-3-3 3 0,3 0-5 16,-3-1 15-16,3-1-13 16,-2-2-7-16,2-4 2 0,1 3-8 0,-1-3-35 15,-2 0-31-15,2-1-18 0,3-2-80 0,-6-2-127 16,4 2-538-16,-4 0 100 0,3-5 71 0</inkml:trace>
  <inkml:trace contextRef="#ctx0" brushRef="#br0" timeOffset="174272.61">24361 13749 476 0,'0'0'192'0,"-6"-3"-8"0,6 3 23 16,0 0-40-16,-6-5-11 0,6 5-26 0,0 0 3 15,0 0-38-15,0 0 2 0,0 0-2 16,0 0-28-16,0 0 4 0,0 0 9 0,16-4-11 15,-6 4-26-15,1-3 24 0,2 2-3 0,1 1-39 16,0 0-17-16,3 0-26 0,-1 0-20 0,-1 4-57 16,1-2-110-16,-5 0-81 0,-1 4-449 0,0-2 121 15</inkml:trace>
  <inkml:trace contextRef="#ctx0" brushRef="#br0" timeOffset="174459.65">24300 14049 601 0,'13'-6'228'0,"2"2"-39"16,1-4-22-16,1 3-4 0,1 0-12 0,2-1-53 16,1 0-52-16,0 3-49 0,-1-2-86 0,-3 0-137 15,3 0-442-15,4 5 49 0</inkml:trace>
  <inkml:trace contextRef="#ctx0" brushRef="#br0" timeOffset="175044.79">25189 13546 619 0,'-7'-12'207'0,"-3"6"8"15,3-1-66-15,0 0-8 0,0 1 56 0,-3-1-21 16,3 2-14-16,1 0-14 0,2 1-7 16,-2 0-34-16,1 2-7 0,5 2-15 0,-8-1-9 15,8 1-17-15,-11 3 10 0,7 3-12 0,1 1-4 16,-2 2-12-16,-1 0-5 0,3 2-8 0,2 1 6 15,-2-1-11-15,0 3-18 0,0-1 8 0,3 1 2 16,0-2-20-16,3 2 0 0,-3-3 10 16,3 2-3-16,0-4-7 0,1 1 0 0,-1-2 8 15,1 2-6-15,3-2 18 0,-3-1-2 16,2 0-23-16,4-2 20 0,-2 0 1 0,2-5 1 0,3 1-4 16,-2-1 5-16,-1-1 12 0,3 1-12 15,1-5 5-15,-4 0 18 0,1-2-23 16,2 3-3-16,-3-2 23 0,-2-1-15 0,2-1-2 15,-4 1 1-15,1 1 9 0,1-1 0 0,-2 1-3 16,-1-1 13-16,-3 0-3 0,1 2-18 0,0 0 24 16,-3-2-4-16,4 6-12 0,-4 1-5 15,3-8-10-15,-3 8 0 0,0 0-1 0,0 0-4 16,0 0-3-16,0 0 0 0,-7 15 0 0,4-5 3 16,0 2-3-16,-4 6-6 0,4 3 4 15,-1 2 12-15,0 4-12 0,-2 5 2 0,2 1 0 0,1-1 2 16,-1 3 1-16,1-2-6 15,0 2-5-15,3-3 21 0,-3-1-3 0,3-4 1 0,0-2-6 16,0 0 2-16,0-2 1 0,0-4-5 16,3-1-19-16,-3-1 16 0,0-2 11 0,0-1-40 15,3-3-45-15,-3 2-36 0,0-4-41 0,0-6-100 16,0 5-568-16,3 0 38 0,-3-1 93 16,-3-5 89-16</inkml:trace>
  <inkml:trace contextRef="#ctx0" brushRef="#br0" timeOffset="175396.23">24467 14776 673 0,'0'0'194'0,"0"0"-27"0,31-11-11 16,-7 4-3-16,10-2-7 0,18-6-2 15,6 1-9-15,0-5-22 0,22-2 15 0,1-1-51 16,7-3 2-16,2-2-10 0,2 4-5 0,0-5-15 16,4 1 20-16,-7 0-8 0,-3 2-7 15,-5 0 10-15,-5 0 0 0,-15 7-23 0,-7 1 0 16,-2 2-21-16,-11 4-2 0,-7 2 0 15,-10 1-15-15,0 1-31 0,-5 5-41 0,-7-4-11 16,-2 6 1-16,-3 0-1 0,-7 0 11 0,0 0-151 16,-7 13-64-16,-4-3-451 0,-9 0 75 0</inkml:trace>
  <inkml:trace contextRef="#ctx0" brushRef="#br0" timeOffset="175764.17">24379 15034 747 0,'13'-1'210'16,"0"1"-87"-16,5-3 2 0,9-4-17 15,5-1 45-15,5-1-45 0,15-7-14 0,5-1 22 16,2 0-9-16,-2-2-40 0,5-2-1 0,15-4-4 15,0 0 55-15,2 4-12 0,6-8-25 0,-3 4 9 16,0 0 1-16,2 0-21 0,-4 0 13 16,-5 0 5-16,-16 6-21 0,-1 1-17 15,-4-3 7-15,1 4-17 0,-3 2-6 0,-5-2 3 16,-5 6-10-16,-9 3 17 0,-8-1-5 0,2 1 11 16,-10 1-16-16,3 3 3 0,-6 0-18 0,0-1 13 15,-1 1-13-15,-3 2 0 0,1 0-23 0,-4-2-24 16,-1 4-19-16,-6 0 20 0,14-1-1 15,-14 1-14-15,0 0 15 0,0 0 0 0,0 0-3 16,0 0 5-16,7 5-7 0,-7-5-31 0,0 0-5 16,0 0-80-16,0 0-83 0,-14 11-549 0,11-9 44 15,3-2 74-15</inkml:trace>
  <inkml:trace contextRef="#ctx0" brushRef="#br0" timeOffset="180091.34">29353 5713 84 0,'0'0'26'0,"0"0"-11"15,-10 0-20-15,10 0-13 0,-11 0 13 0,11 0 18 16,-13-2 20-16,13 2-49 0,-10 0 6 0,10 0 8 16,-15 0 9-16,6 0-17 0,9 0 36 15,-18-1 15-15,8 0-11 0,3 1 22 16,7 0-52-16,-17-2 43 0,7 2 8 0,10 0-38 15,-15-3 43-15,6 3-22 0,9 0 4 0,-14-1-12 16,4 1 17-16,10 0-7 0,-14-2-56 16,5 1 30-16,1-2-3 0,1 2 91 0,1-2-9 15,-1 2-7-15,7 1-2 0,-17-6 4 0,10 5-2 16,0 0 10-16,0-4-23 0,0 4-53 0,0-2 7 16,-2-1-5-16,1 1 84 0,4 1 0 15,-5-3-15-15,2 4 11 0,2 0 4 0,-1-4-12 16,0 2 2-16,6 3-18 0,-10-4 8 0,6 2 2 15,4 2-25-15,-7-3 5 0,7 3-5 0,-7-4 0 16,7 4 0-16,0 0-23 0,-7-3 5 16,7 3 0-16,0 0-6 0,0 0 6 0,-3-3 11 15,3 3-9-15,0 0 3 0,0 0-10 16,0 0 7-16,0 0-12 0,18-4 0 0,-8 4 10 16,0 0-3-16,4 0 3 0,2-3-28 15,-1 3 20-15,7-3 13 0,0 1 13 0,2 0-8 16,8 1-15-16,-6-3-15 0,5 2 15 0,2 1-3 15,-2 0 8-15,0-1-33 0,0-2 9 0,3 4 1 16,-3-3-2-16,6 0-1 0,-6 1-2 16,6 0-5-16,-2 1 7 0,-4 0-7 0,6-4 2 15,-4 5 0-15,1-2-5 0,-1 2 13 0,1-5 5 16,0 4-20-16,0 1 7 0,-3-3-18 16,3 3 16-16,0-3 2 0,-7 1-5 0,4 0 6 15,0 2-11-15,-1-1-3 0,-5 1 11 16,-1 0-8-16,0-1-3 0,3 1-7 0,-7-3 15 15,4 3-5-15,-3 0 10 0,-4-2-7 0,4 2-6 16,-4 0 13-16,0 0-17 0,0 0 20 0,0 0-6 16,-3-1 1-16,2 0-13 0,-1 1-11 15,-2 0 9-15,1 0 14 0,1 0-12 0,-4 0 5 16,0 0-7-16,-1-2-1 0,-3 2-2 0,4-3-3 16,-1 3 15-16,-10 0-9 0,13 0-3 0,-13 0 2 15,17-1 8-15,-13 1 0 0,-4 0 5 16,10 0-13-16,-10 0 16 0,11 0-13 0,-11 0 2 15,0 0-2-15,10-2 15 0,-10 2-68 16,9 0-19-16,-9 0 5 0,0 0 31 0,0 0-31 16,0 0 32-16,10 2 1 0,-10-2 6 15,0 0 2-15,0 0 3 0,0 0 10 0,0 0-5 16,0 0 0-16,0 0 3 0,0 0 12 0,0 0-18 16,10 0-7-16,-10 0 18 0,1 6-6 0,-1-6 3 15,1 4 13-15,-1 0 3 0,0 4 4 0,0-4-10 16,0 3 11-16,0 3-11 0,0-2 8 15,0 4-5-15,0-3-5 0,-1 2 5 0,1 0-11 16,-1 3 9-16,1 0 7 0,0-3-3 16,0 3-7-16,-2-3-3 0,2 4 13 0,-3-3-2 0,3 1-1 15,0-1 6-15,0 0-3 0,0-2 5 16,3 0-8-16,-3-2 8 0,0 0-23 16,0-1 3-16,0 1 23 0,0 0-8 0,0-4 0 15,0 1-8-15,2 2 21 0,-2-7-11 0,0 9-2 16,0-5 3-16,0-4-3 0,1 7 10 0,-1-2 3 15,0-5-23-15,0 4 20 0,0-4-10 16,0 6 3-16,0-6 14 0,0 6-14 0,0-6-13 16,0 0 2-16,1 4 13 0,-1-4-7 0,0 0 4 15,0 0-12-15,0 0 10 0,-1 8 13 0,1-8-3 16,0 0 0-16,0 0-10 0,-6 1 10 16,6-1-7-16,-7 5 5 0,0-4-8 15,0 0 5-15,-3 4 0 0,2-4 0 0,-5 2-23 16,0 0 21-16,-4-1-3 0,5 1 13 0,-10-2-3 15,1 4-8-15,-3-3-7 0,-6 3 0 16,-1-4 10-16,0 2 3 0,-10 0-18 0,3-1 15 16,-1 1-3-16,-4 1-17 0,2-2 12 0,0-1 1 15,0 0-8-15,0 1 12 0,10 1-12 0,-3-3-3 16,5 1 13-16,-3-1-5 0,7 0 8 0,-2 0-6 16,4 0 0-16,-1 1 9 0,0-2-12 15,3 1 9-15,-2 0-6 0,2 0 14 16,0 0-4-16,-3-1-7 0,4-2-15 0,-1 3 18 15,-3-2-16-15,1 2 20 0,-1-1-24 0,2 0 24 16,-5 1 6-16,0 0-13 0,4 0 0 16,-5 0 8-16,-1-2-11 0,-3 2-2 0,8-3 8 15,-1 3-16-15,-2 0 10 0,7 0 8 0,-4 0-5 16,0 0-7-16,3 0 7 0,4 3 0 0,0-3-8 16,0 0 16-16,3 0 2 0,1-3-10 0,-1 6-3 15,4-3 3-15,0 0-7 0,-1 0-1 16,11 0 5-16,-13 2 1 0,3-2 7 0,10 0-10 15,-11 0 13-15,11 0-3 0,-10 0 0 0,10 0-3 16,0 0 16-16,-14 0-25 0,14 0 14 0,0 0-4 16,-10 0-6-16,10 0 3 15,0 0 5-15,0 0-10 0,-10 0 10 0,10 0-2 16,0 0 12-16,0 0-7 0,0 0 7 0,0 0 3 16,-11 0-13-16,11 0 3 0,0 0-5 0,0 0-19 15,0 0 14-15,0 0 4 0,0 0 1 16,0 0-11-16,0 0 34 0,-10 0-6 0,10 0-20 15,0 0 0-15,0 0 46 0,0 0-30 0,0 0 2 16,0 0-65-16,0 0 124 0,0 0-46 0,0 0 38 16,0 0-18-16,-3-9 24 0,3 9-17 0,0 0 1 15,3-9-8-15,-6 3-12 0,3-1-8 16,0 0 2-16,0-3 3 0,0 0-13 0,0 0-13 16,0-3 0-16,3-4 11 0,-3 2 2 15,3 1-10-15,0-5 4 0,-2 4 1 0,2-1 0 16,1 0-7-16,-4 1 6 0,3 0 12 0,-1 4-1 15,-1-3-21-15,0 6-4 0,2-3 7 16,-3 3-5-16,3 0 18 0,-3 0-25 0,2 1 15 16,-1 3-6-16,-1-3 16 0,1 2-20 0,-1 5-8 15,0-9 10-15,0 9-13 0,0-8 8 0,0 8 3 16,0-7-8-16,0 7 5 0,0-4 0 16,0 4-3-16,0 0 3 0,0-7 3 0,0 7-3 15,0 0-3-15,0-6-10 0,0 6 6 0,0 0 7 16,0 0-8-16,0 0 3 0,0-4 2 0,0 4 1 15,0 0-3-15,0 0 7 0,0 0-10 16,0 0 14-16,0 0-14 0,0 0 0 16,0-8 3-16,0 8-3 0,0 0 8 0,0 0-2 15,0 0-1-15,0 0 16 0,0 0-18 0,0 0-8 16,0 0 8-16,0 0-3 0,10 0 8 0,-10 0 11 16,0 0-11-16,24 4 7 0,-10 0-19 0,6-4 17 15,4 1-10-15,7 1-6 0,3-1-50 16,8-1-100-16,-2 5-244 0,25-5-491 0,0-5 98 15,0 1 89-15,-1-8 97 0</inkml:trace>
  <inkml:trace contextRef="#ctx0" brushRef="#br0" timeOffset="206068.55">23750 9074 540 0,'-4'-6'125'15,"1"0"3"-15,-1 2-36 0,1-1 16 0,-3 2-21 16,2-3 5-16,0 3-13 0,-2-2 70 0,2 2-9 16,-2-2 14-16,2 2-29 0,0 0-9 15,-2-1-19-15,2 1 3 0,-2-1-3 0,2 1-30 16,4 3 7-16,-14-5-20 0,7 3 10 15,-2 2-3-15,-3 0-20 0,-1 0 8 0,0 2-1 16,-4 2-12-16,3-1-10 0,-6 3 4 0,2 0-17 16,-2 0-3-16,-1 3 24 0,0 3-22 15,1-3-4-15,-4 5 10 0,3-3-13 0,1 3 5 16,-7 0-2-16,3 1-13 0,0 3 2 0,4 3 11 16,-1-4 0-16,0 1-1 0,0 4-1 0,2-1-9 15,-2-2-25-15,8 4 25 0,-5 0 1 0,5 2-1 16,2 2-5-16,1-1 11 0,0 3 0 15,-1-1-16-15,4 1 8 0,1-1 2 0,3 3 11 16,-4 3-8-16,7 0 15 0,-3-1 1 16,1 3-16-16,2-3 15 0,2 4-5 0,-2-1-7 15,3-2 2-15,-3 1 13 0,3-2 0 0,1-1-18 16,-1 3 15-16,4-2-7 0,-1 0-11 16,-1 1-5-16,1-1 16 0,4-2-5 0,-3-4 7 15,3 4 3-15,0-3-8 0,0-6-3 0,1 4 16 16,-1-6 16-16,4 1-11 0,0-2-13 0,2-2-8 15,-1-2 6-15,5 1 7 0,0-4-12 16,1 1-67-16,3-4 8 0,4 1 25 0,-2-3-7 16,2-4 27-16,2 2 6 0,-2-2-2 0,3-1-9 15,-1-2 55-15,1-4-27 0,3 3 11 16,0-6 0-16,0-1-2 0,1 1-19 0,-1-4 4 0,-3-6 4 16,7-8-15-16,-1 1 12 0,0-3 4 15,-6-4 17-15,0-2 5 0,-4-3-18 0,1-5 8 16,-4-3-2-16,0-6 7 0,-4 2-13 15,-2-7 26-15,-2 4-18 0,1-6-5 0,-6-3-5 16,-4 3 0-16,0 1 2 0,-4-1-4 0,0 2 6 16,-6 3 1-16,0-3-10 0,-4 4 5 15,-4 1-5-15,-5 6 7 0,1-4-13 0,-4 5 9 16,-2 4-4-16,-4 3-7 0,-5 3 8 0,-1 1-10 16,0 5-4-16,1 4 6 0,2 6 0 0,-3 1-2 15,0 3 2-15,-3 2-8 0,-3 1-2 0,0 6 12 16,3 0-12-16,0 4-10 0,3 0 7 15,-4 0-2-15,-3 7-1 0,1-4 3 0,0 6-7 16,2 3 2-16,-13 0 10 0,4 3-15 16,6 2 23-16,-6 0-25 0,10-1 15 0,3 1-6 15,-7 5-15-15,5-4-12 0,5-1-8 0,4 1-3 16,6 1-10-16,-1 4-28 0,4 0-98 16,-12 12-155-16,20-3-410 0,7-7 56 0,0-3 64 15</inkml:trace>
  <inkml:trace contextRef="#ctx0" brushRef="#br0" timeOffset="207085.62">23361 11751 749 0,'-5'-5'221'0,"-1"2"-24"0,5-4-8 16,-5 4-25-16,0-4-18 0,2 4 5 16,-3-2-28-16,0 3 2 0,0-3-15 15,0 2-15-15,-6 1-11 0,3 1-4 0,0-3-9 16,-5 4-12-16,2 4-7 0,-4-1-12 0,0-2 1 16,-4 8-2-16,0-1-1 0,-9 6-12 0,6 2 5 15,-14 9-11-15,1 2-2 0,6 5 10 16,0 1-5-16,0 3-8 0,4 5 3 0,0 0 0 15,3 1-5-15,4 0 0 0,2-1 2 0,3 7-7 16,-1-4-8-16,3 4 13 0,6-2 2 0,-1 3 6 16,2 2-14-16,6-6 3 0,0-5 8 15,0-1-2-15,5 11-11 0,1 0 3 16,1-10 4-16,6 3 4 0,4 0 9 0,0-2-20 0,7-1 8 16,0-2 10-16,4-3 3 0,3-2-11 15,2-6-12-15,-2 4 15 0,0-10-3 0,3 2-7 16,-3-2 2-16,-4-7-2 0,1-1-8 0,-1-4-69 15,-3-1 12-15,3-5 6 0,3 3-10 16,-2-5 40-16,0-1-25 0,2-2 15 0,1-4 8 16,0-4-7-16,3-1 19 0,8-10-12 0,1-4-7 15,-5 0 4-15,0-8 16 0,0-7-16 0,3-12 11 16,-4-6 12-16,0-4-17 0,-3-3 10 16,-3-2-8-16,-4-1-3 0,-2-2 26 0,-5-1-20 15,-3-4 20-15,-3 0-5 0,-7 11 5 0,-4 4-5 16,-6 1-2-16,0 2-14 0,-7 0 14 0,-8 7-3 15,-3 3-3-15,-5 2 5 0,-2 5-10 16,-10 6 6-16,0 6-1 0,-6-2 6 0,0 7-14 16,0 5 1-16,6 5 10 0,3 1-5 15,-2 8 12-15,3-1-10 0,3 5-4 0,-3 2-14 16,-3 5-2-16,-1 1-11 0,4 2-4 0,-1 4-3 16,-6 8 5-16,7 2-41 0,0 1-5 0,10-4-18 15,7 3-87-15,0 1-279 0,7 0-233 0,2 0 92 16</inkml:trace>
  <inkml:trace contextRef="#ctx0" brushRef="#br0" timeOffset="207792.01">23408 11583 419 0,'-3'-7'156'0,"-1"6"1"15,4 1-9-15,-6-7-25 0,1 7-10 0,5 0-16 16,-6-7 5-16,6 7-12 0,-10-2-21 0,10 2 20 16,-18 5-27-16,8-3-1 0,-6 3-15 0,-2 0-7 15,-6 2 2-15,0 3-11 0,-7 5-14 16,-10 3 15-16,-3 2-3 0,-1 2-8 0,-2 3 11 16,2 0-36-16,1 3 23 0,-1 2 2 0,1 8-2 15,-1 6-5-15,-2 6-16 0,6-2 16 0,3 4-3 16,10-9 8-16,5 7 3 0,-1 0 4 0,6 1 60 15,2 5-6-15,5 2-7 0,5 1-3 16,5-1-13-16,2 0 16 0,12 2 0 16,-2-5 2-16,10-3-18 0,6 11 8 0,4-4-10 15,6-2-5-15,1-3-3 0,5 1 0 0,3-4-16 16,1-2 14-16,1-4-11 0,3-3-5 0,-13-9 11 16,3 2-3-16,1-9-3 0,-2 3 0 15,1-8-20-15,1-1 0 0,-5-8-8 0,-3-3-5 16,3-1 25-16,-6-7-12 0,0-2 3 0,3 0-1 15,0-8-12-15,0 1 17 0,11-11 0 0,-1-8-17 16,-2-2 2-16,-5-8 8 0,0-1 0 16,4-18 12-16,-3-5-7 0,-3-3 5 15,-4-8-18-15,-1-7 11 0,-2 0 4 0,-5-2-22 16,-3-1 2-16,-6 0-8 0,-3-2 13 0,-4 2 0 16,-4 14 3-16,-6 1 2 0,-4 2-10 0,-8-6 3 15,-7 3-11-15,1 14-2 0,-13-3-6 16,-4 4 11-16,0 16-2 0,-3 0 2 0,-3 8 2 15,-4 0 6-15,1 4-14 0,2 7-1 0,4 3 4 16,7 6-23-16,-5 5 6 0,8 0-9 0,-2 4-17 16,2 7-41-16,0 1-21 0,0-6-125 0,4 14-583 15,3 6 78-15,1-2 52 0,5 0 90 16</inkml:trace>
  <inkml:trace contextRef="#ctx0" brushRef="#br0" timeOffset="-194454.03">6137 7454 609 0,'0'0'243'0,"0"-5"-13"15,0 5-15-15,0-7-18 0,0 7 18 16,-3-6-30-16,3 6-19 0,0 0-12 0,0-7-19 16,0 7-2-16,0 0-23 0,-3-4-10 0,3 4-25 15,0 0-4-15,0 0-4 0,0 0-6 0,3 19 3 16,-3-6-13-16,0-1-2 0,0 9-11 0,0-1 8 16,0 6-17-16,0 4 9 0,-3 3-2 15,0 0-3-15,2 3-2 0,-2-3-8 16,0 2 8-16,0 0-3 0,2 1-8 0,-1 0-15 0,1-8 11 15,1 1 2-15,0-3-31 0,0-2-15 16,0-6-21-16,0 4-2 0,0-5-26 16,0-5-10-16,1 2 5 0,-1-3-23 0,2 1-7 15,-2-7-55-15,-3 2-201 0,4-4-426 0,1 0 93 16,-2-3 68-16</inkml:trace>
  <inkml:trace contextRef="#ctx0" brushRef="#br0" timeOffset="-194123.57">6038 7458 662 0,'0'-7'221'0,"0"7"-14"0,4-7-15 0,2 5-31 15,2-4-10-15,-1 5 10 0,3-2-30 0,4-1-29 16,2 4 11-16,-2-2-18 0,3 1-18 15,4 1 12-15,0 3-4 0,-1-2-11 0,1 5-13 16,3 0-2-16,-1-1-8 0,-2 2-12 0,0 1 4 16,-1 0-20-16,-3 1 8 0,-1-1 7 0,-2 0-2 15,0 1 3-15,-3-1-27 0,-1 2 9 0,-1-2 4 16,-4 4-7-16,-2-3 8 16,-2 1-21-16,-5 1 8 0,-3 1-3 0,-3 1-10 15,-4 2 21-15,-6 2-1 0,2-2-17 0,-9-1 4 16,7-3-2-16,-1 2 1 0,4-3-4 0,-1-1 1 15,6-2-24-15,0-3-48 0,3 3-90 16,2-6-86-16,0-1-96 0,6 5-416 0,1-5 55 16,0 0 70-16</inkml:trace>
  <inkml:trace contextRef="#ctx0" brushRef="#br0" timeOffset="-193175.1">6681 7640 575 0,'-3'-12'198'16,"0"9"-9"-16,0-3-28 0,-2 3-17 15,-2-3 7-15,1 0-21 0,-4 2-22 0,-1-2 9 16,-2 4 6-16,3 0-38 0,-5-2-14 0,2 3-2 16,2 1 3-16,-2 1-16 0,0 3-4 0,2-2-11 15,-2 6 0-15,-1 0-6 0,4 2-1 16,3 0-16-16,-1 5 2 0,2-2-17 0,0 0-34 15,5 1 21-15,1-3-6 0,0 2 4 0,3-2-6 16,4-1 0-16,-2-2 5 0,4-1 15 0,1 0-7 16,0-1-5-16,4-4 8 0,-4 1 19 0,4-3-22 15,-3 0-23-15,3-1 23 16,-1-1-8-16,-3 0 6 0,1-3 12 0,-1 3 0 16,0-4 18-16,-2 3-15 0,1-4 22 0,-5 5-7 15,5-4 0-15,-5 0 0 0,-1 3-18 0,1-2 49 16,-4 5-8-16,4-5 0 0,-1 0 3 15,-3 5-8-15,3-5-10 0,-3 5-11 0,4-3 13 16,-4 3-2-16,0 0-10 0,6-7 7 0,-6 7 8 16,0 0-29-16,11 0-12 0,-11 0 5 0,0 0-18 15,17 4 3-15,-6-3 15 0,2-6-26 16,-3 4 1-16,7-1-1 0,-3-5 11 16,6 0-3-16,-3-1-3 0,4 0 1 0,-3-2-16 15,1-1 46-15,-1-3-12 0,-5 3 2 0,1 0 7 16,-4-2-7-16,0 4-23 0,1-5 31 15,-5 4 30-15,-2 1-32 0,-1 0 1 0,0 2-9 16,-3-1-3-16,0 2 12 0,-3 2-17 0,0 0-3 16,-4 1 6-16,-2 3-1 0,9 0 13 0,-15 0-13 15,5 3-5-15,-1 2 8 0,1 2 5 16,4 2 0-16,-4 0-2 0,2 8-6 0,2-1 13 16,5 1 3-16,-5 0-11 0,6 1 1 0,0 4-1 15,0-2-15-15,3 1 11 0,1 1 17 0,2 0-5 16,2-1 0-16,-1 1 10 0,-1 1-15 15,1-4 24-15,3-1-35 0,-3 3 27 16,0-5-6-16,-1-3-20 0,-2 2 12 0,3-2-2 16,-4-1-7-16,1-2-1 0,-1-2 3 0,-3 2 0 15,0 1 2-15,-3-2-7 0,-4 0 12 0,0-1-9 16,0-1-1-16,-3-3 8 0,3 3-10 16,-7 0 81-16,4-7-12 0,4 3 3 0,6-3-21 15,-15-3-8-15,9 1 8 0,2-4 0 0,4-1-26 16,0-1 11-16,4-2-1 0,2-5-7 0,-2-1 16 15,7-3-22-15,5-3 9 0,2-3-11 16,-1 3 6-16,10-10-1 0,1-1 0 0,2 0-5 16,1 3 3-16,-4-2-2 0,-2 7 4 15,-5 4-13-15,0-1-7 0,-3 5 16 0,0 2 17 16,-7 1-18-16,4-1 16 0,-7 5 7 0,-1 2-8 16,2 0 1-16,-4 0 5 0,-1 1-6 15,-3 2-9-15,0 1-4 0,0 4 1 0,-7-6-13 16,7 6 11-16,-18 5-9 0,6-2 8 0,0 6-5 15,-4-1-10-15,2 2 18 0,0 4-38 0,0 1 17 16,4 1 3-16,0-3 25 0,3 2-22 16,3 1 2-16,1-1 7 0,6 0-17 0,-2-2-5 15,9 2 2-15,0-2 8 0,11-1-28 0,2-5-31 16,2 0-95-16,5-11-164 0,1 9-498 16,0-5 53-16,3-2 87 0,0-4 64 0</inkml:trace>
  <inkml:trace contextRef="#ctx0" brushRef="#br0" timeOffset="-192768.95">7621 7325 762 0,'0'0'213'0,"-4"-6"-14"0,4 6-7 16,0 0-23-16,-6-2-33 0,6 2 0 0,0 0-3 15,0 0-18-15,0 0-8 0,0 0-17 16,0 0-13-16,-7 11-13 0,7-4-8 16,-3 0 0-16,0 0 3 0,3 1-10 0,0 1-21 15,-3 0-2-15,3 1-6 0,0 1 16 0,0 0-33 16,3-1 4-16,-3 1 1 0,3-3 12 0,0 5-2 16,0-5-7-16,1 1-6 0,-1 0 10 15,4-1 11-15,-3 0-11 0,0 0 5 0,2 0-2 16,-2-4-7-16,2 4 12 0,0-1-11 0,-1 0 4 15,1 0 4-15,-2-1-9 0,2 1-1 16,-2-2 3-16,-1 3-6 0,0-3 19 0,-2 2 2 16,3 0-13-16,-1 0 3 0,-6 1-5 15,-1 0 8-15,0 3 7 0,-2 2-15 0,-1-2-8 16,-8 4-5-16,2 2 0 0,0-1-8 0,-4-1-15 16,3-2-3-16,0 1-7 0,-2-1-8 0,5-1-33 15,-3-2-36-15,1-2-31 0,5-1-87 16,2 1-496-16,-1-3 33 0,4-1 58 0</inkml:trace>
  <inkml:trace contextRef="#ctx0" brushRef="#br0" timeOffset="-192566.91">7891 7540 619 0,'7'-4'174'0,"-7"4"-10"16,0 0-23-16,0 0-8 0,4 13-8 0,-1-9-12 16,-3 3-8-16,0 0-16 0,1 2-9 0,2 0-9 15,-3 0-2-15,3 4-40 0,-3-2-42 0,3 2-72 16,-3-1-125-16,0 2-504 0,0-3 82 16</inkml:trace>
  <inkml:trace contextRef="#ctx0" brushRef="#br0" timeOffset="-192393.93">7953 7396 665 0,'0'0'172'15,"0"0"-29"-15,0 0-59 0,0 0-30 0,0 0-154 16,0 0-273-16,17 8-229 0</inkml:trace>
  <inkml:trace contextRef="#ctx0" brushRef="#br0" timeOffset="-192018.13">8168 7453 675 0,'0'0'233'16,"7"-3"-41"-16,-7 3 0 0,7-1-15 0,-3-2-26 15,5 0-16-15,-2 2-4 0,4 1-21 0,-4-2-15 16,6-2 2-16,-2 4 13 0,2 0-36 16,2-1-10-16,-2 1-12 0,4 0 4 0,-4 1-18 15,0-1-7-15,2 0 0 0,-2 4-13 16,1-3 10-16,-4 0-31 0,0 3 13 0,1 0-2 0,-7-1 2 16,2 2 3-16,-3 3 2 15,0 0-25-15,-6 0 20 0,0 3-10 0,-4 3 11 16,-3 0-1-16,-4 5-5 0,1-1-13 0,-1 0 6 15,0-1 17-15,0 1-7 0,1 2 15 0,3-2-13 16,-1-6 13-16,4 5-18 0,1-2-5 16,2-5 3-16,2 5 5 0,4-5 17 0,-1-2 1 15,5 5-3-15,4-6 5 0,4-2-8 0,3 2-7 16,4-6-3-16,6 4 3 0,-2-5-18 0,1-3 5 16,2 1 13-16,5 1 5 0,-5-6-21 15,-4 4-12-15,0 2-26 0,-3-3-46 16,-4 1-85-16,-7-1-229 0,4 1-383 0,-7 3 98 15,-1-3 44-15</inkml:trace>
  <inkml:trace contextRef="#ctx0" brushRef="#br0" timeOffset="-191863.92">8349 7532 744 0,'21'-7'151'0,"-1"-2"-30"16,-2 3-62-16,2 0-65 0,-3 3-55 0,4 1-67 16,-4-3-266-16</inkml:trace>
  <inkml:trace contextRef="#ctx0" brushRef="#br0" timeOffset="-191490.15">8753 7599 801 0,'0'0'258'0,"6"1"24"0,-6-1-44 0,0 0-33 16,0 0-31-16,0 0 10 0,0 0-30 0,11-8-14 16,-11 8-9-16,10-6-11 0,-7 5-10 15,4-1-12-15,1-2-11 0,-1 1-8 0,2 1-20 16,2-4-11-16,-1 5 4 0,0-5-14 16,1 3-30-16,-1-1-1 0,-3 0-12 0,3 0 3 15,0 0-16-15,0-2-8 0,-3-1-28 0,0 3 24 16,0-4 4-16,-4 2-7 0,1 2-21 15,-4-2 13-15,0 1 0 0,0 5 16 0,-4-10-6 16,1 7 13-16,0-2 5 0,3 5-2 0,-11-3 10 16,11 3 17-16,-13 0 1 0,6 0-3 0,7 0 3 15,-18 4 18-15,8 0-3 0,0 3-7 16,3-3 4-16,0 3 6 0,-2 2-3 0,5 0-5 16,-3 1-5-16,3 3 0 0,1-2 15 15,3 3-7-15,0-2-13 0,0 1 12 0,3-2-20 0,4 4 8 16,4-5-8-16,2 2 0 15,8-2-51-15,0-2-128 0,5 0-599 0,-2-5-7 16,4 3 70-16,-4-5 83 0</inkml:trace>
  <inkml:trace contextRef="#ctx0" brushRef="#br0" timeOffset="-191339.89">9583 7417 747 0,'1'-2'281'15,"-1"2"-9"-15,3-7-37 0,-3 7-2 0,7-5-25 16,-4 3-34-16,4 1-8 0,-7 1-20 16,13-6-10-16,-5 5-31 0,-1 0-3 15,2 1-92-15,1-1-56 0,1 1-51 0,-7 1-221 16,6 0-478-16,1 5 82 0,-1-5 79 0</inkml:trace>
  <inkml:trace contextRef="#ctx0" brushRef="#br0" timeOffset="-191163.6">9706 7533 724 0,'0'0'243'0,"0"0"-20"0,0 0-16 16,0 0-15-16,0 0-28 0,0 0 2 16,18-12-30-16,-12 12-57 0,4-3 3 15,5 2-82-15,-2 0-141 0,4 2-616 0,3-1 145 16,1 0-5-16</inkml:trace>
  <inkml:trace contextRef="#ctx0" brushRef="#br0" timeOffset="-190694.48">10639 7340 1034 0,'0'0'317'0,"-3"-11"-41"16,3 11-25-16,3-4-25 0,-3 4-37 15,0-7-7-15,0 7-31 0,0 0-16 0,0 0-14 16,0 0-9-16,0 0-2 0,0 23-20 0,0-11-11 15,-3 3-2-15,3 3-3 0,0 7-15 0,-3 4 3 16,3-1-14-16,0 4-20 0,-3-4 13 16,2 9-12-16,-2-2-70 0,6-2-41 0,-3-5-149 15,-3 2-117-15,7-5-502 0,2-6 85 16,2-4 117-16,-2-4 32 0</inkml:trace>
  <inkml:trace contextRef="#ctx0" brushRef="#br0" timeOffset="-190492.19">11050 7300 668 0,'0'0'291'16,"0"0"-35"-16,0 0-25 0,0 0-21 0,7 15-21 15,-7-11-25-15,0 6-18 0,0 3 2 16,0-1-27-16,0 2-9 0,-3 4-20 0,0 6-28 15,-1 1-15-15,1-2-47 0,-5 2-35 16,1 0-69-16,-3-5-116 0,4 3-547 0,-2 0 64 16,5-7 53-16</inkml:trace>
  <inkml:trace contextRef="#ctx0" brushRef="#br0" timeOffset="-190022.19">11364 7282 870 0,'4'-4'258'0,"-4"4"-32"0,0 0-17 0,0 0-4 16,0 0-15-16,0 0-34 0,0 0-8 0,0 0-17 15,-4 14 15-15,4-14-49 0,-3 11-15 0,-3-6-3 16,2 4 34-16,-3 0-41 0,3 0-8 15,-2-1 2-15,-1 2-4 0,0-3-9 0,0 1-7 16,0 2-12-16,1-2-16 0,-1-1 7 0,-1 3-12 16,-2-3 13-16,1 0-21 0,-2 1-3 0,1 0 1 15,0 1-1-15,-1-1-12 16,1-4 0-16,0 3 7 0,-1-1 3 0,1 2 0 16,0-5-20-16,0 2 10 0,6 2-8 0,-3-5 10 15,1 0 8-15,0 4 8 0,2-5-11 0,4-1-2 16,-8 3 15-16,8-3-12 0,-3 4 7 0,3-4 8 15,0 0-3-15,0 0-3 0,0 0 1 16,0 0-21-16,0 0 21 0,15 2 0 0,-15-2 2 16,12 0-7-16,-12 0 2 0,18 0-8 0,-11 1 11 15,0-1 7-15,6 5-10 0,-3-4 0 0,0 1 6 16,1 4 4-16,2-2-15 0,-3 0 3 16,1 5-3-16,-1-2-39 0,0-2-53 0,1 2-21 15,-4 0-76-15,0 0-64 0,2 1-546 0,-1 0 59 16,-1-3 90-16</inkml:trace>
  <inkml:trace contextRef="#ctx0" brushRef="#br0" timeOffset="-189837.86">11686 7315 816 0,'0'0'276'0,"0"0"-63"16,-1-5 15-16,1 5-39 0,0 0-2 15,0 0-33-15,-6 14 2 0,6-6-28 0,-3 2-21 16,2 2 1-16,-2 5-3 0,3 4-21 0,-3 3-15 16,-4 1 0-16,4 1-7 0,-4 6-39 15,0-2-31-15,3-2-71 0,-2-3-123 0,2-3-551 16,1-1 13-16,-1-3 65 0</inkml:trace>
  <inkml:trace contextRef="#ctx0" brushRef="#br0" timeOffset="-189357.18">11672 7278 622 0,'0'0'243'0,"0"-10"-26"16,0 10-22-16,3-7 7 0,-2 4-25 15,5-2-14-15,5 2-35 0,-1-3-2 16,3 2-3-16,5-3-26 0,-1 2-7 0,0 2-6 15,0-4-17-15,0 5-3 0,0-3 5 0,0 4 5 16,0 0-38-16,-3 1-11 0,0 0 4 0,-4 1-14 16,4-1-23-16,-4 5-7 0,0-3-6 15,-3 6 3-15,-3-4-5 0,-1 3-33 0,0 1 10 16,-6 2-13-16,-4 3-5 0,3-2 33 0,-6 3-15 16,0-2 8-16,-4 5-8 0,1-3 0 15,-1 1-3-15,4-5 24 0,0 1-32 0,-1 1 19 16,4-3 35-16,1-1-27 0,-1-1 7 0,0-3 17 15,6 2-1-15,-5 2 58 0,6-5 5 0,0-3-2 16,0 8 10-16,0-8-18 0,6 6-13 16,-1-5 47-16,-5-1-37 0,13 1 44 15,-6 1-53-15,-1 1 6 0,5-2 4 0,-4-1-11 16,0 1 6-16,3 2-11 0,0 1-8 0,-3-1 8 16,3 3-2-16,-2-2-16 0,1 3 13 0,-5 0 0 15,2 1 3-15,-5 2-23 0,-1 2 12 0,-1-2 0 16,-2 1 1-16,-7 3-9 15,-4 3-4-15,1-2-1 0,-8 3-20 0,-2 0 8 0,-1-3 3 16,-1 1-14-16,1-4-20 0,-7 2-2 0,7-6-37 16,-2 2-86-16,-1-4-6 0,2-2-357 15,4-1-186-15,2-2 42 0</inkml:trace>
  <inkml:trace contextRef="#ctx0" brushRef="#br0" timeOffset="-189000.88">12697 7068 619 0,'0'0'215'0,"4"-1"-23"15,-4 1-13-15,0 0-25 0,0 0-14 0,0 0-17 16,0 0-13-16,-20 18 21 0,9-4-39 0,-6 6 5 16,-13 14-22-16,-1 4-1 0,-14 11-5 0,1 2 5 15,0 2-23-15,-4 4 8 0,4 2-8 16,-4 0 1-16,7 5 4 0,-1-4-2 0,5 3 7 16,2-3-38-16,2-2 85 0,8-11-34 0,1 0-5 15,4-4-23-15,3-3-28 0,3-8-31 0,4-7-35 16,3-5-29-16,4-4-8 0,0-2-32 15,2-4-75-15,1-3-123 0,1-1-461 16,5-5 77-16,-6-1 80 0</inkml:trace>
  <inkml:trace contextRef="#ctx0" brushRef="#br0" timeOffset="-188453.04">12657 7525 801 0,'0'0'266'0,"0"0"-28"0,6 8-8 16,-6-1-17-16,0-1-8 0,0 2-26 0,0 5-33 15,-3-2-6-15,3 3-22 0,-3 1-15 16,-1 3-4-16,-2-2-1 0,-2 4-22 0,-1 1-17 16,2 0-8-16,-3 1-25 0,-1-3-3 15,1 3-18-15,0-5-7 0,-1 1-37 0,4-3 16 16,1-6-5-16,2 1 5 0,-3-2 15 0,4-1 24 15,0-4-3-15,2 1-3 0,1-4 18 0,0 0-10 16,0 0 10-16,0 0 23 0,0 0-2 16,0 0-1-16,0 0-7 0,11-14 3 0,-7 7 2 15,2 4 3-15,-3-2-14 0,4 2 9 16,0-1-16-16,1 1-12 0,1-4-1 0,1 4 10 0,-2 2-9 16,5-3 9-16,-3 1-4 0,1 2 4 15,2-4-14-15,-3 4-6 0,4 1 3 16,-4-2 2-16,1 1-10 0,-1-3 10 0,0 4-28 15,-3-1-13-15,3 1 8 0,-3-2-7 0,-7 2 4 16,13-2 6-16,-5-1-1 0,-5 0-12 16,1-1 10-16,2 1-11 0,-2-4 24 0,-1 4 13 15,0-2 17-15,1 1-4 0,0-2-1 0,-4-1 18 16,3 3 1-16,0-2-11 0,-3 6 7 0,0-8-25 16,0 8-51-16,1-7 5 0,2 4 11 15,-3 3-22-15,0 0 14 0,0 0 0 0,0 0 2 16,0 0 5-16,0 0 8 0,3 18 0 15,-3-9 0-15,0 2-3 0,0 1 6 0,0 4 7 16,0-4 0-16,0 9 3 0,0-3 0 0,0 0 2 16,0 0-2-16,0 3 0 0,-3-2-1 15,3 1-6-15,0 0-42 0,-3-1-5 0,2-1-54 16,-2-3-94-16,3-2-96 0,3-1-465 0,-2-4 80 16,2-1 104-16</inkml:trace>
  <inkml:trace contextRef="#ctx0" brushRef="#br0" timeOffset="-188233.37">13036 7610 780 0,'0'-3'295'0,"0"3"-37"15,0 0-12-15,0 0-41 0,0 0-19 0,0 0-11 16,8 17-7-16,-5-10-32 0,-3 2-10 0,0 2-9 15,0 4 1-15,3 0-13 0,-3 3-10 16,0-1-16-16,0 2-23 0,0 3-12 0,0 4-144 16,-3-1-31-16,3-1-76 0,-3-7-103 0,3 2-465 15,-2-1 94-15,4-3 46 0</inkml:trace>
  <inkml:trace contextRef="#ctx0" brushRef="#br0" timeOffset="-187873.22">13297 7676 880 0,'0'0'197'15,"3"-5"10"-15,-3 5-32 0,0 0-32 0,-3-6-18 16,3 6-7-16,0 0-5 0,-4-5-19 0,4 5-7 16,0 0-10-16,0 0-20 0,-17 8 6 0,10-2-16 15,-3-2-4-15,-1 4-28 0,1-1 6 16,0 1 2-16,-4 1-13 0,4-1-2 0,-1-1-3 15,4 0-5-15,-3-3 0 0,4 3 20 0,-1-4-7 16,3 1 3-16,-2-1 17 0,5 2-5 16,1-5-2-16,-9 7-3 0,9-7 18 0,-1 4-13 15,1-4-15-15,0 6 12 0,0-6-15 16,4 7 16-16,-1-6-8 0,-3-1 2 0,10 7-4 16,-7-4-3-16,5 0 12 0,-2 1-2 0,1-1-13 15,0 0 1-15,1-1-4 0,1 1 1 0,1 4 2 16,-3-6 1-16,1 5-1 0,2-3-13 15,-1 1-12-15,-1-1-13 0,2 2-11 0,-4-4-55 16,4 1-19-16,-2-2-79 0,-4 1-77 16,5-1-488-16,1 2 63 0,1-4 59 0</inkml:trace>
  <inkml:trace contextRef="#ctx0" brushRef="#br0" timeOffset="-187655.11">13509 7653 793 0,'3'-4'274'0,"-3"-2"-77"15,0 6 3-15,3-7-29 0,-3 7-12 0,3-4-16 16,-3 4-17-16,0-4-34 0,0 4 15 0,0 0 3 16,0 0-28-16,0 0-5 0,7 15-8 15,-4-9-10-15,0 1 0 0,-3 3-21 16,1 0 11-16,3 0-26 0,-4 4-3 0,0 1-14 0,-4-2-24 16,3 2-51-16,-5 0-39 0,6 1-107 15,-7-4-51-15,7 2-482 0,-3-6 93 16,0 2 33-16</inkml:trace>
  <inkml:trace contextRef="#ctx0" brushRef="#br0" timeOffset="-187203.12">13620 7515 573 0,'1'-7'246'15,"2"3"-24"-15,-3 4-12 0,3-5-26 0,1-1-25 16,-4 6 2-16,4-3-22 0,2-1-9 0,-2 1-17 15,-4 3-6-15,13-1-12 0,-6-2-3 16,0 2-25-16,-7 1-1 0,18 1-7 0,-8 2 8 16,-1-2-21-16,1 1-8 0,1 3-5 15,-1-3-25-15,-3 2 13 0,0 0 2 0,0 0-21 16,-3 0-15-16,2 3-2 0,-3-4 13 0,-2 4-11 16,2 0 8-16,-6 1-21 0,2 1 3 15,-5 0-51-15,-1 2-6 0,0 2-9 0,-3-3 9 16,0 2-22-16,-3 2 33 0,1-6-31 0,2 2 13 15,-4 4-8-15,4-6 19 0,0 2 9 0,0-3 3 16,3 0 15-16,1-3 37 0,2 3 35 16,1-4-11-16,-1 2 27 0,0 0-14 0,4-5 50 15,-3 5-4-15,3-5-7 0,0 0-5 16,7 7-5-16,-3-6 23 0,-4-1-13 0,10 2-3 16,-1 1 24-16,-1-2-21 0,-1-1 2 15,0 1-2-15,2 4 16 0,2-3-27 0,-4 0-12 16,3 3-7-16,1-2-1 0,-4 4 13 0,2-1-8 15,-2-1-10-15,0 2-5 0,-3 0 8 0,-1-1-8 16,0-1-7-16,-3 5-22 0,-6 1 4 0,-2 0 4 16,-2 3-7-16,-9 0-15 0,-6 5-57 15,-20-2-192-15,-19 12-517 0,-8 0 44 0,-10-11 95 16</inkml:trace>
  <inkml:trace contextRef="#ctx0" brushRef="#br0" timeOffset="-177281.39">3198 4566 58 0,'-4'2'21'16,"4"-2"15"-16,-3 7 10 0,3-7-5 15,-4 4 7-15,4-4 14 0,-4 5-14 0,4-5 86 16,0 0 17-16,0 0-41 0,0 0 0 0,0 0 53 16,12 2-17-16,-12-2-87 0,16-1-20 0,-2 0 25 15,6-5-11-15,4-2 6 0,1 1 0 16,9-2 18-16,0 0 7 0,3 0-35 0,12-5 2 15,-6 3 0-15,-7 3-15 0,1-3-36 16,0 3 26-16,-3-1 2 0,0-3 8 0,-3 3 12 16,-3 2-22-16,-1 1-16 0,-3 0 6 0,-1-1-11 15,-5 4 2-15,-1-2 29 0,-4 2-15 16,-3-1 17-16,1 2-22 0,-1 0 55 0,-3 2-9 16,-4-5-14-16,-3 5-30 0,0 0 8 0,0 0-19 15,0 0 9-15,0 0-39 0,0 0-26 0,-27 6-58 16,10 0-39-16,-3-2 0 0,-5 2-192 15,2 2-366-15,-1-1 77 0</inkml:trace>
  <inkml:trace contextRef="#ctx0" brushRef="#br0" timeOffset="-176744.88">3156 4685 565 0,'-9'1'215'0,"9"-1"-30"0,0 0-9 16,0 0-22-16,0 0-75 0,0 0-5 16,0 0 6-16,0 0-16 0,0 0 12 0,0 0-30 15,0 0 6-15,0 0-1 0,0 0-5 0,0 0 5 16,27 0-2-16,-27 0 5 0,20 0 4 0,-6-1 50 16,0 0-18-16,6 1 17 0,-2-5-17 15,1 4-16-15,6-5-10 0,2 1 13 0,0-1-13 16,-2-2 2-16,5 2-12 0,1-3-5 15,-3 2-9-15,5-2 9 0,-2 0-8 0,0 0-10 16,-4 2 12-16,-3 1-15 0,3-4-4 16,-3 4 1-16,-2-2-2 0,1 1 3 0,-3 1-11 15,-2 2 3-15,-2-1 5 0,-4 1 8 0,0-1-21 16,0 0 13-16,0 2-41 0,-4 1 28 0,1 1-7 16,-1-3 15-16,-1 3-23 0,-1-2 18 15,-6 3-8-15,10-4 13 0,-5 2-18 0,-5 2-11 16,9 0 22-16,-9 0-4 0,7-2 3 0,-7 2-2 15,0 0-3-15,6 0 8 0,-6 0 5 0,0 0-10 16,0 0-1-16,0 0-2 0,8-5-5 16,-8 5 3-16,0 0 7 0,0 0-10 0,0 0-5 15,0 0-10-15,0 0-1 0,0 0-12 0,0 0 10 16,0 0-5-16,0 0-5 0,0 0-8 16,0 0 13-16,0 0 0 0,0 0-5 0,0 0 0 15,0 0-18-15,0 0-3 0,0 0-17 16,-21 12-11-16,15-11-20 0,6-1-3 0,-8 5-64 15,4-2-102-15,1 0-474 0,0 0 31 0,-1 0 72 16</inkml:trace>
  <inkml:trace contextRef="#ctx0" brushRef="#br0" timeOffset="-175541.6">6482 4591 376 0,'0'0'141'0,"0"0"2"0,0 0-25 16,0 0-29-16,0 0-66 0,0 0 23 0,0 0-17 15,-12 1-14-15,12-1 13 0,0 0 18 0,0 0 3 16,0 0-11-16,0 0-23 0,0 0 16 15,0 0 10-15,0 0-38 0,0 0 68 0,0 0 4 16,0 0 58-16,0 0-36 0,0 0 16 0,0 0 9 16,30-6-4-16,-20 6-15 0,4-2-11 0,0-3-95 15,6 1 11-15,4-3 0 0,1 0-19 16,8-1 78-16,2-2-3 0,2 1-3 16,0 0 1-16,1 0-21 0,13-6 15 0,-10 5-7 15,-3 0-14-15,-4 1 4 0,1 0-1 0,-1 0-10 16,-7 2 18-16,0 2-15 0,-3-3 0 15,0 2-11-15,-6-1-7 0,1 4 8 0,-4-2 9 16,-2 2-17-16,1 2-5 0,-7-4 10 0,2 4 20 16,-1-1-20-16,-1 1 5 0,-7 1-15 0,6-4 7 15,-6 4-15-15,0 0-5 0,0 0-18 0,0 0-8 16,0 0-10-16,0 0-18 0,-27 7-7 16,17-4-121-16,-4 1-33 0,1 3-543 0,-2-3 46 15,-4 3 93-15</inkml:trace>
  <inkml:trace contextRef="#ctx0" brushRef="#br0" timeOffset="-175118.47">6463 4797 591 0,'-4'3'184'0,"4"-3"0"0,0 0-22 0,0 0-11 0,0 0-11 15,0 0-22-15,28-8-3 0,-15 2-25 16,5 4-11-16,1-3 1 0,5 1-21 0,4-4 69 16,3 0-13-16,0-1-15 0,6 0-1 15,-3-3-1-15,15 0-16 0,-6-1 2 0,3 1-2 16,-6-1-18-16,-3 2-3 0,-3 2-7 0,2-3 18 15,-2 1-29-15,-1 3-2 0,-2-3-5 0,-3 3-5 16,-5 0 17-16,1 2-17 0,-3-3 10 16,-4 4-15-16,0 2-3 0,-3-3 7 0,-1 2 14 15,-2 2-16-15,-1-3-2 0,0 4-8 0,-3 0 12 16,0-4-9-16,-1 4-16 0,-6 1 10 0,11-3-4 16,-8 0-1-16,-3 3-23 0,0 0 5 0,10-2-2 15,-10 2 0-15,0 0-44 16,0 0 8-16,0 0-18 0,0 0-20 0,0 0-37 15,0 0-9-15,0 0-57 0,-16 11-133 0,12-8-479 16,-3-2 77-16,7-1 70 0</inkml:trace>
  <inkml:trace contextRef="#ctx0" brushRef="#br0" timeOffset="-174965.25">7256 4538 691 0,'0'0'227'0,"0"0"-17"15,0 0-38-15,0 0-77 0,0 0-80 0,0 0-94 16,-11-10-134-16,11 10-422 0</inkml:trace>
  <inkml:trace contextRef="#ctx0" brushRef="#br0" timeOffset="-172137.8">13350 4416 174 0,'-10'0'66'0,"10"0"8"16,0 0-25-16,-21 1-6 0,11 0-14 0,-2 1 14 15,0-1-20-15,2-1 3 0,-3 4 2 0,-1-4-13 16,1 1 3-16,-2 1-13 0,2-2 6 15,-1 3-60-15,1-3 21 0,0 3-13 0,-1-2 31 16,3 0-8-16,0-1 30 0,-2 0 91 16,3 5-1-16,-1-5-2 0,1 1-82 15,4-1 13-15,6 0-31 0,-17 1 25 0,17-1-22 16,-10 2 5-16,10-2 4 0,-10 1 4 0,10-1 4 16,0 0 13-16,-8 0 78 0,8 0-1 0,0 0 23 15,0 0-13-15,0 0 5 0,0 0-9 16,27 1-14-16,-12-2-23 0,5 0 1 0,10-2-78 15,-2 2-4-15,3-4 50 0,6 3-17 0,4-4-18 16,-3-1 82-16,3 3-11 0,-3-2-15 0,3-2 0 16,-1 1 31-16,-2 2-31 0,3-2 8 15,0-2-90-15,-4 2-2 0,1 0 7 0,-3-1 6 16,-4 5-19-16,-5-5 3 0,-2 4 23 16,-3 0-2-16,0-1 5 0,-8 4-3 0,0-2 5 15,-1-1 0-15,-3 4-18 0,1-1-15 0,-5-2-5 16,-5 3-23-16,0 0 10 0,0 0-33 15,0 0 18-15,0 0-65 0,0 0-71 0,-42 11-7 16,22-5-57-16,-1 2-441 0,-6 0 63 0</inkml:trace>
  <inkml:trace contextRef="#ctx0" brushRef="#br0" timeOffset="-171720.2">13005 4595 619 0,'0'0'215'0,"0"0"-18"0,-6 2-8 16,6-2-122-16,0 0 30 0,0 0-17 15,0 0 2-15,0 0-3 0,30-1 8 0,-17 0 8 16,8-1-31-16,3 1 0 0,4-3 25 0,6 2-38 16,3-3 29-16,1 2-39 0,4-3 20 0,1 0-15 15,-2-1-15-15,11-2 12 0,-7 1 6 16,-5 1 51-16,1 0-3 0,-2-1-2 0,-2 1-23 15,1 0-1-15,2 1-14 0,-3-2-9 0,-1 2 1 16,-2-1-16-16,-4 3 8 0,-2-3-13 16,-5 2 8-16,-2 2-3 0,0-1-15 0,-5 1 13 15,-2 0 2-15,0-1-12 0,-4 1-6 16,0 2 8-16,0 1-20 0,-3-4 12 0,1 2 11 16,-8 2-8-16,10 0-6 0,-10 0-9 0,9-2-11 15,-9 2 16-15,7-3 2 0,-7 3-10 0,0 0-8 16,8-3-2-16,-8 3-3 0,0 0-30 15,0 0-13-15,0 0 4 0,0 0-4 0,0 0-28 16,0 0-14-16,0 0-35 0,0 0-49 0,-24 13-120 16,20-11-476-16,1 2 74 0,-5-1 88 0</inkml:trace>
  <inkml:trace contextRef="#ctx0" brushRef="#br0" timeOffset="-170282.23">2128 5425 391 0,'0'0'128'0,"0"0"-5"0,-4-4-23 15,4 4 10-15,0 0-26 0,0 0 6 16,21-1 0-16,-11-1 61 0,4 2-6 0,9-1-4 16,1 1-13-16,8-1-92 0,8-4 2 0,5 4 9 15,20 0 1-15,3-4-25 0,1 4 36 16,3-2-26-16,-1 0 8 0,-3 1-7 0,1 0-11 16,-3 1-13-16,1 0 18 0,-2-2 8 0,-3 1 12 15,-7 1-45-15,-11 0 28 0,-3 1-3 0,3-2 3 16,-3-1 2-16,-7 2 8 0,-3 1-16 15,-3 0-2-15,-4 0-7 0,0-2-1 0,-7 2-12 16,0 0 7-16,-1 0 10 0,-2 0-2 16,-4 0 18-16,2 0-10 0,-3-1-3 0,1 1 5 0,-10 0-5 15,14 0-5-15,-14 0-3 0,10 0-7 16,-10 0 0-16,10 0-42 0,-10 0-17 16,7 1-8-16,-7-1-35 0,0 0-1 0,8 3-2 15,-5 2-98-15,-3-5-115 0,0 2-383 0,0 5 43 16</inkml:trace>
  <inkml:trace contextRef="#ctx0" brushRef="#br0" timeOffset="-169118.87">5860 5493 261 0,'0'0'97'15,"-9"-5"-8"-15,9 5-4 0,-4-3 5 0,-2 2-16 16,6 1 0-16,-4-5-13 0,4 5 3 0,0 0-33 15,0 0 18-15,0 0 12 0,0 0 11 0,0 0 17 16,0 0 52-16,34 5-26 16,-14-4-5-16,14 0-7 0,28-1 30 0,11 0-31 15,8-2-12-15,25-3 15 0,14-2-13 0,10 2-92 0,6-5 15 16,1 3-12-16,-1-5 12 0,-1 2-10 16,32-1 11-16,0-3 2 0,-3 2 0 15,0-1 2-15,-38 2-22 0,1-2-1 0,-1 4 95 16,-6 0-7-16,-6 1-27 0,-2-2 24 0,-9 3-20 15,-5 0-24-15,-21 3 11 0,-6 0-3 0,-3 0 0 16,-6 0-8-16,-8 2-4 0,-13 1-11 0,-3 0-13 16,-7-1 13-16,-7-1-13 0,0 3 16 15,-3-1-1-15,-2 1-2 0,-4 0-10 16,-2 0 33-16,-3-2-7 0,0 1-3 0,-10 1-11 0,10 0-2 16,-10 0 3-16,4-4-13 0,-4 4-8 0,0 0 13 15,0 0 7-15,0 0-9 16,0 0-19-16,0 0-17 0,0 0-9 0,0 0-60 15,0 0-16-15,0 0 8 0,0 0-52 0,0 0-45 16,0 0-88-16,0 0-506 0,-10 13 76 0,10-13 95 16</inkml:trace>
  <inkml:trace contextRef="#ctx0" brushRef="#br0" timeOffset="-168190.94">11420 5403 552 0,'-7'-2'190'0,"-1"1"20"0,2-3-26 16,-1 1-33-16,7 3-8 0,-10-2 8 0,6-3-33 16,4 5 8-16,-7-2-19 0,7 2-10 15,0 0-12-15,0 0-1 0,0 0 19 0,0 0 14 16,25 0-53-16,-5 1 0 0,11-1-5 15,3 0 5-15,10 1-18 0,18-1 11 0,3-1-80 0,7 0 33 16,-1-4-41-16,4 4 18 0,4-1 18 16,4 1-10-16,15-2 26 0,-20 2-3 0,2 0 23 15,-5-1-34-15,3 1 6 0,-6 1-10 16,0-4-14-16,-4 2 9 0,-3 1 10 0,0 1-6 16,-13-1 1-16,-8 1 4 0,1 0 1 0,-1 0-8 15,-4 0-13-15,-4 0 16 0,-2 1-1 16,-4 0 19-16,-2-1-8 0,-5 0 7 0,-2 0-4 15,-5 0 1-15,2 0-4 0,-1 0 10 0,-6 0-10 16,2 0 18-16,-3 0-18 0,0 0-11 0,-10 0-4 16,11 0 9-16,-11 0-45 0,10-1-36 15,-10 1-24-15,0 0-32 0,0 0-44 0,0 0-54 16,0 0-151-16,0 0-338 0,0 0 62 0</inkml:trace>
  <inkml:trace contextRef="#ctx0" brushRef="#br0" timeOffset="-167706.95">11498 5476 586 0,'0'0'215'15,"0"0"20"-15,0 0-66 0,31-6 0 16,-8 4 0-16,5 1-33 0,6-3 22 0,7 0-27 16,20-2-95-16,5 3-13 0,6-2 10 0,10 2-7 15,17-3 17-15,3 4-10 0,5-6 3 0,-5 3-2 16,3 1 19-16,-1-2-32 0,1 4-3 15,2-4 7-15,2 0-2 0,0 1 13 0,-7 1 3 16,-9 1-14-16,-14 0-12 0,-4-1-5 0,-4 1-1 16,-3-1 24-16,-5 3-36 0,-13-1 15 15,-9 2 0-15,-6-1 8 0,-4 1 3 0,-3 0 2 16,-5 0-15-16,-3 0 15 0,-3 0-6 16,0 0 4-16,-3 0-16 0,0 0 16 0,-4 0-6 15,-4 0-13-15,5 0 4 0,-11 0 4 0,10 0 5 16,-10 0 16-16,10 0-23 0,-10 0-3 0,0 0 2 15,0 0-4-15,0 0-1 0,8 3-22 16,-8-3 5-16,0 0-21 0,-3 6-21 0,3-6-1 16,-1 8-17-16,1-8-27 0,-4 7 20 0,1-5-69 15,3-2-90-15,-3 3-501 0,0 2 72 0</inkml:trace>
  <inkml:trace contextRef="#ctx0" brushRef="#br0" timeOffset="-165848.15">30397 905 593 0,'-5'-5'200'0,"5"5"-31"0,0 0-5 0,0 0-77 15,0 0 10-15,0 0-15 0,0 0-18 0,-3-4 3 16,3 4 14-16,0 0-14 0,0 0-13 15,0 0-11-15,0 0-7 0,0 0 20 16,0 0-15-16,0 0 8 0,0 0-3 0,0 0 15 16,0 0-4-16,0 0-6 0,29 10 3 0,-17-8-16 15,10 3 21-15,1-2-31 0,9 2 21 16,0-1-6-16,6-2-4 0,2 2 20 0,1-2-21 16,1 3-25-16,-5-4 23 0,1 2-18 0,-4 1-1 15,-2-4 4-15,-6 4 5 0,4-2-16 0,-5-1-15 16,-4 1 5-16,-2 0 0 0,-4-1-16 0,1 1 14 15,-5-1-42-15,2 1-22 0,-6-2-32 16,1 1 16-16,-8-1-15 0,10 3-18 16,-10-3-69-16,0 4-42 0,-1 1-416 0,-5 0-21 15</inkml:trace>
  <inkml:trace contextRef="#ctx0" brushRef="#br0" timeOffset="-165453.02">30365 1301 417 0,'-10'-1'171'0,"10"1"-7"16,0 0-41-16,0 0 69 0,0 0-21 15,0 0-12-15,0 0-3 0,0 0-30 0,37 1-1 16,-21-1-10-16,5-1-5 0,2 2-2 0,-2-2-26 16,4 1-5-16,2 0-8 0,4 0-8 0,0 0-7 15,1 0-3-15,-3 0-10 0,2 0 0 0,0-2 8 16,-4 2-14-16,-1 2 1 15,-2-2-15-15,-3 0 9 0,2-2-9 0,-7 2-16 16,1 0-15-16,-3 2-11 0,-1-1-43 0,0-1 3 16,-5 2 10-16,2 1-26 0,-7-2-43 0,0 3-129 15,-3 1-537-15,0 0 88 0,-6-1 109 16</inkml:trace>
  <inkml:trace contextRef="#ctx0" brushRef="#br0" timeOffset="-165140.25">30329 1788 532 0,'0'0'200'15,"0"0"-16"-15,0 0-36 0,0 0-2 0,2-7-13 16,-2 7-5-16,0 0 0 0,13-3-20 0,-2 1-16 15,2-1-25-15,4 1 7 0,0 1-10 0,7-2 10 16,0 0-23-16,4 2-2 0,3-1-11 0,2-2 29 16,0 3-24-16,1-2-4 0,5 2-9 15,-1-1 6-15,-3 0-20 0,-1 2 12 0,-2-2-13 16,-3 4-5-16,-4-2-2 0,-2 0 2 0,0 2-25 16,-6-1-18-16,1-1-13 0,-5 0-21 15,1 1-17-15,-1 0-4 0,-5 2 4 16,-1-1-29-16,-1 1-50 0,-4-1-63 0,-1 2-455 15,-1 0 34-15</inkml:trace>
  <inkml:trace contextRef="#ctx0" brushRef="#br0" timeOffset="-164855.36">30429 2163 522 0,'28'-3'212'0,"-18"1"1"0,7 0-11 15,-3-1-41-15,6 2-7 0,3-1-24 0,-2-2 3 16,4 3-5-16,2 0-15 0,1-2-11 0,2 1 1 16,-2 1-21-16,3 1-8 0,-7-2-3 15,-1 2-9-15,4 2-11 0,-6-2-5 0,0 0-2 16,-4 0-14-16,3 1-14 0,-6-1-26 0,0 2-11 15,-1 1-28-15,1-1-48 0,-7 2-64 0,0-3-90 16,-4 3-504-16,0 1 72 0,-3-1 91 16</inkml:trace>
  <inkml:trace contextRef="#ctx0" brushRef="#br0" timeOffset="-164636.89">30648 2413 775 0,'6'3'228'0,"-6"-3"-31"0,15 1-13 16,-5-2 3-16,7 1-38 0,-3-2 2 0,7 1-31 16,1 1-20-16,-1-3 10 0,2 1-15 15,3-2-29-15,-2 3-12 0,2-2-29 0,-1 1-63 16,-2 0-110-16,-1 1-336 0,1 1-228 0,-2-3 83 15</inkml:trace>
  <inkml:trace contextRef="#ctx0" brushRef="#br0" timeOffset="-162013.05">28574 17266 757 0,'0'0'251'0,"-4"-5"-74"16,1 2 4-16,3 3-32 0,-5-4-14 0,5 4-22 15,-3-5 25-15,3 5-48 0,0 0-11 0,-6-4 11 16,6 4-11-16,0 0 18 0,0 0-20 16,-1-5 8-16,1 5-31 0,0 0-1 0,0 0 1 15,0 0 7-15,0 0-9 0,15-2-17 0,-15 2-1 16,13 3 9-16,-3-1-7 0,1 1-13 0,2-1-10 15,-3 1-5-15,7 0 10 0,-6-1-6 16,0 2-12-16,2-2 8 0,-3 2 2 0,1 0-17 16,-1 0-6-16,-1-1-28 0,-1 1 15 15,-1 0-7-15,-1-1-11 0,-3 1 16 0,-2 2 0 16,-1-2-3-16,0-4 24 0,-1 11-24 16,-5-6 0-16,1 1 11 0,-3 1-8 0,0-1 0 15,1-1 4-15,-2 1 9 0,5-2 2 0,-3 0 6 16,3 0-11-16,-2-1 2 0,6-3 21 0,-7 5-12 15,4-2 4-15,3-3 13 0,-4 5 11 16,4-5-13-16,-3 4-6 0,3-4 6 0,0 0 5 16,0 0-11-16,4 8 19 0,-4-8-16 0,9 4-3 15,-5 0 14-15,2-2-6 0,-2 1 21 0,5 0-19 16,-9-3 12-16,11 4-22 0,-7-1 16 16,-1-1 5-16,5 1-5 0,-8-3 2 0,9 5-17 15,-5-3-21-15,-1 2 5 0,-3-4 16 16,4 4-16-16,-1 1 21 0,-3-5 15 0,-3 7-13 15,3-7-5-15,-2 8 10 0,-3-4 9 16,1 1-1-16,-5-2-8 0,1 1-10 0,-2-1 5 16,2 0 1-16,-5 1-4 0,3-1 3 0,-3-2 8 15,2 1-7-15,1 1 6 0,2-2-4 0,-1 0-8 16,-1 0-2-16,5 1 15 0,5-2-13 16,-16 1 5-16,13 0-25 0,3-1 15 0,-10 2-31 15,10-2-7-15,0 0-11 0,0 0-33 0,0 0-23 16,0 0-41-16,0 0-48 0,21-12-52 15,-11 8-23-15,6-1-378 0,1-2 25 16</inkml:trace>
  <inkml:trace contextRef="#ctx0" brushRef="#br0" timeOffset="-161682">28885 17356 511 0,'6'-7'154'0,"-3"4"-13"0,0-2 15 16,1 2-13-16,0 0 44 0,-4 3-23 0,4-9-3 15,-1 6 3-15,0-2-5 0,1 2-3 0,-4 3-28 16,3-4-3-16,-3 4 24 0,3-5-26 15,-3 5 2-15,0 0 18 0,4-4-38 0,-4 4-10 16,3-4 2-16,-3 4-28 0,0 0 1 16,0 0-9-16,0 0 11 0,0 0-21 0,0 0-18 15,0 0 8-15,0 0-3 0,0 0 1 16,0 0-3-16,7 12-13 0,-7-6 7 0,2 1 1 16,-2 0-10-16,1 1 2 0,-1 0-3 0,1 0-7 15,-1 0 0-15,3 1 2 0,-3-1-5 0,0-1 6 16,3 0-9-16,-3-1 1 0,0 1 2 15,2 0-10-15,-2 0 8 0,1-3-8 0,0 1 8 16,-1-5 7-16,0 8-2 0,3-4-23 0,-3-4 2 16,0 7-2-16,0-7-11 0,0 6-35 0,0-6-6 15,0 0-181-15,0 2-171 0,0-2-426 16,0 0 62-16,0 0 138 0,11-13-8 16</inkml:trace>
  <inkml:trace contextRef="#ctx0" brushRef="#br0" timeOffset="-161135.4">28977 16983 627 0,'-10'-13'212'0,"2"1"-28"0,-5 2 8 16,6 3-51-16,-4-1-15 0,1 1-4 15,-1-2-6-15,-5 5-1 0,3-3-23 0,-2 3-10 16,-4 0-8-16,-2 2 64 0,0 2-17 16,1 2-16-16,-4 1-11 0,-3 2-2 0,3 2-20 15,-1 3 7-15,-5 2-9 0,2 4-4 16,-9 10-10-16,3 3-2 0,0 5 5 0,6 3-21 16,1 2 9-16,2 1 9 0,2 2-28 0,3 0 10 15,2 1-9-15,5 3 17 0,3-8-3 0,7-4-28 16,-2 0 14-16,5-6 4 0,5 5-15 0,1 0 13 15,1-6-8-15,3 3 5 0,7-5-5 16,-1 0-8-16,5-5 11 0,4-2-1 16,2-1-14-16,1-4 1 0,5-5-1 0,2-3-1 0,-4-2-8 15,3-2 16-15,8-5-13 0,1-1 1 16,12-5-1-16,-1-5 13 0,6 2 10 0,-5-5-3 16,-2-1-17-16,-2-1-13 0,-3-2-5 15,-4 0 2-15,-6-3 0 0,-3 0-7 0,-11 1-26 16,-4 4-8-16,-6-3-2 0,-1 0-13 0,-7 0 18 15,-5-4 15-15,-3 0 1 0,-9 0 9 0,-4-3 3 16,-11-8-2-16,-5 3 2 0,-4 2 3 16,-3 2 9-16,-2 2 4 0,-5 2 7 0,1 2-5 15,3 5 15-15,-4 1 11 0,5 0-18 16,8 4-3-16,2 5-8 0,6 0 16 0,0 3 0 16,7 0-18-16,0 4 0 0,5 2-19 0,-4-2-29 15,3 3-34-15,3 3-41 0,2 0-46 16,2-2-67-16,-1 2-79 0,7 1-463 0,-3 2 89 15,3-2 95-15</inkml:trace>
  <inkml:trace contextRef="#ctx0" brushRef="#br0" timeOffset="-153514">6545 4604 622 0,'0'0'207'0,"-7"-3"-23"0,7 3 16 16,0 0-29-16,0 0-9 0,-4-4-96 0,4 4 3 15,0 0 16-15,0 0-16 0,0 0-8 0,0 0 1 16,11-11-9-16,-4 9-19 0,3-3-1 0,4 2-5 16,2-3 3-16,2-1 10 15,5 0-3-15,4-2-7 0,5-2 2 0,4 1-2 0,10-5 0 16,-5 4-3-16,7-3 2 0,-7 3-6 15,-4-3-12-15,-3 6 6 0,4-3 0 0,-4 3-18 16,-3-1 13-16,0 0 5 0,-4 2 2 16,-4-2-22-16,1 2 9 0,-6 2-4 0,-1 1 5 15,-3-1-11-15,-1 4-2 0,-2-2 18 0,-1-1-16 16,-4 1 80-16,1 2-10 0,1 0-16 0,-8 1-10 16,7-5-18-16,-7 5 0 0,0 0-13 0,0 0-28 15,0 0-28-15,0 0-23 0,0 0-13 16,0 0-36-16,-22 14-94 0,12-5-553 15,-1-5 71-15,2 4 77 0</inkml:trace>
  <inkml:trace contextRef="#ctx0" brushRef="#br0" timeOffset="-153065.54">6552 4691 683 0,'0'0'200'0,"0"0"-21"0,0 0-21 16,0 0-9-16,0 0-16 0,0 0-8 0,0 0 14 15,0 0-6-15,0 0-31 0,0 0-46 0,0 0-12 16,0 0 5-16,0 0-1 0,0 0-20 0,0 0 21 16,19-13-5-16,-8 7 7 0,6 1 0 15,0-2-23-15,7-2-5 0,0 0-5 0,6-2 26 16,4 0-1-16,-1 0-15 0,14-6 11 16,-10 3-21-16,-3 3 2 0,14-3-17 0,-4-3 9 0,-2 6-19 15,-8 2 14-15,-3-3 4 16,0 3-1-16,-4 0 3 0,-4 2-11 0,1 0-15 15,-6 2 16-15,-2-1 12 0,-1 4-7 0,-2-3 0 16,-2 2 5-16,-1 2-6 0,-4-3-12 0,1 3 8 16,-7 1-26-16,11-3 12 0,-5 3-24 15,-6 0 1-15,0 0 4 0,0 0-37 0,0 0-25 16,0 0 0-16,0 0-90 0,-9 11-107 0,5-5-446 16,0-2 57-16</inkml:trace>
  <inkml:trace contextRef="#ctx0" brushRef="#br0" timeOffset="-145149.49">3601 3760 133 0,'0'0'30'0,"0"0"106"16,0 0-52-16,-3-6 34 0,3 6-5 16,0 0-26-16,0 0-36 0,0 0 26 0,0-8 0 15,0 8-42-15,0 0 37 0,0 0-23 0,0-7 7 16,0 7 21-16,0 0-18 0,0 0-59 15,0-5 2-15,0 5 3 0,0 0-38 0,0 0 56 16,0-7 13-16,0 7-41 0,0 0 13 0,0-6 7 16,0 6 64-16,0 0-2 0,-3-4 0 0,3 4-8 15,-1-4 13-15,1 4-18 0,0 0 2 16,-3-4-2-16,3 4-17 0,-7-7-1 16,7 7 2-16,-4-6-17 0,4 6 20 0,-6-4-5 0,6 4-13 15,-10-3 8-15,4 2-18 0,6 1 6 16,-11-3-1-16,11 3-8 0,-14 0 3 15,6 0-10-15,8 0 15 0,-20 3-12 0,9 1-4 16,2 0-12-16,-4 1 11 0,-1 0-6 0,0 2-3 16,0-2 16-16,0 3-13 0,0 1 13 0,-2 1-7 15,1-1 4-15,-1 4-5 0,-1-1-7 16,0 2-1-16,-1 2 6 0,2 0-3 0,-5 1 3 16,1 2-1-16,6-1 1 0,-6 3 2 0,6 0 3 15,-1 0-5-15,0 3-6 0,0-2 16 0,5 3-10 16,0-3 0-16,-1 2-3 15,4 1 13-15,-2-3-21 0,5 1-7 0,-2 2-49 16,1-1 0-16,2 1 28 0,3-2-2 0,-3-3 18 16,6 1-6-16,0-2 1 0,-2-1 22 0,3 3 19 15,3-3-16-15,2 2 15 0,2-2 1 16,3 1-24-16,2-3 80 0,1-4-10 0,4 2 4 16,-1-3-9-16,4-1-1 0,0-2-10 0,4-1 13 15,-5-1-15-15,5-4 12 0,-1 3-9 0,0-4-11 16,-5-1 2-16,2 1 8 15,2-1-22-15,-2 0-6 0,0-1-6 0,0-3 14 0,-2 2-5 16,0 0-8-16,-1-4 0 0,0 3-3 16,-4-2-28-16,3 1 11 0,-6-3-6 0,3 1 13 15,-3-4 0-15,3 2-2 0,-7-2-16 0,4-4 5 16,-4 3 24-16,0-5-22 0,-3-2 17 16,3-2-11-16,-3-1-3 0,-3-1 3 0,2-5 0 15,-3 1 0-15,1-3 3 0,0-6-11 0,-4 8 16 16,0-11 5-16,0 5-13 0,-4-2-8 0,0 2 5 15,-2 1 1-15,-1 3 12 0,-2-2-13 16,0 3-2-16,-1-1 5 0,1 9 0 0,-5 0-2 16,0 0 9-16,0 4 6 0,-2 0-8 0,1 4-2 15,-5 1-1-15,-3 1-4 0,1 6-1 0,-1 1-17 16,-1 2 10-16,0 1-3 0,-7 4 8 16,4-1-6-16,-4 2 9 0,3 1-6 15,1 1 3-15,-4 1 3 0,0 5-11 0,4-2 0 16,0 3 5-16,1 2 3 0,4-3 3 0,-2 5 4 15,4 1 3-15,-1 1-12 0,1 2 12 0,6-1 0 16,-3 4-3-16,3-2-7 0,3 4-2 16,2 1 1-16,2-3-1 0,0 0 12 0,4 1-8 15,0-1-7-15,3 3 8 0,0-2-9 0,4 3 6 16,2-4 3-16,1 4 4 0,3 1 3 0,4-3 0 16,2 3 6-16,1-4-6 0,4-2 18 15,6 5-10-15,1-7-6 0,-1-4 6 0,1-2-10 16,3-4 4-16,2 0 9 0,-2-3-6 15,0-5 8-15,0 0-13 0,0-4 0 0,2 0 5 0,-2-1-5 16,7-5 6-16,-7 0-1 0,0 2 8 16,0-4-5-16,3 0-13 0,-6-5 2 15,2 1 11-15,-4-4-3 0,2 1-2 0,-4-3-11 16,-3 0-7-16,-4-3-3 0,3 0 16 0,-9-4 17 16,3 0-22-16,-4-5 12 0,-1 1-7 0,-1-3 7 15,-5 1-8-15,-2 3-4 0,-1-2 7 16,-1-4-5-16,-5 1-3 0,-2 1-2 0,-1 2-2 15,1 2 1-15,-6 0 6 0,1 2-5 0,-4 1 3 16,0 1-6-16,-7 5-7 0,0 3 5 0,-1 0 2 16,-1 3-20-16,-5 5 7 0,0 1 1 0,-2 4 15 15,-3 3-6-15,-4 0-1 16,-1 6 4-16,-1-2 3 0,2 3 2 0,-9 7 1 16,6-5 2-16,9 4-11 0,2 1 9 0,2 0-14 15,2 2 9-15,1 1-1 0,2 0 8 0,6 2-10 16,1-2 2-16,5-1-5 0,-1 2 19 15,7-1-14-15,-2 0 3 0,5-1-5 0,4 1 7 16,0-3-7-16,0 1-8 0,4-2 13 0,2-1-29 16,1-1 24-16,4-1 8 0,1-2-9 0,2-1 1 15,1-1 0-15,1-3 7 0,2-2-15 0,-1-1-7 16,-1 0 7-16,2 0-13 0,-5-3-2 16,0 2-23-16,1-3-8 0,-4 1-6 0,1-1-45 15,-1-2-110-15,-7 2-530 0,4 0 33 16,-7 0 115-16</inkml:trace>
  <inkml:trace contextRef="#ctx0" brushRef="#br0" timeOffset="-143025.18">2979 7693 624 0,'0'0'238'0,"0"0"-25"16,0 0-11-16,-6 17-33 0,6-9-5 0,-2 2-21 16,0 2-13-16,1-1 1 0,1 4-41 15,-3 2 2-15,0 0-10 0,3 1-3 0,-4-3-18 16,1 2 9-16,3 1-17 0,-3-4 4 0,0-2-9 15,2 2-4-15,-2-4-11 0,3 0 16 0,-3 2-11 16,3-6 11-16,0 1-11 0,0 1-56 16,0-1-10-16,0-4 5 0,0-3 95 0,0 0-16 15,0 0-2-15,0 0-8 0,0 0-18 0,6-14 5 16,1 0 11-16,-3-1-11 0,5-5-13 0,2 3 27 16,-4-6-9-16,3 5-23 15,4-4-10-15,-4 2 29 0,0 3-34 0,1-5 25 16,-1 6-2-16,-1 3-5 0,0-2 0 0,0 1 0 15,-2 4-8-15,0 2 1 0,3-2 1 0,-3 5-4 16,0 1 5-16,0-2-11 0,3 6-2 0,-4-2 3 16,-6 2 0-16,14 2-6 0,-7 1 0 15,0 4 3-15,0-2 0 0,-1 5 0 0,1-2 13 16,0 6-8-16,0-3-10 0,0 6-23 0,-3-2 0 16,3 2-18-16,-1 1-75 0,1 0-45 15,0-1-87-15,-8-2-88 0,11-1-468 0,1-3 98 16,-1-1 66-16</inkml:trace>
  <inkml:trace contextRef="#ctx0" brushRef="#br0" timeOffset="-142653.89">3488 7700 660 0,'-3'-7'233'15,"-1"4"-39"-15,-2-1-4 0,-1 1-21 0,-1 2-28 16,8 1-11-16,-16 1-20 0,5 1 3 0,-2 3-3 15,0 1-31-15,2 1 1 16,-2 5-22-16,6-1 17 0,-4 4-14 0,1 2 3 0,1-1-26 16,5 1 9-16,0 0-4 0,3 0 59 0,1-2-9 15,1-2-4-15,3-1-22 0,2 1 7 16,1-1-2-16,3-6-21 0,1-1-10 0,2 0 10 16,2-5-13-16,1-3 8 0,2 0-5 15,1-3 16-15,2-2-29 0,0 0-26 0,-5-2 9 16,2-5-1-16,-5 3 10 0,1-4-25 0,-4 2 13 15,-3-1-6-15,-3 2 6 0,2-2 5 0,-6 3-5 16,0-1 7-16,0 1-10 0,-6-1-7 16,2 3-4-16,-3 1 1 0,-3 0 3 0,-1 1 9 15,1 2 1-15,-4 4-13 0,2-3 15 16,1 4-10-16,0 1-25 0,1 0-4 0,1 0-6 16,1 3 6-16,1 1-14 0,1 2-42 0,3-2-53 15,3 4-95-15,0-8-56 0,9 3-502 16,-2 1 77-16,4-1 56 0</inkml:trace>
  <inkml:trace contextRef="#ctx0" brushRef="#br0" timeOffset="-142497.96">3837 7636 806 0,'-4'-3'286'0,"4"3"-24"0,-9-1-42 15,9 1-3-15,-4-4-50 0,4 4-32 0,0 0-60 16,-7-2-29-16,7 2-26 0,0 0-45 15,0 0-98-15,0 7-110 0,0-7-476 16,7 8 76-16</inkml:trace>
  <inkml:trace contextRef="#ctx0" brushRef="#br0" timeOffset="-141636.68">4114 7553 555 0,'-4'-3'241'0,"-3"-1"-32"16,4 0-19-16,-4 3-11 0,1-4-2 16,-2 4-26-16,8 1-21 0,-13 0 1 0,13 0-34 15,-18 5-2-15,9-3-13 0,2 6-6 16,0-1-9-16,0 3-11 0,0 1-12 0,1 3 7 16,3 1-7-16,2-1-11 0,-2 1-15 0,3 2 0 15,0-2-31-15,3-2 0 0,0 0 11 16,4 0 9-16,-3-2-7 0,6-4 0 0,-3 0-10 15,3-3 18-15,1 1-13 0,-1-3 7 0,-1-2-2 16,2 0 10-16,0-3-5 0,-1-2-10 0,0 1 21 16,-3-2-16-16,0-1 12 0,0-1 6 15,-1-1-2-15,-2 1-1 0,0 1 11 0,-4-1 2 16,3 4 3-16,-6-4-3 0,2 0-15 0,-2 3 7 16,-1-2-10-16,1 4-2 0,-4-4-8 15,1 4 15-15,-1 2-2 0,-1-3-15 16,2 2 9-16,6 2 9 0,-11-2-11 0,8-3-8 15,3 5-10-15,-7-1 3 0,7 1-8 0,-4-8 3 16,4 8 7-16,4-7 13 0,0 0-5 0,2-3-2 16,4-1 9-16,2-7-14 0,4-6-16 15,1 1 25-15,-4-4-15 0,6-10 11 0,0-2 2 16,-5 7-3-16,-4 0 14 0,0 5-4 0,1-4 21 16,-5 6-15-16,1 1 26 0,0 3-47 0,-7 0 62 15,7 3 17-15,-6 2 11 0,2 5 3 16,-3-2-19-16,0 2 1 0,0 3-6 0,0 0 8 15,0 0-10-15,0 3-15 0,0 5 12 16,0 0-20-16,-7-3-3 0,7 3-7 0,-7 16-11 16,3 0 11-16,4 2-8 0,-3 8-11 0,-1 8 16 15,4 3 8-15,-3 14-21 0,3 2 3 16,3 4 0-16,1-1 0 0,0-2-11 0,2 0 1 16,2-1-11-16,1-2 8 0,-2-2-5 0,4-10-18 15,-4-6 28-15,0-5-10 0,2-3-16 16,-1 0 11-16,-2-7 8 0,-2 2-6 0,2-7 13 15,-2 3-5-15,2-5 0 0,-5 1 13 0,3-5-18 16,2-3 12-16,-3 1-4 0,-3-5-8 0,0 0 7 16,0 0-4-16,7-16 4 0,-4 4 1 15,-3-1-6-15,1-4-2 0,-1-6-5 0,-1-2 18 16,-2 0-3-16,0-10-10 0,-1 2 2 16,-2 1-4-16,-2-3 19 0,-2 3-12 0,0 2-5 15,-1 2 5-15,-5 2 8 0,-2 1-8 0,2 7-10 16,-8-3 2-16,6 8 13 0,-2 1-20 0,-4 2 10 15,0 3-6-15,0 4 11 0,1-1 0 16,2 7 0-16,0-2-10 0,1 1 13 0,3 3-14 16,3-1 1-16,0 5-10 0,4-1 15 0,4 2 0 15,2 1-6-15,4-1 11 0,1 1-10 0,5-3 13 16,4-1 4-16,0 0-4 0,8-4 12 16,2-2-2-16,3-2-10 0,5-2-11 0,6-5-7 15,1-1 4-15,2 1-7 0,-3-2 0 16,0-2-2-16,-3 2-6 0,-3 0-27 0,-1 2-45 15,-10-1-45-15,1-6-190 0,-5 10-522 0,-2 1 80 16,-5 2 84-16,-2-2 104 0</inkml:trace>
  <inkml:trace contextRef="#ctx0" brushRef="#br0" timeOffset="-141046.62">4976 6986 606 0,'0'0'200'0,"0"0"-13"15,0 0-31-15,0 0-18 0,-5 23 8 16,6-15-26-16,-1 4 3 0,4 2-15 15,-1 4-9-15,-3 0 14 0,3 6-36 0,1 1 48 16,-1 1-2-16,0 2 8 0,-2 0-21 0,5 4-23 16,-3 1-13-16,1-5-10 0,0-2 3 0,-1 3-24 15,0-4-17-15,1-1-16 0,-1-6-18 16,1-1-22-16,2-1-19 0,-2 0-13 0,-3-7 19 16,5 0-93-16,-6-1-225 0,3-5-417 0,-3 2 79 15,0-5 72-15</inkml:trace>
  <inkml:trace contextRef="#ctx0" brushRef="#br0" timeOffset="-140730.72">4818 6992 895 0,'0'0'264'0,"0"-8"-108"16,-3 3 8-16,3 5-18 0,7-8-3 0,-4 4-25 15,1-2-5-15,5-1-8 0,1 3-13 0,1-2-8 16,3 2 1-16,3-2-24 0,0 1 3 16,1 2-13-16,5 2 0 0,-3-1 11 15,1 0-34-15,-3 2 10 0,2 2-4 0,0 0 7 16,-3 1-11-16,0 1-14 0,-3-1 17 0,0 3-28 16,-4-3 16-16,-3 3-16 0,3 1 5 0,-9-3-5 15,1 6 3-15,-5 3-18 0,-7-3-6 16,0 5-9-16,-4 1-16 0,-7 2 15 0,-2 0-15 15,2 3 10-15,-2-3 1 0,2-7 4 0,4 6-5 16,-1-5-58-16,8-3-42 0,-4-4-168 0,1 2-11 16,9 0-414-16,1-1 58 0</inkml:trace>
  <inkml:trace contextRef="#ctx0" brushRef="#br0" timeOffset="-139472.55">5402 7024 706 0,'-10'-5'174'0,"0"3"41"0,-1 0-59 0,-2-2-36 16,0 2 32-16,-4 0-12 0,4-1-9 16,-2 2-19-16,2 1-25 0,-2 0 8 0,3 0-8 15,0 4 8-15,2-2-23 0,1 0-26 0,2 4 20 16,-1-2-20-16,2 3-7 0,-1-1-14 15,4 1-9-15,3-2-9 0,0 2-17 16,3-1 15-16,1 1-5 0,2-5 3 0,5 4-3 16,-1-5 7-16,0 0-19 0,7-1 12 0,-6 0 0 15,6-1-3-15,-1-3-2 0,-1 0-21 0,-2 2 16 16,1-3 18-16,-1-1-3 0,-3 2 13 16,1-2-8-16,-1 3 21 0,-3-3 2 0,0 0-5 15,3 3 8-15,-7 2 10 0,1-5-18 0,-1 4-12 16,-3 2 20-16,4-7-11 0,-1 6 3 0,-3 1-17 15,7-6 6-15,-7 6-1 0,0 0-6 16,4-3-10-16,-4 3 13 0,0 0-6 0,0 0 1 16,0 0-3-16,16 7 11 0,-12-5-9 15,3 0-22-15,3 3 10 0,-3-4 5 0,7 1-5 16,-4 3-3-16,3-5 11 0,1 0-14 0,0-3 1 16,3 0-3-16,-3 0-7 0,6-3-24 15,-6-2 19-15,3-1-19 0,-1 1-4 0,2-5 9 16,-5 1-12-16,1-3 8 0,-4 3 22 0,1-3-5 15,-4 1 3-15,0 1-10 0,-1-2 15 0,-3 1 5 16,-2 4 13-16,2 0 8 0,-3 1-16 16,0 0 24-16,-3-3-16 0,2 8 2 0,-2-3 9 15,-3 3-11-15,-1 0 5 0,0 2 5 0,-3-2-13 16,10 4 6-16,-14 4-1 0,7-2 9 16,0 6-1-16,1-4 5 0,2 8-7 15,0-2-5-15,1 6 14 0,0-1 1 0,3 1 16 16,3 3-1-16,-2 0-5 0,5 4-25 0,1-3 25 15,3 4-3-15,-3-1-12 0,3 0 15 0,4 2-7 16,-4-6-8-16,0 3 25 0,1-2-41 16,-1-2 27-16,0 0-9 0,-3-3 3 0,3-1 2 15,-3-3-10-15,-1 3-15 0,1-4 10 0,-3 1-7 16,-3 0 30-16,2-1-28 0,-3-2-13 0,0 0 21 16,-4 1-11-16,0 0-12 0,1-2 5 15,-4 1 12-15,1-5-9 0,2 3 7 0,-2-5-8 16,6-1-2-16,-11 0 10 0,11 0 0 15,-7-5-8-15,4 1-17 0,0-3 19 0,2-2 4 0,1-1-8 16,1-3 4-16,2-4-4 16,1 0-5-16,5-1-3 0,-1-4 15 0,2 2 9 15,-1-10 4-15,6 4-5 0,-2-1-5 0,4 0 5 16,3-12-23-16,-5 8 36 0,-2 5-21 0,1 1 9 16,-1 6 24-16,-6 0-12 0,4-3 23 0,-5 7 13 15,1-2-36-15,-3 6-8 0,-1-3 5 16,0 3 57-16,1 2-13 0,-4 2 0 0,0-2 0 15,0 1-16-15,0 2 14 0,-4 2-22 0,-2 0-14 16,6 4 12-16,-7-3-15 0,7 3 5 0,0 0-8 16,-18 10 3-16,12-3-10 0,2 2 10 15,-2 1 0-15,3 4-5 0,2-3-1 16,-2 6-1-16,0-3 7 0,3 1-21 0,3-3 8 16,-3 3 3-16,3-1-6 0,1-2 4 0,2-1-1 15,-2 0-8-15,6-3 13 0,0-5-2 16,0 2-3-16,2-3 8 0,1-2 5 0,0-2-18 15,1-3 13-15,0-2-8 0,3 0 10 0,-4-1-12 16,1-2-1-16,-4-1 8 0,4-3-4 0,-4 1-4 16,-3-1 6-16,3-1 2 0,-5 3 5 15,1-1 1-15,-3 3-14 0,0-1 1 0,1-1 2 16,-1 4-2-16,-3-1-6 0,0 1 3 0,3 1 0 16,-3 3 0-16,0-4 5 0,0 8-5 15,0-7-8-15,0 7 6 0,0-6-19 0,0 6 16 16,0 0-20-16,0 0 12 0,0 0 15 15,0 0 6-15,8 17-3 0,-5-10-5 0,1 0 5 16,2 0 8-16,1 4-15 0,4-3-1 0,-4 6 1 16,3-5 7-16,2 0 7 0,0 1-9 0,-2 3 2 15,3-4 3-15,-3 0 5 0,0-1-6 16,1 0-2-16,-1-1-10 0,-3 1 8 0,-1-2 2 16,2 1-10-16,-4-1 18 0,2 0-11 0,-3-3-9 15,1 4 14-15,-4-4-17 0,0 3 15 0,0 2-5 16,-7 0-2-16,0 2 7 15,-7 1-5-15,-2 3-13 0,-2 1-15 0,-1-4 10 16,1 4-39-16,0-1-50 0,-2-4-75 0,3-7-138 16,3 9-537-16,0-6 63 0,4-1 98 0,1-3 66 15</inkml:trace>
  <inkml:trace contextRef="#ctx0" brushRef="#br0" timeOffset="-139350.02">6264 6817 427 0,'-4'-2'59'0,"4"2"-226"15</inkml:trace>
  <inkml:trace contextRef="#ctx0" brushRef="#br0" timeOffset="-138518.72">4805 9638 655 0,'0'-10'222'16,"0"1"1"-16,3 0-31 0,-3-1-18 0,6-2-10 16,-2-1-31-16,4-2-7 0,1-1-9 0,4 3-7 15,-2-3 6-15,3 1-32 0,3 1 13 0,-4 4-10 16,2 2-12-16,1 1-27 0,-1 3 3 15,1 3-22-15,-2 1 14 0,-1 2-10 0,2 5 8 16,-2 2-5-16,-3 2 3 0,0 4-19 0,-3 7-2 16,-4-1 13-16,-3 5-24 0,-3 8 6 0,-7 14-5 15,-7 0-3-15,-1-4 0 16,-2 6 23-16,-4-7-18 0,-3-1 11 0,-1-1-44 16,1-1 15-16,4-5 0 0,2-10 3 0,3-3 5 15,5-6-7-15,-1-5 17 0,4-3 3 0,3-1 0 16,-2 1-8-16,4-6-5 0,5-2 12 15,0 0-17-15,0 0 5 0,0-15 0 0,5 5 8 16,4-1 0-16,-2-3 2 0,7-3-5 0,-4 4 10 16,3-1-2-16,2-3-5 0,-2 3 2 0,4-3-12 15,-3 6 9-15,0-1-2 0,-1 2-5 16,1 3-7-16,-1-1 19 0,-2 5-22 0,3-3 10 16,-4 5-15-16,-1 1 10 0,2 0-34 0,-1 1-27 15,0 6-47-15,1-2-15 0,-4-2 0 0,0 6-71 16,-1-8-68-16,1 11-495 0,0-3 93 15,-3 0 45-15</inkml:trace>
  <inkml:trace contextRef="#ctx0" brushRef="#br0" timeOffset="-137967.15">5064 9126 427 0,'-4'-7'210'0,"2"3"-31"15,1-3 21-15,-2 0-13 0,0 0-19 0,2 3-14 16,-1-3 5-16,2 0-26 0,0 7 0 0,-1-11-15 15,1 4-18-15,0 0-19 0,1 3 4 16,2-2-13-16,0-2 4 0,4 1-14 0,0 3-11 16,3-2 0-16,3 0 13 0,-2 3-31 0,6-3 11 15,0 5 2-15,3 0-10 0,-3 2-8 0,1-1-10 16,2 1-10-16,1 6 2 0,0-3-5 0,-2 6-28 16,-1 0 20-16,-1 1-17 0,-3-1-6 15,-4 5 21-15,-4-2 3 0,-2 3-9 16,0-1-6-16,-4 4 1 0,-8 1-12 0,2 3 0 15,-4-4 10-15,-4 3 3 0,1-4 9 0,2 0-17 16,-3-1 8-16,4-2 25 0,-1-4 24 16,-1 1-9-16,4-3 16 0,2 0 0 0,-2-7 5 15,5 4-28-15,-3-3 5 0,6-3 5 0,0 0-12 16,0 0 4-16,0 0 1 0,0 0-4 0,20-17-1 16,-10 11 4-16,3-3 14 0,2 3-22 15,1-1 14-15,5-2-16 0,0-3 6 0,-1 4-11 16,1 0 5-16,3-1 0 0,-3 5 3 0,-2-3-3 15,-1 2-17-15,-1 3-11 0,3 1-36 16,-6 1-41-16,3 0-56 0,-3 0-95 16,-3 3-45-16,2 1-480 0,1 0 67 0,-4 3 69 15</inkml:trace>
  <inkml:trace contextRef="#ctx0" brushRef="#br0" timeOffset="-137748.52">5841 9456 724 0,'3'-6'251'16,"-3"6"-21"-16,3-7-15 0,-2 1-25 0,5 2-24 15,0-1-15-15,2 2-8 0,-1-4-25 0,2 4-26 16,1-2-12-16,2 3-47 0,-3 1-41 0,1 2-87 15,1-1-99-15,-4 2-11 0,3 6-522 16,-3-1 90-16</inkml:trace>
  <inkml:trace contextRef="#ctx0" brushRef="#br0" timeOffset="-137578.89">5891 9751 890 0,'0'0'223'0,"0"0"-18"0,1-18-11 0,6 16-20 16,-4-3-2-16,4 3-39 0,-1-4 10 0,4 1-33 16,-2 0-18-16,2 0-4 0,0 3-17 15,4-2-48-15,-4 1-51 0,0-6-166 0,4 10-592 16,-1-1 87-16,2 2 69 0</inkml:trace>
  <inkml:trace contextRef="#ctx0" brushRef="#br0" timeOffset="-136766.97">6863 9282 734 0,'3'-4'233'0,"-3"4"-13"0,0 0-41 16,0 0-10-16,16 12-20 0,-11-8-8 15,1 8-8-15,-2 0-39 0,2 5 4 0,1 5-11 16,-4 2-13-16,1 2-8 0,0 0-32 15,-1 2-6-15,0 5-28 0,1-2-8 0,-4-5-7 16,3 5-29-16,-3-3 1 0,3-5-13 0,-2-3 17 16,2 1 16-16,-3-7 18 0,0-1 15 0,3-4 11 15,-3-1 2-15,0-1-13 0,0-6 3 16,0-1 28-16,0 0 0 0,0 0-8 0,0 0-5 16,0 0 21-16,0 0 2 0,0 0 10 0,4-18 6 15,-3 16-26-15,-1 2 2 0,3-12 6 16,0 11-29-16,0-6 16 0,1 4-8 0,5-4-7 15,2 5-8-15,2-4 12 0,5 1-7 16,-2 0-13-16,5-2-25 0,0 5-11 0,-1-4 3 16,1 4-15-16,6-6 4 0,-3 6-63 0,0-4 2 15,-4-1-10-15,-2 4-5 0,-1-4 25 0,-3 0 11 16,-1-1 15-16,-3 1-11 0,-2 2 32 16,-2-4 30-16,-3-2 8 0,-3 1 28 0,0 2 13 15,-3-2 25-15,-3-1 1 0,1 1 2 0,-5-1-8 16,0 3 8-16,-1-3 3 0,2 4-6 0,-1-2 1 15,-1 1 2-15,4 1-11 16,-3 3 4-16,4 0 4 0,-2 1-7 0,5 0-16 0,3 3-7 16,0 0 2-16,-14 10-7 0,11-1 2 0,3 0-13 15,1 2 6-15,2 6-8 0,3-2 12 16,1 8-7-16,4-3 0 0,2 7 0 16,1 3-3-16,-1 0 3 0,0 0 5 0,8 8-5 15,-6-4-28-15,-2-6-16 0,-3 3-38 0,1-4-38 16,-1 0-100-16,-10-2-141 0,3-2-448 0,0 2 74 15,-2-7 82-15</inkml:trace>
  <inkml:trace contextRef="#ctx0" brushRef="#br0" timeOffset="-136468.9">6537 10311 709 0,'18'-17'250'15,"3"9"-40"-15,6-2-10 0,24-10 43 0,4-3-28 16,20-3-25-16,10-5-27 0,1 4-9 16,3-6-18-16,0-2-1 0,-5-2-35 0,5 1 20 15,7 0-33-15,-4-2-2 0,1 5-13 16,2 0-6-16,-6 1 6 0,-6 4-16 0,-9 2-2 0,-15 7-21 15,-8 0 8-15,-13 8 5 16,-8 3-30-16,-8 1-4 0,-6 0-24 0,-2 4-9 16,-7 3-17-16,-4 0-14 0,-3 0-42 0,-10 11-68 15,-11 3-88-15,-19 11-337 0,-1 0-183 0,-17 10 79 16,-4-2 71-16</inkml:trace>
  <inkml:trace contextRef="#ctx0" brushRef="#br0" timeOffset="-136186.53">6644 10474 724 0,'13'-13'156'0,"-6"9"0"0,14-6 59 16,9-4-23-16,14-11 3 0,14 3-39 0,18-11-5 16,3 2-13-16,6 0 8 0,-3-3-26 0,0 3-7 15,3-2-6-15,1 1-9 0,0 2-4 0,6-1 6 16,-6-1 5-16,-1 2-23 0,0-1-20 15,-9 0 12-15,-8 6-3 0,-13 2-19 0,-8 3-4 16,-2 5 1-16,-14 0-18 0,-4 5 7 0,-7 5 11 16,-2-1-31-16,-5 0-13 0,1 2 10 0,-7 0-5 15,3 1-5-15,-6-1 11 0,2 1-6 16,-6 3-20-16,0 0-18 0,0 0-18 0,0 0-31 16,0 0-46-16,0 0-84 0,-16 10-78 15,15-4-547-15,1-6 116 0,-3 2 35 0</inkml:trace>
  <inkml:trace contextRef="#ctx0" brushRef="#br0" timeOffset="-136031.1">8456 9708 650 0,'-17'0'-128'0</inkml:trace>
  <inkml:trace contextRef="#ctx0" brushRef="#br0" timeOffset="-120821.48">7060 10818 291 0,'0'0'146'0,"0"0"-69"0,4 0-3 15,-4 0-15-15,0 0 10 0,0 0-28 16,0 0 5-16,3-4 18 0,-3 4-10 0,0 0 2 15,0 0 42-15,0 0 12 0,0 0-11 0,0 0-14 16,0 0-3-16,5-6-3 0,-5 6 8 16,0 0-7-16,0 0-4 0,0 0-14 0,0 0-8 15,0 0 4-15,0 0-17 0,0 0 5 0,0 0-15 16,0 0 8-16,0 0-1 0,0 0 21 0,0 0-13 16,0 0-18-16,0 0 18 0,0 0-25 15,0 0 20-15,0 0-98 0,-18-1 16 0,8 0-12 16,10 1 19-16,-24 0 6 0,9 0 10 0,-1 0-13 15,-5 0 3-15,-3-1 5 0,1 1 16 16,-4-4-24-16,-1 4 28 0,-3 0-17 16,-3-1 10-16,3 0-3 0,-11-4 13 0,2 4-13 15,-1-1 3-15,-3-3-21 0,0 2 31 0,-18 1-10 16,3-3 18-16,-5 1-3 0,2 0-16 0,-2 1 4 16,2-3 2-16,-3 3 15 0,0-2-10 15,3 1-3-15,-7 0 11 0,1 1-5 0,0-4-3 16,-4 4 0-16,3-1-6 0,-2-3 1 0,0 3 23 15,2-3-13-15,0 0-7 0,1 0 17 0,3 3-5 16,0-3 1-16,0 0-4 0,-2-1-7 16,0-1 8-16,0 1 7 0,-1 4-15 0,2-7-5 15,1 5 13-15,1-2 7 0,-1 1-22 16,-1-1 7-16,4 1-11 0,-2 0 1 0,2-2 15 16,-3 5-23-16,1-2 18 0,2 0 3 0,-3 1-3 15,0-1 5-15,1 0 8 0,-1 4-3 16,3-4-5-16,0 4-10 0,-2-3 8 0,12 3-3 15,-10 1-3-15,11-1 8 0,4 2 3 0,-1 0-13 16,3 0 20-16,-19 1-15 0,2 0 5 0,0 2 23 16,1 1-33-16,-1-1 5 0,1 3 0 15,2 0-2-15,1 0 2 0,0 2 2 16,6 3-4-16,-5-1 9 0,5 0-20 0,1-2-2 0,7 2 23 16,-8-2-16-16,1 7 8 0,7-5-8 0,6-3 19 15,0 3-22-15,-12 4 4 16,7-3 4-16,6-3 13 0,3 2-12 0,-3-2 12 15,6 3-7-15,-3 0-1 0,3-1-2 0,1 3-2 16,2-2 12-16,-2 3-8 0,5-2-9 0,4 3 7 16,-2 1-5-16,5-1 2 0,-5 3 1 0,6 0-9 15,-1 0 1-15,2 3 8 0,2 0-1 16,0 1-7-16,3-3 10 0,-2 6 0 0,0 2 15 16,-1 1-15-16,4 1-5 0,-1-4 5 15,1 4 0-15,0 0 3 0,3 2-11 0,-6-2-8 0,6 3 9 16,0-3 12-16,-4 0 8 0,4 2-21 15,1-2 8-15,2 0-3 0,1-1-12 16,3 0 2-16,0 2 11 0,0-1 17 0,1 2-17 16,5 4-14-16,0-1 21 0,1-3-12 0,8 13 22 15,4-6-7-15,-1 2-1 0,6 0-7 0,0-4 8 16,6 2-21-16,2-4 8 0,5 0 20 16,1-2 6-16,2-3-21 0,5 3 8 0,-1-6-3 15,4 1-3-15,-1-2 6 0,2 0 5 0,2-3-8 16,3 0 3-16,1-4 7 0,4 0-10 0,2-1 3 15,18 2-6-15,2 0-4 0,-13-7-8 0,2 1 20 16,12-1-5-16,-11-4 5 0,1 2-2 16,3-3 56-16,17 1 2 0,-16 1-2 15,16-1-15-15,0-4 5 0,-14 0-1 0,2 1-12 16,2-1-5-16,-1-3-8 0,-1 0-10 0,1 2 3 16,1-3 2-16,1 3 2 0,2-5 1 15,14 1-11-15,-20-2-2 0,3 2 8 0,-3 1-24 16,-1-3 16-16,-2 1 10 0,-1-1-13 0,3 1 0 15,-2 2-4-15,-2-2-12 0,2-3 17 0,-2 4 1 16,3-1-14-16,-3-3 15 0,-1 4-8 0,1-2 13 16,-6-3-11-16,1 5 1 0,3-6 5 15,-3 5-11-15,2-4-4 0,1-1 7 0,-4 5-5 16,1-3 0-16,-1 0 13 0,1 0-21 16,-5 0 6-16,1 0 17 0,0-2-2 0,-7 4-13 15,4-2-8-15,-4 1 13 0,-10-2-5 16,13 4 5-16,-13-4 6 0,-4 4-11 0,1-2 5 15,9-1 5-15,-8-1-18 0,-6 4 13 0,2-4-17 16,-1-1 14-16,2 3 1 0,-5-2-6 0,0-2 8 16,-1 2 0-16,-2 0 0 0,-1-1 13 0,0-2 0 15,-4-3-18-15,-5 3 18 0,5 0-18 16,-9-1-10-16,2-4 25 0,-5 4 8 0,3-4-7 16,-4 3-3-16,3-4-6 0,-6-2 24 0,0 4-11 15,-1-6-2-15,1 1 3 0,-1 0-8 0,-3 2 10 16,-2-4 12-16,-1-2-14 15,2 4-11-15,-2-4 0 0,-3 2 19 0,3-2-6 16,-4 1-8-16,-2-1-15 0,1-2 15 0,-2 5 3 16,-2-6 3-16,1 0-1 0,-5 0-17 0,2 0 22 15,-6-6-20-15,0 5-2 0,-1-6 15 0,-9-8 2 16,2 2 3-16,-5-2-28 0,-4 0 3 16,2 3 9-16,-8-3 6 0,1-1-10 0,-2 0 5 15,-14-3-6-15,1-3 8 0,-5 5-2 0,11 9-11 16,-16-9 14-16,-2 9-22 0,-3-3 14 0,-2 4 7 15,-8 0-23-15,0 5 19 0,-10 1 9 16,-6 2 3-16,-9 1-8 0,-2 6-18 0,-6-1-4 16,-8 3-11-16,-8 5-13 0,-12 8-21 15,0 1-53-15,-13 4-143 0,-40 7-162 0,-1 3-399 16,2 3 98-16,-13 1 63 0</inkml:trace>
  <inkml:trace contextRef="#ctx0" brushRef="#br0" timeOffset="-118226.35">8073 11815 215 0,'0'0'48'0,"-10"1"24"15,6-1 5-15,-3 5-13 0,7-5-29 0,-10 2 24 16,3 1-20-16,1-3-24 0,-2 5 18 16,4-3 1-16,-6 4-6 0,1-4-3 0,-2 0-27 15,1 3-29-15,0-2-12 0,-1 2 55 0,-2-2-58 16,3 3 28-16,-4-5-66 0,4 5 63 16,-1-2 11-16,1-4 33 0,0 7-5 0,3-7 18 15,-3 3 43-15,3 2 3 0,0-5-2 0,1 2-16 16,1 2 28-16,5-4-10 0,-9 4-75 15,9-4 32-15,-4 0-26 0,4 0 38 16,-6 5-23-16,6-5-3 0,0 0-7 0,0 0 3 16,0 0 25-16,10 8-26 0,-1-7 11 0,2 0 23 15,2 1-21-15,5 1 8 0,2-2-15 0,4-1 84 16,7 3-10-16,0-2 5 0,3-2-34 16,10 1 3-16,0-2 11 0,2 0-29 0,18-3-56 15,-2 4 18-15,-1-3-8 0,1 1-7 0,-1 1-21 16,-10-3 28-16,8 1 8 0,2-2-23 15,-3 4 51-15,-9-4-43 0,-6 6-1 16,-1-3 3-16,2-1 8 0,-3 1-8 0,0-2 0 16,-3 3 1-16,-1 1-19 0,-6-3 3 0,0 2 15 15,-4 1-5-15,-2 1 12 0,-1 0-14 0,-4-2-3 16,0 1 2-16,-6-3 39 0,3 4-36 0,-4 0 5 16,-2 0-5-16,-1 0 10 0,0 0-4 15,-2 0 14-15,1-1-17 0,-9 1 7 0,11 1-5 16,-11-1 0-16,14-1 64 0,-14 1 13 0,6-3 13 15,-6 3-11-15,0 0 6 0,0 0-13 0,0 0-24 16,10-1 19-16,-10 1-8 0,0 0-23 16,0 0-5-16,0 0-23 0,0 0 15 15,0 0 2-15,0 0-1 0,0 0-9 0,0 0-7 16,0 0-3-16,-20-5 3 0,20 5-3 0,0 0-5 0,-11-1-5 16,11 1 8-16,0 0 0 15,-10-1-6-15,10 1-2 0,0 0 5 0,-13 0-5 16,13 0 3-16,0 0-6 0,-10-3-4 0,10 3-11 15,0 0 0-15,-7-2-10 0,7 2-11 0,0 0-22 16,-10 0-31-16,10 0-54 0,0 0-15 0,-8 5-19 16,2-10-145-16,6 5-432 0,-7 7 55 15,4-7 83-15</inkml:trace>
  <inkml:trace contextRef="#ctx0" brushRef="#br0" timeOffset="-117233.89">10130 11900 458 0,'0'0'89'0,"0"0"1"0,-9 0 7 16,9 0 3-16,0 0-23 0,-8-3-3 15,8 3-7-15,0 0-3 0,0 0-3 16,0 0-10-16,0 0 11 0,0 0 71 0,0 0-13 15,-7-4-18-15,7 4 1 0,0 0-9 0,0 0-12 16,0 0-13-16,0 0-5 0,0 0-10 0,28 7 8 16,-21-6-9-16,7-1-4 0,2 0-11 15,2 0 11-15,3 0-11 0,2 0-4 0,7 0-14 16,1 0 21-16,4-1-10 0,9-1-16 0,0 1 11 16,1 0-13-16,17-4 2 0,-12 5 0 15,-4-1-7-15,1 0 5 0,-2-2 2 0,2 0-2 16,-2 3-8-16,2-2 5 0,12-3-7 15,-5 5 5-15,-9-1 2 0,3-2 0 0,13-3-15 16,-9 6 23-16,-8-1-8 0,4-3 3 0,-3 1-3 16,3 3-18-16,-4-2 24 0,-3-3-3 15,4 5-1-15,-2-1-1 0,-4-2 4 0,-5 2-12 16,0-4 9-16,-3 5 1 0,-1-1-8 0,1-3 13 16,-7 4-43-16,0-3 32 0,-3 3-2 0,2 0-15 15,-6 0 10-15,0 0-2 0,-3-2 14 16,0 2-9-16,-4-1 5 0,0 1 15 0,-10 0-8 15,17 0-5-15,-10-4 11 0,-7 4-6 0,14 0 6 16,-14 0-27-16,7 0-63 0,-7 0 13 16,0 0 0-16,0 0 17 0,0 0 11 0,0 0-15 15,0 0 20-15,0 0-3 0,0 0-7 16,0 0 0-16,0 0 12 0,0 0 3 0,0 0-15 16,0 0 28-16,-21-5-11 0,21 5 14 0,0 0-8 15,-7-5 20-15,7 5-18 0,0 0-5 0,0 0 6 16,-9 0-1-16,9 0 23 0,0 0-35 15,0 0 30-15,-8-2-28 0,8 2 0 0,0 0 8 16,-7-3 10-16,7 3-8 0,0 0 11 0,0 0-42 16,-6-3-68-16,6 3-65 0,-7 0-43 0,7 0-468 15,-11 0 84-15</inkml:trace>
</inkml:ink>
</file>

<file path=ppt/ink/ink3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8:46:00.651"/>
    </inkml:context>
    <inkml:brush xml:id="br0">
      <inkml:brushProperty name="width" value="0.05292" units="cm"/>
      <inkml:brushProperty name="height" value="0.05292" units="cm"/>
      <inkml:brushProperty name="color" value="#FF0000"/>
    </inkml:brush>
  </inkml:definitions>
  <inkml:trace contextRef="#ctx0" brushRef="#br0">4356 2266 396 0,'-6'-3'121'0,"2"-2"-14"0,-2 0-2 16,2 2-5-16,-2-1-5 0,1 0-14 0,2 0 9 16,-4-1-18-16,4 1-6 0,0 1 6 15,-4-2-11-15,7 5-17 0,-11-4 20 16,8 1-39-16,-3 0 91 0,6 3-19 0,-10-3-2 16,10 3-21-16,-11-2 3 0,7 1-8 0,4 1-10 15,-13 0-6-15,13 0-7 0,-17 1-10 0,13 1 21 16,4-2-11-16,-13 0-18 0,5 2 3 15,8-2-8-15,-9 1-8 0,9-1 16 0,-7 3-13 16,7-3 12-16,-6 5 1 0,6-5-3 0,0 0-23 16,16 6 8-16,-5-4 2 0,9-1 1 0,4-1-8 15,10 0 15-15,6-1-3 0,6 0-5 16,15-4 1-16,1 4-9 0,-1-3-1 0,-2-1 6 16,2 0 11-16,0 0-12 0,-3 0-14 15,1 1 8-15,-5 1 8 0,4 0-5 0,-6 2-1 16,9-1 4-16,0-3 4 0,-9 4 5 15,-8-1-14-15,-3 0-1 0,0 0-10 0,-9 1 12 16,1 0-7-16,-2-1-2 0,-7 1 9 0,-3 1 11 16,2-2 0-16,-5 1 0 0,-2 1 10 0,-1 0-7 15,-2-2 9-15,-3 1-12 0,1-1 21 0,-2 0-1 16,-1 1-15-16,2-2 10 0,-10 3-15 16,10-4 5-16,-3 2-17 0,-7 2-30 0,7-1-24 15,-7 1-75-15,7-3-33 0,-7 3-54 0,0 0-415 16,0 0-132-16,0 0 81 0</inkml:trace>
  <inkml:trace contextRef="#ctx0" brushRef="#br0" timeOffset="999.71">8873 2061 588 0,'-7'-1'151'0,"7"1"-5"15,-18 0-20-15,9 1-21 0,9-1-59 0,-18 0-11 16,11 0-4-16,0 2-8 0,7-2 16 0,-17 0-6 15,10 0-5-15,7 0-2 0,-10 1 25 0,4 1-20 16,6-2-8-16,-11 1-11 0,11-1 4 16,-6 4-9-16,6-4-7 0,-4 5 16 0,4-5 2 15,3 7 2-15,-3-7 44 0,10 6-33 16,4-1-26-16,0-3 26 0,7 4-8 0,6-3 10 16,7 0-5-16,7-3 87 0,1 0-38 15,22 0 10-15,4-3-5 0,0 0-105 0,5 2 28 16,5-4-2-16,15 0 22 0,2 0-27 0,1-1 4 15,-14 3-4-15,-3-1 12 0,2 2 18 0,-4-2 3 16,1 1-16-16,4 2 11 0,-7-2-16 0,4-1 0 16,-4 1-2-16,-3 1-21 0,-4 1 13 15,-3-3 5-15,-3 3-5 0,-11-3 23 0,-7 2-5 16,-6 1 0-16,3-2-8 0,-10 1 6 16,-1-1-11-16,1 0 20 0,-7-1-17 0,-3 2 15 15,2 1-18-15,-9 0 16 0,0 1-29 0,-1-3 21 16,-3 1 7-16,1 1 9 0,-5 1-1 0,-6 0-15 15,10-3-1-15,-6 1 1 0,-4 2 31 16,0 0-32-16,4-5 4 0,-4 5 4 0,0 0-4 16,0 0-9-16,0 0 9 0,0 0-16 0,0 0 0 15,0 0-11-15,-8-7 27 0,8 7-42 0,0 0-12 16,0 0-21-16,-6-1-36 0,6 1-69 0,0 0-107 16,0 0-469-16,-13 3 80 0,5-3 46 15</inkml:trace>
  <inkml:trace contextRef="#ctx0" brushRef="#br0" timeOffset="6009.45">12455 2231 276 0,'-4'-3'100'0,"4"3"74"0,-6-2-23 16,6 2 2-16,0 0-32 0,-10-5 2 0,10 5-24 16,0 0 4-16,-7-1-6 0,7 1-23 0,-7-3-2 15,7 3 0-15,0 0-24 0,0 0 9 0,0 0 1 16,-4-3-22-16,4 3-10 0,0 0 7 16,0 0 6-16,0 0-4 0,0 0-4 0,0 0 10 15,0 0 0-15,0 0 3 0,24-1-6 0,-14 1-7 16,-10 0 2-16,21 0 0 0,-8 0-5 15,5-2-74-15,-5 2 18 0,8-3-5 16,0 3-6-16,-1-2 9 0,1 1 14 0,3-2 6 16,0 2 0-16,-1 1-11 0,1-1 11 0,1 1 64 15,2 0 10-15,0 0-18 0,1 0 8 0,2 0-21 16,1 0 18-16,0 0-10 0,0-2 0 0,0 0-8 16,0 2-4-16,2-1-9 0,1 1 1 15,-3-1 2-15,3-1-11 0,0 1 6 0,0-1 16 16,0 1-4-16,5-1-9 0,-2 1-1 0,-3 1-2 15,0-2-8-15,1 2 11 0,2 0-13 16,-3 0 9-16,0-3-11 0,4 3-1 16,3-2 13-16,0 2-18 0,4-1 2 0,-4 1 8 15,7 1 1-15,-4-2-4 0,4 0-4 0,-1 0-8 16,15-1 18-16,-10 0-13 0,-5 1-3 0,1 1 6 16,-4-3-1-16,4 2-2 0,1-2-2 0,-5 1 2 15,4 1-6-15,10-4-78 0,3 1 23 16,-9 1 15-16,-7 1-11 0,16-2 14 0,-4 0 12 15,-8-1 3-15,-1 3-13 0,9-3 41 0,-8 2-23 16,-5 1 2-16,0-2 9 0,0 1-19 0,-2 2 8 16,-1-2 2-16,-4-1 21 0,1 1-30 0,-3 1 35 15,-1-1-13-15,-4 1 0 16,1 0 3-16,-3-1-5 0,2 0 7 0,-6 1-4 0,0-1-1 16,0 1 3-16,-3-1 8 0,-1 2 12 15,0-1-20-15,-6-2 10 0,0 4 5 0,-1-1-5 16,-2 0 16-16,-4 1-14 0,2-2 9 0,-9 2-1 15,15 0-7-15,-9-1 2 0,1-2 26 16,-7 3-3-16,10 0 8 0,-10 0 3 0,8-2-6 16,-8 2-5-16,0 0-15 0,9 0 3 0,-9 0-6 15,0 0-2-15,0 0 2 0,10-3-10 0,-10 3-10 16,0 0 5-16,0 0-5 0,0 0-56 0,0 0 9 16,0 0-45-16,0 0-51 0,0 0-65 15,0 0-181-15,-19 8-323 0,14-7 54 0</inkml:trace>
  <inkml:trace contextRef="#ctx0" brushRef="#br0" timeOffset="6948.26">18902 2121 419 0,'-13'0'110'0,"13"0"16"0,0 0 2 0,0 0-5 0,0 0-11 16,-7-1-30-16,7 1 18 0,0 0-5 0,0 0-34 16,0 0 6-16,0 0-14 0,0 0 11 15,0 0 6-15,0 0-22 0,0 0 70 16,34 1-28-16,-17 1 12 0,7-2-23 0,7 0-7 16,3 0-8-16,11 2-5 0,22-1 7 0,2-2 1 15,0-1-18-15,6 0 4 0,0 1-7 0,0 1 3 16,1 0-23-16,5-3 7 0,-2 2-5 0,3-1 0 15,18 1 26-15,-19 1-5 0,1 0-8 16,-2 0-11-16,-6 0-14 0,1 0 7 0,-2 0 5 16,-5-5-13-16,-3 3 6 0,-11 2-6 0,-10-1 13 15,1 1-5-15,-4-2-7 0,-7 2 1 0,-3 0-1 16,0 0-3-16,-7 0-6 0,0-1 9 0,-8 2-27 16,-1-2-55-16,1 1 12 0,-5 0 34 15,2-1-21-15,-6 1 33 0,4-1 3 16,-4-1-18-16,-7 2 25 0,13-2 11 0,-7 2-23 15,-6 0 20-15,8-1-35 0,-8 1-37 0,7-1-12 16,-7 1-39-16,0 0-35 0,10-2-16 0,-10 2-13 16,10 0-38-16,-10 0-43 0,11 2-461 0,-2-4 107 15</inkml:trace>
  <inkml:trace contextRef="#ctx0" brushRef="#br0" timeOffset="7452.39">21848 2114 522 0,'0'0'100'15,"0"0"12"-15,8 6-4 0,-8-6-14 0,10 1-7 16,0 1-28-16,4 1 39 0,0-2-45 0,10 0 42 16,3 2-41-16,7-3 10 0,0 2-18 0,11-2 0 15,-1 2 18-15,21 1 2 0,0 1 47 16,7-2-16-16,-3-1-5 0,6 2 3 0,0 0-15 15,6-3-9-15,-1 2-20 0,-2-2-2 0,1-1-8 16,-4 0-10-16,0 1 22 0,0-1-30 0,-3-1-58 16,-3 2 1-16,-1-3-1 0,-3 3 9 15,0-3 13-15,-4 0-5 0,-9 2 5 0,-8-1 8 16,0 1-7-16,-6-1 4 0,-4 2-10 0,-3-2 26 16,-1-1-8-16,-8 2 0 0,2 1 5 15,-5-1 10-15,-4 0 21 0,-2-3-8 0,-2 4-2 16,2-1-3-16,-6-2 2 0,-1 0 9 0,2 2-14 15,-1-1-2-15,-7 2 10 0,6-3-18 16,-6 3 1-16,4-3 4 0,-4 3-5 0,6-4-28 16,-6 4 26-16,0 0-26 0,6-3 0 0,-6 3-10 15,0 0-28-15,0 0-29 0,0 0-48 0,2-3-90 16,-2 3-547-16,0 0 94 0</inkml:trace>
  <inkml:trace contextRef="#ctx0" brushRef="#br0" timeOffset="12640.48">25319 2214 473 0,'0'0'154'0,"0"0"-3"0,-10-1-18 15,10 1-18-15,-7-2-74 0,7 2-5 0,-7-3 10 16,7 3-3-16,0 0-7 0,-10-2 0 0,10 2-3 16,-7-1-30-16,7 1 5 0,0 0 32 0,-11-3-40 15,11 3 23-15,0 0-10 16,-10-1 8-16,10 1-1 0,0 0 11 0,0 0-16 15,0 0-4-15,0 0-9 0,0 0 11 0,0 0 7 16,0 0 6-16,0 0 15 0,0 0-5 0,41 7 7 16,-11-5-7-16,12-2-3 0,5 0 1 0,19 0 9 15,9-2-22-15,3 0-11 0,15 1 80 16,7-4-6-16,2 1-10 0,0 0-7 0,5-3-8 16,-5 2 7-16,4-2-10 0,-3 1-4 0,2 0-65 15,5-2-5-15,3 1-10 0,-1 0 5 0,1 1 15 16,-7 0 26-16,2-1-8 0,-7 0 3 15,-2-1-10-15,-4-1-6 0,-3 1-2 16,-19 1 2-16,1 2 1 0,-5 0 4 0,-4-3 1 16,-4 3-18-16,-12-1 27 0,-9 0-14 0,-1 4-1 15,-13-1-4-15,-2 0 42 0,-3 1-40 0,0-1 46 16,-8 3 16-16,3-2-42 0,-5-1 21 0,0 3-21 16,1-1 3-16,-7 0 0 0,2 0-5 15,-7 1-8-15,10 0-8 0,-10 0 1 0,0 0-21 16,0 0-23-16,0 0-29 0,0 0-83 0,-7 8-152 15,0-5-437-15,-1 2 68 0</inkml:trace>
  <inkml:trace contextRef="#ctx0" brushRef="#br0" timeOffset="13924.34">2771 3019 655 0,'-7'-2'225'0,"7"2"-30"0,0 0 4 0,0 0-32 16,-7-3-16-16,7 3-8 16,0 0-10-16,0 0-13 0,0 0-10 0,0 0 13 15,34 2-43-15,-13-2-14 0,9 0 8 0,4 0-12 16,11 0-21-16,17-3-64 0,6 1-5 0,3-1 12 15,5-1-7-15,5 2 31 0,-2 0-8 16,14-3 2-16,-14 1-7 0,-5-1 3 0,1 2 4 16,-5-1-4-16,1 1-11 0,-6-2 3 0,-1 0 7 15,-5 0-7-15,-8 4 15 0,-10-1-13 0,-4-2 21 16,-3 3-3-16,-3 0-4 0,-6 0-17 16,-1 0 32-16,-3 1-16 0,-2 0 10 0,-5-4-7 15,0 8 10-15,0-4-18 0,-1-4-8 16,-6 4 1-16,1 0 1 0,-8 0 12 0,10-1 4 15,-10 1-18-15,0 0-7 0,9 0-13 16,-9 0 5-16,0 0-39 0,0 0-35 0,0 0-34 16,0 0-127-16,-3 5-441 0,3-5 16 0</inkml:trace>
  <inkml:trace contextRef="#ctx0" brushRef="#br0" timeOffset="14812.84">8339 3050 302 0,'0'0'156'0,"0"0"-28"0,0 0-23 15,0 0 61-15,0 0-2 0,0 0-21 16,0 0-15-16,0 0-8 0,28-5-7 0,-15 4-95 16,8-2 15-16,3 1-15 0,10 1 10 0,3-4-7 15,7 1-1-15,18 1 14 0,3-2-17 0,1 0-1 16,2 0-1-16,0 2 16 0,4-3-16 15,4 0 8-15,19 1 67 0,0 0-1 0,4 2 16 16,-3-2-5-16,4 2-13 0,-7-2-2 16,-16 2-11-16,-1 0-2 0,-4 2-19 0,-4-2 11 15,0 1 0-15,-6-2-25 0,-8 4-8 16,-10-1 9-16,-2-1-4 0,-5 1 3 0,-6 1-9 16,0 0 1-16,-4-4-3 0,-6 8 0 0,-1-8 13 15,1 8-12-15,-5-8 6 0,-5 4-40 0,0 0 28 16,2 0-2-16,-6 0 30 0,-7 0-10 0,13 0-13 15,-13 0-20-15,11 0-6 0,-11 0-14 16,0 0-19-16,0 0 8 0,0 0-10 0,0 0-37 16,0 6-42-16,0-6-29 0,0 0-138 15,-11 6-499-15,8-3 38 0,-3-1 100 0</inkml:trace>
  <inkml:trace contextRef="#ctx0" brushRef="#br0" timeOffset="15824.72">13918 3108 276 0,'-6'0'102'0,"6"0"-25"15,0 0 41-15,0 0 0 0,23 2-31 0,-9-4-13 16,7 2 18-16,2 0 0 16,11-2-10-16,11 2-3 0,-1 0-12 0,21-3-3 15,4 2-5-15,3 0-3 0,7 0 70 0,19-3 22 16,-2 2-46-16,3-1-15 0,3 0-12 0,-2 1-9 16,-1 1-79-16,-17-1 29 0,24 0 15 15,0 0-8-15,0 1-3 0,-3 0 1 0,6-1-6 16,-6 2-10-16,-1-4 13 0,-17 4-8 0,-6-1-12 15,3-2 17-15,-3 2-2 0,0-1 5 0,-7 2-16 16,-1-1 1-16,1-1 2 0,-7 2 15 16,-11-1-7-16,-6 1-5 0,-7-2-6 15,-4 2 4-15,-2 0 6 0,-4 0-9 0,-8 0-6 16,2 0 14-16,-5 0 4 0,-3 0 5 0,-3 0-35 16,-1 0 43-16,-1 0 0 0,0 0-15 0,-5 0-3 15,-7 0-10-15,14 0 23 0,-14 0-7 16,4-2 12-16,-4 2-5 0,0 0-18 0,0 0-7 15,0 0-4-15,0 0-9 0,0 0 0 0,0 0-29 16,0 0 1-16,0 0-49 0,0 0-6 0,0 0-30 16,0 0-53-16,-28 2-150 0,28-2-337 15,0 0 28-15</inkml:trace>
  <inkml:trace contextRef="#ctx0" brushRef="#br0" timeOffset="19952.68">20232 2996 389 0,'-6'-1'138'15,"6"1"-67"-15,0 0-4 0,0 0 7 16,0 0 6-16,0 0-27 0,0 0 1 0,0 0 25 0,0 0-12 16,0 0 76-16,0 9-17 15,0-9-3-15,16 6-16 0,-2-3-12 0,6-2-6 16,4 2-9-16,4 0-67 0,6-2-8 0,6-1 18 16,6 0-41-16,-2 0 110 0,22 0-13 0,2-2 6 15,0 0-16-15,0-1 0 0,7 2 0 0,-3-1-2 16,6-1-21-16,1 1-18 0,3-2-13 15,-6 3 19-15,6 0 9 0,-4-3-2 0,1 3-13 16,-1 0-10-16,1-2 20 0,0 3-7 0,-4-3-8 16,-4 3-10-16,-2 0 10 0,-4-3 5 0,-3 1-23 15,-12 2 11-15,-8-2 4 0,-1 0 1 16,-4 2-9-16,-3-1 6 0,-3 0 5 0,0 0-12 16,-7 0-19-16,-3 1 18 0,-1 0-5 15,-3-4 0-15,-3 4 31 0,0-1-28 0,-1 1-72 16,-2-1 15-16,-1 1 14 0,-10 0-4 0,17-2 3 15,-10 2 21-15,-7 0-18 0,10-1 12 16,-10 1-4-16,10 0 17 0,-10 0-5 0,11-2-15 16,-11 2 13-16,0 0-26 0,9 2 10 0,-9-2-23 15,0 0-46-15,0 0 1 0,0 0-32 0,0 0-138 16,-3 5-460-16,3-5 43 0</inkml:trace>
  <inkml:trace contextRef="#ctx0" brushRef="#br0" timeOffset="20884.59">26143 2970 406 0,'0'0'141'0,"-4"-4"-8"15,4 4-15-15,0 0-15 0,-10-3 71 0,10 3-23 16,0 0-6-16,0 0-40 0,0 0-7 15,0 0-4-15,32 0 6 0,-10 0-20 0,11 1 14 16,12-1-19-16,21 0-1 0,3 0 0 16,8 0-10-16,3-1-10 0,19 1-3 0,4-2-15 15,3 1 15-15,3-1-5 0,0 2-10 0,-3 0 2 16,0-2-2-16,0 0-3 0,-3 0 6 16,2 2-6-16,-1 0 8 0,1-1 0 0,-6 0-13 15,-16 1-2-15,-1 0 10 0,-4 0-16 0,-2 0 6 16,-5-4-3-16,-6 4-21 0,-10 0-4 0,-11-1 7 15,-3 0 5-15,-7-1 3 0,-3 1 0 16,-6 1 5-16,-2-2 12 0,-2 2-27 0,0-1 4 16,-8 1 19-16,1 0-13 0,-1-2-67 0,-3 2 23 15,1-1 11-15,-4-1 17 0,-7 2-40 0,16 0 12 16,-16 0 3-16,11 0 2 0,-11 0-4 16,7-2-9-16,-7 2-27 0,0 0-16 15,0 0-36-15,0 0-48 0,-1 7-83 0,-2-3-534 16,3-4 97-16</inkml:trace>
  <inkml:trace contextRef="#ctx0" brushRef="#br0" timeOffset="22876.24">2388 4020 591 0,'0'0'169'0,"0"0"-108"0,0 0 6 16,0 0 10-16,0 0 4 0,0 0-32 0,0 0-11 16,0 0 55-16,0 0 4 0,0 0-5 15,0 0-13-15,37-3-10 0,-24 3 1 16,5-4-9-16,2 4 13 0,4-3-15 0,7 2-3 16,0-4 1-16,10 4-6 0,0-2 0 0,3-1-7 15,-2 3-19-15,2-2 9 0,1 3-9 16,-1-4-4-16,4 4-1 0,-1-3-2 0,12 2 5 15,-5-4-5-15,8 4-8 0,-8 1 3 0,-6 0-3 16,14-2 16-16,-7 1-3 0,7 1-13 0,2-4 16 16,1 3-1-16,-3-2-4 0,-1-1 9 15,1 2-24-15,-1 0 6 0,-9-1 1 0,9 0-3 16,-10 1-84-16,10-3 13 0,-3 2-1 0,4 1 21 16,-3-3 3-16,5 3 12 0,-2-3-12 15,3 2 30-15,-1-2 8 0,-2 2 5 0,-10 2-17 16,12-3-9-16,-12 2 19 0,-8 0-19 15,1-3 8-15,16 4 6 0,-10-2 4 0,8-1 3 16,2 0-20-16,-10 0 2 0,-6 2 10 0,3 0 5 16,13-3 1-16,-9 4 4 0,-5-1-9 0,-1-3 9 15,-2 4-7-15,1-1 13 0,-1 1-21 16,-1 0 8-16,2-2-5 0,-4 3 7 0,4-2-15 16,-4 1 11-16,3 0-1 0,-3 1 13 0,0-3 3 15,4 1-29-15,-4 2 19 0,-1-1-9 0,-5 1 17 16,3 0-6-16,-4 0 0 0,3 0-8 15,-2 0 0-15,2 0 13 0,-3 0 6 0,0 0-4 16,1 0-12-16,-1 0-10 0,1 0 17 0,-1-2 6 16,3 2 5-16,-6-1-29 0,3 1 24 15,0-4-21-15,0 4 1 0,1 0 22 16,-1-1-3-16,0 1-1 0,0-2 4 0,0 1-23 16,0 1 23-16,3 0-17 0,-5 0 9 0,2 0-7 15,1 0 0-15,-1 0-8 0,0-1 0 0,-1 1 13 16,-1 0-18-16,1 1 29 0,-5-1-17 15,3 1-1-15,-4 1-1 0,-2-1-7 0,1-1 10 16,-5 4 2-16,3-4-17 0,0 3 7 0,-4-3 10 16,1 3-10-16,-1 0 16 0,0-3-26 0,-2 1 2 15,2 0 19-15,-6 1 4 16,2-2-12-16,-1 4 10 0,-2-4 8 0,4 1 2 16,-7-1 13-16,2 3-13 0,1-3-10 0,0 0-5 15,1 4-7-15,-4-4 29 0,1 0-34 0,2 0 1 16,0 1 1-16,-2-1 7 0,2 0 0 15,-2 2 3-15,-1-2 18 0,0 0-13 0,1 0 5 16,2-2-5-16,-6 2 16 0,4-1-14 0,-1 1 19 16,0 0-3-16,-10 0 2 0,17-4-2 0,-10 4 5 15,-1 0 10-15,-6 0 1 0,12-3 4 0,-12 3-12 16,10-1-1-16,-10 1 3 0,9-1 16 16,-9 1-19-16,0-5-17 0,0 5 2 15,0 0-25-15,0 0-49 0,0 0-13 0,-6-8-69 0,2 5-115 16,-2 3-468-16,6 0 109 0</inkml:trace>
  <inkml:trace contextRef="#ctx0" brushRef="#br0" timeOffset="24050.25">12035 3801 340 0,'0'0'110'0,"0"0"-15"0,0 0-11 16,-11-1-12-16,11 1 17 0,0 0-30 0,0 0-15 15,0 0 12-15,0 0 16 0,0 0-8 0,0 0 59 16,0 0-8-16,0 0-20 0,24 9 4 0,-9-7-4 15,7 0-8-15,6-2-13 0,6 0 19 16,14 0-22-16,17 0 16 0,4-2-15 0,9 0-13 16,-3-1 10-16,1 0-23 0,19 0-59 15,1-2 3-15,6-1 2 0,-2 2 11 0,-4-3-6 0,3 4-17 16,-4-2 2-16,-17 2 28 16,22-1-7-16,-7 0 53 0,5-2 10 0,-15 5-2 15,13-1 16-15,-12 2-11 0,-1 0-8 0,-4 0-4 16,-1 0 9-16,-2 0-12 0,-5 0-10 0,-3 0 9 15,-6 0 6-15,-10 0-38 0,-8 0 4 0,-6 0-2 16,-4 0 0-16,-3 0-5 0,0 0 5 16,-4-4 0-16,-7 4-5 0,0 0-10 0,-3 0-16 15,-3 4 6-15,0-4 30 0,0-4 0 0,-4 4-8 16,0 0 14-16,-3 0-4 0,-7 0-7 0,13-1-10 16,-13 1 10-16,7-3-15 0,-7 3-16 15,0 0 1-15,0 0 1 0,0 0-37 0,0 0-31 16,0 0-8-16,0 0-18 0,0 0-56 15,-23 4-64-15,15 1-607 0,2-2 108 0,-1-1 56 16</inkml:trace>
  <inkml:trace contextRef="#ctx0" brushRef="#br0" timeOffset="24979.37">18930 3820 319 0,'0'0'182'0,"0"0"-15"16,0 0-24-16,-11 0-7 0,11 0-29 0,0 0 11 16,0 0-11-16,0 0 3 0,0 0-2 0,0 0-16 15,28 6-18-15,-11-4-12 0,3-2 12 0,11 1 3 16,4 1-8-16,9 1-10 0,24-3 10 15,5-3-28-15,5 6 33 0,4-3-36 0,3 0 1 16,-3 0 9-16,21-3-1 0,-4 3-14 0,3 0-5 16,1-3-8-16,0 4 21 0,-4-1-2 0,-17-1-6 15,0 1-59-15,3 0-14 0,-6-2 6 16,2 1 4-16,-2 1 22 0,-4 0 3 0,-2 0-6 16,-2 0 1-16,-6 0 3 0,-10 0-1 0,-11 0-10 15,1 0-3-15,-4 0 27 0,-7 0-4 16,-3-4-4-16,-7 4 12 0,0 0-2 0,-7 4-8 15,0-8 25-15,0 4 1 0,-3 0-6 16,-4 0 3-16,0 0-2 0,0 0-6 0,-10 0-12 16,14 4-11-16,-8-4 0 0,-6 0-15 0,0 0 10 15,11 0-20-15,-11 0-13 0,4 3-28 0,-4-3-16 16,0 0-53-16,0 6-72 0,0-2-504 16,0-4 61-16</inkml:trace>
  <inkml:trace contextRef="#ctx0" brushRef="#br0" timeOffset="26155.48">23435 3825 547 0,'0'0'179'0,"0"0"-22"0,28 3 1 0,-18-2 4 15,7 1-52-15,0 1-8 0,4-2 3 16,3 0-13-16,6 1-13 0,1 2 19 0,10-3-14 16,0 2-27-16,4 1 4 0,19-1 11 0,4 0-26 15,-2 0 13-15,9 1-8 0,3-1-8 0,2-1-2 16,18 1 8-16,-2 1-21 0,-12-1 3 16,10 0-6-16,-16 0-2 0,4-1 3 15,-2 0-8-15,18 1-74 0,-19-2 20 0,3 0 13 16,3 1 7-16,11 3-4 0,-17-5 2 0,-4 3-23 15,-3-3 26-15,0 1-29 0,-4 1 19 16,-6 1-4-16,-7-2 6 0,-8 0 11 0,-2 1-4 16,2 1-2-16,2-2 21 0,-5 0-8 0,3 1 2 15,-4-1 13-15,-4-1-2 0,-1 4-3 0,-7-3 16 16,0 1-32-16,0-2 1 0,-8 1 33 0,1 1-10 16,-6-4-3-16,-2 4 18 0,2-2-7 15,-5 0-3-15,-2 0 5 0,-1 0 18 0,0 0-8 16,1 0-10-16,-2 0 26 0,-2 3 2 15,-7-3-2-15,14 0-11 0,-14 0-12 0,12-3-14 16,-12 3-4-16,5 3 13 0,-5-3-9 0,11-3 11 16,-11 3 3-16,0 0 17 0,0 0-12 15,10-2-21-15,-10 2 16 0,0 0-8 0,0 0 10 16,6-1-15-16,-6 1-11 0,0 0 1 0,0 0-6 16,0 0-2-16,0 0-20 0,0 0-34 0,0 0-23 15,-20-7-51-15,20 7-64 0,-11 0-46 16,11 0-513-16,-9 4 76 0,9-4 111 0</inkml:trace>
  <inkml:trace contextRef="#ctx0" brushRef="#br0" timeOffset="30611.12">7933 12364 360 0,'0'0'159'0,"-5"-6"-10"0,5 6-11 0,-6-2-92 16,6 2 15-16,-3-5-7 0,3 5-13 16,0 0 64-16,-4-5 5 0,4 5 0 0,0 0-25 15,0-6 7-15,0 6-23 0,-3-6 18 0,3 6 25 16,0 0-12-16,0 0-18 0,-6-3-18 0,6 3 5 16,0 0-15-16,0 0-13 0,0 0 10 15,0 0 6-15,-1-5-4 0,1 5-2 0,0 0 8 16,0 0-25-16,0 0 4 0,0 0 8 0,0 0-15 15,7-8 5-15,-7 8-8 0,7-2 5 16,-7 2 5-16,14 0-2 0,-4-1-23 16,-3 0 23-16,3-2-10 0,4 1-6 0,-1 1 3 15,4 1 0-15,-4 0-5 0,8-2 0 0,0-2-5 16,-1 3 0-16,-2 0-1 0,3-1-1 0,-1 1 4 16,0-3-15-16,4 4 15 0,-4-2-20 15,4 2 13-15,0-1-21 0,-2 0 18 0,1-2-7 16,4 1-6-16,-3 2 10 0,0-1-63 0,1 1 0 15,1 0 9-15,-2-2 1 0,3 1-5 0,-5 1 7 16,2-3 13-16,-2 3 3 0,3 0 8 16,-4 0 12-16,-1-1-15 0,3 1 15 0,-2 0-5 15,0 0 15-15,-1 0-4 0,1 0-1 0,-5 0-12 16,2-1 12-16,-1 2 3 0,0-1-8 0,-2 0 0 16,1 0 11-16,1 0-16 0,-3 0 13 15,3 0-1-15,-4 0 9 0,2 1-11 16,1-1 8-16,-2 0-23 0,0 3 36 0,-1-2 0 15,1-1-11-15,-4 2-2 0,4-2-7 0,-1 0 4 16,-3 0 16-16,2 1-10 0,1-1 2 0,1 2 0 16,-4-2-10-16,3 3-3 0,1-2 0 15,-4 0 6-15,1-1 15 0,2 0-16 0,0 0 3 16,-2 0-3-16,0 2-4 0,2 1-9 0,-2-2 24 16,2 0-18-16,-2-1 20 0,-1 2-28 0,0-1 26 15,1-1-16-15,-2 0-5 0,1 0 13 16,1 1 8-16,-11-1 2 0,14 3-2 0,-5-3 2 15,-1 1-30-15,-8-1 22 0,13 2 3 16,-9-2 8-16,-4 0-5 0,14 0-6 0,-14 0 1 16,10 0-6-16,-10 0 1 0,10 1 7 0,0-1 5 15,-10 0-2-15,10 2-18 0,-3-2 7 16,-7 0 18-16,14 3-22 0,-4-3 7 0,-10 0-10 16,21 0 15-16,-11 0-10 0,0 0 7 0,7 0-2 15,-4 0 3-15,5-3 7 0,-5 3-8 0,5-2 14 16,-2 1-19-16,2 1-7 0,3 0 10 15,-4 0 5-15,3-3 16 0,1 0-16 0,-5 3 2 16,2-1-19-16,-1 1 12 0,3-1 10 0,-3-1-10 16,4 1 2-16,-3 0 6 0,-2 1-8 0,5 0-5 15,-4-3 2-15,3 3 3 16,-2 0 8-16,1 0-8 0,2 0 8 0,0 0-16 16,2 0 8-16,-2 0 5 0,0 3 0 0,-1-3 8 15,1-3-18-15,0 6 8 0,3-3-11 0,-4 0 18 16,1 1-20-16,3-1 20 0,-1 0-12 15,-2 0 2-15,-1 0 7 0,1 0-4 0,2 0-6 16,-2-1 6-16,-1 2-16 0,-2-1 23 0,2 0-12 16,0 0 12-16,-2 0-8 0,0 0-2 0,2 0-15 15,0 0 15-15,-3 0 5 0,3 0 5 0,1 0-17 16,-4-1-3-16,4 1 15 0,0 1 2 16,-2-2-2-16,2 1 19 0,-4 0-22 15,1 0-2-15,2-3-18 0,-3 3 39 0,0 0-16 16,-3 0-3-16,3-2-7 0,0 2 8 0,0 0-3 15,-4 0-8-15,2 0 0 0,-2 0 19 16,1 0-16-16,-4 0 10 0,3 0-5 0,-2 0 5 16,-1 0-3-16,-3 0-2 0,-7 0-12 0,17 0 22 15,-10 0-15-15,3 0 12 0,-10 0-19 0,14 0 9 16,-4 0 0-16,-4-1 6 0,-6 1-6 16,18-1 11-16,-11 1-8 0,-7 0 15 0,17-3-12 15,-10 1 0-15,3 1 22 0,-10 1-25 0,14 0-5 16,-7 0 15-16,2-2-12 0,-9 2-3 0,12-1-3 15,-6-3 3-15,-6 4 10 0,10 0-8 16,-10 0 14-16,11-3-1 0,-11 3-15 16,6-1 15-16,-2-3 0 0,-4 4-7 0,6-2-8 15,-6 2 7-15,0 0 6 0,7-5 17 0,-7 5-12 16,3-3-13-16,-3 3 13 0,0 0-16 0,0 0-20 16,5-6-30-16,-5 6-73 0,-4-2-107 15,4 2-266-15,0 0-212 0,-10-7 45 0</inkml:trace>
  <inkml:trace contextRef="#ctx0" brushRef="#br0" timeOffset="34432.83">10370 9526 279 0,'0'0'115'0,"0"-7"2"16,0 7-12-16,0 0 16 0,-3-4 45 0,3 4-2 16,0-7-13-16,0 7-23 0,0 0-3 0,0-7-12 15,0 7-11-15,0 0 8 0,3-8-5 16,-3 8-2-16,0-6-9 0,0 6-4 0,4-4-5 15,-4 4-14-15,6-7-12 0,-2 6-3 16,5 0 1-16,-1-1-9 0,2-2 4 0,0 4-14 0,1-3-2 16,2 0 0-16,4 3 2 0,-6-1-18 0,6 1 6 15,-4 0 5-15,2 4-26 16,1-3 8-16,1 1 2 0,0 4 3 0,0-4-13 16,-3 4 0-16,0-1 8 0,-1 1-3 0,0 2-10 15,-2 3 13-15,-1 2-10 0,-6-3-3 0,2 4-3 16,-1 0-17-16,-2-1 27 0,-6 4-4 0,2-2-6 15,-3 3 8-15,-3 5-5 0,-2-3 5 16,-1 8-7-16,-1-7-1 0,1 5-2 0,-7 4 15 16,6-3-12-16,-2-2 10 0,-1 2-19 0,1 2 24 15,2-3-3-15,1 2-2 0,0-1 0 16,-1 3-13-16,4-5-6 0,1 0 27 16,2-2-14-16,-2 2-2 0,1-1 13 0,5-1-10 15,-3-3 12-15,6 0 3 0,-3 1-3 0,2-2-2 16,4-3 8-16,-3 1-14 0,4 0-2 0,-3-1 6 15,2 1 4-15,2-3-2 0,1-3-6 0,-2 3 6 16,3-4-8-16,-2-2 8 0,-1 2-5 16,2-3 0-16,-5 0 12 0,6-1 3 0,-3-1-15 15,0 2-6-15,-4-4 9 0,4 2 9 0,-3-2-15 16,2 1-7-16,-2-1 9 0,-4-3-7 0,10 0-7 16,-10 0-9-16,11 1 29 0,-11-1-8 0,6-1 13 15,-6 1-5-15,7 0 2 0,-7 0 13 16,0 0-23-16,7 0 8 0,-7 0 5 15,0 0-2-15,6 0-4 0,-6 0 1 0,0 0-23 16,0 0 15-16,0 0-10 0,0 0 13 0,0 0-11 0,0 0-12 16,0 0 15-16,-20 7 2 0,17-4 11 15,-5 2-28-15,2 3 12 0,-1 0 3 16,0 0 3-16,1 3-1 0,-2 2-4 0,2-1 2 16,-4 8-3-16,3 0-7 0,-1 2 12 0,-1-1 6 15,2 2-10-15,0 2 4 0,0 0-2 0,3 1-8 16,-2 0 3-16,2 5 0 0,1 2 3 15,0 1-1-15,-3-1 11 0,4 3-3 0,-1-3 5 16,3 6-7-16,-3-3 2 0,-1 3 5 16,4-3-10-16,-3 4-5 0,3-5 2 0,-3 4 8 15,3-3-7-15,0 2-6 0,-3-4 8 0,2 0 3 16,1-5-1-16,0 1-2 0,-3-3-2 16,0-1 22-16,3 2-10 0,-3-3-22 0,1-1 12 15,-1-2-3-15,-3 3-7 0,3-7 10 0,-1 2-5 16,1-1-5-16,-4-1 17 0,-1 0 1 0,-2 2-8 15,1-3 0-15,-2-1 5 0,1-4 0 16,-3 3-15-16,2-5 5 0,-3 3 5 0,3-2-8 16,-2-3 6-16,0 1 4 0,-1 0 13 0,1-2-12 15,2 0 2-15,1-1-5 0,0-2 8 0,-1 1-13 16,1-2 10-16,3 0-3 0,1 1 16 0,-2-3-13 16,2 1 8-16,2 2-8 0,1-3 3 15,3-1-8-15,-7 2 8 0,7-2-3 16,0 0-13-16,0 0-5 0,0 0 3 0,0 0-8 15,0 0-15-15,0 0-26 0,0-11-61 0,0 11-70 16,3-9-119-16,1 5-539 0,-4 1 106 0,3-2 69 16</inkml:trace>
  <inkml:trace contextRef="#ctx0" brushRef="#br0" timeOffset="39496.39">11039 4771 470 0,'0'0'152'0,"0"0"11"0,-3-5-17 0,3 5-87 16,-3-6-15-16,3 6-1 0,0-6-2 0,0 6-13 16,0 0 87-16,0-9-25 0,0 5 20 15,3-1 0-15,-3 5-7 0,0-7 4 0,0 7-15 16,3-7-2-16,-3 7-13 0,5-5-21 0,-2-1-13 15,0 4 19-15,0-4-14 0,1 3-14 0,2-1 4 16,-2 0 6-16,-4 4 2 16,11-6-13-16,-5 4-2 0,1-3-1 0,3 2-4 15,4 2-8-15,-4-2 2 0,4 1 6 0,-1 0-11 16,2 4-9-16,-2-2 14 0,0 2-7 0,2 2 5 16,1 1-6-16,-2 0-4 0,0 2 2 15,3 3 6-15,-4-2-9 0,-2 3 4 0,2 1-9 16,-6 0-9-16,4 3 4 0,-5 0 11 0,-5 1-1 15,2 3-9-15,-3 4 20 0,-3 0-11 0,-1 2-12 16,-3 4 18-16,-7 3 10 0,4 1-10 16,-7 12 0-16,1 1 5 0,-2 0-3 0,-3 2-2 15,4 1-3-15,0 0-2 0,0-4-1 0,0 4-9 16,0-2 7-16,3-2-5 0,1 1 15 0,-1-2-4 16,7-7 1-16,0 0 6 0,4-4-5 15,-3 1-18-15,5 1 18 0,-3 0 2 16,8-5-17-16,-4 1 17 0,4-2 0 0,2 3-10 15,-2-4-2-15,3 1-11 0,3-6 3 0,-3 0 28 16,3-2-10-16,0-2 15 0,4-2-25 0,-1 1 7 16,1-3-23-16,0-1 8 0,3-3 10 15,-3-1-5-15,3-3-2 0,-1 1-11 0,2-2 10 16,-1 0 3-16,3-1-7 0,-2-4 1 0,-2 2-6 16,-1-1 17-16,1-2-16 0,-2 0 11 0,-3 0 0 15,1-2 18-15,-4-1-18 0,2 2 13 16,-3-1 3-16,-1 1-19 0,-1-3 8 0,1 1 3 15,-6 3 10-15,3-5-18 0,-3 5 13 16,0 0-16-16,0 0 16 0,0 0-3 0,-14-4 0 16,14 4 0-16,-16 0-2 0,6 0-3 15,-1 2-7-15,-2 0-11 0,-2 2 0 0,2 0 11 16,-4 3-1-16,3-1-7 0,-3 2 5 0,7 0 5 16,-7 1-3-16,4 1-2 0,-1 6-13 0,3 0 10 15,-2 1 13-15,-1 1-5 0,1 7-5 16,3 5-64-16,-1-3-5 0,4 5 18 0,0 0 7 15,1-1-2-15,-2 6-3 0,5-2 16 0,0 3-6 16,3 0 39-16,0 18-33 0,3-4 17 0,0 4-4 16,5-5 7-16,-2 1-8 0,-2 2-5 15,3-2 11-15,-1-1 5 0,2-1-6 16,1-1 1-16,1-1 2 0,1-2 18 0,-1 1-18 16,0-4 13-16,1-4-3 0,-7-5-5 0,5 0-2 15,-5-1 5-15,5 1 12 0,-4-1-10 0,-2-4 16 16,4 3-8-16,-4-2-2 0,-3-4-11 15,0 3 23-15,-3 0-20 0,3-3 5 0,-4 1 7 16,-2-2 1-16,-2 0 15 0,-1 0-8 0,-1-3-5 16,-1-3 59-16,0 5 5 0,-1-9-5 0,0 2-18 15,-1 1-2-15,-4-4 4 0,3-2-2 16,-3 1-10-16,3-2 0 0,-3-2 0 16,0 0-8-16,-3 4-5 0,-1-5 5 0,5-4-10 15,-2 3-13-15,1 0 3 0,0 0 18 0,3-3-3 16,0 1-3-16,1-3 1 0,-1 1-1 0,4 0 3 15,0-2-5-15,2 0-8 0,-2 1-2 16,4 1 2-16,-1-2-5 0,7-1 0 0,-11 1 11 16,5-1-6-16,6 0-13 0,0 0-7 0,-13 2-26 15,13-2 6-15,0 0-22 0,0 0 6 0,-8 1-20 16,8-1-67-16,0 0-80 0,0 0-78 16,0 0-513-16,0 0 92 0,-3-4 103 0</inkml:trace>
  <inkml:trace contextRef="#ctx0" brushRef="#br0" timeOffset="45123.61">15054 6646 440 0,'0'0'146'0,"0"0"-23"16,0 0-24-16,0 0 9 0,0 0-3 0,0 0-5 16,0 0 10-16,0 0-31 0,0 0-23 0,0 0-71 15,0 0 15-15,0 0-5 0,0 0-18 16,0 0 8-16,0 0 4 0,0 0 11 0,0 0-18 16,0 0-20-16,0 0-67 0,-12-5-49 0,12 5-388 15</inkml:trace>
  <inkml:trace contextRef="#ctx0" brushRef="#br0" timeOffset="67912.8">20926 9701 296 0,'0'0'90'0,"0"0"25"0,0 0-30 15,0 0 2-15,0 0-31 0,0 0 5 16,0 0-4-16,0 0 9 0,0 0-17 0,0 0 74 16,0 0-16-16,0 0-12 0,0 0 10 0,0 0-18 15,0 0-13-15,0 0 3 0,0 0-13 0,0 0-13 16,-4-2 6-16,4 2-1 0,0 0-15 15,0 0 0-15,0 0 5 0,0 0 13 0,0 0-3 16,0 0-10-16,0 0-87 0,0 0 10 0,0 0 3 16,0 0 10-16,0 0 23 0,0 0-7 0,0 0 10 15,0 0 22-15,0 0 29 0,0 0 13 0,0 0-13 16,0 0 2-16,0 0 18 0,0 0-17 16,0 0 4-16,0 0-32 0,0 0-6 0,0 0 0 15,0 0 10-15,0 0 9 0,0 0-14 16,0 0 18-16,0 0-20 0,0 0 15 0,0 0 2 15,0 0-2-15,0 0-7 0,0 0 20 16,0 0-13-16,0 0 20 0,0 0-20 0,0 0-7 16,0 0 17-16,0 0-43 0,0 0-26 0,0 0-2 15,0 0 10-15,0 0-13 0,0 0 25 0,0 0-9 16,0 0 22-16,0 0-2 0,0 0 36 0,0 0-8 16,0 0 18-16,4-9-15 0,-4 9 2 15,0 0-20-15,7-7-6 0,-7 7 1 0,4-7-24 16,-1 6 24-16,-3 1-23 0,6-7 4 15,-2 4 9-15,-1-1 2 0,-3 4-18 0,5-5-11 16,-2 0 16-16,-3 5-12 0,6-7 7 0,-2 6 5 16,-1-2-21-16,0-2 27 0,1 2-14 15,-1-3 11-15,4 5-8 0,-3-5 8 0,-1 3-6 16,4-2 6-16,-4 2-16 0,3-4 11 0,-2 6 12 16,4-5-12-16,-2 5 2 0,-2-6 13 0,2 4-18 15,1-2-3-15,0 3 3 0,0-2-5 0,0-2-13 16,-1 1 26-16,2 1 4 0,-2-2-14 15,-2 4-1-15,2-4 1 0,1 1 17 0,1 0-20 16,-2-2 2-16,1 0 1 0,-1 3 2 16,1-3 10-16,4 0-2 0,-5 3 2 0,1-3-2 15,0 0-16-15,0 0 8 0,0 0 3 0,3 4-1 16,-3-5 3-16,3 1-10 0,-3-1 5 16,0 2 8-16,3 1-11 0,-3-2-2 0,0 0 8 15,0 1-6-15,3 1 21 0,-3-2-18 0,0 1 3 16,-1 2-8-16,1-3 12 0,1 0-9 0,1 3-1 15,-2-2 3-15,0 0 0 0,0-1 5 16,0 3 3-16,0-2-11 0,2-1 1 0,-1 2 9 16,-1-1-7-16,2-1 0 0,-2-1 3 0,1 1-16 15,-1-2 16-15,2 2-1 0,2 1 6 0,-1-3-13 16,0-1 7-16,1 1 1 0,-1-1 2 16,0 0-7-16,4 2 2 0,-4-5 5 15,8 1-10-15,-5 3 10 0,0-4-5 0,1 3-8 16,-1-2 16-16,2-1-13 0,-2 3-3 0,1-1 13 15,-1-3 5-15,2 5-7 0,-5-4-13 0,3 2 10 16,1-2-13-16,-1 2 15 0,2-3-2 0,-3 3-2 16,-1 1 7-16,6-5-3 0,-4 4 4 15,1-3-12-15,-3 6 9 0,0-7 5 0,2 5-8 16,-3-1-3-16,1-2 6 0,2 2 10 0,-3 0-11 16,4 0-7-16,-4 1 0 0,4 2 13 0,-4-3-3 15,0 1 2-15,4-1-4 0,-4 1-8 0,0 2 2 16,1-2 3-16,-1 3-10 0,0-1 13 15,1 0-6-15,-1-1 3 0,-1 2 0 16,-1 3-10-16,-1-3 12 0,3 0 6 0,1-1-8 16,-2 1-8-16,-2 2 8 0,3-1 8 0,-2-1-5 15,2-1-1-15,0-1 1 0,1 5-3 0,-2-3 5 16,1-1-10-16,4 1 7 0,-3-2 1 16,2 1 2-16,-2 0-13 0,2 1-7 0,-2-3-1 15,2 2 19-15,4 1-8 0,-3-4 13 0,0 3-8 16,2-4 10-16,-1 3-2 0,1 0-16 0,-1 1 13 15,1-2-8-15,1 2 1 0,0-2 10 16,0 2-11-16,0-5 0 0,-2 4 9 0,-2 0 1 16,7-2 9-16,-6 3-34 0,0-1 25 15,2-1 1-15,-1 0-3 0,1 0-2 0,-1 0-1 16,-2 2-12-16,4-3 5 0,-3 3 5 0,0-4-8 16,2 1 6-16,2 1 9 0,1 0 1 15,-1-3 0-15,-3 5-16 0,-2-2 13 0,8 0 10 16,-5-2-25-16,1 2 3 0,0 0 1 0,1 1 12 15,2-3 4-15,-3 1-15 0,0 3 12 0,0-2-9 16,1 1 7-16,1-4-3 0,-1 3-4 0,-2 2 10 16,2-3 2-16,-1 3-5 0,0-5-8 15,-3 3-9-15,3 2-1 0,-3-2 23 0,2 2-18 16,-1-2 11-16,1-4-3 0,-1 6-5 0,1-3 7 16,2-3-4-16,-2 4 12 0,-1 1-5 15,1-4-5-15,-2 2-5 0,0 4 8 0,3-4-9 16,-4 0 14-16,0 1-13 0,2 0 2 15,-2 2 1-15,1-2 7 0,-4 2 0 0,4 1-7 16,-1-3 4-16,-3 2 3 0,2 1-5 0,1-3-10 16,1 2 7-16,-4 1 1 0,-3 0 4 0,6 3 6 15,-6-3-8-15,3 0-10 0,1 0 7 0,-1 4 6 16,0-4-1-16,1 2-4 0,-4 0-1 16,3-1 1-16,-4 2 4 0,5-2-4 0,-4-1 2 15,3 4-18-15,1-4 28 0,-2 2-2 0,-2 2-1 16,3-4 1-16,1 4 5 0,-4-4-5 0,2 2-13 15,2 1-1-15,-4-2 9 0,3 3 2 16,1-4-10-16,-2 2-5 0,-2 2 15 16,3-3 3-16,-2 3-3 0,2-3 0 0,0 3-13 15,0-3 0-15,-3 4 11 0,3-4 5 0,-3 3 2 16,3-2-10-16,-3 2 0 0,3-3-5 0,-2 4 2 16,2-4 1-16,-1 3-1 0,-2-2 8 15,4 1-7-15,-1-1 2 0,-3 3 7 0,4-4 4 16,-2 3-9-16,-2-2-15 0,3 2 3 0,-2-1 10 15,2 1 13-15,0-4-13 0,1 5 5 0,0-4-15 16,-3 3 12-16,3-3-7 0,-1 4 15 0,0-4-10 16,-2 3-7-16,2-2 12 15,-1 2-8-15,-2-1-2 0,1 1 3 0,0-1 7 16,-3 1-15-16,1 1 10 0,-2-3 5 0,3 4-8 16,-3-1 21-16,-1-2-21 0,4 3 3 0,-4-1-2 15,5 1-8-15,-5-3 17 0,3 1-14 0,-2 2 9 16,-1 0-7-16,1-4 5 0,-1 4-2 15,3-1 27-15,-6 2-15 0,5-4-12 0,-2 3-3 16,-3 1 12-16,7-2-7 0,-7 2 0 0,3-1 11 16,-3 1-19-16,0 0 10 0,0 0 9 15,6-6 7-15,-6 6-8 0,0 0-8 0,0 0 4 16,0 0-4-16,4-2 11 0,-4 2-21 0,0 0 11 16,0 0-16-16,0 0-18 0,0 0-28 15,0 0-5-15,0 0-61 0,0 0-13 0,0 0-31 16,0 0-18-16,0 0-118 0,0 0-524 0,-13 8 79 15,13-8 64-15,-7 0 74 0</inkml:trace>
  <inkml:trace contextRef="#ctx0" brushRef="#br0" timeOffset="68627.56">23849 7468 401 0,'0'0'159'0,"0"0"-34"0,0 0 1 15,0 0-26-15,0 0 2 0,0 0-15 0,0 0-25 16,0 0 27-16,0 0-25 0,0 0-20 0,0 0 4 16,0 0-4-16,0 0-1 0,0 0-17 0,0 0 10 15,27 3-5-15,-16 0 2 16,-4-2-15-16,3 0 5 0,4 1 10 0,-1-1 0 16,0 2-17-16,4-2-1 0,-6 2 0 0,6-3-2 15,-2 4 3-15,-2-3-4 0,3 0 11 0,-2 0 3 16,-1 0-16-16,-1 1 11 0,-2-2-19 15,2 0-4-15,-4 0 9 0,2 0 57 0,0 3-30 16,-10-3 71-16,14-3 10 0,-14 3 5 0,10 0-5 16,-6-3-17-16,-4 3-34 0,11-2-90 0,-11 2 54 15,3-5-15-15,-3 5 12 0,7-4-14 0,-7 4 4 16,3-4 13-16,-3 4-5 0,0 0 13 16,3-4-21-16,-3 4 14 0,5-5-14 0,-5 5 5 15,0 0-17-15,0 0 7 0,5-2 6 16,-5 2-9-16,0 0-4 0,0 0-1 0,0 0 19 15,-3 15-1-15,2-7-7 0,-2 2-3 0,-6 1-2 16,2 6-3-16,-4 1-10 0,-2 3 10 16,-5 4 3-16,2 1-6 0,-2-1 1 0,1-2 15 15,-3 2-16-15,2-5 9 0,1 4-1 0,-3-2-2 16,7-4 7-16,-2 0-20 0,2-1 7 0,-1-1-4 16,1 1 4-16,3-7-7 0,2 3-5 0,-2-4 18 15,4-1-13-15,-1 2 10 0,2-3-5 16,-1 0 5-16,3-3 3 0,-1 1-6 0,1-2 1 15,0 3 2-15,-1-3-3 0,4-3-7 0,-6 5 10 16,6-5 8-16,-4 3 0 0,4-3-11 16,-1 7-9-16,1-7 27 0,0 0-15 0,0 0 11 15,0 0-16-15,0 0 0 0,0 0-3 16,0 0 21-16,0 0-18 0,0 0-23 0,0 0 13 16,0 0-11-16,0 0 1 0,0 0-29 0,0 0-38 15,0 0-59-15,8-15-66 0,-8 15-54 0,0 0-193 16,0 0-303-16,7-2 94 0</inkml:trace>
  <inkml:trace contextRef="#ctx0" brushRef="#br0" timeOffset="72214.47">9057 5907 312 0,'0'0'107'16,"0"0"24"-16,0 0-24 0,0 0-7 16,0 0-10-16,-7-3-26 0,7 3-16 0,0 0 9 15,0 0-6-15,0 0 13 0,0 0-5 16,0 0-11-16,0 0-2 0,0 0 8 0,0 0-61 15,0 0-11-15,0 0 0 0,0 0 13 0,0 0-1 16,0 0 19-16,0 0 18 0,0 0-28 0,0 0 96 16,0 0-6-16,0 0-22 0,0 0 6 15,24 9-3-15,-17-5 0 0,6-4-12 0,5 3-8 16,-1 0-67-16,4-1 3 0,6-2 2 0,3 0-2 16,1 0-11-16,3 0 1 0,4 0 20 0,7-2-28 15,-1 0 15-15,4 1 18 0,-4-1-8 16,4 1 21-16,-3 0-20 0,0 1-3 15,-2-5 30-15,1 5-4 0,-5-1 2 0,-2 0-5 16,-6 1-11-16,0-5 29 0,0 5-31 0,-4-1 0 16,-3 1 3-16,-1-2-3 0,-2 2 16 0,-3-1-16 15,-2 1 0-15,-1 0 3 0,-2 0 4 16,1-2-1-16,-4 2 6 0,-3 0-14 0,2-2 89 16,2 1 13-16,-11 1-2 0,13 0-37 0,-6-2 21 15,-7 2 8-15,11 2-29 0,-11-2-9 0,0 0-4 16,10-2-9-16,-10 2-8 0,0 0 2 15,0 0-10-15,10-1 6 0,-10 1-4 0,0 0-7 16,0 0-5-16,0 0-7 0,0 0-11 0,0 0-18 16,0 0-31-16,0 0-25 0,0 0-18 0,0 0-44 15,0 0-176-15,0 0-466 0,-20 6 97 16,14-4 38-16</inkml:trace>
  <inkml:trace contextRef="#ctx0" brushRef="#br0" timeOffset="74576.8">9054 6482 312 0,'0'0'97'0,"0"0"-2"0,-7-4-26 16,7 4 23-16,0 0-10 0,0 0-21 15,0 0 16-15,0 0-36 0,0 0-18 16,0 0 5-16,-6-2 8 0,6 2-13 0,0 0-7 16,0 0 24-16,0 0-19 0,0 0 7 0,0 0 13 15,0 0-13-15,0 0-18 0,0 0 11 16,0 0 5-16,0 0-19 0,-8 8-25 0,8-8 39 15,0 0-3-15,0 0-67 0,0 0 80 0,0 0 51 16,0 0 12-16,17 7-17 0,-10-6-3 0,-1-1 6 16,5 1-1-16,0 0-17 0,6-1-19 15,-4 2-66-15,8 0 5 0,2 0 13 0,1-2-5 16,7 0 74-16,3-2-21 0,0 2 1 16,8-4 7-16,2 3-20 0,1 0 15 0,2 1-3 0,2-1-7 15,-2-2-3-15,1 1 3 16,-4 1-10-16,1 1-6 0,-4-1-2 0,0-1 13 15,-6 2-13-15,-1-3-3 0,-3 2 3 0,0 1 0 16,-1 0-5-16,-4-2-13 0,-5 2 13 0,3-1-21 16,-7 1 11-16,1 0-3 0,-1 0-3 0,-3 0 16 15,0 0-6-15,-1 0 1 0,-6 0-8 16,4 0 18-16,-2 0-13 0,-9 0 8 0,14 0 23 16,-14 0-18-16,14 0 10 0,-14 0 13 0,7 0-18 15,-7 0 0-15,9 0 10 0,-9 0-10 0,0 0 10 16,11 0 1-16,-11 0 14 15,0 0-9-15,0 0-1 0,4-4 8 0,-4 4-20 16,0 0-6-16,0 0 3 0,0 0-15 0,0 0 7 16,0 0-27-16,0 0-19 0,0 0-8 0,0 0-45 15,0 0-82-15,-25 7-326 0,19-3-299 0,-2-1 92 16,1 0 116-16</inkml:trace>
  <inkml:trace contextRef="#ctx0" brushRef="#br0" timeOffset="77049.36">9128 7167 79 0,'0'0'25'0,"-3"-6"1"16,3 6 2-16,0 0-5 0,-6-4 3 0,6 4 7 15,-4-6-5-15,1 5-5 0,3 1 5 16,-6-8-15-16,6 8-20 0,-4-6 17 0,0 4 5 16,4 2-40-16,-7-6 109 0,7 6-12 15,-3-3 33-15,-1-3-11 0,4 6 19 0,-6-3-21 16,6 3-2-16,-4-7 17 0,1 2-12 0,3 5-54 15,-7-4-36-15,7 4 26 0,-4-6 25 0,1 4 64 16,3 2-7-16,-6-6-16 0,6 6 11 16,-4-2-14-16,4 2-6 0,-3-6 1 15,3 6-12-15,0 0 0 0,0-4-8 0,0 4-18 0,0 0-8 16,0 0-4-16,10-6 15 0,-1 6-11 0,2-1 3 16,3 1-18-16,3 0 8 15,3-1-18-15,4 0 5 0,0 1 0 0,10-4 0 16,-2 4-71-16,11-1-9 0,-1 0 11 0,5 1 3 15,-2-2-24-15,0-1 39 0,3 2-5 0,-1 1 12 16,-2-3-2-16,-1 3 0 0,-2-1 5 16,-5 1 13-16,-3 0-15 0,0 0-1 0,-3-3 11 15,-4 3-13-15,-3 0 33 0,0 0-25 0,-4-2 30 16,-2 4-30-16,-2-4 5 0,-1 2 22 0,-2 0-7 16,-3 0-5-16,4 0-17 15,-7 0 11-15,0-1 22 0,-7 1 4 0,17 0 6 0,-17 0 2 16,10 0-5-16,-10 0-5 0,11-1 15 15,-11 1 3-15,0 0-21 0,10 0 1 0,-10 0-24 16,0 0-61-16,0 0-13 0,0 0-54 16,6 2-168-16,-6 3-428 0,0-5 74 0</inkml:trace>
  <inkml:trace contextRef="#ctx0" brushRef="#br0" timeOffset="79467.78">8944 7686 401 0,'14'-3'128'0,"-1"2"-23"0,2-3 16 0,4 2-27 0,2 1 4 15,3-3-17-15,1 1 9 0,5-4-16 16,1 6 65-16,7-2-19 0,5-1-18 0,-1 0-17 16,17-2-3-16,2-1 0 0,1 3-11 15,-1-3-7-15,-4 0-8 0,-5 5-4 0,6-6 4 16,-9 3-7-16,-6 2-14 0,-2-3-11 0,1 4 9 15,-2-4 0-15,-5 3 3 0,-4-2-13 0,2 2 15 16,-5-3-15-16,-1 4 3 0,-6 0-6 16,2-3-2-16,-5 3-2 0,0-2-80 0,-2 3 2 15,-3-1 24-15,-2 1 40 0,2 0 55 0,-6-2 2 16,1 0-8-16,1 2 5 0,-9 1-10 0,10-1-7 16,-5-4 7-16,-5 5-3 0,9-1-10 15,-9 1-12-15,4-3 2 0,-4 3 0 16,0 0-5-16,3-6-3 0,-3 6-7 0,0 0 10 15,0 0-3-15,3-2-10 0,-3 2-10 0,0 0 8 16,0 0-3-16,0 0 0 0,0 0-8 0,0 0-15 16,0 0-15-16,0 0-37 0,-13 0-132 15,13 0-604-15,-11 4 61 0,5 0 115 0</inkml:trace>
  <inkml:trace contextRef="#ctx0" brushRef="#br0" timeOffset="86296.61">18854 13701 432 0,'0'0'79'0,"0"0"29"0,-6-3 2 0,6 3 51 16,0 0 13-16,0 0-12 0,-7-5-32 0,7 5-15 16,0 0-10-16,0 0-5 0,-6-2 2 0,6 2-20 15,0 0 18-15,0 0-26 0,0 0 13 16,0 0-10-16,0 0 0 0,0 0-18 0,0 0-18 15,-5-2 2-15,5 2-9 0,0 0 12 16,0 0-3-16,0 0-9 0,0 0-1 0,28 0-2 16,-14 0-6-16,-1 0 19 0,4 0-3 0,0 0-16 15,7-2 24-15,0 2-11 0,4-3-20 16,-1 3 28-16,1 0-18 0,6 0-2 0,-3 0-3 16,0 0-10-16,2 0 10 0,-2 0-10 0,-6 0 2 15,1 0-5-15,-2 0 0 0,0 0-10 0,0 0 11 16,-4 0-4-16,-2 0 4 0,-1 0 1 15,0 0-6-15,-3 0 1 0,-1-1-4 0,-3 1-3 16,1 0 13-16,-1 0-3 0,-3 1 10 0,-7-1-2 16,14-1-2-16,-7 2-6 0,-7-1-2 0,0 0-3 15,13 0 2-15,-13 0 6 0,7 3-3 16,-7-3 13-16,0 0 0 0,10 2 6 16,-10-2-17-16,0 0-4 0,0 0-3 0,0 0 0 15,0 0 3-15,0 0 0 0,0 0-8 0,0 0 0 16,0 0 0-16,0 0-23 0,0 0-11 0,0 0-32 15,0 0-29-15,0 0-7 0,0 0-37 16,0 0-9-16,0 0-62 0,0 0 10 0,0 0-552 16,0 0 66-16,0 0 66 0</inkml:trace>
  <inkml:trace contextRef="#ctx0" brushRef="#br0" timeOffset="87000.83">19288 13551 568 0,'0'0'176'0,"0"0"-17"0,0 0 0 16,0 0-44-16,0 0-2 0,0 0-1 16,0 0-7-16,0 0-10 0,0 0-6 0,0 0 4 15,0 0-29-15,0 0-3 0,0 0 3 0,0 0-8 16,0 0-7-16,21 14 0 0,-17-13-1 0,2 5-12 16,-2-2 0-16,6 0 5 0,-3-1 2 15,3 4 9-15,1-6-27 0,-1 6 8 0,-1-2-2 16,3 0 2-16,-2-4-7 0,0 6-11 0,3-7 16 15,-6 6-3-15,3-2-10 0,1-2 3 0,-4 1 12 16,-1-1-5-16,1-1-15 16,0 4-3-16,-3-3-7 0,-4-2 7 0,10 2 5 15,-7 1-10-15,-3-3 18 0,7 4-10 0,-7-4 3 16,7 1 2-16,-7-1-1 0,3 4 9 0,-3-4 2 16,0 0-18-16,0 0 13 0,0 0-10 15,-10 9 8-15,10-9-8 0,-7 2-6 0,1 0 3 16,-1 3 1-16,3-2-4 0,-6 4-2 0,3-6 1 15,-3 6-65-15,-1 0-10 0,1-2 20 0,0 0 11 16,-1 3-8-16,1-2 10 0,0 0 5 16,0-1-5-16,0 3 13 0,0-3-2 0,2 0 1 15,2-1 14-15,-1-1 3 0,0 3-1 0,1-4 13 16,1 3-15-16,2-3 25 0,3-2-20 0,-7 5 0 16,1-2 13-16,3-1-6 0,3-2-12 0,-4 6 28 15,4-6-18-15,-7 2 10 16,7-2-20-16,-4 2 5 0,4-2 7 0,0 0-12 15,-3 5 7-15,3-5-9 0,0 0 7 0,0 0-13 16,0 0 0-16,-6 3 13 0,6-3 20 0,0 0 3 16,0 0-10-16,0 0-19 0,0 0 32 15,0 0-42-15,0 0 19 0,-7 2-19 0,7-2 3 16,0 0-28-16,0 0-10 0,0 0-21 0,0 0-20 16,0 0-44-16,0 0-41 0,-3 3-179 0,3-3-332 15,0 0 58-15</inkml:trace>
  <inkml:trace contextRef="#ctx0" brushRef="#br0" timeOffset="93999.75">18755 14353 737 0,'-6'-2'238'16,"6"2"-13"-16,0 0-28 0,0 0-15 15,0 0-31-15,0 0-8 0,0 0-25 0,13-6-5 16,-6 2-16-16,3 4 0 0,1 0-5 0,6-1-10 16,-4 0-23-16,8-1-18 0,-4-2-77 0,7 4 5 15,0-3 14-15,4-1 9 0,2 1-36 16,-2 1 39-16,6-3 18 0,-4 5-5 0,4-1-8 16,-3-2 5-16,-3 0-8 0,2 2 6 15,-2 1 10-15,-5 0-8 0,4 0-16 0,-6-2 35 16,0 2-35-16,-1-1 16 0,-3 1-7 0,-3-2 7 15,0 2 10-15,-1-2-22 0,1 2 4 16,-4 0 8-16,-3-2-10 0,4 2 18 0,-11 0-13 16,16 0 8-16,-12-1-8 0,-4 1 5 0,14 0 10 15,-14 0 6-15,0 0-16 0,13-1 18 0,-13 1-21 16,7 1 21-16,-7-1-20 0,0 0-13 16,0 0-1-16,11 0-30 0,-11 0-30 0,0 0-9 15,0 0-9-15,0 0-62 0,0 0-36 0,0-8-56 16,0 8-474-16,0 0 67 0</inkml:trace>
  <inkml:trace contextRef="#ctx0" brushRef="#br0" timeOffset="94594.38">19327 14108 517 0,'0'0'184'0,"-4"-3"-20"16,4 3-8-16,0 0-46 0,0 0 18 15,0-6-33-15,0 6-6 0,0 0-12 16,0 0-13-16,0 0-5 0,0 0 7 0,0 0-25 16,20 9 3-16,-16-2-1 0,2-6 3 0,2 6-2 15,-1 0-13-15,2-3 2 0,-2 3 8 16,4 0-16-16,-4-2 1 0,2 0-13 0,2 3 18 15,-1-2-8-15,-3 0-26 0,4-1 31 0,-4 2-15 16,2-4-3-16,-2 3 8 0,4 0 3 0,-4-3-26 16,-1 3 20-16,-3-4-5 0,4 3 13 0,-3-2-13 15,0-1-7-15,2 2-3 0,-6-4 15 16,7 3-4-16,-7-3 4 0,6 4 3 0,-6-4 0 16,1 4-5-16,-1-4 12 0,3 6-12 15,-3-6 25-15,-7 8-30 0,4-5 0 0,-7 5-8 16,-1 0 7-16,-2 1 6 0,0-1-5 15,-2 2-11-15,-1-3 8 0,-2 6 6 0,1-3-4 16,4-2-9-16,-5 2-6 0,1-1 3 0,3-1 8 16,1 2-11-16,0-3 21 0,-1 1-3 0,4 2-15 15,3-3 5-15,-4-1 0 0,1 0-26 0,3 0 24 16,-3-2 2-16,6-1-16 0,-2 3 9 16,2-4-6-16,-2 2-3 0,2-1-7 0,4-3-7 15,-7 5-11-15,4-2 2 0,3-3 9 0,-7 2-9 16,7-2 9-16,-3 6 9 0,3-6 1 15,0 0-1-15,-4 2-5 0,4-2 14 16,0 0-34-16,-6 5 33 0,6-5-20 0,0 0-6 16,0 0-7-16,-5 3-18 0,5-3-23 0,0 0-26 15,0 0-30-15,-6 2-16 0,6-2-40 0,0 0-9 16,-4 2-409-16</inkml:trace>
  <inkml:trace contextRef="#ctx0" brushRef="#br0" timeOffset="97591.06">22718 5993 488 0,'0'0'162'0,"0"0"-42"0,-3-5-2 16,3 5-6-16,0 0 70 16,0 0-31-16,0 0 5 0,-5-4-12 0,5 4-27 15,0 0-9-15,0 0-3 0,0 0 2 0,0 0-27 16,0 0-9-16,5-6-2 0,-5 6-10 0,0 0-13 15,16 1 8-15,-2 2-23 0,0-1 15 0,6-2-20 16,4 2 12-16,6-2-12 0,1 5 2 16,4-4-10-16,-1 0-1 0,4 1-4 0,2 1 3 15,2-1 4-15,-2 1-5 0,-6-3-2 0,-2 1 0 16,2 4-10-16,-4-5 2 0,1 2 13 0,-3-2-16 16,-4 2 11-16,-4 2 8 0,3-4-9 15,-8 1-1-15,2 1-9 0,-3-1 11 0,-1-1-11 16,-3 2-4-16,1-2 7 0,-5 0 13 0,-6 0-8 15,10 2 3-15,-10-2-21 0,0 0-2 16,0 0-8-16,0 0-10 0,0 0-23 0,0 0-21 16,-23 4-28-16,15 1-43 0,-1-5-23 15,-1 2-108-15,2-2-471 0,1 0 79 0,1 0 47 16</inkml:trace>
  <inkml:trace contextRef="#ctx0" brushRef="#br0" timeOffset="97908.12">23356 5878 547 0,'0'-3'202'0,"0"3"-17"0,0 0-21 15,0 0 2-15,0 0-20 0,0 0-31 0,14 0 0 16,-14 0-28-16,14 7 18 0,-3-4-25 0,-1 3-1 15,7-1-15-15,-1 2 0 0,5 3-15 0,-4 0 4 16,4 1-1-16,0-2 11 0,-1 2-19 16,4 1 5-16,-3-2-14 0,-2 0 6 15,-1 2-5-15,0-1-10 0,-5 0 7 0,0-2-12 0,1 0 2 16,-7 3 2-16,-1-1-12 0,-5 1 10 0,-2 1-2 16,-9 4-1-16,-11 5 8 0,-16 6-12 15,-4 5 4-15,-20 6-2 0,-4 3-10 0,-10 1-44 16,-4 1-90-16,-40 18-171 0,40-17-478 15,1 5 58-15,2-1 90 0</inkml:trace>
  <inkml:trace contextRef="#ctx0" brushRef="#br0" timeOffset="99967.13">20642 14124 353 0,'4'-2'161'0,"-4"2"-15"0,0 0-77 0,3-6-5 15,-3 6 59-15,0 0 18 0,0 0-11 16,0 0-17-16,0 0-3 0,0 0-13 0,4-1-5 15,-4 1 0-15,0 0-61 0,0 0 8 0,0 0-19 16,0 0 11-16,0 0-6 0,0 0 4 0,0 0 6 16,3-7 4-16,-3 7 20 0,0 0-39 15,0 0 8-15,0 0 0 0,0 0 11 16,0 0-11-16,-3-7 23 0,3 7-15 0,0 0-10 16,-4-4-1-16,4 4-7 0,-3-6 5 0,3 6 26 15,-4-2-31-15,4 2 2 0,-3-6-10 16,0 3 1-16,3 3 17 0,-7-6-8 0,4 3-7 15,3 3 0-15,-8-5-16 0,4 1 3 0,-2 0 18 16,0 1-10-16,2-1-8 0,-3 0 5 0,-3-2 18 16,0 6-13-16,0-4 1 0,-1 0-11 0,-2 1-3 15,-2-1 11-15,-4 1-3 16,1-2 2-16,-3 3 1 0,1 1 0 0,-4-5-11 0,3 5 3 16,-2-1-2-16,2-1 7 0,1 1-3 15,0 0 1-15,-1 1 76 0,0 0-15 0,1 0-10 16,-1-2-5-16,1 1 4 0,0 2-1 15,2 0-1-15,2 0-18 0,-2 0-5 0,0 2 6 16,2-2-17-16,1 0 6 0,-4 3 1 0,5-2 1 16,0 1-17-16,-3 0 10 0,3 0-3 0,0 1-2 15,-2-1 5-15,2-2 0 0,3 4-6 0,-2-1-4 16,-1-2 15-16,1 4-2 0,2-2-14 16,-2 1 1-16,3 1 2 0,-1-1-5 0,-2 0-5 15,3 4 16-15,-1 1-11 0,4-3 3 0,-6 3 2 16,5 1-3-16,-1-2-4 0,2 4-8 0,0 0 13 15,0-1-8-15,0 3 2 0,4-3 1 16,-1 2 2-16,1-1-15 0,0 1 4 16,0-1 6-16,3 2 18 0,-5-3-18 0,5 3 8 15,0-3 10-15,0 2-13 0,0-1-18 0,4-1 24 16,-3 1-9-16,2-2 8 0,0 2-15 0,1 0 15 16,-1-4-10-16,3 4-7 0,1-3-6 15,1 1 18-15,-2 1-13 0,4-3-4 0,-3 2 17 16,4 1-13-16,-1-2-10 0,4-2-7 0,-1 2 27 15,3-1-33-15,-1-2 13 0,5 1 18 0,-3-1-5 16,4-4-15-16,0 4 17 0,-1-2-4 0,4-4-1 16,0 2 21-16,3 0-6 15,-3-2-12-15,3 0 5 0,1-4 18 0,2 2-18 16,1-2 8-16,0 0 12 0,-1-3-7 0,-2 3-3 16,6-4-10-16,-7 2 11 0,1-2 1 0,-4-1-1 15,3 1-1-15,-3 0 5 0,0-2-7 0,-3 1 7 16,-2-2-17-16,2-1 4 0,-3 4 3 15,-1-1 6-15,0-1 2 0,-1 1-11 0,-4 0 1 16,1-3-3-16,1 4-8 0,-4-2 8 0,3 2 3 16,-5 1 7-16,2-3-10 0,-1 2-16 0,-2 1 24 15,-2-1 5-15,1-1-11 0,-2 1 6 16,2-2 0-16,-3 2-18 0,-2-1 22 0,-1 1-19 16,-1-2 2-16,-2 0-1 0,0-2 1 15,-1 4 0-15,-5-4 8 0,1-1-3 0,-2 3 2 16,-3 0 6-16,2-3-8 0,-3 3 10 0,-6 0-5 15,-4-1 13-15,4 0-31 0,-5 1 8 16,-5 2 5-16,-4-2-2 0,3 2 7 0,4 1 0 16,-1 2-2-16,1 0-3 0,-1 0-6 0,4 3-14 15,1 2 2-15,-1 0-23 0,0 0-41 0,-1 0-59 16,-5 2-148-16,2 6-550 0,2-1 50 0,2-3 106 16,3-1 99-16</inkml:trace>
  <inkml:trace contextRef="#ctx0" brushRef="#br0" timeOffset="101531.98">18780 14820 601 0,'-4'-4'218'0,"4"4"-3"16,-3-2-26-16,3 2-23 0,-4-6-94 0,4 6 18 15,0 0 4-15,-4-3-7 0,4 3-12 0,0 0 12 16,-3-4 2-16,3 4-9 0,0 0-14 0,0 0 3 15,-3-5-18-15,3 5-2 0,0 0-18 16,0 0 2-16,9-5 3 0,-9 5-13 0,18 0 13 16,-8 0-5-16,8 0-6 0,-2-1-12 0,5 1-5 15,6-1 22-15,1-4-9 0,3 4-11 0,-1 1 13 16,1-2-2-16,3 0-1 0,0-1-12 16,4 0 4-16,0 1 6 0,-4-3-12 15,-3 5 4-15,0-2-8 0,-1-3 16 0,-7 4-18 16,-2 1 5-16,0 0-5 0,-7 0 16 0,3-2-14 15,-4 2-9-15,-2-1 12 0,-1 1 0 0,0 0 5 16,1 0 8-16,-11 0-23 0,13-1 5 16,-13 1 15-16,13 0 1 0,-13 0-27 0,8 0 9 15,-8 0 9-15,0 0-4 0,13 0 7 0,-13 0 6 16,0 0-37-16,0 0 24 0,0 0-8 0,7 1-13 16,-7-1-3-16,0 0 6 0,0 0-8 15,0 0-28-15,0 0-3 0,0 0-38 0,0 0-31 16,0 0-77-16,-17 9-102 0,14-8-440 0,3-1 87 15</inkml:trace>
  <inkml:trace contextRef="#ctx0" brushRef="#br0" timeOffset="102287.97">19285 14640 406 0,'0'0'157'0,"0"0"-6"0,-3-7-39 0,3 7 6 16,0 0 18-16,0 0-47 0,0 0-17 0,0 0 0 15,0 0 10-15,0 0-26 0,0 0-2 0,0 0 30 16,0 0-40-16,0 0 22 0,0 0-38 0,14 15 3 15,-8-9 5-15,-2-2-18 0,3 0-8 16,-1 0 16-16,5 3 2 0,-4-1 2 0,3-2-17 16,1 4 15-16,-1-3-12 0,3 3 20 0,1-4-31 15,-4 3 8-15,4-2 7 0,-4-1-12 0,0 2 2 16,1-3 0-16,-1 1-5 0,-1 0 31 16,-2-4-21-16,-2 5 9 0,1-3-14 15,1-1 28-15,-1 1-20 0,-6-2 0 0,11 5 28 16,-11-5 10-16,4 2 1 0,-4-2 17 0,6 1-36 15,-6-1-10-15,4 5-2 0,-4-5-3 0,0 0-8 16,0 0 9-16,0 0 27 0,0 0-33 16,0 0 7-16,0 0-12 0,0 0 13 0,0 0-8 15,0 0 7-15,0 0-17 0,-10 6 5 0,2-4-6 16,-2 2 16-16,0 0-7 0,-7 0-9 0,3 3 4 16,0 0-1-16,1 0 0 0,-4 0 5 15,3 2 3-15,0 0-13 0,1-2-5 0,0-3 11 16,1 6-14-16,2-3 1 0,1-3 2 15,-2 0-6-15,4 3 14 0,0-1 2 0,-3-2-12 0,6 0-14 16,-2-1 6-16,2-2 10 0,1 4-15 16,3-5 12-16,-10 5-4 0,6-2 7 15,4-3-8-15,-3 4-7 0,3-4 25 0,-7 1-13 16,7-1 1-16,0 0-1 0,-4 6 8 0,4-6-5 16,0 0 3-16,0 0-11 0,-6 1 18 0,6-1-15 15,0 0 13-15,-3 5-5 0,3-5 4 16,0 0-4-16,0 0 7 0,0 0-23 0,0 0 23 15,-4 3 1-15,4-3-19 0,0 0 16 0,0 0-16 16,0 0 23-16,0 0-17 0,0 0 12 0,0 0 5 16,0 0-12-16,-4 5-16 0,4-5 8 15,0 0 0-15,0 0 7 0,0 0-7 16,0 0-13-16,0 0 6 0,0 0 12 0,0 0-26 16,0 0 11-16,0 0-8 0,0 0 0 0,0 0-21 15,0 0-10-15,0 0-35 0,0 0 12 0,0 0-59 16,0 0-2-16,0 0-31 0,0 0-23 15,0 0-46-15,0 0-473 0,0 0 76 0</inkml:trace>
  <inkml:trace contextRef="#ctx0" brushRef="#br0" timeOffset="104940.28">23005 12291 522 0,'0'0'158'0,"0"0"-9"16,0 0-16-16,0 0-5 0,0-5-31 0,0 5-10 16,0 0 0-16,0 0-18 0,0 0 0 0,0 0-2 15,0 0-29-15,9 14 21 0,-5-12-2 16,0 4-4-16,0 0-14 0,-1-4-14 0,3 4 9 16,-2-2-4-16,2 1 4 0,-2-3-16 15,3 4 20-15,0-4-5 0,0 3-5 0,2-3 80 16,2 1-16-16,2-3 13 0,8-3 2 0,7-4-7 15,9-1 5-15,28-9-10 0,17-8-11 0,4-2 9 16,10-4-14-16,-1-2-7 0,1-6-34 16,0 1-51-16,-1-2-61 0,4-2-98 0,-13 6-130 15,34-13-489-15,-25 8 67 0,-3-1 66 0</inkml:trace>
  <inkml:trace contextRef="#ctx0" brushRef="#br0" timeOffset="106187.25">18885 15365 657 0,'0'0'238'0,"-3"-4"-23"0,3 4-10 16,0 0-31-16,0 0-18 0,0 0-12 0,-3-5-24 15,3 5-12-15,0 0-1 0,0 0-5 0,0 0-12 16,0 0-6-16,20 0-14 0,-13-1 6 15,6 2-22-15,5 1-62 0,3-4-7 0,2 2 2 16,1 0 3-16,6 0 2 0,-5-1 3 16,2 1 8-16,1-1-3 0,-1-2-16 0,-4 3 16 15,1 0 3-15,0 0-6 0,-3-2 1 16,-1 2 2-16,-2 0 8 0,-2 0-8 0,2-1-11 16,-5 2 16-16,-2-1 6 0,-1 0-4 0,-3 0 11 15,4 0-5-15,-2-1-13 0,-9 1 13 0,13 0 20 16,-13 0-17-16,12 0 17 0,-12 0-5 0,9 0-5 15,-9 0 3-15,0 0-6 0,4-2-15 16,-4 2-2-16,0 0-1 0,0 0-35 0,0 0-46 16,0-6-57-16,0 6-84 0,0 0-80 0,-7-7-416 15,4 4 53-15,0-3 38 0</inkml:trace>
  <inkml:trace contextRef="#ctx0" brushRef="#br0" timeOffset="106579.96">19244 15191 371 0,'0'0'138'0,"0"0"-18"15,0 0-28-15,0 0 72 0,0 0-13 16,14 17-2-16,-4-12-21 0,-3 2-6 0,0-1-1 15,3 1-21-15,1 1-6 0,-1 2 4 0,4-3-19 16,-4 1 5-16,3 0-12 0,1 1 7 0,-1-1-22 16,1 0-1-16,-3 1-18 0,-1-2 3 15,3-1 0-15,-6-1-7 0,3 2 4 0,-2-2-15 16,-2 2 13-16,1-4-13 0,-1 0-3 0,-5 4-4 16,2-3 17-16,-3 0 3 0,-3 4-16 0,-7 1 9 15,0-1-9-15,-11 6-2 0,-3 1 10 16,-4-2-10-16,-12 9-5 0,6-4-75 0,0-5-2 15,3 2 11-15,0 0 4 0,0-1 8 0,4-3 0 16,-4 6-5-16,4-2-21 0,6-2-37 16,1 0-24-16,2 0-54 0,1 1-537 0,7-3 38 15</inkml:trace>
  <inkml:trace contextRef="#ctx0" brushRef="#br0" timeOffset="107444.26">23138 14899 706 0,'0'0'202'0,"0"0"-25"0,0 0-16 15,0 0-23-15,0 0 1 0,0 0-1 0,3 16-38 16,1-10 25-16,-1-1-12 0,-2 2-44 16,2 1 20-16,0 0-17 0,0-1-8 0,1 0 8 15,-1 0-21-15,0-3 8 0,1 3 7 0,0-4-15 16,2 4-2-16,-2-3 38 0,3-2-20 16,-4 0 9-16,8 0 14 0,-2-2-31 0,2-2 10 15,3-2 0-15,9-8 0 0,18-6-92 16,4-6 5-16,16-11 0 0,1-1 11 0,6-8 2 15,4-2-6-15,6-4-7 0,2-4 3 0,25-10-23 16,2-7-203-16,5 1-593 0,4-3 119 0,0-2 32 16,-2-2 110-16</inkml:trace>
  <inkml:trace contextRef="#ctx0" brushRef="#br0" timeOffset="111260.5">21110 13343 406 0,'-3'-6'175'0,"3"-1"-19"0,0-1 8 16,-3 1-31-16,2 0-85 0,1 0 1 0,-3-3 5 15,3 3-13-15,-3 4 20 0,3-3-28 0,0-3 6 16,0 9 2-16,3-8 5 0,-3 2-13 0,4 2 5 16,-1-3 6-16,5 0-6 0,-2 4-15 0,4-2-10 15,0 0-10-15,4 0 20 16,0-3 13-16,3 5-31 0,4-2 7 0,-1-2-6 16,1 5 9-16,6-2-12 0,1 0-1 0,2 2 11 15,-2-2 15-15,2 3-38 0,-6 1 76 0,0 1-12 16,3 3 15-16,1-1-15 0,-4 4 2 15,-1 0-12-15,-2 3-6 0,0-2-5 0,-2 9 1 16,-4-3-9-16,-2 5 9 0,1 2 9 0,-7 1-10 16,-1 6-7-16,-5 1-16 0,-1 6 24 0,-4 3-1 15,-3 13-2-15,-3 0-14 0,-7 8 14 0,-7 9-15 16,0 4 1-16,-3-4-4 16,-3 0 5-16,2 3 5 0,-3-2 3 0,4 4-8 0,-4-4 2 15,4-1-7-15,3-3-3 0,7-7 8 0,0-2-8 16,3-3-7-16,3-3 5 0,1 0-8 15,7-11 10-15,-3-3-2 0,6-7-8 0,3 0 12 16,0-4 1-16,0 0-3 0,4 0 3 16,0-1 0-16,4-5 10 0,-1 1-10 0,3-4 0 15,1-3-6-15,-1-1 9 0,1-3 30 0,0-5 15 16,3 3-33-16,0-6 26 0,3-1-18 0,-6-1-8 16,6-5 16-16,-2 2-29 0,2-4 5 0,1-1-9 15,-4-3 7-15,0 2-11 0,-3 0 14 16,-1-1-1-16,0-1 1 0,-1 2 4 15,-3-1-9-15,1 0 7 0,-2 1-28 0,-2 2 12 16,1 4 11-16,-4-3-23 0,-2 1 0 0,2-1-3 16,0 6 6-16,-3 1 9 0,0 0-14 0,0 0 17 15,0 0-8-15,0 0-9 0,-16 7 4 16,9 1-4-16,-1 3-4 0,2 6 16 0,-1-2-7 16,0 8 12-16,-3 0-15 0,3 6 13 0,0 1-8 15,1 4-3-15,2 1-12 0,1 1 25 0,3 1-7 16,0 4-9-16,6 10-9 0,-2-9 23 0,3 9-6 15,3-3-15-15,0-3 6 16,0 4 2-16,5-2 7 0,-5-1 1 0,6-3-6 16,-2 2 11-16,-4-8 5 0,-3-4-18 0,4-1 7 15,-1 1-7-15,-4-1 0 0,-2 1 18 0,0-6-11 16,-4 1-20-16,-4 2 3 0,-6 1-5 0,-7 11-19 16,-11-1-61-16,-17 6-51 0,-13-1 5 15,-10-3-58-15,-10-3-81 0,-19 1-621 0,10-1 208 16,-6-4 60-16</inkml:trace>
  <inkml:trace contextRef="#ctx0" brushRef="#br0" timeOffset="132556.26">876 10693 171 0,'0'0'-18'0,"-13"-2"-54"0</inkml:trace>
  <inkml:trace contextRef="#ctx0" brushRef="#br0" timeOffset="132979.62">1482 11172 455 0,'0'39'156'0,"3"1"-15"0,-3-1-5 15,3 14-26-15,-3 5-3 0,0-1-32 0,1 3 6 16,1-2 4-16,3 0 2 0,-5 1-13 0,6-1-5 16,-5-8 0-16,1-5-23 0,2-8-7 0,-4-9-8 15,3 0-29-15,-3-2-20 0,1-7-33 16,1 2-13-16,-2-8-8 0,0 2-84 0,0-5-530 16,0-1 108-16</inkml:trace>
  <inkml:trace contextRef="#ctx0" brushRef="#br0" timeOffset="133320.5">1530 11648 501 0,'17'-5'169'0,"3"1"5"0,-3-2-23 0,0 6-5 16,-3 0-20-16,3-2-27 0,4 2-4 0,-1 2-16 15,1-2-2-15,3 1 8 0,3 5-29 0,0 0 31 16,-3-1-31-16,0 2-7 0,0 3-11 16,-3-3-4-16,-1 1 4 0,-3 2-10 15,-4-3-10-15,2 1 15 0,-5-1 11 0,-3 0-21 16,-1 2 15-16,-6 1-9 0,0 0 6 0,-10 3-17 16,-3 4 13-16,-5 2-16 0,-6-3 11 15,-4 4-16-15,-12 5 13 0,0-3-13 0,2 1 8 16,3-8 5-16,8-3 0 0,0 2-2 0,3-3 7 15,0-3-13-15,3 2-7 0,4-3-13 0,0 0-54 16,3-4-87-16,4 4 16 0,3-6-73 0,1 3-47 16,5-1-467-16,1-3 54 0</inkml:trace>
  <inkml:trace contextRef="#ctx0" brushRef="#br0" timeOffset="134242.93">2257 11722 619 0,'0'-8'261'0,"-3"2"0"15,-4 4-23-15,1-3-41 0,-5 2-10 0,1-2-5 16,-3 5-26-16,-1-3-20 0,1-1-13 16,-2 4 20-16,-5 4-7 0,0-1-11 0,-5 4-12 15,1 1-14-15,4 0-19 0,-1 2-11 0,1-2 13 16,7 5-34-16,2-2-4 0,1-2-1 0,6 0-12 15,1 4-10-15,3-6-3 16,3 2 5-16,4-5-26 0,3 3-17 0,1-1 27 16,6-3 3-16,-3-3-17 0,7-2 4 0,2 0 19 15,-3-3-19-15,4-3 3 0,-3 0 0 0,2-2 8 16,-1 0-3-16,-2-3-10 0,0 2-3 0,-3-2 13 16,-4 3 3-16,2 2 7 0,-5-2 16 15,-4 3-5-15,5-1-3 0,-7-1-3 0,-1 2 1 16,0 3 2-16,-3-1-8 0,0 5-5 0,1-7-7 15,-1 7 25-15,-4-7-23 0,4 7 3 0,0 0-3 16,0 0 5-16,0 0-7 0,0 0 4 16,-10 15-9-16,7-10-1 0,3-2-2 0,0-3-5 15,3 14 0-15,0-11 2 0,0 4 3 0,1 0-11 16,2-4 6-16,1 0 8 0,4-1-11 16,-4-2 0-16,6-1 10 0,1-3-9 0,-1 0 12 15,5-2-3-15,-2-4-2 0,2-2-3 16,-1 2 19-16,0-5-14 0,-2 2-7 0,-2-2 2 15,4 0 18-15,-4 3-15 0,-3-1 5 0,-2 3 5 16,-4-1 3-16,2 3 7 0,-3-1-10 0,0 2-7 16,-3 2 17-16,0-2-25 0,0 7 5 15,-9-5 2-15,9 5 3 0,-11-1-5 0,11 1-10 16,0 0 7-16,-17 6 6 0,10 1-11 16,0 0 8-16,1 1-6 0,2 2 4 0,0-2-1 15,1 5 0-15,3-2 11 0,0-2-18 0,0 3 22 16,3 0-9-16,1-2-6 0,-1 3 5 15,4-1 6-15,0-4-6 0,-3 0 3 0,3 1-7 16,2-1 17-16,-1 0-23 0,-4 1 6 0,5-2-1 16,-6-1 16-16,4-3-14 0,-4 4 9 0,0-5 7 15,2 5-2-15,-2-6 2 0,-3 6-15 16,0-7 5-16,1 3 5 0,-1-3-2 0,0 0-1 16,-4 7 3-16,4-7-7 0,-3 4 7 0,3-4-10 15,0 0 7-15,0 0 1 0,-8 3-11 16,8-3-15-16,0 0 3 0,0 0 2 0,0 0-5 15,0 0-3-15,11-17 6 0,-4 9-3 16,2 1 2-16,2-3-2 0,-1 0 10 0,1 1-10 16,3-4-5-16,-1 3 10 0,4-5 11 0,-3 5-1 15,0-5 0-15,-4 7 16 0,3-2-8 0,-2 0 31 16,-4 1-11-16,2 1 21 0,-5 2 5 16,3-1-15-16,-4-2-3 0,-2 8 0 0,-1-6 5 15,0 7-17-15,-3-5 9 0,3 5 1 0,-12-3-16 16,12 3 18-16,-16 0-12 0,2 5-1 0,4-2-17 15,0 4 17-15,-1-4-5 0,1 7-2 16,3-5-6-16,-4 9 6 0,5-3-5 0,2 2-6 16,1-1 3-16,3 1-5 0,3-1-8 0,1 1 0 15,3-1 1-15,4 1-14 0,8-1-20 16,2-4-69-16,3 1-95 0,1-4-67 16,-6-2-153-16,12-3-368 0,0 0 73 0,3 0 88 15</inkml:trace>
  <inkml:trace contextRef="#ctx0" brushRef="#br0" timeOffset="134648.29">3402 11543 693 0,'0'0'282'0,"-3"-10"-31"0,0 8-18 15,3 2-21-15,-7-6-15 0,1 4-33 0,-1 0 2 16,-4 2-7-16,-2 1-31 0,-2 2-10 15,-1-2-16-15,-2 6-5 0,2-1-17 0,-5-2-9 16,5 4-12-16,-2-1 10 0,1 3-5 0,3-2-41 16,0-1 13-16,4 3 0 0,0 2-3 0,1-3-20 15,4-1 2-15,-1 0 3 0,5-2-15 16,1 1-11-16,3-3 6 0,1 0-11 0,4-4 26 16,2 0-11-16,2 0-17 0,3-1 28 0,-1-3-21 15,6-2 8-15,-6-1 5 0,6 0 11 0,-7 3-1 16,2-3 18-16,1 0-10 0,-2 0 31 0,-4 2-18 15,-2 0 7-15,-2-2-12 0,1 6-36 16,0-6 13-16,-1 6 2 0,-3-3-8 16,2 1-7-16,-5 3 16 0,7-7-29 0,-4 4 15 15,-3 3-5-15,6-2 6 0,-6 2-8 0,0 0 12 16,0 0 1-16,0 0-8 0,0 0-1 16,0 0-9-16,10 8-13 0,-6-4-10 0,0 1-6 15,0 5-38-15,5-3 33 0,1 1-112 0,1 0-131 16,3 1-207-16,3-6-287 0,0 1 67 0,4-1 84 15</inkml:trace>
  <inkml:trace contextRef="#ctx0" brushRef="#br0" timeOffset="135059.31">3848 11058 611 0,'-1'-2'226'15,"-2"-3"-40"-15,3 5-9 0,0 0-3 0,0 0-31 16,0 0-12-16,0 0-21 0,-14 13-2 0,11-4-11 16,2 2-10-16,1 6-8 0,0 0-7 0,1 6 2 15,2 2-5-15,0 2-20 0,1-2 22 16,3 8-19-16,-1-3 4 0,1-3-12 0,0-1 2 16,0-2-29-16,3 0-1 0,-3-5-8 15,-3-2-3-15,6-2-5 0,-6-1 0 0,2-3-3 16,-3-1 8-16,1-2 8 0,-1-1-5 15,0-1-8-15,-3-2 7 0,0-4 1 0,0 0-21 16,0 0 21-16,0 0-8 0,0 0 5 0,-20-10-8 16,9 3 16-16,2 6-5 0,-5-6 12 0,-3 5 11 15,0-3-15-15,-3 3-14 0,2 1 29 16,1 1-16-16,0 0-7 0,-3 1 10 0,2 4-3 16,1-1-5-16,0 1 1 0,3 2-4 0,-2 2 6 15,6 0 0-15,2 1 10 0,1 0-5 0,5 3-5 16,1-1-8-16,4 0-21 0,4 1-4 15,1-5 22-15,5 5-37 0,4-5-50 16,3 1-51-16,2-6-71 0,1-3-113 0,8 2-412 16,-4-5 49-16,8-4 58 0</inkml:trace>
  <inkml:trace contextRef="#ctx0" brushRef="#br0" timeOffset="136343.91">4268 10990 652 0,'0'0'254'0,"0"0"-16"0,0 0-26 16,-8 18-15-16,6-8-30 15,1 5-16-15,1 3-13 0,0 3-10 0,0 5 2 16,0 1-12-16,0-1-18 0,0 4-16 0,1-3 3 16,1 4-10-16,-1-4-5 0,2 0-18 0,1-2-3 15,-1-3-28-15,1-4-3 0,-1 0-2 0,0-3 5 16,1-1-46-16,-4-3 28 0,3-1 1 15,0-3 4-15,-3 0-41 0,3-4-41 0,-3-3 11 16,0 0 15-16,0 0 10 0,0 0 3 0,0 0 28 16,0 0 20-16,0 0 13 0,-6-21-5 0,-1 15 8 15,1-2-3-15,-1 5 0 16,-4-2-2-16,-2 3 2 0,-1-2-5 0,1 4-3 0,-2 3 11 16,-4 1 18-16,1-4-16 0,2 7-7 15,1 0-8-15,-2 0 10 0,3 2-13 0,1 3 18 16,2 0-17-16,1 1 12 0,4 0-15 15,2-1-13-15,4 3 10 0,0-5-10 0,1 3-10 16,5-3 5-16,1 0-6 0,7-3-1 0,-1 0 6 16,5-4 1-16,1 0-7 0,2-3 12 0,3-3-18 15,4-4 0-15,-5 2 10 0,2-4-5 0,5-5 13 16,-3 3-15-16,-5-3 10 0,-2 3 10 16,0-3-20-16,-2-1 17 0,-5 2-2 0,-3 1 13 15,0 0-8-15,-3-1 8 0,-3 3 7 0,-1 3-4 16,-3-1-1-16,0 1-10 0,-4 2 0 15,1 0 5-15,-3 1-10 0,-1 0-2 16,-1 4-8-16,2-2 5 0,6 2-1 0,-14-1 4 0,14 1 2 16,-13 1-13-16,13-1 11 0,-10 2-1 15,10-2-7-15,-4 4-18 0,4-4 20 0,0 0 3 16,0 0 0-16,0 0 7 0,0 0-15 16,0 0 8-16,31-4-8 0,-18 4 13 0,1-4-5 15,-3-3 3-15,6 1 4 0,-4-2 16 0,4 5-13 16,-3-4 18-16,-4 0-5 0,0 6 5 0,0-5 3 15,0 5 10-15,-2-2-16 0,-4-3 16 16,2 5-13-16,-6 1-7 0,10-1-16 0,-10 1 17 16,0 0-4-16,0 0 3 0,0 0-9 0,0 0 9 15,3 9-16-15,-6-3 15 0,-3 2-2 16,2 1 0-16,1 0-11 0,-1 0 3 0,-3 2 11 16,3-3-1-16,-2 2-33 0,3 2 28 15,0-2-17-15,2-2 9 0,1 1-2 0,0-1-20 16,3-1 12-16,1-4-10 0,2 4 10 0,2-6-17 15,2 3 15-15,0-4-8 0,4 0 13 0,0-4-8 16,3-1 5-16,-1-2 3 0,5-2-5 16,-4-3 5-16,1 2 5 0,-1-4 7 0,-1 3-2 15,-5 1 6-15,2 2 7 0,-3-2 2 0,1-1-7 16,-7 7 0-16,2-3 25 0,-2 0-17 16,2 3 4-16,-5 0-4 0,-1 4 4 0,2-3 1 15,-2 3-16-15,0 0 5 0,0 0 3 16,0 0-2-16,-22 15-6 0,17-9-8 0,-4 1 6 15,5 1-10-15,-3 5-1 0,4-5 3 0,-5 2 15 16,5 1-12-16,0-3 5 0,-1 0-26 0,4 1 2 16,0-2 4-16,1 1 4 0,2-5-20 15,0 4 25-15,5-7-5 0,-2 4-2 0,1-1 10 16,0-3-5-16,4 0 0 0,2-2-3 0,-4 0 11 16,3-1-8-16,1 0 5 0,-3-3-13 0,-2 5 10 15,2-2 19-15,-1-1-14 16,-1 1 6-16,-1-1 0 0,-1 3 4 0,0-1-17 15,-6 2 8-15,11-2-1 0,-11 2 11 0,7-3-13 16,-7 3 8-16,0 0-13 0,10 5 7 0,-10-5 6 16,4 6-13-16,-1-2 0 0,0 1 18 15,1-2-16-15,-3 4-5 0,2-1 8 0,0-2-2 16,0 3-3-16,1-1 2 0,-1-2 6 0,3 0-3 16,2-1-13-16,-4-2 10 0,5-1-4 0,1 0 9 15,-10 0-15-15,21-4 3 0,-8 0 13 0,-2-6-8 16,2 2 7-16,1-3 1 0,-3-2-6 15,2-4 3-15,1 1 5 0,-7 4-12 0,0-1-6 16,3-4 18-16,-6 7-2 0,-1-1 4 0,0-1 1 16,0 3 5-16,-3 1-16 0,0 4 8 15,-3 0-2-15,3 4-6 0,-3-9-2 16,3 9 8-16,0 0-3 0,0 0-3 0,-14 10-10 16,11 1 3-16,2-1 5 0,1 1-10 0,0 2 17 15,0 3 3-15,4-2-12 0,3 3 1 0,-3 5 1 16,5-4 26-16,1 3-11 0,2 0 13 15,-2 2-31-15,4 1 11 0,-2-5-6 0,-1 2 1 16,3-3 4-16,-4 2-2 0,0-5 3 0,0 3 2 16,-3-1-7-16,-4-2 4 0,-5 3 19 0,-5 2-21 15,-8 5 23-15,-18 12-11 0,-12 6-22 16,-16 7-74-16,-18 0-221 0,-37 20-563 0,-8-7 83 16,-19-1 88-16,-14-6 86 0</inkml:trace>
  <inkml:trace contextRef="#ctx0" brushRef="#br0" timeOffset="148144.01">2023 13187 573 0,'0'0'179'0,"-12"0"0"16,12 0-33-16,-10-3 49 0,10 3 7 15,-10-1-20-15,10 1-16 0,-10 0-2 0,10 0 15 16,-10-2-2-16,10 2-39 0,-4-4-5 0,4 4 0 16,0 0-28-16,-7-4-10 0,7 4-8 0,-3-5-36 15,3 5 26-15,0 0-11 16,10-10-17-16,-3 8-11 0,-1-3 16 0,5 2-31 15,-1-2 5-15,1 3 16 0,2 1 2 0,0 1-31 16,2 0-5-16,-2 1 19 0,-3 1-27 0,4 6 11 16,-1-1 2-16,-1 0 6 0,-2 4-8 0,-1 0-1 15,-1 3 1-15,-5 1-13 0,-3 8 0 16,-3 0-15-16,-8 5 12 0,-2 0-25 0,-12 12 5 16,-2-1-10-16,-4-3 5 0,1-4 10 0,2-4-3 15,0-5 16-15,9-6 3 0,1-2-19 0,2-5 16 16,2 3 13-16,3-4 15 0,0-2-5 15,2-3-3-15,2 5-10 0,0-4 21 0,4-2-24 16,-1-3-4-16,4 0 9 0,0 0-4 16,0 0-1-16,0 0 1 0,0 0 15 0,27-7-18 15,-15 4 13-15,4-2-18 0,1 2 5 0,0-3 2 16,0 5 1-16,4-4-8 0,-8 3-3 16,8 1 13-16,-7 1-10 0,3-2-3 0,-3 4-17 15,3-1 14-15,-1 3-60 0,-1-1-19 0,2 1-53 16,-3 0-82-16,-2-2-152 0,3 6-434 0,-2-1 69 15,-3-3 58-15</inkml:trace>
  <inkml:trace contextRef="#ctx0" brushRef="#br0" timeOffset="148565.09">2398 13409 565 0,'-3'-4'246'15,"2"-3"-46"-15,-2 0 63 0,0 3-22 0,-1 0-36 16,0-3-11-16,-2 4-20 0,2-2-7 0,-2 3-22 16,6 2-14-16,-11-2-8 0,11 2-16 15,0 0-14-15,-20 8-6 0,14-2-3 0,1-1-10 16,-2 5-5-16,4 0-17 0,0-1 4 0,0 1-10 16,3-1-5-16,0 0-13 0,3 1 5 15,1-2 8-15,2-1-23 0,1-1 13 0,3-1-23 16,0-3 4-16,1 0-9 0,0-2 0 15,2-4 7-15,4 0-5 0,-1-2-3 0,2-2 4 16,-1-3 9-16,3-3-18 0,-5 3 14 0,1-3-4 16,-2-1 9-16,-4 2-24 0,0-1 13 0,-2-1 8 15,-2-2 2-15,-2 1-7 0,-1 3-8 16,-3-1 13-16,-3-1-6 0,3 4 1 0,-7-3 2 16,-3 3-10-16,0 1 11 0,-1 1-9 0,-3 3-7 15,-2-1 0-15,1 4 7 0,2-1-14 16,-1 4 7-16,-3 0-1 0,4 1-1 0,2 5-4 15,-2-6-14-15,-1 8-11 0,7-2-7 16,-2 2-27-16,4 1 1 0,1 0-43 0,1 1-32 16,3-2-2-16,4 2-99 0,3-2-134 0,3 4-404 15,0-3 71-15,5-5 85 0</inkml:trace>
  <inkml:trace contextRef="#ctx0" brushRef="#br0" timeOffset="149019.94">2842 13266 670 0,'4'-4'164'0,"3"0"59"15,-4-2-6-15,-3 6-17 0,3-4-13 16,-3 4 2-16,1-7-40 0,-1 7 32 0,0 0-4 16,0 0-18-16,0-4-19 0,0 4-19 0,0 0-19 15,0 0 3-15,0 0-8 0,0 0-10 16,-18 13-12-16,8-5-6 0,3 2-16 0,1 3 17 15,-2-1-27-15,1 3-4 0,1 2-1 0,3-1 3 16,0 1-5-16,3-3-6 0,0-2-7 0,2 4-5 16,2-4-23-16,0-2 31 0,2 1-16 0,1-3 8 15,3-1 10-15,0 0-23 0,1-4 6 16,3-3-6-16,-1 0 10 0,5-3-18 16,-2-2 1-16,1-4 25 0,4-1-13 0,-7-5-7 15,3 4 2-15,-4-3 3 0,0-4 7 0,-2 1-7 16,-1 0 4-16,-6 0-17 0,2 3 21 15,-6-4-14-15,0 4 3 0,-3-4-7 0,0 6 4 16,-4-1-7-16,0 1 3 0,-7-1 2 0,-2 6-6 16,1-3 6-16,-7 3 0 0,3 6-12 0,-4-2 4 15,3-1 0-15,-1 5 3 0,3 3-23 0,-1-2 15 16,1 5 0-16,2-4-10 0,4 5-10 16,-1-1 5-16,6 1 0 0,0 2-29 0,3-2 11 15,4 1-61-15,4 3-54 0,3-3-121 0,1-2-222 16,8-1-315-16,1 0 117 0,1-2 37 0</inkml:trace>
  <inkml:trace contextRef="#ctx0" brushRef="#br0" timeOffset="149177.63">3214 13180 511 0,'0'0'157'15,"0"0"-47"-15,0 0-39 0,0 0-55 0,5 11-239 16,1-6-368-16</inkml:trace>
  <inkml:trace contextRef="#ctx0" brushRef="#br0" timeOffset="149523.51">3666 13358 629 0,'-3'-7'246'0,"3"7"-26"15,0 0-33-15,0 0-18 0,0 0-10 0,13-10-6 16,-6 10-27-16,4-2-1 0,5-4-12 0,1 4-16 15,4-2-18-15,0 2 3 0,9-5-5 0,-2 4-5 16,6-4-16-16,4 0 3 0,-1 2-11 16,1-2-22-16,-1 1 20 0,1-1-10 0,0 3 2 15,-1-2 8-15,-6 2-25 0,-3 0 2 0,-1-2 0 16,0 4-5-16,-7-1-3 0,1-1-12 0,-7 2-24 16,0 2 6-16,-1 0-11 0,-2-1 1 15,-5 1-37-15,-6 0-78 0,10-1-24 0,-10 1-90 16,0 0-7-16,0 0-486 0,0 0 61 15</inkml:trace>
  <inkml:trace contextRef="#ctx0" brushRef="#br0" timeOffset="149775.31">3958 13062 639 0,'0'0'228'0,"0"0"-10"0,0 0-26 16,0 0-18-16,0 0 8 0,0 0-31 0,0 0-8 15,12 25-20-15,-8-14-87 16,2 0-1-16,1 6 1 0,1 4 13 0,1-2-13 16,1 5 2-16,-2-2 1 0,2 6-4 0,0-2-14 15,4 5-8-15,-4-2-21 0,0 3-20 0,4-1-31 16,-4-4-25-16,0 3-170 0,1-3-488 15,2-2 74-15</inkml:trace>
  <inkml:trace contextRef="#ctx0" brushRef="#br0" timeOffset="150074.84">4914 12926 619 0,'0'0'189'16,"0"0"-7"-16,0 0-33 0,0 0-6 0,0 0 3 16,0 0-18-16,0 22-3 0,0-12-7 15,0 7-36-15,0-1 18 0,-4 7-26 0,8-4 3 16,-4 7-18-16,0-1-21 0,1 3-15 0,2 0 26 15,3-3 2-15,-3 0-26 0,1-1 6 0,2-4-26 16,2 4-23-16,-1-6 8 16,0-3-51-16,2 2-62 0,-1-4-38 0,2-3-70 15,-1-2-514-15,-1-4 118 0</inkml:trace>
  <inkml:trace contextRef="#ctx0" brushRef="#br0" timeOffset="150311.1">5256 12931 575 0,'0'0'192'0,"3"-4"-41"0,-3 4 6 0,0 0-22 16,0 0-14-16,0 0-11 16,7 14 18-16,-3-4-36 0,2 1-10 0,-3 2 10 15,1 3-5-15,0 2-18 0,-1 3 72 0,0 1-24 16,1 2 6-16,2 1-31 0,1 1-10 0,-3-1-28 15,3 0-21-15,0-1-33 0,6 1-33 16,-5-5-33-16,4-1-139 0,-1-1-491 0,3-5-24 16,-1-1 86-16</inkml:trace>
  <inkml:trace contextRef="#ctx0" brushRef="#br0" timeOffset="150715.59">5755 12931 918 0,'-3'-6'226'0,"3"6"-19"0,0 0-23 0,-4-7-15 16,4 7-20-16,0 0 4 0,0 0-43 0,-24 13 0 16,14-4-17-16,-1 2-6 0,1 0-5 0,0 3-8 15,-3 1-8-15,2 6 6 16,0-2-29-16,2 0 6 0,2-1-10 0,3-2 9 15,1 1-2-15,0-2-7 0,3-4-6 0,0 3-8 16,3-4 4-16,1-2-6 0,3-1 2 0,5 2-12 16,-1-7-8-16,3 1 0 0,6-7 11 15,-3 1-11-15,1-4 0 0,3-1-8 0,1-3-4 16,-4-3 9-16,3 3 1 0,-5-3-1 0,-2-3-22 16,-4 2 7-16,0-2 3 0,-6 5-6 0,0-2 1 15,-4 2-3-15,0-1 13 0,-4 3-23 0,0-1 36 16,-2 1-11-16,-4 5-7 0,-1-2-8 15,1 0 3-15,0 5 12 0,-4-2-23 0,4 3 11 16,0 1 10-16,-1 0-16 0,1 4 9 0,0-1-37 16,3 3-18-16,0-2-25 0,4 3-61 0,0-2-160 15,6-1-478-15,0 2 85 16,1-3 71-16</inkml:trace>
  <inkml:trace contextRef="#ctx0" brushRef="#br0" timeOffset="150911.7">6134 12841 616 0,'3'-2'267'0,"-3"2"-32"0,0 0-22 0,8-5-34 16,-8 5-18-16,0 0-2 0,0 0-24 16,6 14-17-16,-2-4 0 0,-1-2-18 15,1 7 23-15,2 2-29 0,-2 3-17 0,3 5-13 16,-3 7 3-16,2-6-26 0,-3 6-16 0,1 1-40 15,-1 2-121-15,-3-6-74 0,-7 5-164 0,10-7-383 16,1-4 99-16,0-6 44 0</inkml:trace>
  <inkml:trace contextRef="#ctx0" brushRef="#br0" timeOffset="151279.31">6515 12848 709 0,'0'-7'250'0,"0"7"-12"16,0 0-20-16,0 0-26 0,0 0-8 0,-18 17-38 15,5-9-18-15,-2 9-20 0,-1-4-42 16,1 3-12-16,-8 3-8 0,2 2-8 0,-2 0-9 16,1-3-24-16,1 3 0 0,5-7-15 0,-1 1-6 15,6-5 3-15,2 3 49 0,-2-4 23 16,4-1-43-16,1-6-9 0,3 5 1 0,3-7 7 15,0 1-2-15,0-1-3 0,0 0 16 0,0 0 2 16,23-4-2-16,-13 0 9 0,0 4-1 0,1-3 4 16,-1-1-7-16,3 3 10 0,-1-3 7 15,0-1-22-15,0 5 10 0,1-2-5 16,0 0-1-16,-2-2 4 0,2 4-6 0,-2 0-8 16,2 1-12-16,-3 2-3 0,4 1-25 0,-4 1-19 15,3 1-45-15,-2 4-6 0,-1-4-133 0,-16 6-186 16,16-1-293-16,0-1-1 0,-3 3 68 15</inkml:trace>
  <inkml:trace contextRef="#ctx0" brushRef="#br0" timeOffset="151402.81">6681 13183 734 0,'3'-7'287'0,"-3"7"-52"16,0 0-89-16,0 0-59 0,0 0-94 0,0 0-503 15,0 0-135-15</inkml:trace>
  <inkml:trace contextRef="#ctx0" brushRef="#br0" timeOffset="152249.67">2309 14824 573 0,'-4'-3'223'0,"1"-2"17"16,0-2-12-16,-4 4-26 0,6-2-43 15,-5 0 35-15,3 0-17 0,0-3-41 0,-1 5 45 16,1-3-12-16,3 6-38 0,-1-8-13 0,1 0-16 16,4 4-12-16,-1-5-8 0,4 3-6 0,4 0-22 15,-1-1-87-15,3 2 15 0,4 0 3 16,4 3 7-16,-7 0-5 0,7 2 11 0,-1 3-24 15,0 2 11-15,1 1 12 0,-1 2-17 0,-3 5-27 16,0 2 22-16,-3 3 4 0,-4 3-40 16,-4 1 35-16,-1 3-35 0,-2 3 7 15,-6 0-25-15,-8 5-6 0,1-4 14 0,-4 2-4 16,-2-5 1-16,1-2 5 0,-2-5 38 0,3-1 60 16,-2-3-1-16,2-5 0 0,1-3 36 0,3 3-18 15,-1-3 8-15,4-2-16 0,0-3-7 16,0-1 35-16,7-1-2 0,0 0-18 0,0 0-5 15,0-15-7-15,7 10 7 0,3-7-16 0,4 4-2 16,-1-2-2-16,5-1 2 0,2 1-10 0,-2-2 12 16,3 3-15-16,-1 1 1 0,3 0 17 15,-2 5-36-15,-4-3 11 0,4 4-29 16,3 1-23-16,-8 1-20 0,5 1-71 0,0 1-104 16,-5-4-19-16,5 10-510 0,-7-1 69 0,3-3 77 15</inkml:trace>
  <inkml:trace contextRef="#ctx0" brushRef="#br0" timeOffset="152639.75">3068 14804 558 0,'-7'-8'215'0,"4"3"-18"0,3 5-18 0,-8 0-41 16,8 0 13-16,-17 0-10 0,7 7-13 15,-6 1-8-15,-2 2-15 0,0 3-15 16,2-1 7-16,-2 5-38 0,2 5-8 0,2-5 5 16,4 1 6-16,3-3-16 0,0-4 5 0,3 6-18 15,1-5 1-15,6-1-6 0,-1-2 2 0,4-2-9 16,4 0 7-16,4-5-7 0,-1-2-16 16,5-2 2-16,2-4 14 0,4-2-8 0,0-3-1 15,-1-5 4-15,2 1-19 0,-4-2 13 0,-1 2-10 16,-4-2 11-16,-1 1-14 0,-5-1 18 15,-1 5-17-15,-2-2 2 0,-3 0 18 0,-3 4-16 16,-1 2 4-16,-3-2-19 0,-2 2 28 16,-2 1-20-16,0 3-3 0,-5-1 1 0,-2 4 14 15,3-1-9-15,-6 3-3 0,3 0 2 0,0 2 0 16,-2 1 1-16,1-1-3 0,2 5-34 0,2-2-9 16,2 2-21-16,5 1-13 0,4-2-49 15,0 1-117-15,4-3-8 0,7 2-471 0,-1 0 87 16</inkml:trace>
  <inkml:trace contextRef="#ctx0" brushRef="#br0" timeOffset="152971.07">3594 14683 729 0,'0'0'228'16,"-2"-7"-18"-16,2 7-16 0,-5-4-17 0,5 4-29 15,-10-2 3-15,10 2-15 0,-13 1-36 0,2 1 30 16,1 4-30-16,-3-1-15 0,-1 2-3 15,3 3-6-15,-2 3-14 0,2-1-6 0,1 2-7 16,3 1-3-16,0 0-10 0,0-1-6 0,4 3 6 16,3-2-8-16,0-1 6 0,3-3-4 15,4 2-7-15,0-4-12 0,7 1 14 0,0-3-9 16,6-4 7-16,1-3-3 0,4 0 8 16,4-4-28-16,2-5 18 0,1-3-8 0,-1 1 6 15,-2-3-19-15,-2-3 1 0,-3 2 17 0,-2-2 11 16,-6 4-11-16,-2-3-20 0,-4 2 13 0,-3-1-1 15,0 3-2-15,-7-1-15 0,-4 2-5 16,-2 1-16-16,-1 1 16 0,-7 0 40 0,-3 3-32 16,-4-1-14-16,1 4 29 0,-4 2-13 0,0-3 5 15,-3 9 7-15,0-3-53 0,3 6-2 0,0 0-75 16,-3 0-23-16,3 3-87 0,-20 7-113 16,26-3-437-16,1 2 84 0,3-5 75 0</inkml:trace>
  <inkml:trace contextRef="#ctx0" brushRef="#br0" timeOffset="153659.06">2364 15798 701 0,'-4'-7'297'0,"4"7"-18"0,-7-4-31 16,7-2-30-16,0 6-8 0,8-15-13 0,-2 10-11 15,4-2-37-15,1-6-18 0,2 8-1 0,0-2-12 16,2 1-8-16,1-1-31 0,-2 7-2 16,0 0-13-16,3 0 8 0,-3 5-8 0,0 0-31 15,-1 5 8-15,-2 0 13 0,-1 2 2 0,-4 6-18 16,-5 1-9-16,-2 1 1 0,1 5-14 0,-6 1 7 16,-4 6-16-16,-4-4-12 0,-3 13 8 15,0-9 2-15,3-5 5 0,-3-2-20 16,7-5 10-16,-4-1 10 0,4-3-12 0,3-2 7 0,-1-4 10 15,2 0 13-15,0-2-28 0,2-2 18 16,1-4-3-16,3-2 11 0,0 0-13 0,0 0 15 16,0 0-18-16,24-15-7 0,-14 7 2 15,6-1 5-15,2-2-7 0,-1-1-6 0,3 1 6 16,1 1 7-16,0-3-15 0,-1 6 10 0,1-2 5 16,-1 0 11-16,0 4-34 0,-2-1-13 0,-2 6-10 15,2-2-40-15,-2 2-75 0,-2 0-46 16,0 1-164-16,3 0-484 0,-6 3 74 0,6-2 88 15,-7 2 71-15</inkml:trace>
  <inkml:trace contextRef="#ctx0" brushRef="#br0" timeOffset="154048.4">3187 15738 893 0,'-4'-7'292'0,"1"5"-16"0,-3-4-17 16,2 4-24-16,-2-3-20 0,6 5-23 0,-18 0-28 16,8 4-18-16,-1 0-13 0,-1 3-3 0,1 3-7 15,0 0-31-15,-1 4 13 0,4 0-25 16,-5 2-6-16,6 0-20 0,3-1 2 0,1 1 6 16,0-2-22-16,6 0 12 0,0-3-14 0,0 0-2 15,4 2-13-15,4-5-8 0,-1 2 1 16,3-7-4-16,2 2 6 0,1-5-5 15,2 0-3-15,3-2 1 0,1-4 7 0,3-4-26 16,-5 1 18-16,-3-3 0 0,1 0 3 0,-2-2-8 16,-4-1 6-16,-3 1-1 0,-2 0 0 0,-4-3 0 15,1 2-15-15,-4 5 18 0,-7-5-16 16,3 3 1-16,-5-1 12 0,2 2-10 0,-4 1 0 16,1 1 3-16,0 3 4 0,-1-1-12 0,2 0-10 15,1 6-13-15,2-2-21 0,-5 2-25 0,11 1-8 16,0 0-41-16,-10 4-41 15,10-4-46-15,1 5-133 0,-1-5-496 0,17 6 78 0,-4-6 91 16,3-2 71-16</inkml:trace>
  <inkml:trace contextRef="#ctx0" brushRef="#br0" timeOffset="154251.94">3882 15426 849 0,'-4'-10'302'0,"1"5"-7"0,3 0-27 0,-3 0-52 16,3 5-17-16,-4-10-15 16,4 10-7-16,0-4-34 0,0 4-2 0,0 0-18 15,0 0-21-15,0 0-7 0,7 17-8 0,3-5 0 16,0 9-15-16,10 16-3 0,1 9-20 0,3 4 4 16,8 16-40-16,1 3-90 0,-2 2-158 15,0 8-651-15,-1-5 108 0,-2-8 74 0,-5-15 100 16</inkml:trace>
  <inkml:trace contextRef="#ctx0" brushRef="#br0" timeOffset="155755.84">2725 16598 796 0,'-3'-6'230'0,"0"2"18"0,-1-1-40 15,4 5-19-15,-6-6-20 0,2 2 15 0,1-2-35 16,3 6-3-16,-3-4-34 0,3 4-12 0,-3-7-5 16,3 7-11-16,-4-2 3 0,4 2-7 15,0 0-24-15,7-9 5 0,-1 5-9 0,4-1 4 16,5 0-8-16,-2 1-1 0,4 1-14 0,0 0-8 15,-2 3 1-15,1 0-6 0,1 2-12 16,-3 1-10-16,3 2 14 0,-4 1-12 16,1 3 13-16,-4 3-18 0,-3 1 13 0,-3 2-6 15,-4 3 3-15,-4 5-2 0,-2-1-3 0,-9 9 15 16,-7 6-20-16,0 1-2 0,-5-3-1 0,-1-2-10 16,6-7 26-16,4-5 15 0,1-4-23 15,6-2-3-15,-2-4 11 0,2-1 12 0,2-2 26 16,5 1-10-16,-3-7-18 0,4 2 0 0,3-4 3 15,0 0-6-15,0 0-5 0,13-11 0 0,0 3 3 16,1-2-8-16,6-1 0 16,1 1-2-16,1-1-3 0,4-1 15 0,-1 2-17 15,-2 2 7-15,4-2-13 0,-5 3-5 0,5 0-10 16,-10 3-15-16,6 0-18 0,-2 2-37 0,-4 1-73 16,1 2-69-16,-2 1-78 0,2 1-434 15,-1 2-1-15,-1 1 101 0</inkml:trace>
  <inkml:trace contextRef="#ctx0" brushRef="#br0" timeOffset="156100.1">3447 16558 558 0,'-6'-3'199'0,"-2"0"-27"16,1 0-11-16,-2 3 5 0,-2 3-25 0,-3 1-15 15,1 2-16-15,-7 5-21 0,6 1 3 0,-3 2 8 16,3 2-26-16,0 2-5 0,1 1-12 0,2 2 2 16,4-2 2-16,-2 4 6 0,6-7-26 15,3-1 7-15,0-3-22 0,6 0 12 0,1-1 8 16,6-4-12-16,1 0-6 0,3-6 26 0,0-1-44 16,1-4 28-16,2 0 1 0,3-3-9 0,-1-3-9 15,1-1 4-15,-3-3-12 0,-2-1 26 16,-5 1-39-16,1-1 23 0,-4 0-8 0,-6 1 3 15,-1 2 0-15,-3-1-16 0,0 1 9 16,-4 0 1-16,-2 3-4 0,-4 0-3 0,-1 2 0 16,-5 3 0-16,1 1-12 0,-1 1-14 15,1 2 3-15,2 0-5 0,-4 2-25 0,4 2-24 16,1 1-51-16,0 0 8 0,5 1-49 0,0 3-133 16,7-1-443-16,0-1 42 0,3-1 91 0</inkml:trace>
  <inkml:trace contextRef="#ctx0" brushRef="#br0" timeOffset="156517.51">4121 16456 673 0,'0'-8'271'0,"0"2"-25"0,3 2-29 15,-3-1-20-15,0 5-20 0,1-9 7 0,1 8-30 16,-2 1-3-16,1-7-15 0,-1 7-11 15,6-4 0-15,-6 4-17 0,11-2-6 0,-11 2-22 16,0 0-11-16,16 5 0 0,-8-3 0 0,2 5-25 16,-3 0-1-16,0 2-5 0,2 0-2 0,-4 2-13 15,1 2 11-15,-2 0-4 0,-1-1-9 16,-3 2 4-16,0 0-4 0,-3 2 2 0,-1 0-10 16,-3 2 2-16,-3-2 3 0,0 3-5 15,0-1-3-15,-1-2 8 0,1-3-15 0,0 0 4 16,-1-1 6-16,1-3-18 0,3 1-3 15,0-1 11-15,0 0 4 0,1-3 9 0,2-1-1 16,1 1 8-16,0-1-15 0,3-5 2 0,0 6-15 16,0-6 18-16,0 0-3 0,0 0 5 0,34-11 1 15,-10 3 7-15,7-4-13 0,13-7 5 16,7 2-10-16,4-3 1 0,3 1 4 0,3 0-10 16,1 2-3-16,-1-1-10 0,-3 3-27 0,-3-2-68 15,0 9-40-15,-14 0-129 0,-10 3-120 0,0 1-445 16,-1 0 102-16,-9 1 88 15</inkml:trace>
  <inkml:trace contextRef="#ctx0" brushRef="#br0" timeOffset="161053.29">6337 14366 619 0,'2'-8'282'0,"-1"5"-21"15,-1-4-21-15,3 0-22 0,-3 0-19 16,0 7-7-16,-3-8-15 0,2 3-13 0,-2 0-18 16,-3 3-28-16,1-3-3 0,-5 4-5 0,10 1-16 15,-24 7-9-15,4-2-19 0,-1 3 6 16,-2 4 10-16,-2 1-10 0,-1 0-24 0,-1 4-7 16,5 1 8-16,1 2-11 0,8-2-4 0,-7 1-75 15,9-1-3-15,5 2 1 0,-1-1-1 16,6-1 24-16,1-2-9 0,8 5-6 15,5-2-19-15,1-7-2 0,3 3-44 0,4-1-26 16,6-4-40-16,-3-3-116 0,6 0-127 0,-2-3-356 0,2-4 84 16</inkml:trace>
  <inkml:trace contextRef="#ctx0" brushRef="#br0" timeOffset="161304.84">6555 14358 711 0,'0'0'200'16,"0"-3"-24"-16,0 3-4 0,0 0-31 15,0 0-6-15,0 0-14 0,0 0-9 0,0 0 11 16,0 17-56-16,0-6 35 0,3-3-15 0,-3 9-8 16,3-1-20-16,-2 1-2 0,2 6-4 15,0 2 60-15,-3 0 0 0,3 0-19 0,-3 2-12 16,0-2-18-16,0 5-20 0,0-2-60 0,1-1-66 15,-1-2-46-15,-1-2-87 0,-2 2-135 16,3-8-387-16,0 1 43 0,0-4 133 0</inkml:trace>
  <inkml:trace contextRef="#ctx0" brushRef="#br0" timeOffset="161579.6">6531 14305 947 0,'0'-8'268'0,"-3"2"1"0,3 2-41 16,0 4-10-16,3-7-14 0,-3 7-53 15,6-7 5-15,-2 6-15 0,-4 1-10 0,14 0-6 16,-4 1-25-16,4 2-5 0,-4 2-13 0,4-2-6 16,3 4-14-16,-4 3-3 0,2-2 0 0,1 4-8 15,-2-2-10-15,-1 0 7 16,-2 2-17-16,-1 0 0 0,-3-1 0 0,2 2-8 15,-4-4 15-15,-2 1-23 0,-3 4 1 0,-3-3 4 0,-5 4-7 16,-2 3-16-16,-6-1-17 0,-1-2 2 16,-4 3-23-16,1 0-36 0,2-1 0 15,0-3-48-15,2-3-59 0,-1-4-80 0,4 1-529 16,3-2 32-16,2-4 96 0,1 0 91 0</inkml:trace>
  <inkml:trace contextRef="#ctx0" brushRef="#br0" timeOffset="161989.72">6975 14240 647 0,'0'0'236'0,"4"-6"-24"16,-4 6-25-16,0 0-3 0,0 0-10 0,0 0-33 15,0 0-18-15,0 0 10 0,0 0-8 0,-4 21-22 16,0-12-14-16,1 0 9 0,3 1-42 0,0 3-5 15,0-1-5-15,0 0 3 0,0-1-26 16,4-1-13-16,3 0-10 0,-3-2 0 0,6-1-10 16,-1 3 2-16,5-3 6 0,-1-1-3 0,5-4-29 15,-4-2 4-15,3 0-6 0,0-4-5 0,3-2 25 16,1-3 4-16,-1-4 7 0,-2 1-24 16,2-2 17-16,-6-3-4 0,3 2 44 15,-3 1 3-15,-2 1 5 0,-1 3 0 0,-1-1 7 16,-3-1 21-16,1 4-10 0,-2 1 10 0,-2 2-10 15,2 0-16-15,-3-3-20 0,1 6 15 0,-4 2-12 16,7-3 10-16,-7 3-29 0,0 0 13 16,0 0-7-16,7 13 20 0,-7-3-12 0,3 3 7 15,-2-1-11-15,5 3 4 0,-2 8-19 0,7-3-20 16,1 4-18-16,2-2-25 0,6-1-85 0,2 1-220 16,5-4-387-16,3-3 51 0,2-5 60 15</inkml:trace>
  <inkml:trace contextRef="#ctx0" brushRef="#br0" timeOffset="162339.4">7895 14364 1054 0,'0'0'297'0,"-7"-2"-31"0,7 2-41 16,0 0-20-16,0 0-31 0,0 0-15 15,0 0-13-15,27 0-16 0,-13-3-25 16,6 2-12-16,4 1-27 0,1 0 24 0,2 0-1 16,0 0-9-16,8 0-14 0,-4-2-2 0,2 2 3 15,8-3-8-15,-3 1-31 0,-4 2 10 0,0-2 1 16,-3 0-22-16,0 0 14 0,-1-2-8 15,-6 4-5-15,-3 0-5 0,0 0 0 0,-5-1-6 16,-1 0 6-16,-2 1-10 0,-6 1-37 0,3-2-35 16,-10 1-66-16,0 0-50 0,0 0-50 15,0 0-121-15,0 0-453 0,-24 2 70 0,14-3 101 16</inkml:trace>
  <inkml:trace contextRef="#ctx0" brushRef="#br0" timeOffset="162662.23">8309 14209 773 0,'0'0'238'0,"-3"-1"-13"0,3 1-13 15,0 0 6-15,-1-7-31 0,1 7-8 0,0 0-20 16,11-2-21-16,-11 2 3 0,17 0-36 16,-7 2-3-16,0-2-12 0,7 2 14 0,-4 1-29 15,8-1-6-15,0 2-15 0,-4 0-6 0,3 1-4 16,0-2-1-16,1 3 1 0,0-2 4 0,-1 3-17 15,-2-2 2-15,2 0 11 16,-6 0-13-16,3-2-19 0,-4 4 22 0,1-2-16 16,-7-2 5-16,3 1 2 0,-3 1 16 0,0-1-33 15,-7 0-6-15,0 3 1 0,-7 3 15 0,-7-2 2 16,-3 6-12-16,-6 2 46 0,-4-3-26 16,-1 4-15-16,-3-2 7 0,0 0 6 0,4-1-36 15,0-1-8-15,2 1-31 0,5-3-33 0,-1 2-54 16,4-1-35-16,7-5-159 0,3 1-515 0,1 0 72 15,6-2 77-15,3-2 122 0</inkml:trace>
  <inkml:trace contextRef="#ctx0" brushRef="#br0" timeOffset="163178.09">9214 14199 678 0,'-3'-3'235'0,"3"3"24"0,0-9-42 16,0 5 6-16,0 4-23 0,-4-9 2 0,1 6-28 15,0-2 13-15,-3 3-21 0,1-4-25 16,5 6 10-16,-7-7-15 0,1 5-3 15,6 2-3-15,-10-2-20 0,2 3-30 0,1 2 9 16,1 1-7-16,-1 0-13 0,-4 5-7 0,5 6 2 16,-1-1-8-16,1 3 3 0,2 0-21 15,4 3-2-15,-3-3-2 0,3 4 14 0,3-2-20 16,0-1 8-16,4-3-13 0,-3 2-20 0,5-1-11 16,2-3 18-16,-1-1 1 0,4-3-4 0,0-1-22 15,3-1 23-15,0-4-8 0,0-1 7 16,3-4-9-16,-2-1-6 0,3-4 5 15,-1 0-2-15,0-3 16 0,1-5-9 0,-7 2-2 16,3-3 13-16,-7-2-18 0,0 1-3 0,-3-4 18 16,0 5 11-16,-4-2-24 0,-3 1 11 15,-3 2-13-15,-5-2 2 0,-2 2-2 0,-3 3 8 16,-4-1-6-16,-4 3-10 0,1 2 3 0,-1 6 2 16,0-3 19-16,-2 5-9 0,2-2-2 0,0 4-2 15,-1 3 12-15,4-2-28 0,0 4 18 16,-2 3 0-16,6 1-44 0,1-1-2 0,3 1-53 15,-1-1-35-15,8 2-63 0,0-9-161 16,3 10-505-16,6-4 85 0,-3-2 74 0,5-3 59 0</inkml:trace>
  <inkml:trace contextRef="#ctx0" brushRef="#br0" timeOffset="164116.68">7943 14915 470 0,'-7'-7'146'0,"-1"3"75"0,-1-3 9 0,2 1-13 16,-3-2-30-16,2 1-56 0,2 1 43 0,-1-5-67 15,0 3 39-15,0 2-33 0,4-5 0 16,-1 8-8-16,1-4 7 0,0-1-38 0,0 1 8 15,2 3-10-15,1-2-11 0,-3 2-15 0,3 4-7 16,0-11 2-16,-3 8 0 0,3 3-8 0,0-7-7 16,0 7 15-16,0 0-18 0,0 0 10 15,0 0-15-15,0 0-5 0,16 17 2 0,-12-4-10 16,-1-1 16-16,1 9-3 0,-3 0 7 0,2 5-22 16,0 2 9-16,-3 1 9 0,0 1-6 0,-3-2 1 15,2 2-14-15,-1-3-2 0,1 0-13 16,1-6 8-16,-4-2 18 0,4-1-8 15,0-1 0-15,0-2 11 0,0-4-1 0,0 3-5 16,0-4-15-16,-3 2 21 0,3-3-14 0,3-1 3 16,-3 0 5-16,0-2 8 0,0 1-18 0,4-3 13 15,-1 0-13-15,4 1 3 0,0 0-6 16,3-2 19-16,7-1-4 0,1-2-9 0,5 2-6 16,1-2-7-16,7 0 18 0,3 0 2 0,8-3-7 15,-2 2-1-15,4-4 3 0,2 4-2 0,15-6-3 16,0 7 2-16,-13-4-2 0,-6 0 3 15,-2 4-3-15,-2-3-3 0,-5-1 1 16,-2 2-3-16,0 1 12 0,-7-1-9 0,0 1-8 16,-3-3-1-16,-4 4 4 0,-3 0-9 0,-1 0 1 15,0 0 10-15,-2 0 0 0,-1-1-29 16,-10 1-9-16,14-2-62 0,-14 2-38 0,7 0-52 16,-7 0-92-16,0 0-519 0,0 0 94 0,0 0 44 15</inkml:trace>
  <inkml:trace contextRef="#ctx0" brushRef="#br0" timeOffset="164424.6">8627 15116 811 0,'-4'-4'292'16,"4"4"-41"-16,0 0-31 0,0 0-5 0,0-4-21 15,0 4-27-15,0 0 2 0,0 0-21 16,0 0-33-16,27 7-10 0,-17-6 10 0,4 6-12 15,0 0-24-15,0-3-5 0,2 3-10 0,2 1-10 16,-1 1 13-16,0-1-11 0,0 0-2 16,3 1-13-16,1-1-6 0,-7 5 1 0,0-5 5 15,-1 1-20-15,0 0-3 0,-5-2 7 0,2 1-2 16,-4-2-7-16,-2 4 9 0,-1-1 11 0,-3 0-18 16,-6 0 10-16,-1 4-2 0,-3 1 12 15,-4 1-12-15,-3 1-8 0,-4 4-3 16,0-3 6-16,5-1-27 0,-8 1-4 0,7-2 0 15,3-1-34-15,-4-1-35 0,6-1-26 0,2-2-41 16,2 1-23-16,1-4-82 0,4 0-150 0,6-4-403 16,0 1 59-16,8-3 102 0</inkml:trace>
  <inkml:trace contextRef="#ctx0" brushRef="#br0" timeOffset="164663.97">9324 15041 870 0,'0'0'222'0,"3"-4"14"0,-3 4-39 15,0 0 10-15,0-4-35 0,0 4-19 0,0 0 9 16,0 0-45-16,0 0 6 0,0 0-15 16,1 21-3-16,-1-10-21 0,0 0 1 0,0 9-1 15,-1 0-25-15,-2 5-8 0,0 10-12 0,0 1-27 16,-2 18-91-16,2 3-26 0,-4 1-100 0,-27 12-179 15,27-13-401-15,-4-2 96 0,-2-5 24 16</inkml:trace>
  <inkml:trace contextRef="#ctx0" brushRef="#br0" timeOffset="165435.64">7820 15466 453 0,'6'-4'194'0,"-6"4"-2"0,0 0 0 0,0 0-15 15,14 8-31-15,-13-2-21 0,2 5 6 0,0 1-11 16,-3 5-5-16,-3 5-25 0,3 5-1 15,-3 3 3-15,-1 4-15 0,0 2-3 0,-3 14-2 16,1 0-5-16,-4 0-11 0,-1 0 5 0,4 0-84 16,0 0 3-16,1-2 17 0,-1-6 3 0,3-6-7 15,1-1 7-15,-1-1-11 0,4-6 16 16,-3 0-25-16,3-3 25 0,0-3-2 16,0-4-3-16,0 2 25 0,0-4 1 0,0 0 2 15,3-1-13-15,-3-5 47 0,4 3-47 0,-1-3-10 16,1 0 23-16,3-2-35 0,-3-1 45 0,5 0-43 15,1-3 0-15,1 0 46 0,2-2-21 16,-2-1-7-16,6-1 3 0,3 0 4 0,1-1 8 16,3 1 0-16,3-3-20 0,4-1 15 15,0 0 13-15,3 2-5 0,3-2-16 0,1 0-10 16,3 0 16-16,-7 2-1 0,-3-2-7 16,0 2-6-16,-1 0 4 0,-2 0 7 0,0 1-11 15,-1 1-2-15,-4-2-20 0,-2 0 0 0,3 2-16 16,-8 2 5-16,2-2-22 0,-4 2-26 0,0-2 4 15,-4 0-35-15,4 1-7 0,-4-2-31 16,-4-4-165-16,1 4-437 0,0-1 75 0,-6-2 79 16</inkml:trace>
  <inkml:trace contextRef="#ctx0" brushRef="#br0" timeOffset="165720.26">8490 16156 816 0,'-3'-5'320'0,"3"5"-38"0,0 0-16 0,0-6-33 16,0 6-18-16,0 0-31 0,0 0-5 16,0 0-23-16,0 0-10 0,0 0-13 0,0 0-25 15,19 11 10-15,-8-5-34 0,-4 2-5 16,6 1 1-16,1 0-11 0,-4 2 10 0,4 1-22 16,0 1 1-16,3 1-12 0,0 0-7 0,-4 1-1 15,5-1-2-15,-5 3-18 0,1-5 10 0,-4-1-7 16,-3-1 17-16,4 1-15 0,-5 1 3 15,-3-1 2-15,1-2-13 0,-4 4-2 0,-4-1 10 16,-2 2 5-16,-1 2-15 0,-10 1-3 0,1-1-15 16,-5 2 8-16,-1 0-6 0,3-1-28 0,-5-1 1 15,6-1-47-15,1-5-18 16,-3 5-107-16,10-6-95 0,2-1-215 0,2 0-317 16,5-3 79-16,1-2 135 0,0-3 6 0</inkml:trace>
  <inkml:trace contextRef="#ctx0" brushRef="#br0" timeOffset="166170.51">9105 16187 1008 0,'0'0'338'16,"-3"-7"-97"-16,3 7-9 0,-7-4-29 0,7 4-4 15,-1-6-25-15,1 6 6 0,0-7-17 16,0 7-24-16,8-7-11 0,-5 6-8 0,7-5-20 16,-3 5 5-16,4-2-18 0,-1 0-11 0,3 2-17 15,1 0 3-15,-4 1-11 0,4 0-13 0,-1 2 11 16,1-2-21-16,-3 6 11 0,-1 1-6 16,0-1 5-16,0 4-15 0,-6 0-10 0,2 4 15 15,-6 1-10-15,0 2-5 0,-6 4 13 16,-1 1-3-16,-7 3-8 0,1 1-13 0,-2-2 16 15,-1 1-25-15,-5-4 2 0,4 0-1 0,3-4 17 16,-2-1-1-16,1-3 8 0,3-1-21 16,4-1 1-16,-2-4 9 0,3 3-4 0,1-3 10 15,2-1 5-15,0-1-13 0,-2-1 8 0,6-1 12 16,0-3-20-16,0 0-5 0,17 1-5 0,-7-2 18 16,7-2-10-16,3-1 7 0,8-2 0 15,9-3 8-15,1 0-18 0,16-2-15 16,4 1-6-16,1 1-4 0,2-1-11 0,-3 0-141 0,-2-2-197 15,-5 9-529-15,-10 0 91 0,-1 0 75 16,-2-2 79-16</inkml:trace>
  <inkml:trace contextRef="#ctx0" brushRef="#br0" timeOffset="167124.29">8048 16401 545 0,'0'-9'189'0,"0"9"-17"15,0-4-9-15,0 4-17 0,-3-5-15 16,3 5-13-16,0 0-24 0,-6-2 4 16,6 2-24-16,0 0 3 0,0 0-11 0,-14 7 24 15,6-3-42-15,5 2 1 0,-4 1-18 0,1 1 10 16,0 2 7-16,1 2-14 0,-2 1-1 16,1 1-15-16,-1 3 10 0,0-1-13 0,0 4-10 15,0 1 6-15,4 1 19 0,-3 1-9 0,2 2-13 16,1 2-16-16,-2 1 16 0,2 1-1 0,3 4-4 15,-3 0 15-15,3 3-16 0,0-5 26 16,0 6-25-16,0-1 10 0,0 3 2 0,3-3-2 16,-3-1 5-16,0 0-21 0,3-6 8 0,-6-1 8 15,6-3 0-15,-3 0-5 0,1-6-6 0,-1 1 11 16,0-2 2-16,4-3-12 0,-4-2 7 16,0 0 0-16,3-3 8 0,-3 0 0 15,0-2-7-15,0 1-4 0,3-2 9 0,-3-1 9 16,4-1-30-16,-4 0 49 0,3 1-37 0,1-3 39 15,2-1 8-15,1 1-10 0,3-2 12 16,0 1-13-16,1-2-7 0,3 0-8 0,3-2 3 16,0-1-21-16,4 1 13 0,6-2 11 0,4 2-14 15,6-3 1-15,0 1-6 0,1-1 13 0,20-4-12 16,0 3-1-16,-2-2 0 0,5 1-10 16,-6-3-5-16,-1 2 5 0,-6 3 8 0,-7 0 0 15,0 0-13-15,0 2 13 0,-7 0-3 0,0 0 5 16,-3 2 14-16,-3-1-47 0,-4 2 15 15,0 2-7-15,-4-2-5 0,0 0 4 0,-6 0-14 16,3 1-11-16,-4 1 13 0,-2 1 7 16,-1-1-4-16,0 0 2 0,-2 2-10 0,-2-1 7 15,-6-3 9-15,4 5-24 0,-4-5 13 0,0 4-64 16,0-4-18-16,0 0-90 0,-14 7-138 0,10-7-414 16,4 0 69-16,-13-1 69 0</inkml:trace>
  <inkml:trace contextRef="#ctx0" brushRef="#br0" timeOffset="167452.47">8774 17045 867 0,'0'0'243'15,"0"0"-28"-15,6-5-23 0,-6 5-10 16,10 0-18-16,-10 0-18 0,15 2-10 0,-3 2-19 15,-1-1-27-15,0 3 15 0,6 0-5 0,-1 0-13 16,-1 1-21-16,1 0-7 0,5 4 0 0,-5-1-5 16,5 3-13-16,-3-1 12 0,-2 2-19 15,-1 0 9-15,1-1-7 0,-2 0 0 0,0 4-16 16,-7-5 16-16,3 1-5 0,-3 1-16 16,-1 0 24-16,-2-2 2 0,-4 2-8 0,3-1-10 15,-9-1 3-15,2 2 9 0,-3 0-4 16,-4-1-10-16,-2 0-4 0,-1 4-1 0,-3-3-11 15,0 1 0-15,1-2 0 0,1-2-23 0,-1 1-7 16,2-2-55-16,1-2-48 0,6-2-35 0,-4-1-116 16,7-1-520-16,1-2 90 0,3-2 13 15,0 0 109-15</inkml:trace>
  <inkml:trace contextRef="#ctx0" brushRef="#br0" timeOffset="167932.5">9321 17067 901 0,'0'0'215'0,"-3"-6"-16"16,3 6 3-16,-1-6 1 0,1 6-34 0,0-7-21 15,0 7-2-15,4-6-18 0,2 4-15 0,-3-2-6 16,4-1 3-16,0 4-28 0,4-2 2 15,-1 0-12-15,4 2-5 0,-4 1-6 0,3-2-15 16,-2 2-7-16,2 2-6 0,1-1-5 0,0 5-18 16,-1-1-5-16,1 1-17 0,-4 2 6 15,1 1-24-15,-1 0 17 0,-4 4-25 16,1-2 27-16,-4 0-25 0,-3 2 13 0,0-1 0 16,0 1-2-16,-3-1 9 0,-3-1-4 0,2 0-3 15,1 0 8-15,-4-3-1 0,4 3 6 0,-5-3 18 16,5 0-16-16,-4-1 36 0,4-3-23 0,0 3-10 15,-1 0 15-15,1-4-10 0,3 3 0 16,0-6-2-16,-4 8 4 0,4-4 11 0,0-4 5 16,4 8-8-16,0-2 21 0,2-3-21 0,1 1 18 15,0 1-20-15,3 1 10 0,3-3-10 0,-3 2 5 16,5 0-1-16,-2 0 1 16,-2 0-3-16,5 1-15 0,-5 0 0 0,-1 1 15 15,0-1 6-15,-3 2-16 0,-3 0 28 0,-4 3-23 16,-4-1 18-16,-3 3-20 0,-6 3-6 0,-8 3 16 15,0-2-36-15,-20 11-46 0,-6-5-80 16,-5 1-127-16,1-1-505 0,-7-1 39 0,-1-1 138 16</inkml:trace>
  <inkml:trace contextRef="#ctx0" brushRef="#br0" timeOffset="169483.62">7959 13175 601 0,'1'-7'225'0,"-1"7"-35"0,0 0-32 0,0-4-27 15,0 4 20-15,0 0-44 0,0 0 6 16,0 0-18-16,0 0 5 0,0 0-13 0,7 20 7 15,-7-8-12-15,0 0-7 0,0 3-14 0,0 3 8 16,-3 0 16-16,-2 6-34 0,2 1-10 0,0 1 0 16,-1-1 28-16,1 3-28 0,0-3 5 0,-4-3 5 15,4 2-18-15,-2-2-7 16,2-5 7-16,0 1-12 0,3-5 4 0,-3 0 1 0,2-3-13 16,1 3-1-16,1-4-4 0,-1 1-5 0,0-3 30 15,3 0-8-15,0-1 6 0,1-1-13 16,3-1 3-16,0-1-9 0,-1-2-9 15,1 1 7-15,4 1 0 0,-1-3 8 0,0 0-5 16,4-3-5-16,-1 3 7 0,2-2-7 0,1 2 2 16,1-1-5-16,0 0 0 0,0-4 0 0,0 4-10 15,-2 1 5-15,5-2-20 0,-3 4-13 16,0-4-85-16,0 4 0 0,0-2-64 0,0-7-97 16,0 11-476-16,-3-1 59 0,3-2 36 15</inkml:trace>
  <inkml:trace contextRef="#ctx0" brushRef="#br0" timeOffset="169967.59">8548 13573 524 0,'0'0'195'0,"-4"-5"20"16,4 5-18-16,0 0-8 0,0 0-40 0,0 0-8 15,0 0 10-15,0 0-31 0,0 0-20 0,-7 10 2 16,7-10-15-16,-6 5-13 0,6-5 16 0,0 4-26 16,0-4 5-16,-4 4-8 0,4-4-12 15,0 0 2-15,0 0 3 0,-3 5 10 16,3-5 8-16,0 0-34 0,0 0 16 0,0 0 2 16,4-20-10-16,-1 10 3 0,0-3 2 0,0-1-7 15,1-3-9-15,3 1 1 0,-3-6-10 16,2 4-16-16,1 2 13 0,-1-4-8 0,-2 4 19 15,3-2-11-15,-4 3 2 0,1 0-30 0,-1 2-5 16,1 1 31-16,-1 4-6 0,0-3-10 0,0 3 3 16,-3 2-21-16,5-4 5 0,-2 3 3 15,0 3 0-15,-3 0 0 0,0 4 0 0,7-7 2 16,-3 6 13-16,-4 1-10 0,14-2-2 0,-14 2-6 16,16 4 0-16,-2 2 6 0,-4 0 2 15,3 2-3-15,-1 0 3 0,4 2 0 0,-2 1 5 16,3 4 16-16,0-3-11 0,-3 1-7 15,3 4 15-15,-1-2-34 0,-1 2 19 0,1-1-11 16,-2-1 3-16,0-2-3 0,0 4-33 0,-1-2-23 16,-3-3-17-16,1 1-27 0,-1-3-38 0,-6 1-79 15,2-1-62-15,1 1-465 0,-6-3 30 16,2 1 72-16</inkml:trace>
  <inkml:trace contextRef="#ctx0" brushRef="#br0" timeOffset="170198.43">8633 13541 540 0,'0'0'174'0,"3"-8"-3"15,2 6-2-15,1-3-13 0,1 2 5 0,0-2-35 16,4 2-19-16,1-3 3 0,-1 5-12 0,3-4-6 15,5 2-18-15,-1-4-5 0,-1 5 11 0,3 0-16 16,1-3-39-16,4 2-56 0,-5 0-109 16,3 1-211-16,-2-1-358 0,-1 1 51 0</inkml:trace>
  <inkml:trace contextRef="#ctx0" brushRef="#br0" timeOffset="170828.22">11081 13083 775 0,'0'0'248'15,"0"0"-51"-15,3-6-17 0,-3 6-6 0,0 0-5 16,0 0-36-16,0 0 5 0,0 0-23 16,0 16-33-16,1-3 13 0,-1-3-18 0,3 7-1 15,-3-2-12-15,3 3 8 0,-3 0-5 16,3 6-9-16,-2-1-24 0,1 1 4 0,2 1-23 15,-4 0-48-15,0-3-8 0,4 1 0 0,-4-2-2 16,3-2-52-16,-3-1-43 0,0-1-41 0,0-9-39 16,0 5-519-16,-3-1 61 0</inkml:trace>
  <inkml:trace contextRef="#ctx0" brushRef="#br0" timeOffset="171124.89">10982 12990 824 0,'0'-7'256'0,"0"7"-21"16,0-7-33-16,0 7-10 0,7-1-33 16,-7 1 0-16,10 0-16 0,-10 0-10 0,20 1-7 15,-10 4-19-15,0-3-20 0,5 5-89 0,1-1 9 16,-2-1 1-16,3 2 10 0,-3 1-5 0,-1-1-1 15,1 3-4-15,0-2-10 0,0-1 9 16,-4 3 6-16,-3-3-10 0,3 0 7 0,-3-2 0 16,-3 2 0-16,-1 0 21 0,0 0-28 0,-6 1 7 15,-1 0 0-15,-2-1-5 0,-5 2 0 16,-2-2-5-16,-2 2-18 0,2-3-15 16,-4 1-10-16,0 0-32 0,3 0-76 0,-2 0-74 15,1-3-522-15,5 3 25 0,0-5 87 0</inkml:trace>
  <inkml:trace contextRef="#ctx0" brushRef="#br0" timeOffset="171579.59">11378 13223 678 0,'11'-1'174'0,"-11"1"-10"0,0 0-29 15,6 4-12-15,-6-4-10 0,4 4-1 0,-1-1-35 16,-3-3 10-16,0 8-7 0,0-3 2 0,0 0-13 16,3 2-16-16,-3-1 19 0,0-2-13 0,0 4 13 15,0-1-13-15,0-3-11 0,0 0-2 16,0-4-15-16,0 10 20 0,0-10-10 0,0 7 5 16,0-7-5-16,3 1 3 0,-3-1-14 0,0 0 4 15,0 0 7-15,8-16-6 0,-5 6 6 16,1-5-18-16,-1 2 3 0,1-3 20 15,2-7-5-15,2 4-15 0,1-2-14 0,-5 1 1 16,2 3 23-16,1 0-8 0,-3 3 0 0,0 2 3 16,2-1-8-16,-2 3 5 0,-1 2 21 0,0-1-23 15,0 0 2-15,1 3-3 0,0-2-2 16,0 5-5-16,2-1-2 0,1 3 14 0,-7 1-14 16,14-2-16-16,-14 2 2 0,16 7 8 0,-6-4-15 15,1 5 23-15,-1 2-13 0,4 1 18 0,0 3 6 16,3 1-37-16,-4 2 5 0,5 1 8 15,-2 3-17-15,-1-3-1 0,1 1-15 16,-2-1-31-16,0 2-26 0,-4-2-43 0,1-6-38 16,-2 2-121-16,-5 1-71 0,2-3-418 0,-2 0 88 15,0-5 40-15</inkml:trace>
  <inkml:trace contextRef="#ctx0" brushRef="#br0" timeOffset="171767.84">11614 13216 911 0,'-6'-2'256'0,"5"-4"-62"15,1 6 1-15,0 0-37 0,0-7-12 0,0 7-10 16,0 0-21-16,4-4-15 0,-4 4 2 0,13-1-35 16,-13 1-29-16,17 1-38 0,-6 0-79 0,3 2-223 15,2 4-451-15,2-3 96 0,-5 0 45 16</inkml:trace>
  <inkml:trace contextRef="#ctx0" brushRef="#br0" timeOffset="172283.25">10674 13940 998 0,'-4'-6'276'0,"4"6"-35"0,0 0-29 16,0 0-12-16,0 0-11 0,0 0-17 0,0 0-29 15,0 0-15-15,0 21-5 0,4-12-18 16,-3 0 5-16,2 2-20 0,0 4-1 16,4 2-25-16,-4 0 8 0,0-1-23 0,-2 1-19 15,5 1-25-15,-2 4-33 0,-1 0-38 0,-2-4-80 16,2-5-105-16,-3 6-548 0,0 0 70 15,0-7 50-15</inkml:trace>
  <inkml:trace contextRef="#ctx0" brushRef="#br0" timeOffset="172782.57">10650 13841 614 0,'0'-8'223'0,"-3"5"-1"0,3-3 16 0,0 6-38 16,3-8-39-16,-2 4-10 0,5 0-18 0,4 1-12 16,1-1-1-16,2 1 3 0,1 1-18 15,6-1-23-15,1 1 12 0,0 2-19 0,2 0-17 16,-2 5-1-16,3-3-9 0,3 1-12 0,-4 4-13 16,2-1 3-16,-5-2-21 0,1 4-25 0,-7-1-9 15,3 1 1-15,-7 0 0 16,0 1-23-16,-3-1 18 0,0 4-29 0,-7 0 16 0,0-1-23 15,-3 0 28-15,-5 0 0 0,-2 0-2 16,-3 3 9-16,2-4-9 0,-2-2-3 0,-5 6 25 16,5-4-12-16,-4-2 23 0,3 2 7 15,0-2 16-15,4-2 7 0,0 0-22 0,-1-1 15 16,2 3-18-16,5-3 25 0,-5 0-12 0,8 0 2 16,-3-3 23-16,1 5 11 0,3-7-8 0,3 9 10 15,1-5-23-15,0 1 20 0,2-4 6 16,1 5-1-16,-1-5-17 0,5 6 10 0,-4-2-23 15,3 0 28-15,1-4-15 0,-1 6-6 0,-3-2-14 16,2 0 19-16,-1 2-7 0,-1-1-2 0,2 1 4 16,-5 2-22-16,-1-2 2 0,2 3 5 15,-2 1 3-15,-6-3 18 0,2 7-16 0,-6-5-2 16,3 4-5-16,-6-3-16 0,1 4 29 16,-2-5-34-16,1 4-28 0,0-4 5 0,-4-1-18 15,4 0-5-15,-1-3-64 0,4 0-99 0,-17-2-119 16,17 0-414-16,1-2 74 0,2-1 44 15</inkml:trace>
  <inkml:trace contextRef="#ctx0" brushRef="#br0" timeOffset="173660.84">11112 14123 760 0,'0'-7'253'15,"0"7"-10"-15,-4-8-25 0,4 8-29 0,-7-3-2 16,0-1-23-16,1 4-23 0,-4-2-11 16,-1 2-2-16,1 2-25 0,-3 0-3 0,2 0-3 15,1 1-26-15,0 3-9 0,-4-4-8 0,7 6-26 16,0 1-3-16,-3-1-25 0,6-1-18 0,1 3-20 16,0-3 5-16,2 0-18 0,5 1-13 15,-1-5 18-15,1 4-26 0,6-4 0 0,-3 2 13 16,3-4 8-16,1 1-5 0,-4-2 7 0,3 0-2 15,-1 0 5-15,-9 0 33 0,15-3 36 16,-6 1 8-16,-5-3 12 0,3 3 29 16,-3-3-16-16,2 4 29 0,-6 1 2 0,4-7 2 15,-1 4-17-15,0-2-18 0,-3 5-31 0,0 0 15 16,0-9 6-16,0 9 12 0,1-3-25 0,-1 3 15 16,0 0 0-16,0-7-20 0,0 7-3 15,0 0-13-15,0 0 10 0,0 0-17 0,0 0 7 16,0 0-5-16,0 0-10 0,0 0-13 0,0 0-12 15,13 10 1-15,-9-5 11 0,-1-3-7 0,4 0 2 16,-1 1 0-16,2-2 18 16,-8-1-13-16,16 1 0 0,-6-2 23 0,-2 1-10 0,5-4 2 15,-3 2-4-15,1 0 9 0,-1-4-4 16,0 1 17-16,1 0 0 0,-1-2 1 0,-4 3-14 16,2-2 29-16,-1-1-8 0,-4 1-5 15,1 3 10-15,-1-4 8 0,0 4-18 0,0-3 18 16,-3 6-18-16,3-8-1 0,-3 4 4 0,0 4-16 15,0-6 10-15,0 6-15 0,0 0 6 0,-3-5-6 16,3 5 2-16,0 0-17 0,0 0 17 16,0 0-7-16,0 0 15 0,-3 15 8 0,3-7-25 15,0-1 4-15,3 3-12 0,0 0-1 0,2-2-4 16,-2 4-8-16,0-2 5 0,1 0-8 0,-1 0 5 16,4 3-12-16,-4-5 7 0,0 1 11 15,1 0-21-15,0-2 0 0,-1 1 15 16,-3-4 21-16,3 3-8 0,-3-5 3 0,0-2 2 15,-3 8-9-15,3-8 4 0,-6 4 8 0,6-4-3 16,0 0 0-16,0 0 19 0,0 0-6 0,-21-8 13 16,17 2 15-16,-2 4-2 0,1-4-19 15,2 3 11-15,0-1-7 0,3-4-1 0,0 8 0 16,0-10-7-16,3 3-10 0,1-1 2 0,6 2 15 16,-3-1-20-16,3-5 12 0,1 3 1 0,2 1-10 15,-3 0 7-15,4-1-10 0,-1 3 12 16,-2-1-4-16,0 1-1 0,-2-1 14 0,2 2-14 15,-4 0 6-15,-1 3 15 0,-2-3-5 16,2 3 2-16,-1-4-7 0,-5 6 10 0,3-5-7 16,-3 5 9-16,0 0-15 0,0 0 24 15,0 0-21-15,0 0-6 0,-18 0-7 0,18 0 16 16,-21 6-4-16,9 1 4 0,2-1-6 0,-1-2-2 16,1 3-16-16,0 1 11 0,2 4-3 0,-2 0 2 15,3-1-7-15,1 4-21 0,2 2-33 16,0-3-22-16,4-2-35 0,4 3-40 0,-3-2-161 15,5 1-500-15,4 0 83 0,0-5 60 16</inkml:trace>
  <inkml:trace contextRef="#ctx0" brushRef="#br0" timeOffset="173881.6">11604 14272 816 0,'0'-6'328'16,"0"6"-11"-16,0 0-53 0,0 0-24 0,0-7-30 16,0 7-5-16,3-1-26 0,-3 1-23 0,10-3-15 15,-3 1-10-15,4 0-19 0,2 0 1 0,1 1-13 16,0-1-21-16,3-1-7 16,-4 1-21-16,5 2-2 0,-2-1-24 0,-4 0-50 15,4 1-24-15,-6-2-176 0,1-1-77 0,-1 3-535 16,-4-1 61-16,2 1 116 0,-5 0 30 0</inkml:trace>
  <inkml:trace contextRef="#ctx0" brushRef="#br0" timeOffset="174101.39">11651 14126 757 0,'4'-5'238'0,"-4"5"-15"15,0 0-23-15,0 0-26 0,0 0-13 16,20 7-13-16,-13-2 6 0,-3 2-18 16,3 0-24-16,0 2-9 0,-4 1 7 0,4 2-49 15,-1 1-35-15,2 1-29 0,-2-1-17 0,-6 2-121 16,0-1-113-16,4 3-470 0,-1-7 53 0,0 3 47 16</inkml:trace>
  <inkml:trace contextRef="#ctx0" brushRef="#br0" timeOffset="174467.2">12069 14064 808 0,'0'0'246'0,"-7"-5"-31"0,7 5-8 15,-14-1-15-15,14 1-33 0,-16 7-3 0,5-6-35 16,4 5 4-16,-3 2-20 0,-1-1 2 0,1 3-20 16,0 1-15-16,0 2 2 0,3-1-5 0,0 2-17 15,1-2 7-15,2 3-26 0,1-2 0 16,-1-2-18-16,4-1-2 0,0-2 0 0,4 2 5 16,-1-3-10-16,0 1-1 0,4-3 6 15,0-2-13-15,-1-1 10 0,5-2-2 0,-11 0-5 16,17-8 12-16,-10 5-5 0,0-4-5 15,0 0 0-15,0-3 11 0,3 2-1 0,-7-4 26 16,1 0-26-16,-1 1 1 0,0 0-6 0,-3-2 8 16,0 1-13-16,-3-1 0 0,0 1-10 0,-1 1-8 15,-3 1-23-15,0 0-20 0,-3 1-49 0,0 3 21 16,-1 2-116-16,-1 0-87 0,5 4-504 16,-4-2 98-16,4-1 78 0</inkml:trace>
  <inkml:trace contextRef="#ctx0" brushRef="#br0" timeOffset="174844.58">12082 14021 575 0,'3'-5'287'0,"2"3"-44"0,1-4-10 16,-2 4-33-16,-1-3-24 0,0 1-7 0,1-2-28 15,-1 4 5-15,0-4-23 0,-3 6-16 16,8-7 1-16,-2 2-41 0,-2 0-32 0,3 1-12 15,3 0-25-15,-3-3 15 0,0-3-72 0,2 8-5 16,2-6-62-16,-4-1-17 0,-3-1-21 0,2-1 18 16,1 0 44-16,0-3 46 0,-4 3-1 0,1-3 24 15,-1 2 10-15,-3-1 64 0,0 1 56 16,0-1-28-16,0 2 11 0,-3 1-19 0,3-4 18 16,-4 6 14-16,1 1-32 0,-4-3 16 15,3 6-6-15,1 0-24 0,-4 1 6 0,1 1-4 16,6 2 0-16,-14 5-1 0,7 1-2 15,0 2-15-15,-2 3 5 0,1 5 12 0,1 1-24 16,0 1-1-16,1 6 12 0,2 1-6 0,0 0 19 16,1 0-9-16,0 4-32 0,-1 0 6 0,4 1-8 15,0-2-18-15,-3 6-10 0,0-1-59 16,3 6-97-16,-7-5-41 0,-1-7-110 0,8-2-441 16,-3-1 75-16,0-6 77 0</inkml:trace>
  <inkml:trace contextRef="#ctx0" brushRef="#br0" timeOffset="175243.44">12134 14147 662 0,'7'-10'264'16,"3"-1"-108"-16,-3 1-2 0,3 2 2 0,-3 1 0 16,4-1-38-16,2 2-18 0,1-1 12 0,-1-2-12 15,8 0 0-15,-4-2-26 0,7 1 6 16,-3 2-6-16,2-2-8 0,-2 1-27 0,0-2 7 15,-2-1-21-15,2 4-14 0,-3-4 9 0,1-1-10 16,-4 1-12-16,-2-1 2 0,-2 1-5 16,-1-1 12-16,0-4 6 0,-4 7 3 15,2-5-1-15,-5 5 13 0,0-3 8 0,-2 3-28 16,-1-1 45-16,0 3-55 0,0 0 25 0,-1-1-3 16,-2 3 16-16,0-2-23 0,-1 5 10 0,-3-1-18 15,3 1 5-15,4 3 18 0,-16 1-20 16,5 3 5-16,1 1-13 0,0 3-8 0,-4 7 26 15,1 0-2-15,2 3-4 0,-2 1-4 0,3 1 15 16,-1 1-15-16,-2 4-6 0,3 2 1 16,2-4 15-16,-2 4-5 0,0 0-3 0,3 3 8 15,0-5-11-15,1 0 6 0,2 0-3 16,1 1-28-16,-1-2-22 0,1 1 14 0,-1-7-66 16,1 3-26-16,2-4-25 0,-2-9-167 0,-3 9-458 15,2-1 59-15,4-5 59 0</inkml:trace>
  <inkml:trace contextRef="#ctx0" brushRef="#br0" timeOffset="175452.04">12343 14206 913 0,'9'-5'241'0,"1"0"-44"0,-2 0-2 0,2 4-37 15,0-2 1-15,4-1 10 0,-4 4-28 0,4-2-21 16,-1 1-25-16,1 1-57 0,0-2-53 16,-4 2-123-16,4 2-610 0,-1-2 39 0,-3 0 84 15</inkml:trace>
  <inkml:trace contextRef="#ctx0" brushRef="#br0" timeOffset="185149.09">11816 15116 514 0,'-3'-3'156'0,"-2"-2"-10"16,5 5-18-16,-6-7-10 0,6 4 5 0,0 3-21 15,-6-7-10-15,6 7-48 0,-4-3-26 16,4-2-131-16,-3 3-519 0,3 2 17 0</inkml:trace>
  <inkml:trace contextRef="#ctx0" brushRef="#br0" timeOffset="186783.47">10879 14608 563 0,'0'0'202'0,"11"0"-10"15,-1 0-74-15,3 0-34 0,1 0 8 16,6-2-7-16,4 1-14 0,4-3 70 0,6 1-18 16,7 0 13-16,17-2-19 0,7-2-24 15,0 0 6-15,0 1-9 0,3-2-11 0,-3 1-7 16,0-1 0-16,0 1-21 0,-4-2-8 0,4 0 29 16,-6 1-28-16,5-1 7 0,-2 0 10 0,0 2-17 15,-1-1-1-15,0 0 1 0,-2 1-14 16,-11 0-4-16,-7 4 7 0,-4-2-20 0,-6 1 5 15,0-2 15-15,-4 5-7 0,-3-2 2 0,-3-1-10 16,-4 4-3-16,0 0 13 0,-4-2-17 0,1 2 14 16,-4-1-14-16,0-1 14 15,-2 0-27-15,-8 2 20 0,13 0-31 0,-6 0 31 16,-7 0 5-16,0 0-8 0,0 0-2 0,0 0 2 16,0 0-5-16,0 0-7 0,0 0 15 0,0 0-16 15,0 0-2-15,-20 11-10 0,12-9-36 0,-2 0-43 16,1 2-60-16,-9-1-168 0,5 2-525 15,2 0 92-15,-5-4 102 0</inkml:trace>
  <inkml:trace contextRef="#ctx0" brushRef="#br0" timeOffset="189055.4">8804 14641 209 0,'0'0'90'16,"0"0"25"-16,0 0-23 0,0 0 59 0,0 0 3 16,0 0-16-16,-9 0 11 0,9 0-11 0,0 0-13 15,0 0-99-15,0 0 20 0,0 0-5 16,0 0 8-16,0 0-9 0,0 0 19 0,-8-4-15 15,8 4 12-15,0 0-17 0,0 0-16 0,0 0 20 16,0 0-10-16,0 0-7 0,0 0 10 0,0 0 10 16,0 0-3-16,0 0-9 0,0 0-27 15,24-4 19-15,-10 2 17 0,-1 0-19 0,8-1 4 16,-1-1 2-16,7-2 1 0,1 5 31 16,9-6-37-16,2 0 6 0,1 2-3 0,-2-1-20 15,17-5-21-15,-1 2 82 0,1-3-15 0,0 2 5 16,3 1 0-16,-3 0-19 0,0-1 14 15,-8 2-10-15,4-3-3 0,-7 6 5 0,-9-2-5 16,-4 1 7-16,-1 3-9 0,-3-3-3 0,-2 3-8 16,-5-2-10-16,-3 5 15 0,-2-2-2 0,-2 0-8 15,1-2-5-15,-4 4 0 0,-3 0 7 16,2-2-4-16,-9 2 2 0,11-1 2 0,-11 1 1 16,0 0-13-16,0 0-1 0,0 0 4 0,0 0-1 15,0 0-5-15,0 0-10 0,0 0 18 0,0 0-7 16,0 0-14-16,-20 9-18 0,20-9-22 15,-7 2 12-15,7-2-40 0,-10 6-63 0,5-4-32 16,-4-3-123-16,5 4-520 0,-3 2 67 16,1-3 79-16</inkml:trace>
  <inkml:trace contextRef="#ctx0" brushRef="#br0" timeOffset="191375.93">2501 15245 209 0,'0'0'75'0,"-8"3"-14"0,8-3 0 0,0 0 16 16,-10 3-23-16,10-3 0 0,-7 4-8 0,7-4-33 15,-7 3-6-15,4 0 16 0,3-3 72 0,-10 4 0 16,10-4 25-16,-7 1-2 16,7-1-13-16,-7 5-3 0,1-3-17 0,6-2-101 15,-7 3 47-15,7-3-41 0,-4 4 17 0,4-4 14 16,-6 3 7-16,6-3-5 0,-7 4-10 0,7-4 7 16,-4 3 14-16,4-3 9 0,0 0-27 15,-6 1 68-15,6-1 11 0,0 0 22 0,0 0-42 16,-1 8-4-16,1-8-48 0,0 0-12 0,10 7 27 15,-2-5-38-15,5-2 18 0,8-2 38 0,6-3 36 16,11 2-35-16,23-4 25 0,4-1-39 0,3-5-10 16,15-3 3-16,1-4-23 15,5 2-3-15,0-2 13 0,1-2-7 0,2 2 22 0,0-1-10 16,-3-4 3-16,-3 4-5 0,-1 0 20 16,-6 1-46-16,-1 0 25 0,-16 3-17 0,-4 5 18 15,-1-2-16-15,-2 2 10 0,-6-1-10 16,-9 3 16-16,-6 3-26 0,-9 0 36 0,2 4-44 15,-6-2 21-15,-5 2-8 0,2 0 16 0,-5-1-3 16,1 3-16-16,-4-2 19 0,-3 0-16 0,3 2 33 16,-3 1-10-16,-7 0-7 0,11-3-1 15,-5 2-17-15,-6 1 7 0,0 0 5 0,0 0-2 16,0 0-8-16,0 0 3 0,0 0-13 16,0 0-21-16,0 0-7 0,0 0-11 0,-6 11 9 15,2-6-83-15,-3-1-69 0,0 1-120 0,0 3-479 16,0 1 85-16,1-4 71 0</inkml:trace>
  <inkml:trace contextRef="#ctx0" brushRef="#br0" timeOffset="205735.11">760 10661 501 0,'-7'-4'146'15,"7"4"20"-15,-3-6-25 0,3 6-26 0,0 0 3 16,-6-4 31-16,6 4-3 0,0 0-41 0,-4-4-1 15,4 4 17-15,0 0-34 0,0 0 0 0,-3-7-26 16,3 7-4-16,0 0-1 0,0 0 5 16,0 0-15-16,10-10-5 0,0 9-2 15,1-6 12-15,5 2-20 0,8-2-3 0,1-2-5 16,8-4-15-16,13-2 17 0,4 2 6 0,4-2-13 16,1-1 5-16,4-1 2 0,2 2-7 0,15-10-13 15,3 6 67-15,2-4-8 0,5 4-8 16,5-2 11-16,2 3-21 0,-1-3-8 0,0 0 16 15,1 3-18-15,-1 0 0 0,1-3-87 0,5 3 20 16,5 3-15-16,3-3 28 0,-3 3-5 0,3 0 10 16,-4 1-7-16,4-2 15 0,1 2-24 15,5 3 6-15,-6-3 8 0,4 3 5 0,-4 2 12 16,3-2-12-16,-7 1 25 0,-3 1-17 0,0 5-6 16,-6-3-5-16,-15 0 1 0,1 6-4 0,-3-5 16 15,2 5-7-15,-3 1 7 0,-6-2 0 0,3 2 0 16,-8 2-6-16,1-2-6 0,-14 1 6 15,-6 4 12-15,2-4-14 0,9 5-5 16,-5-3 11-16,-10 4 2 0,14 1-18 0,-12-1 7 16,-4 0 6-16,-2 2-2 0,-3 2 9 0,0-1-15 15,-3 4 16-15,0 1 2 0,0 1-8 16,3 7 1-16,-4-1 7 0,-8-2-2 0,2 3-3 16,3 8-6-16,-7-4 4 0,1 11 7 0,-1-2 10 15,-6-1-9-15,3 6-1 0,-3 1-13 0,-1 1 11 16,1 3-9-16,-4-3 17 0,1 4-9 0,2-1-2 15,-3 4-2-15,1 0-1 0,-1 6 3 16,3-5 23-16,1 6-2 0,0-4-16 0,0 2 8 16,2-2-13-16,-1-3-6 0,1 4 17 0,2-4-14 15,-2 1 6-15,-1-6 9 0,1 5-12 16,1-3 0-16,-3 1-7 0,0-3-9 0,2-3 22 16,-1 1-4-16,-5-10-12 0,4 1 10 15,3 6 0-15,3-1-8 0,1-3-2 0,-1 3 15 16,-3-10 5-16,0 0 3 0,1-4-10 0,6 6 9 15,-1-2-9-15,-2-5 2 0,3-4 0 0,-3 4-2 16,2-2-3-16,1-2 10 0,3-2-7 16,-2 4-3-16,2-4 10 0,-1 0 10 0,13 4-20 15,-8-4 5-15,-1-3-17 0,11 5 14 0,-4-5-2 16,6 2 0-16,-6-3 5 0,0-3-2 16,12 4-6-16,4-1-2 0,2-1 8 0,3-1-13 15,0-2-3-15,4 1 13 0,0-3 7 16,3 2-9-16,3-2 10 0,-3 1-3 0,1 0 2 15,-2-2 11-15,1 0-15 0,0 3 7 0,3-3-30 16,3 1 20-16,-1 2 12 0,4-2-22 0,12 4 10 16,-14-3 8-16,3 0-11 0,-6-1 13 15,5 1-10-15,12 1 13 0,-15 1-23 0,2-1 2 16,-2-1 8-16,-2 1-12 0,3-1 4 0,-4-1 8 16,3 2 0-16,-5-4-10 0,6 2 22 0,-7 1-6 15,3-1-4-15,-3-1-15 0,3-2 11 0,0 2 15 16,-2 1-29-16,5-2 21 0,-3-2-20 15,0 3 10-15,2-1 10 0,-2-4-5 0,0 3 0 16,-3-1 5-16,-4-2 5 0,1 2-2 16,-10-2-5-16,-5-2 7 0,-2 4-15 0,-1-1 12 15,1-2 1-15,-1-1-11 0,1 0 6 0,-1 2-11 16,0-2 3-16,1 3-5 0,-1-2 7 16,1 0-2-16,-1 1 8 0,1-2-8 0,2 0 2 15,1 1 3-15,-4-1 5 0,2 1-5 0,-2-1 0 16,4 0-7-16,-7 0 12 0,3 0 2 0,0 0-7 15,-3 0 3-15,0 0 0 0,1 0-1 16,1-1-7-16,-1 1 2 0,-1 0-4 0,-1 0 7 16,5 0 7-16,-4 1-7 0,0-1 3 15,-2 3 10-15,4-2-23 0,-9 1 12 0,1-2-2 16,-1 0 3-16,0 1 2 0,1 2 5 0,-1 0-18 16,-4-2 1-16,1 1 4 0,0 2 1 15,-3-1 7-15,2-2 0 0,-6 3 2 0,3-1 1 16,-3-2-26-16,0 5 44 0,-4-5-24 0,1 4-7 15,0-1 5-15,-5-2 8 0,2 4-13 0,-1-5 7 16,0 5-7-16,0-5 5 0,-3 6 0 0,-1-4 8 16,4 2-18-16,-3-2 5 0,0 3 2 15,2-3 0-15,-1 5 6 0,1-3-11 0,-2-2 13 16,0 4-10-16,3-2 18 0,-3 0-15 0,3 2-11 16,-4-1 13-16,2-4-10 0,1 7 17 0,-2-4-20 15,-1-2 19-15,-1 4 1 0,1-1 1 16,0-2-3-16,-2 2-10 0,2 0 7 15,1 3 4-15,-1-4-19 0,-3 3 3 0,1-1 2 16,-1 3-2-16,4-2 7 0,-4 1-12 0,0 3 17 16,1-1-9-16,-4-1 4 0,3 4 13 0,0-2-7 15,0 2 5-15,-3 3-11 0,6-2-5 16,-5 3-7-16,2 3 23 0,0 0-11 0,-2-2 0 16,1 2 9-16,1 2-4 0,-3-3-7 0,1 5 13 15,1-1-8-15,-2 1 7 0,-3 3-4 0,6 4-8 16,-6-4 5-16,2 2 0 0,1 2 5 0,-4-6-5 15,1-1 5-15,3 5 0 0,-4 0-12 16,1-1 7-16,-1-1 7 0,0 1-9 16,0 0 12-16,-2-2-31 0,-1 10 16 0,0-9 5 15,0 7 0-15,-1 0 5 0,-2 1-2 0,3-3 5 16,-3 3-24-16,-3-3 16 0,2 4-2 0,1 1-1 16,-2-3 11-16,-4 1-11 0,5 0 1 15,-2-1 4-15,-1 0-4 0,3 3-3 0,-3-3 2 16,0 0 11-16,1-3-19 0,2 1 14 0,-3 2-11 15,3-2 13-15,-2-1-12 0,0 3 2 0,5-3 7 16,-5 1 3-16,2-2-5 0,-3 1 5 16,4-5-5-16,2 0 0 0,-5 2 3 15,3 0 5-15,-1 1 5 0,-2 0-3 0,1-1 0 16,2-1-5-16,-3 1 10 0,2-1-17 0,-2-2 2 16,2-1 0-16,-3 4 13 0,3-3-18 0,-2 0 12 15,-1-1 6-15,0 0-8 0,0-1-15 16,-3 3 5-16,0-1 13 0,-1-2 2 0,1-2 0 15,-3-1-2-15,-4 4-8 0,3 0-3 0,-3-1 6 16,0-1 20-16,-1 1-31 0,-2-3 3 0,0 4 10 16,-8 5 5-16,-2-2-5 0,-1 4 6 0,0-4 1 15,-3 1 6-15,0-1-7 0,-5 1 4 16,-1 0-7-16,-1 0-11 0,-7-1 13 16,1 0-2-16,-2 1 0 0,-2-3-6 0,3 3 3 0,-3-4 13 15,3 1-15-15,-3-1-1 0,3-1-4 0,3 1 2 16,0-4-16-16,1 3 32 0,0-3-9 15,0 2-4-15,3 1-11 0,-1-2 11 16,2 0-8-16,-1 1 10 0,-1-1-15 0,1 1 10 16,1 0 2-16,-5 0 1 0,4 2 71 0,0-1-10 15,-3 2-8-15,3-1-4 0,0 2 1 0,-1-2-9 16,5 3-16-16,-4-3 3 0,3 1 10 16,1 0-6-16,3 1-17 0,-4 0-7 0,4 1-6 15,-4 0 25-15,0 3-17 0,1-2 13 0,-1 1-8 16,1 2 0-16,-2-1-6 0,2-1-9 0,3 1 10 15,0-1-3-15,3 1 0 0,0-2-2 16,4 0-8-16,3 0 10 0,1 3-61 16,2-1-18-16,4-6 23 0,3 1-13 0,1 2 5 15,-1-1 3-15,4 0 15 0,-1-2 0 0,4 0 3 16,0 0 10-16,4 2 0 0,-3 6 8 0,6-4-11 16,0 0 21-16,0 7-18 0,0 2 13 0,3 0 5 15,0 13-6-15,-2-7 88 0,5 6-23 16,-3-7 0-16,0-5-8 0,-2 2-3 0,6 10-7 15,-7-7 2-15,0-7-4 0,0 3-16 0,0-3-3 16,-4 0 5-16,0 2-7 0,1-2 5 0,-10 9-5 16,5-7-10-16,-2-6 4 0,-6 10 11 15,-2-10-8-15,-6 5-5 0,1-2 8 0,-5-1-5 16,-2-4 7-16,-1 0-15 0,-3-2 0 16,-7 3 13-16,3-5-10 0,0 1-16 0,-7-2 21 15,1-2 12-15,-1-1-12 0,-2-1 10 0,-5 0-8 16,2-2 3-16,-5-2 5 0,0 1-6 15,-6 0-4-15,2-4-10 0,-6 0 12 0,-3-3 8 16,-17 4-13-16,13-6 0 0,-4-1 0 0,-19 0-13 16,0 1 11-16,5-3-1 0,12-3 9 0,-4 2-24 15,3-4 13-15,1-1-10 0,-18-3 20 16,14 2-5-16,-20-2-10 0,-1 0 18 0,3-2-21 16,-5-1 5-16,1 1-2 0,2-3 5 15,0 0 0-15,-1 0 3 0,1-1-13 0,-4 1 2 16,-1 1 28-16,-1-1-25 0,1 3 8 0,2-1-8 15,-5 0 7-15,4 2 9 0,-7-1-6 16,0 1-3-16,1-1 9 0,-4 1-19 0,5 1 8 16,3 1 2-16,-2-4 11 0,1 1-13 0,-4 0 0 15,7 0 3-15,0-1 7 0,1 0-23 0,5 1 18 16,0-3-2-16,-1 2-1 0,4-1-7 16,2 1 10-16,0-4-7 0,2 1-8 0,1 0-1 15,3 0 6-15,3-3 8 0,18 2-39 0,-3-2 39 16,1 2-14-16,2-2 9 0,3 0 2 0,-2 0-5 15,1-2-8-15,0 1 8 0,1-1 15 16,1-1-10-16,-11-6-5 0,14 9-3 16,3-5 6-16,2 0 9 0,1 1-7 0,2-2-2 15,1 0-6-15,3-2 5 0,-1 1 3 0,2 0 0 16,0-4 0-16,0 2-2 0,1-2 2 0,-2 0 2 16,1-2 14-16,-2 0-16 0,1 0-3 15,-2 0 1-15,3-2 2 0,0 0 2 0,1-3-2 16,2-1 3-16,4 2-3 0,-3-2 10 0,2-2-5 15,-1 0 5-15,2-2-4 0,5 1-9 0,-1-2 0 16,3 1 1-16,0 0-11 0,3-5 16 16,-2 3-8-16,5-1 12 0,0-2 6 0,1-1-5 15,-1-3-13-15,5-2 7 0,-1-1-2 16,0-2 23-16,0-1-18 0,4-1-2 0,-1-2 12 16,0-1 3-16,1 1-18 0,3-1 21 15,-1-1-14-15,-2 1 11 0,3-2-2 0,0-13-14 16,-7 1-7-16,6 0 20 0,3 11-7 0,0-2-8 15,2 0 5-15,-5-9 23 0,5 11-53 0,-1-1 55 16,4 1-27-16,-3-3 5 0,5 0-11 0,-2-5 8 16,4 1 11-16,-1-2-4 0,0 1-4 15,6-5-5-15,-2 5-21 0,-3-3 15 0,5 1-5 16,-2 0 31-16,3-1-23 0,0-2 8 16,-4-15-13-16,2 17 26 0,2-6-19 0,0-9 6 0,-1 15-1 15,-2 0-1-15,0-1 11 0,-4-11-22 16,6 12 5-16,-6-14 3 0,-2 5-3 15,5 12-3-15,-7-10 1 0,2 10-1 0,-1-11 21 16,2 14-10-16,-6-12 2 0,-2 3 5 0,6 11 1 16,-1 0-19-16,-3-13-2 0,-3 4 10 0,3 8-5 15,-2-11-10-15,1 0 0 0,-1 2-59 16,-2-1 0-16,2 1 2 0,1 13 18 0,0-1-4 16,-3-16 17-16,4 6-8 0,-6-2 6 0,2-1 5 15,2 1 17-15,1-2 3 0,2 12 6 0,-5-11-19 16,9 15 8-16,-2 0-5 0,1-1 3 15,6 0-1-15,-2-3-7 0,2 2 31 0,1 1-3 16,3-3-13-16,0 3 10 0,0 3-2 16,3-3 18-16,1 0-31 0,2 5 0 0,-2-4 21 15,3 6-19-15,-3 0 1 0,2 9 23 0,-3 4-16 16,1 0 11-16,3-13-6 0,-3 8 8 16,2 9-7-16,-2-5-4 0,2 1 1 0,-5 2 8 15,2-4 7-15,0 3-15 0,0 1 8 0,-2 2-14 16,2 1 4-16,-2-1 7 0,-1 1-13 0,0 7 8 15,0-4 7-15,0-1-4 0,0 5 9 16,0 0-19-16,-1 5 22 0,1-1-8 0,1 0 1 16,2 0-1-16,-3 3-7 0,3 0-7 0,4-4 6 15,-1 1 4-15,9-1-11 0,2-2-13 16,13-5 3-16,7 0 6 0,8 4-9 0,2-3-7 16,8 6-85-16,13-3-100 0,-2-13-125 15,-11 19-473-15,-1 1 99 0,-8-3 44 0</inkml:trace>
  <inkml:trace contextRef="#ctx0" brushRef="#br0" timeOffset="210484.28">8028 14453 406 0,'0'0'128'0,"0"0"-33"15,10-5-3-15,-3 4 8 0,0 0-20 0,7 0 4 16,-1-3-15-16,1 4-15 0,0-1 23 0,3 0-13 16,3-4-16-16,1 4-17 0,-3 1-3 15,1 0 21-15,2-2-29 0,0 1 24 0,-1-1-24 16,0 0 6-16,1 2-16 0,-7 0 5 0,6-2-22 16,-6 2-34-16,6 0-13 0,-9-1-92 0,6 1 10 15,-4 0-521-15</inkml:trace>
</inkml:ink>
</file>

<file path=ppt/ink/ink4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9:11:41.279"/>
    </inkml:context>
    <inkml:brush xml:id="br0">
      <inkml:brushProperty name="width" value="0.05292" units="cm"/>
      <inkml:brushProperty name="height" value="0.05292" units="cm"/>
      <inkml:brushProperty name="color" value="#FF0000"/>
    </inkml:brush>
  </inkml:definitions>
  <inkml:trace contextRef="#ctx0" brushRef="#br0">12913 2551 504 0,'0'0'115'0,"0"0"-15"16,0 0 30-16,0 0-45 0,0 0-16 15,0 0-5-15,0 0 0 0,0 0-8 16,0 0-17-16,0 0 9 0,0 0 3 0,0 0-7 16,0 0-18-16,0 0 2 0,0 0-3 0,-10 1-7 15,10-1-13-15,0 6 18 0,0-6-7 0,3 12-11 16,0-3 26-16,-2 1-14 0,2 4 4 16,-3 0-11-16,3 2 11 0,-3 3 66 0,4 0-16 15,-4 4 6-15,4 0-18 0,-4 2 2 0,0 2 3 16,3-1-12-16,-3 0 4 0,3 1 8 0,1 1-18 15,-1-1 3-15,0-1 2 0,1 1-13 16,-1-2 8-16,1 0-12 0,-1-2-22 16,1 2 29-16,-1-2-15 0,0 0 2 0,1-6-5 15,-1 1-5-15,0-2-8 0,1-1-2 0,-4-3 7 16,4-1-7-16,-1 1-5 0,-2-3 4 0,-1 0-12 16,3-2 15-16,-3 1-7 0,3-4-26 15,-3 2-13-15,0-6-82 0,0 6-38 0,-6-5-90 16,6-1-519-16,0 0 69 0,0 0 71 0</inkml:trace>
  <inkml:trace contextRef="#ctx0" brushRef="#br0" timeOffset="579.26">12814 2573 529 0,'0'0'187'15,"0"-6"-5"-15,0 6-23 0,-3-4-16 0,3 4-20 16,0 0 5-16,-3-7-16 0,3 7-12 16,0 0-2-16,0-5-9 0,0 5-4 0,6-5-16 15,0 4-16-15,2-3 4 0,-1 1-3 0,3-2-6 16,4 3-86-16,-1-2 5 0,8 0 15 0,-4 1-3 16,7-1 6-16,0 1 5 0,3 1-11 15,1-1 18-15,-2 3 1 0,-2 0-16 0,4 0 8 16,-1 2-13-16,-3 1 20 0,1 1-10 0,-6 0 13 15,3 2-5-15,-2 0-13 0,-3 2 16 0,-3 1-1 16,-4-1-4-16,0 4 12 0,-4 1-3 16,-6-1-15-16,-3 1 1 0,-4 2 24 15,-3 1-9-15,-4-1-8 0,-2 2 20 0,-2-2-12 16,-3-1-11-16,2-1 3 0,-2-1 5 0,-3-4 5 16,4 3 3-16,-1-4 2 0,0 0-5 0,4-4 3 15,-3 2 20-15,6-4-15 0,-3 1 7 16,4-1-17-16,-2-1-8 0,5-1 17 0,0 1-6 15,0-3-19-15,0 1 10 0,3 1-4 0,7 1-19 16,-7-5 16-16,0 3-18 0,7 2 15 0,-3-5-13 16,3 5-43-16,0 0-15 0,0 0-60 15,10-10-94-15,-6 11-412 0,2-2 10 0</inkml:trace>
  <inkml:trace contextRef="#ctx0" brushRef="#br0" timeOffset="1812.61">13509 2751 547 0,'0'0'218'15,"-1"-6"-93"-15,-3 2-7 0,4 4-16 16,-7-6-12-16,4 4 12 0,0-3-17 0,3 5-3 16,-10-7-5-16,2 6-21 0,2-3-10 0,-1 1-10 15,0 1 7-15,-2-1-12 0,1 3-3 0,-2-2 11 16,0 2-29-16,-4 0 21 0,4 0 20 16,0 0-38-16,-1 2-8 0,-2-2 5 0,2 3 8 15,1 0-3-15,0 2-17 0,-1-1 19 0,1 2-14 16,1 1 18-16,2-1-39 0,-4 2 30 0,4-2-1 15,0 1-16-15,4 1 2 0,-4-1-5 16,3 1 8-16,1 0 5 0,3-4-12 16,0 1 7-16,0 2 5 0,0-3-5 0,3 1 8 15,1-3-14-15,3 3 29 0,0-4-28 0,0 1 5 16,2-2-12-16,3 0 17 0,0-1-5 16,0-1 2-16,1-3-9 0,-3 4 32 0,4-3-10 15,-1-2-15-15,1-1 24 0,-1 2-7 0,-3-1 14 16,2 2-39-16,-2-1 19 0,-1-1-9 0,2 0 9 15,-7 4 37-15,5-1-4 0,-2 0-52 0,-4 0 69 16,-3 3 9-16,11-6-4 0,-8 5-12 16,-3 1-23-16,7-3 4 0,-7 3 1 0,7-2-8 15,-7 2 1-15,0 0-9 0,0 0 8 16,8 8-7-16,-5-6-11 0,0 3 15 0,0 1-14 16,1-2 2-16,-1 1 2 0,0 2-5 15,1-3-7-15,3 2 4 0,0-1 9 0,0 1-1 16,2-2-23-16,5-1 19 0,-3 0-16 0,3-3 15 15,2 0 3-15,-1 0-6 0,7-3-73 0,-4 1-1 16,0-1 24-16,2-3-11 0,0 0 8 0,0-2 0 16,1-2 28-16,-3-1-26 0,1 2 11 15,-1-3 18-15,-5 1-6 0,1-1-4 0,-4 0 9 16,0 1-4-16,-2-1 2 0,-1 0 18 0,-1 2-10 16,-3 0 22-16,-2 0-47 0,-2 2 22 0,-2-1-3 15,0 3 14-15,-4 0 15 0,-4 2-24 16,1 1 1-16,0 1 15 0,-1 0-7 15,1 4-16-15,-3-2 15 0,2 3-4 0,-2 2-9 16,3-1 6-16,-1 4 7 0,1-1 1 0,0 3-11 16,0-1 16-16,3 3-19 0,1-2 19 0,2 2-24 15,1-2 29-15,0 3-18 0,1-1 15 16,4 1-8-16,1 2-9 0,3 1 19 0,-2 0-14 16,-1 1-1-16,4-1-5 0,-1 1 5 0,5-4-4 15,-4 4 6-15,-1-2 12 0,1 2-12 0,4-2 17 16,-5 0-11-16,1-2 2 0,0 1 3 0,0-2 8 15,-3 1-3-15,2-2-4 0,-2 1-4 16,-1-4-17-16,-3 3 25 0,0-2-5 0,0 1 8 16,-3-2-11-16,2 4-4 0,-5-3-13 0,-1 0-9 15,0-2 12-15,0-1 7 0,-3 1 2 16,0-2-7-16,0-3-3 0,3 1-2 0,-3-3 4 16,10 0-9-16,-15-3 2 0,9 1 8 15,0-3 7-15,5 0-28 0,-2-3 16 0,3 1 2 16,0-3 1-16,3-2 17 0,-2 2-18 0,8-3-10 15,-2-1-5-15,4-1 23 0,2 1 5 0,1-3-11 16,-1 0 4-16,1 2 7 0,3 1-8 0,1-1 34 16,-2 1-44-16,2 1 10 0,-1-3 5 15,3 2 6-15,-3-1 2 0,4 2-5 0,-4-1 3 16,0-1 4-16,0 4 4 0,0-3 19 16,0 1-2-16,-3 0 6 0,0 1 1 0,-4 0-1 15,0 2-14-15,0 0 14 0,-3-2-17 0,0 4 4 16,-1-2 5-16,-1 2-3 0,-2-2-3 15,0 3-7-15,1 0-8 0,-4 1 3 0,0-1 7 16,0 2 8-16,-3 1-10 0,2 0-5 0,1 4-6 16,-11-2 3-16,11 2 0 0,-13 3 0 0,7 3-10 15,-5 0 8-15,1 4 10 0,0 0-21 0,-1 2 16 16,4 1-13-16,-3-1-8 0,0 1 3 16,3 1 7-16,0-1-2 0,4 0-11 0,0-1 6 15,-1 0 3-15,7-3-1 0,-2 0 8 16,2 1-21-16,4-3 3 0,7-1 3 0,2-1-28 15,5-1 7-15,3-3-26 0,4-1-20 0,3-3-35 16,2 1-63-16,-2-4-75 0,7 0-429 16,-4-2 85-16</inkml:trace>
  <inkml:trace contextRef="#ctx0" brushRef="#br0" timeOffset="2169.1">14513 2246 657 0,'-3'-7'233'0,"3"7"-15"0,-1-6-24 15,1 6-27-15,0 0-19 0,-3-4-12 0,3 4-11 16,0 0-17-16,0 0-11 0,-6 22-10 0,5-10 0 16,-5 6-2-16,2 4-9 0,0 3-22 15,1 8 10-15,-3 1-18 0,2 2 0 16,-2-1 3-16,2 1-3 0,0 0-2 0,1-1-9 0,-1 0-17 16,4 1-5-16,-3-3-3 0,3-2-12 15,0-4-8-15,0-1-26 0,0-4-8 16,3-1-10-16,0-2-7 0,-2-1-47 0,2-3-63 15,-3-2-44-15,7-3-458 0,-3 0-8 0,-1-3 33 16</inkml:trace>
  <inkml:trace contextRef="#ctx0" brushRef="#br0" timeOffset="2687.76">14462 2711 609 0,'-4'-9'199'0,"4"9"-12"15,0-6-26-15,0 6-2 0,7-7-39 16,-3 4 11-16,3 0-16 0,3-2-15 16,4 2-15-16,-1-1-4 0,5 0-86 0,1 0 5 15,2 1 16-15,0-1-16 0,3 1-5 0,-4 0 10 16,4-1-16-16,0 3 17 0,-4-3-4 0,4 1-2 16,-3 0 8-16,-4 1-3 0,3-2-13 15,-5 3 3-15,-2-1-5 0,0 2 15 0,1-1 8 16,-4-1-3-16,-3 0-2 0,0 2 12 0,-7 0-10 15,10-1 19-15,-10 1-12 0,0 0-9 16,0 0 0-16,0 0-3 0,-21 11 0 0,5-4 10 16,-2-1 34-16,2 0-34 0,-5 2-27 15,0 1 14-15,2 1 1 0,1-1 27 0,1 1-60 16,0-2 17-16,4 1-15 0,-2-1 10 0,5 2-23 16,-4-3-3-16,8 0-12 0,-1 0 2 0,4-1 11 15,0-1-11-15,3-2 18 0,0-3 13 16,9 5-5-16,-2-5-15 0,-7 0 2 0,17 0 25 15,-6-2-2-15,6 0 6 0,-4-2 1 0,1 1 4 16,0-3 14-16,-1 2 19 0,1 0 15 0,-4 0-18 16,1 0 18-16,-1-1 18 0,-3 3-34 15,2-2 19-15,-1 2 15 0,-2-2-8 16,-2 3-5-16,-4 1-8 0,10-4 75 0,-7 2-26 0,-3 2-10 16,8-1-6-16,-8 1-14 0,9-5 2 15,-9 5-18-15,0 0-3 0,7 0-2 16,-7 0 2-16,0 0-7 0,7 6 2 0,0-3-10 15,-3 0-5-15,2 0 5 0,4 1-10 0,1-2-13 16,2 2 10-16,2-1-35 0,4 0 22 0,2 0-40 16,3-1-16-16,0 0-16 0,0-2-114 0,3 0-407 15,-3 2-152-15,1-4 72 0</inkml:trace>
  <inkml:trace contextRef="#ctx0" brushRef="#br0" timeOffset="2972.21">15272 2211 442 0,'0'0'144'0,"0"0"-6"15,0 0-10-15,0 0 2 0,0 0-12 0,-3 17 18 16,3-6-49-16,0 2-5 0,-3 5 7 0,2 1-17 15,1 8 5-15,0 2 2 0,-3 1-20 0,3 5-10 16,-4 1-8-16,4 1 7 16,0-3-9-16,0-3-62 0,0-2-31 0,4 0 8 15,-4-2-67-15,0-2-15 0,3-5-18 0,-3-2-51 16,4 0-448-16,-1-1 51 0</inkml:trace>
  <inkml:trace contextRef="#ctx0" brushRef="#br0" timeOffset="3282.93">15303 2625 616 0,'0'0'187'0,"-3"-6"-13"0,3 6-23 0,3-6-2 16,-3 6-11-16,6-5-15 0,1 3-23 15,-7 2 0-15,14-3-11 0,-4 2-10 0,4 1-7 16,-4-1-64-16,4 1-6 0,0 0 3 15,2 0 1-15,-1 2-17 0,1-1 14 0,-1 1-3 16,-2 2-3-16,4-1-20 0,-3 1 28 0,3 0-7 16,-4 3 7-16,1-2-20 0,-4 0 10 0,0 1 12 15,-2 0-4-15,-2 0 27 0,1 1-19 16,-4-1 4-16,-6 1-25 0,0 2 84 0,-4 0-18 16,-4 1 11-16,-2 0-21 0,-8 3-10 15,1-2 2-15,-1 2-12 0,-9-1-42 0,9-4-19 16,-3 2-47-16,1-3-18 0,-1 0-317 0,9-2-290 15,-1-2 70-15</inkml:trace>
  <inkml:trace contextRef="#ctx0" brushRef="#br0" timeOffset="3534.25">15792 2144 655 0,'0'0'210'0,"0"0"-23"15,0 0-3-15,0 0-43 0,0 0 7 0,3 16-10 16,-3-5-2-16,-3 3-23 0,3 3-8 0,0 2-3 16,0 8 0-16,-3 1-2 0,3 7-28 0,-1 2 10 15,1 3-18-15,1-1 2 0,2 0-27 16,-3-2-24-16,0 2-30 0,0 0-70 0,3-3-50 15,-3 0-129-15,4-3-509 0,-1-6 82 0,3-2 51 16</inkml:trace>
  <inkml:trace contextRef="#ctx0" brushRef="#br0" timeOffset="3958.86">16055 2742 609 0,'0'0'176'0,"0"0"-14"0,0 0-22 0,0 0 4 15,10-6-19-15,-10 6-17 0,10-3-16 0,-3 1-8 16,7-1-4-16,-4 0-11 0,3-1-69 16,2 0 0-16,-2 0-8 0,4-3 36 0,-3 1-23 15,3-2-15-15,-4-1 2 0,2 1 8 16,-2-1 8-16,-2 1-5 0,-1-2 40 0,0 1-30 0,0 1 28 15,-3-2 15-15,-3 2-10 0,-1 1-10 16,0 1-3-16,0-2 16 0,-3 4-18 16,0 4 5-16,-9-11-16 0,5 9 13 0,-3-2-10 15,-3 4-10-15,-1 0 10 0,-3 2 5 0,-2 1-23 16,2 4 11-16,-3-2 9 0,0 3 1 0,0 2-16 16,0 1 6-16,6-1-9 0,-3 1 9 15,4 1-19-15,0 1 1 0,4-3 14 0,-2 0-12 16,5 1 16-16,0-1-11 0,3 0 3 0,0-1 12 15,6 1-17-15,2-2 2 0,5-1-5 0,5-1 20 16,1 1-17-16,2-4 7 16,3 2 10-16,0-3-14 0,0-2-19 0,3 0 3 15,-2 0-60-15,2 0-73 0,-11 0-272 0,9 0-319 16,-1 0 55-16</inkml:trace>
  <inkml:trace contextRef="#ctx0" brushRef="#br0" timeOffset="5327.86">7710 2588 450 0,'0'0'161'0,"0"0"6"16,0 0-37-16,0 0-12 0,0 0-13 15,-7 14-21-15,4-3 14 0,3-1-16 0,-3 6-21 16,0 3 3-16,2 0 10 0,1 4 49 0,-3 3-8 15,-4 1-10-15,6 3-15 0,-2 1-6 16,0 1 3-16,3-2-15 0,0 0 0 0,0-3-19 0,0-2-1 16,0 0-9-16,3-5 6 15,0-2-13-15,-2 2-6 0,6-5-22 0,-4-1 12 16,4-3 9-16,-1-4-4 0,5 0 3 0,-1-2-15 16,1-5 8-16,3-4-3 0,2 0-1 0,1-2-6 15,3-4 14-15,1-3-12 0,3 0-15 16,-3-4 17-16,2 0-10 0,-2 1-2 0,0-3 2 15,-4 4 0-15,0 1 18 0,-4 3 13 0,-1 1-39 16,-2 0 11-16,-1 3 2 0,2 1 13 0,-7-1-13 16,5 2-15-16,-5 3 13 0,-4 2 0 15,7-2 4-15,-7 2 11 0,7 8-18 0,-7 0 19 16,0 0-14-16,0 4 8 0,0 2-6 0,0 4 1 16,0-1-2-16,0 2-11 0,0-2 2 15,3 3-10-15,-3-3 8 0,4-1 11 0,2-1 4 16,-2 0 16-16,5-3-18 0,2 0-1 15,-1-3-14-15,4-2 2 0,0-4-8 0,3-3-5 16,0-1-10-16,7-6 26 0,3-3-8 0,4-1 25 16,0-4 1-16,-4-3-16 0,-3-1 18 0,7-10-13 15,3 1-2-15,-11 3 20 0,-2 0-28 16,3-10-13-16,-10 4 11 0,-3 4 4 16,-1-3-4-16,-4-2 2 0,-2 6 10 0,-4-2-8 15,-1 0 1-15,-5 3 2 0,-1 2-10 0,-7-4-5 0,1 9 17 16,-5-3 4-16,2 6-9 0,-2 1 1 15,-1 1-1-15,-2 5 3 0,3 3 0 16,-5 2-7-16,2 3 7 0,0 3-2 0,1-2-34 16,-1 6 16-16,0 3-19 0,5-2-45 0,2 4-13 15,1-1-23-15,6-2-21 0,-1 1-87 0,8-2-598 16,1-1 88-16,6 0 65 0</inkml:trace>
  <inkml:trace contextRef="#ctx0" brushRef="#br0" timeOffset="6420.76">8620 2600 401 0,'0'8'164'0,"-3"3"-20"0,3 1-9 0,-1 1-32 16,-2 1-4-16,0 4 4 0,3 0 50 0,-4 1-30 15,3 1-5-15,-2 3-8 0,0 0-15 0,3 1-3 16,-4 0-15-16,4-3-8 0,-3 0-28 15,3-2 5-15,0 1-13 0,0-2 3 0,3-2-18 16,-3-2 7-16,4-1-1 0,-1-4 4 0,0 1-28 16,2-4 25-16,-2-4-4 0,4 2 17 0,-7-4-20 15,0 0 3-15,21-9 2 0,-12 3 7 16,-2-1 1-16,0 0 10 0,1 0 8 0,-2 3-6 16,0-3-2-16,-2 4-15 0,2-3 15 15,-5 1-21-15,6 4 6 0,-4-4-6 0,-3 5 19 16,4-6-9-16,-1 4-17 0,-3 2 2 0,0 0 8 15,0 0-10-15,0 0 0 0,16 6-5 16,-11-2 10-16,-2-1-6 0,0 3-1 0,1-4 9 16,2 4-15-16,-2 0 13 0,-1-1-8 0,4 1 1 15,0-4-4-15,0 3 1 0,3-2 2 0,-2-1-10 16,4 0 16-16,-1-4-19 0,3-1 21 16,2 0-15-16,-2-2-11 0,0-2 13 15,3-2 5-15,-4 0-15 0,-1 0 5 0,1-2-5 0,-3 0 2 16,1 0 6-16,-2-1-11 0,-2 2 21 0,-4 0-13 15,1 2-5-15,0-1 10 0,-1 1 5 16,-3 3-2-16,0 0-5 0,-3 0-14 16,-4 1 19-16,7 4-11 0,-11-4 1 0,5 4-6 15,-5 4 3-15,1-2-8 0,0 5 8 0,3-1-10 16,-4 4 17-16,1-1-14 0,4 1 4 0,-2 2 3 16,2 0 7-16,2-1-7 0,1 2 0 0,3-4-5 15,0 1-23-15,0 2 12 0,3-6 16 16,4 1-13-16,1 0 10 0,-1-2-2 15,5-3 0-15,0-1 10 0,4-1-15 0,-2 0 4 0,0-2 1 16,3-3 5-16,-1 1 0 0,-1 0 7 16,-2-1-27-16,-3 0 30 0,1-2-5 15,-1 2-3-15,-1-1 16 0,2 0-8 0,-7 2-2 16,3-2-6-16,-1 1 3 0,-3 2 0 0,-3 3-10 16,1-7 31-16,-1 7-34 0,0 0 10 0,0 0 3 15,-4-4-13-15,4 4 1 0,0 0 1 0,0 0-9 16,-13 0-3-16,13 0-16 0,0 0 6 15,0 0-8-15,0 0 8 0,0 0 2 0,0 0 16 16,0 0-21-16,0 0 21 0,0 0-3 0,0 0 2 16,0 0 4-16,17-5 12 0,-7 1 0 0,-3 1 10 15,3-2-18-15,1 1 6 0,2 1 2 16,-3-2 5-16,4 1 10 0,-1 0-2 0,-2 1 0 16,2-1-3-16,-3 0 10 0,-2 3-2 15,-1-2 8-15,0 1 0 0,-1 0-11 0,-6 2 8 16,14-3 2-16,-14 3-14 0,10 0 7 0,-10 0 10 15,4 5-23-15,-4-5 18 0,6 6-31 16,-6 0 21-16,0-1 5 0,3 2-13 0,-3 0 8 16,0-1 2-16,0 2 6 0,0 1-11 0,1-3 3 15,2 1 7-15,1 0-9 0,2-1 1 0,1 1-1 16,0-2 1-16,1-1-7 0,5-1 6 16,4-2-11-16,0-1-8 0,3-1 0 0,8-5-2 15,-5 0-5-15,4 0 12 0,4-4-7 16,0-1 10-16,-3 0 0 0,-4-1-5 0,0 0 5 15,-4 2 15-15,-3-1-5 0,-3-1 6 0,0 2 2 16,-4 2 30-16,-4 1-22 0,2-2-3 16,-5 5-13-16,-3-1 11 0,0 5-1 0,-8-9-12 15,8 9 15-15,-12-3-10 0,5 3 15 0,7 0 8 16,-24 5-21-16,14 1-5 0,-5 1 8 0,2 0-20 16,-1 2 2-16,4 2 7 0,0 0 6 15,-1 1-10-15,4 0-1 0,1 0-7 0,0-2 8 16,2 0-16-16,4 1 23 0,0-1-5 0,3-1-15 15,7-1 20-15,5 0-20 0,11-3-26 0,2 1-41 16,6-4-63-16,1 2-145 0,9-4-529 16,4 0 80-16,12-6 96 0</inkml:trace>
  <inkml:trace contextRef="#ctx0" brushRef="#br0" timeOffset="7169.92">10595 2913 458 0,'7'-3'181'0,"0"-3"-19"0,0 3-29 0,-3-2-8 16,5 1-4-16,-2-2-24 0,1-1-15 0,2 3-6 16,-1-4 4-16,-2 2-8 0,1-1-3 15,-1-1-13-15,-1 4 34 0,1-2-3 0,0 1-23 16,-3 0 0-16,2 0-75 0,-3 1 11 0,1 0-7 15,-1 1 12-15,-3 3-3 0,4-6 6 16,-4 6-8-16,0 0 3 0,0 0 9 0,0 0-24 16,0 0 37-16,0 0-30 0,0 0 13 0,-28 9-1 15,21-5-4-15,1 2-8 0,-1 0 12 16,0 3-9-16,0-1-1 0,3 2 1 0,1-2 7 16,0 3-20-16,0-1-3 0,3-1-11 0,0-2 12 15,3 0-6-15,3-1 7 0,1 1 6 0,1-3 7 16,2-3 21-16,3 0-46 0,1-1 31 15,0-1 7-15,6-4-7 0,-2 3-6 0,-2-4 18 16,-1-1-10-16,1 1 6 0,-2-2-4 16,-1-1 27-16,-2 1-24 0,3 0 5 0,-7 1 18 15,2 0-2-15,-5 0 5 0,3-1-13 0,-4 3 0 16,1-1 3-16,-1 0 2 0,-3 2-3 16,3 0-4-16,-3 4-3 0,0-7-13 0,0 7-2 15,0 0 9-15,0 0-1 0,-6-5 1 0,6 5-9 16,0 0-8-16,0 0 10 0,0 0 8 0,0 0-6 15,0 0-14-15,6 18 7 0,-2-14 18 16,-1 4-21-16,5-1-5 0,-2 1 1 0,-2 2-4 16,5-2 24-16,-2 3-5 0,1-3 7 15,1 3-17-15,-2-3-6 0,4 3 21 0,-7-3-3 16,2 0 0-16,1 1 8 0,-4-2-18 0,1 0 0 16,3-1-13-16,-7 0 24 0,3 1-14 0,-6 0 16 15,-1 0-3-15,0 0-10 0,-5 2-5 16,-1-2 8-16,-2 2-26 0,-1-1-34 0,-7-2-37 15,-5 1-11-15,-1-4-136 0,-2 1-504 0,-5 1 69 16</inkml:trace>
  <inkml:trace contextRef="#ctx0" brushRef="#br0" timeOffset="7325.04">10602 2598 611 0,'0'0'154'0,"0"0"-52"16,0 0-109-16,0 0-595 0</inkml:trace>
  <inkml:trace contextRef="#ctx0" brushRef="#br0" timeOffset="8591.7">17313 2808 191 0,'0'0'-23'0</inkml:trace>
  <inkml:trace contextRef="#ctx0" brushRef="#br0" timeOffset="10702.84">18229 2225 629 0,'-3'-4'220'0,"3"4"-23"0,-7-8-12 0,0 5-29 15,0 1-13-15,0 0-23 16,-3 2-9-16,-7 0-4 0,4 0-20 0,-5 2-8 16,-3 1-12-16,1 0 7 0,0 3-17 0,-4 0 9 15,3 3-10-15,-2 0-7 0,5 0-3 0,1 1-5 16,-3 3-3-16,9-3 1 0,0 2-14 0,2 1 6 15,2-1-28-15,4 1 17 0,0-1-4 16,6 1 1-16,3-1-9 0,1 3 2 0,3 0-4 16,4 1 6-16,3-2-7 0,0 1 1 0,1 0 4 15,-2 0-3-15,2-1-4 0,-2 0 0 0,-1-1 7 16,1-1 3-16,-5-2-8 0,2 0-3 16,-3 0-12-16,-2-1 5 0,-2-1 15 15,-2 2 13-15,-1 0-15 0,-3 2-6 0,0-1-4 16,-6 1 2-16,-5 0-5 0,0 1 10 0,-9 0 5 15,0-1-12-15,-1 1-1 0,-6-1 3 0,-4-1 3 16,4-3 4-16,3 1 1 0,-3-3-5 16,2 0-6-16,1-2 0 0,4 0-7 0,3 0-36 15,3-4-8-15,4 1-35 0,0-4-52 0,4-1-43 16,5 2-605-16,1 2 78 0,10-11 71 0</inkml:trace>
  <inkml:trace contextRef="#ctx0" brushRef="#br0" timeOffset="11011.67">18581 2113 770 0,'0'-5'218'0,"0"5"-29"0,0 0-2 0,3-7-23 16,-3 7-24-16,0 0-9 0,0 0-24 0,0 0 4 15,0 0-9-15,-3 18-18 0,0-7 3 16,2 4-10-16,-2 3-18 0,0 2 5 0,-4 5-8 16,4 6-7-16,-1 1-5 0,-3 5 12 15,3 0-20-15,-2-1-13 0,0 2-8 0,5-1-5 16,-5-2-12-16,2 0-14 0,3-1-32 0,-2-6-19 16,0-3-27-16,0 1-24 0,3-5 5 15,-1-3-35-15,-2-1-14 0,3-4-24 0,-3-2-32 16,3-3-69-16,0 0-51 0,0-4-43 0,-3 1 105 15,3-5 86-15,0 0 101 0</inkml:trace>
  <inkml:trace contextRef="#ctx0" brushRef="#br0" timeOffset="12056.38">18496 2710 250 0,'0'-10'105'0,"-4"1"36"0,4-1 48 15,-3-1-30-15,3 1 8 0,-1 0-4 0,1-1-12 16,1 1-17-16,2 1-1 0,1 0-11 16,2-1-9-16,1 0-18 0,3 0-8 15,4 0 8-15,0 2-16 0,6-3-13 0,-3 3-4 16,4-1-19-16,0 0 6 0,3 2-16 0,-1 1 6 15,-2-1 7-15,0 2-21 0,2 0 11 0,-5 1 3 16,5 0-14-16,-6 1 1 0,-3 1-8 16,0-2-11-16,0 3 1 0,-1 0-5 0,-3 0 9 15,-2 0-1-15,1 1 1 0,-9 0 12 0,14 3-22 16,-10 0-56-16,-1 2 3 0,-3 1-5 0,0 0 25 16,-3 4 13-16,-5 1-5 0,2-1 33 15,-4 3-30-15,-1 1 10 0,4-1-1 0,-3-1-6 16,1 1 14-16,1-3-7 0,1 2 10 15,1-2-8-15,2 0 5 0,1-1-9 0,0-2 12 16,-1 1-28-16,8-1 30 0,-4-1-7 0,6-1 8 16,-2 0-6-16,6-2 8 0,1-1-7 15,2-2 9-15,0-3-4 0,5-1-8 0,-1-1 7 16,-1 0-2-16,-1-2 18 0,-2 1-20 0,4-2 4 16,-7-1-2-16,1 1 3 0,3-4-14 0,-8 4 9 15,1-2-8-15,-1 2-6 0,-5-1 14 16,2 0-9-16,-3 2 11 0,0 0-20 0,-3-2 2 15,-1 5 5-15,-2-4 6 0,-1 4 1 0,-4-1-9 16,1 0 15-16,0 2 0 0,-4-1-2 16,1 2-6-16,3-1 18 0,-1 0 3 0,4 1 13 15,0-1-9-15,-3 1-4 0,6-1-15 16,4 3-24-16,-9-5 21 0,9 5 13 0,3-9-16 16,-3 9 0-16,10-11 13 0,-3 4 3 0,3-3-8 15,3 0-5-15,-1-2 5 0,4 0-13 16,1-2 3-16,-3 2 18 0,3-1-16 0,-4 1 10 15,-1 0 6-15,1 2 10 0,-3 1 3 0,0-1-1 16,-6 2 1-16,2 0-11 0,-2 2 13 0,-1-3-13 16,-3 3 3-16,0 0-11 0,-3 2 4 0,-1-1 6 15,-2 1-14-15,-1 2-3 16,-4 1 17-16,-2 1 4 0,-1 0-14 0,1 0 3 16,-5 2 1-16,5 1 1 0,0-1-22 0,-2 1 25 15,5 0 0-15,-4 2-22 0,7-3-14 0,-2 4 11 16,5 0 2-16,1-3 15 0,-1 2-7 15,4 0 3-15,4 1-6 0,3 0-2 0,2-3-3 16,-2 2 0-16,7-1 6 0,-1-1-1 0,2 1-5 16,-2-2-2-16,4 2-1 0,-3-2 16 0,3 1-12 15,-3-2 4-15,0 2 8 0,-1 0 5 16,0-2 3-16,-2 3-1 0,-1-2 6 0,0 0-10 16,1 2 2-16,-4-1 0 0,2-1 26 0,-1 5-36 15,-4-2 10-15,2 1 5 0,-3 1 3 16,-2 1-6-16,2 4 6 0,-6-3-5 0,3 1 12 15,0 1-15-15,-1 1 11 0,1-2-11 16,0 1-3-16,0-3 9 0,0 1-6 0,0-1 8 16,1 2 5-16,2-2-13 0,3-1 0 0,2 1 0 15,-1-2 8-15,3-2-8 0,4-1 10 0,-1 0-17 16,4-4 2-16,0-2 0 0,4 0 10 16,-2 0-20-16,-1-4 15 0,6 0 8 0,-10-1-11 15,6-2 3-15,-6 2-7 0,3-1-6 0,-4 0 21 16,-2 3 10-16,-1-2-28 0,-3-1 2 0,0 3 13 15,-3 0-2-15,-1 0 5 0,-3 3-11 16,0 3-2-16,-3-8 0 0,3 8 16 16,-14-4-9-16,14 4-12 0,-21 6 3 0,11 0-8 15,-3-1 4-15,2 3 4 0,-3 2-8 0,4 0-3 16,-1 1 8-16,2 1 12 0,2 1-14 16,-1-1 9-16,2 1 3 0,3-1-15 0,3 0-5 15,0 0 20-15,3-2-8 0,3 0 14 0,8-1-6 16,0 0-18-16,10-2 5 0,4-1 3 0,5 0-3 15,5-3 3-15,3 0-38 0,-3-2-42 16,3-2-53-16,0-5-95 0,0 3-514 0,-3-1 53 16,-1-5 59-16</inkml:trace>
  <inkml:trace contextRef="#ctx0" brushRef="#br0" timeOffset="12515.88">20014 1988 575 0,'0'0'151'0,"0"0"-5"0,0 0-25 16,0 0-14-16,0 0-2 0,6 15 3 0,-6-5-19 16,0 2 1-16,3 4 48 0,-2 3 0 0,-1 1-17 15,0 6-9-15,0 1-4 0,0 3-21 16,0-1 2-16,0 0-22 0,0 2 7 15,0 3 5-15,0-4-20 0,0-1 5 0,0-3-13 16,0-3-7-16,3-4-8 0,0 1-3 0,-3-2-15 16,3-2 10-16,2-2-2 0,-2-1-13 0,3-4 2 15,-2 1-2-15,2-2-3 0,-2-4 0 0,0-2-10 16,3-1 10-16,-7-1-7 0,0 0 5 16,10-9-13-16,-4 1-3 0,-6-2 10 0,3 0 4 15,-2-3-1-15,-1 2 10 0,-4-2-5 0,1 0 6 16,-4-1-14-16,-2 1 14 0,-2 2-4 0,-3 2 1 15,-3 1-5-15,0-1 0 16,0 3 7-16,-3 4-2 0,-4-1 10 0,3 3-13 16,4 0-7-16,-3 4 17 0,-1 1-25 0,7 1 23 15,-6 5-13-15,3 1 8 0,0 3 0 0,10-1 2 16,-7 1 3-16,10 1 2 0,1-1-9 16,0 0-4-16,6-1-14 0,0-1 9 0,1 1-4 15,6-3 7-15,0 1-16 0,0-1-7 0,5-4-40 16,5 2-1-16,7-5-21 0,1 2-55 0,-1-5-195 15,14-1-487-15,4-2 70 0,16-6 99 0</inkml:trace>
  <inkml:trace contextRef="#ctx0" brushRef="#br0" timeOffset="12993.82">20783 2231 509 0,'-7'-4'212'16,"-1"2"-2"-16,-1-2-13 0,-1 0-15 0,2 0 2 16,-2-1-17-16,0 2-24 0,3 0-12 0,-3-1-11 15,0 2-5-15,3 1-23 0,1-2-23 0,1 0 21 16,-2 2-21-16,7 1 3 0,-9-5-16 16,9 5 0-16,-7-2-15 0,7 2-7 0,-4-5-1 15,4 5 5-15,0 0-10 0,14-9 3 0,-7 6-15 16,4 0 1-16,2 0 9 0,0 1-18 15,1-1 4-15,0 2-1 0,3 0 4 0,-1 0 6 16,-1 1-19-16,1 1 3 0,-1 1-18 16,-2 3 19-16,1-3 6 0,-1 2-19 0,1 1 4 15,-4 1 1-15,-3 2-1 0,0 0 11 0,0 1-3 16,-7 2 13-16,0-1-18 0,-7 5 20 0,0 0-15 16,-3 1 3-16,-4 2-5 0,1 1 2 0,-2 0-8 15,-1 2 31-15,-2-2-20 0,2-1-11 16,2 1 11-16,3-2 0 0,-2-1-3 0,3 1-5 15,0-4 2-15,6 1 4 0,-2-2-4 0,5 1 16 16,1-2-18-16,0 1 8 0,4-2-1 0,2-1-7 16,5-1 11-16,3 1-14 0,-1-1-5 0,5-2 3 15,5 2-8-15,-3-3 6 16,1-1-24-16,-1 2-23 0,1-2-20 0,-3 2-62 16,1-1-61-16,-5 1-143 0,0 1-456 0,3 0 84 15,-4 1 62-15</inkml:trace>
  <inkml:trace contextRef="#ctx0" brushRef="#br0" timeOffset="13419.21">20958 2960 760 0,'0'0'212'0,"0"0"1"15,0 0-16-15,0 0-21 0,0 0-27 0,0 0-1 16,0 0-4-16,0 0-29 0,0 0 8 0,0 0-34 16,0 0-2-16,3-16-7 0,0 11-4 15,-3 5-22-15,7-4 13 0,-4 0-6 0,0 0-7 16,-3 4-18-16,7-6 10 0,-4 2 8 0,-3 4-24 16,5-7-32-16,-5 7-49 0,0-4 2 0,0 4 44 15,3-6-23-15,-3 6-6 0,0 0 9 0,0-8 12 16,0 8-5-16,0 0-8 15,-4-4 16-15,4 4 0 0,0 0-13 0,-11 0 13 16,11 0-13-16,0 0-13 0,0 0 5 0,-13 7-5 16,13-7-2-16,-6 5-3 0,6-5 8 0,0 3-8 15,0-3 25-15,0 0-9 0,0 0 22 0,6 10-10 16,-6-10-5-16,7 1 3 0,-1 1 0 16,-6-2 7-16,4 3-2 0,-4-3 28 0,0 0-3 15,11 1 0-15,-11-1-4 0,0 0 7 0,0 0-18 16,0 0 10-16,0 0-28 0,0 0 5 0,0 0-53 15,0 0-1-15,-18-7-138 0,8 8-527 0,-4 1 54 16</inkml:trace>
  <inkml:trace contextRef="#ctx0" brushRef="#br0" timeOffset="47791.03">10913 5059 527 0,'0'0'240'0,"0"0"-9"15,0 0-49-15,0 0-14 0,0 0-14 0,0 0-13 16,0 0-6-16,0 0-19 0,0 0-14 16,0 0-10-16,0 0 5 0,0 0-20 0,0 0 10 15,0 0-10-15,0 0-3 0,0 0-12 16,0 0-24-16,0 0 21 0,0 0-21 0,0 0 1 15,0 0 4-15,0 0-12 0,11-2 2 0,-11 2 1 16,3 4-14-16,-3 2 6 0,0-6-3 0,0 12-3 16,0-5-2-16,0 7 3 0,-3-4-19 0,0 5 19 15,-1 1-6-15,3 2 8 0,-5 2-10 16,2 4 7-16,-2-2-12 0,-1 0-5 0,0 1 7 16,3-1-26-16,-2 2-2 0,2-4 3 15,-2-2-28-15,3 0-6 0,2-2 0 0,-6 0-30 16,4 0-16-16,2-2-10 0,-2-5-38 15,3 1-8-15,0-2-113 0,-3-2-117 0,6-2-346 16,-3 0 74-16</inkml:trace>
  <inkml:trace contextRef="#ctx0" brushRef="#br0" timeOffset="48270.4">10968 5071 340 0,'-4'-4'125'15,"4"4"16"-15,0 0-44 0,0 0 1 0,0 0-24 16,0 0-8-16,0 0 14 0,0 0-26 0,0 0 2 16,-3 15-7-16,3-15 2 0,3 10-21 0,1-5-1 15,-1 1 9-15,0 1-12 0,1 0 9 16,4-2-12-16,-2 1-5 0,1 1 13 0,2-1-8 15,2-4 3-15,-1 2-13 0,0-1 7 0,2 0-35 16,1-3 89-16,1 1-5 0,-1-2-10 0,1 1-11 16,-1-2-4-16,-2-2 2 0,3 0-2 15,-4 2-11-15,4-5 0 0,-4 1-20 0,-3-1 10 16,2 2 10-16,2-2 1 0,-4-1-11 0,-1 0 28 16,-2 1 0-16,3 5-2 0,-6-6-6 15,2 3 13-15,3 1 24 0,-3-2-16 0,-3 6 0 16,4-4-23-16,-4 0-5 0,0 4 10 15,3-6-16-15,-3 6 4 0,0 0-14 0,0 0 6 16,0 0-11-16,0 0 6 0,3 14-1 0,-6-8-2 16,3 3 0-16,-3 1-5 0,3 1 2 0,-3 1 0 15,2 0 6-15,1 1-3 0,0 0 2 16,0 1-22-16,-3 3 7 0,3-2 5 0,0 1-20 16,0 0 10-16,3-5-18 0,-3 6-15 0,0-4-19 15,1-1-17-15,2 1-25 0,-3-3-98 0,3-4-80 16,0 4-491-16,1-2 47 0,3-5 60 15</inkml:trace>
  <inkml:trace contextRef="#ctx0" brushRef="#br0" timeOffset="48755.21">11522 5029 386 0,'0'0'125'0,"0"0"-9"0,0 0-22 15,0 0 16-15,0 0-25 0,0 0 2 0,0 0-18 16,-7 13-2-16,7-8-3 0,0-5-8 0,-3 10-5 16,-1-6 3-16,4 2-3 0,-3-2 0 0,3 1-10 15,0-5 0-15,-4 9-13 0,4-3 13 16,-3-2-18-16,3-4 3 0,0 8 12 0,0-8 3 15,-1 7 5-15,1-7-18 0,0 7 19 0,0-7-32 16,-3 4-2-16,3-4 23 0,0 0-8 0,-3 4 79 16,3-4-15-16,0 0-10 0,0 0-13 15,0 0 18-15,0 4-25 0,0-4-19 0,0 0 11 16,0 0 0-16,0 0-8 0,0 0 3 16,0 0-14-16,0 0 6 0,0 0-10 0,0 0 10 15,0 0-13-15,-7 3 0 0,7-3 3 0,0 0-8 16,0 0-5-16,0 0-3 0,0 0-12 15,0 0-3-15,-3 4-3 0,3-4 19 0,0 10-14 16,0-3 11-16,0 0-13 0,0 0 10 0,0 4 3 16,-3 2-3-16,3-3 3 0,0 2-3 0,-3 3 1 15,2-2-22-15,1-1 24 0,0 2-18 16,0-2 2-16,-4 2-22 0,4 0-14 0,0-4-17 16,0 1-10-16,0-1-21 0,-3-1-31 0,3-2-33 15,0 0-44-15,-3-1-601 0,3-1 85 0,0-1 55 16</inkml:trace>
  <inkml:trace contextRef="#ctx0" brushRef="#br0" timeOffset="49190.67">11573 5028 627 0,'0'0'176'0,"0"0"-35"0,0 0 7 0,0 0-35 15,0 0-5-15,0 0-34 0,-11 14 15 0,11-6-12 16,-3-1 20-16,3-1-22 0,0 2-11 16,0-1-8-16,0 1-20 0,0-1 10 0,3 1 10 15,-2 0 1-15,3 0-9 0,2-3-20 16,1 1-10-16,-1 0 3 0,5-2-1 0,-4 0-2 16,3 0 0-16,4-3 23 0,-1-1-33 0,-2-1-16 15,6-2 3-15,-4 2 10 0,1-5-5 16,0 4-3-16,-3-4 9 0,2-2-9 0,0 1 6 15,-2 3 15-15,-1-4-24 0,0 3 27 0,1 0 4 16,-5-1-25-16,1 3 72 0,-1-1 10 0,-1-2-23 16,1 2 28-16,-6 4-10 0,7-7-29 0,-4 7-2 15,-3 0 16-15,4-7-21 0,-4 7-3 16,0 0-12-16,0 0-1 0,0 0 4 16,0 0-1-16,3 14 0 0,-3-6-20 0,-3 2 20 15,0 1-10-15,2 1 2 0,1 0 3 0,-3 3 0 16,0 2-5-16,0-2-10 0,2 2 10 15,1 1-8-15,0-1-10 0,0-1 13 0,0 1-6 16,0 0-4-16,1-1-13 0,2 1-26 0,0 0-8 16,0-3-35-16,-3-3-8 0,4 3-33 0,-1-6-141 15,5 1-561-15,-5-1 87 0,3-4 57 0</inkml:trace>
  <inkml:trace contextRef="#ctx0" brushRef="#br0" timeOffset="49705.56">12041 5068 514 0,'0'0'159'0,"0"0"-6"0,0 0-9 15,0 0-34-15,1-5 0 0,-1 5-31 16,0 0 6-16,0 0-11 0,0 0-10 0,0 0-5 15,0 0-3-15,0 0 5 0,-4 21-25 0,4-17 13 16,0 3-6-16,0 1 1 0,-3 0 7 16,0 1-5-16,3 0-28 0,-1 3 23 0,1-2 15 15,-3 2-22-15,3 1-9 0,-4 2-4 16,4-3 4-16,-3 3-17 0,3 1 7 0,0-3 6 16,0 1-1-16,-3 3-9 0,3-2 6 0,3 1-14 15,-3-4 25-15,3 1-15 0,-3-1-21 0,4 1 21 16,-1-4-10-16,-2 1 15 0,5-2-1 0,-2 1-6 15,2-4-4-15,1-1 29 0,1 1-28 16,1-5 20-16,-9 0-13 0,21-8-9 0,-11 3 14 16,3-5-2-16,-2 2 13 0,3-9-24 15,0 3 19-15,-1-1 10 0,1-6-16 0,-1 3 6 0,-3 0-6 16,4-3 3-16,-7 2-10 16,0 0 13-16,0-2-6 0,0 4 8 0,-1 0-30 15,-2 3 2-15,-1 1 8 0,-3-4 9 0,3 3-24 16,-3 3 9-16,0-3 6 0,0 3 5 0,-3-2-11 15,3 4 11-15,0 0-13 0,-3 1 5 0,3 0 8 16,0 1-28-16,-3 3 4 0,3-4-9 16,0 8-18-16,0-8-11 0,0 8 3 0,-4-1-85 15,1 0-96-15,3 1-559 0,0 0 77 0,-11 9 82 16</inkml:trace>
  <inkml:trace contextRef="#ctx0" brushRef="#br0" timeOffset="50215.17">12746 5285 583 0,'13'-1'182'0,"1"1"-80"0,0 0-35 0,7-2 4 16,6-2 6-16,3 2-13 0,5-2 8 0,6 0-3 16,3-1-20-16,0 3 30 0,1 0-15 15,-1-3 0-15,15 2-20 0,-12 2 12 16,-2-3-13-16,-5 0-4 0,-5 4 17 0,-4-1-2 15,2-4-18-15,1 3-13 0,-3 2-3 0,-7 0 13 16,1-5 6-16,-4 4 9 0,1 1-27 0,-7-2 81 16,1 1-17-16,-2 1 4 0,-3-3-14 15,0 3-22-15,-2-1-19 0,-2 0-11 0,-7 1-44 16,10-3-4-16,-10 3 7 0,4-4-108 0,-4 0-148 16,0 4-496-16,0 0 69 0</inkml:trace>
  <inkml:trace contextRef="#ctx0" brushRef="#br0" timeOffset="50547.78">13488 5028 491 0,'0'0'187'0,"0"0"-28"16,-7 8-6-16,7-8-10 0,3 10-7 0,0-3-31 15,1-1-61-15,2 1-6 0,1-1 0 16,1 4-12-16,2-1 15 0,-1 0-15 16,3 0-9-16,-2-1 22 0,4 1-19 0,-1-1 6 0,0 0 17 15,-2 0-17-15,5 1-21 0,-4-1 5 16,1 0 1-16,0 1 14 0,-2-2-17 0,-4-2 2 16,2 2 11-16,-1-1-1 0,-1 1 11 15,-4-3 5-15,0 4-18 0,-6-1-16 0,0 3 11 16,-7 4-5-16,-1-2 7 0,-3 3-5 0,-3 2-41 15,-4 1-17-15,-2-3-103 0,-4 2-594 0,2 1 44 16</inkml:trace>
  <inkml:trace contextRef="#ctx0" brushRef="#br0" timeOffset="50973.9">14075 5136 662 0,'1'7'210'0,"2"1"-23"16,-3 2-10-16,3 4-24 0,-3 2-12 15,3 2-10-15,-3 1-11 0,1 6-10 0,2 0-31 16,-3 4 3-16,0-2-5 0,0 0-5 16,4 3-100-16,-4-4 17 0,3 0-22 0,0 1 10 0,-2-2-18 15,2-2-15-15,-3-3-36 16,3-1-49-16,-3-5-43 0,-3 1-152 0,6-1-327 16</inkml:trace>
  <inkml:trace contextRef="#ctx0" brushRef="#br0" timeOffset="51279.71">14075 5046 437 0,'10'-4'141'0,"-10"4"-18"15,15 0-3-15,-9 0-33 0,4 1 5 0,4 2 0 16,-4-2-17-16,4 3 7 0,3 2-26 0,1-2 23 16,-2 2-17-16,-2 2-9 0,0-1-14 15,3-1 15-15,-4 1-16 0,1 1 8 0,-4 0-10 16,1-1 2-16,0 0-7 0,-2 0 0 0,-2-3 7 16,0 2 1-16,0-1-6 0,-4 1-5 0,-3 1-2 15,-3 0-1-15,-5-2-30 0,-2 5 13 16,-7-1-39-16,1-3 23 0,-5 4-7 15,1-4-11-15,-1 1-25 0,3-1-10 0,2 0-80 16,-2-6-141-16,8 4-406 0,0 1 76 0</inkml:trace>
  <inkml:trace contextRef="#ctx0" brushRef="#br0" timeOffset="52238.5">14667 5128 468 0,'0'0'182'0,"-4"-7"-3"0,-2 3-10 0,-1 3-18 15,-1-4-21-15,-5 4-14 0,0 0-14 0,-1 1-5 16,1-2-15-16,-5 4-8 0,2-2-20 0,1 1 20 16,-1 2-30-16,1 1-16 0,2 1-18 15,-1 1-30-15,4 0-1 0,3-2-2 0,-3 1-2 16,6 2-11-16,1-3 8 0,0 3-13 0,3-7 2 15,9 6 21-15,-1-3-12 0,-1-2-1 0,3-1-2 16,4 0-3-16,-1 0 23 0,1-1-23 0,0-1 34 16,-1 1 4-16,1 0-2 0,-1-2 21 15,-2 1 4-15,-1 2 6 0,-3-1 36 16,-7 1-16-16,17-1 33 0,-13 1-20 0,-4 0-5 0,10-2-3 16,-10 2-2-16,0 0 2 0,9 0-25 15,-9 0 15-15,0 0 3 0,0 0-11 0,0 0-12 16,0 0 7-16,8 4-20 0,-8-4 13 15,0 6-16-15,0-6-10 0,0 5 13 0,3-1 2 16,4-1-23-16,-3 2 21 0,5-4-16 0,-1 0 1 16,5 1-8-16,1 1 10 0,0-6-23 0,3 1 12 15,0 0 1-15,4-4 2 0,3-1 3 0,-1-3 13 16,-2 2-26-16,0-3 10 0,1-2 6 16,-1 2-3-16,-3 0-3 0,-1-3-2 0,0 3 18 15,-7-3-6-15,0 5 6 0,1 0 12 0,-5-3-17 16,-2 6-3-16,-4-1 7 0,0-1-9 15,-3 2 20-15,-1 4-36 0,-3 0 20 0,-3-2 14 16,10 4-26-16,-20 1 12 0,5 4-7 16,2-3 8-16,-1 4-11 0,1 2 0 0,-1 1 3 15,4 2-8-15,3 1-5 0,0-1 1 0,-3 5 1 16,6-4 8-16,1 3-2 0,0 2 10 0,3-3 16 16,3 3-11-16,0-1 2 0,1 1-1 15,3 0 17-15,3 2-16 0,-3-1 11 0,7-3-10 16,-4 2-1-16,-3-2-1 0,3 1 14 0,0-4-7 15,0 1 2-15,-3-2-12 0,0-2 4 0,0 0 4 16,-3-1-9-16,2-1 14 0,-3 1-14 0,-3-2 8 16,0 2-10-16,-3-4-7 15,-4 3-16-15,1-1-11 0,-5-1-1 0,1 1 6 16,-3-5 17-16,-1 2-1 0,4-1 5 0,-1-2-17 16,1 0 27-16,10 0 8 0,-17-6-17 0,10 0-24 15,3 0 5-15,1-1 16 0,3-2-10 0,3-3-14 16,1 0 11-16,6-3 18 0,0 0-15 15,4-2 25-15,3 1-44 0,1 3 37 0,1-3-11 16,2-1 3-16,0 0 12 0,-1 3-4 0,-2 3-13 16,1-3 15-16,-1 3 20 0,-5 3-20 0,1 0 31 15,-4-1-16-15,1 2 31 0,-1 0 0 16,-3 0-30-16,-1 3 25 0,2-1 5 16,-5 1 28-16,1-1-31 0,-1 3 3 0,0-4-5 0,-3 6-5 15,-3-8-10-15,3 8-1 0,-7-7 22 16,-4 7-27-16,1 0 3 0,0 0-15 0,-4 0 2 15,1 4-2-15,-1-4 2 0,1 4 5 16,-1 0-22-16,4 3 4 0,3-3-7 0,0 5-16 16,0-1 21-16,3 2-8 0,4 2 0 0,8-1-15 15,-1 3-46-15,9-3-18 0,5-1-21 0,3 1-17 16,4-7-88-16,-1 2-12 0,10-1-515 0,1-2 67 16</inkml:trace>
  <inkml:trace contextRef="#ctx0" brushRef="#br0" timeOffset="52489.66">15583 4706 552 0,'0'0'221'0,"-7"10"-86"16,4-6-15-16,0 4-15 0,-1 0 54 16,3 3-10-16,-2 3-6 0,3 1 3 0,-3 2-39 15,-1 7-4-15,1 0-9 0,0 2-4 16,3 2-100-16,-3 5-11 0,0 0 3 0,2 6-2 16,1-1-75-16,-3 0-38 0,-1-1-59 0,4 0-525 15,-3-1 52-15</inkml:trace>
  <inkml:trace contextRef="#ctx0" brushRef="#br0" timeOffset="53006.5">15565 5146 478 0,'8'-3'156'15,"-1"2"-12"-15,6-5-19 0,4 4-20 0,0-3-15 16,4 2-24-16,0-1 14 0,6-1-16 16,-4 1-3-16,5 0-10 0,-7 2 8 0,3-2-13 15,-4-2-13-15,0 4 6 0,-2-1 2 0,-1-1 2 16,-3 2-2-16,-1 2-5 0,-3-1 0 0,1 1 7 16,-5-1-20-16,-6 1-2 0,11 0 12 0,-11 0 3 15,0 0-28-15,0 0 12 0,0 0-7 16,-20 16 2-16,9-9-4 0,-3-1 9 0,-3 6-25 15,0-3 18-15,-4 0-34 0,5 1 39 16,-1-2-15-16,6 2 15 0,-3-2-36 0,4-1-5 16,0 2-21-16,3-1 1 0,3-2 9 15,1-4 9-15,3 4-29 0,0-6 18 0,4 4 11 16,-4-4 7-16,17 0-23 0,-4-1 28 0,1-2 3 16,0 2-13-16,3-5 2 0,-3 3 21 0,0-1 51 15,-1 1 1-15,0-2-14 0,-2 2 8 16,-1-1 41-16,-3 2-64 0,3 1 51 0,-3 0-23 15,-7 1 11-15,10-5-6 0,-3 4 24 0,-7 1-37 16,10-2 24-16,-10 2-24 0,7-1 6 0,-7 1-6 16,7-3-22-16,-7 3 7 0,0 0-2 15,0 0 2-15,11 0-10 0,-11 0 0 16,6 4-13-16,-6-4 10 0,10 8-33 0,-3-7-5 16,4 2-49-16,-4 1-30 0,3-3 0 0,3 2-60 15,-2-2-4-15,2 2-90 0,1-3-466 0,-1 0 49 16</inkml:trace>
  <inkml:trace contextRef="#ctx0" brushRef="#br0" timeOffset="53206.11">16304 4793 952 0,'-3'-7'276'0,"3"7"-30"0,0 0-23 16,0-4-42-16,0 4-32 0,0 0 12 0,0 0-23 15,0 0-7-15,0 0-11 0,0 21-28 0,0-11-7 16,0 5-8-16,0-1-77 0,0 5-11 0,3 4-7 16,-3 2-23-16,0 2-56 0,-3 8-67 15,2-6-97-15,1 6-514 0,-3-2 91 0,0-5 39 16</inkml:trace>
  <inkml:trace contextRef="#ctx0" brushRef="#br0" timeOffset="53497.43">16297 5066 532 0,'0'0'141'16,"0"-6"2"-16,0 6-28 0,0 0-28 0,0 0 13 15,0 0 0-15,21 8-21 0,-11-4 1 0,-3 2-19 16,4-2 6-16,-1 0-24 0,0 3 3 0,1 0-7 15,2 0 7-15,1-3-11 0,-4 3-1 16,0 0-9-16,1 2 1 0,-1-2 2 16,-1-2-2-16,-1 2-6 0,-1-1-7 0,-1-2 20 15,-2 3-22-15,2-2 50 0,-3 2-59 0,-3-3 27 16,-3 3-19-16,-3 3 67 0,-4-3-1 0,-1 3-4 16,-6-2-44-16,-4 5 21 0,2-4-34 15,-6 0-25-15,-5 2-44 0,-1 1-79 0,-3-2-97 16,10-1-482-16,0-1 39 0</inkml:trace>
  <inkml:trace contextRef="#ctx0" brushRef="#br0" timeOffset="53724.21">16626 4786 568 0,'6'-2'184'0,"-6"2"0"0,0 0-63 16,7 8 30-16,-7 0-44 0,3 1 1 0,2-1-19 16,-5 4-2-16,0 6 67 0,3 2-1 0,-3 4-55 15,0 2-32-15,-3 3-22 0,-1 7-103 16,-3-7-84-16,3 23-613 0,-2-11 68 0</inkml:trace>
  <inkml:trace contextRef="#ctx0" brushRef="#br0" timeOffset="54107.77">16824 5238 540 0,'0'0'176'16,"6"-3"-20"-16,-6 3-17 0,0 0-11 0,0 0-13 15,5-1 0-15,-5 1-13 0,0 0-7 16,0 0-13-16,0 0 2 0,0 0-20 0,0 0-15 15,16 1 2-15,-16-1-15 0,0 0-18 16,11-1 15-16,-7-1-7 0,5-2 2 0,-2-3-2 16,0 2-3-16,3-4-11 0,0-2 9 0,0 1-6 15,1-1-4-15,-1-3 1 0,-3 4 11 16,3-3-5-16,-6 3 5 0,-1 0-2 0,1 1-14 16,2 1 34-16,-3 0-18 0,-3 1-5 0,1 0-2 15,2 3 20-15,-3-3-13 0,0 7 5 0,-7-7-3 16,1 6-12-16,6 1 0 0,-15 6 5 15,5-2-13-15,0 4-2 0,-4 2-9 0,4 2 12 16,-3-1 1-16,-1 6 1 0,1-3 5 0,6 3 12 16,-1-4-17-16,2 1 7 0,3 3-12 0,2-4 30 15,1-1-38-15,1-2 23 16,8 2-15-16,2-1-3 0,9-1 28 0,4-2-23 0,11-1-31 16,-2-1-30-16,9-5-49 0,-4 3-189 15,6-1-497-15,4-3 79 0,-4 0 111 0</inkml:trace>
  <inkml:trace contextRef="#ctx0" brushRef="#br0" timeOffset="54942.75">15392 6146 570 0,'16'-10'174'0,"-2"-1"-5"15,0 3-30-15,-3-2-11 0,2-3-29 16,0 3-73-16,-2-3 7 0,2 1-7 16,2-5-11-16,-5 1 6 0,0 0 4 0,0 1-7 0,-3-2-13 15,-4 2 36-15,1 2 74 0,-1-2-17 0,0 3-4 16,-3 0 4-16,0 1-32 0,-3-1 8 15,3 3-7-15,-4 1 5 0,-2 3-13 16,-1-1 2-16,-4 0-5 0,5 5-7 0,-4 1 2 16,-1 0-12-16,-2 6-6 0,3 2 10 0,-4 1-9 15,0 7-9-15,0 2-12 0,-2 6 20 0,2 3-2 16,3 4-5-16,-6 11 27 0,10-5-19 16,1-1 22-16,2-2-15 0,1 3-18 0,0-4 8 15,3-2-6-15,0-2 3 0,3 4 6 0,-3-3-27 16,4 3 11-16,-1-7-2 0,0 2-4 0,3-3-1 15,-5 0-14-15,2-2 1 0,1 1-16 0,-1-6-18 16,-2 5-13-16,2-7-25 16,-7 1-23-16,4-6-111 0,-3 3-585 0,-4 1 43 15,0-4 74-15</inkml:trace>
  <inkml:trace contextRef="#ctx0" brushRef="#br0" timeOffset="55156.33">15139 6421 627 0,'3'-4'184'0,"-3"4"-23"0,4-6-20 16,6 4-13-16,-1-4-23 0,3 3-3 16,4-3-2-16,5 3-10 0,0-3-11 0,2 0-2 15,4 2-29-15,1-3-4 0,-1 5-16 0,4-3-36 16,-4 1-53-16,4-2-72 0,-10 5-131 0,2-3-435 15,1 2 131-15</inkml:trace>
  <inkml:trace contextRef="#ctx0" brushRef="#br0" timeOffset="55559.9">15539 6303 678 0,'0'0'240'15,"0"0"-32"-15,-4-3-6 0,4 3-15 16,0 0-31-16,0 0-13 0,0 0-2 0,0 0-41 16,0 0 7-16,0 0-7 0,27 10-10 0,-16-4-13 15,-4-1-8-15,3 3-15 0,1 4 2 16,-2-3-10-16,-2 2-10 0,0 3-8 0,1-3 3 16,-2 3-16-16,1-1-25 0,-7 2-31 0,0-1 5 15,3-3 10-15,-3 2-4 0,-3-3-6 0,2 0 26 16,-2-2-24-16,0-1 34 0,0 1-25 15,-1-6 14-15,0 3 11 0,4-5 8 0,0 0-3 16,0 0 16-16,-16-12 7 0,15 6 0 0,1-4 3 16,0 0 15-16,1-2-3 0,5-4 9 0,-3 1-17 15,4-1-12-15,1 0 29 0,-2-1-4 16,4 4 11-16,-3-1-21 0,1-1-20 16,1 5 18-16,1-5-10 0,-2 5 2 0,-1-1 0 15,2 1-10-15,-2 1 0 0,1 3 5 0,1 0-2 16,-5 0-45-16,3 2 9 0,3 0-31 0,-3 1-31 15,0 3-33-15,-1 0-46 0,-6 0-46 16,14 3-249-16,-10 4-311 0,3 0 68 0,2-1 51 16</inkml:trace>
  <inkml:trace contextRef="#ctx0" brushRef="#br0" timeOffset="55903.28">16055 6301 578 0,'-7'-1'215'0,"7"1"-28"15,-21 0 0-15,8 1-18 0,0 2-3 0,1 2-28 16,-1-3-12-16,-4 5-24 0,4 1 3 0,-2 1-13 16,2-1-28-16,3 2-2 0,-1 0-19 0,5 0 3 15,2-1-20-15,1 0-1 0,0-4 16 16,3 2-13-16,3-1 3 0,0-2 2 0,1 0-7 15,6-2-3-15,1 0 16 0,-1 0-6 16,3-2-8-16,4 0 11 0,-4-2 0 0,2-1-5 16,-2 2-75-16,1 1 34 0,-4-4-5 0,0 4 27 15,1-2-29-15,-4 2 11 0,-7 0-1 16,13-2 12-16,-6 2 3 0,-7 0-6 0,14-2 3 16,-14 2-10-16,6-3 5 0,-6 3-2 0,0 0-6 15,11-1-18-15,-11 1-22 0,0 0-85 0,0 0-11 16,0 0-17-16,10 1-64 0,-7 4-497 15,1-5 44-15</inkml:trace>
  <inkml:trace contextRef="#ctx0" brushRef="#br0" timeOffset="56539.48">16342 6375 445 0,'4'-2'169'0,"-4"2"-34"0,0 0-17 15,0 0-15-15,0 0 14 0,0 0-27 0,0 0-13 16,0 0 10-16,6 9-23 0,-6-9 0 0,0 9-31 16,0-9-10-16,3 7-13 0,-3-4-25 15,0-3-6-15,4 8 16 0,-1-6-7 0,0 3 1 16,-3-5 1-16,8 1 0 0,-8-1-3 0,10 0 23 16,-10 0 29-16,10-1-14 0,-2-4 6 15,-2 4-11-15,-6 1 16 0,10-6-2 0,-3 3-4 16,0 2 32-16,-7 1-14 0,7-4-7 15,0 1-15-15,-7 3 7 0,6-2-10 0,-6 2 39 16,7-3-19-16,-7 3-10 0,0 0 67 0,7-3-10 16,-7 3-3-16,0 0-10 0,0 0-6 0,0 0-7 15,7-1 0-15,-7 1-10 0,0 0-8 16,0 0-18-16,7 4 13 0,-7-4-20 16,6 4 20-16,-2-2-21 0,3 2-4 0,-7-4-1 0,10 3 0 15,-3 0-2-15,2 0 0 0,-1-1 2 0,2-2 1 16,-3 1-11-16,4-1 10 15,2-1-12-15,-3 1-11 0,1-2 28 0,-1-1-7 16,0 2-23-16,1-2 15 0,-2-1 10 0,-2 1-4 16,1-2-4-16,-2 1 11 0,-2-2-2 0,2 3-4 15,-3-4-4-15,-2 0 20 0,-1 0 47 0,0 3-63 16,3-3-7-16,-3 0-7 0,0 0 27 16,-3 3 11-16,3 4 8 0,-1-8-29 0,-2 2 29 15,3 6-14-15,-6-7 6 0,6 7 0 0,-4-3 8 16,4 3-3-16,0 0-18 0,0 0 2 0,-14 10-4 15,11-4-3-15,3 0-13 0,-3 0 10 16,2 3-10-16,1-1-2 0,1 0 2 16,2 1 3-16,3 1-14 0,-1-1 12 0,1 0-4 15,1-2 1-15,3-1 4 0,1 0-2 0,-1 0-5 16,3-4-5-16,1 1 21 0,3 1-9 0,0-4 1 16,1 0 10-16,-2 0-8 0,-1 0 11 15,-2-2-24-15,0 2 16 0,1-4-21 0,-1 3 8 16,-2 0-25-16,-1 0-27 0,0-2-88 0,-6 1-63 15,3 1-654-15,0 0 56 0,-4 1 92 0,-3 0 43 16</inkml:trace>
  <inkml:trace contextRef="#ctx0" brushRef="#br0" timeOffset="57122.92">17374 6418 568 0,'0'0'212'0,"7"-7"-20"0,-7 7-15 16,17 0-8-16,-4 0 2 0,2 0-40 15,5 0-6-15,4 0-12 0,0 0-6 0,7 2-7 16,-1-2-13-16,1 3-7 0,3-3 4 0,-3 1-23 16,-3-1 3-16,5 0-33 0,-8 0 10 0,2 1 0 15,-3-2-13-15,-4 2-2 0,-2-1-8 16,-2 0-16-16,-1 1-32 0,-2 1-24 0,-2-5-123 16,-5 3-381-16,-6 0-187 0,7-1 67 15</inkml:trace>
  <inkml:trace contextRef="#ctx0" brushRef="#br0" timeOffset="57372.77">17596 6244 652 0,'0'0'233'0,"-6"16"-31"16,6-9-12-16,0 1-24 16,0 2-12-16,0 3-26 0,0-1 2 0,3 4-25 15,0 0-79-15,-3 3-11 0,3-2-5 0,2 5-10 16,-2-5 8-16,0 4-34 0,1 0-9 0,2-4-60 16,-2-1-46-16,6 1-542 0,0-1 22 15</inkml:trace>
  <inkml:trace contextRef="#ctx0" brushRef="#br0" timeOffset="57763.7">18324 6248 696 0,'-9'0'245'0,"9"0"-27"0,-21 2-16 0,11 1-20 16,-1 3-8-16,-2-2-8 0,-1 1-30 0,3 5-10 15,-2-2-11-15,3 4 0 0,0-1-13 16,0 1-17-16,2 1-14 0,1-1-14 16,4 2 9-16,0-5-27 0,0 4-1 0,6-3-2 15,0-2 2-15,0 1 6 0,4-2-8 0,4-4-11 16,2 3 3-16,1-5 6 0,-1-1-6 0,2-1-5 15,1 1 10-15,2-6-12 0,-2 4-9 16,-1-4 17-16,1 2 6 0,-5-3-4 0,2-1-3 16,-3 0-5-16,-2-1-18 0,-2 0 21 0,-2-3 5 15,2 1-13-15,-5 2 0 0,-1-2-6 0,0-1 6 16,-4 2-7-16,-2 1 1 0,2 1-9 16,-4 0-16-16,-1 1-15 0,-1 4-13 0,-1-3-41 15,1 3-59-15,3-1-33 0,1 2-66 16,-2 2-357-16,8 0-183 0,-10 2 73 0,10-2 65 0</inkml:trace>
  <inkml:trace contextRef="#ctx0" brushRef="#br0" timeOffset="58119.84">18513 6234 499 0,'6'-5'212'15,"-6"5"-2"-15,4-4-18 0,-4 4-10 0,4-6-11 16,-4 6-30-16,3-3-36 0,-3 3-13 15,4-6 8-15,-1 3-49 0,3-4-10 0,-2 0-5 16,2 0 20-16,2-1-48 0,-1-3 25 16,3 1-7-16,0-1-3 0,0-1-3 0,0-1-17 15,4 1 17-15,-4-1-17 0,-3 1 7 0,4-3 21 16,-4 5 10-16,-1-3 10 0,1 2-10 16,-4 1-5-16,0 1-3 0,2 0 0 0,-2 0-2 15,-3 2 7-15,0 0-17 0,0 1-3 0,0-1 0 16,-4 3 35-16,-3 0-27 0,7 4 2 0,-13-2-2 15,13 2-11-15,-18 6-12 0,5 0 10 16,3 0 7-16,-1 7-7 0,-2-1-5 0,-1 7-6 16,4 0 1-16,-3 6 2 0,2 1-3 0,1 2-2 15,0 1 0-15,-1-1-15 0,7 3-11 0,-5-2-35 16,5 2-18-16,1-4-31 16,-1-2-31-16,0-4-36 0,4-2-20 0,0 2-21 0,0-3-337 15,4-1-136-15</inkml:trace>
  <inkml:trace contextRef="#ctx0" brushRef="#br0" timeOffset="58510.66">18506 6403 652 0,'0'-3'225'0,"0"3"-15"0,0-9-28 0,3 3-31 15,1 3 0-15,5-4-25 0,2 1 4 0,3 0-27 16,3 2-11-16,7-5-26 0,-4 1-12 15,4 1-5-15,1-2-29 0,2 0 8 16,-4 1-18-16,1-3 6 0,0-1 20 0,-3 1-34 16,-1-3 8-16,1 3-4 0,-3-4 1 0,-2-2-12 15,-2 2 13-15,-1-2-11 0,-6 4 21 16,0-1-5-16,3-3 23 0,-9 1-31 0,2 1 26 16,0 2 15-16,-3-1-10 0,-3 1-1 0,3 1-1 15,-4 3 7-15,-2-5-21 0,-2 6-2 0,-1 0 2 16,-1 1-4-16,2 3-6 0,-2-2 8 15,0 4-8-15,4 1 8 0,-5 1-15 0,1 3 17 16,3 3-20-16,-4 2 16 0,1 3-6 0,3 3 0 16,-3 3-10-16,3 2 8 0,0 3 7 15,1 1 11-15,3 2-6 0,-1 2-17 0,0-2 10 16,1 1 2-16,3 1 0 0,0 2-28 16,-1-2-2-16,2-1-5 0,-1-1-11 0,0 1-18 15,0-5-48-15,0 0-51 0,0-3-137 0,0-1-495 16,0-2 89-16,3-2 40 0</inkml:trace>
  <inkml:trace contextRef="#ctx0" brushRef="#br0" timeOffset="59486.8">18820 6469 593 0,'0'0'220'0,"4"-2"-7"0,-4 2-11 15,0 0-38-15,3-4-13 0,-3 4 0 0,0 0-18 16,8-4-30-16,-8 4 9 0,9-6-30 0,-5 4 15 16,6-3-30-16,1 1 15 0,-1-3-26 15,3-2 3-15,1 0-18 0,-1 1-3 0,1-3-4 16,0-2-1-16,3-3 0 0,-3 1-12 0,0 2 9 16,2-5-14-16,-2 2-6 0,-1 1 8 0,-6 1-8 15,4-1 8-15,-4 3 5 0,-1 3 10 0,-2-1 1 16,2-1-19-16,-1 1 0 15,-2 6-2-15,-3-3 8 0,3-1-14 0,-3 2 3 16,0 6 1-16,-7-4-14 0,0 1 6 0,7 3 2 16,0 0-3-16,-17 5-4 0,11-3 4 0,-5 4-4 15,7 2 10-15,-5-4-8 0,5 3-3 16,-3 5 0-16,3-1-9 0,-2-3-4 0,3 0 3 16,2 2 13-16,-2-2 11 0,3 2-19 0,0-2 5 15,3 0 21-15,-2 1-7 0,2 1-6 0,0-2 0 16,4 0-3-16,-3 1 14 0,3-1-14 15,-1 0 6-15,1-1-8 0,0 0-8 0,0 0 13 16,-3 2 6-16,2-7-22 0,1 5-1 16,-4 0-6-16,4-3 7 0,-6 2-22 0,2-3-18 15,0 1-8-15,1 0 8 0,-4 1 20 16,0-5-12-16,-1 8 4 0,1-8 6 0,-3 8 15 16,0-6-30-16,3-2 19 0,-3 7-17 0,3-7 10 15,-5 6 3-15,5-6 8 0,-3 3-4 0,3-3 11 16,0 0-2-16,0 0 2 0,0 0 3 0,0 0-6 15,0 0 6-15,0 0 10 0,21-10-11 16,-14 3 11-16,7 0-2 0,-4-1 12 0,3-2 2 16,-2 2 16-16,2-2 16 0,1 1-11 0,-4-3 18 15,0 4-13-15,1-2 29 0,-4 3-11 0,2 3 18 16,-5-4-25-16,3 2-6 16,-3-1-15-16,-1 4-2 0,0-2 22 0,1 1-2 15,-4-2-5-15,0 6-5 0,3-4-14 0,0 0 7 16,-3 4-7-16,0 0-1 0,0 0-6 0,0 0-10 15,0 0 15-15,0 0-10 0,-20 6 6 16,10 1-19-16,3 0-2 0,4-1-6 0,-1 3-12 16,-2 3-18-16,1-2 21 0,5 1 4 0,0 2-12 15,0-5 20-15,0 3-10 0,0-1 5 0,5-2 0 16,-2-1 11-16,4 0-4 0,2-1 11 0,-2-4-7 16,4 1-4-16,-1-1-1 0,0-2 4 15,4-4-5-15,2-2 18 0,-1 0-7 0,-2-3 4 16,5-4 14-16,-2-4-9 0,2-1 16 15,-1-6-5-15,0-2-5 0,-3 1 2 0,2-6 11 0,-5 4 5 16,3-2-6-16,-1 2-4 16,-5 0 15-16,2 3-21 0,-4 0-15 0,-3 6-3 15,1 0 11-15,-1 2 5 0,1 3-11 0,0 2 11 16,-1 1-3-16,0-2-10 0,0 2-2 0,-2 5 4 16,2-1 1-16,0 0-6 0,-3 6 3 15,0 0-7-15,0 0 32 0,0 0-25 0,0 23 13 16,0-11-28-16,-3 3 20 0,3 6-5 0,-3 1 18 15,2 6-31-15,-5-1 0 0,3-1 21 0,-1 0-16 16,0 4-5-16,1 2 19 0,-1-5-32 16,1 1-7-16,3-3 71 0,-3-2-30 15,3-3 5-15,0-3 2 0,3-1-10 0,-3-2-2 16,3 0-1-16,4-3-17 0,0-1-54 0,0-3-80 16,3-4-86-16,1 1-405 0,2-4-102 0,0 0 58 15</inkml:trace>
  <inkml:trace contextRef="#ctx0" brushRef="#br0" timeOffset="59687.12">19336 6200 517 0,'0'0'220'16,"-6"3"-31"-16,6-3-76 0,-3 6 2 0,3-6 3 15,0 0 30-15,23 2-30 0,-2-3 23 16,10 1-42-16,12-1-4 0,23 1-41 0,19-18-190 16,18 18-629-16,0 0 99 0</inkml:trace>
  <inkml:trace contextRef="#ctx0" brushRef="#br0" timeOffset="68027.89">16712 5896 532 0,'-4'-3'194'0,"-3"1"-19"15,7 2-4-15,-7-7-20 0,1 5-8 16,2-2-12-16,-2 1-26 0,1-2 0 0,-1 2 0 16,-1-3-26-16,3 4-2 0,-5-4-5 0,4 3-29 15,-4-5 21-15,2 2-13 0,0 2 8 0,-4-2-10 16,1-2-3-16,0 1 0 0,-1 5-8 0,-2-7-2 15,-1 2 3-15,-2-1-19 0,1 1-2 16,-1 0-3-16,2-1 1 0,-3 4 14 0,-1-5-7 16,-5 1-5-16,2 0 0 0,-6 0-2 15,3 0 4-15,-3 1-17 0,3 0 12 0,-7 3 0 16,1-4-10-16,2 2 1 0,-3 4 6 0,1-4 6 16,-1 3-20-16,0 0 4 0,-3-1 1 15,3 3 7-15,-4 1-18 0,4-1 6 0,-3 1-13 16,-3 1 9-16,-1-1 12 0,-6 4-6 0,3 0-3 15,0 0 3-15,0 2-3 0,-13 2 3 0,9 0-10 16,7 1 18-16,-2-1-6 0,-12 3 6 16,4 5-8-16,-3-2-8 0,0 2 6 0,6-3-3 15,4 2 2-15,-3 2 1 0,-1-1-4 0,8 1 1 16,9-2-2-16,0 1-1 0,-2 0 0 16,3 1 11-16,3 2 5 0,0 4-11 0,0-4 3 15,7 4 3-15,-4 1-24 0,8 1 13 16,-1 0 6-16,1 0-14 0,5 0 11 0,5-2-7 15,-1 2-1-15,1 2 8 0,3-2-6 0,4 1-1 16,6 1 4-16,-3 4 3 0,6-4 2 0,2 4-4 16,8 2 1-16,4 2-6 0,4-3 9 0,3 1 11 15,4-5-6-15,0 3 9 0,6-4-11 16,4 4 12-16,4-6 1 0,13 8-3 0,3-5-2 16,3 1 5-16,1-2-8 0,0-2 3 0,0 0-1 15,-8-9 1-15,1 0 0 0,1-4 12 16,2 3 1-16,-6-4-9 0,2 0 19 0,-2-7-23 15,-4 3 5-15,1-5-1 0,-9-1-1 16,-2-1 4-16,-4-1 3 0,18-2 10 0,-4-5 0 16,4 1-10-16,2 0-15 0,-5-4 38 0,-4-2-5 15,-1 1-1-15,-3-1 11 0,1 0-2 0,-7-3-29 16,-5 1-20-16,-9-1 41 0,7-3-18 16,-7-2-8-16,-4 2 13 0,4-12-5 0,0 2-72 15,-1-4 16-15,-9 4 7 0,2-5 1 0,1-1 9 16,-3 0-22-16,-4 4 40 0,-3 1-10 0,-4-1 23 15,8-10-33-15,-5 7 21 0,-2 3 4 0,-2 4-7 16,-5 2 10-16,2-6-2 0,-2 6 0 16,-1 0-26-16,0 0 17 0,-3 0-1 15,-6-2 7-15,2 4-8 0,-6-5 8 0,-4 3-8 16,-6 0-15-16,-10-8 13 0,-5 8 0 0,-10-1 5 16,-2 1 5-16,-5 2-16 0,-6 5 19 0,3 0-6 15,0-1 9-15,2 6-22 0,-2-1 11 16,0 3-18-16,11 3 8 0,5 0-65 0,2 2 21 15,6 4-61-15,-3 1-23 0,0-1-75 0,-10 4-81 16,13-2-472-16,1 1 75 0</inkml:trace>
  <inkml:trace contextRef="#ctx0" brushRef="#br0" timeOffset="69113.16">16451 4520 419 0,'-7'-9'90'0,"-2"4"15"0,-2-1-21 0,1-2-9 16,0 1 12-16,-4-2-11 0,1 1-9 0,-2 0 10 15,-2-2-18-15,-6 1 10 0,2-3-16 0,-7 0-1 16,-3 4-4-16,1-5-2 0,-4 3-2 15,-1 2 4-15,-12-9-1 0,5 9-6 0,-8-7-16 16,-2 3 1-16,-3 3-1 0,0-2 19 0,1 1-21 16,-4 0 23-16,0 2-26 0,-3 0-14 0,2-1 24 15,-6 2 9-15,-3-1-32 0,-1 4 1 16,-2-2 0-16,2 4 4 0,-6-4-1 0,3 4 14 16,1 1-25-16,-2 2-15 0,-1 1 35 15,2 1-12-15,-4 2 5 0,-16 4-5 0,3 0-11 16,0 3 8-16,1 0 16 0,3 2-3 0,19-2-13 15,-16 5-18-15,17-2 10 0,-11 8 8 16,12-4-2-16,-8 4 5 0,4 4-11 0,3 4 11 16,0 1 7-16,1 2-5 0,5 1-17 0,5 5 9 15,13-11-12-15,-1 8 18 0,2-3 10 0,5 2-18 16,4 0 2-16,1 3 14 0,6 3-16 16,3 0-16-16,4-1 8 0,6-2 1 0,5-5 7 15,2-1 0-15,4 4-8 0,4 1 0 0,3 13 21 16,10-1-3-16,4-1 6 0,6 0 7 15,10 3-31-15,-6-9 18 0,10 6-7 16,-3-9 5-16,13 2-6 0,1 0 1 0,2-5 76 16,4 1 6-16,7-9-55 0,4 1 93 0,5-2-84 15,6-4 7-15,4-1-5 0,2-3 20 0,6 1 0 16,0-5-9-16,4 0-1 0,7-6-13 0,3-1 3 16,4-3 3-16,-1-5-6 0,4-1-5 15,3 0-4-15,-3-6-12 0,6-1-1 0,-2-2 4 16,2-2-9-16,1-5-14 0,-4-1 8 0,0 1 13 15,-3-6-5-15,0-3-8 0,-7 0 5 16,7-3-5-16,-7 0 6 0,3-4-4 0,-6-5 11 16,-1-1-8-16,-10-3 1 0,0-2 1 0,-9-3-12 15,-9 4 0-15,-7-1 18 0,-7 0 5 16,-12 1 21-16,-7 5-19 0,-7-1-25 0,-3-2 11 16,-7-2 14-16,-6 0-2 0,-2 0 21 0,-8 4 10 15,-2 3-3-15,-6-1 0 0,0-5-2 16,-11-11-16-16,-5-2 0 0,-2 4 3 0,-5 0-8 15,-15-6-7-15,-9 4 12 0,-5 3-13 0,-10 3 1 16,-3 0-16-16,-14 9 5 0,-2-2 13 0,-8 6-10 16,-6 1-15-16,-8 5-4 0,-10 4 6 0,-7 6 6 15,-9 5-6-15,-6 3-18 16,-7 4-36-16,-39 5-5 0,-1 6-64 0,-6 9-77 0,-24 5-273 16,27 10-385-16,-2-3 91 0,-5 9 73 15,-7 1 82-15</inkml:trace>
  <inkml:trace contextRef="#ctx0" brushRef="#br0" timeOffset="74000.05">21172 6936 378 0,'0'0'116'0,"0"0"-12"15,0 0-6-15,0 0-11 0,0 0 5 0,0 0-28 16,0 0 15-16,-3-2-10 0,3 2-23 0,0 0 24 16,0 0 50-16,0 0 8 0,0 0 2 0,24-5-35 15,-10 5 2-15,-1-1-28 0,4 1 6 16,3-3-1-16,1 3-8 0,4-2 1 0,5-2-13 16,-2 2 12-16,6 2-2 0,6-2-82 0,1-2 11 15,4 2-24-15,17-4 8 0,3 3 28 0,6-3-5 16,2 4-2-16,4-4 7 0,-1 4-13 15,5-3-2-15,15 1 7 0,0-2-20 16,4 2 15-16,2-2 14 0,8 0-22 0,-1 3 14 16,1-3-1-16,1 3-2 0,0-4-5 0,2 1 81 15,2 1-12-15,2-1 8 0,2 4-13 0,-5-3-6 16,1 2-2-16,1-3-10 0,-2 1-5 16,2 1-6-16,0-2 6 0,-3 4-8 0,0-4-2 15,-4 3-3-15,-3-3-3 0,-4 4 13 0,-6-4 0 16,3 4-20-16,-3-3 2 0,-17 4-10 15,0-2 5-15,-3-1 8 0,-3 1-10 0,-1 2-1 0,-6-1 3 16,-5-2-10-16,-9 2-2 16,-9 2 19-16,-5-5-9 0,-4 4 5 0,0-1 15 15,-6 1-13-15,-4-3 0 0,-3 2 3 0,-2 2-5 16,-4-1 7-16,-2 1 11 0,1-1-14 0,-4 1-22 16,-3-1-18-16,0-4-41 0,-7 5-46 15,0 0-65-15,0 0-99 0,0 0-499 0,-30 6 80 16,9-5 52-16</inkml:trace>
  <inkml:trace contextRef="#ctx0" brushRef="#br0" timeOffset="75808.39">21214 6976 302 0,'0'0'117'0,"0"0"29"15,-4-5-54-15,4 5 62 0,0 0-18 0,0 0-11 16,0 0 11-16,0 0-39 0,0 0-15 0,0 0-3 15,0 0-7-15,0 0 7 0,0 0-2 0,0 21-10 16,3-13-14-16,-2 1-7 0,-1-1-2 16,0 3-1-16,0 3 1 0,0-2-3 0,0 2-5 15,0 4 0-15,0 0-1 0,0 3-1 0,0-2 2 16,0 3-21-16,-1-2-2 0,1 3 15 0,1-3 3 16,-2 5-3-16,2 0-13 0,-1 0-10 15,0 4 13-15,0-2-10 0,0 3-1 16,0-3 14-16,3 5-6 0,-3 2-4 0,0-6-1 15,3 10 8-15,-3-4-11 0,0 1-2 0,3 0-12 16,-3 5 22-16,0-5-15 0,0 6 5 16,0-2 3-16,1 3-5 0,-1-1 4 0,3 11 3 15,-3 4-7-15,0-12 0 0,3 12 2 0,-3-4 7 16,0 0-9-16,3 3 5 0,-3-3 2 0,0 3 3 16,4-2 12-16,-4 3-37 0,0-4 4 15,1 5 8-15,-1 3 0 0,0-3 2 0,0 3-7 16,0-1-2-16,0 5 4 0,-1-3-10 0,-3 2 11 15,4 2 2-15,-3-1 0 0,3 1-5 0,-3 3 2 16,3 0-2-16,0 3 13 0,-4 14-3 16,4-17-3-16,-3 15 1 0,3-11 2 15,-3-3 38-15,3 15-27 0,-3-12-42 0,3 13-28 16,3-3 26-16,-3 3-8 0,3-3 8 0,1-1 8 16,-1-15 10-16,7 13-21 0,-3 2 21 0,-3 0-24 15,5-1 27-15,-5 3-27 0,7 0 22 16,-5 1 7-16,1-1 2 0,3-1-5 0,-2-1 6 15,1-2 15-15,-2 4-11 0,0 0-17 0,0 1-1 16,-3 3 11-16,5-2 21 0,-5-2-1 0,2 2-5 16,-1-4 0-16,1-4-15 0,1 5 80 15,0 3-17-15,-1-2-12 0,-1 2 11 0,1-3-1 16,-2 1-10-16,2-3 8 0,-3-11-16 16,4 12-7-16,-3 0 5 0,0 0-8 0,2 2-7 15,-2-16 4-15,-1 14-15 0,0-14 21 0,4 10 5 16,-3-9-28-16,3-3 9 0,-1 15 4 15,-2-14-11-15,2-2 3 0,-2 1-13 0,3 2 8 16,0-1 4-16,-1 13 14 0,-2-14-16 0,2 1-5 16,-1-1 6-16,-2 0 1 0,0-1 1 0,0 3-15 15,-2-4 4-15,2 0 1 0,0-1-6 0,-3 1 6 16,3-1 7-16,0 0 0 0,-2-1-2 16,-1-1-11-16,0-2 11 0,0 1-5 0,0-1-3 15,0-1 7-15,0 1-14 0,0-2 7 16,0-2-11-16,0 1 24 0,-4-3 0 0,4-4-10 15,0 5-6-15,0-7 8 0,0-8 11 0,0 17-14 16,-3-12 8-16,3-4-10 0,0-3 5 16,0-1-12-16,-3 0 2 0,6 1 7 0,-3-6 1 15,0 1-6-15,0-5 3 0,3 1 3 0,-3 2-11 16,3-3 6-16,-2-2 2 0,-1-3 7 0,3 1-9 16,1-3-9-16,-1 0 22 0,-2-1-11 0,5-5 2 15,-3 3 6-15,-2-1-6 0,2-2-2 16,0-1-5-16,0-4 8 0,-2 3-6 0,2-1 3 15,1-4 8-15,-1 1-13 0,-3 1 13 0,3-4-16 16,-3 0 18-16,1 2-2 0,2-1 2 16,-3-5-5-16,3 7 8 0,-3-4-3 0,0-3 3 15,7 4-10-15,-7-4 4 0,7 4-2 16,-7-4 0-16,11 0 11 0,-2 0-14 0,-9 0 9 16,15-4 9-16,-2 3-5 0,0-2-2 0,-2 2-10 15,5-2 4-15,2 1 4 0,-1-2-1 0,4 2-7 16,3-3 12-16,6 1-10 0,1 0-8 15,6 0 1-15,1-2 22 0,4 4-15 0,2-3-7 16,1 1 10-16,19 0-24 0,-2 1 6 0,0-1 20 16,5 1-2-16,2 1-3 0,2-1-2 0,2 2 4 15,8-2-12-15,2 1 18 0,15 2-21 16,-15 2 1-16,16 0 14 0,0-2-9 16,4 1 9-16,-1 0-4 0,5 3 5 0,1 0 4 15,-1-1-12-15,-1 1-2 0,-1-1-8 0,5 2 10 16,0 0-8-16,-1 0 5 0,3 1 1 0,-3-1 2 15,1 1 5-15,-4-2 0 0,-3 1 13 0,2 0-8 16,-5 0-7-16,3-1-11 0,-1 1 13 16,-6-3-10-16,-1 4 18 0,-13-5 0 0,-7 1 0 15,-2 1-16-15,-5-1 0 0,-3-2-2 0,-1 2 8 16,-15 1-1-16,-5-3-12 0,-3 1 10 0,-7 0-2 16,1 1 4-16,-4-1 11 0,-1 0-13 0,-10-1 10 15,4 0 3-15,-10 3-16 16,3-3-4-16,-2 0-3 0,-2 1 30 0,-3-1-28 0,2 0-10 15,-7 2-38-15,0-2-98 0,-5 0-145 16,0 0-574-16,0 0 90 0,0 0 92 0,0 0 56 16</inkml:trace>
  <inkml:trace contextRef="#ctx0" brushRef="#br0" timeOffset="78137.58">25808 6578 465 0,'0'0'141'0,"0"0"-18"0,0 0-8 0,0 0-18 16,0 0-7-16,0 0-3 0,0 0 0 0,0 0-15 15,0 0 5-15,0 0-1 0,0 0 17 16,0 0-14-16,21 8-15 0,-12-6-82 0,-2-2 28 16,7 4-10-16,-1-4 3 0,2 1-24 0,1-1 103 15,2 0-13-15,-1 0-10 0,6 0-15 16,-5 1 12-16,2-1-18 0,4 0 14 0,-3 0-1 16,-1 2-10-16,1 0 0 0,0 0-21 15,-5-2-4-15,2 0 7 0,-2 1 2 0,1 1-4 16,-3-2-6-16,3 1-15 0,-4-1 10 0,-1 3 11 15,-2-1-14-15,1-2 1 0,-2 0-16 0,-9 0 21 16,14 0 8-16,-8 1-14 0,2 0-7 16,-8-1 0-16,10 0 3 0,-10 0 10 0,9 2-6 15,-9-2-4-15,7 4 2 0,-7-4 0 0,5 4-10 16,-2 0 8-16,0-1 4 0,-3-3 4 16,0 8-6-16,3-1-3 0,-3 1 3 0,0 0-15 15,0 0 23-15,0 1-13 0,0 1-8 16,1 4 3-16,-1-3 5 0,0 4-10 0,3 1 5 15,0 3 2-15,0-1 8 0,0 6-7 0,1-2 7 16,2 3-3-16,-1 0 4 0,1 0-1 0,-2 4-3 16,3 2 1-16,5 1 4 0,-7 2-4 0,8 9 5 15,-5-3-11-15,2-7 6 0,0 11-6 16,4 3 3-16,-4-1 5 0,0 1 8 0,4 1-5 16,-4-3 7-16,0 4 13 0,4 1 6 0,-7-1-19 15,3 2-7-15,1-1-6 0,-1 1 3 0,-1 1 8 16,-1 2-3-16,2-3 6 15,-3 4-14-15,3-3 11 0,-3 6 10 0,0-3 0 16,1 0 8-16,-3 2 5 0,2 3-8 0,-3-4-8 16,3 2 3-16,-4 3-10 0,5-3 0 0,-6 7-3 15,5-5-15-15,-3 5 15 0,-1-5 11 0,0 7 12 16,1-3-10-16,2-2-3 0,-2 2-4 16,0 2 7-16,-1 0-8 0,0 0 13 0,1-3-10 15,-1 3-5-15,2 0 13 0,-3 2-11 0,4 14-5 16,-1-15-2-16,1-2-5 0,-3 3 12 0,-2-3 3 15,2 2-21-15,3 0-7 0,-3 1 15 0,-2-3 3 16,2 3 10-16,1 3-16 0,-2-2 3 16,-2-3 1-16,0 2-1 0,1-2-8 15,-2 0 3-15,1 2 3 0,-6 14-8 0,3-14 5 16,-1 14-21-16,-2-3 26 0,2-14-18 0,-2 3 13 16,3-3 0-16,-5 2 6 0,3-2-9 0,-4 12 11 15,0-12-11-15,1-1-5 0,2-2 6 16,-4 4 2-16,-1 9-10 0,4-11 4 0,-3-2 12 15,3 2-4-15,-4-3-7 0,2 2 0 0,-1-2 7 16,-1 0 1-16,1 3-16 0,-3 11 21 0,-1-2-13 16,3 0 10-16,-3-3-18 0,4-10 13 15,-3 1-5-15,-1-2 13 0,1-3-3 0,2 1-3 16,1 0 6-16,-3 3-8 0,2-3 3 0,1 1 4 16,0-2-2-16,-1-2-5 0,1 3 0 15,0-1-2-15,-1-2 4 0,4 1 9 0,-2-2-4 16,-2 1-2-16,4-3-2 0,-3-1-11 15,3-1 13-15,-3 1 6 0,3-2-11 0,3-8 7 16,-5 8-17-16,5-6-5 0,0-3 15 0,-6 10 5 16,4-2-8-16,-1 1 6 0,1-6-11 0,-2 8 13 15,1-9 0-15,0 8 3 0,0-7-10 0,3-6 7 16,-5 11 0-16,5-6-8 0,-2-4-2 16,3 1 8-16,-5 10 7 0,4-1-8 15,-2-3 4-15,3-7-17 0,1-1 14 0,-6 14 5 16,8-5-6-16,-3-8-12 0,-5 13 10 0,8-9 8 0,-3-6-6 15,3 3-7-15,-1-2 0 0,-2 4 10 16,3-1 5-16,0-2-7 0,0 4-8 16,0-2 7-16,3-2-2 0,-3 2 0 0,1-3-7 15,-1 6-1-15,3-5 18 0,0 1-5 0,0-1-2 16,2 1-6-16,-5 0 6 0,3-1 5 0,3 1-11 16,-2-3 8-16,-1 0 0 0,1-2-10 0,2-1 10 15,-1 2 0-15,-2-1 3 0,3-7 0 16,-2 1-11-16,2 3-5 0,-2-3 8 0,3 0 0 15,-3-1 0-15,-1 0 11 0,3-1-16 0,-2-1 7 16,-1 0-2-16,2-1 5 0,-3 0-2 0,2 1-1 16,1-5-7-16,-4 2 5 0,0-1 3 15,2-2-1-15,0 1-12 0,-3 0 13 16,3 0-11-16,-2-1 3 0,-1 0-3 0,0-2 11 16,3 0-1-16,-3-1 1 0,3-2 5 0,-3 0-21 15,0 0 20-15,0-1-12 0,3 0 18 0,-3-2-13 16,0 0 3-16,0-3-3 0,1 1 15 15,-1 0-7-15,0-1-13 0,0-2 5 0,0 0 12 16,0 0 14-16,4 0-31 0,-4-5 0 0,0 9 2 16,0-7-2-16,0-2-8 0,0 0 26 0,0 9 8 15,0-9 9-15,-4 4-4 0,4-4-3 0,0 0 13 16,-10 0-13-16,3 0-8 16,7 0-28-16,-31-3-35 0,7 2-47 0,-13-1-33 15,-22 1-84-15,-15-6-119 0,-6 4-511 0,-25 0 97 16,-8-3 67-16</inkml:trace>
  <inkml:trace contextRef="#ctx0" brushRef="#br0" timeOffset="79487.45">21179 9713 342 0,'-3'5'162'0,"3"-5"-37"0,0 0-79 0,0 0 36 15,0 0-18-15,0 0 0 0,10 6 72 0,-10-6 7 16,13 1-17-16,-2-1-1 0,2 1-15 16,2-1-18-16,1 0-7 0,5-1-14 15,7-2 9-15,5-1-11 0,1 4 5 0,7-3-84 16,14-4-18-16,4 0 2 0,2-1 18 0,1 5 16 16,6-5-23-16,7 0-1 0,-3 0 19 15,3 0-18-15,1 1 9 0,13-3 4 0,3 1 74 16,-3-1-14-16,3 1-4 0,0-3-5 0,4 4 2 15,0 1-7-15,-4-3-19 0,0 2 16 0,-3 1 0 16,-17-3-3-16,5 8-12 0,-1-4-87 0,-1-2 9 16,17-1 19-16,-16 2-3 0,-1 4 18 15,1-5-17-15,-5 3 14 0,4-1-5 16,-6 2 1-16,3-6 22 0,-4 8-7 0,0-4-10 16,6 0-11-16,-7 5 18 0,1-5 5 0,-3 4 1 15,3-1 7-15,-2-1-3 0,-2 1 8 0,-2 2-15 16,-11-1 5-16,-3-2 2 0,-4 4-4 15,1-2 17-15,-1-2-36 0,-2 3 29 0,2-2 2 16,1 2 0-16,-1 0-5 0,0-4 0 0,1 4-5 16,-1 1-13-16,17-6 31 0,-9 5-31 0,-8-1 15 15,4 1 9-15,0-2-14 0,-4 1 16 0,0 2 4 16,4-2-27-16,-4 2 20 0,1 0-10 16,-4-1 8-16,1 0-9 0,-1 1 6 15,-1-5 6-15,5 7 11 0,-4 1-11 0,0-3-14 16,3 0 18-16,-3-3-15 0,0 3-3 0,1 3 8 15,0-3 8-15,-9 1-8 0,4-1-18 0,-2 0 28 16,-1 0-17-16,0 0 9 0,-6-1-9 16,-1 2 4-16,-4-1 36 0,-2 0-23 0,-3 0 8 15,-2 0 5-15,1 0-10 0,-6-1 3 0,6 1-6 16,-4 0-3-16,0 0-4 0,-1 0-3 0,1-3 13 16,4 3 0-16,-3 0-6 0,3-2 9 0,-1 2-9 15,5-1-2-15,-3 1-7 0,-1 0 10 16,3 0 2-16,-3 0 0 0,2 0-25 0,-7 0 20 15,5 0 3-15,-2 0-8 0,-2 0 7 0,-3 0-7 16,0 0 10-16,3 0 3 0,-6-1-10 16,-7 1 7-16,15 0-2 0,-15 0-8 0,9 0 28 0,-9 0-28 15,0 0-18-15,0 0-3 0,0 0-17 16,0 0-31-16,0 0-33 0,-24-6-154 16,11 10-492-16,-1-2 80 0</inkml:trace>
  <inkml:trace contextRef="#ctx0" brushRef="#br0" timeOffset="80729.73">21439 10839 235 0,'0'0'92'15,"0"0"75"-15,0 0-22 0,0 0-6 16,3 4-14-16,-3-4-23 0,0 0-4 0,0 0-11 16,-6 8 2-16,6-8-2 0,-7 6-7 0,3-4-24 15,-3 3 13-15,4-1 0 0,-1-3-7 0,-2 4 2 16,2-3-16-16,-2 2 14 0,6-4 4 16,-8 3-9-16,5 0-19 0,3-3-15 0,-7 4 36 15,7-4-13-15,-6 3-13 0,6-3 11 16,0 0-21-16,0 0 8 0,-7 4-6 0,7-4-4 15,0 0 9-15,0 0 11 0,0 0-25 0,0 0-9 16,17 4-68-16,-6-4-3 0,2 0 20 16,7-2 65-16,4-3 12 0,7 4-5 0,10-6 3 15,20 3 7-15,1-3 14 0,13-2 6 0,17 0-11 16,1 1-22-16,2-1-4 0,1-5 12 0,1 6-5 16,-2-2 3-16,4 3-8 0,3-1 5 0,1-2 5 15,-4 3-5-15,0-1 3 0,0-1 8 16,-3 1-4-16,4 0-12 0,-1 1-15 15,3-3 0-15,-3 2-1 0,4-2 9 0,-1 3-6 16,-3-1-2-16,-3-1-6 0,-1 1 3 0,1 0-10 16,0-2 5-16,-6 2 13 0,5 1-3 0,-3-3 1 15,-4 3 6-15,-12-1 1 0,-4 1-18 16,-4 2 16-16,4-1-6 0,-3-1 3 0,-2-2-6 16,-5 1 4-16,0 4-4 0,-1-2 6 0,1-2-8 15,-4 6 8-15,0-4-8 0,2-1 8 0,-14 4-10 16,-1-3-6-16,-1 3 3 0,0-2 5 0,-6 1 3 15,3 0-11-15,-3-1 3 0,-7 1 5 16,0 2 0-16,-5-4-2 0,5 5 10 16,-4 0-18-16,-3-4 10 0,0 4-5 0,-2 1 0 15,1-3-5-15,1 1 2 0,0 0 3 0,0 0 0 16,4 1 0-16,-5 1 5 0,8 0 3 0,-1-1-5 16,1 0 7-16,3 0-10 0,1 1 0 15,-1 0 0-15,0-4 2 0,0 4-4 0,1 0-3 16,-1 0 7-16,3 0 3 0,-3 0 3 0,1 0 10 15,-1-1-21-15,-3 1 11 0,0-1 0 0,0 1-19 16,-4 0 19-16,-4-2 0 0,1 2-1 0,-3-3-14 16,-4 3-24-16,3-1 29 15,-6 1 12-15,0 0-10 0,2 0 7 0,-3 0-1 0,-2 0-14 16,-1 0 8-16,-2 0 2 0,2-2-12 16,-10 2 5-16,16-1 15 0,-11 1-12 0,-5 0-19 15,13-2 1-15,-13 2 2 0,11 0 18 0,-5-2 0 16,-6 2-8-16,11-2-2 0,-11 2 13 15,14-1-11-15,-14 1 10 0,13 0-4 0,-6 0-1 16,-7 0 1-16,14-1-3 0,-7 1 15 0,-7 0-5 16,10-1 0-16,-10 1 0 0,12 0-15 0,-12 0 0 15,0 0 0-15,5-3-37 0,-5 3-45 0,0 0-46 16,0 0-113-16,-21-2-565 0,8 2 81 16,-2 0 54-16</inkml:trace>
  <inkml:trace contextRef="#ctx0" brushRef="#br0" timeOffset="81357.25">26970 9872 468 0,'0'0'151'0,"0"0"-28"0,0 0-8 16,0 0-13-16,0 0-2 0,0 0-38 0,0 0 2 15,10 16 7-15,-7-7-14 16,-2 1-9-16,2 1 14 0,0 2-19 0,2 0 3 15,-2 6 0-15,-3-1 0 0,3 2 3 0,2 5 53 16,-3 0-17-16,1 0-19 0,0 0 16 0,1 2-25 16,-1 2-37-16,0-3 11 0,2 0 5 0,-2-2-34 15,0 1-30-15,1-7-23 0,-1-1-41 16,0-1-54-16,-3-3-141 0,0-2-417 0,3 0 52 16</inkml:trace>
  <inkml:trace contextRef="#ctx0" brushRef="#br0" timeOffset="81668.87">26919 9828 406 0,'0'-4'152'0,"0"4"-4"0,0 0-20 16,0-8-10-16,0 8-21 0,6-3 3 0,-6 3-5 15,14 0-8-15,-3 3-11 0,3-1-14 0,2 4-11 16,2-4 18-16,5 5-31 0,1 3 1 0,0-3 12 16,2 1-10-16,-3 2 8 0,0-3-6 15,-2 1-10-15,2 2-17 0,-6-3-21 0,0 0 5 16,-3 1-18-16,-3-4 0 0,-1 3 41 16,-1-1-21-16,-8-2-17 0,2 3 15 0,-6-1 0 0,-4-2-36 15,-3 2-12-15,-7 3-11 0,-3-2-23 16,-4-1-28-16,0-3 15 0,1 4 13 15,-3-5 5-15,6-1-35 0,-1 2-6 0,1-3-46 16,7 0-489-16</inkml:trace>
  <inkml:trace contextRef="#ctx0" brushRef="#br0" timeOffset="82028.31">27356 9865 504 0,'6'-4'225'0,"-6"4"-36"0,0 0-4 0,0 0-29 16,15 5-15-16,-12-3-16 0,1 4-2 15,2-4-18-15,1 6-8 0,-3 1-7 0,2-1-19 16,-2 0-7-16,2 2-5 0,-2 3-13 0,3-2 8 16,-6-1-10-16,5 2-24 0,-3-2 13 0,0-2-7 15,-2 2 7-15,2-2-20 0,0-1-18 16,-1 1 10-16,-1-2 10 0,0-2 1 0,-1-4-16 15,0 7 13-15,0-7 7 0,0 0-12 0,0 0 7 16,0 0 11-16,0 0-3 0,0 0-3 0,0 0 3 16,0 0-7-16,-4-24-65 0,7 16 13 15,-2 0 13-15,6-2 13 0,-3 1 2 16,2-4 0-16,1 3 1 0,1 2-9 0,-2-4 9 16,4 0-1-16,-3 4-7 0,2 0 17 0,-1 4-7 15,-1-4-3-15,3 1-20 0,-4 6-10 0,2-4-49 16,-2 3 5-16,-6 2-46 0,13 0-33 15,-9 2-29-15,3 3-460 0,-3 0-18 0</inkml:trace>
  <inkml:trace contextRef="#ctx0" brushRef="#br0" timeOffset="82418.72">27838 9893 440 0,'0'0'151'0,"-6"-2"-8"0,6 2-15 0,-11-1-5 16,11 1-16-16,-15 1 9 0,2 1-32 15,0 4-5-15,3-4-2 0,-4 5-8 0,1 3-5 16,2-2-15-16,-2-1 10 0,6 3-21 0,2-2-2 16,-1 2-18-16,0 1 10 0,6-2-2 15,0 0 12-15,0 0-20 0,6-2-23 0,1 0 15 16,2-2-10-16,-1 2-2 0,3-6 9 15,4 4-4-15,-3-5 2 0,2 1 5 0,-1-2-5 16,1-2 1-16,-1 1 9 0,-2 0 8 0,-4-4 2 16,3-3 14-16,-4 1-8 0,-2 4-26 0,3-5 38 15,-7-1-30-15,0 1 33 0,-3-1-41 16,-1 2-10-16,-3 0 69 0,-1-2 13 0,-4 2-16 16,-5 1 8-16,3-3-17 0,-3 3-11 0,4 3 10 15,-1 0-26-15,1-1 14 0,2 1-16 0,1 3-16 16,3 1 1-16,7 0-16 0,-11 5-7 0,8 0-44 15,3-5-38-15,3 7-57 0,1-4-119 16,8 2-493-16,0 0 124 0,8 0 9 0</inkml:trace>
  <inkml:trace contextRef="#ctx0" brushRef="#br0" timeOffset="82627.48">28231 9825 450 0,'-7'-6'195'0,"1"5"-16"0,-4-4-21 0,0 2-1 16,-1 3-19-16,-2 0-13 0,0 1-10 0,-2 4-15 15,-2-2-18-15,0 4 3 0,3 2 2 16,0 3-31-16,-3-1 0 0,4 6-38 16,-1 1-13-16,4-3-20 0,3 3-26 0,0 5-3 15,0-6-30-15,4 0-49 0,3 0-38 0,3-1-72 16,6 0-366-16,-1-1-20 0</inkml:trace>
  <inkml:trace contextRef="#ctx0" brushRef="#br0" timeOffset="83544.2">28352 10018 458 0,'0'-5'202'16,"0"-2"0"-16,0 1-28 0,0-1-7 0,0 2-9 15,-1-1 14-15,-3 0-34 0,4-1-23 0,-3 4 8 16,3 3-10-16,0-8-3 0,0 8-46 15,0-7-31-15,0 7 3 0,0-7-13 0,0 7 5 16,3-1-13-16,-3 1-2 0,11-7-13 16,-5 4 3-16,-2 2-11 0,3-5 0 0,2 6-7 15,-1-4 18-15,-1 0-16 0,2-3 5 16,-1 3-17-16,-1-2 19 0,0-2 17 0,-1 3 4 16,-2 0-2-16,0-2 7 0,-1 5-4 0,2-4 14 15,-3 3-4-15,-2-4-18 0,0 7-1 0,3-7 14 16,-3 7-14-16,-5-4 1 0,5 4 5 0,-13 0-8 15,13 0-8-15,-16 4 16 0,6-4-2 16,-1 7-17-16,1-2 1 0,2 0-2 0,-2 3 4 16,1 0 3-16,-1 1-5 0,6 1-8 0,-3 3 16 15,4-4 7-15,1-1-15 0,0 2 18 16,2 0 5-16,2 2-13 0,3-3 0 16,2-5-3-16,3 4 3 0,0-1 3 0,4-6-16 15,0 4 6-15,5-3-3 0,-4-2 5 0,5 0 0 16,0-1-13-16,1-2 5 0,-3-1-2 0,-1-1 10 15,5-1 0-15,-6 0-5 0,-3-1 7 0,4 3-14 16,-3-3 37-16,-4 0 1 0,0 5-3 16,-1-4 5-16,-4 4 3 0,2-3-11 0,0 2-2 15,-3 2-10-15,2-3 5 0,-6 4-3 0,7-2-10 16,-7 2 13-16,0 0-18 0,0 0 20 16,0 0-20-16,0 0 0 0,3 8-11 15,-3-8-14-15,3 9 17 0,-3-2-3 0,0-4 11 16,2 2-18-16,0 2 13 0,-2-4-5 0,4 4 10 15,2-4 7-15,-5 2-15 0,5-2 16 0,1 1 7 16,2-1-23-16,-1-3 21 0,-1 0 10 0,3 0-15 16,-10 0 2-16,19 0 23 0,-11 0-15 15,-1 0-1-15,-7 0 11 0,18 0-5 0,-18 0-2 16,12 0 4-16,-12 0-10 0,12 0-10 0,-12 0 3 16,8 0 5-16,-8 0-6 0,0 0 6 0,8 0 2 15,-8 0-7-15,0 0-6 16,0 0 13-16,11 0-30 0,-11 0 28 0,0 0 9 0,0 0-22 15,0 0 10-15,10 0-5 0,-10 0-5 16,0 0 0-16,0 0 13 0,10-2 7 0,-10 2-20 16,8-7-5-16,-2 5 18 0,4-4-11 0,-3 2 6 15,4-3-11-15,-2-1 5 0,-2 1 11 16,4-3 10-16,-1 1-10 0,-3 0-16 0,-1 0 21 16,-2 2-13-16,3 0 18 0,-3 1 0 0,-1 1-11 15,0-1 1-15,2 0-5 0,-4 2 7 0,-1 4 3 16,1-7-19-16,-1 7 1 0,0-7-2 15,0 7-4-15,0 0-1 0,0 0 4 0,0 0-10 16,0 0 0-16,-7 17 18 0,7-11 0 16,0 3-10-16,0 0 0 0,0 0 10 0,5 2-6 15,-3 1-6-15,4 1 9 0,2 1 13 0,-1 3-10 16,2-4-5-16,4 2 3 0,-3 0 9 16,1 0-7-16,-3 1 3 0,2-4-3 0,-3 2-8 15,-1-1-5-15,-3 0 11 0,-9 4-3 0,-4-2 0 16,-11 8 5-16,-16 5 2 0,-22 6-48 0,-15-1-174 15,-18 0-579-15,-15 1 108 0,-43 1 36 16</inkml:trace>
  <inkml:trace contextRef="#ctx0" brushRef="#br0" timeOffset="89199.8">21233 8557 575 0,'0'0'105'0,"0"0"18"0,0 0-8 0,8 1-7 15,-8-1-21-15,0 0-10 0,0 0 12 0,0 0-2 16,0 0-5-16,0 0-7 0,0 0-14 0,0 0-7 16,0 0-26-16,0 0 8 0,0 0-6 15,0 0-4-15,0 0-8 0,-21-7 0 0,21 7 0 16,-7-1-13-16,7 1 13 0,-11-4 5 0,5 2-13 16,6 2-5-16,-10-1 11 0,10 1 4 0,-14-2-15 15,14 2 0-15,-10-4-7 0,6 2-1 16,4 2 6-16,-9-2-3 0,9 2 10 0,-8-2 13 15,8 2-23-15,-7-5 13 0,7 5 0 16,-6-1 12-16,6 1-9 0,0 0-6 0,0 0 3 16,-7-1-16-16,7 1 13 0,0 0 3 15,0 0-5-15,0 0-11 0,0 0 3 0,0 0 5 16,13-6-18-16,-2 6 13 0,2 0 6 0,1-3-9 16,7 0 13-16,0 1-15 0,3 0 10 0,6 0-7 15,1-3 7-15,0 4 10 0,6-6-10 0,1 5 6 16,3-4-1-16,3 2 3 0,0-2-13 15,11-1 7-15,4 1-12 0,-1 1 10 0,0-2-20 16,0 0 20-16,0 1-13 0,3 2 19 16,-3-1-11-16,1 1-6 0,-11-2 9 0,-4 4 10 0,1-4 10 15,-1 3-28-15,1-3 25 16,12 4-17-16,-5-4-8 0,-7 4 5 0,-1-3 0 16,-1 2 7-16,2 2-25 0,-4-5 29 0,7 6-16 15,-4-1 17-15,2 0-24 0,-3-2 12 0,-2 1-6 16,4 2 12-16,-4-1-4 0,0 1-4 15,-6 0 7-15,2 0-26 0,-3 0 31 0,3-2-10 16,1-2-2-16,4 4-1 0,-2-1 8 0,1 0-7 16,1 1 4-16,1 0-2 0,-2-2-5 0,1 2 5 15,-1 0-2-15,1 2-8 0,-2 0 15 16,1 1-8-16,-4-3 11 0,5 1-13 16,-2 1 15-16,-6-1-5 0,0 1-2 0,-2-2-11 15,2 4 10-15,1-4-7 0,-1 1 10 0,0-1-2 16,0 2 20-16,0 1-23 0,0-3 15 0,3 1-12 15,-6-1-21-15,3 0 31 0,0 0 5 0,3-1-13 16,-4 1 18-16,1-3-13 0,0 1 3 16,6 2-5-16,-2-1-3 0,-3 0 8 0,5-4 10 15,-5 4 7-15,2 1-14 0,-3 0-4 0,0 0-9 16,1-2 17-16,-1 2-4 0,0-1-3 0,0 1-6 16,-3-4 6-16,0 4-18 0,3 0 5 15,-3-1 5-15,0 1-5 0,2-2 5 0,-2 2 11 16,-3-1-9-16,6 0 6 0,-4-2-13 0,1 1-5 15,-3 2-3-15,3 0-5 0,2 0 3 16,-2-1 8-16,0 1 12 0,0 0-10 0,0 0 15 16,0 0-20-16,2-1 5 0,-2 1-8 15,0 0 3-15,0 0 0 0,0-3 23 0,-1 3-20 16,-5 0-1-16,2 0 0 0,-3-2 21 0,3 2-28 16,-3-1 20-16,0 1-7 0,0 0 7 0,0 0 6 15,0 0-9-15,-1 0-9 0,-1 0 4 16,2 0 1-16,-4 0-16 0,4-2 18 0,0 1 3 15,-3-2-16-15,2 3 8 0,1-1 26 0,0-2-21 16,0 3-3-16,1-1 1 0,1 0 0 16,4-4-19-16,-5 5 14 0,5-1-11 0,-2 0 3 15,-4 1 4-15,3-3 12 0,-3 0-14 16,0 3 21-16,0 0-18 0,-3-2-3 0,-1 1 13 16,1-2-5-16,-4 3-20 0,-1-1 22 0,-5 0 3 15,3 1-12-15,-1-2 9 0,-2 2 13 0,-4 0-22 16,2 0 22-16,-2-1-7 0,-7 1-11 15,17-1 6-15,-10 1-8 0,-7 0 12 0,11-3 6 16,-11 3-15-16,10-2-11 0,-3 1 0 0,-7 1-5 16,10 0 0-16,-10 0 21 0,11 0-3 0,-11 0 0 15,0 0 10-15,10 0 26 0,-10 0-31 0,6-1-8 16,-6 1 6-16,0 0 20 16,0 0-13-16,11-3 8 0,-11 3-13 0,0 0 29 15,0 0-29-15,0 0 15 0,7-2-15 0,-7 2 18 16,0 0-7-16,0 0 12 0,0 0-13 0,0 0 0 15,0 0 6-15,0 0-16 0,0 0-2 16,0 0-57-16,6-1 13 0,-6 1-28 0,0 0-41 16,0 0-98-16,0 0-42 0,-16-3-526 0,16 3 67 15</inkml:trace>
  <inkml:trace contextRef="#ctx0" brushRef="#br0" timeOffset="90235.05">22519 7543 721 0,'-3'-2'241'16,"3"2"-11"-16,0-8-20 0,0 8-49 0,0-8 21 15,0 8-10-15,-1-8-26 0,-2 6-8 0,3 2 0 16,-3-7-25-16,-3 3 4 0,6 4-9 0,-8-3-11 16,8 3-12-16,-17 2-14 0,7 2-4 15,-4 0-6-15,1 4-15 0,-5 2 8 16,2 3 0-16,-2 2-26 0,1-1 3 0,0 1-3 16,0 6 0-16,4 0 3 0,2 0-16 0,0-2-10 15,2 3 16-15,5-4-16 0,1-1 5 0,3 1 8 16,0 0-15-16,7-1 7 0,-1-2-15 15,8 2-3-15,-3-3 5 0,5-3-7 0,2-3 15 16,5 2-12-16,-2-5 2 0,3-2 7 0,0-3 8 16,6 0-17-16,-2-3 14 0,0-2 1 0,-1-2 2 15,0 1 1-15,-3-6-6 0,3 0 15 16,-6-1-10-16,-1-4 11 0,-3-1-3 0,-2 1-13 16,-2-1 20-16,-3-4-9 0,-3 4-6 15,-4-1 0-15,-2-2-7 0,-2 1 17 0,-6-2 1 16,0 4-6-16,-1 0 1 0,-4 0-11 0,-5 1 18 15,3 2-26-15,-3 0 13 0,-1 4-10 0,2-2 0 16,2 5 3-16,-3 1-13 0,3 2 10 16,1 0-11-16,-1 4-12 0,1-1-5 0,3 4-15 15,-1-1-19-15,1 5-43 0,3-2-23 0,1 1-12 16,6 2-4-16,-1 0-84 0,5-4-578 0,2 4 36 16,7-3 84-16</inkml:trace>
  <inkml:trace contextRef="#ctx0" brushRef="#br0" timeOffset="90749.92">23325 7360 478 0,'0'0'192'0,"-3"-7"-18"16,3 7 5-16,-7-3-33 0,7 3-15 0,-16 0-6 15,2 1-25-15,1 1-18 0,-8 3 0 16,3-2-3-16,-5 5-10 0,-1 1 3 0,3-1-8 16,-3 2-18-16,4 1 13 0,-1 0-31 0,3 3 11 15,2-3-22-15,-1 4 4 0,7-4 5 16,0 3-11-16,3-1 13 0,3-1-7 0,1 1-4 16,3-1-14-16,7-2 20 0,-3 0-10 15,5 2-6-15,4-2 11 0,-1-2-5 0,4 1 0 16,2-1-8-16,2-1 5 0,0 1 6 0,4-2 4 15,-6-1-7-15,5 2-10 0,-5 1 12 0,3-3-23 16,-5 2 8-16,2-2 8 0,-5 3-6 0,4 0-7 16,-7-1-2-16,3-2 32 0,-2 5-27 15,-4 0 7-15,-1 0 20 0,-5 0-32 16,2 4 22-16,-6-1-17 0,-4 2 4 0,-3 3 24 0,-4-1-29 16,0 1 8-16,-9 2 3 0,-2-3 0 0,-12 8 7 15,3-8-5-15,3-2-15 0,-3-2 8 16,0-1-1-16,0-2 1 0,-4-3 2 15,7 1 3-15,3-5-14 0,-2 3 24 0,9-5-30 16,-3-2 35-16,4-2 20 0,0 0 6 0,2 1-3 16,5-4-41-16,-1-1 8 0,7 3 2 0,0-4 0 15,-3 0-15-15,8 0-10 0,0 1 5 0,-1-1-8 16,3 1-5-16,3-2-15 0,-1 5-39 16,0-3 3-16,2 0-20 0,-1 0-29 0,1 4-92 15,2-2-512-15,-2 4 6 0,2-2 73 0</inkml:trace>
  <inkml:trace contextRef="#ctx0" brushRef="#br0" timeOffset="107164.4">24091 7160 279 0,'3'-3'112'0,"-3"3"-76"0,0 0 7 0,1-4-12 16,-1 4 31-16,0 0 22 0,0 0 47 0,3-4-1 16,-3 4-15-16,0 0 3 0,0 0-13 15,4-7-15-15,-4 7-8 0,0 0 2 0,3-2-20 16,-3 2 0-16,0 0 8 0,0 0-77 0,1-6 7 16,-1 6 11-16,0 0-16 0,3-5 16 0,-3 5-10 15,0 0-24-15,0 0 16 0,3-3 23 16,-3 3-21-16,0 0 19 0,0 0-11 0,4-5 3 15,-4 5 7-15,0 0 8 0,0 0 3 0,0 0 2 16,3-4-5-16,-3 4-10 0,0 0 7 16,0 0 11-16,0 0-26 0,3-6 15 0,-3 6-2 15,0 0-7-15,0 0 30 0,3-2-3 16,-3 2 8-16,0 0-31 0,1-6 8 0,-1 6-15 16,0 0 43-16,0 0-35 0,0 0-1 0,3-4-5 15,-3 4-12-15,0 0 14 0,0 0 14 0,0 0-23 16,0 0 22-16,0 0-15 0,4-6 19 15,-4 6-35-15,0 0 6 0,0 0-12 0,0 0 1 16,0 0 17-16,0 0 9 0,0 0-10 0,6 16-8 16,-5-9 11-16,2 2-16 0,0 0 29 0,-3 1-26 15,4 5 13-15,-1 0-11 0,0-3-2 16,2 3-5-16,-2 1-6 0,0 0 6 16,1 1 0-16,-1-2-3 0,0-1-13 0,2 3 1 15,-3-2-3-15,1 0-3 0,0 0-28 0,1-3 18 16,-3 0-51-16,2-3-10 0,-3 0-37 0,3-1 1 15,-3-7-92-15,0 7-482 0,3-5 80 16</inkml:trace>
  <inkml:trace contextRef="#ctx0" brushRef="#br0" timeOffset="107776.37">24082 7025 450 0,'0'0'177'0,"-1"-7"-24"0,1 7-20 0,0 0-15 16,0 0-8-16,0-7-20 0,0 7 2 0,7-2-10 15,0 0-18-15,0-1 5 0,3 2-13 0,3-1 11 16,0 1-24-16,-1 0-7 0,2 1-3 15,2-3-12-15,-1 3 84 0,1-2-5 0,2 4-16 16,-2 1-15-16,-1-2 8 0,1-1-26 0,-2 3-2 16,0 1 2-16,0-2-10 0,-1 4-13 0,-3-3-7 15,4 4-11-15,-7-3 3 16,2 3 2-16,-5 3-12 0,0-2 4 0,-4 3-2 16,0-5-10-16,-7 7-15 0,3-5 2 0,-2 3-10 15,-4-3 15-15,-1 5-10 0,1-3 2 0,0-2 11 16,-1 0-5-16,1-1 10 0,3-3-6 0,-3 2 1 15,3 2 8-15,3-5 9 0,-2 3-20 16,0-4 26-16,5 3-5 0,1-5-8 0,-10 3-8 16,10-3 8-16,0 6 11 0,0-6 4 0,0 0-2 15,10 3-1-15,-10-3-9 0,12 0 5 16,-7 1-11-16,2 2 16 0,3-1-8 0,-3-1-5 16,0 0-5-16,4 3 15 0,-1-2 3 15,-1 2-18-15,2 1 15 0,-4-2-7 0,0 4-14 16,2-1 14-16,-1-2 12 0,-4 3-20 0,2-2 18 15,-2 4 10-15,-1-2-18 0,0-2 5 0,-3 2 8 16,0 0 0-16,-6 3-7 0,2-3 6 16,1 0-9-16,-4 1 2 0,-4 0-5 0,3 1-2 15,-3-2 10-15,-4-3-3 0,2 3 11 0,2-1-11 16,-2-3 8-16,3 2-18 0,-4-3 10 0,4 0-8 16,-1-2-17-16,1 1 7 0,3-1-12 0,7 0-31 15,-17 0-29-15,17 0-71 0,-13-1-48 16,9-2-44-16,1 2-474 0,3 1 67 15</inkml:trace>
  <inkml:trace contextRef="#ctx0" brushRef="#br0" timeOffset="108183.98">24482 7246 634 0,'3'-3'213'0,"-3"3"-24"0,0 0-20 0,3-2-13 16,-3 2-18-16,0 0-25 0,6-5-5 0,-6 5-9 16,0 0-4-16,0 0-13 15,0 0-8-15,0 0-2 0,0 0-13 0,1 14-8 16,-1-14 5-16,0 8-15 0,0-8 10 0,-1 9-20 16,1-2 2-16,1-3-9 0,-1-4-17 0,0 8 21 15,3-2-2-15,1-4-6 0,-1 4-20 0,1-3 11 16,2 1-4-16,1-3 1 0,0 1 7 15,3-2-2-15,0 0-10 0,1-2 2 0,3 1 3 16,2-6 9-16,-1 1-4 0,1 3 0 0,1-5-10 16,-3 1-11-16,3 0 16 0,-3 4 4 15,-3-5 17-15,-1 4-17 0,3 0-1 0,-6 0 1 16,3 0 11-16,-3 3-10 0,1-4-3 0,-5 4-7 16,-3 1 10-16,10-3 0 0,-4-1-16 15,-6 4 3-15,7-2-8 0,-7 2 8 0,8-1-12 16,-8 1 19-16,0 0-20 0,0 0 11 0,13 3 10 15,-10 1-6-15,-3-4-7 0,7 8-5 16,-3-5-3-16,-1 4-10 0,1 1-33 0,2-1 2 16,-2-3-2-16,2 5-88 0,1-4-32 0,0 4-597 15,-3-5 81-15,5 1 40 0</inkml:trace>
  <inkml:trace contextRef="#ctx0" brushRef="#br0" timeOffset="108639.25">24922 7144 519 0,'-3'-4'161'0,"3"-2"67"0,-3 0-10 15,3 3-21-15,0 3-18 0,-4-8-5 0,4 8-18 16,0-6-5-16,0 6-7 0,0 0-22 16,3-8-24-16,-3 8-4 0,7-3-19 0,-1-1 1 15,2 2 1-15,-1 0-26 0,3 1-7 0,4-4-1 16,-4 3-17-16,0 0 0 0,4-2-8 0,-4 1 5 15,0-4-13-15,1 4-2 0,2-3-8 0,-2-2 17 16,-1 1-11-16,0-1-1 16,1 0 0-16,-4-1 8 0,-1 1-8 0,1 0-3 15,-4-1 1-15,4 1-1 0,-6 0 4 0,2 1-6 16,-3 1 15-16,3-2 3 0,-3 1-3 0,-3-1-12 16,0 2 10-16,3 2 4 0,-5 0 12 15,5 4-22-15,-6-3-9 0,6 3-1 0,-13 0-5 16,13 0 16-16,-11 10-5 0,4-3 2 0,0 4 3 15,-1 2-3-15,-4 0-5 0,5 8 7 0,-3-3-7 16,3 5 0-16,-1-3 8 0,-1 4-8 0,5 1-3 16,-2 0 6-16,2 0 2 0,0-1-18 15,1 1 13-15,0-2-7 0,3-2-19 16,0 0-15-16,0-3 3 0,3 0-24 0,-3-2-2 0,3 0-2 16,-3-1-21-16,4-4-46 0,-4 0-49 15,1 1 28-15,-1-7-117 0,0 2-459 0,3 0 75 16</inkml:trace>
  <inkml:trace contextRef="#ctx0" brushRef="#br0" timeOffset="109030.54">24980 7279 401 0,'-3'-4'221'0,"6"-2"11"0,-3 6-42 0,0-8 10 16,0 8-21-16,0-8 8 0,0 8-42 0,0-4-6 15,0-2-1-15,0 6-23 0,10-3-13 16,-2-2-20-16,2 3-7 0,-1-3 1 15,3 2-12-15,-2-3-5 0,3 4-2 0,1 0-6 16,-1-4-3-16,2 0-17 0,1 2 18 0,2-3-19 16,-2 1-19-16,2-2 7 0,-1-2-13 0,0 1-5 15,0-6 15-15,0 5-5 0,-3-6-15 16,2 1 10-16,-5 3 3 0,1-4 5 0,-7 0 2 16,2 0-5-16,0 1 3 0,-3-2-3 0,-1 6 19 15,0-3-14-15,-3 3 0 0,3 1 6 0,-3-2-16 16,-3 1 3-16,3 3 4 0,-3 0-9 0,3 1 0 15,-3 4-3-15,-1-2 7 16,4 5-4-16,0 0 2 0,-17 6 0 0,10-2 0 16,0 9-5-16,-3-4 3 0,3 7-8 0,0-1-3 15,1 3 3-15,-5 1 10 0,4 6-8 0,1-1 11 16,-1 6-13-16,2-2-3 0,-4 3-7 0,7-5-3 16,-3 0-23-16,-1-1-3 0,5 0-30 15,-2-1-33-15,-1-3-49 0,4-2-6 0,-3-2 6 16,3-5-67-16,0 2 16 0,0-6-77 0,3 1-428 15,-6-1 88-15</inkml:trace>
  <inkml:trace contextRef="#ctx0" brushRef="#br0" timeOffset="109920.85">25196 7332 586 0,'-1'-7'210'0,"2"1"-26"0,-1 6-92 15,0-8-5-15,0 4 5 0,0 4-12 0,0-7-14 16,0 7 8-16,3-7-17 0,-3 7 2 0,7-7-13 15,-3 6-18-15,3-2 28 0,2 0-25 0,4 0 10 16,-1 2-8-16,1-5 0 0,1 4-12 0,3 0-14 16,0-3-7-16,0 2-5 0,0-1-13 15,1 1-5-15,-2-4-2 0,2 4-11 0,-5-4 36 16,4 2-10-16,-6 1-21 0,-1-3 31 0,3 1 3 16,-6 2-3-16,0-3-6 0,0 0 1 0,-3 4 8 15,-1-3 5-15,0 0-1 0,-3 6 6 16,-3-9-8-16,-4 7 5 0,3-4-12 15,-2 5 9-15,-1 0 17 0,2-4-9 0,-7 4-2 16,12 1-13-16,-14 1 0 0,4 4 5 0,2-4 5 16,-1 5 13-16,2-3-23 0,0 4-2 0,0 1-9 15,3-2 9-15,-2 3 7 0,6-4-8 0,0 2-15 16,3 0 6-16,0 0 14 0,1 0-17 16,4-3 7-16,1 2 0 0,3-4-15 0,-3 4 23 15,5-6-15-15,-1 3 2 0,1-3 3 0,-1 0-3 16,2-2 3-16,-2 1-3 0,1 0 18 0,-1-5 3 15,-3 4 7-15,4-4-7 0,-7 3 0 16,3-3 10-16,-2 1 12 0,-5 1-9 16,3-2-8-16,-3 4 4 0,-2-4-4 0,-1 2-8 15,0 4 8-15,-1-9 0 0,-2 4-10 0,3 5 9 16,-6-6-22-16,2 5 15 0,4 1 0 0,-7-3 3 16,7 3-8-16,0 0-5 0,0 0-10 15,0 0 4-15,0 0 9 0,0 0 2 0,-13 4-8 16,13-4 13-16,0 0-12 0,0 0 19 0,0 0-19 15,21 7 35-15,-12-7-31 0,-9 0 6 0,18 0-1 16,-11-1-4-16,-7 1 4 0,16-1 3 0,-8 1 8 16,-2-2 28-16,-6 2-25 0,13-3 19 15,-13 3 6-15,11-1-7 0,-11 1-19 0,7 0 26 16,-7 0-26-16,0 0 6 0,7 0 2 16,-7 0-3-16,0 0-4 0,9-2-16 0,-9 2-3 15,0 0-2-15,4 6 28 0,-4-6-8 0,0 4 1 16,0 2-11-16,0 2 0 0,0-8 0 15,0 9-15-15,4-2-3 0,-4-4 11 0,3 3 7 16,-2-2 0-16,5 2-5 0,-2 0 5 0,2-3-3 16,5 3-2-16,-4-6 13 0,3 1 0 0,0-1-21 15,3-1 6-15,-2 1-1 0,3-6 8 0,-4 4-15 16,3-4 28-16,1-1-10 16,0 3 2-16,-1-4-2 0,-3 1 4 0,0 0-6 15,-2 0 11-15,-1 2-37 0,2-2 35 0,-5 1 16 16,4 2-8-16,-5-3-18 0,0 1-2 0,0 2 12 15,-3-2-5-15,0 6 8 0,0-8-15 0,0 8-11 16,-6-7 6-16,6 7-11 0,-3-2 18 16,3 2-10-16,0 0 10 0,0 0-15 0,0 0 12 15,-11 9 3-15,10-2-7 0,0-3-8 0,1 3 25 16,1 3-20-16,0 1 2 0,2-1-4 0,0 1-4 16,2 1 4-16,-2-1 9 0,4 3-7 0,2-1 8 15,-2 1-8-15,1-2-6 0,2 1 4 16,-1 2 1-16,-5-3 4 0,5 2 2 0,-4-1 0 15,-2-1-3-15,-1 1 11 0,-4 1-3 0,-5 1-28 16,-6 3-10-16,-7 4-54 0,-14 4-87 0,-32 7-218 16,22-7-317-16,-4-7 31 0</inkml:trace>
  <inkml:trace contextRef="#ctx0" brushRef="#br0" timeOffset="110326.92">24049 7778 514 0,'1'-10'192'16,"0"10"-18"-16,-1 0-26 0,0-7-25 16,0 7-5-16,0 0-8 0,3-5 3 0,-3 5-26 15,0 0-21-15,0 0 6 0,0 0-8 0,0 0-10 16,0 0-11-16,7 12 6 0,-7-4-18 0,3-1 15 15,-3 3 0-15,0 0-5 0,3 3-8 16,-3-1-10-16,0 3 15 0,0-1-27 16,0-2 55-16,0 2-4 0,0 3-42 0,0-6-7 15,0 3-26-15,0-3-35 0,0 3-73 0,0-6-55 16,-3 2-180-16,0-2-356 0,3 1 52 0</inkml:trace>
  <inkml:trace contextRef="#ctx0" brushRef="#br0" timeOffset="110598.71">23931 7750 637 0,'3'-4'176'16,"4"1"-4"-16,0-4-24 0,0 4-12 15,6-2-5-15,-2 2-19 0,6-4-17 0,0 0 0 16,3 4-16-16,-2-4 0 0,3 5-15 0,0-4-12 16,-2 4-50-16,-2-3 24 0,3 4-75 0,-5-1-28 15,-2 2-23-15,0 3-79 0,-9 1-194 0,3-1-295 16</inkml:trace>
  <inkml:trace contextRef="#ctx0" brushRef="#br0" timeOffset="110779.43">23774 8100 593 0,'13'-4'203'0,"5"1"-27"16,4-4-7-16,0 3-10 0,5-2-16 0,0-2-7 15,1 1-13-15,1 3-21 0,0-3-7 16,-1 0-3-16,-1 4-13 0,-4-4-17 0,4 2-42 15,-6 3-33-15,-3 1-15 0,-2 1-115 16,-6-1-80-16,5 1-537 0,1 0 94 0</inkml:trace>
  <inkml:trace contextRef="#ctx0" brushRef="#br0" timeOffset="111044.83">24642 7658 803 0,'3'-7'266'0,"-3"7"-27"0,0 0-17 0,0-5-30 16,0 5-15-16,0 0-21 0,0 0-10 0,0 0-23 16,-13 15-8-16,6-2-8 0,-4-2-14 0,-2 5-4 15,2 1-15-15,-8 8 6 0,1-2-21 0,-6 11-8 16,0-1-10-16,-3 2-103 0,0 0 11 15,3-3-38-15,3-6 12 0,4-1-13 0,0-1-46 16,5-3 19-16,-4-2-45 0,3-1-55 0,-1-4-121 16,4-3-394-16,3 3 56 0</inkml:trace>
  <inkml:trace contextRef="#ctx0" brushRef="#br0" timeOffset="111484.34">24615 7883 852 0,'3'-5'274'16,"-3"5"-34"-16,0 0-4 0,0 0-36 0,3-3-11 16,-3 3-35-16,0 0-1 0,0 0-10 0,0 0-20 15,-13 15-18-15,6-9 0 0,1 1-25 16,1 1-1-16,-1 0-13 0,-1 6-2 15,0-3-28-15,1 1 8 0,2 0-21 0,0-2-5 16,1 5-3-16,0-7-5 0,3 2 11 0,0 3-16 16,3-4 10-16,0 1-7 0,5-3-8 0,-2 1 8 15,1-1-8-15,3-4-3 0,1 0 16 16,2 1-16-16,1-4 11 0,0-1-5 0,-1-5 9 16,1 3-12-16,2-4 3 0,-4-1-3 0,1-1 10 15,1-1 3-15,-4-3-8 0,-3 3 13 0,-1 1 2 16,2-7-7-16,-2 7 13 0,-4-4-18 0,-2 2-1 15,-5 1-9-15,2-2 4 0,-5 2-7 16,1-1 0-16,-3 3 13 0,-4-1-11 16,1 2 1-16,-4 0-1 0,3 2 3 0,-3 2-8 15,4 3 1-15,2 0-22 0,-2 0-17 0,2 0 8 16,1 6-23-16,0-4-34 0,3 5-13 16,1 0-9-16,6-4-32 0,0 4-45 0,-4-1-162 15,11-1-433-15,3 2 83 0,1-4 63 0</inkml:trace>
  <inkml:trace contextRef="#ctx0" brushRef="#br0" timeOffset="111776.02">25076 7791 757 0,'0'-8'261'0,"-3"6"11"16,-1-4-42-16,1 0-20 0,0 5-16 0,-1-6-20 15,4 7-15-15,-10-3-21 0,3 3-15 16,7 0-8-16,-14 3-7 0,3 2-26 0,2 0 10 16,-4 5-18-16,5 2-12 0,-2-2 2 0,0 3-31 15,2 2-2-15,-1 0-8 0,2 0 10 0,0 6-20 16,4-3-8-16,-2 0-5 0,2-3 8 16,0 1-24-16,3-4 9 0,0 2-17 0,0-3-14 15,6 2-5-15,-1-4-24 0,1 1 3 16,-2-3-59-16,6 0-56 0,-7-3-167 0,8 0-462 0,2-3 83 15,-3-2 108-15</inkml:trace>
  <inkml:trace contextRef="#ctx0" brushRef="#br0" timeOffset="113249.42">25217 7683 737 0,'-7'-1'204'15,"7"1"14"-15,0 0-62 0,-8 9 8 16,2-4-23-16,5 5-13 0,-2-1-3 0,0 1-28 16,0 1 3-16,-1 4-10 0,1 2-6 15,-4-2-9-15,6 3 1 0,-2 2-22 0,-3 2 10 16,2 3-23-16,1-3-23 0,-1-1-8 0,1-1-5 16,-4-2-35-16,4-2 19 0,2-5-17 15,-2 3 3-15,3-4 20 0,-3 1-8 0,3-4 18 16,-3 1 3-16,3-2 2 0,0-2-15 0,0-4 23 15,0 0 2-15,6 4-15 0,-6-4 16 0,0 0-14 16,14-8 37-16,-14 8-26 0,7-7 10 16,-1 6-69-16,-5-5 8 0,-1 6-24 0,6-3 22 15,-2-1 14-15,-4 4-2 0,7-3-10 0,-7 3 12 16,4-2-7-16,-4 2 13 0,0 0-24 16,11-3 32-16,-11 3 7 0,0 0-3 0,12 4 3 15,-5-3-10-15,3 1 2 0,-3-1-10 0,3 3 11 16,-3-3 7-16,6 1-3 0,-2-2-20 15,1 1 8-15,-1 1-6 0,1-2-4 0,1 0 12 16,1-2-23-16,-4 1 13 0,3-1-21 0,1-3 9 16,-4 1 6-16,4-2-40 0,-3-2 28 0,1 0 8 15,-4-1 2-15,-1 1 3 0,0-2 3 0,-1 2 14 16,-2-1-4-16,-1 0 28 0,-3 2-13 16,0 0 2-16,-3-3 14 0,2 5-4 0,-8-4 6 15,2 6-12-15,-4-3 24 0,4 2-17 16,-3-2 13-16,0 5 15 0,-1-2-13 0,1 3-18 15,1 0 18-15,-2 3-5 0,1-2-18 0,3 2 6 16,-1 4-11-16,2-1 7 0,0 2-35 16,2-4 20-16,1 4 6 0,0-1-3 0,6 0 10 15,-3-1-15-15,3-1 12 0,1 2 13 0,5-6-15 16,-1 5 0-16,-1-3 8 0,3 2-3 0,-1-3 6 16,4-1 1-16,-5 4-17 0,-1-3 28 0,4-2-18 15,-4 0 11-15,2 1 9 0,-2 1-4 16,-7-2 7-16,11 3-2 0,-11-3 17 0,10 1-7 15,-10-1-18-15,10 0 7 0,-10 0 1 0,0 0 0 16,10 0-1-16,-10 0-9 0,0 0-6 16,7 1-8-16,-7-1 6 0,0 0-13 0,4 0-13 15,-4 0-8-15,0 0-17 0,6 2 12 16,-6-2 16-16,0 0-36 0,8 3 20 0,-8-3-5 16,7 1 39-16,-4 0-19 0,5-1 1 0,-8 0 2 15,12-5-10-15,-8 3 10 0,3 2 0 0,-1-2-2 16,1-3 33-16,0 4 0 0,-3-1 10 0,2-3-2 15,-2 5-6-15,2-3 3 0,-2 2 8 16,-4 1 2-16,10-4-23 0,-9 3 24 0,5 0-16 16,-6 1 0-16,5-1-16 0,-5 1-2 0,0 0 10 15,5-4 8-15,-5 4-23 0,0 0 10 0,7-2 0 16,-7 2 8-16,0 0-8 0,0 0 26 0,7 5-31 16,-7-5 5-16,7 1-36 0,-1-1-2 15,-6 0 13-15,10 1 7 0,-5 0 3 16,1-1-18-16,1 1 17 0,0-1 9 0,-1 0-1 15,-6 0 1-15,16-1-11 0,-11 1 20 0,1-1-4 16,-6 1 23-16,11-1-6 0,-7 1 1 0,-4 0-4 16,0 0 17-16,10-1-9 0,-10 1-2 15,8-5-10-15,-8 5-3 0,0 0 1 0,0 0-1 16,9-1-5-16,-9 1 0 0,0 0 0 0,0 0 8 16,0 0-3-16,7 0 6 0,-7 0-6 0,0 0-2 15,0 0-26-15,0 0 7 0,7-2-4 0,-7 2 13 16,0 0-1-16,0 0-15 0,17 2-5 15,-17-2 31-15,10 1-11 0,-4-1 6 16,1 2-8-16,-7-2 2 0,15 3-30 0,-9-2 12 16,4-1-7-16,-2 0-3 0,-8 0-20 0,16 0 8 15,-5 0 9-15,-11 0 4 0,16-1 7 0,-9-4 5 16,1 4 10-16,-1-1 5 0,-1-3 9 0,1 2 27 16,-1-2-15-16,2 2-11 0,-2-3 9 15,-2 5-1-15,-1-6-15 0,1 4 26 0,-1-2-26 16,0 2 5-16,1-3 10 0,-4 3 6 0,2-2 7 15,-2 2-20-15,0 3 7 0,-2-8-5 16,2 4-7-16,-4 1-3 0,4 3 0 0,-3-3 13 16,3 3-16-16,0 0-20 0,-3-4 10 15,3 4-5-15,0 0 18 0,0 0-5 0,-7 8 0 16,4-2 0-16,3 1 2 0,0 1 1 0,0-2-6 16,0 1 0-16,3 1 8 0,0 5-15 0,0-4 7 15,-2 1 8-15,5-1-18 0,1 0 8 0,-3-1 0 16,2 1-8-16,-2-1-5 0,6-1 18 15,-3 0-3-15,0-4 24 0,3 2-32 0,-3-5 14 16,4 2-9-16,0-2 6 0,-1-2 5 0,3-3-2 16,0 1-1-16,1-5 11 0,2 0-8 0,-4-3 5 15,4-1 0-15,1 0 5 0,-3-5-17 0,0 1 12 16,-1 0 10-16,1-3-10 0,-2 2 13 16,-4-2-28-16,3 5 18 0,-4-3 10 15,-1 1 7-15,-2 2 1 0,-1 0-3 0,2 5 7 16,-4-1-14-16,0-2 9 0,-1 5 1 0,-1 3-13 15,0-1-3-15,-1 2-10 0,-4 4 10 0,6 0-7 16,0 0 25-16,-10 10-36 0,3-5 26 16,3 8-13-16,0-2-10 0,-2 4 13 0,3 3-16 15,1-3 6-15,0 5 7 0,-4 2-5 0,6 2-8 16,0-5-2-16,3 3 12 0,0-1-12 0,1 1-5 16,6 1-18-16,1-4-24 0,2-1-48 0,1-8-115 15,3 5-553-15,0-1 97 0</inkml:trace>
  <inkml:trace contextRef="#ctx0" brushRef="#br0" timeOffset="114719.28">21361 7057 570 0,'0'0'187'0,"0"0"-18"15,0 0 8-15,0 0-36 0,0 0-24 0,0 0 9 16,0 0-19-16,0 0-10 0,0 0-4 0,0 0-11 16,10-7-18-16,-4 7 23 0,8-1 2 0,-4-2-22 15,4-1-11-15,0 3-2 0,-1-4-3 16,1 1 3-16,0-3-3 0,3 0-10 0,-1 0-3 15,-1 0-4-15,-5-1 4 0,3-2-76 0,1 2-11 16,-4-1 26-16,1 1 5 0,-4 4-26 0,-1-3 32 16,1 0-6-16,0 0 66 0,0 0-4 15,-4 3-11-15,-2-3 6 0,2 4 19 0,0-3 1 16,-3 6-13-16,0-8 3 0,0 8-3 0,3-5-23 16,-3 5 3-16,0 0-3 0,0 0 2 0,0 0-4 15,-9 20 2-15,5-11-10 0,1 2-1 16,-1 4-1-16,0 2-1 0,4 1 10 15,-3 5-2-15,3 2-7 0,0-6 4 0,-3 6-10 16,3 0-2-16,0-3-11 0,0-3 0 0,3 4 13 16,-3-5-10-16,3 0 18 0,-3-2-16 0,4 0 3 15,-4-1 6-15,4-4 4 0,-4-1 8 16,0 2-23-16,0-3 15 0,0-1 0 0,-4 0 13 16,0 0-10-16,-2-3-3 0,-4 2 3 15,-1-2-5-15,1-2 17 0,-3 1-30 0,-2-3 13 0,-1-1 7 16,2-1-5-16,0-3-10 0,-3 1 3 15,3-1 10-15,0 3 0 0,1-3-6 16,3-3-12-16,-1 1-18 0,1 3 21 0,1-2-6 16,4 1 0-16,-1-3-15 0,6 1-5 0,0-1-8 15,0 3 0-15,6-4-17 0,2 2-17 0,-1-2-24 16,5 4-37-16,3-3-12 0,-2 1-39 0,1 3 3 16,3-2-51-16,-3 3-32 0,-1 1 76 15,5-5-9-15,-2 4 21 0,-1 0 69 0,-2-2 56 16,1 2 44-16,-4 0 56 0,3-2 26 0,-2 2 5 15,-4 1-28-15,2 0-11 0,-5-2 70 0,-4 3 0 16,14-3-21-16,-7 2 20 0,-7 1-19 0,10 0-14 16,-10 0-5-16,7-1-15 0,-7 1-10 15,0 0 4-15,0 0-22 0,14 2 2 16,-14-2 6-16,3 7-11 0,0-4 0 0,0 1-5 16,-2 0 8-16,-1 2-5 0,3 1-9 0,1-3-1 15,-4 1-1-15,0 3 3 0,0-3-15 0,3 0 30 16,-3 1-18-16,0-6-2 0,1 10 2 15,-1-8-7-15,0-2 7 0,0 9 3 0,0-5-2 16,0-4-57-16,0 0 13 0,3 3 15 0,-3-3-18 16,0 0 13-16,0 0 13 0,10-10-28 0,-4 2 23 15,-2 2 2-15,3-2 18 0,-3 1 3 16,2-3-13-16,1 3 15 0,-1 2-7 0,2-2 0 16,-5 1 4-16,1 2-4 0,2-2 10 15,-3 4-10-15,1-4 2 0,-4 6-2 0,8-3-11 16,-5-1 21-16,-3 4-15 0,10-1-3 0,-10 1-3 15,0 0 8-15,0 0-13 0,13 6 29 0,-6-5-26 16,-6 3-11-16,5 0-4 0,-3 0-6 16,1 3 6-16,-1-1-24 0,0 1-17 0,1-3-31 15,0 4-59-15,-1-2-69 0,1 2-533 0,-4-1 59 16</inkml:trace>
  <inkml:trace contextRef="#ctx0" brushRef="#br0" timeOffset="115074.24">21962 6953 614 0,'3'-3'169'0,"-3"-4"-18"0,3 5-3 0,-3 2-15 15,1-7-28-15,2 1 10 0,-3 6-17 16,4-5-4-16,-4 5-14 0,3-4-16 0,-3 4-3 16,0 0 3-16,0 0-5 0,0 0-3 0,7 15-12 15,-4-8 2-15,1 2-10 0,-1 1 12 0,0 4-24 16,1-3 6-16,0 5-2 0,-1 1 8 0,0 1-10 15,-2 3-11-15,2-3-2 0,-3 1-18 16,3 3-36-16,-3-3-23 0,0 0-3 16,3 2-58-16,0-4-6 0,-3-6-122 0,1 4-479 0,2 0 69 15</inkml:trace>
  <inkml:trace contextRef="#ctx0" brushRef="#br0" timeOffset="116711.93">22037 7209 609 0,'0'0'202'16,"0"0"-38"-16,1-6-18 0,-1 6-6 0,6-3-30 16,1 2 1-16,-7 1-9 0,13-5-10 0,1 4-7 15,-4 0-42-15,5 1 19 0,-3-1-9 16,3-4-22-16,-2 4 2 0,0 0 1 15,-2-4-17-15,3 2-1 0,-3 1-6 0,2-4-13 16,-3 3 16-16,1-3-8 0,-1-2-5 0,-1 1 8 16,2 3-3-16,-4-4 11 0,-1 1 1 0,-2-1 4 15,2 1-6-15,-5 0 16 0,3 0-10 16,-1 3-6-16,-3-3-5 0,0 1 13 0,0 2-15 16,0 4 17-16,-3-9-2 0,-1 4 0 0,4 5-5 15,-4-4 3-15,4 4-11 0,0 0 3 0,-13 2-21 16,13-2 24-16,-7 7-29 0,4-4 18 15,-2 6 0-15,2-1 3 0,-3 2-24 0,6 1 14 16,-3 0-1-16,3 0 11 0,-1 2-16 0,2-2 1 16,-1 2 4-16,3-3 3 0,0 0 0 15,3-2 0-15,-1 2-18 0,2-3 18 0,-1 1-10 16,1-2 23-16,4-2-24 0,-1 0 4 16,0-2-4-16,0-1 1 0,0-1-3 0,-10 0 13 15,17-3 11-15,-6-1-11 0,-1 1 10 0,-3-4-5 16,3 5-13-16,-6-5 3 0,2 0 21 0,-2 0-6 15,2 2-18-15,-3-2 18 16,-2-1-17-16,-1 1 9 0,4 3 1 0,-4 4-1 0,-4-14 4 16,3 9-17-16,-2 1 22 0,0-3 22 0,-1 1-26 15,1 2 6-15,0 0-8 0,3 4 21 0,-3-6-16 16,2 1 0-16,1 5-17 0,-3-7-6 16,3 7 3-16,-3-3-6 0,3 3 11 15,0 0 5-15,0 0 16 0,7-8-14 0,-1 6-27 0,-2-3 27 16,2 2-2-16,5-1-18 0,-4 1 31 15,-1-1 0-15,4 0-3 0,-2 3-7 0,-2-4 12 16,-2 3-20-16,3 0 46 0,-1-2-39 16,1 2 47-16,-7 2-52 0,7-2 16 0,-7 2 5 15,7-5 0-15,-7 5 21 0,3-2-19 0,-3 2-12 16,0 0-3-16,0 0 5 0,0 0-2 0,0 0-1 16,0 0 6-16,0 0 0 0,-6 17 0 15,5-15-11-15,-5 4-9 0,3 2 12 0,-1-1-18 16,0-3 21-16,1 3-16 0,0 1 3 15,3 0-8-15,-1 0 0 0,1 0 3 0,0-4 13 16,1 3-6-16,-1-1 8 0,3-2 0 0,4 0-5 16,-3-1 8-16,5-3-8 0,-9 0-8 15,18 0 8-15,-8 0-5 0,0-3-10 0,1 2-1 16,-1-5 27-16,-3 3-4 0,2-2 1 0,-1-1 7 16,-2 2 3-16,-2-2-15 0,2 2 40 0,-2-2-35 15,-1 0 10-15,-3 2-13 0,6-3-13 16,-6 1 47-16,0 2-32 0,0 4 14 0,-6-11-11 15,3 7-5-15,0 2 6 0,-4-2-9 0,4 2-12 16,3 2 12-16,-15-6-4 0,12 6 2 16,3 0-23-16,-10-2-3 0,10 2 8 0,0 0 3 15,0 0-13-15,-13 3-8 0,13-3 0 16,-4 5 13-16,4-5-2 0,0 0-1 0,0 0 3 16,17 6-3-16,-7-5 1 0,-10-1-32 0,18 1 14 15,-8-1 10-15,7-1-1 0,-7 0 4 0,7-3-9 16,-3 4 3-16,0-1 11 0,-4 0 15 15,0 1 12-15,1 0 3 0,-2 0 11 0,-9 0 9 16,14-2-9-16,-7-1 12 0,-7 3-10 0,12 0 10 16,-12 0 2-16,8 3-12 0,-8-3-5 0,0 0 8 15,0 0-3-15,7 2-1 0,-7-2-4 16,0 0-13-16,0 0 5 0,-3 7 1 0,3-7 6 16,-1 8 1-16,1-8-15 0,-6 8 4 15,3-5-4-15,2 3 4 0,0-3-25 0,1-3 15 16,-2 9-10-16,2-3 3 0,0-6-3 0,4 8 11 15,-1-6-14-15,0 4 18 0,-3-6-32 16,11 3 17-16,-4-3-5 0,0 1 5 0,-7-1 2 16,17-1 16-16,-7-1-10 0,0 0 36 0,1-4-42 15,-1 5 16-15,0-5-15 0,0 4 25 0,-3-3-12 16,0 2 9-16,-1 1 1 0,1-3 5 16,-3 3 0-16,-4 2 2 0,10-6 6 0,-6 5-19 15,-4 1-2-15,6-1 10 0,-6 1-2 0,4-5-13 16,-4 5 2-16,0 0 8 0,0 0-10 15,0 0-15-15,0 0 15 0,7 7 5 16,-7-7-8-16,0 6-7 0,0-6 4 0,5 8 6 16,-5-8-15-16,2 3 7 0,1 1 11 0,-3-4-1 15,10 3-10-15,-4-3 16 0,-6 0-8 0,12 0-6 16,-12 0 9-16,13-1-14 0,-3 1-4 0,-10 0 15 16,14-5 13-16,-7 4-11 0,3 1 6 15,-3-3 2-15,0 3 18 0,-7 0 15 0,10-6-7 16,-10 6 2-16,10-2-10 0,-6 1-2 0,-4 1-11 15,0 0 8-15,10-5-16 0,-10 5 9 0,0 0-19 16,6 0 3-16,-6 0 5 0,0 0 7 16,0 0-7-16,11 5-15 0,-11-5-3 15,7 1 5-15,-7-1 6 0,7 7 12 0,-1-6-10 16,-6-1-24-16,11 0 27 0,-11 0-11 0,17-1-23 16,-7-2 13-16,-3-1-15 0,3 3 5 0,0-5-3 15,1-1-3-15,-1 4 24 0,0-5-13 16,1 1 10-16,-1 0 18 0,-1 3 18 0,-1-3 15 15,-1 0-5-15,-1 1-5 0,1 2 18 0,-4-2 23 16,2 4-30-16,1-4 6 0,-6 6-16 0,7-4-4 16,-4 0-7-16,-3 4 2 0,0 0 6 15,6-2-19-15,-6 2 16 0,0 0-10 0,0 0-1 16,-3 14 1-16,0-8-8 0,3 1 0 16,-3 5 28-16,3-2-23 0,-3 1 3 0,2 4-3 15,-2 0-5-15,3 1 3 0,-3 1 4 16,3-1-4-16,0 1-6 0,-3-5-14 0,3 3 14 15,0 0-12-15,3-4-8 0,-3 0 7 0,0 1-12 16,0-2 13-16,3-2-39 0,-3 1-10 0,0-2-8 16,0 1 6-16,0-4-11 0,0 2-84 0,0-6-49 15,0 7 0-15,-3-7-266 0,3 0-164 16</inkml:trace>
  <inkml:trace contextRef="#ctx0" brushRef="#br0" timeOffset="116963.09">23207 7053 494 0,'0'-10'215'0,"3"3"-29"0,-3-1-86 0,0 1-8 16,3 3 1-16,-3-3-6 0,0 1-16 15,4 2-2-15,-1-2 0 0,0 3 1 0,1-2-14 16,2 3-10-16,-1-4 5 0,1 4 0 0,-6 2-23 16,13-1 6-16,-6 0 4 0,-7 1-15 0,18 1 0 15,-9-1-5-15,-1 1 26 0,-1 1-14 0,3-1-17 16,-1 4 0-16,-1-3-5 0,-1 2 2 15,-1-2 0-15,1 0-10 0,-1 4 8 0,-1-3-13 16,-2 1 10-16,1-1-3 0,-1 2-12 0,-3-5 18 16,-3 10-57-16,-1-6-5 0,-2 2-33 15,-5 1-35-15,4 0-76 0,-6-3-101 16,-1 2-323-16</inkml:trace>
  <inkml:trace contextRef="#ctx0" brushRef="#br0" timeOffset="117252.16">23473 6690 691 0,'6'-5'240'0,"-6"5"-25"0,0 0-23 15,8-1-23-15,-8 1-5 0,0 0-36 16,7 7 10-16,-4-4-15 0,3 6-10 0,-5-1-13 15,5 4 2-15,-3 0-25 0,-1 6 5 0,1-2-8 16,0 5 0-16,-3-1-7 0,0 4-1 0,3 1-12 16,-3 0 5-16,0 1-16 0,0 0 14 0,0-1-16 15,0-1 2-15,0-2-30 0,0-1 18 16,0 1-6-16,0-4-12 0,3 0 0 0,-3-1-8 16,1-1 5-16,2 1-10 0,0-3-18 0,1-3-10 15,-1-1-21-15,4 1-45 0,-3-7-88 0,3 2-660 16,2-2 56-16,2-1 82 0</inkml:trace>
  <inkml:trace contextRef="#ctx0" brushRef="#br0" timeOffset="117446.55">23504 6904 734 0,'0'-4'246'0,"0"4"-31"0,14-8 0 0,-1 2-10 16,8 4-39-16,3-6-17 0,3 3-45 0,14 0-52 16,10-8-206-16,10 10-598 0,-2-1 55 15</inkml:trace>
  <inkml:trace contextRef="#ctx0" brushRef="#br0" timeOffset="122504.26">26321 7235 639 0,'0'0'208'0,"0"0"-16"0,0 0-8 16,0 0-12-16,0 0-4 0,0 0-4 15,0 0-33-15,0 0-19 0,0 0-25 0,0 0 3 16,-3 6-8-16,3-6-26 0,-1 9-15 0,1-2 26 15,0 2-8-15,-4 3 0 0,1 1-8 0,0 0 3 16,2 8-19-16,-2-4 4 16,0 1-9-16,-2 5 6 0,0-2-15 0,2 3-1 15,-1 1 1-15,0-2-14 0,1 1 16 0,-1 0-20 16,1-6 7-16,0 1-33 0,0-1-13 0,2-1-7 16,1 2-11-16,-1-6-64 0,-1 2-40 0,2-5-88 15,-8 2-112-15,9-3-392 0,-1-5 79 16</inkml:trace>
  <inkml:trace contextRef="#ctx0" brushRef="#br0" timeOffset="122863.68">26385 7182 519 0,'0'0'223'16,"0"-7"-21"-16,0 7-13 0,0-7-9 0,0 7-22 16,0 0-19-16,1-7-22 0,-1 7-4 0,0 0 2 15,0 0-13-15,0 0-12 0,27 13-21 0,-17-9-5 16,0 2-8-16,4 1 1 0,3 1-9 0,-3-3 11 16,3 2-18-16,0 3-5 0,0-3-10 15,0 1-1-15,-2 0 9 0,-2 1-17 0,0-1-6 16,-2-1 7-16,-1 0-29 0,0-3 11 0,0 3-2 15,-3-1-1-15,-3-2 8 0,-1 1 1 16,-6 1-1-16,3-6-5 0,-10 10 2 0,-1-2 14 16,-6-4-6-16,0 2-5 0,-3 0-3 15,-1-3 6-15,3 3 0 0,-1-3-21 0,1 1 10 16,5-3-50-16,-1 1-60 0,4 3-40 0,3-3-24 16,1-2-10-16,1 1-105 0,5-1-427 0,0 7 74 15</inkml:trace>
  <inkml:trace contextRef="#ctx0" brushRef="#br0" timeOffset="123780.01">26806 7383 639 0,'4'-5'244'0,"-4"5"-106"0,3-7-5 16,-3 3-23-16,0 4-3 0,-7-10 11 15,6 4-10-15,-5 4-6 0,1-5-38 0,-4 5 13 16,-1-5-11-16,0 6-7 0,0-3 0 0,-4 2-28 15,1 1 10-15,3 2 0 0,-2 1-18 0,1 2 8 16,-1-1-11-16,1 4 11 0,1 0-29 0,0-2 1 16,3 6-11-16,1-2-10 0,2 0-7 15,1 0-3-15,3 2 17 0,0-3-45 16,3 0 25-16,0 1 6 0,1-2 2 0,5 0 10 0,1 0-10 16,-2-3 7-16,2-3 11 0,4 3-7 15,-2-4-4-15,1 2 3 0,-3-2-5 0,3-2 24 16,-2 1 14-16,-1-2 13 0,0 2-12 0,0-2 20 15,-3 2-3-15,0-5-2 0,-1 5 15 16,-2-1-10-16,3-2 10 0,-7 4-30 0,7-3 7 16,-4-1-2-16,-3 4 15 0,7-1-24 0,-7 1-9 15,8-3 2-15,-8 3 3 0,6-1-15 0,-6 1 17 16,7-3-15-16,-7 3 0 0,0 0-10 16,13 4-8-16,-2-4 8 0,-3 0 10 0,0 1-18 15,6 1 7-15,-1-2 1 0,-2-2-15 16,6 1 17-16,-2 0-23 0,-2-2 26 0,0-1-3 15,4 3 1-15,-3-4 7 0,0 2 2 0,-4-2-15 16,4 2 11-16,-4-3 4 0,0 3 9 0,-3-3-1 16,0 0-13-16,0 2 21 0,-4 0-15 15,-3 4 10-15,3-10-8 0,-3 10 0 0,-6-4-8 16,2 0 11-16,4 4-8 0,-17-3 0 0,10 2 10 16,1-4-5-16,-5 5 24 0,11 0-27 0,-13 5 16 15,3-4-8-15,2 3 0 0,1 2-10 0,1 1 8 16,2 4-5-16,-2-3-16 0,3 6 15 15,1 1 1-15,-1-2 5 0,6 1-13 0,-1 4 10 16,1-2 5-16,5 1 10 0,-3 1-12 16,2-1 0-16,-1 1-1 0,5-3-4 0,-4 2-8 15,-1-3-3-15,2-3 3 0,-2 4-18 0,1-7-5 16,-3 1 13-16,-1-1-8 0,3 0 20 16,-5 1-20-16,3-1 18 0,-4-5-3 0,0 1-5 15,0-1-2-15,-4 2 18 0,0-3 2 0,4-2-16 16,-10 1-6-16,4-1 14 0,6 0 3 0,-11-3 15 15,7 1-27-15,-2-3 37 0,3 3-2 0,2-4-8 16,-2-1-17-16,3 3 4 0,0-3 4 16,4-2-4-16,2-1-2 0,1-3 8 0,7 3-6 15,-1-6 1-15,5 2-6 0,3 2 14 16,2-4-19-16,1 1 5 0,3-1 9 0,1 0-1 16,-1 3-3-16,1-2-12 0,-2 0 18 0,-5 5-13 15,3-4 22-15,-6 3-11 0,-2 3 4 16,0-1 5-16,-5 2 52 0,-1 0-14 0,1-1-12 15,-7 4-18-15,4-3 13 0,-6 1 0 0,1 2-18 16,-3-1 8-16,0-1 20 0,-3 2-36 0,1 0 13 16,-6 1-10-16,0 2 15 0,2 0-2 0,-1 0-19 15,-3 1 3-15,5 1-17 0,-7 0 22 16,5 1-17-16,0 4-1 0,-1-2 3 0,-1 3-8 16,7 1 3-16,-3 1-5 0,2-2-3 0,3 1 6 15,3 2 1-15,2-2 24 0,0 2-43 0,6 1-9 16,2-2 6-16,3 0-43 0,-4-2-1 0,8-3-46 15,-6 3-20-15,7-1-59 16,-5-9-77-16,2 7-466 0,3-5 57 0</inkml:trace>
  <inkml:trace contextRef="#ctx0" brushRef="#br0" timeOffset="124025.21">27804 7078 867 0,'-3'-3'256'0,"3"3"-20"16,0-8-26-16,0 8-16 0,-3-6-25 16,3 6-8-16,0 0-28 0,0 0-17 0,0 0-17 15,0 0 1-15,-11 15-5 0,11-5-16 0,-3 3 1 16,-1 3-4-16,1 3-29 0,-1 4-4 16,-2 2-10-16,0 3 1 0,1 4-37 0,0 1-10 15,-3 0-25-15,1 1-21 0,-7 14-18 0,9-12-46 16,-3-4-53-16,0 1-39 0,1-13-116 0,1 5-413 15,3-4 55-15</inkml:trace>
  <inkml:trace contextRef="#ctx0" brushRef="#br0" timeOffset="125523.15">27681 7485 588 0,'0'-9'231'0,"3"1"-4"0,-2 5-22 16,-1-5-18-16,0 2-15 0,3 1-9 0,3 1-9 15,-2-3-31-15,6 1 0 0,-1 3-21 16,-1 1-10-16,7-3-7 0,-2 3-9 0,1 0 1 16,3-2-18-16,0 3-10 0,0-2-8 0,3 0 18 15,-6 2-21-15,3-1 3 0,-2 1 2 0,-2 1-7 16,0-1-5-16,-2-2-5 0,-2 3-3 0,0-2-5 16,-1 1-8-16,-8 1-3 0,11-1 1 15,-11 1 10-15,10 0-15 0,-10 0 12 0,0 0-2 16,0 0-6-16,0 0 4 0,0 0-19 0,-21 11 11 15,11-6-1-15,0-2 3 0,-1 3-5 16,1-4 8-16,0 4-5 0,0-3-16 16,0 2 0-16,3 2 8 0,0-4-5 0,-3 4-13 15,6-3-11-15,1 2 6 0,-1 1-8 0,3-5 11 16,1 4 2-16,0-6-11 0,5 7 9 0,0-6-11 16,-5-1 8-16,13 2 20 0,-3-2-15 0,-10 0 5 15,17-2 10-15,-7 1 24 0,-3-2-3 16,3 2 10-16,-3-1 15 0,0 1 6 15,1-3-11-15,-8 4 13 0,8-4 5 0,0 4 0 0,-8 0-2 16,7-6-3-16,-1 6-8 0,-6 0-4 16,0 0-4-16,7-3 4 0,-7 3-9 0,0 0-17 0,0 0 7 15,11 0 8-15,-11 0 0 16,0 0-15-16,0 0 5 0,9 9 5 0,-8-8-26 16,2 2 18-16,0 1 1 0,1-1 1 0,3 2-1 15,0-3-9-15,1-1 3 0,0 4 3 0,3-5-8 16,4-1-10-16,1-4 10 0,1 2-3 0,5-5 11 15,1-5-6-15,0 1-12 0,4-4 2 16,0-6 3-16,6-6-2 0,-4-2-4 0,2 1 6 16,-1-4 0-16,-5 0 5 0,-1 0-5 0,-4 2 18 15,-6 6-16-15,2 0 16 0,-8 6 8 0,2-3-3 16,-4 5 22-16,-2 2-24 0,2 1 17 16,-4 0-28-16,1 5-10 0,-3 0 18 15,0 1-8-15,-3 1-10 0,2 1-13 0,-6 5 33 16,7 1-17-16,-13 6 12 0,6 2-13 0,-4 3 11 15,-2 4-5-15,3 7 2 0,-4 5 8 0,1 0-8 16,-5 14-10-16,5-5 5 0,2-4 0 16,1 1 7-16,3-1-9 0,1 0 9 0,1-4-17 15,2-2 18-15,3 2-18 0,0-6 7 0,3 0 11 16,2-4-3-16,-2-1-5 0,4 1 5 0,2-4 5 16,-2 0 0-16,4-4-7 0,2-2 10 15,2-1-26-15,-2-6 18 0,4 1-2 0,-4-2-8 16,2-2-1-16,1-3 9 0,-2 1 0 0,0-4-21 15,-4 0 13-15,1 0 2 0,-3-1-5 16,-3 0-7-16,1 1-11 0,-5-1 19 0,-1-2 2 16,0 6 2-16,0-3-17 0,-1 0 7 0,-2 0 2 15,3 1 6-15,-3 4-5 0,3-4 36 16,-3 2-24-16,3 5 9 0,0-9-4 0,-1 7 6 16,1 2 7-16,1-7 6 0,-1 7-8 0,3-7-10 15,0 4 2-15,4-1 8 0,2 0-8 0,-4-2-10 16,5 3 15-16,1-2-17 0,2 2 27 15,-3-1-19-15,4 1-12 0,-4 2-4 16,0-1-3-16,1-2-25 0,-4 3-18 0,3 1-34 16,0 0-10-16,-10 0-28 0,14 1 5 0,-14-1 1 15,10 6 14-15,-6-2-20 0,-1 3 8 0,0-2 7 16,-2 4-43-16,-1 0 18 0,-1 1 10 16,1 0-3-16,-1 1 16 0,1-2 23 0,-2 0 18 15,2-2 22-15,0 1 45 0,-3-4 58 0,6 2 26 16,-3-2 7-16,-3 3 8 0,3-7 8 0,-4 8 33 15,8-2 23-15,-4-6-48 0,-4 7-36 0,4-7 40 16,4 4 3-16,-4-4-22 0,0 0-19 16,0 6-8-16,0-6 11 0,0 0-5 0,0 0-3 15,0 7-5-15,0-7-13 0,0 0-7 16,0 0-1-16,0 0-17 0,0 0 12 0,0 0-10 0,16-16 8 16,-12 8-8-16,5 0-12 0,-1-5-6 15,-1 0 10-15,3-7-32 0,4 0 19 16,1-6-4-16,4-8-1 0,2-6 1 0,-1 0 7 15,1 4-7-15,-2 4 12 0,-7 6-7 0,1 0 7 16,-2 0 8-16,-1 3-18 0,-1 5 6 0,-5 1 1 16,5 2 6-16,-7 1-18 0,4 3 5 0,-2-2-5 15,-1 5-7-15,-3 3 2 0,3-1 2 16,-3 5 0-16,0 1 3 0,0 0-2 0,-10 8-1 16,4 1 11-16,-5 5-16 0,1 5 3 0,0 6 5 15,-1 1 0-15,-2 0-10 0,6 5 0 0,-1-2 0 16,-1-4 2-16,7 0 23 15,-3-2-17-15,2 0-9 0,2 0-7 0,2-5 18 16,-1-1-5-16,3 0-2 0,3-1 7 0,-2-3 7 16,4-1-4-16,2-1-8 0,2-1 2 0,0-3 16 15,4 0 5-15,1-1-5 0,0-4-6 0,-2 0 1 16,1-2 5-16,1 0 7 0,-3-2-17 16,0 1 5-16,-1-5-6 0,-2 4 11 0,-1-5-18 15,0 1 2-15,1 2 6 0,-5-2-13 0,-2 3 12 16,-1-2-2-16,-3 1-2 0,0 0-1 0,0 4-12 15,-6-7 2-15,2 4 5 0,-3 2 1 0,0 1 9 16,7 0-17-16,-16 2-1 16,8 4 6-16,-2-3-10 0,0 4 12 0,5 0-10 15,-7 1 5-15,5 2 11 0,0 4 2 0,4-5-5 16,0 1-11-16,2 4 24 0,2-2 5 0,5 2-13 16,4 2-3-16,8-4 6 0,9 3 7 0,4 1 5 15,10 0-35-15,1-5-85 0,-7-2-92 16,14 6-727-16,-8-5 112 0,-3-2 80 0,1-1 80 15</inkml:trace>
  <inkml:trace contextRef="#ctx0" brushRef="#br0" timeOffset="126590.12">8832 10932 604 0,'-4'-7'176'0,"-3"4"-15"15,7 3 8-15,-7-4-20 0,0 1-6 16,1-3-22-16,3 5 12 0,3 1-21 16,-15-2-25-16,6 2 0 0,9 0 0 0,-25 2 5 15,9 4-12-15,-1-2-26 0,-1 4 2 0,-5 5-18 16,-2-1 1-16,1 6-1 0,0 3-20 0,4-3 13 16,-1 5-3-16,1-3 3 0,3 5-1 15,3-1 1-15,1-1-3 0,3-3-15 0,2 3 0 16,2-3 5-16,5 0-23 0,1-3 7 0,4 1-2 15,2-2 5-15,5 0-7 0,2 0-9 0,8-5-9 16,0-3-11-16,2 2-5 0,5-5-33 16,-1-2-20-16,4-3-70 0,-3 0-23 0,3-1-63 15,-8-1-86-15,12-3-347 0,-2-5 41 16</inkml:trace>
  <inkml:trace contextRef="#ctx0" brushRef="#br0" timeOffset="126840.82">9078 11008 757 0,'0'0'197'0,"0"0"-25"0,0 0-19 16,0 0-9-16,-7 18-16 0,7-11-8 0,-4 3 8 16,1 4-28-16,2 2-3 0,-2 2-5 0,3 0-15 15,0 6-8-15,-3 1-7 0,0 1 9 0,3 4-20 16,0-1 13-16,-3-3-15 15,2 5 2-15,1-1 3 0,0-2-13 0,0 3-3 16,-3-4-27-16,6 0-22 0,-3-2 6 0,0-4-23 16,0-2-3-16,0-5-20 0,1-2 0 0,2 2-31 15,-3-4-5-15,3 0-84 0,0-2-277 0,-3-3-285 16,3-3 76-16</inkml:trace>
  <inkml:trace contextRef="#ctx0" brushRef="#br0" timeOffset="127138.42">9026 11065 468 0,'0'-7'169'0,"-3"4"2"16,3-2 21-16,0 5-36 0,-3-7-22 0,3 7 6 16,3-10-19-16,0 9 9 0,-3 1-35 0,7-6 5 15,0 4-16-15,0 0 16 0,3-1-31 16,0 3-10-16,4 3 2 0,-1-3-20 0,-1 3 5 15,4-2-2-15,2 4-16 0,1-2 0 0,-4 6-2 16,1-4-18-16,1 2 2 0,-3-1 13 0,3 2-8 16,-4-1 8-16,-2 1-5 0,-1 1-20 15,0-1 17-15,-5 5-2 0,1-5 2 0,-3 2-7 16,-3 1-11-16,-3-3-4 0,-3 9 7 16,-2-4 7-16,-2 3-37 0,-3-2-17 0,-1 1-24 15,4-1-9-15,-4-3-45 0,3-3 18 16,1 1-19-16,0-1-48 0,0-8-138 0,3 6-333 15,4-5-16-15</inkml:trace>
  <inkml:trace contextRef="#ctx0" brushRef="#br0" timeOffset="127640.38">9358 11075 642 0,'3'-7'243'16,"-3"7"3"-16,0 0-54 0,4-3 31 0,-4 3-37 15,3-4-4-15,-3 4-21 0,0 0-20 0,0 0-10 16,0 0-21-16,0 0 0 0,0 0-21 0,0 0 4 16,7 11-35-16,-3-7 19 0,-1 4-20 15,0 2 4-15,-2 2-2 0,5 0-5 0,-3-4-21 16,4 7 0-16,-3-5-7 0,6 5-6 0,-6-5 3 16,5 3-5-16,-2-2 8 0,1-3-26 0,-1 2 0 15,5-2 7-15,-1-2-7 0,0-2-17 16,2 1 27-16,1-3 3 0,-1-2-3 0,2 0 0 15,1 0-25-15,1-9 10 0,0 5 5 0,1-8 2 16,2 1 3-16,-6-3-10 0,3-3 5 16,-3-1 8-16,0 1-3 0,-1-2 3 0,-3-2-1 15,1 4 14-15,-2 1-14 0,-2 3 29 16,-3-2-33-16,3 1-11 0,-4 6 31 0,-2-3-2 16,2 3 7-16,0 0-13 0,0 0 11 0,-3 5 5 15,1-2-21-15,2-1-3 0,-3 6 1 0,0 0 5 16,0 0-5-16,0 0 2 0,0 0-5 15,0 22-8-15,0-12 11 0,0 4 10 0,3-3-18 16,-3 7 8-16,3 2 2 0,0-2-8 0,2 1 9 16,-2-2-1-16,4 5-7 0,-4-4-3 0,4 0 0 15,-1-1 2-15,2-2-4 0,-1 0 7 0,2-4 2 16,-2 3-22-16,1-4 25 0,-1 0-12 16,2-2-16-16,-2-1 18 0,4 1 5 0,-1-5-18 15,-3 3-10-15,4-1 5 0,-2-3-31 16,-2-1-30-16,0-1-36 0,3 1-39 0,-6-1-137 15,2 2-567-15,-6-2 70 0,7-3 89 0</inkml:trace>
  <inkml:trace contextRef="#ctx0" brushRef="#br0" timeOffset="130316.43">10284 11115 483 0,'0'0'243'0,"0"0"-25"16,0 0-29-16,0 0-7 0,0 0-18 0,0 0-31 15,-6 3 8-15,6-3-23 0,0 0-11 0,0 0-10 16,0 0 11-16,0 0-8 0,0 0-8 0,0 0-13 16,0 0-17-16,0 0 22 0,0 0-28 15,0 0 11-15,10-17-8 0,-7 14-10 0,4-2-11 16,3 2 5-16,-3-4 9 0,3 0-9 0,1-1-7 16,5-2 5-16,2 2-5 0,2-2 2 0,1-4-7 15,6 6-13-15,1-9 5 0,2 7-23 0,4-5 18 16,10-3 0-16,1 3-8 0,-1-3 5 15,2 0 1-15,1 1-11 0,1-4 15 16,-1 3-2-16,2 0-13 0,3 0-2 0,4-3-8 16,-1 3 0-16,1-2-11 0,18-4 26 0,-1-3-12 15,2-2-8-15,3 2 12 0,-3-4 3 0,1 3 0 16,-1-4-7-16,1 0 4 0,2 5 1 16,4-7-13-16,-4 1 0 0,8 2 10 0,-4-2 0 15,0 3 0-15,3-1-6 0,-2 0-6 0,-5-2 19 16,-2 1-7-16,1 2-5 0,2 0 3 0,-3-2-1 15,6 1 0-15,-3-4 14 0,2 6-1 16,1-5-15-16,-2 2 5 0,-2 0 2 16,-4-1 1-16,2-1 2 0,-4 6 3 0,3-3-6 15,0-1-9-15,1 0 9 0,-4 2 1 0,5-2-6 16,-1-1 6-16,-1 0-3 0,1 1 5 0,-5 0 0 16,-2 4-8-16,6-5 24 0,-7 1-11 15,0 3-23-15,5-2 8 0,-5 0 0 0,0-1 3 16,0 4 7-16,0-4-5 0,-2 4 10 0,3-4 3 15,-5 2-18-15,1 2 7 0,-3-4-2 0,-10 7 5 16,15-3-7-16,-2-4-6 0,-3 0 5 16,-7 7-7-16,13-2 18 0,-13 3 0 0,10-8 7 15,3 4-20-15,-3-2-3 0,0 2 13 16,4-1-5-16,-1 2 8 0,-13 4-13 0,2 1 10 16,1-1 15-16,7-4-32 0,4-3 7 0,-11 10 10 0,10-10-8 15,-12 10 13-15,15-5-7 16,-3-3-1-16,4 1 1 0,-3 2 5 0,2 0-13 15,-2 0 2-15,-11 7 3 0,-3-3 8 0,3 2 4 16,0 0-9-16,-1-4 5 0,1 5-16 0,0 0 0 16,4-3-15-16,-3 3 18 0,5 0 13 0,-2 1-6 15,2 0-12-15,-2-1 18 0,0-2-6 16,13 2 9-16,-13 0-22 0,-4 1 9 0,0 2-6 16,0-2 11-16,0 1-13 0,-3 2 4 15,0-1-4-15,3 2 10 0,0-5 5 0,0 4-5 16,-1 3-7-16,-1-3 14 0,-1 3 1 15,-1 1-16-15,1-2 1 0,-11 2 9 0,-6 3-4 16,13-4-4-16,-7 4 12 0,-9-3 4 0,6 3-15 16,-7-1 12-16,4 1-1 0,2 2-4 0,-2-1 8 15,-3-1 3-15,2 0-3 0,0 2-22 0,1-1 17 16,0-1 5-16,0 0-15 0,-1 3 10 16,0-2-3-16,2 1-4 0,-5 0 7 0,3-1-2 15,-6 3-6-15,0-1 0 0,6 0 3 0,-6-2-2 16,-1 3 7-16,-2-4-2 0,0 2-9 0,2 2 14 15,1-3-21-15,-3 3 6 0,-1-3 9 16,1-1-4-16,2 4-1 0,-6-4-15 16,3 0 18-16,3 3 3 0,-5-2 10 0,2-1-8 15,1 3-23-15,-1-3 10 0,1-1 0 0,-2 1 11 16,5 0-6-16,0-1-4 0,-4 1 14 0,1 4 4 16,-1-7-14-16,1 5 13 0,-1 1 1 15,0-3-14-15,1 0 6 0,-2 0 17 0,-1 3-10 16,2-3-10-16,0 1-2 0,-3 2-3 0,0-3 7 15,-3 0 1-15,3 0-6 0,0 3 8 0,3-2-5 16,-4-1 0-16,2 4 5 0,-1-3-5 0,0-1-18 16,0 4 24-16,-4-4-1 0,1 5-21 15,0-3 11-15,-1 2 3 0,0-2 4 16,-3 3-4-16,3 1 2 0,-2-5 2 0,-1 4 1 0,-3 1-11 16,-1 0 6-16,1-3 2 0,-4 3 5 15,0-1-3-15,-3 2-4 0,4-1 14 0,-4-3-4 16,-1 4-10-16,-6 0-1 0,14-2-2 15,-14 2 2-15,10-1-7 0,-3 1 5 0,-7 0 0 16,8-1-8-16,-8 1 18 0,9-3-2 0,-9 3-8 16,7-2 10-16,-7 2-8 0,10 0 13 0,-10 0-2 15,0 0-10-15,11-1-1 0,-11 1-5 16,0 0 8-16,10-1-7 0,-10 1-1 0,0 0 8 16,10 0-5-16,-10 0 18 0,0 0-18 0,11 1 15 15,-11-1-8-15,0 0-12 0,10 0 5 0,-10 0 2 16,0 0 11-16,9 0-26 0,-9 0 0 15,0 0-23-15,0 0-2 0,8 1-16 16,-8-1-18-16,0 0 5 0,0 0-35 0,0 0-70 16,0 0-71-16,0 0-538 0,0 0 46 0,0 0 62 15</inkml:trace>
  <inkml:trace contextRef="#ctx0" brushRef="#br0" timeOffset="130789.99">20759 7209 494 0,'0'0'153'0,"6"16"-53"0,-2-12-23 15,3 0-6-15,0 3-1 0,2-4 75 0,1 4-14 16,1-3-16-16,3 3-2 0,0-1-11 0,2 2-2 16,-1-1-5-16,1-3-24 0,2 3-7 0,1 0 5 15,3 0-10-15,1 1-7 0,-1-4-17 16,1 3 9-16,-3-1 7 0,1-2-2 0,-1 1-3 16,1-3-10-16,-3 5-1 0,1-4-4 15,-4-2 0-15,1 3-3 0,-2-1-5 0,-1-3 5 16,-2 5-7-16,0-4 9 0,-2 0 1 0,-2 0 0 15,4 1-8-15,-4 2 8 0,-1-4 15 16,-6 0-28-16,10 3-11 0,-2-3 6 0,-8 0 13 16,9 1-3-16,-9-1 7 0,7 3-17 0,-7-3 10 15,7 1-5-15,-7-1 13 0,0 0-13 0,8 0 13 16,-8 0-8-16,0 0-6 0,3 3 12 16,-3-3-11-16,0 0 7 0,-4 13-20 0,-6-9 44 15,6 4-11-15,-9 0-20 0,-4 6-10 16,0 3 2-16,-7 0-5 0,-13 8 0 0,5 0-38 15,-9 2-36-15,-6 0-225 0,9 5-546 0,-3-2 64 16,3-2 85-16</inkml:trace>
  <inkml:trace contextRef="#ctx0" brushRef="#br0" timeOffset="134736.46">20926 7774 430 0,'0'0'151'15,"4"-6"5"-15,-1-1-26 0,0 4 6 0,-2-2-23 16,-1 5-11-16,3-4-5 0,3-2-12 0,-6 6-6 16,4-3 5-16,-4-2-9 0,0 5-16 0,6-4-1 15,-6 4-19-15,5-5 12 0,-5 5 0 16,3-2-5-16,-3 2-15 0,3-6-18 0,-3 6 18 15,4-2-1-15,-4 2-20 0,9-5 14 0,-5 4 1 16,-4 1-2-16,11-3-18 0,-4 2 6 0,-7 1 4 16,12-3 5-16,-8 1-7 15,-4 2-8-15,11-1 6 0,-11 1 14 0,7-1-7 0,-7 1-3 16,6-3 1-16,-6 3 37 0,0 0-14 16,7-3-8-16,-7 3-6 0,0 0 19 0,0 0-90 15,0 0 12-15,0 0 14 0,0 0 17 0,0 0-17 16,0 0-13-16,-27 10 40 0,16-5-30 15,1-2 8-15,-4 4-8 0,-2-1 15 0,1-2-15 16,-4 3 77-16,1 1 10 0,-2-1-18 0,-7 1-5 16,3 2 0-16,-1-2 5 0,-6 2-8 0,-2 3-7 15,-1-4-5-15,0 2 7 0,-1 2-8 16,-13-1-17-16,1 4 18 0,5-2 7 0,-2 2 8 16,6-3-13-16,3 0-7 0,-8 4 2 0,8-4-13 15,2-1-10-15,2 1 13 0,-3 1-3 16,0 0-5-16,3-2 0 0,-3 2 0 0,-1-3 0 15,-9 11 6-15,3-4-22 0,-4 0 14 16,-2 3 2-16,1-4-2 0,-4 1-6 0,2 0 3 16,-4-3 5-16,1 2 3 0,-3 1-11 0,2-3-7 15,1 2 13-15,0 1 2 0,-1-3 2 0,2 2-9 16,-2-1 2-16,0 1 5 0,-3 0 5 16,2-2-10-16,-2-2 5 0,0 3 6 0,-4 2-24 15,-5-2 13-15,-1-1 23 0,-10 7-21 0,9-5 14 16,5 0-16-16,-1 2-3 0,-3-4 6 0,-10 8-8 15,4-3 7-15,9 1-4 0,-14 0 9 0,-1 4 4 16,1 0-14-16,1-3 3 0,2 0-5 16,-1 1-5-16,2 0 7 0,11-5 8 15,2 3-2-15,-13 1-21 0,11 0 13 0,2-5 12 16,-12 8-7-16,-1-1-2 0,0 0 4 0,10-5 4 16,-9 6 1-16,13-3-2 0,-14 3-5 0,1 2 0 15,13-8 13-15,0 3-10 0,3-4-1 16,-1 2-2-16,-1 2 5 0,3-3-2 0,-1 5-3 15,0-2 8-15,0-4-8 0,1 6-6 0,-1-5 6 16,-3 5 0-16,3-6-10 0,0 5 8 0,1-3 2 16,-4 2 5-16,3 1-3 0,-4-4-2 0,4 3 3 15,-3-1-6-15,4 1 8 0,-4-2-5 16,0 1-2-16,3-1-1 0,-3-2 8 16,0 6-2-16,0-4 2 0,-11 5-15 0,11-5 5 15,0 0 2-15,-1 2 3 0,2-3 10 0,-15 6-15 16,14-1 0-16,-1-4 13 0,-2 0 7 15,4 3-10-15,-13 2-2 0,9-5-3 0,-10 5-3 16,2-1 9-16,8-6 6 0,-12 7 1 0,-1-2-8 16,12-5 3-16,4 1 0 0,-17 4-16 0,17-2 8 15,-4 0-8-15,1-5-5 0,2 3-10 0,1 4 13 16,0-5 10-16,-4 6 5 0,4-6-5 16,0 4 8-16,-3-4-11 0,4 5 3 0,1-4-7 15,-2 1 7-15,3 0-11 0,0-2 22 0,2 5-9 16,1-4 1-16,0-1-3 0,5 3 10 0,-2-2-15 15,-2-2 10-15,1 5-7 0,1-4 4 16,-1 0-7-16,-2 3 2 0,0-2 1 16,1-1 7-16,-3 3 0 0,2-1-7 0,0-2-4 15,5-3 17-15,-4 3-11 0,6-1 10 0,1 3-10 16,9-7-8-16,1 2 1 0,1-1 7 0,1-1 2 16,2 1 1-16,-14 5-1 0,9-4 3 15,4-1-10-15,-3-1 5 0,-7 5-10 0,4-3-3 16,6 0 13-16,0 0 0 0,-3-3-2 0,-8 6 7 15,5-3-5-15,6 2-8 0,-13 1 16 16,6-3-11-16,7 2 8 0,-13-1-12 0,10 0-1 16,3-2 8-16,0-2-8 0,1 1-5 0,-1-1 8 15,3 1 3-15,-5-1 4 0,5 1-2 16,-3-2-12-16,0 0 9 0,1 1 6 0,-1-2 4 16,3 1-4-16,-5 2-8 0,5-2 10 0,-3 1-3 15,1-1-7-15,-1-1 3 0,0 4 2 0,0-4 0 16,0-1 7-16,1 1-17 0,-1 2 18 15,4-3-6-15,2-1 1 0,-1 0-1 0,2 0-7 16,3-3 0-16,0 2 10 0,4 0 3 0,-3-1-26 16,6-2 18-16,0 0 3 0,4-1 2 0,0-2 2 15,-1 4-9-15,1-3 2 0,4-1 8 0,-1 1 4 16,0 2-4-16,0-3-3 16,7-1 8-16,-7 2 5 0,7-2 0 0,-10 4-8 0,10-4-5 15,-7 1 5-15,7-1 21 0,-4 3-13 16,4-3-5-16,0 0-8 0,-10 0 15 0,10 0 19 15,0 0-8-15,0 0-31 0,-6 4 15 16,6-4 3-16,0 0 7 0,0 0 11 0,0 0-20 16,-6 0-9-16,6 0 6 0,0 0-33 0,0 0-21 15,0 0-51-15,0 0 10 0,0 0-21 0,0 0-76 16,0 0-51-16,0 0-579 0,0 0 61 0,0 0 80 16</inkml:trace>
  <inkml:trace contextRef="#ctx0" brushRef="#br0" timeOffset="135156">10636 11218 583 0,'0'0'192'16,"0"-4"-15"-16,0 4-24 0,0 0-4 0,-3-6-16 15,3 6-13-15,0 0-15 0,0 0-13 0,-27 11-12 16,16-4-11-16,-2 6 0 0,-4-1-21 16,3 2 1-16,-3-3 15 0,-1 6-13 0,2-2-15 15,1 0-18-15,-1 2-3 0,-2-1 6 16,2-3-6-16,-2 2-7 0,2 2-3 0,-2-3-8 16,5-3-25-16,-1 3 13 0,1-4 18 0,3-2-6 15,2 0 18-15,-2-2-12 0,3-2 10 0,0 3-1 16,1-1 9-16,2-4 5 0,4-2-11 15,-7 2 3-15,7-2-5 0,-6 0 2 0,6 0 16 16,0 0-3-16,0 0-8 0,0 0-4 0,0 0 4 16,0 0-2-16,0 0-3 0,0 0 1 0,0 0-1 15,0 0-15-15,20-4 13 16,-20 4-3-16,14 2 0 0,-4 0 19 0,1-2-24 16,-1 5-3-16,3-2 19 0,4 2-6 0,-3-2-10 15,6 3 0-15,-3 0-7 0,4-1-11 0,6 2-23 16,-3 1-38-16,1-2-54 0,-5-5-133 0,13 9-512 15,-5 0 59-15,-1-2 76 0</inkml:trace>
  <inkml:trace contextRef="#ctx0" brushRef="#br0" timeOffset="137248.6">13491 10084 619 0,'-4'-6'177'0,"4"2"-24"0,-3-2 26 0,0 3-20 0,0-4-21 16,-2 2-10-16,2 3-20 0,-4-2-14 16,1 0 14-16,-4 4-31 0,-4 0-8 0,0 0-13 15,-6 4-5-15,3-1-7 0,-10 3-13 16,3-1 4-16,2 2 4 0,-2 1-3 0,1 2-8 15,2-2-10-15,1 4 0 0,6-2 0 0,0-1-8 16,1-1 0-16,3 2 8 0,3-2-13 0,3 0 18 16,1 1-15-16,3-1-1 15,6-1-14-15,-1 1 9 0,4-5 1 0,1 2-3 16,5-3 8-16,1-2-6 0,-1 0-15 0,4-2 21 16,2-4-13-16,0 4 18 0,-1-5-13 0,-2 1 0 15,1 0 2-15,-1 0 24 0,-1-2-11 0,-4 0 1 16,2 1-6-16,-5-3 10 0,0 3-9 15,-1 3 14-15,-1-3-45 0,-1 0 38 0,-1 2 30 16,-2 2-20-16,-1-4 1 0,2 5 9 0,-5 2-15 16,9-8-5-16,-6 8 0 0,-3 0 0 0,0 0-3 15,7-2-2-15,-7 2-11 0,0 0-4 16,10 5-6-16,-5 2 8 0,1-3-25 0,1 0 25 16,-1 3-39-16,2 1-4 0,5 2-19 15,-3-3-25-15,1 1-38 0,2 0-21 0,-3-6-87 0,7 5-530 16,-3 0 67-16</inkml:trace>
  <inkml:trace contextRef="#ctx0" brushRef="#br0" timeOffset="137504.37">13891 9944 483 0,'-4'-1'254'0,"-2"-4"2"16,-2 3 0-16,2-1-29 0,6 3-35 0,-14-1-15 15,14 1-31-15,-14 1 20 0,7 0-45 0,-2 6 1 16,2-4-17-16,-4 4-2 0,5 0-8 0,2 3-29 16,-2-2-2-16,2 6-2 15,0-3-29-15,4-1 5 0,0 4-7 0,0-1-26 0,7 0-8 16,-3 2-9-16,3-5-9 0,2 5-20 16,2-5 3-16,2-3-13 0,2 0-67 0,1-4-25 15,-1-2-60-15,-6 2-163 0,12-7-384 0,-1 4 64 16</inkml:trace>
  <inkml:trace contextRef="#ctx0" brushRef="#br0" timeOffset="138854.94">14106 9685 547 0,'-6'-7'185'0,"2"4"30"16,1-4-39-16,-1 5-12 15,4 2-3-15,-7-6-5 0,7 6-28 0,-6-2-7 16,6 2-27-16,0 0 1 0,0 0-3 0,-11 10-15 15,8-2-5-15,3 4-6 0,-4 1-7 0,1 4-3 16,3 1-15-16,0 4 11 0,0-2-27 0,3 8 19 16,1-1-26-16,-1 1-21 0,-3 2-2 15,4 3 0-15,-1-6-36 0,-3 3-31 0,3-3-35 16,-2-2-39-16,2 0 5 0,-3-7-5 0,3 0-54 16,0-1 67-16,-3-3-5 0,1-6 41 0,2 2-21 15,-3-4 21-15,4-4 15 16,-4-2 26-16,0 0 12 0,0 0 36 0,0 0 37 15,0 0 22-15,0 0-8 0,3-20 21 0,-3 13 0 16,-3-2 28-16,-1 0-7 0,4-4-21 0,-4 4 23 16,1 1 13-16,0-2-13 0,0-3 33 15,2 7-53-15,-2-3 30 0,3 2-2 0,-3 0-16 16,3 1 8-16,-3-3-36 0,2 3 3 0,1 3 13 16,0-4-27-16,4 0 9 0,2 2-8 0,1-4-8 15,4 0 16-15,2-1-26 0,1 1-5 0,6-2 8 16,1 2-9-16,-1 0 9 0,-2-3-5 15,2 2-11-15,-3 3-5 0,0-1 10 0,-3 4-2 16,-3-2-3-16,-1 1 3 0,0 0-3 0,0 0-12 16,-3 3 12-16,0 0-2 0,-1-3 2 0,-2 4-10 15,3-1-8-15,-7 2-2 16,10-1 0-16,-10 1 15 0,0 0-5 0,0 0-15 16,7 7 9-16,-7-7-4 0,3 9 23 0,-3-4-16 15,0 2 9-15,0 0-17 0,0 0 11 0,3 1-38 16,-3-4 12-16,0 3 13 0,0 0-7 15,4 1 10-15,0-2-6 0,-1-2 1 0,0 3 0 16,1-4-6-16,2 4 14 0,-2-7 17 0,-4 0-26 16,14 1 1-16,-14-1 20 0,16-1-15 0,-9-2 10 15,1-3-5-15,-1 0-5 0,2 2 25 16,-2-4-10-16,1 0 0 0,-2 1-2 16,1 3 12-16,-1-3 18 0,2 0-17 0,-5 2 9 0,1 2 9 15,-1-3-24-15,0 5 5 0,1-4 1 16,-4 5-6-16,6-6-8 0,-6 6 6 0,3-6-11 15,-3 6 1-15,0 0 7 0,5-1 0 16,-5 1 0-16,0 0-12 0,0 0-6 0,0 0 5 16,10 9 0-16,-7-5 11 0,-3-4 10 0,7 5-13 15,-4 1 0-15,4-4-8 0,-7-2-5 0,10 5 6 16,-3-3-4-16,0-2 6 0,3 1-2 16,-3 1 14-16,0 0-4 0,-7-2-11 0,17 2 8 15,-10-2 5-15,-7 0-10 0,13-2 13 0,-13 2-11 16,14 0 6-16,-7 2-3 0,-7-2-3 15,13 0 3-15,-13 0 0 0,11 0 3 0,-11 0-6 16,13 0 11-16,-13 0-8 0,14-2-8 16,-7 0 11-16,-7 2-6 0,13-3 1 0,-5 2-3 15,2-5 5-15,-3 4 5 0,3-4-21 0,0-1 14 16,0-3 7-16,0 2-5 0,1-2-5 0,-4-1 7 16,3 0-2-16,-3 1 5 0,0-1-5 15,-4 2 0-15,1-3-12 0,-1 4-1 0,-3-2 3 16,0 2-6-16,0 3 11 0,-3-2-10 0,-1 2 10 15,1-2-8-15,-4 6 8 0,-3-2 5 0,3 1-13 16,-3 2 0-16,-4 2-5 0,1-1 21 16,2 1-24-16,0 2 21 0,-1 0-10 15,4 2-5-15,-2-2 5 0,3 3-3 0,0 0 13 16,0-1-16-16,1-1 6 0,2 2 2 0,7-1 24 16,-6-2-24-16,3-4 0 0,4 7 14 15,2-6-6-15,-6-1 5 0,14 2-8 0,-14-2 1 16,13-3 14-16,-5 1-9 0,-1 0 12 0,2-1 13 15,-2 1 1-15,-3 1-12 0,-4 1 22 0,11-6 7 16,-5 5-8-16,-6 1 19 0,7-2-39 0,-7 2 0 16,6-3 12-16,-6 3-4 0,5-3-3 15,-5 3-8-15,0 0 3 0,9-2-3 0,-9 2-7 16,0 0 13-16,0 0-11 0,0 0-20 0,0 0 7 16,0 0 18-16,7 7-40 0,-7-7 15 15,4 3-11-15,2-2-7 0,-6-1 20 16,5 7 3-16,-5-7 8 0,9 0-6 0,-2 0-7 15,-7 0 18-15,21-7-16 0,-11 4 0 0,4-5-12 16,-1-1 10-16,0-4 2 0,2-1 0 0,-2-2 13 16,1-4-12-16,-1-5 19 0,1 0-22 15,-3-1 15-15,-2 4-10 0,-1-1 21 0,-5-2-9 16,1 3 14-16,-1 3-6 0,-3-2 6 0,0 4-1 16,0 0-15-16,-3 5 13 0,2-1 5 0,-2 2-8 15,0 3 3-15,-1-1-5 0,0 1 0 16,-2 6-5-16,2-3-8 0,4 5-5 15,0 0 5-15,-13 11-6 0,6 1-1 0,3-3 7 16,4 7 0-16,-3 3-3 0,6-2 6 0,-3 4-8 16,4 1-8-16,3 1 3 0,3 2-6 0,0 0 1 15,4 0 2-15,0 0-30 0,6-4-14 16,-3 0-25-16,0-6-33 0,0 1-46 0,0-8-62 16,1 3-591-16,2-5 92 0,-3-2 100 0</inkml:trace>
  <inkml:trace contextRef="#ctx0" brushRef="#br0" timeOffset="139604.09">15539 9576 583 0,'-4'6'248'0,"4"-6"-10"16,0 0-38-16,0 0 0 0,0 0-26 0,0 0 36 16,0 0-49-16,0 0-46 0,0 0 23 15,0 0 11-15,0 0-47 0,0 0 21 0,0 0-3 16,0 0-4-16,0 0-1 0,-7-14-21 0,7 4-17 15,0-1 8-15,0-4-21 0,3-2-5 0,-2-5 12 16,2 1-9-16,4-4-16 0,-6-3 5 16,5 2-20-16,-3 1-1 0,1 0 6 15,-1 0 0-15,3 0 2 0,-1 0-9 0,-2 7 6 16,0 0 6-16,1 2-20 0,-1 0 5 0,0 3-6 16,-2 2-17-16,2 3 2 0,-3-2 7 0,3 2-9 15,-3 1-13-15,3 0 7 0,1 3-4 16,-3 0-4-16,5 4 6 0,-6 0-5 0,10 5 20 15,-3 2-20-15,7 2 7 0,-4 0-4 0,4 1 9 16,0 5-7-16,3 2-5 0,-1 1-3 0,5-1-23 16,-4 4 13-16,1-2-41 0,5 3 5 0,-6-1-74 15,1 2-15-15,-2-6-39 0,-2 0-36 16,-7-2-171-16,6-2-451 0,-2 0 90 16,-4-3 77-16</inkml:trace>
  <inkml:trace contextRef="#ctx0" brushRef="#br0" timeOffset="139795.03">15546 9332 645 0,'-4'-4'250'0,"4"4"-17"0,-3-3-23 0,3 3-15 16,0 0-16-16,-4-6-23 0,4 6-20 0,0 0-3 15,21-1-28-15,-11-1-16 16,7-2-27-16,1 3-37 0,2-2-53 0,4 2-49 15,-3-5-71-15,6 5-146 0,-1-6-231 0,-1 1-120 16,2 1 28-16</inkml:trace>
  <inkml:trace contextRef="#ctx0" brushRef="#br0" timeOffset="140202">16127 8931 465 0,'0'-13'205'15,"3"3"-28"-15,-3 3 40 0,0 0-37 0,0 3-4 16,0-1-25-16,0 5-10 0,0-7-11 0,0 7 4 15,0 0-42-15,0 0 8 0,0 0-31 0,0 0-3 16,0 0 1-16,0 21-3 0,0-10 2 16,0 4-12-16,0 3 10 0,0 5-23 0,3 2-8 15,-2 0-7-15,-1 2 15 0,0-2-13 0,3 0-2 16,0 1-11-16,0-2-23 0,-2-2 3 16,2-2 8-16,0-4-21 0,-3 1 8 0,4-3 7 15,-4-2-10-15,1 0 13 0,2-2 5 16,-3-2 3-16,0-6 10 0,0 4-13 0,0-6-15 15,0 0-3-15,0 0 5 0,0 0 3 0,0 0 10 16,-14-14 13-16,10 7-18 0,-2-1 18 0,-1 2 23 16,-1-1-31-16,-1 0-2 0,2 0 18 15,-7-1-3-15,4 5-8 0,-3-2 8 0,1 2-10 16,-1-1-16-16,-1 2 6 0,1 2 10 0,0 2-11 16,1 3 6-16,-1-2-21 0,2 4 23 15,1 0-17-15,0 1 9 0,0 2 11 0,3 0-16 16,4 2-12-16,-1-2-3 0,1 2 23 15,6 1-5-15,-2-2-20 0,5 2-24 0,-2-4 3 16,6 1-18-16,4-2-45 0,0-1 9 0,-1 0-33 16,5-4-82-16,-2-3-31 0,5-3-509 0,-1-2 77 15</inkml:trace>
  <inkml:trace contextRef="#ctx0" brushRef="#br0" timeOffset="141340.97">16424 8844 696 0,'0'-7'181'0,"0"1"-47"16,0 0 6-16,0 0-9 0,0 6-8 0,0-4-18 16,0 4-5-16,0 0-13 0,0 0-3 0,0 0-7 15,-4 17-18-15,1-6 2 0,0 4-20 16,0 2 5-16,2 1 8 0,-2 1-3 0,0 6 0 16,0-1-5-16,3 1-2 0,-2 0 12 0,2-3-25 15,-3-2-13-15,3 2-3 0,0-4-10 0,0 1-5 16,3 0-7-16,-1-3-27 0,-2-3 6 15,3-1-5-15,0-1 2 0,0-1 3 0,-3-4-3 16,4-2-30-16,-1 0 15 0,-3-4-18 0,3 1 36 16,-3-1 0-16,0 0-6 0,4-8 21 0,-4 1 26 15,0 1-31-15,-3 0 44 0,3-1 7 0,-1-1-5 16,-2 0 24-16,0 1-17 16,-1-1-4-16,-2 1-3 0,-2 2 8 0,-2-1-18 15,1 0 13-15,-2 5-11 0,1 1-2 0,0-2-5 16,-4 4 7-16,3-2 11 0,1 7-23 0,-4-4 5 15,4 6-21-15,0 1 13 0,0-1 13 0,6 3-21 16,-2-4 9-16,6 3-1 0,0 2 2 16,0-3 6-16,6-1-21 0,-2 0 19 0,6-1-19 15,0-1 3-15,0-1 20 0,5-4-10 16,1 3 3-16,1-4 0 0,-3-1-8 0,7-1 5 0,-5-4 5 16,5 3 0-16,-4-4-15 0,-3-1 18 15,3-1-10-15,-4 2 9 0,-2-1 9 16,-1-2-16-16,0 3 15 0,-3-1-22 0,-1-3 7 15,-1 3-2-15,-2-1 4 0,0 0-4 0,-2 1 15 16,-1 3-13-16,-1-2 0 0,-2-2-2 0,0 1-6 16,0 4 3-16,-2-4 3 0,2 4 22 15,0-4-22-15,-1 5 4 0,1-3-7 0,3 5 28 16,-3-8-17-16,0 6-19 0,3 2 5 0,-1-8-9 16,1 8 9-16,4-7-7 0,2 3 12 0,1 0-2 15,4-4-10-15,2 1 13 0,1 1-11 0,0-4 13 16,3 4-15-16,-3-1 2 0,3-2 13 15,-1 1 16-15,-1 0-19 0,-2 0 24 16,0 0-39-16,-2 1 23 0,-1 0 54 0,-3 0-48 16,0 3 17-16,0 2 23 0,-1-4 6 0,-2 3-29 15,2-1-7-15,-5 4 4 0,6-6 4 0,-4 5 2 16,-3 1-21-16,0 0 3 0,0 0 0 16,0 0 5-16,0 0-8 0,0 0 6 0,0 0-32 15,-7 13 19-15,7-11 5 0,0 5-26 0,-3 0 3 16,6-3-3-16,-3 3-13 0,4 0 3 0,-1 1 11 15,1 0-19-15,2-6 16 0,4 5 7 0,1-3-8 16,-1 0 16-16,3-2-25 16,1-2 17-16,3 0 1 0,-3 0 4 0,3-6-15 15,0 2 0-15,1-3 0 0,-5 3 8 0,0-3 15 16,2-2-5-16,-2 2 10 0,-2-2-7 0,-2-3 2 16,-2 3-2-16,0 2 2 0,0-2 23 0,-3 0-8 15,-1 1 11-15,0 3-21 0,0-1 8 16,-2-1-10-16,-1 0 15 0,0 2-15 0,-1-1-3 15,1 3 5-15,-3-1 3 0,3 4-11 0,-3-3 11 16,3 3-31-16,0 0 11 0,0 0 12 0,0 0-16 16,-7 10 11-16,3-7-20 0,4 4 5 0,0-1-3 15,4-3 13-15,-3 4-13 16,2 0 10-16,3-3 16 0,1 2-8 0,0-2-11 0,0-1 6 16,3-2-2-16,0 1 9 0,1-2 6 15,-1 0-1-15,0-2-9 0,1 1 17 0,-1-5-2 16,0-1 10-16,0 1-5 0,0-3-13 0,-3-2 5 15,0 0-2-15,0-3 5 0,0 2-5 16,-4-4 4-16,0 2 14 0,1 3-13 0,-4 0 23 16,0-1-6-16,0 2-2 0,0-3-10 0,-3 2 11 15,2 3-14-15,-2 1 8 0,3-1-21 0,0 4 11 16,-3-2-5-16,3-1 2 0,-3 4-15 16,3 3-3-16,0 0 6 0,0 0-11 0,0 0 16 15,3 18-3-15,3-4-8 0,1-3 3 0,4 7 5 16,-1 4-3-16,6 2 1 0,-1-2 9 15,9 15-19-15,-1-4 17 0,-2-4-21 0,-3-3 6 16,-2 2 18-16,2-2-1 0,-2-1-9 16,-2 2 12-16,-1-2-5 0,-2 4-5 0,-10-2 5 15,-1 0-7-15,-5 7 7 0,-15 14-18 0,-11-3-36 16,-17 10-91-16,-14-5-111 0,-15 3-591 0,-6-3 71 16,-9-3 103-16,-4-4 54 0</inkml:trace>
  <inkml:trace contextRef="#ctx0" brushRef="#br0" timeOffset="143484.03">10462 11448 478 0,'0'0'215'15,"-7"-2"-18"-15,7 2-20 0,0 0-24 0,0 0-7 16,0 0-18-16,0 0-12 0,0 0-12 16,0 0-14-16,0 0-8 0,-4-3-10 0,4 3 2 15,0 0-25-15,0 0 4 0,0 0-4 0,0 0 2 16,0 0-15-16,0 0-8 0,0 0 5 15,0 0 8-15,0 0-5 0,0 0-5 0,0 0-3 16,0 0 0-16,25 5-12 0,-19-3-4 0,2-1-1 16,2-1 7-16,-4 4 5 0,6-1 0 0,0-3-3 15,-1 1-2-15,6 1-8 0,-1 2 8 16,2-3-5-16,3 1-3 0,-1 1 11 0,1-1-14 16,3 1-2-16,-1-3 1 0,5 5 6 0,2-3 9 15,4-2-8-15,-3 1-13 0,11 4 18 16,-2-4-82-16,1 2 10 0,4-3 5 15,2 0 3-15,-1 3 21 0,18-3-6 0,1 1 0 16,-3-1 11-16,-8 0 4 0,11 1 6 0,-13 1-5 16,-2-2-8-16,-5 0 12 0,3 1 6 0,-3-1 26 15,2 0-24-15,-2 4 1 0,2-1 2 0,-2-3-6 16,0 1-11-16,16 4 9 0,-9-3-10 16,-5 0 26-16,14 1-8 0,-9-2-13 0,-4 2 10 15,-4-2 1-15,2 3-3 0,1-1-8 0,-2-3 20 16,-1 1 4-16,-3 4-16 0,3-3 17 0,0 0-19 15,-2-2 32-15,-1 0-37 0,0 4 17 16,3-3-8-16,-3 1-2 0,0-1-3 16,0-1 8-16,0 4-15 0,3-3 23 0,-2 1-1 15,2-2-7-15,1 0 5 0,-1 0 8 0,1 0-15 16,-1 0-3-16,0 0 7 0,1 0-2 16,-1-2 15-16,-2 1 6 0,1-3-3 0,1 4 0 15,1 0 0-15,-1-3-3 0,1 1-12 0,-1-1-3 16,1 3-6-16,0-3 9 0,16-3 7 0,1 5-20 15,-11 1 5-15,-4-3 2 0,15-1 6 0,0 4-1 16,-8-3 1-16,-9 2 0 0,17-3 9 16,-11 4-24-16,-3-2 24 0,-1 1-1 15,18-3-1-15,-3 1-8 0,3 3 1 0,-3 0-6 0,0 0 1 16,2-2-1-16,1 2 11 0,-3-1-3 0,3 2-7 16,-10-1 9-16,-5 0 9 15,12 2-6-15,2-2-2 0,2 0-11 0,2 0-2 16,-3 0 0-16,0 1 2 0,0-1 21 0,0 2-28 15,3-4 12-15,1 4-4 0,3-4 4 0,-1 2 6 16,1 0-3-16,-3 0 3 0,-1-1 0 16,0 1-16-16,1 0 10 0,-1 0-12 0,-3 0 10 15,3 0-2-15,1 0 7 0,3 0 2 0,-1 0 1 16,-2 0 0-16,-1 0-6 0,1 1 6 0,-1-1-11 16,-3 2 11-16,0-2-5 0,-1 0-3 0,-9 3-11 15,10-3 24-15,-13 1-18 16,-2-1 0-16,15-1 13 0,1 1-11 0,-12 0 3 15,8 0-10-15,2 1-5 0,-12-1 15 0,-4 0 5 16,-3 0-13-16,3 0 11 0,-1-1-6 0,-2 1 18 16,-1 0-15-16,1-3 0 0,-1 1-5 15,0 2 5-15,1 0-2 0,-1 0 17 0,1 2-23 16,-1-4 3-16,1 2 5 0,-1 0-10 0,1-1 18 16,-1 1-1-16,-3 0 1 0,0 0-11 0,0 0-22 15,-4 0 25-15,-2 0 10 0,-1-2-15 16,1 1-3-16,-1-3 11 0,0 4 2 0,-3 0-2 15,2 0 2-15,-2-3-3 0,0 3-12 0,3-1 2 16,-3-3 8-16,0 4-5 0,0 0 5 0,-1-2 23 16,-2 1-20-16,3 0 7 0,-4-2-10 0,0 3-18 15,1-2 18-15,-5 1-2 16,1 1 12-16,0 0-5 0,0 0-10 0,-4 0 0 16,4-2 2-16,-3 2-5 0,-1-1 3 0,4 1 10 15,-3-4 1-15,0 4 4 0,-1 0-5 0,4 0 5 16,-3 0-2-16,-1 0-3 0,1 0-13 15,-1 0 13-15,0 0-2 0,1-1 2 0,0 1-15 16,-1 0 20-16,4 1-7 0,-3-1-1 0,-1 0-9 16,4 0 14-16,0 0-4 0,-3 0-8 0,2 0 7 15,1 4-4-15,0-3-3 0,0-1 12 16,1 2-4-16,-2-2-3 0,8 0 0 16,-1 0 13-16,-2 0-3 0,3 0-18 0,2 0 26 0,1 1-21 15,-2-1 1-15,3 0 4 0,2 2 14 16,-6-2 7-16,6 0-23 0,-3-2 8 0,0 4-11 15,-3-2 3-15,0 0 8 0,3 0 2 16,-4 0-15-16,-2 0 7 0,0-2-7 0,-4 2 13 16,0 0 5-16,-4-1 2 0,1 1-18 0,-5 0 16 15,1 1 5-15,-3-2 5 0,0 1-56 0,-4 0 53 16,1 0 6-16,-4 0-13 0,-7 0 25 16,19 0-28-16,-11 0 24 0,2 0-32 0,-3 0 14 15,-7 0-27-15,17 0 32 0,-17 0-19 0,13 0 6 16,-6 0-10-16,-7 0-1 0,14 0 11 15,-14 0-6-15,10 0 1 0,-10 0-11 0,17 0 8 0,-10 0-5 16,-7 0 5-16,13 0 3 16,-2 0-3-16,-1 0 5 0,0 0 0 0,7 0-8 15,-3 0 11-15,4 0 2 0,2-2-2 0,3 4 0 16,-2-4-14-16,3 2 19 0,0-1-5 0,0 1 10 16,-3-4-21-16,3 4 11 0,-4 0-13 15,-3 0 12-15,0 0-9 0,-3 0 2 0,0 0 10 16,-1-1 3-16,-3 2 10 0,1-2-20 0,-1 1-16 15,-3-2-28-15,-7 2 51 0,14 0 3 0,-14 0-11 16,10-1 6-16,-10 1 41 0,7-1-24 16,-7 1-12-16,0 0-3 0,6-3 11 15,-6 3-16-15,0 0 10 0,0 0-17 0,0 0-1 16,0 0-7-16,0 0-39 0,0 0-20 0,0 0-69 16,0 0-21-16,0 0-92 0,-16-9-171 0,12 8-356 15,4 1 74-15,-7-3 118 0</inkml:trace>
  <inkml:trace contextRef="#ctx0" brushRef="#br0" timeOffset="144011.18">20913 11215 478 0,'-4'-6'197'0,"4"6"-7"0,0 0 48 16,0 0-39-16,-3-2-22 0,3 2 33 0,0 0-46 15,0 0-11-15,0 0-9 0,0 0-39 0,0 0-3 16,0 0-20-16,0 0 18 0,19 11-6 0,-8-6-1 16,3 2-14-16,3 2-18 15,3-1-4-15,4 1 7 0,1 0-18 0,-1-1-5 0,7 2 2 16,-4 0-17-16,0-2 5 0,-3-1 2 0,3 3-20 15,0-3 5-15,-2-1 5 0,-1 3-6 16,-4-5 4-16,0 3-11 0,-2-1 16 16,-1-4-21-16,-3 5 8 0,-4-5-1 0,0 2-22 15,1-1 28-15,-2-2-13 0,-2 4-2 0,0-5-1 16,0 2 60-16,-7-2-16 0,7 1-15 0,-7-1 12 16,3 5-7-16,-3-5 7 0,0 0-17 0,0 0 12 15,-10 4-4-15,10-4-11 0,-11 1-5 16,5 3 0-16,-1-1 17 0,1 1-19 0,-5-1-6 15,4 4-5-15,-3-3 18 0,-4 3-15 0,1 3-3 16,-2 4-2-16,-4 0 7 0,1 3 10 0,-6 2-25 16,4-1 15-16,-4 3-12 0,3-1 15 15,-3 4-26-15,1-6 13 0,-1 6 2 16,3-6 1-16,1 3-6 0,2-2 14 0,-2-2-16 16,6-3-16-16,0-2-10 0,1 2-17 0,3-3-9 15,-1 3 9-15,4-4-50 0,-3-4-47 0,4 3-24 16,-2-3-59-16,5-2-20 0,0 1-589 15,-1-2 46-15,4-3 94 0</inkml:trace>
  <inkml:trace contextRef="#ctx0" brushRef="#br0" timeOffset="144186.41">21217 11547 389 0,'0'0'135'0,"0"0"-43"0,0 0-53 15,0 0-96-15,-10 1-296 0</inkml:trace>
  <inkml:trace contextRef="#ctx0" brushRef="#br0" timeOffset="146790.63">21251 11047 578 0,'17'-6'177'0,"-4"-1"-65"15,-2 6-14-15,6-6 4 0,-4 7-33 16,2-7 18-16,4 6-31 0,-1-3 6 15,0-2-19-15,1 5 93 0,2-1-29 0,-4-2-22 16,7 2 2-16,-3-3-13 0,6 4-5 0,1-1-5 16,2-3-5-16,1 2 3 0,3 3-9 0,7-7 1 15,4 7 2-15,17-4-15 0,2 0-7 16,-2 0-1-16,6-2-2 0,0 4-1 0,0-3 1 16,5 3-5-16,1-4 2 0,2 3-10 0,2-3 12 15,15 4-14-15,2-4-1 0,-13 5 3 0,-3-5-8 16,0 5 6-16,13-6 14 0,4 3-7 0,-17-2-84 15,19 2 0-15,-2 0 4 0,0-5 9 16,0 6-6-16,-1-4 46 0,-2 1 8 16,-14 2-18-16,16-4-15 0,0 2 0 0,-2-1 10 15,-1 0 10-15,-11 3 0 0,10-3-2 0,-13 0 12 16,-2 3 6-16,-2-2-13 0,-2 4 2 0,0-3 8 16,-4 1-13-16,-3 0 10 0,-3 2-7 0,2 0 18 15,-5-4-11-15,-5 6 1 0,-9-1-1 16,3-1 21-16,14-2-13 0,-8 4-12 0,-9-1 4 15,3 0-7-15,-1 1 12 0,-2-5 6 0,-1 5-8 16,-3-1 8-16,1 1-1 0,-2 0-4 0,1-3-6 16,-7 3 6-16,1-1 5 0,-1-2-11 0,0 3-2 15,0-2-5-15,0 4 15 0,0-2-10 16,0 3 2-16,-3-3-2 0,0 1 13 16,3 0-3-16,-6 1 5 0,2-2-2 0,1 4-3 15,-3-1 0-15,2-2 0 0,-6-1-7 0,1 4 12 16,-2-2 0-16,1-1-7 0,7-1 4 0,-1 3-12 15,1 1 13-15,0-3-13 0,3 1 0 16,0-2 5-16,1 4 5 0,-4-1-16 0,3-2 11 16,0-1 6-16,-3 0-4 0,3 4 1 0,-4-3-11 15,1-1 8-15,-6 1 3 0,-2 0-1 0,1-1 6 16,-6 0-3-16,1 0 3 0,-4 0 25 0,1 1-25 16,-2 1 20-16,-1-2 25 15,-5 0-55-15,-1-2 61 0,3 2 18 0,-4-1-16 0,2 1-7 16,-5-2 5-16,-3 2-3 0,10-5-10 0,-7 5-8 15,-3 0-2-15,0 0 8 0,4-4-19 16,-4 4 1-16,3-4 7 0,-3 4-17 0,0 0 2 16,0-2-13-16,0 2-8 0,0 0 11 15,3-5-1-15,-3 5 9 0,0 0-9 0,0 0-1 16,0 0-12-16,0 0 4 0,0 0-8 0,0 0-1 16,-3 15 17-16,3-15-24 0,-3 10 13 0,3-3 2 15,0 1-18-15,-3-1 19 0,3 4-13 0,0 2 12 16,0-2 6-16,0 4-3 0,-1 1-8 15,1 1 5-15,-3 1 8 0,3 5-2 16,0-4 5-16,0 10-16 0,0-3 3 0,0 1 5 0,0-1 2 16,0 5-2-16,0-3-2 0,0 1 4 15,-3 0-9-15,3 4 12 0,0-2 0 0,-3-3 0 16,2 2 0-16,-2-2 8 0,0 5 13 16,3-3-24-16,-4-3 3 0,4 0-10 0,0 2-5 15,-1-3 2-15,1-1 1 0,1-2 7 0,-1-1-6 16,0-1 1-16,0-2 10 0,4-1 1 0,-4 2-19 15,3-2 3-15,-3-2 15 0,3-3 0 0,-2 0-8 16,-1-1-12-16,3-4 2 0,-3 5 31 16,3-5-21-16,-3-4 1 0,0 4-1 0,3 0-7 15,-2-2 15-15,-1 1-2 0,0-4 12 0,0 4-15 16,0-4 10-16,0 4-7 0,0-6 12 16,3 4-10-16,-3-3 18 0,0-2-7 0,0 0-3 15,0 8 5-15,0-8-8 0,0 0-3 0,0 0 11 16,-7 2-10-16,1-2 5 0,6 0-8 15,-11 0 13-15,11 0-8 0,-17-2 0 0,3 2 6 16,1 0-6-16,-2 0-2 0,-4 0-6 0,-4-1 3 16,-9-3-7-16,-2 2-14 0,-7 1 27 0,-4 1-11 15,-2 0 5-15,-18 0-10 0,3-2 20 0,-4 1-25 16,2-3 7-16,2 4-7 0,8 4 2 16,5-4-2-16,-18 0 10 0,2 1-10 0,0 1-11 15,-1-2 16-15,4 1 0 0,-2 4-8 0,-1-3 0 16,3 0 11-16,11 3 2 0,-10-2 2 15,-1 2-9-15,1 0-6 0,3 0 5 0,10 1 6 16,4-2 2-16,2 1-13 0,-16 3 13 16,10-6 3-16,8 3-19 0,-5-1 14 0,4-3 4 15,-17 6 6-15,-1-1-16 0,8-4 3 0,-7 4 10 16,7-2 5-16,6-4-17 0,1 5 12 0,-4-3-13 16,-10 4 0-16,7-4 3 0,6 0-2 15,-15 3-6-15,-3-2 8 0,4 2 2 0,-2-2-10 16,1 2 11-16,8-3-16 0,-7 0 8 0,-2 3 7 15,10-2 8-15,7-3-7 0,-21 4 9 0,6-1-14 16,-2-3-9-16,9 3 21 0,5 0-20 16,-14-1 15-16,9-2-5 0,8 5 18 15,-19-3-16-15,10 1 3 0,-9 1-5 0,10-1 0 16,8-3-5-16,-1 3 10 0,1 2 2 0,-1-5 11 16,4 5-5-16,-2-3-11 0,-2 1 11 0,4 2-29 15,3-3 21-15,-3-1 6 0,3 4-12 0,1-3 6 16,0 3-7-16,2-1 22 0,4-3-12 15,-3 3-14-15,3-1 17 0,-6 3 1 0,6-4-14 16,-7 3 12-16,1-1-3 0,-4-2-4 0,3 4 7 16,1-3-3-16,-1 2-2 0,0-3 0 0,7 3 0 15,-3-2-10-15,3 1 10 0,0-1-8 0,-2 0-2 16,2 2 10-16,0-3 3 16,-3 3-1-16,3-2-15 0,-6 2 19 0,6-3-22 15,0 1 1-15,0 2 20 0,0-3-13 0,1 2 16 0,-1 0-8 16,0-3 13-16,0 5-23 0,-2-6 25 15,5 3-10-15,-3 1-8 0,1-3 14 0,2 4-4 16,0-3-7-16,1 1-2 0,3-2-8 16,1 2 17-16,2-2-2 0,0 1-2 0,4-2-3 15,0 0 5-15,4 1-2 0,-1 1 7 0,3 1-18 16,-1-3 29-16,4 1 7 0,-2 0-13 0,3-1 8 16,1 0-5-16,-2 0-8 0,1 0 1 0,7 0 12 15,-10 0-26-15,4 0 3 0,6 0 21 16,-11 0-6-16,11 0-5 0,-7 0-5 15,7 0 3-15,-13 0 7 0,6 0-4 0,3-1 1 16,4 1-7-16,-13-1 11 0,9-4-8 0,-3 4-3 16,0 1 2-16,1-3 4 0,2-1 1 15,-2 0-14-15,-2-2 4 0,1-2 19 0,1 2-16 16,-1-5-20-16,1 3-6 0,1-9 24 0,-1 3-11 16,2-2 5-16,-2-4 1 0,3 0 10 0,-1-4-16 15,1-2 10-15,-1-4 9 0,4-3-9 0,-3 0 14 16,3-6-16-16,3 3-11 0,1-3 1 15,-1 1 0-15,1-2 7 0,-1-10 14 0,3 0-6 16,1 1-18-16,-3 8 15 0,7-2 4 16,-2 2 9-16,1 8-23 0,-2 4 13 0,-1 0 0 0,-1 4-2 15,1 0-6-15,0 5 14 0,0 3-19 16,-1 2 0-16,-2 0 31 0,-1-2-20 16,1 8 5-16,-1-2-3 0,1-2-3 0,-1 5 1 15,-2-2-8-15,2 3 15 0,0-1-15 0,0-1 13 16,-3 5-6-16,3-3-7 0,-2 2 0 0,-1-2 2 15,3 3 14-15,-3-2-6 0,3 2 5 0,-3 0-15 16,3-3 10-16,-3 7-10 0,1-10 15 16,-1 6-10-16,0 0 15 0,4-3-7 0,-4 3 0 15,0 4-13-15,0-9 7 0,3 4-2 0,-3 5 0 16,0-10 0-16,0 8-7 0,0 2 12 0,0-9-16 16,0 5 24-16,0 4 0 0,0-10-16 15,0 7 9-15,0 3-6 0,0-11 2 16,0 11-2-16,0-5 5 0,0-1 0 0,0 6-7 15,0-7 2-15,0 7 10 0,0-4 0 0,0 4-20 16,0 0 5-16,3-4 2 0,-3 4-4 0,0 0-21 16,1-7 15-16,-1 7 13 0,0 0 0 15,9-3-13-15,-2 3 5 0,7-1-10 0,0 1 21 16,6-1-8-16,5-4 5 0,5 5-5 0,4 0-6 16,7-4 9-16,21 0-6 0,5 0 0 0,6-2 3 15,20-1 0-15,5-1-10 0,5-1 2 0,6 6-23 16,0-3 0-16,8 0-63 15,9-4-55-15,1 2-130 0,6 6-561 0,-3-6 113 0,0-3 44 16</inkml:trace>
  <inkml:trace contextRef="#ctx0" brushRef="#br0" timeOffset="161735.53">15299 12221 284 0,'0'0'107'0,"0"5"-4"15,0-5 7-15,0 7-11 0,0-7 6 16,0 0 72-16,0 6 0 0,0-6-47 0,0 0-4 15,0 0-21-15,0 0-11 0,0 0-20 0,1-21-2 16,2 11 2-16,3-8 3 0,-2-6-10 0,2-8-24 16,2 0-12-16,2-12 23 0,0-5 22 15,1 4-37-15,-1-4-3 0,3 0 23 0,-2 5-16 16,-1 6 42-16,-4 10-42 0,2 5 21 0,-1-2-28 16,-1 10 2-16,-3-2 1 0,1 2-11 15,-1 5 13-15,1 2-31 0,3-2 18 0,-3 10-15 16,2-2 2-16,-6 2-7 0,13 9 10 15,-2 2 8-15,-1 6-11 0,0 6-2 0,4 4-11 16,-4 3 11-16,5 14 13 0,1-2-29 0,1 4 16 16,0-3-3-16,0-1-2 0,-3-9-11 0,6 5 11 15,-2-8-8-15,-5-5-3 0,1 0-7 16,3 0 0-16,-4-8 0 0,1 1-8 0,-3-3-36 16,3 2-33-16,-1-4-23 0,-3-1-39 15,1-5-89-15,-4 0-555 0,2 1 79 0,-5-5 89 0</inkml:trace>
  <inkml:trace contextRef="#ctx0" brushRef="#br0" timeOffset="161915.72">15347 12134 709 0,'14'-8'209'16,"-7"7"-9"-16,3-6-36 0,7 4-3 0,4-4-15 15,2 4-61-15,5-4-73 0,6 0-68 0,-4 5-269 16,9-4-371-16</inkml:trace>
  <inkml:trace contextRef="#ctx0" brushRef="#br0" timeOffset="162155.7">16034 11906 660 0,'-7'-5'281'0,"0"2"16"0,1-4-20 0,-4 7-39 16,2-2-28-16,-2-1-26 0,0 3-12 0,-1 3-29 15,1-1-13-15,-3 0-12 0,-1 6-8 0,4 0 0 16,-4 6-12-16,7-3-16 16,-2 6-13-16,5-2-31 0,1 5-12 0,0-1-3 15,6 1-26-15,0-4-7 0,0 2 0 0,7 4-1 16,4-5-53-16,-3-1 3 0,9-4-24 0,-3 1-45 15,7-5-65-15,-6-4 9 0,2 3-308 0,4-7-190 16,0 0-4-16,0-3 63 0</inkml:trace>
  <inkml:trace contextRef="#ctx0" brushRef="#br0" timeOffset="162357.31">16321 11626 785 0,'-6'-8'328'16,"3"4"-41"-16,2-2-24 0,-2-1-35 15,-1 6-15-15,4 1-11 0,-3-7-31 16,3 7-17-16,0 0-11 0,0 0-12 0,-4 15-6 16,1-5-5-16,0 5-30 0,3 3 7 0,-3 6-12 15,3 2-16-15,0 6-10 0,3 3-18 16,-3 5-41-16,0 11-8 0,0-5-30 0,0-5-44 16,0 14-54-16,0-1-17 0,-3-18-139 0,3 4-558 15,0-5 77-15,-1-10 79 0</inkml:trace>
  <inkml:trace contextRef="#ctx0" brushRef="#br0" timeOffset="163336.76">16243 12091 785 0,'-4'-8'251'0,"1"1"-5"16,3 2-41-16,0 0-16 0,-3 0-10 0,3 5-28 15,3-6-15-15,-3 6-11 0,6-9-4 16,-1 4-11-16,4-2-10 0,-2 3-1 0,7-1-22 15,-3-4 0-15,5 4-8 0,-2 2-2 0,-1-4-14 16,2 2-7-16,1 0-5 0,-2 0 0 0,0 2-12 16,-3 3-4-16,-1-3-4 0,3-1 2 15,-3 4-34-15,-3 0 24 0,-7 0-5 0,14 4 0 16,-4-1-14-16,-6 3 9 0,2-2 0 16,-2 4 7-16,-1 0-5 0,0 5-8 0,-3-2 3 0,0 2-2 15,0-1 2-15,-3 1 2 16,0 0-4-16,-1 4 9 0,-2-3-9 0,2 1-3 15,1-4-39-15,-1-1-27 0,0-2 17 0,1 1-10 16,3-1 5-16,0-1 8 0,0-1 7 0,0-6 6 16,3 4 7-16,-3-4 6 0,11 0 2 15,-11 0-6-15,17-9 37 0,-10 6 5 0,7-5 12 16,-4-1 1-16,4 0 28 0,-4 2-6 0,0 0 24 16,-2 0-41-16,1 3 15 0,-2-1-3 0,0-2-2 15,0 5 8-15,-3-3-36 0,2 2 12 0,-6 3 11 16,10 0-20-16,-10 0-4 0,11 0 9 15,-11 0-8-15,10 3 7 0,-4 2 1 16,1 1-16-16,-3-2 8 0,6 3 7 0,-3 1-10 16,-1-1 8-16,1 1 5 0,4 0-5 0,-4-1-8 15,6-1-2-15,-2 0-8 0,5 1 13 16,2-6-3-16,-1 1 13 0,3-2-31 0,1-2 16 16,2 2-8-16,1-7 13 0,1 0-13 0,-4 1 5 15,1-4 0-15,-4 0 3 0,0 0-18 0,-5 0 28 16,0-3-26-16,-2 3 13 0,-1 2-8 15,-7-1 3-15,5 1-2 0,-8 1-1 0,0-1-4 16,0 5 9-16,-5-3-7 0,5 6-8 0,-13-1 13 16,3 1-15-16,-4 0 12 0,1 0-12 15,-4 3 15-15,6 2 0 0,-6 0-3 16,7 0-2-16,0 0-13 0,-1-2 3 0,4 4 0 16,-2 0-11-16,5-3 3 0,1 2 13 0,3 0 2 15,0-6-12-15,3 7 7 0,4-5-10 0,0 0 13 16,2-1-8-16,2-2-11 0,0-1 32 15,3 0-13-15,2-3-3 0,-3 5 0 0,1-2 34 16,-4-3-6-16,2 4-2 0,0-1 20 0,-5-3-7 16,4 5-6-16,-4-3 8 0,-7 3 6 15,10-2-16-15,-10 2 5 0,11 0-13 0,-11 0-5 0,0 0 8 16,10 2-11-16,-10-2 16 16,3 7-20-16,0-4 4 0,-3 5 14 0,0-2-19 15,3 3-2-15,-3-4 10 0,0 2-5 0,0 1-10 16,1-1 0-16,2 1 12 0,0-2 6 0,2-2-1 15,1 1-4-15,1-3 5 0,-7-2 15 16,20-3-18-16,-6-5 8 0,3-6-1 0,0-5-9 16,4-5 7-16,6-14-5 0,-4-3-7 0,1-4 4 15,0-3-2-15,-3 1 11 0,-4-1 14 0,0-2-15 16,-3 3-10-16,-4 12 34 0,-3 2-32 16,-7 8 60-16,0 1-19 0,0 6-30 0,0-1 38 15,0 5 0-15,-3-1-12 0,0 5-6 16,-5 3-2-16,1 6 0 0,-3 1 2 0,-1 1-8 15,-2 12-2-15,0 3-2 0,-4 10 2 0,-1 15-13 16,5 5-12-16,0 9-9 0,5 3 11 16,8 2-20-16,7-1-26 0,0-1-5 0,10-2-13 15,4-4-21-15,12 5-40 0,-1-15-11 0,5-6-138 16,8-4-499-16,2-7-48 0,2-8 104 0,8-3 85 16</inkml:trace>
  <inkml:trace contextRef="#ctx0" brushRef="#br0" timeOffset="163671.41">18119 11833 982 0,'0'0'297'0,"-3"-7"-53"0,3 7-9 16,-3-4 13-16,3 4-38 0,-4-6-28 0,4 6-18 16,-6-1 0-16,6 1-26 0,-7-1-10 0,7 1-13 15,-21 2-5-15,11 5-15 0,-4 3-13 16,-7-2-8-16,5 9-13 0,-8 1-12 16,3 4-6-16,1 2-4 0,-1 1-11 0,5 3-13 15,1-2-2-15,5 6-13 0,-1-6-23 0,8-1 3 16,3 2 7-16,3-4-38 0,5 1-18 0,2-2-85 15,3-4-71-15,-5 0-177 0,15-1-443 16,1-9 98-16,0 2 91 0</inkml:trace>
  <inkml:trace contextRef="#ctx0" brushRef="#br0" timeOffset="163999.87">18420 12008 906 0,'-3'-7'307'0,"0"3"-33"0,-1-2-23 0,-2 1-16 15,-2 2-20-15,1 0-13 0,-6-1-25 16,2 4-6-16,-2 0-32 0,-1 5-17 0,-3-2-11 16,-3 6 1-16,3 4-17 0,-4-3-16 15,4 7 3-15,0-2-8 0,0 3-20 0,3-1 2 16,4 1-17-16,-1-1-11 0,5-1-10 0,3 1-8 16,2-4 11-16,1-1-9 0,1-4-14 0,5 1 4 15,1-1-4-15,4-1 12 0,2-7-12 16,1 0 4-16,3-2-2 0,0-4 5 0,0-3-2 15,3-1 12-15,-3-5 13 0,1 4-12 0,-1-5 2 16,-4-1 17-16,1 1-4 0,-3 0 0 16,-2 2-6-16,-5-1 16 0,2 5-20 15,-5-1-1-15,3 1 14 0,-4 1-22 0,-5-1-12 16,2 7 11-16,-3-4-11 0,-1 7-16 0,-3-1-9 16,10 1-14-16,-21 5-40 0,7-1-52 0,1 5-15 15,-1 3-48-15,4-6-75 0,3 9-606 16,3-2 79-16,-2-2 120 0,3-3 57 0</inkml:trace>
  <inkml:trace contextRef="#ctx0" brushRef="#br0" timeOffset="164378.01">18595 12043 483 0,'0'-3'202'0,"0"3"1"0,0 0-27 16,0 0-22-16,0 0 7 0,0 0-41 0,0 0-12 15,-18 15-1-15,9-9-2 0,5 1-23 0,-2 1-13 16,-2 0-28-16,4 1 5 0,-2 0-25 16,3 0 12-16,-1-2-38 0,1 2 20 0,0-3-15 15,3 2 6-15,0-3-17 0,0-5 19 0,3 5 5 16,-3-5-5-16,13-3 7 0,-3-4-7 0,1 0 33 16,2-1 7-16,1-3 1 0,0-3 5 15,3 3-44-15,-4-4 10 0,2-2 21 0,-2 7 46 16,-3-2-30-16,1 2-29 0,-1 0 18 15,-3 5 5-15,3-1-8 0,-3-1-4 0,-1 0 4 16,-2 6-7-16,-1-6-2 0,1 7 12 16,-4 0-34-16,11-3 19 0,-11 3-13 0,0 0-8 15,13 6 0-15,-10-1 6 0,3 5-14 0,-5 0 14 16,6 4-16-16,-4 1-39 0,1 1 6 0,3 3-5 16,-1-1-57-16,-2-2-41 0,6 1-135 0,-3 0-535 15,0-2 112-15,-1 0 36 0</inkml:trace>
  <inkml:trace contextRef="#ctx0" brushRef="#br0" timeOffset="164582.04">18937 11633 696 0,'0'-7'258'15,"-4"4"-35"-15,4-2-11 0,0 5-12 0,0 0-21 16,0 0 13-16,0 0-38 0,0 0-16 0,0 0-30 15,1 32-1-15,2-14-10 0,0 4-5 16,0 4-17-16,1 6-4 0,2 3-14 0,-1 16-24 16,1 5-10-16,-3-5-61 0,1 5-19 0,-4-12-55 15,-18 8-280-15,18 2-394 0,-3-11 87 0,3-10 62 16</inkml:trace>
  <inkml:trace contextRef="#ctx0" brushRef="#br0" timeOffset="165241.22">19015 12083 568 0,'0'-8'235'0,"0"-1"31"0,0 4-48 15,0 0-16-15,0 5-17 0,0-9-11 16,0 9-41-16,0-6-10 0,0 6-13 0,7-5-13 16,-7 5-10-16,7-2 0 0,-7 2 3 0,13 0-37 15,-2-1-12-15,-1 1 10 0,0 0-25 0,1 0 5 16,5-2-6-16,-4-3-2 0,4 2-20 15,1-4 5-15,0 2 2 0,0-5-2 16,-3 5 9-16,0-5-4 0,-1 0 3 0,-3 0 9 16,1 2-2-16,-1-3 0 0,-3 3 8 0,0-1 0 15,-3 1-6-15,-1 1 19 0,0 0-19 0,-3 0-4 16,0 2-6-16,0 5 8 0,-3-12-25 16,-1 11 15-16,4 1-6 0,-14 0 3 0,14 0-4 15,-19 6-9-15,8 1-2 0,1 2 23 0,0 2-21 16,-1 4 1-16,1 2-16 0,3 1-3 0,0 0-2 15,3 3 8-15,4-4-26 0,0 0 0 16,4 0-13-16,0-5 21 0,6 3 2 0,-3-7-12 16,7 2 2-16,-1-3 10 0,4-1-2 15,0-4 7-15,0 0-5 0,-3-2 3 0,3 0 8 16,0-2 7-16,0 2 13 0,-3-1 3 0,0-3 17 16,-1 2 8-16,-3 1-5 0,1 1-10 15,-1 0 13-15,-3-2-8 0,3 2-3 0,-6-1 13 16,-4 1-25-16,10-3 7 0,-4 3-8 0,-6 0 9 15,8 4-6-15,-8-4-3 0,3 2 4 0,0 1 11 16,-3 2-9-16,0-5 13 0,0 6-37 16,0-6-4-16,0 8-11 0,0-5 11 0,0-3-6 15,1 1 13-15,-1-1 0 0,0 7 18 0,0-7 6 16,6 0 9-16,-6 0-7 0,0 0 20 0,13-7-5 16,-5 4 13-16,-1-2-7 0,-1-3 7 15,4 5-21-15,-2-4 13 0,-2 4-7 16,1-1 17-16,-1-1-19 0,-2 0 24 0,3 4-17 15,-3-3 7-15,-1 1-12 0,0 1-3 0,-3 2 2 16,7-4 4-16,-7 4-11 0,0 0-3 0,11-1 0 16,-11 1 13-16,10 5 8 0,-10-5-36 15,7 5-7-15,-1 0 12 0,1-3-33 0,-3 5-31 16,3-1 2-16,-1-1-9 0,1 0-85 0,-4 2-49 16,5-4-148-16,-2 2-471 0,-2-2 79 0,5 2 103 15</inkml:trace>
  <inkml:trace contextRef="#ctx0" brushRef="#br0" timeOffset="165523.06">19835 11568 860 0,'1'-10'279'0,"-5"3"-54"0,4-1 51 16,0 5-38-16,0-4 3 0,0 7-18 15,-3-7-31-15,3 7-13 0,0 0-13 0,0 0-20 16,0 0-10-16,0 0-24 0,0 17 1 0,-3-2-11 15,3 3-20-15,0 7 5 0,-1 5-20 0,-2 5-6 16,0 0-10-16,3 20-7 0,-4-10-16 16,4-5 5-16,0 10-4 0,0-5-35 15,0-8 6-15,0-2 16 0,0-2-14 0,4-2-2 16,-1-3-5-16,0-5-5 0,1 0-18 0,-1-4 23 16,1-1-11-16,2-4-9 0,2-2-3 0,-2 2-24 15,4-4-42-15,5-3-32 0,-5-6-81 16,3 1-604-16,-2-2-6 0,2-2 75 0,1-6 61 15</inkml:trace>
  <inkml:trace contextRef="#ctx0" brushRef="#br0" timeOffset="165711.94">19596 11866 588 0,'0'0'179'0,"0"0"-5"0,0 0-43 0,0 0 25 15,0 0-25-15,0 0 2 0,42 0-26 0,-11 0 21 16,9-7-20-16,18 3-11 0,4-4-15 16,3 2-15-16,0-2-50 0,3 1-1 0,-4-3-67 15,-5 3-82-15,-17 4-239 0,-2-2-349 0,-2 2 75 16</inkml:trace>
  <inkml:trace contextRef="#ctx0" brushRef="#br0" timeOffset="166026.2">18660 12614 596 0,'-3'1'243'0,"3"-1"-10"0,0 0-31 0,0 0-7 15,0 0-11-15,0 0-23 0,43-6 3 16,-15 3 0-16,9-6-13 0,18-5-3 16,7 2-20-16,3-1-15 0,20-5 18 0,1-6-73 15,0 8 24-15,2-4 13 0,0-1-13 0,1 3-10 16,4 0 10-16,-1 0-21 0,0 3 6 16,-2-2-14-16,-5 3-9 0,-17 6-21 0,0 3-8 15,-12 0-40-15,-11 0-68 0,-11 3-14 0,-11 7-62 16,-12-4-107-16,-8 5-556 0,-6 3 59 0,-12 2 79 15</inkml:trace>
  <inkml:trace contextRef="#ctx0" brushRef="#br0" timeOffset="166279.84">18721 12912 647 0,'99'-22'184'0,"-10"-2"-12"16,7-1-8-16,11 0-8 0,5-2 36 0,25-11-41 16,-25 10-23-16,-2 2-28 0,-1-3 15 0,0 2-8 15,-3 4-25-15,-6-2-7 0,-8 7 4 16,-10 1-23-16,-21 0 18 0,-9 9-15 0,-12-2 21 16,-12 3-34-16,-7 0 5 0,-5 4 3 0,-8-2 7 15,-2 2-20-15,-6 2-5 0,0 1 12 16,0 0-24-16,-34 0 11 0,10 1-17 0,-3 2-28 15,0 2-64-15,-1 1-3 0,-3-10-161 16,8 12-579-16,-5 1 85 0,1-4 75 0</inkml:trace>
  <inkml:trace contextRef="#ctx0" brushRef="#br0" timeOffset="180775.23">12161 8151 529 0,'0'-2'185'15,"3"-4"-109"-15,-3-1 9 0,1 3 5 16,-1-2-11-16,3 1-13 0,-3 5 6 0,0-6-3 16,3-1-5-16,-3 7 62 0,3-7-14 0,-3 7 6 15,0-2-18-15,0 2-11 0,0 0-9 0,0-6-9 16,0 6-17-16,0 0-3 0,0 0-7 16,0 0 7-16,0 0 0 0,0 0-20 15,-3 17 5-15,3-8-8 0,-3 5-2 0,-1 3-11 16,1 1-2-16,-3 0 23 0,2 7-21 0,-3-3 11 15,3 3-3-15,-2-2-3 0,-1-3-2 0,4 5-8 16,-5-1-2-16,5-5 7 0,-3 3-2 16,2-5-8-16,1 1-2 0,0-1 12 0,2-2 0 15,-2 1-7-15,3-5 5 0,-3 0-11 0,3 1 4 16,0-2 1-16,-4-3-7 0,3 1 10 0,1 0-2 16,0-3-10-16,0 2-4 0,-3-2-34 0,3 2-7 15,0-7-24-15,-3 9-19 0,3-9-66 16,-7 2-146-16,7-2-479 0,0 0 90 15</inkml:trace>
  <inkml:trace contextRef="#ctx0" brushRef="#br0" timeOffset="181201.71">11775 8143 373 0,'-4'-7'202'0,"4"7"-28"0,-3-3-15 0,3 3-31 15,0 0-20-15,0 0-1 0,0-8 19 0,0 8-37 16,10-6-27-16,1 5 14 0,-1-6-9 15,4 4-3-15,3-4-15 0,3 6-3 0,8-6 71 16,-1 0-22-16,7 2-10 0,1-2-6 0,5 1 0 16,15-5-22-16,-3 3 1 0,2-1-6 0,-6 2-4 15,-8 0 4-15,2 0-4 0,-1 3-9 0,-4-3-6 16,0 0-10-16,-6 5 8 16,-3-4-26-16,-1 4 15 0,-6-3 1 0,-1 2-9 15,-2 2 22-15,-1 0-19 0,-7-4 18 0,3 4-12 16,-2 1 2-16,-1-1-8 0,-3-2-7 0,-1 1 2 15,-6 2 5-15,14-1 1 0,-14 1-3 0,10 0-1 16,-10 0-12-16,0 0-5 0,7 1-2 16,-7-1-19-16,0 0-38 0,0 7-13 0,0-7-71 15,-3 10-72-15,-4-3-80 0,7-1-481 0,0-2 85 16,0 1 74-16</inkml:trace>
  <inkml:trace contextRef="#ctx0" brushRef="#br0" timeOffset="181820.1">12808 7983 524 0,'-1'-7'177'0,"1"7"-41"0,0 0-1 15,0-7-15-15,0 7-15 0,0 0 3 0,0 0-13 16,0-8-16-16,0 8-15 0,0 0 10 0,0 0-17 16,0 0-6-16,0 0 5 0,0 0-25 0,0 0 7 15,-3 17-7-15,0-9 5 16,3 2-8-16,-4 2 5 0,0 4-12 0,-3 0-1 16,4 1-7-16,-3 1 20 0,-1 1-20 0,-1 5-3 15,2-6-2-15,-1 4 17 0,1 1-17 0,-1-4-3 16,-1 0-5-16,5-1 31 0,-4-2-18 0,4-1-11 15,0-1 3-15,-1-3-7 0,1-1 10 16,3 3-16-16,-4-4 5 0,1 1 19 0,2-2-14 16,1-1-2-16,-3 0 0 0,3-2-2 0,-3 1-3 15,3 0 7-15,0-6 3 0,-3 9 0 16,3-6-2-16,0-3 2 0,0 7 0 16,0-7-5-16,0 7 18 0,0-7-13 0,0 6-20 0,0-6 0 15,0 0 7-15,0 4 10 0,0-4-9 16,0 0 12-16,6 5 3 0,-6-5 4 0,7 1-4 15,0 1 0-15,-7-2-6 0,14 0-7 16,-14 0 20-16,20-2-17 0,-9 1-3 0,3-2-13 16,2 2 23-16,-1-2-13 0,4 2 16 0,2-3 5 15,0 2-29-15,-4 1 9 0,4-3 9 0,-2 1-2 16,2 1 11-16,-3-2-1 0,1 0-20 16,-1 3 10-16,-2-3 7 0,-4 2 1 0,1 1-16 15,1 0-12-15,-4-4 17 0,-3 4 21 0,3 1-20 16,-3 0 4-16,-7 0 3 0,10-2-15 15,-4 1 7-15,-6 1 3 0,11-3-5 0,-11 3-15 16,7-1-31-16,-7 1-16 0,0 0-46 16,0 0-9-16,10-1-70 0,-10-3-59 0,0 4-440 15,3-3 76-15</inkml:trace>
  <inkml:trace contextRef="#ctx0" brushRef="#br0" timeOffset="182181.26">13303 8000 460 0,'3'-6'162'0,"-3"6"-24"0,0-3-8 0,0 3-2 15,0 0-20-15,3-8-1 0,-3 8-4 0,0 0-29 16,0 0 0-16,0 0-18 0,0 0-2 0,0 0-5 16,1 18-1-16,2-9-4 0,-3 0-13 15,0 5 2-15,0-3-10 0,0 3 10 0,0-1-20 16,0 1 13-16,0 1 7 0,0 0 0 16,0-4-17-16,0 6 1 0,0-3 7 0,0-2-4 15,0 2 13-15,0 2-25 0,0-5 0 16,0 3 2-16,-3-3-25 0,2 4-14 0,1-7-30 15,0 3 8-15,-3 1-31 0,3-3-17 0,-3 1-17 16,0-3-73-16,0-2 46 0,2 2-495 0,-2-1 19 16</inkml:trace>
  <inkml:trace contextRef="#ctx0" brushRef="#br0" timeOffset="182932.81">13316 7925 591 0,'0'0'248'0,"0"-7"-28"0,0 7-10 16,0 0-26-16,3-7-25 0,-3 7 0 0,5-4-18 15,1 0-13-15,1 2-13 0,0 1-18 0,3-5-2 16,0 5-21-16,1-2-18 0,3-1 24 0,-1 1-11 15,1 1-8-15,0-1-2 0,3 0-13 16,-4 2-7-16,5-2 4 0,-5 0-15 0,4 3 5 16,-3 0-4-16,3 0-4 0,-4 0 1 15,2 0-3-15,-2 0-8 0,0 3 8 0,1 1-13 16,-4-3-10-16,0 4 16 0,-2-3-16 16,2 1-16-16,-4 4 14 0,1 0 10 0,-3-1-16 15,-4-1 8-15,0 3-3 0,-4 1 8 0,4-1-10 16,-7 6 0-16,1-6 5 0,-1 3-7 0,0 1 9 15,0-3-7-15,0 0 15 0,0-1-23 16,-2 1 16-16,1-1 5 0,2-4-6 0,2 3-15 16,-2 1 13-16,2-5 8 0,1 1-10 0,0-1-4 15,-2 2-1-15,2-2 4 0,3-3 3 0,-3 7 8 16,3-7-11-16,-3 7 1 0,3-7-19 16,0 0 14-16,-1 6-4 0,1-6 1 0,0 0 10 15,4 4 0-15,-4-4-2 0,6 1-6 16,-6-1 8-16,11 5 0 0,-4-3-13 0,-7-2 16 15,13 1-8-15,-5 4 12 0,1-4-2 16,-2 0-12-16,3 1 4 0,1 3 1 0,-1-2-1 16,0 4-15-16,4-4 13 0,-4 2 10 0,1 2-5 15,-1 0-13-15,0-1 6 0,1 1 17 0,-1 1-5 16,-4 0 3-16,1-1 2 0,-4 3 0 16,2-3-12-16,-2 1-9 0,0 1 16 0,-3-1 6 15,-3-1-6-15,-1 3-15 0,-3-2 15 0,0 0 10 16,-3 2-10-16,-1 0-2 0,-2 0 4 0,-3-4-9 15,1 1 12-15,-5 0 5 0,3-1-2 16,-1-1 0-16,-4-1-5 0,4-2 20 16,-3-1-10-16,4 1-13 0,-3 1 10 0,6-3 8 15,-3 0-7-15,4 0 4 0,-2 0-2 0,5-3-5 16,-1 3-13-16,2 0 28 0,9 0-10 0,-17 0 20 16,9 0-15-16,8 0 0 0,-13-2-5 15,13 2-18-15,-10-1-10 0,10 1-28 0,0 0 30 16,0 0-25-16,0 0 15 0,0 0-21 0,0 0-53 15,0 0-33-15,0 0-57 0,0 0-102 0,20 6-149 16,-12-5-329-16,-2 0 63 0,1 1 79 16</inkml:trace>
  <inkml:trace contextRef="#ctx0" brushRef="#br0" timeOffset="183371.23">11918 8868 437 0,'-10'0'205'0,"10"0"-10"0,0 0-37 0,0 0-12 16,0 0-20-16,0 0-6 0,20-10-2 15,-9 5-3-15,6-1-13 0,7-1-17 0,10-5 7 16,21-1-33-16,7-3 0 0,23-7 2 0,0 4-20 16,4-3-3-16,0 3 6 0,3-3-1 0,1 3-20 15,10-5 16-15,-1 6-32 0,0 0 19 16,1-3 2-16,-4 3 0 0,-3 0-7 15,-7 3-6-15,0-2-12 0,-5 1 4 0,-17 5 4 16,-3-2 9-16,-10 3-10 0,1 2 1 0,-14 1 4 0,-9 3-5 16,-6-2-10-16,-5 5-7 15,-3-3-4-15,-2 1-19 0,-6 3 9 0,-3 0-20 16,-7 0 10-16,0 0-22 0,0 0-34 0,-14 10-13 16,-2-3-77-16,-5 1-30 0,-13 6-128 0,3-2-369 15,-14 5 59-15</inkml:trace>
  <inkml:trace contextRef="#ctx0" brushRef="#br0" timeOffset="183779.01">12189 8993 563 0,'0'0'204'0,"0"0"-4"16,0 0-31-16,0 0-3 0,19-15-12 0,-4 11-11 16,9-4-38-16,3 0-13 0,7-3 11 0,17-3-21 15,7 0-8-15,1 1 13 0,5-2-23 0,16-4-10 16,5-2-1-16,3 3 1 0,4 1-15 0,5-2-14 16,-4 0 16-16,2 6-13 15,-6-3 6-15,-4-1-11 0,0 1 23 0,-2 0-26 16,-15 3 1-16,-3 1-21 0,-1 2 0 0,-5-4 2 15,-1 6 14-15,-6-2 1 0,-12 2-9 0,-9 1 5 16,-3 5 18-16,-7-4-31 0,-2 3 20 16,-1-1 1-16,-5 2-6 0,-3 1-12 0,4 0 14 15,-7-1-6-15,0-2 14 0,3 4-12 0,-3-2 0 16,-7 2-13-16,10-4 5 0,-10 4 5 0,6-2 1 16,-6 2-4-16,0 0-12 0,0 0-31 15,0 0 11-15,0 0-27 0,0 0-40 0,0 0-51 16,0 0-23-16,0 0-52 0,-26 8-140 15,22-4-385-15,4-2 75 0</inkml:trace>
  <inkml:trace contextRef="#ctx0" brushRef="#br0" timeOffset="201357.37">29835 7454 89 0,'3'-5'-5'0,"0"-2"23"0,-2 1-23 0,2 2-18 15,-3-3 7-15,3 0-14 0</inkml:trace>
  <inkml:trace contextRef="#ctx0" brushRef="#br0" timeOffset="203495.75">29770 7317 261 0,'-3'-2'94'0,"3"2"-32"16,-5-7 84-16,2 2-6 0,3 5-4 0,-3-4-36 16,0-2-41-16,3 6-23 0,-2-3 20 0,2 3 5 15,-5-7 6-15,5 7 84 0,0-5-15 0,0 5-37 16,-3-4 4-16,3 4-14 0,0 0-4 0,-1-7-6 15,1 7-5-15,-1-7-4 0,1 7-12 16,0 0-4-16,-5-7 15 0,5 7-10 0,0-7 5 16,0 7 16-16,0-5-29 0,0 5-8 0,-4-9 6 15,4 3-18-15,0 6 10 0,0-9-18 0,0 3 5 16,0 6 5-16,-2-10 13 0,2 5-18 16,-2 0-10-16,-1-2 8 0,0 1-11 15,3-1 13-15,-3 2-15 0,3-2 8 0,-4-1-1 16,4 1 3-16,-3-1-2 0,0 4-6 0,1-3 3 15,-4-1-11-15,2 0 9 0,-2-1-24 0,3 0 34 16,-4 0-1-16,1-2-7 0,-2 0 0 16,-2 1-8-16,0 0 6 0,-4-2-14 0,4 1 11 15,-4-2-5-15,-3 1 7 0,0-2-5 0,0 1-12 16,-4-2 4-16,4 1 6 0,-6 3 2 0,0-4-10 16,-3 5 3-16,6-4-3 0,-1 3-3 0,-3 2 14 15,0-3-9-15,1 2 1 16,2 2-11-16,-3 0 18 0,0-2 3 0,1 3-13 15,2 0 0-15,0 3 5 0,5-4-2 0,-2 2 2 16,1 4 0-16,-3-4 0 0,2 1 0 0,2-1-2 16,-2 4-3-16,2-3 5 0,1-1-5 0,-1 5-3 15,-2-2 21-15,1-4-8 0,-3 5-10 16,2-4-7-16,0 3 4 0,-4-3 1 0,1 1 7 16,-2 1-3-16,2-3-7 0,-3 4 3 0,2-4 9 15,-2 0-22-15,-2 4 25 0,-1-3-20 16,3 0 10-16,1 1-3 0,-2-1-4 0,1 0 7 0,-3 4 18 15,5-6-21-15,-1 5 11 16,3-2-6-16,-4 0-4 0,3 2-16 0,-2-3 18 16,2 2-8-16,-4-2 13 0,1 3 3 0,-3-4-5 15,4 1 4-15,-1 1-4 0,-1-1-6 0,1 0 3 16,-3 2 5-16,4-3-7 0,-2 0 9 0,-2 0-7 16,3 3 11-16,-3-3-19 0,3-1 5 15,-3 2 6-15,-1-1 5 0,1 1-6 0,-1-1 1 16,-2 0 5-16,4 1-8 0,-3 1-8 0,-2-1 3 15,4 0 0-15,-1 4 10 0,1-4 0 0,-3 1-5 16,3 1-13-16,-1 2 23 0,1-2-10 0,2 1 5 16,-5 2-7-16,6-1 7 0,2-1-10 15,-4 2 15-15,2-1-12 0,-3 2-1 0,4-1 3 16,-2 1 5-16,1 0-7 0,-3 0-11 16,3 1 18-16,1-1-13 0,1 2 3 0,-2-2 8 15,0 0-9-15,3 1 17 0,1 2-19 16,-2-1 11-16,-4-1-3 0,8 0-6 0,-4 4 6 15,0-4-5-15,0 1 3 0,1 4 2 0,0-5 7 16,1 2-4-16,-1 2 0 0,0-3-6 0,2 4 3 16,-2-2 8-16,0 1-13 0,-3 3 2 0,4-1 0 15,-4 0-7-15,3-1 20 0,-2 1-12 16,2 1-3-16,0 1 7 0,-3-2 11 0,4 1-10 16,-1 0-6-16,0 1-5 0,3-1 14 0,-4 2-4 15,8-2-2-15,-3 0-8 0,0 1 14 16,0-1-19-16,4 4 8 0,-2-3 2 0,2 1 6 15,-4-1-1-15,3 5 3 0,0-4-5 0,-2 1 0 16,1 3 5-16,-1-3-12 0,5 3-1 16,-2-4 3-16,-2 5 10 0,2-5-7 0,0 3 4 15,2-2-4-15,-2 1-9 0,2 1 27 0,-2-3-27 16,2 3 11-16,0-3-5 0,-1 2 3 0,1 1 4 16,0-2 9-16,1 1-14 0,-3-2 8 15,3 1-2-15,3 1-8 0,-3-1-11 0,-1-2 21 16,1 2-10-16,4 2 8 0,-2-2 2 0,-2 1 0 15,3-2-8-15,-2 1 3 0,4-1-12 0,-2 3 4 16,-2-5 3-16,2 4 0 0,1 1 10 16,-2-2-26-16,1 1 21 0,1-1-5 0,-1 3 5 15,1-4 5-15,1 0-10 0,0-1-8 16,-3 4 8-16,5-3 0 0,-1 1 5 0,-3 3-5 16,3-5-8-16,-2 1 8 0,5 3 8 0,-2-4-11 15,0 1-5-15,0 0 11 0,2-2-21 16,0 5 10-16,-1-4-5 0,-2 0 10 0,4 0-5 15,0 1 8-15,0-2-5 0,0 2 13 0,4 3-6 16,-2-4 3-16,0 1-10 0,1 4 23 0,4-4-31 16,-1 4 15-16,-2-3 1 0,6 3 12 0,-3-2-2 15,3 2 7-15,1-3-7 0,2 6 2 16,0-2-8-16,1 0 1 0,0 1 0 0,0-4 7 16,2 3-3-16,2 0 1 0,-1-3 0 15,3 3-13-15,-2-5 10 0,2 5 0 0,4-2 8 16,0-1-11-16,0 1-4 0,-1-3-1 0,5 2 11 15,-1 0 2-15,1-2-5 0,-4 0-5 16,3-1 10-16,1 3-12 0,-1-3 4 0,4 1-4 16,0-2-1-16,0 2-4 0,0-2 2 0,3 1 2 15,0-1-5-15,0-1 6 0,3 1 2 0,1 0-3 16,0-3 19-16,-1 2-16 0,4 1 12 16,0-1-17-16,-3 0 13 0,3-1-8 0,-1-2 2 15,-1 2 6-15,1-1-13 0,-2 0 10 0,-1 1 3 16,0-2-1-16,-3 0-9 0,2-1 4 0,-5 4-2 15,-1-4-12-15,1 2 12 0,-3-2 7 0,5 4-7 16,-5-4 11-16,9 3-6 16,-9-1-16-16,3-1 4 0,3 3 4 0,-3-1 8 15,2-2-7-15,-5 1 4 0,3 2-4 0,-1-4-1 16,1 3 1-16,0-4-6 0,3 5 0 0,2 0 3 16,-7-4 15-16,8 3-7 0,-6-2 0 0,-3 1 2 15,3-3 0-15,3 3-3 0,-2-2 1 16,-3 3-11-16,2-5 11 0,0 2-1 0,2 1-2 15,-2-1 8-15,0 2-21 0,0-2 16 0,3-3-8 16,-6 3 2-16,4 1 3 0,-3-3 3 0,-1 1-8 16,2 1-13-16,-2-2 25 0,2 0-7 15,-5-1 3-15,-1 2-8 0,3-2 2 16,-2 1 1-16,-2-2 9 0,4-1-9 0,-3 2 7 16,3 0 5-16,1-2-7 0,-1-3-1 0,0 4 1 15,1 0 7-15,-1-5-10 0,3 6 10 0,-5-7-5 16,5 6-2-16,-5-3-1 0,2-1-2 0,-7 4 0 15,1-6 0-15,3 5 11 0,-4-3-9 16,1 2-7-16,0-4-3 0,-2 6 3 0,-1-6 8 16,-1 5-3-16,0-4-3 0,1 2 3 0,-5-2 0 15,4-1 5-15,-3 0-7 0,-1 3 4 0,1-3-7 16,1 0 3-16,-2-3 4 16,-1 2 3-16,0-1 11 0,-2 0-3 0,0-2-3 15,3 1 5-15,-2-1-12 0,-1 1 10 0,1-2-13 16,-2 2 12-16,1-5-14 0,-2 3 17 0,2-3-2 15,-3 4-10-15,2-3-6 0,-1-1 8 0,-1 4 8 16,2-4-3-16,-5-1-7 0,4 4-8 16,1-2 7-16,-2-1 1 0,-1 2 2 0,2-2-10 15,-4 1 7-15,2 2 1 0,-2-4-3 0,2 1 0 16,0 1 10-16,-1 1 0 0,0-3-5 0,-3 1-2 16,4 1-6-16,-3 0 9 0,-2-1-1 0,2 1-5 15,0-3 10-15,-3 5-18 0,3-4-2 16,-2 2 13-16,-1-1-3 0,0 2-6 0,0 0 1 15,0 0 3-15,-1-2-3 0,-2 1 12 16,0-1 1-16,0 1-13 0,-1-1 7 0,-2 1-9 16,-1 2 7-16,-4-3 2 0,1 4-4 0,2-3 7 15,-3 4-13-15,-1-3 6 0,-2 2-6 16,1 3 8-16,-1-1-5 0,-3 1 5 0,4 0 5 16,-3-1-8-16,1 2 9 0,-2 0-1 0,5 5-5 15,-4-6-8-15,3 6 8 0,-1-4 0 0,1 4-13 16,2-3 18-16,-1 3-2 0,2-3-6 15,-3 4 3-15,2-2-13 0,-1 2 8 0,1-4 3 16,1 4-3-16,1 0-8 0,-2 0 8 16,4 0-3-16,2-3 3 0,5 4-5 0,-16-1 5 15,10 0-13-15,6 1-10 0,-11-2-1 0,11 2-22 16,-13-3-3-16,6 3-17 0,7 0-3 0,-14 0-29 16,14 0 6-16,-17 0 15 0,7 0-33 15,-1 3-11-15,-2-1-45 0,3-1-21 0,-7-2-131 16,6 3-368-16,-3 3 10 0</inkml:trace>
  <inkml:trace contextRef="#ctx0" brushRef="#br0" timeOffset="208396.68">28418 5388 227 0,'1'-6'100'16,"0"2"-21"-16,-1 4 11 0,0-8 10 0,0 8-8 16,3-7-25-16,-3 7 84 0,0-4-11 0,0 4-4 15,0-6-21-15,0 6 3 0,0 0-5 0,3-7-19 16,-3 7-4-16,0 0-13 0,0 0-16 16,0 0 11-16,0 0-24 0,0 0 4 0,0 0-11 15,0 0 0-15,0 0-13 0,-3 24 8 0,0-12-11 16,3-1 3-16,-2 5-10 0,-3 0 3 15,1-3 2-15,0 6 0 0,-2-4-5 16,3 1 2-16,-1 3-7 0,-2-5-5 0,4 3 12 16,-4-1-7-16,3 0 0 0,-1-1-6 0,1-3-9 15,0 1 15-15,1-2 2 0,-3 0-15 0,5-2 5 16,-3 0-5-16,0-2-20 0,3-3 9 16,-1 3-1-16,-3 0-1 0,1 0 26 0,3-3-26 15,0-4-5-15,-3 6-23 0,3-6-64 0,0 4-13 16,0-4-25-16,0 0-136 0,0 0-435 0,0 0 61 15</inkml:trace>
  <inkml:trace contextRef="#ctx0" brushRef="#br0" timeOffset="208886.94">28413 5270 386 0,'0'0'182'0,"0"-9"-31"0,0 9-8 16,0-7-12-16,0 7-8 0,3-4-26 0,-3 4-10 15,0 0-13-15,0 0-2 0,0 0-11 16,0 0-10-16,0 0 6 0,4 17-1 16,-1-9-15-16,0 2 0 0,0 0-5 0,1 4 0 15,-1-1 10-15,1 1-16 0,3 1-4 0,0 1-11 16,-1-4 42-16,-2 2-52 0,6 0 25 15,-6-3-30-15,3-1 8 0,-1 0 0 0,0 2 17 16,2-5-14-16,-1-1 14 0,3 1-15 0,0-2 8 16,4-2-10-16,3-2-3 0,0-1 67 0,4-1-16 15,-4-2 8-15,6-4-2 0,-2-1-9 0,-1-1 11 16,-2 0 5-16,3-1-25 0,-8 0-3 16,4 1 2-16,-4 0 1 0,-3 1-21 0,0 4 31 15,-5-3-11-15,2 0-7 0,-1 4 10 16,0-2 0-16,-1 2-18 0,0-1 3 0,-3 1-8 15,4 2 0-15,-6 1-10 0,7-5 2 0,-7 5 6 16,0 0-13-16,0 0 4 0,0 0-4 16,3 13 0-16,-6-5 4 0,3-1-6 0,-3 3 6 15,3 1-4-15,-2 2 5 0,-3-1-8 0,2 2 0 16,2-2-2-16,0 2 4 0,-1 0-12 0,-1 0-13 16,3 0 0-16,0 1-10 0,0-4-20 15,3 3 12-15,-3-3-44 0,3 3-7 0,-2-3-15 16,2 3-11-16,-3-5-38 0,5 0-59 0,-3 1-342 15,4-3-178-15,-2-1 47 0</inkml:trace>
  <inkml:trace contextRef="#ctx0" brushRef="#br0" timeOffset="209122.5">29074 5361 645 0,'0'0'192'0,"0"0"-21"16,0 0-28-16,0 0-2 0,0 0-21 0,0 0-9 16,-5 24-12-16,5-14-1 0,-3 2-9 0,0 1-12 15,3 3-8-15,-4 1-5 0,0 1-15 0,1-1 10 16,-1 4-11-16,1-1 1 0,0 1-8 16,-1 1-10-16,-2-2-11 0,6-2-43 0,-2 0-10 15,2-1-31-15,-2-3-41 0,2-3-28 0,0 3-47 16,-4-5-280-16,4 1-236 0</inkml:trace>
  <inkml:trace contextRef="#ctx0" brushRef="#br0" timeOffset="209643.78">29171 5300 721 0,'2'-7'223'0,"-2"7"-80"0,-2-7-22 0,2 7 2 16,2-8-11-16,-2 8-4 0,1-3-14 0,-1 3-7 16,8-5-10-16,-1 3 5 0,-7 2-18 15,19 0 3-15,-4 2-8 0,-2-1-26 16,5 3 8-16,-2-3-3 0,5 2-7 0,-3 3 7 16,2-3-17-16,0 4 7 0,-2-2-5 0,1 4-15 15,-4-5-6-15,4 4 26 0,-4-1-12 0,1 1-16 16,-1 1-13-16,-5-1 13 0,0 0-3 15,1 3-2-15,-5 1 13 0,-3-3-21 0,-1 1 5 16,-7 0 11-16,2 2-8 0,-7-1 20 16,-1 0-20-16,-3 1 8 0,-6-1-6 0,5-2 1 0,-7 0-9 15,7-1 16-15,-3-1-2 0,-1 0 0 16,6-1-1-16,-1-2-2 0,3 1 8 16,1-2-26-16,-1 3 15 0,2-5-2 0,5 0 3 15,-2 5-11-15,6-6 8 0,-4 5-8 0,0-2-8 16,4-3 14-16,0 0 7 0,8 10-3 0,-2-4 1 15,1-4 2-15,0 2 2 0,4 2-2 16,-1 0 3-16,0-2-13 0,4 1-1 0,-4 2 9 16,0-3 4-16,3 3-9 0,-2-1 14 0,0 2 6 15,-1-1-21-15,-1-1 8 0,-2 3 8 0,1 1-28 16,-2-1 32-16,-3 0-9 0,-3 0 12 16,-3 2-15-16,-4 3-7 0,-10 2 4 15,-7 1-23-15,-14 4-4 0,-6 0-29 0,-7-5-10 0,3 1-64 16,0-6-16-16,-6 2-104 0,2-3-113 15,8-2-241-15</inkml:trace>
  <inkml:trace contextRef="#ctx0" brushRef="#br0" timeOffset="209943.05">27984 5953 491 0,'0'0'187'0,"32"1"-5"0,-12 2-19 0,14-3-22 15,5 0-28-15,11-3-6 0,21 3-4 16,2-1 12-16,2 1-31 0,4-3 1 0,3 3-1 16,14-7-15-16,8 5 6 0,-4-4-14 0,-7 3 3 15,-14-1 8-15,-4-1-31 0,-3 0 15 0,-4 3-7 16,-3-3-11-16,-13 4 3 0,-8 0 5 15,-7 1-25-15,-6-2-14 0,0 2-20 0,-7 0-74 16,-4 0 5-16,-6 2 11 0,-3-2-34 16,-3 2-8-16,-8-2-99 0,-12 7-108 0,2 0-394 0,-4-3 61 15</inkml:trace>
  <inkml:trace contextRef="#ctx0" brushRef="#br0" timeOffset="210271.44">28132 6182 483 0,'0'0'164'0,"0"0"0"0,0 0-10 16,24-7-14-16,-6 1-9 0,9 4-11 0,4-2-7 16,12 0-3-16,13-2-10 0,5 1 2 15,4-1-38-15,0 0 13 0,3 4-21 0,1-4 8 16,6 3-23-16,0-3 3 0,1 4-3 15,-2 1 7-15,-1-4-25 0,-8 3 11 0,1 0-14 16,-16-1 11-16,-6 2-3 0,4 1-5 0,-7-2 10 16,-7 2 11-16,-3 0-26 0,0-1-6 0,-4 2 6 15,-3-1-10-15,-4 0 7 0,1 2-7 16,-2-2-13-16,-7 0 2 0,1 0-17 0,1 1-1 16,-7 2-14-16,2-1 1 0,-4-1-12 0,1 0 21 15,-5 5-57-15,-1-6-31 0,-1 8-46 0,1-8-35 16,-10 7-62-16,9-3-476 15,-5 1 79-15</inkml:trace>
  <inkml:trace contextRef="#ctx0" brushRef="#br0" timeOffset="212257.41">23623 2071 524 0,'0'-5'179'0,"0"5"-12"16,0-6 4-16,0 6-109 0,0-5 15 15,0 5-3-15,0 0 18 0,0-9-5 16,0 9-5-16,-3-4-21 0,3 4 8 0,0 0-12 15,0 0 9-15,0-6-2 0,0 6-33 0,0 0 0 16,0 0 2-16,0 0-2 0,0 0 2 0,-3 22-15 16,3-11-21-16,-4 1 3 0,1 3 26 15,0 2-18-15,-5 5 2 0,2 1 5 0,-1 2-2 16,-3 3-8-16,2-1 21 0,-2-1-14 0,1 2 24 16,-2-6-25-16,4 2-22 0,0-4 16 0,-2-1 1 15,4-2-9-15,-1-3 11 0,-1-1-6 16,4 2 14-16,-1-5-24 0,-2 0 5 0,4-2-2 15,-1-1 28-15,0 0-10 0,0 0-8 16,3-3 11-16,-3 3 1 0,2-3 32 0,1-4-49 16,-6 8 23-16,6-8-5 0,-3 3-8 15,3-3 6-15,0 0-19 0,0 0 11 0,0 0 10 16,0 0 5-16,0 0-10 0,0 0-13 0,0 0 12 16,0 0-14-16,0 0 15 0,0 0-21 0,0 0 5 15,0 0 11-15,22-9 2 0,-14 8-15 0,2-2 20 16,5 1-9-16,1 0-6 0,2-1 2 15,5 0 6-15,-2 0-8 0,9-1 8 16,-5 1-16-16,5-2 18 0,-2 2-12 0,-1-1-6 16,1-1 0-16,-2 2 24 0,2-2-16 0,-5 2 2 15,-2-1-4-15,-4 3 14 0,1-3-30 16,-2 2 16-16,-2 1-3 0,-4-1-13 0,4 1 10 16,-7-1-12-16,0 0-6 0,-4-1-7 0,-3 3-8 15,6-5 18-15,-6 5-18 0,0 0 20 0,-9-10-4 16,2 5-1-16,-4-1-10 0,1 0 24 15,-3 1-14-15,-1-1 0 0,0-2 11 0,-3 1-21 16,4 0 23-16,-2 0 8 0,2 1 3 0,-1 0 30 16,1 0-8-16,6 1-15 0,-4 0 24 0,3 2-29 15,0-1 12-15,1 2-7 0,1-3 1 0,1 4-6 16,5 1 0-16,-7-3-3 16,7 3 16-16,0 0-18 0,0 0-6 0,0 0 19 15,0 15-18-15,1-9 23 0,2 2-11 0,0 4-15 16,2 0 3-16,-2 3 13 0,3 1-11 0,-5 1 26 15,2 0-15-15,0 1-3 0,0 0 5 16,-3 1 0-16,2 0-3 0,-1 0 1 0,-1-2-13 16,-1 3 12-16,1-2 11 0,-2 0-26 0,2-4 16 15,-3-1-8-15,3 1 18 0,0-3-13 0,-3 1 2 16,3-1-4-16,0-2 4 0,0-1-7 16,-3 0-5-16,3-1-29 0,0 0-2 0,-1-2-30 15,-2-4-152-15,3 4-530 0,0-5 75 0</inkml:trace>
  <inkml:trace contextRef="#ctx0" brushRef="#br0" timeOffset="213075.31">24571 2086 350 0,'-7'-3'172'0,"7"3"-11"16,-8 0 21-16,2-3-34 0,6 3 6 0,0 0-21 16,-7-3-108-16,7 3 42 0,-7-4-18 0,0 2-19 15,7 2 14-15,0 0-3 0,-17 2-13 16,10 0 10-16,-4 0 1 0,-1 4-19 0,-3-1-10 16,2 3 16-16,-5 4-18 0,-1 1 12 15,1 4-10-15,1 3-4 0,-4 0-6 0,1 4 33 16,3 1-23-16,-3 1 13 0,6 2-10 15,3-1 20-15,1 1-15 0,0 0-8 0,0-4 11 16,6 1-8-16,4-5-3 0,-3-1-10 0,6 0-10 16,-3-1-11-16,4-1 21 0,6-2 44 0,0 0-60 15,0-5 37-15,8 4-21 0,-2-5 2 16,2-3 1-16,0-2-3 0,4 0-8 0,-1-2 21 16,0-2-26-16,-1-2 21 0,-2-2-8 0,3-2 2 15,-2 2-2-15,-1-4 13 0,-1-3 5 16,0-1-15-16,-1 0 4 0,-4-1 4 0,-3 1-11 0,-2-1-3 15,1 0 18-15,-2-1-7 16,-3 1 5-16,-2 3-11 0,-1-2 16 0,0 0-20 16,-4 2 2-16,4 2-5 0,-3 1 0 0,0 1-13 15,-5-1 20-15,5 2 1 0,2 0-1 0,-2 2-12 16,3 3 5-16,-6-5-13 0,6 5 13 16,-4-2-5-16,4 2-13 0,0 0 10 0,0 0 8 15,0 0-16-15,0 0 29 0,17 10-13 0,-9-9 5 16,2 1-21-16,0-2 16 0,4 0-2 0,-1-2 1 15,1 2-1-15,2-3-3 0,-5 2 10 16,6-2 10-16,-4 1 0 0,1-2 11 16,-3 1-1-16,0 0 52 0,0-1-54 0,-3 1 69 0,-1 0-31 15,1 3 13-15,-8 0-10 0,13-3-13 16,-13 3-3-16,9-2-12 0,-4 0-5 0,-5 2 5 16,0 0 4-16,10-2-12 0,-10 2 0 15,0 0-7-15,0 12 2 0,0-7 2 0,-3 2-10 16,2 3 11-16,-2 0-13 0,0 2-3 0,-1-1 7 15,3 3 12-15,-2 1-14 0,0-2-15 0,3 1 7 16,0 0 1-16,0-1-16 0,0 0 0 0,3 1-15 16,0-1 0-16,2-1-13 0,-2 1 5 15,4-4-43-15,0 1-19 0,-1-2-106 0,1-1-65 16,2 1-384-16,-1-5-35 0</inkml:trace>
  <inkml:trace contextRef="#ctx0" brushRef="#br0" timeOffset="214566.45">23398 2185 417 0,'-8'-4'120'0,"8"4"72"0,0 0-13 0,-3-5-7 0,3 5-1 16,-3-6-25-16,3 6-15 0,-3-7 22 16,2 2-20-16,-2 0 11 0,3-2-34 15,-3 3 2-15,3-3-19 0,-3 0-1 0,3 0-8 16,0 0-22-16,0 1 7 0,0-2-8 0,0 2 1 15,0 0-1-15,3-2-12 0,0-1-1 0,1 1-20 16,5 1 13-16,2-3 5 0,2 2-23 0,2 1 0 16,5-3 6-16,1 3-9 0,6 1 3 15,0 0 0-15,1 2-13 0,2 2 6 0,-2 1-9 16,3 2 19-16,-5 1-21 0,2 2 21 0,-1 2-24 16,-3 2 3-16,1 1 1 0,-6 1-14 0,-1 1-7 15,-1 4 20-15,-7 1 2 0,0 1-7 0,-7 0-5 16,-3 5 13-16,-6 1-13 0,-7 6 5 15,-8 9-10-15,-5 2 15 0,-6-3 2 16,-3 1 1-16,-2-5 2 0,-3 0-20 0,1-1 7 16,2-4 1-16,-1-3-11 0,1 0 5 0,10-4 8 15,2-5 8-15,4-3-8 0,2-1 5 0,4-2 8 16,-1-1-10-16,5-1-1 0,1-1 11 16,0-1 5-16,2-1-5 0,2 0-8 0,-1-2-3 15,4 1 9-15,3-4-17 0,0 0 17 0,0 0-1 16,0 0-5-16,24 0-2 0,-7-5-1 0,10-2 3 15,1 2 6-15,6-1-11 0,6-2-8 0,-1 0 10 16,15-1 6-16,0 0-18 16,-2-1 18-16,-8 4 2 0,-5 0-5 0,-2 0-3 15,-6 3 1-15,0-1 0 0,-1 1 12 0,-10 1-25 16,4-1 2-16,-3 3-7 0,-5-2 22 0,-4-1 1 16,1 2-13-16,1 1 2 0,-4-1 11 0,-3 1-3 15,4 0-2-15,-11 0-1 0,11 1-4 16,-9 0 2-16,-2-1 2 0,0 5-12 0,0-5 23 15,0 0-31-15,-7 6 0 0,1-3-20 0,6-3-1 16,-8 3-32-16,5-3-42 0,-4 1-51 0,7-1-105 16,-10 0-327-16,10 0-172 0,-11-4 85 15</inkml:trace>
  <inkml:trace contextRef="#ctx0" brushRef="#br0" timeOffset="-214248.96">23384 1953 565 0,'0'-5'154'0,"0"5"-13"0,0-10-1 15,0 5 4-15,3-1-19 0,-3 6-7 16,0-7-11-16,0 1 1 0,0 6-34 0,3-6 21 16,-3 3-24-16,0 3 11 0,8-7-20 0,-1 5 7 15,2 1-20-15,2-2 2 0,3 3 0 0,0 0 3 16,6 3-13-16,0 0 10 0,0 1-8 0,4 4-12 15,-2 1-3-15,2 0-5 0,3 4 3 16,-4 4-18-16,1-2-11 0,-3 3 6 16,-7-1-3-16,3 2-3 0,-7 0 0 0,1 4 37 15,-5-3-19-15,-2 4-15 0,-4-1 0 0,-2 2-5 16,-6 5-8-16,-3 0 5 0,-10 10 24 16,-2 1-3-16,-8-1-16 0,0-1 1 0,-3-4-14 15,-1 0 26-15,4-3-4 0,0-2-1 0,5-7-5 16,2-3 5-16,3-1-8 0,4-5 11 0,0 0 0 15,1-1-3-15,4-2 2 0,0-2-17 0,1 0 5 16,4-3 18-16,0 1-6 0,1-1 4 16,-1 0-6-16,3-3 3 0,0 1-6 0,4-4-7 15,-3 6 20-15,3-6-22 0,0 0 25 0,14 2-21 16,-4-4 8-16,4 2 5 0,3-5 3 16,11 0-15-16,2 1 9 0,4-2-9 15,4-1 17-15,4 2-7 0,14-4-3 0,0 0 0 16,-1 2 0-16,2 0-5 0,-12 1 15 0,-2 1-2 15,-4-1-3-15,-1 2 1 0,-1 0-6 0,-6-1-5 16,-1 2-3-16,-5 0-7 0,-1 3 2 16,-3-4 16-16,-2 3-5 0,-4 0-9 0,-2 0 4 15,1 0 12-15,-1 1-12 0,-3-2 4 0,1 0-2 16,-4 2 13-16,-7 0-16 0,13 0 19 0,-5-1-32 16,-8 1 6-16,0 0-21 0,9 1-25 15,-9-1-23-15,1 6-54 0,-1-6-116 16,-7 9-150-16,4-6-310 0,2 2 38 0</inkml:trace>
  <inkml:trace contextRef="#ctx0" brushRef="#br0" timeOffset="-213709.02">25220 2123 647 0,'0'0'174'16,"0"0"-25"-16,0 0-11 0,0 0-18 0,0 0-17 16,0 0-6-16,0 0 5 0,0 0-20 0,-3 21-10 15,3-14-1-15,0 5 1 0,0 0-10 0,0 1 4 16,-1 5-10-16,-2 1-22 0,0 1-16 0,3-2 12 16,-4 5 9-16,3 1-14 15,-2-1-9-15,0-2 12 0,3 0-8 0,-3-1 19 0,3-2-52 16,0 0-5-16,0-1-31 0,0-2-4 15,0-2-11-15,3-1-36 0,-3 1-26 0,3-1-30 16,-3-4-26-16,-6-1-40 0,9 0-472 0</inkml:trace>
  <inkml:trace contextRef="#ctx0" brushRef="#br0" timeOffset="-213142.98">25131 2064 854 0,'0'-4'223'0,"0"4"-16"0,0-9-12 16,0 4-13-16,3 1-29 0,4 1 3 15,3-1-22-15,1 0-29 0,6-1 10 0,-1 0-8 16,2 3-17-16,2-1-11 0,1 0-7 0,3 3 2 16,0 0-13-16,3 0 1 0,0 3-21 15,4-2 15-15,-2 3-15 0,-3 1 5 0,1 0-13 16,-2 2-22-16,-1 0-11 0,-4 0-11 0,0 4 14 15,-7-3-6-15,-1 2-9 0,-1 1 12 0,-6 2-21 16,-2-2 14-16,-3 3 9 0,-3 0-25 16,-7 0 0-16,0 4-18 0,-4 0 18 0,-7 1-18 15,4-4-5-15,-4 3 8 0,2-3-14 0,-2-3 32 16,4 3-29-16,3-7 24 0,0 2-3 0,4-2 5 16,3-1 10-16,-2 0-15 0,1 0 12 15,1-3-2-15,4 2 5 0,0-3 8 16,2 1 3-16,1-4 17 0,0 0-15 0,7 6-10 15,-7-6 23-15,14 2 7 0,-7-1 6 0,3 1-3 16,0-2-5-16,4 0-3 0,-1 3 18 0,2-2-10 16,1 3 8-16,2 1-16 0,-2 0 6 15,2 0-13-15,-1 3 2 0,-3-1-13 0,3 2 19 16,-2 0-11-16,1 3 13 0,-6-1-3 0,3 0-2 16,-5 0-5-16,1 1-14 0,-2 0 17 0,-3 0-9 15,-4-2 14-15,3 1-11 0,-3 1 5 16,-4-1 8-16,-2 1 5 0,-4 1-13 15,-1-3-12-15,-2 0 14 0,-5 2 4 0,-1-3-16 16,-2 0-3-16,-3-2 6 0,-1 0 15 0,6-2-3 16,-6-2-12-16,1 1-1 0,0-3 8 0,1-1-20 15,-1 0-5-15,3 0-26 0,1 0-13 0,-1-1-20 16,0-2-36-16,2 0-95 0,4 2-594 16,2 1 75-16,-1-3 53 0</inkml:trace>
  <inkml:trace contextRef="#ctx0" brushRef="#br0" timeOffset="-212378.97">27787 1721 494 0,'0'0'184'0,"0"0"-25"0,0 0-14 16,0 0-19-16,0 0-8 0,0 0-3 0,0 0-23 15,6 20-5-15,-3-10-8 0,-1 3-15 0,1 4-10 16,3 2 2-16,-2 2 1 0,2 4-6 0,1 5-8 15,-2 2-9-15,1 1 63 0,0 3 0 0,-2 1-17 16,-4 0-11-16,5 0-5 0,-3 1-8 16,-2-1-10-16,0-2-18 0,-1-5-30 0,0 5 2 15,-4-10-11-15,2 0-19 0,2-5-22 0,-2-2-14 16,-3-2-11-16,3-5-53 0,-2-1-34 0,-1-6-381 16,2 0-167-16,-2-4 87 15</inkml:trace>
  <inkml:trace contextRef="#ctx0" brushRef="#br0" timeOffset="-212092.97">27770 1688 458 0,'0'-5'166'0,"4"0"-25"0,-4 5 7 0,3-7-30 15,3 3 15-15,1 0-15 0,1 2-21 0,1 1 13 16,2-2-20-16,0 4-8 0,2-1-5 0,0 2-19 15,4 1 17-15,1 0-22 16,-5 2 6-16,5 1-25 0,-2-1 17 0,-1 2-26 16,1 0 9-16,0 2 1 0,-4-1-12 0,-2 0 3 15,3-1-8-15,-3 0-3 0,-3 0 8 0,1 1-15 16,-2-1 0-16,-2-1 10 0,-1 1 5 16,-6 0-5-16,0-1 10 0,-1 3 18 0,-7 0-33 15,-5 1-13-15,-2 0 10 0,0 0-5 0,-5 0 3 16,3 0-16-16,0 0-25 0,2-1-47 0,5-1-50 15,-1 0-80-15,4-2 56 0,3-2-132 0,3 3-436 16,4-2 82-16</inkml:trace>
  <inkml:trace contextRef="#ctx0" brushRef="#br0" timeOffset="-211201.2">28447 1853 581 0,'5'-5'209'15,"-3"2"-17"-15,-2 3-25 0,3-9 9 0,-6 4-25 16,3 5-7-16,-2-10-3 0,-3 6-34 0,-3 0 8 16,-1-2-2-16,-1 2 5 0,-3 3-36 0,-2 0 5 15,1 1-44-15,-1 2 13 0,-4 1-17 0,5 2 12 16,-3 1-38-16,4 0-8 0,3 2 3 16,-4 0-24-16,7 1 14 0,1-1-32 15,2 0 6-15,0 1 21 0,8-2-14 0,0 1 16 16,2-1-8-16,1-1 16 0,7-1-6 0,-1-1-17 15,3-1-14-15,-1 0 16 0,2-3 6 0,-3 1-4 16,-1-1 11-16,1 0 21 0,2-1 4 16,-4 1 8-16,-2-2 18 0,-1 2-12 0,2-1 17 15,-4 1 5-15,-7 0-15 0,16-2 3 0,-16 2-6 16,8 0-2-16,-8 0 12 0,7-1-22 16,-7 1 5-16,8-2 2 0,-8 2 0 0,0 0-12 15,0 0-32-15,11-2-12 0,-11 2-28 16,0 0 28-16,0 0-20 0,11 2-6 0,-11-2 13 15,10 3-5-15,-6-1 5 0,7-2-17 0,-2 0 14 16,1 0-45-16,2-2 7 0,4-1 8 16,1-2 23-16,-3 2-3 0,3-3 3 0,-3-3 10 15,3 0 18-15,-1 0 6 0,-1-3-6 0,-2 1 25 16,1 0-14-16,-4-1 27 0,0 1 1 0,-2-1 17 16,-2 2-2-16,-2 0 0 0,-1 2 10 15,0-1-23-15,-1 3-5 0,-2-1 2 0,-5 1 1 16,2 2-11-16,-4 2-2 0,1-1 4 0,-2 2 1 15,8 1-10-15,-15 1 7 0,6 4-5 0,-1 2-2 16,0 1 12-16,0 2-33 0,2 4 23 16,1 0 3-16,1 1 2 0,0 2 3 15,5 1-5-15,-2 1-1 0,3-1-9 0,3 4 7 16,1-1 3-16,-1 3-1 0,4-2-9 0,-4 0-6 16,4 2 5-16,0-4 19 0,-3-2-9 0,2 0-4 15,-3-4 0-15,-2 1-11 0,2-2 5 16,-3-1 19-16,3 0-16 0,-6-1 7 0,3 1-4 15,-7-3 0-15,4 2-14 0,-4-1 14 0,-2-2-16 16,0-1 13-16,0 0 3 0,-2-4-3 0,1 0-6 16,3-2-17-16,7-1 6 0,-14-3 17 15,11 0-21-15,0-3 1 0,3-3 4 0,0-1-20 16,6-5 1-16,5-1 19 0,4-3-12 16,1-4 10-16,4 2 18 0,1-2-25 0,6-7 22 15,7 2-20-15,-3 0 8 0,0 3-3 0,-4 3 20 16,0 3 1-16,-3 2 4 0,-3 0 24 15,-1 4-3-15,-2-2 3 0,-2 6 48 0,-4-2-48 16,0 2 54-16,-2-1-29 0,-3 2 3 0,1 1-8 16,-5-2 3-16,2 3-8 0,-4 0-13 0,-1 1 5 15,-3-1 11-15,-3 1-21 0,-2 4-10 0,1-2 0 16,-3 3-3-16,-4 0-9 0,1 1-4 16,-4 1 13-16,6 2-12 0,-5 0 20 0,2 3-13 15,1 1-7-15,2 2-8 0,1 0 2 0,0 1-30 16,5 2 2-16,-1-2 26 0,3 3-13 0,6-2-2 15,5 3 12-15,8-1-59 0,8 3-66 16,4-2-61-16,6-2-85 0,10 4-420 16,1-6-20-16,-8-4 69 0</inkml:trace>
  <inkml:trace contextRef="#ctx0" brushRef="#br0" timeOffset="-210754.55">29715 1456 550 0,'-6'-4'228'0,"2"2"-16"15,4 2-12-15,-14-4-31 0,4 4-5 0,-4 0-29 16,1 2-15-16,-2 2-9 0,-4 1-12 0,1 1-4 15,-6 4-3-15,1 2-18 0,-5 1-12 0,1 3-6 16,-1 0 1-16,1 0-9 0,3 2-9 0,1 0-9 16,5-2-9-16,5 2 2 0,-2-2 2 15,4 2-14-15,-1-1 4 0,5-2 5 0,3-1-4 16,1 3 2-16,3-5-8 0,3 1-2 16,1 1-8-16,2 0 7 0,2-2 11 0,-1 1 3 15,6-2-1-15,-2 0-15 0,2 1 3 0,-3-2-13 16,4-1 23-16,-4-1-13 0,0 1 10 15,1-1-15-15,-1-2 5 0,-3 1 11 0,3-1-6 16,-3 1 0-16,-1-1-7 0,-2-1-3 0,-4 2-10 16,0 1 20-16,-3 1 0 0,-1 2 0 0,-4 0 3 15,-4 1-18-15,-2 4-5 0,-3 0-11 0,0-1-27 16,-2 2-16-16,-3-3-21 0,5 2-20 16,0-3-123-16,-3 4-99 0,8-4-444 0,0-1 72 15</inkml:trace>
  <inkml:trace contextRef="#ctx0" brushRef="#br0" timeOffset="-210549.27">29698 1938 629 0,'0'0'210'0,"3"-5"3"0,-3 5-27 15,0 0-27-15,7-3-13 0,-7 3-15 0,0 0-1 16,0 0-28-16,0 0 9 0,0 0-19 15,0 0-26-15,-7 16 3 0,4-10-20 0,2 5-6 16,-5-1-53-16,3 2 26 0,1-2-98 16,-3 1-23-16,-1 2-18 0,6-4-61 0,-5-2-70 15,5 2-486-15,0-5 85 0</inkml:trace>
  <inkml:trace contextRef="#ctx0" brushRef="#br0" timeOffset="-210376.75">29814 1688 660 0,'0'0'210'0,"0"0"-18"0,0 0-36 16,0 0-23-16,0 0-23 0,-13 15-31 0,10-5-38 0,2 2-146 16,-3-1 11-16,1 1-134 0,3 1-241 0,0-3-25 15</inkml:trace>
  <inkml:trace contextRef="#ctx0" brushRef="#br0" timeOffset="-210049.61">29840 1842 473 0,'0'0'69'0,"0"0"80"16,15-6 4-16,-11 2 42 0,1 0 10 0,-3 1-16 16,-2 3-12-16,3-8-11 0,2 4-7 0,-4-1 2 15,3 0-15-15,-1 2-13 0,-3 3-10 16,4-6 7-16,-4 6-27 0,4-6-16 0,-4 6-8 16,7-5-12-16,-1 3-9 0,1 1 1 0,3 1 18 15,0-2-21-15,1 2-2 0,3 2-13 0,-1-2-5 16,5 1 0-16,-5 0 2 15,6 0-15-15,-7 1-2 0,5 1-1 0,-4-2 14 16,1 1-29-16,-2 1 5 0,-1-1-10 0,0 2 8 16,-4-1-8-16,0 1-6 0,-1 2 4 0,-2-2 2 15,0 2 5-15,-8 1-5 0,4 2 10 0,-7 0-2 16,-3 4-3-16,-4-1-8 0,1 3 3 16,-5-1 8-16,1 1 2 0,-3 1-17 0,5-1 2 15,-4 0 20-15,6 0-18 0,-2 2 3 0,-1-2 0 16,5-2 0-16,4 0-10 0,1-1 20 0,5 0-12 15,0-1 2-15,3-1 18 0,7-3-23 16,2 1-3-16,3 1-18 0,3-3 16 0,3-3-118 16,1 0-128-16,0 1-228 0,-1-4-340 15,2 2 46-15,-7-4 105 0</inkml:trace>
  <inkml:trace contextRef="#ctx0" brushRef="#br0" timeOffset="-209677.45">29903 1989 555 0,'0'0'156'0,"7"-6"-25"0,1 4 7 15,3-1-2-15,1 1-29 0,5 1-7 0,0-1 0 16,6 0-13-16,-1 1-3 0,2 0-7 16,-1-1-18-16,-2 1 0 0,3-1-8 15,0 1-15-15,-4-2 20 0,1 1 5 0,0 0-45 16,-5-1 2-16,2 1-3 0,-2-3 0 0,-2 4 11 15,0-6 18-15,-4 4-39 0,1-4 25 0,0 0-4 16,-3 2-8-16,-3 0 0 0,3-3 5 16,-6 1 3-16,-2 3-3 0,3-2-23 0,-3 1 20 15,0-1 0-15,0 6 6 0,-7-8-13 0,1 5-5 16,3 2 17-16,-5-2-20 0,8 3 11 0,-13-2-9 16,2 2-2-16,11 0 8 0,-17 5 3 0,10 1-1 15,-3 0-10-15,0 1 10 0,3 0-22 16,3 4 20-16,-3 0-8 0,4-1-5 15,3 2 2-15,0 1 6 0,3-1-6 0,5 1-14 16,2 1-1-16,3-1-23 0,4 2-38 0,4-7-6 16,-1 6-101-16,1-4 17 0,3-9-123 0,3 6-460 15,1 0 81-15</inkml:trace>
  <inkml:trace contextRef="#ctx0" brushRef="#br0" timeOffset="-209489.16">30787 1926 729 0,'0'0'212'15,"-2"-5"-32"-15,2 5-4 0,0 0-32 0,2-7-4 16,-2 7-24-16,0 0-4 0,10-1-15 0,-5-1-30 16,-5 2 2-16,18 2-46 0,-5-1-77 0,-2-1-43 15,2 3-69-15,-6-4-80 0,6 6-471 0,-4-1 83 16</inkml:trace>
  <inkml:trace contextRef="#ctx0" brushRef="#br0" timeOffset="-209357.61">30809 2092 906 0,'14'-9'238'0,"-8"6"-3"0,-2 0-45 16,7 1-6-16,-1-2-48 0,3 2-32 0,1-1-86 15,-1 0-146-15,2 3-632 0,1 0 69 0</inkml:trace>
  <inkml:trace contextRef="#ctx0" brushRef="#br0" timeOffset="-208270.45">31250 1871 437 0,'0'0'149'0,"0"0"-21"0,0 0 46 0,0 0-5 16,0 0 20-16,0 0-30 0,0 0-13 0,0-7-21 15,0 7 31-15,0 0 3 0,0 0-13 0,0-7-39 16,0 7-4-16,0 0-19 16,4-5 6-16,-4 5-11 0,3-6 13 0,0 4-25 15,-3 2-1-15,13-6-9 0,-5 1-9 0,-1 2 1 16,3-1 2-16,1 1-25 0,2 1 10 0,-3 1-6 16,4 0-4-16,-4 1 2 0,0 1 3 15,4 0-6-15,-1 3-4 0,-2 1-6 0,2 0 6 16,-3 1-6-16,1 3 3 0,-1-2-13 0,-3 6-5 15,-4-3-5-15,3 2 5 0,-8 2-10 0,-2 1-1 16,0 2-9-16,-8 1-44 0,-3 6 8 0,-2-6 12 16,-6 4-7-16,1-3 28 0,-1 0-10 15,1 0-8-15,-2-2 7 0,5-3 1 16,2-3 15-16,4-2 5 0,-1-1 3 0,4 0-3 16,-1-2 34-16,6 0 17 0,-3-1-7 0,4-2 2 15,1 2 1-15,3-5-4 0,0 0 6 16,7 6-18-16,1-5 13 0,-8-1-11 0,22 0-12 15,-8 0 0-15,0 0-6 0,5 0 8 0,-4 0 3 16,6 0-5-16,-2 0 5 0,2 1-13 0,-3 0 5 16,2 2-15-16,0-1-16 0,-3 0-38 0,-2 1-21 15,1 0-60-15,-2 0-104 0,-7-1-106 16,3 4-447-16,0-3 88 0,-1-2 67 0</inkml:trace>
  <inkml:trace contextRef="#ctx0" brushRef="#br0" timeOffset="-208019.46">31810 1825 499 0,'0'0'161'0,"0"0"-36"16,0 0 1-16,0 0-1 0,0 20-25 0,-1-12-5 15,1 3-6-15,-2 3 3 0,-1 2-7 0,0 1-16 16,1 2-10-16,-4-1-13 0,3 5-8 16,0-3 6-16,-1 2-8 0,1-2 2 15,0-1-40-15,3-1 7 0,-2 0-23 0,0-5-8 16,4 2-38-16,-2-3-23 0,-2 1-72 0,4-4-50 16,0-1-439-16</inkml:trace>
  <inkml:trace contextRef="#ctx0" brushRef="#br0" timeOffset="-207670.47">32081 1894 647 0,'0'0'264'0,"3"-6"-6"0,-3 6-17 0,3-5-31 0,-3 5-39 16,0 0-15-16,0 0-17 15,0 0-6-15,0 0-28 0,0 0 5 0,0 0-10 16,-21 13-44-16,9-4-28 0,0 0-30 0,-4 2 2 15,-1 0-8-15,3 1-23 0,-5 3 16 0,1-3-6 16,2 1-4-16,4-5-6 0,0 2 3 0,0-3 12 16,5 1 24-16,-3-2 20 0,3 0 0 15,1-1 16-15,2-2 20 0,1 1-21 0,3-4-7 16,-3 6 0-16,3-6 26 0,6 5-29 0,-6-5 15 16,7 4-12-16,-4-1-5 0,-3-3 10 0,11 3 0 15,-4 0-8-15,-1-1-2 0,-2 0-5 16,5 1-6-16,-4-1 6 0,5 3 2 15,-4-2-5-15,1 0 0 0,1 2-8 0,0-1-10 16,-3 1-28-16,4 0-13 0,-5 3-30 0,4-3-39 16,1 4-28-16,-5-6-144 0,3 3-552 0,5 1 71 15,-7-1 101-15</inkml:trace>
  <inkml:trace contextRef="#ctx0" brushRef="#br0" timeOffset="-207468.84">32248 1978 596 0,'0'-3'238'0,"0"3"-41"0,0 0 3 16,5-5-29-16,-5 5-17 0,0 0-19 0,0 0 4 16,0 0-22-16,1 19-12 0,-1-12-12 0,0 5-22 15,-1 0 6-15,-1 6-5 0,2-1-1 16,-3-1-17-16,-1 9-16 0,1-2-20 0,0 0-36 15,0 1-28-15,-2 1-166 0,-4 0 23 0,-1 0-124 16,6-3-429-16,-2-6 66 0</inkml:trace>
  <inkml:trace contextRef="#ctx0" brushRef="#br0" timeOffset="-206950.06">32310 1885 614 0,'0'0'240'16,"0"-8"-9"-16,0 8-34 0,0-6-10 15,0 6-29-15,0-5-22 0,0 5-13 0,0 0-10 16,6-3-8-16,-6 3-26 0,0 0 8 16,0 0-8-16,21 8-4 0,-11-4-19 0,1 1 10 0,-1 1-7 15,3 0-10-15,3 0 0 16,-4 1-14-16,2-1 1 0,-1 2 5 0,1-2-8 15,-4 0 3-15,0-1-18 0,1 1-10 0,-1-2-16 16,-3 2 3-16,-1 0-15 0,1-1-3 0,-6-1 12 16,2 0 1-16,-6 3-10 0,-1 1 12 0,-6 0 3 15,3-1-21-15,-6 0 11 0,0 1-11 16,-5 1 1-16,3-1 2 0,-5 0-3 0,6 1 11 16,-3-1-8-16,1 0 5 0,5-1 0 0,-3 1 5 15,4-1-10-15,-1-1 5 0,2-2 3 0,2 3 4 16,3-1 11-16,1-1 18 15,0-1 0-15,3 1 5 0,0-5 16 0,5 8-11 0,-3-3 13 16,7-1-18-16,0 0 5 0,0 1 10 0,4 0-7 16,-1 0-5-16,1 0 2 0,0 0-3 0,1 1-1 15,1 0-22-15,-3-1 8 0,0 1 6 16,-2 0-9-16,1 0 11 0,-6 1-13 16,4 1 16-16,-5 0-8 0,4 1-6 0,-8-1-4 15,3 2 7-15,-6-2-7 0,-2 3 7 0,-2-1-8 16,-5 1-14-16,-3 1-1 0,-2 1-38 0,-6-1-34 15,-2 1-17-15,3-1-159 0,-11-1-36 16,3 1-497-16,7-4 83 0,0-1 68 0</inkml:trace>
  <inkml:trace contextRef="#ctx0" brushRef="#br0" timeOffset="-204596.86">20670 3728 662 0,'-4'-8'269'16,"4"8"-46"-16,-3-6-18 0,3 6-6 0,0-3-50 15,0 3 2-15,0 0-18 0,0 0-8 16,0 0-20-16,0 0-2 0,0 0-9 0,0 0-17 16,-3 16-10-16,6-7 4 0,-3 5-9 0,0-1-1 15,0 5-4-15,0 2-19 0,3 0-2 16,-3 9 15-16,0-3-25 0,4 8-8 0,-4-1-21 16,0 2-7-16,3-4-6 0,-3-2-30 0,0 0-10 15,3-3-8-15,-3 1-56 0,0-6-54 0,0-2-52 16,3-8-76-16,-3 6-460 0,0-2 68 15</inkml:trace>
  <inkml:trace contextRef="#ctx0" brushRef="#br0" timeOffset="-204265.26">20519 3567 747 0,'3'-6'225'0,"2"1"-30"16,1-1-21-16,1 1-16 0,3-1-1 0,7 2-29 15,0-2-16-15,1 2-4 0,5 0-21 0,-2 4-10 16,3 0-1-16,3 0 1 0,0 4-8 16,-2-3-7-16,2 4-16 0,-4 0 13 0,2 1-16 15,-2 2-10-15,-2 1 1 0,-4-1-4 16,1 2-14-16,-8 1 2 0,2-3-3 0,-4 6 21 15,-4-3-11-15,-5 3-1 0,-2 1-4 0,-5-1-7 16,-5 6 0-16,-7-2-8 0,-3 1-21 0,1 2 1 16,-5-2-11-16,-1-3-15 0,1-1 6 15,3-4-9-15,4 2-20 0,-1-4-2 0,8-3-34 16,-4-1-110-16,7 1-289 0,3-5-233 0,0 1 71 16</inkml:trace>
  <inkml:trace contextRef="#ctx0" brushRef="#br0" timeOffset="-203065.99">21282 3720 565 0,'-1'-6'277'0,"-8"1"-29"0,1-4-20 0,1 1-23 16,-2 4 20-16,-1 0-61 0,-1-3-21 0,4 1 18 15,-3 5-43-15,-4-2 15 0,4 3-28 0,-7 0-5 16,6 4-11-16,-6 0-25 0,1 2-12 16,5 1-40-16,-3 1 1 0,4-1-26 0,4 3 6 15,-2-2-47-15,5 2-5 0,0-2-13 16,3 3 11-16,3-2 20 0,3-4-5 0,-1 2-3 16,1 0 16-16,4-1 0 0,0-2-1 0,1 0 17 15,-1-3 19-15,4 1-4 0,-7-1 22 16,3-1-10-16,-10 0 31 0,18-1-10 0,-9-1 15 15,-2 1-8-15,0-2 29 0,0 2 5 0,0-1 2 16,-7 2-28-16,6-2 8 0,-6 2-1 0,7-5-9 16,-7 5 2-16,8-2 5 0,-8 2-23 15,0 0 6-15,6-2-11 0,-6 2 18 16,0 0-34-16,7 0-12 0,-7 0 18 0,0 0-8 0,13 2 0 16,-5 0-10-16,1 0-5 0,1 1 5 15,2-2-18-15,1 0 15 0,4-1-5 0,0 0 16 16,0-1-16-16,3 0 13 0,1-6 3 15,0 1-1-15,3-2-10 0,-4-1 1 0,1 0-16 16,-1-2 5-16,-3-6 8 0,0 6-1 0,-6-3-1 16,-1-1 4-16,0 2 0 0,-6 0-2 0,2 0 10 15,-6 2 10-15,3-2 3 0,-6 3-8 16,0-1-2-16,-4 2 20 0,0 1-10 0,0-1-6 16,-3 3-7-16,0-1 8 0,-1 4-3 0,-2-2-5 15,2 5 3-15,1 4-9 0,0-3-4 0,-1 7 20 16,1 0-7-16,0 3-11 0,0 3 16 0,6 3-5 15,1-1-3-15,0 1 2 16,3 4 1-16,0 0-1 0,6 4 3 0,-2 0 3 16,6-3 0-16,-3 6-11 0,3-2 11 0,1-2-16 15,-4-4 13-15,3 4 6 0,0-2-9 0,0-4 8 16,-3 2-2-16,-1-5 18 0,-2 0-21 16,3 1 5-16,-6-5-10 0,2 3 3 0,-3-5 4 15,-3 2 6-15,-5 1 5 0,1-2-8 0,-2-1-15 16,2-2 2-16,-7-3 11 0,4 1 5 0,0-2-11 15,-1-3 6-15,11 0-13 0,-17-4 5 0,10-4 0 16,4 0 0-16,2-5-20 16,2 1 25-16,6-6-16 0,3-5 11 0,3-3-7 15,5 1 12-15,6-13-3 0,6 4 1 0,-2-1-11 16,3 1-7-16,0 3 10 0,3-1-3 0,0 3 11 16,-3-1-6-16,3 3 11 0,-7 4-21 15,-3 5 13-15,-7 3 3 0,0 3 15 0,-3-4-3 16,0 7 0-16,-4 0 21 0,-4 1-15 0,1 1-4 15,1 0-1-15,-5 0 20 0,0 4-24 0,-3-1 6 16,0 4-7-16,0 0-6 0,-11-5-18 0,11 5 21 16,0 0 4-16,-26 12-12 0,15-2 0 15,-2 1-2-15,1 3 2 0,-1 1-3 16,0 2 26-16,2 4-20 0,1-4-1 0,1 2-7 16,1-1 0-16,4-3 13 0,1 2-29 0,0-1 6 15,3-2 7-15,0-3 3 0,6-1-5 16,-2 0 7-16,4-2-2 0,1-2 3 0,5-1 4 15,0-4-9-15,2-1 12 0,5-1 2 0,6-6-17 16,-5 0 10-16,1-4 3 0,1-3-3 0,3-1 0 16,-6-2 2-16,-4 1 14 0,0-1-21 0,0 2 5 15,-6-2 0-15,2 3 0 0,-6 0 7 16,0-1 14-16,-3 5-31 0,-1 0 12 0,0 1 6 16,-3 2 2-16,0-1-10 0,0 2 3 0,0 6-1 15,-3-4-2-15,3 4 0 0,0 0-5 0,0 0 13 16,-18 8-13-16,12-2 2 15,2 2 0-15,1 4-14 0,0 0 22 0,2 1-16 16,1-1 17-16,1 3-32 0,2 2 18 0,4-2 16 16,2 2-6-16,-1-1 6 0,2 1-13 0,3-2 5 15,1 2 13-15,-4-6-16 0,0 3 8 0,1-3-10 16,-1-1 0-16,0-2 5 0,-2 2 5 16,-2-3 8-16,1 1-8 0,-1-1-10 0,-5-1 18 15,2-2-13-15,1 1 0 0,-4 2-10 0,-4-1 17 16,-3 1-4-16,1 0-34 0,-7 2-48 0,2 0-21 15,-3 3-51-15,0-3-115 0,-2-1-180 16,5 1-362-16,4-1 75 0,0-1 78 0</inkml:trace>
  <inkml:trace contextRef="#ctx0" brushRef="#br0" timeOffset="-202878.33">22888 3617 509 0,'4'-4'225'15,"3"2"-23"-15,-7 2-35 0,16-2-14 0,-5 2-7 16,3 0-56-16,-1 1-24 0,1 2-55 0,0-2-83 16,0 2-92-16,2 5-535 0,-1 1 82 0</inkml:trace>
  <inkml:trace contextRef="#ctx0" brushRef="#br0" timeOffset="-202724.48">23060 3803 762 0,'-1'-7'187'0,"1"7"-20"16,-3-4 12-16,3 4-36 0,4-6-10 15,-4 6-10-15,9-2-21 0,-2-1-20 0,-7 3-43 16,17-2-88-16,-7 2-33 0,2 2-51 15,1 1-215-15,7-1-346 0</inkml:trace>
  <inkml:trace contextRef="#ctx0" brushRef="#br0" timeOffset="-202018.51">24498 3467 670 0,'-7'-7'225'16,"1"0"-12"-16,3 0-26 0,-1 3 12 0,4 0-17 16,0 4-5-16,-3-4-52 0,3 4 1 15,-3-7-9-15,3 7-27 0,0 0-1 0,6-6-9 16,-6 6-3-16,13-1-26 0,-2 1 3 0,-1 1-24 16,3 3-9-16,2-2-8 0,-2 5-26 0,1-2-8 15,-1 2 8-15,-3 3-45 16,1 2 9-16,-7 4 5 0,2-4 4 0,-6 5-50 0,0-1 18 15,-6 5-17-15,-4 0 7 0,-1 0-28 16,-6 4 2-16,-12 4 31 0,3-4-2 0,5-4 18 16,-3-3 4-16,4-1-17 0,0-2 97 15,3-5 0-15,3-1 39 0,1 0 12 0,2-3 28 16,1 2-7-16,0-4-13 0,2 0 10 0,2-1-10 16,6-3-18-16,-4 1-18 0,4-1 20 0,0 0-9 15,0 0-11-15,0 0 0 0,28-4-13 0,-15 4 8 16,1-4-8-16,2 1-2 0,2 2 5 15,0-4-10-15,2 3-1 0,1 1-4 0,-1 0-1 16,0 1 11-16,1-4-6 0,-4 4-27 0,3 0 7 16,-2 0-15-16,-2 0-13 0,2 4-13 15,-2-2-46-15,-1-1-23 0,1 2-105 16,-2 1-46-16,-10-1-115 0,9 1-323 0,-2 0 11 16</inkml:trace>
  <inkml:trace contextRef="#ctx0" brushRef="#br0" timeOffset="-201330.36">25011 3426 563 0,'0'0'176'0,"18"8"-20"0,-8-6-5 16,-1 4-17-16,2 2-73 0,2-2 0 16,2 1-7-16,-2 1-3 0,5 6-10 15,2-3 10-15,0 4-17 0,4 1 7 0,-4-1-18 16,-2-3 7-16,3 4-24 0,-5-2-29 0,-1-2-36 15,-2 2-54-15,0-3 18 0,-13-1-199 0,8-2-341 16</inkml:trace>
  <inkml:trace contextRef="#ctx0" brushRef="#br0" timeOffset="-201155.73">25247 3418 468 0,'-6'-5'184'16,"6"5"-23"-16,0 0-15 0,0 0-13 0,-15 8-2 15,6 2-23-15,-6 5-16 0,2 2-10 0,-8 5-6 16,-6 11-47-16,-4 3-14 0,0 2-138 0,-32 6-179 16,30-5-379-16</inkml:trace>
  <inkml:trace contextRef="#ctx0" brushRef="#br0" timeOffset="-200442.06">25829 3514 534 0,'-4'-10'162'0,"0"2"22"0,1 0-30 16,-1 1 25-16,1 1-33 0,0-2-23 0,0 2 10 15,3-1 2-15,-1-1-25 0,-2 4 0 0,6-4-25 16,-2 1-1-16,2 0-2 0,5 0 0 15,-3-2-25-15,6 5 12 0,-1-4-34 16,4 2 22-16,-1 4-19 0,1-4-12 0,0 4 12 16,-1 2-17-16,1 1 2 0,0 0-18 0,0 5-3 15,-1-2-17-15,-3 3 0 0,1 1-1 0,-5 2 1 16,-2 2-11-16,-4 1-4 0,0 5-11 16,-4 1 13-16,-6 2-1 0,-4 4 11 0,-3 0-17 15,-10 8-4-15,-3-1-2 0,-1-1 8 0,-3-6-13 16,6-4 13-16,1-5 2 0,9-3 5 0,1-1 37 15,0-3 6-15,4-1 4 0,2-2 22 16,1 1 6-16,0-5 13 0,4 1-19 16,1-3 3-16,5 0-10 0,0 0 2 0,0 0-4 15,18-8-9-15,-8 5 3 0,1-4-7 0,5 4-6 16,2-2 13-16,-2 1-7 0,5-1 2 0,-3 1-15 16,1 0 4-16,-1 0-19 0,-1 0 19 15,3 2-6-15,-2 0 4 0,-2 2 3 0,-1-5-1 16,1 5-35-16,-6 0-7 0,4 0-19 0,-1 2-43 15,-2 1-36-15,-4-3-8 0,-7 0-53 0,16 1-21 16,-11 2-36-16,1-3-463 0,-2 4 46 16</inkml:trace>
  <inkml:trace contextRef="#ctx0" brushRef="#br0" timeOffset="-199912.37">26149 3036 813 0,'0'0'269'0,"-6"-5"-18"16,6 5-41-16,-4-5 2 0,4 5-20 0,-3-5-2 15,3 5-24-15,0 0-20 0,0 0 13 16,4-7-24-16,-4 7-27 0,10-3 10 15,-4 0-21-15,5 1-10 0,-1-1-10 0,3 2-8 16,3 0-23-16,-4 0-15 0,2 1 2 0,-1 0-13 16,4 0-12-16,-3 2-18 0,0-1-8 0,-4 2-10 15,0 1-31-15,1-1 5 0,-4 1 3 0,-1 0 18 16,-3 3-8-16,-1-2-3 0,-4 3 39 16,-1 1-23-16,-3-1-10 0,-1 1-6 0,-4 1 1 15,1 1 9-15,0-3 6 0,-1 0 10 0,1 1-25 16,3-2 27-16,-3-1 11 0,3-1-5 0,0 2-3 15,1-4 8-15,2 2 5 0,1-1 10 16,-1-1 1-16,1 2 4 0,3-5 5 0,0 8 3 16,3-3 24-16,1 0-19 0,3 0 0 15,0 0 3-15,4 1-1 0,1-2-4 0,-2 2-21 16,1 1 15-16,2-3-4 0,-2 2 9 0,0 0-7 16,-1-2-5-16,-1 2 8 0,2-2-9 15,-7 3 14-15,2-1 2 0,-2 1-23 0,-1-3-7 16,-3 3 2-16,-3 0 15 0,-1 1 3 0,-6 1-8 15,-4-1-10-15,-2 3-18 0,3-4-12 0,-9 1-19 16,8 0 11-16,-3-2-24 0,4 2-10 16,2-6-17-16,0 2-57 0,2-1-59 0,-4-3-112 15,12 0-469-15,1 0 77 0,0 0 61 0</inkml:trace>
  <inkml:trace contextRef="#ctx0" brushRef="#br0" timeOffset="-199553.62">26740 3054 711 0,'0'0'238'0,"0"0"-43"0,0 0-31 15,0 0-6-15,-9-8 6 0,9 8-23 0,-15 4-8 16,4-2-18-16,-1 4-7 0,-5-1-26 16,4 3-11-16,-2 2-7 0,-1 1 8 0,0 5-6 15,1-3-7-15,4 4-20 0,1-4 7 0,4 2-21 16,4 0-2-16,0-2-10 0,4-1 13 0,0-1 4 15,8 0-9-15,1-3-18 0,5 0 12 16,1-6 5-16,3 3-2 0,1-5 0 0,3-1-2 16,1-3-4-16,1 0-4 0,-2-2 5 15,2-3-26-15,-7-1 28 0,1 2-4 0,1-6 4 16,-5 3-10-16,-2-6 13 0,-3 6 8 0,-4-4-11 16,0 2-12-16,-1-2 35 0,-4 3-23 15,-4 0 8-15,-1 0-25 0,-3 1 9 0,-2-1-1 16,-2 3 4-16,0-1-10 0,-7 3 5 0,3 0 0 15,0 2-5-15,1 2-5 0,-2 3-13 0,2-2-15 16,0 4-36-16,-1 2-70 16,1 0-17-16,2 4-43 0,1-2-70 0,7 4-499 15,-1-1 64-15,4 0 79 0</inkml:trace>
  <inkml:trace contextRef="#ctx0" brushRef="#br0" timeOffset="-199428.85">27001 3091 427 0,'-3'-3'115'0,"3"3"-110"0,-18 4-186 0</inkml:trace>
  <inkml:trace contextRef="#ctx0" brushRef="#br0" timeOffset="-198733.77">24109 4361 424 0,'0'0'151'0,"-11"-2"75"15,7 2-27-15,4 0 11 0,-9-5-20 16,9 5-29-16,0 0-23 0,0 0 11 0,0 0-24 0,0 0-7 16,30-1-6-16,-5 1-2 0,17 0-20 0,24-2-8 15,10-3 8-15,20 1-37 0,9-2 22 16,5-1-14-16,3-1-10 0,10-2-10 15,7 0 0-15,0-3 3 0,3 3-6 0,-2-5-5 16,-2 2 1-16,-2-3-4 0,-4-1-7 0,-3 3 8 16,-8-1-13-16,-3 3 0 0,-13-1 13 0,-7 3-3 15,-21 2-15-15,-7 1 22 0,-15 3-17 0,-9-1 5 16,-6 4-20-16,-4-2 22 0,-7-1-14 16,-2 3 4-16,-5-1 3 0,1 2-18 0,-7-1-5 15,-4 2 13-15,0 2-26 0,-3-3-18 16,-16 10-59-16,0-3-133 0,-16 8-304 0,-9 3-305 15,-7 3 107-15,-6 0 101 0</inkml:trace>
  <inkml:trace contextRef="#ctx0" brushRef="#br0" timeOffset="-198044.57">24673 4734 627 0,'-7'-8'271'0,"4"2"-7"15,-1-3-26-15,-3 7-16 0,4-6-12 0,-1 2-20 16,1 2-50-16,0-2 32 0,-1 0-24 0,1 2 1 16,3 4-21-16,-3-8-5 0,3 8-21 0,-1-6-5 15,1 4-22-15,0 2 1 0,4-6-14 0,3 3-3 16,3-2-8-16,1 2-2 0,5 2-16 16,-2 1 10-16,3 0-4 0,0 1-19 0,0 0 1 15,2 6-11-15,-4-3-25 0,3 3-8 16,-1 3-13-16,-7 0-8 0,0 1 3 0,0 3-5 15,-6 0-10-15,-1 0 5 0,-6 2-11 16,-1 0 8-16,-6 0 1 0,0 2-6 0,-4-1 10 16,-6 2 8-16,-1 2 10 0,-3-6-2 0,1 1-8 15,2-3-2-15,0-3 40 0,1 1 11 0,6-4 43 16,0 0 0-16,1-1 8 0,3-1-95 16,3 1 18-16,-1-2 13 0,2-2 15 0,6-2-10 15,-4 2 11-15,4-2-4 0,0 0-22 0,0 0 15 16,0 0-5-16,28-8 0 0,-18 6 5 0,4 1 0 15,-1-2 2-15,2 1-4 0,-2 0 2 16,7 0 0-16,-6-1-13 0,0 1 10 16,3 2 1-16,-3 0-47 0,-1 0-10 0,1 5-20 0,0-4-28 15,-2 0-16-15,-1 2-49 0,-1 1-74 16,0-1-2-16,-2 3-517 0,2-4 86 0</inkml:trace>
  <inkml:trace contextRef="#ctx0" brushRef="#br0" timeOffset="-197821.57">25155 4746 550 0,'0'0'217'0,"3"-4"-22"0,-3 4-29 16,4-6 11-16,-4 6-23 0,0 0-26 15,0 0-16-15,17 5-22 0,-17-5 4 0,13 6-4 16,-3-2-21-16,1 4 0 0,-1-1-7 0,6 2-3 15,-4 1-42-15,1 0 4 0,-2 2-24 16,5 2-68-16,-1 0-34 0,-5-2-28 0,1 2-72 16,-5 0-184-16,1-1-318 0,3-1 96 0</inkml:trace>
  <inkml:trace contextRef="#ctx0" brushRef="#br0" timeOffset="-197615.18">25439 4686 711 0,'-4'-7'261'0,"4"7"-25"15,-6-1-34-15,6 1-15 0,-18 6-18 16,2 1-16-16,1 2-22 0,-6 1-16 0,-2 6-105 16,-1 3-15-16,-10 7-33 0,-3 3-19 0,6-1-45 15,0 5-85-15,-10-1-105 0,16 3-424 0,5-9 58 16</inkml:trace>
  <inkml:trace contextRef="#ctx0" brushRef="#br0" timeOffset="-197132.26">25818 4611 634 0,'0'-8'203'16,"0"8"-19"-16,-2-7-5 0,2 7 10 0,-2-4-15 15,2 4-43-15,2-7 5 0,-2 7 10 0,0 0-31 16,1-6-10-16,-1 6-8 0,4-4 0 16,-4 4-30-16,11-4 12 0,-4 1-12 15,2 1-1-15,-1-1-12 0,5 1-5 0,0 1-14 16,-1 0-4-16,1 1-3 0,-2 1 13 0,2 0-20 15,0 4-11-15,-2-3-25 0,-1 5-11 0,-3 2 8 16,0-1 3-16,-1 3-13 0,-5 2-8 16,-2-1 41-16,-5 5-41 0,-1 1 5 0,-3 3-15 15,-2-2 8-15,-10 3-6 0,1 0 14 0,1-2-4 16,-4 1 6-16,-1 0 5 0,3-4-5 16,-4-1-3-16,10-4 8 0,1 0 21 0,2-3-6 0,0 0 29 15,2-1-9-15,4-3 16 0,-2 1 11 16,5 0 17-16,0-5-25 0,4-1-5 15,0 0 12-15,0 0 3 0,18 1-13 0,-18-1-23 16,20-2 18-16,-6-4-10 0,0 4 5 0,2-2 10 16,2 2-13-16,0-1 21 0,1-1-28 15,-5 1 0-15,3 2-8 0,0-1-3 0,0-1-2 16,0 2-31-16,-3 1-46 0,-1 0-41 0,-2 1-10 16,-1-2-164-16,-3 5-486 0,5-2 77 0,-7-2 63 15</inkml:trace>
  <inkml:trace contextRef="#ctx0" brushRef="#br0" timeOffset="-196877.23">26218 4447 939 0,'3'-5'281'16,"-3"5"-25"-16,4-4-25 0,-4 4-26 0,0 0-8 15,0 0-31-15,0 0-7 0,0 0-18 0,0 0-16 16,10 12-12-16,-6-3-19 0,-1-1-7 16,0 4 0-16,0 5-18 0,1-2-10 0,0 5-20 15,1-1-24-15,-3 2-7 0,4-1-34 0,-2-1-74 16,5-3 6-16,-4 0-101 0,-5 1-140 16,10-6-487-16,-1-3 77 0,3 0 77 15</inkml:trace>
  <inkml:trace contextRef="#ctx0" brushRef="#br0" timeOffset="-196520.5">26632 4371 555 0,'0'0'266'0,"0"-5"-64"16,0 5 13-16,0-6-18 0,0 6-17 0,0 0-22 15,0 0-12-15,0 0-10 0,0 0-16 0,-15 7-20 16,9 1-10-16,1 2-3 0,-3 1-16 15,0 4-7-15,2 2 0 0,2 1 5 0,1 2-30 16,0-2 2-16,3-1-13 0,0-1 8 16,3 1-13-16,0-4-5 0,4-1-3 0,1-1 6 15,3-3 2-15,0-1-3 0,1-4 3 0,1 1-8 16,1-4 11-16,-1 0-18 0,1-6 5 0,-1 4 20 16,1-4-23-16,0-4 5 0,-4 2-4 15,0-2 1-15,1 1 9 0,-4-4-11 0,-4 2 6 16,0-2-9-16,0 2 11 0,-2-1-20 0,-1 1 17 15,-1 0-2-15,-5-2 5 0,3 2-16 0,-7-3-4 16,2 4-1-16,-2 2 11 16,4-2-8-16,-1 3 20 0,-1 0-33 0,2 3-33 0,2-1-15 15,1 2 5-15,3 3-31 0,-7-1-67 16,7 1-28-16,-6-5-135 0,6 5-471 0,0 0 71 16,0 0 97-16</inkml:trace>
  <inkml:trace contextRef="#ctx0" brushRef="#br0" timeOffset="-195904.78">24950 4770 611 0,'0'0'297'15,"0"0"-56"-15,-1-7-21 0,1 7 3 0,0 0-39 16,0 0-5-16,0 0-23 0,-16 9-2 0,2 1-8 16,-7 3-18-16,-13 10-26 0,-10 9-15 15,-11 6 13-15,-10 9-105 0,0 3 7 0,-3 3-48 16,3 2-41-16,-4 9-94 0,-2-10-134 0,9 6-471 16,7-6 85-16,5-9 68 0</inkml:trace>
  <inkml:trace contextRef="#ctx0" brushRef="#br0" timeOffset="-195457.54">24902 3525 417 0,'0'0'181'16,"0"0"-24"-16,0 0 1 0,0 0-40 0,0 0 38 16,0 0 3-16,-8 26-41 0,-1-10 38 0,-5 6-44 15,-16 15-2-15,-12 13-10 0,-5 1-13 0,-11 8-23 16,-8 5-28-16,-22 14-97 0,23-13-85 15,-17 18-596-15,17-17 45 0</inkml:trace>
  <inkml:trace contextRef="#ctx0" brushRef="#br0" timeOffset="-194936.86">27561 3892 511 0,'-9'-1'136'0,"-2"-2"51"0,4 3-3 15,7 0 3-15,-13-3-82 0,13 3 31 0,-11-1 10 16,7-2 20-16,4 3-51 0,-9-3-15 0,9 3 28 16,-7-3-5-16,7 3-23 0,0 0-24 15,-6-4 4-15,6 4-6 0,0 0-23 0,0 0 8 16,0 0-3-16,13-8 14 0,-3 5-29 0,7-1 12 15,3 1-25-15,-2-4-22 0,6 6-12 0,3-2-63 16,0-1-10-16,0 1-18 0,-3 2-36 16,-3 1-41-16,-1 0-85 0,0 2-17 0,-5-3 20 15,-2 7-461-15,-3-2 59 0</inkml:trace>
  <inkml:trace contextRef="#ctx0" brushRef="#br0" timeOffset="-194758.1">27619 4070 918 0,'-10'-3'285'16,"10"3"-45"-16,0 0-15 0,11-13-33 0,-2 9 8 15,1-4-28-15,2 1-24 0,7 0-7 0,-1-3-23 16,6 3-34-16,4-1-40 0,2-3-65 16,4 4-76-16,2-2-108 0,0 3-591 0,4-1 87 15,15-2 41-15</inkml:trace>
  <inkml:trace contextRef="#ctx0" brushRef="#br0" timeOffset="-194278.44">28598 3713 537 0,'-1'-12'187'0,"1"4"48"0,-4 0-40 15,1 4 17-15,3-2-61 0,0-1-7 0,0 2 12 16,-3 1-3-16,3 4-19 0,3-13-9 16,-3 9-30-16,6-3 2 0,-4 0-13 0,6 0-7 15,0 3-41-15,2-4 23 0,4 1-5 16,-4 1-6-16,4 3-2 0,-1 2-15 0,2 1 10 16,-2 1-31-16,4 2 6 0,-3 3-9 0,-1 2-12 15,4 3-10-15,-6 3 0 0,3 2 7 16,-4 1-28-16,-1 3 3 0,-8 5-13 0,3 0-29 15,-8 0 32-15,-6 4-6 0,-5 13-51 0,-6-5 34 16,-5 5-19-16,-5-4-4 0,0-1-6 0,-2-4 16 16,-1-1 2-16,0-7 44 0,9-3-36 15,4-5 20-15,5-6 64 0,2-1 21 0,1-2 26 16,3-3 4-16,2-2-22 0,4 2 12 0,4-5-15 16,0 0 13-16,0 0 5 0,0 0-8 15,18-18-23-15,-3 11 8 0,1-2-18 0,0 1 12 16,-1 1 6-16,5 0-13 0,4-3 8 15,-3 3-16-15,-1-1 3 0,-3 5 16 0,1-5-11 16,1 2 0-16,-1 1-8 0,1 2 11 0,-7 0-70 16,1-1 6-16,1 1-37 0,1 2-24 0,-4 0-42 15,-3 1-108-15,-8 0-94 0,7-3-378 16,3 3 58-16</inkml:trace>
  <inkml:trace contextRef="#ctx0" brushRef="#br0" timeOffset="-193810.89">28809 3238 844 0,'0'0'284'0,"-2"-7"-92"0,0 3 0 0,2 4-13 16,0-10-12-16,2 4-29 0,0 1-7 16,2-1 7-16,3-2-36 0,1 1 3 15,-3 0-18-15,6 0-18 0,-1 2-5 0,3 2-5 16,-2-2-8-16,2 0 3 0,3 2-10 0,-4 3-24 16,1-4 13-16,4 8-2 0,-4-3-13 15,-1 2-15-15,1 3 2 0,-2 1 0 0,-2 2-21 16,-5 1 4-16,2 0-1 0,-5 4-10 0,-1 1 10 15,-4-2-7-15,-2 3 12 0,2 1-2 0,-10 1-19 16,4 2 6-16,0-4-2 0,-1-2 2 16,1-1 2-16,3-2 19 0,-3 1 15 0,3-3 17 15,1-5-9-15,2 3-3 0,1-2 15 0,0-4 0 16,3-1-7-16,0 0-16 0,0 0 3 0,0 0 12 16,0 0 4-16,0 0-11 0,0 0-13 15,0 0 13-15,0 0-8 0,27-5 10 16,-20 3-9-16,3 0-9 0,-1 2 1 0,2 0-8 15,-1 0-8-15,4 0-15 0,-4 3-19 0,1-2-27 16,3 4-43-16,-1-3-47 0,1 4-13 0,-4-6-140 16,6 4-482-16,-4 1 103 0,1 2 53 15</inkml:trace>
  <inkml:trace contextRef="#ctx0" brushRef="#br0" timeOffset="-193448.72">29510 3156 591 0,'0'0'197'15,"-7"-5"-23"-15,7 5-15 0,-13 0-44 0,13 0 10 16,-18 7-10-16,5-2-12 0,-1 2-14 16,0 1 9-16,-6 6-16 0,6 0-18 0,-3 1-13 15,4 3 8-15,-1 2-8 0,4-2-10 0,3-1 7 16,3 0-19-16,4-3-1 0,4-1 15 0,3 0-20 15,2-1 23-15,2-4-20 0,6-1 5 16,1-1-8-16,3-6-10 0,0 0 4 16,-2 0 9-16,4-6-11 0,-2-1 14 0,5 0-1 15,-8-3-3-15,0 1-17 0,-1-2 10 0,-4-2 10 16,-3 2-33-16,-2-3 31 0,-2 2-6 0,-5-1 3 16,-1 1-8-16,-2-2-4 0,-7 3 9 15,-1-2 1-15,-3 3-11 0,0 0-8 0,-7 1 24 16,1 2-18-16,-2 0-8 0,1 5 2 0,1 1-4 15,-3-3-52-15,5 8-10 0,1 0-46 0,-2 2-90 16,7 4-606-16,8-2 61 0,1 2 97 16</inkml:trace>
  <inkml:trace contextRef="#ctx0" brushRef="#br0" timeOffset="-192204.22">30132 3764 534 0,'0'0'213'16,"0"0"-8"-16,0 0-36 0,0 0-11 0,0 0-17 16,-2 17-15-16,2-9-6 0,0 6-13 0,0 1-17 15,0 5 7-15,0 2 0 0,-2 4-27 0,2 5 9 16,-3 3-20-16,3 3-8 0,-3 0 0 16,0 1 0-16,3 0-20 0,-4 2 0 15,1-3 0-15,0-2-29 0,3 2 6 0,-2-3-1 16,-4-8-47-16,6-1-60 0,0-6-21 0,0 2-40 15,0-17-64-15,4 10-512 0,-2-4 43 16</inkml:trace>
  <inkml:trace contextRef="#ctx0" brushRef="#br0" timeOffset="-191905.72">30153 3725 573 0,'0'-8'197'16,"0"1"0"-16,3 1-25 0,0 2-16 16,5-1 5-16,1-1-18 0,1 3-30 15,2 1-16-15,1-3-5 0,0 7-7 0,5-2-16 16,-1 3 3-16,3-1-8 0,-2 1-18 0,1 4 2 16,-1-2 6-16,1 3-3 0,-7 0-25 0,5-4 15 15,-4 4-23-15,-1 1 2 0,-3-1-10 0,-2-2 11 16,-4 2-6-16,1-1 6 0,-4 1-3 15,-4-2-16-15,-2 2 6 0,-5 3 2 0,-1-2-28 16,-7 0 13-16,-1 1-8 0,-4-2-10 0,-1-1 5 16,-5 0-10-16,3-1 13 0,6-1-3 0,-2 1-5 15,8-3-54-15,2-2-107 0,0 4-3 16,5-3-20-16,8 1-533 0,0-3 72 0</inkml:trace>
  <inkml:trace contextRef="#ctx0" brushRef="#br0" timeOffset="-190781.81">30946 3781 683 0,'-3'-6'276'0,"2"1"-27"16,-6-1-11-16,3 1-46 0,-5-1-23 0,-1 3 5 16,-4-2-28-16,2 2-13 0,-7-1-3 15,2 2-12-15,-4 4-13 0,0-2 2 0,0 4-32 16,-5 0-22-16,-1 1 14 0,6 4-11 15,1-1-5-15,-1 2-20 0,3 4-28 0,2-3 7 16,2-1-33-16,7 2 2 0,1-3-2 0,5-1 13 16,2 1 10-16,2 0-10 0,4-2 5 15,7-3 2-15,-4 3-10 0,10-4 6 0,-3 0-3 16,1-2 4-16,3-1-6 0,1 0 9 0,-2-1 16 16,-5 1-5-16,2-3 12 0,-3 1 24 0,0 1-24 15,-1 1 36-15,-2-3-30 0,-1 3 5 16,-3 0 12-16,-1-4 6 0,-6 4-29 0,17 0 24 15,-10-1-16-15,-7 1 8 0,10-2 10 16,-2 1-10-16,-8 1-18 0,9 0-13 0,-9 0-3 0,0 0 6 16,11 0 0-16,-1 1-1 15,-3 1 1-15,3-1-34 0,6 3-7 0,-4-4-59 16,5 0-3-16,-2-4 1 0,4 3 1 0,1-2 22 16,1-3-19-16,0-2 11 0,3 1 38 0,-4-3-18 15,1 0 23-15,-5 1-12 0,2-4 7 16,-5 4 2-16,-2-2 21 0,-1 2 23 0,-1 1-7 15,-4 0 17-15,1-1-2 0,-5 1 0 0,-1 1-3 16,0 0 5-16,-2 4-4 0,-7-4 7 0,2 6 2 16,-3-2-12-16,0 3 2 0,-1 3 3 0,-2-2 12 15,-4 6-17-15,7-3 2 16,-1 6 13-16,-1 1-5 0,1 2 3 0,0 3-6 16,4 5-10-16,2-3 8 0,0 2 7 0,5 2-7 0,0 2-3 15,3 2 6-15,1-1 2 0,4 0-5 16,1 3 15-16,1 1-3 0,0-3-22 15,1 2 7-15,-1-3-2 0,0-3-3 0,0-2 0 16,-3 1 5-16,-3-2 11 0,4-2-16 0,-6-1-5 16,1 1 0-16,1-3 8 0,-8-3-1 0,4 3 9 15,-5-2-29-15,-3 1 26 0,-2-2-13 16,2 2-13-16,-5-4 8 0,3-5 5 0,-1 1 0 16,1-3 7-16,0-2 1 0,10 0 10 0,-17-5-10 15,10-1-11-15,4-3 13 0,3-6-7 0,3-2 5 16,4-8-6-16,7-5 6 0,6-8-6 15,11-3 11-15,-1 0-18 0,4 2 2 16,3 0 11-16,2 1 5 0,-1 4-21 0,5 0 8 16,-1 1 16-16,-1 4-27 0,-4 0 11 0,-3 4 16 15,-9 5-3-15,-1 6 4 0,-7 0-19 0,-4 4 30 16,-1 1-18-16,-3 1 11 0,-2 0-1 16,-4 3-12-16,2-2 2 0,-7 3 0 0,2 4 1 15,0 0 4-15,-16-1-2 0,16 1 5 0,-24 5-11 16,9 6 1-16,-4-2-3 0,1 2 5 0,2 3-7 15,-2 2 0-15,-1 1-16 0,1 1 8 0,4 0-3 16,3 0-18-16,1 2 6 16,0-5 2-16,8 0 0 0,0-1-8 0,4-3 1 0,0 3 12 15,9-3-2-15,-1-3-1 0,7 1 6 16,0-4 2-16,4-2 3 0,3-3 3 0,-1-1-19 16,7-2 19-16,-2-4-14 0,3-3 14 15,0-2-3-15,-4 0-13 0,2-1 15 0,-6-4-7 16,0 5 12-16,-2-5 19 0,-4 1 15 0,-1 3-21 15,-4-4 16-15,-2 5-6 0,-1-1 6 0,-5 2 10 16,5 1-26-16,-7 2 9 0,1 0-1 0,-3 1-23 16,0 1 25-16,0 2-15 0,0 4 1 15,-4-4-9-15,4 4 8 0,0 0-7 16,0 0-3-16,-17 8-5 0,11-2 7 0,4 2-14 0,0 2 9 16,-1-1-2-16,3 4 0 0,5-2 0 15,-3 3 0-15,4 0 7 0,1 1-7 0,4 0 10 16,-1 2-18-16,4 1 13 0,-1-1-5 15,0-1 0-15,1 1 10 0,-1-2-7 0,-2-1-3 16,-1-1-6-16,-3 0 11 0,-3 3 3 0,-4-4-3 16,-7 9-5-16,-8 4 15 0,-29 9-36 0,-25 8-61 15,-25 2-202-15,-32 14-561 0,-19-7 88 16,-18 4 55-16,-18-5 93 0</inkml:trace>
  <inkml:trace contextRef="#ctx0" brushRef="#br0" timeOffset="-174995.69">3180 6211 606 0,'-6'-2'207'0,"6"2"-4"16,-7-6-19-16,4 3-7 0,3 3-1 0,-8-6-2 15,5 4 5-15,-1-4-28 0,4 6 3 0,-3-4-29 16,0 0 9-16,3 4-29 0,-6-5-11 16,5 0-22-16,1 5 23 0,-6-7-1 0,6 3-22 15,0-3-5-15,3 0 7 0,0-2-20 0,4 0-6 16,0-5-2-16,4 3-12 0,2-4 12 0,5 1-21 16,-2 2 8-16,5-3-2 15,0 5 0-15,-1 1-3 0,0 1-7 0,0 2 2 16,1 4-13-16,0 2-18 0,-5 0 21 0,5 1-28 15,-3 6-8-15,-2 1 5 0,2 3 7 0,-5 4-14 16,-6 5 20-16,0 2-11 0,-11 4-22 16,-3 8-34-16,-6 14 3 0,-8 1-8 0,-10 11-69 15,-3-2-43-15,-6 2 0 0,-2-4 27 0,2-6-14 16,8-9 32-16,2-5 9 0,-1-5 14 0,10-6 11 16,2-8 39-16,7-5 9 0,-1-4 57 15,4-1-10-15,5-3 15 0,-3-4 15 0,7 0-17 16,0 0 25-16,0-15 2 0,7 7 24 0,-1-5-21 15,2 1 31-15,4-1 0 0,2 0 5 0,0-2-5 16,3 2-1-16,-4 3-4 16,5-1-13-16,-5 3 3 0,5 0 4 0,-4 1-4 15,6 1-6-15,-6 3-4 0,6 0 1 0,-7 0-12 16,2 3-2-16,1 3-6 0,-2-1 13 0,0 0-5 16,3 3-7-16,-4 0 2 0,2 0-18 15,1 3-11-15,-2 0-24 0,3 0-29 0,-3-1-121 16,-7-3-153-16,14 1-427 0,3-4 102 0</inkml:trace>
  <inkml:trace contextRef="#ctx0" brushRef="#br0" timeOffset="-174225.45">3635 5628 406 0,'3'-6'141'15,"4"1"-5"-15,1-2-21 0,2 0-2 0,-1 4-16 16,3-2 49-16,1 2-18 0,-3-1-62 16,4 2-2-16,-1 2-15 0,-2 0 2 0,2 0 8 15,-3 2-18-15,1 2-3 0,-1 0 11 0,0 3-13 16,-3 0-5-16,0 3-8 0,-6 2 5 16,-1-1-13-16,-4 7 80 0,-4 5-11 0,-1-4-14 15,-5 6-19-15,-3-2 0 0,7-3 0 16,-5-3-10-16,3 2 10 0,2-8-5 0,2 0 8 15,1-2 20-15,1-1-28 0,2-1 21 16,-2-1 2-16,1-4-31 0,2 0-89 0,3-2 3 16,0 0 12-16,0 0 3 0,0 0 12 0,0 0-2 15,18-10 10-15,-8 7-7 0,1-5-1 0,1 2 14 16,-1 4-6-16,3-4-3 0,2 3 16 16,-5-2-25-16,2 2 9 0,1-1 1 0,0 2-21 15,-4 1-7-15,4 1-24 0,-4 0-25 0,4 0-33 16,-1 1-49-16,-6 1-98 0,7 2-442 15,-4-1 54-15</inkml:trace>
  <inkml:trace contextRef="#ctx0" brushRef="#br0" timeOffset="-173834.02">4171 5600 540 0,'-2'-5'225'0,"2"5"-18"0,0 0-10 16,0 0-25-16,0 0-19 0,-7-2-22 16,7 2-8-16,0 0-11 0,-14 16-9 0,4-8 2 15,3 3-23-15,0 2-26 0,0-1 5 16,4 5 11-16,-4-3-36 0,3 2 5 0,4-5-10 16,0 1-19-16,1-3 1 0,2 0 0 0,4-2 0 15,-3-4 20-15,5-1-23 0,1-2-10 0,5-3 23 16,1-4-5-16,2 0-18 0,2-3 21 15,-2 0-6-15,2-3-2 0,-4-2 5 0,2 2-13 16,-8-1 3-16,1 3 12 0,-1-3-2 0,-6 0 0 16,2 1-13-16,-3-1 21 0,-3 3-6 0,-3-2-5 15,0 1-4-15,-4 3-6 16,0 1-13-16,-4 2 6 0,-5 4 14 0,-2 0-17 16,-2 2 3-16,-3 2 9 0,2 0-4 0,-3 4 5 15,3 2-6-15,-3 1-10 0,7-2 11 0,0 2-39 16,-1 2-43-16,6-1-47 0,5 3-43 15,-1-5-51-15,5 0 0 0,-3 1-84 0,12-7-418 16,-2 4 64-16</inkml:trace>
  <inkml:trace contextRef="#ctx0" brushRef="#br0" timeOffset="-173724.63">4309 5532 655 0,'-6'-4'171'0,"6"4"-15"16,0 0-40-16,-12 0-29 0,12 0-67 15,-13 8-181-15,4 3-535 0</inkml:trace>
  <inkml:trace contextRef="#ctx0" brushRef="#br0" timeOffset="-171320.62">2500 8426 634 0,'-3'-1'218'0,"-1"-5"-16"16,1 3-53-16,0-2 104 0,-3 1-66 0,5-2-8 15,1 1 3-15,0 5-16 0,0-13-20 0,3 5-10 16,1 1 2-16,2-3-23 0,4-2-15 0,1 2-3 15,2 0-23-15,2 2 19 0,2-2-19 0,4 2-8 16,-2 1-20-16,2 4-12 0,0-1-14 16,-4 1 1-16,3 5-14 0,-7-1-9 15,5 4-3-15,-5 0 0 0,-2 6-3 0,-4 0 3 16,-4 4 5-16,0 2-11 0,-9 7 1 0,-4 2 13 16,-8 14-6-16,-6-4-2 0,-4 6-28 15,-5-3 10-15,2-3 0 0,0-3 2 0,0-1 24 16,8-7-8-16,2-8 28 0,7-5 8 0,1 1 4 15,3-5-4-15,-1 2 10 0,4-6-18 0,1 0 0 16,2-4 15-16,4 0-27 0,0 0 9 0,0 0-7 16,0 0 0-16,10-14 2 0,0 9-10 15,4-3 3-15,0 0-11 0,0 0 14 0,2 0-4 16,2 1-2-16,-2-1-2 0,5-1-8 16,-3 7 5-16,2-4 5 0,0-1-8 0,-1 4 9 15,3-2-12-15,-4 3-11 0,-1 1-14 16,0 1-64-16,-3 0 3 0,3 0 5 0,-4 0-18 15,-2 1-23-15,-1-1-56 0,-3 2-72 0,3 2-566 16,-3-1 85-16,-4 2 84 0</inkml:trace>
  <inkml:trace contextRef="#ctx0" brushRef="#br0" timeOffset="-171077.42">2962 7883 949 0,'-3'-5'305'0,"3"5"-26"15,-1-9-59-15,1 8 10 0,0 1-20 16,-3-7-38-16,3 7-16 0,0 0-13 0,0 0-38 16,0 0 0-16,0 0-18 0,0 0-8 0,13 13-4 15,-8-5-11-15,1 3 5 0,1 4-18 0,-1 5-13 16,1 2-15-16,4-1 3 0,-4 1-44 15,0 1-15-15,4 1-39 0,-2-6-15 0,-2 2-54 16,0-4-84-16,3 1-49 0,-7-3-79 16,5-3-392-16,-2-3 31 0,1-1 120 0</inkml:trace>
  <inkml:trace contextRef="#ctx0" brushRef="#br0" timeOffset="-170693.88">3273 7793 565 0,'-1'-2'233'0,"1"2"-15"0,-2-8 12 16,2 8-41-16,-1-5-17 0,1 5-34 0,0 0-5 15,0 0-33-15,0 0 26 0,-19 8-24 16,11 0-25-16,2 4 35 0,2 0-30 0,-3 3-7 0,4 2-4 16,0 1-20-16,3-1-15 0,0 1-3 15,3-2-30-15,0 0 7 0,0-1-2 16,4-4 5-16,3 3 2 0,1-6-5 0,-1-1 1 15,5-4 7-15,1-3-6 0,1-3 1 0,0-2 0 16,7-4 0-16,-3 1 0 0,-1-3-8 0,0-3 0 16,1 3 5-16,-8-3 5 0,1-1-2 15,-3 2-3-15,-4-2-5 0,-1-2 6 0,-3 5 2 16,-3-1-3-16,-3 4 3 0,0-4-8 0,-4 2 0 16,-3 4-8-16,-4-3 3 0,1 5 3 15,-1 2-3-15,1 3-8 0,1-1-5 0,-1 2 11 16,0 2 4-16,2 2-22 0,4 3-8 15,-2 4-62-15,5 3-15 0,1 0-30 0,3 5-32 0,0 5-150 16,7 4-464-16,9-1 80 0,5 8 84 16</inkml:trace>
  <inkml:trace contextRef="#ctx0" brushRef="#br0" timeOffset="-170496.45">3943 8176 752 0,'0'0'300'0,"0"0"-24"0,4-1-43 0,-4 1-16 0,0 0-9 16,0 0-29-16,0 0-23 0,17 6-5 0,-7-4-18 15,0 1-2-15,1 4-31 0,5 0 5 16,-1 1-26-16,4 3 3 0,2 3-64 16,3 2 5-16,-4 1 0 0,5-1-46 0,-1 1-57 15,-1-1-4-15,-3-3-93 0,-5-5-112 0,6 6-530 16,-2-3 95-16,-1-3 63 0</inkml:trace>
  <inkml:trace contextRef="#ctx0" brushRef="#br0" timeOffset="-170301.92">4326 8058 714 0,'-14'7'225'0,"-7"2"-28"0,-1 0-15 0,-3 8-11 15,-3 1-12-15,-6 8-13 0,0 6 0 0,0 3-16 16,0 0-20-16,3 4-33 0,4 1-54 0,0-3-13 16,6 4-40-16,-3-1-142 0,11-7-611 15,6-3 79-15</inkml:trace>
  <inkml:trace contextRef="#ctx0" brushRef="#br0" timeOffset="-169845.39">4794 8003 591 0,'1'-3'246'0,"-1"-4"-26"0,0 7-33 15,3-10 20-15,-3 5-33 0,0 2-28 0,0 3-3 16,3-7-30-16,0 0 5 0,1 4-14 0,2 2-6 15,2-4-11-15,2 3-10 0,3-4-6 16,-2 5-12-16,2 1 0 0,1 0-16 16,0 0-30-16,-1 0-26 0,1 3 3 0,0 2-26 15,0 2 6-15,-1 3-9 0,-6-2 11 0,3 7-15 16,-9 0 14-16,-1-3-19 0,-1 6 12 16,-5 4-5-16,-2 3 3 0,-5 0 9 0,-4 2-4 15,3-1-3-15,-6-2 18 0,6-1 3 0,-3-5-5 16,7-1 25-16,0-4 33 0,-1-1 3 0,4-4 23 15,0 1 15-15,1-1-25 0,2-2-5 16,0-5-11-16,4-1 3 0,0 0 0 0,0 0-2 16,0 0-9-16,0 0 9 0,25-13-21 0,-11 9 17 15,-4-1-32-15,3 1 5 0,1-2 7 0,0-1-12 16,3 3 2-16,0-3 2 16,3 1 1-16,-2 3-3 0,1-2-30 0,2 1-6 0,0 0-25 15,-4 2-26-15,4 1-75 0,-8 1-17 16,2-1-69-16,-2-2-340 0,1 3-137 0,-4-2 78 15</inkml:trace>
  <inkml:trace contextRef="#ctx0" brushRef="#br0" timeOffset="-169611.16">5242 7435 519 0,'0'-7'172'0,"0"7"-6"0,0 0-25 16,0 0-13-16,0 0-10 0,0 0-14 15,0 0-14-15,14 21-3 0,-8-12-10 0,1 8-16 16,-3 0-2-16,2 2 0 0,2 5-21 0,-2 1 6 16,-2 0-26-16,2 1-23 0,-3-1-23 0,1-3-75 15,3 2-107-15,0-5-276 0,0-2-187 16</inkml:trace>
  <inkml:trace contextRef="#ctx0" brushRef="#br0" timeOffset="-169281.29">5632 7358 486 0,'0'0'164'0,"0"0"-11"0,0 0-12 15,-17 16-8-15,13-7-20 0,-3 2 2 16,1 3-49-16,2 4 39 0,1 2-15 0,-1 1 33 16,4-3-64-16,0 1-5 0,0 2 4 0,5-4 6 15,1-1 5-15,4-3-10 0,0-2-30 0,4-1-1 16,2-6 2-16,-1 0 27 0,5-4-37 0,0-6 16 16,4-2-8-16,0 0-15 15,-3-3 20-15,3-3 8 0,-3 1-5 0,-5-1-3 16,-1-4-2-16,-2 2 15 0,-3 2 0 0,-3-3-20 15,-4 0 15-15,-3 2-23 0,-3 1 12 0,-3-1-17 16,-2 0 10-16,-2 5-10 0,-7-4 5 16,-4 6-10-16,0 4 17 0,-2-1-15 0,-1 5 3 15,-3 2-15-15,-1 5-29 0,-5 5-33 0,2-1-20 16,-7 16-132-16,-4-4-116 0,5 9-449 0,6 2 92 16,-2-1 101-16</inkml:trace>
  <inkml:trace contextRef="#ctx0" brushRef="#br0" timeOffset="-168699.88">1762 9726 888 0,'0'-7'315'16,"0"7"-49"-16,0-8-23 0,0 5-31 0,0-2-9 16,0 5-34-16,-3-2-16 0,3 2-17 15,0 0-29-15,0 0 6 0,6 18-21 16,-3-1-2-16,1 4-14 0,-3 5-6 0,2 9-12 15,0-2-17-15,1 7-15 0,2 12-49 0,1-2-87 16,-3-10 36-16,3-5-106 0,-1-2-22 16,4-2-509-16,1-6-37 0,2-6 70 0</inkml:trace>
  <inkml:trace contextRef="#ctx0" brushRef="#br0" timeOffset="-168333.32">2260 9768 788 0,'-6'-5'240'15,"6"5"-19"-15,0 0-27 0,-24 11-20 16,14-7-5-16,0 9-20 0,-7-3-11 0,4 7-20 16,1 0-11-16,0 1-7 0,2 3-8 0,2-2-15 15,4-4-8-15,4 3-13 0,-3-3-12 0,6-3-3 16,0 3-11-16,5-7-4 0,-1 0 0 15,3-1-11-15,4-5 13 0,-1-2 0 0,5-3-7 16,2-6 12-16,0-4-18 0,4-4 3 0,-3-1-7 16,0 0-4-16,-1-4 16 0,-7 4 3 15,-1 0-13-15,-3 1 10 0,-2-1-3 16,-4 2-4-16,0 1 2 0,-3 0-8 0,-3 5-5 0,0 0 3 16,-4 1 2-16,-2 2 0 0,-2 0-10 15,1 0-3-15,-4 7 9 0,3-1-6 0,-2 1-3 16,-1 1-35-16,4 1-14 0,0 3-19 15,2 5-9-15,2-2-73 0,6-1-78 0,0 3-585 16,6 0 130-16,2-2 23 0</inkml:trace>
  <inkml:trace contextRef="#ctx0" brushRef="#br0" timeOffset="-167972.88">2668 9626 693 0,'-11'-4'208'0,"1"0"-42"0,4-1-7 0,0 2-14 16,1 1-11-16,5 2 1 16,-6-5-30-16,6 5-15 0,0 0-6 0,0 0-15 15,0 0-5-15,0 0-18 0,0 0 13 0,0 0-13 16,33 7 13-16,-19 1-28 0,3-2-3 0,-3 2-18 16,3 1-2-16,-3 0-18 0,0 2 28 15,3 4-29-15,-10-1 14 0,2 2-11 0,-1-3-2 16,-5 8 8-16,-3-4 2 0,-7 2 5 0,0 2-10 15,-2 0 5-15,-2 1-13 0,0-4 15 0,-2 0-2 16,3-4 11-16,2-3 19 0,-1 3 4 16,5-5-17-16,-2 0 19 0,-2-1 23 0,5-2-18 15,0-2-10-15,3 1-3 0,0-5 10 16,0 0-20-16,14 0 16 0,-4-5-11 0,3 3 0 16,5-4-26-16,2-3 16 0,3 3 5 0,1-3-18 15,1 1-16-15,2 0-27 0,-4 2-57 16,1-3-25-16,-2 2-108 0,-1-6-54 0,-2 10-455 15,2-4 66-15</inkml:trace>
  <inkml:trace contextRef="#ctx0" brushRef="#br0" timeOffset="-167444.81">3088 9563 898 0,'-3'-5'282'0,"3"-2"-101"15,0 7-25-15,0-7-7 0,0 7-8 16,-3-4-29-16,3 4-12 0,0 0-26 0,0 0 8 16,0 0 3-16,0 0-14 0,0 0-12 0,0 0-13 15,0 25-7-15,0-14-19 0,0 4-2 0,0 2-41 16,0 1 8-16,0-1-19 0,0 5 34 16,3-4-46-16,-3 0 11 0,0-3-12 15,0-3-1-15,-3 3 50 0,6-7-2 0,-3 2 23 0,0-3-10 16,-3-1-3-16,3-6 13 0,0 2 11 15,0-2 7-15,0 0-18 0,0 0 23 16,0 0 5-16,0 0-10 0,3-18-3 0,-3 11-4 16,3 0-9-16,0 3 11 0,-2-3-18 0,6 0-3 15,-4 0 19-15,1 3-9 0,3-4-12 0,2 2 2 16,-1-2-2-16,1 3 0 0,2 0-8 16,0 0 3-16,2 3-16 0,0-2 0 0,1 0-4 15,-1 4-4-15,1-3-7 0,0 1-28 0,0 0 2 16,-4 1 16-16,0-1-3 0,1 2 8 0,-5-1 13 15,1 0 5-15,0-4-16 0,0 4 34 16,-3-5-11-16,2 2 6 0,-3-4-3 0,1 1 25 16,-4-2-15-16,3 1 8 0,-2-3 11 0,-1 2-4 15,0-1 34-15,0 1-26 0,-1 1-25 16,1-2 41-16,0 6-8 0,-3-2-8 16,3 0-25-16,-3 2 9 0,3 4-4 0,-1-9 3 15,1 9-6-15,0 0-5 0,0 0 3 0,0 0-1 16,0 0-17-16,4 29 5 0,-1-12 5 0,1 1-28 15,3 6-41-15,6 7-13 0,8 6-136 16,-14 0-145-16,20-1-418 0,1-4 105 0,-1-7 36 16</inkml:trace>
  <inkml:trace contextRef="#ctx0" brushRef="#br0" timeOffset="-167182.09">4176 9322 673 0,'7'-3'222'0,"2"3"-9"16,-9 0-29-16,21 3 3 0,-10 0-31 0,6-3-15 15,-1 6-26-15,5-2-13 0,3 4 3 16,-1-1-7-16,1 1-19 0,7 6-30 16,-3-1-13-16,-1 2-88 0,-2 0-22 0,-6-2-56 15,-1 0-124-15,2-1-498 0,-6 3 71 0</inkml:trace>
  <inkml:trace contextRef="#ctx0" brushRef="#br0" timeOffset="-166997.75">4562 9249 696 0,'0'0'225'0,"-4"-6"-13"0,4 6-22 15,0 0-29-15,0 0 11 16,-21 8-32-16,8 3-9 0,-7 3-18 0,-1 11 4 16,-9 10-30-16,-1 4 49 0,0 1-62 0,-4 3-71 15,5 0-65-15,-1-3-160 0,8 4-572 0,1 2 88 16,5-8 84-16</inkml:trace>
  <inkml:trace contextRef="#ctx0" brushRef="#br0" timeOffset="-166710.05">4976 9051 632 0,'0'0'176'0,"0"0"-27"0,0 0-8 16,0 0-8-16,0 0-16 0,0 0 1 0,6 18-10 16,-5-6-24-16,2 0 1 0,-3 1-14 15,3 5 6-15,0-1-26 0,-2 0-5 16,2 8-20-16,3 0-34 0,-1-1-35 0,1 2 22 15,1-2-53-15,-1-3-144 0,5 2-524 0,-1 0 64 16</inkml:trace>
  <inkml:trace contextRef="#ctx0" brushRef="#br0" timeOffset="-166350.75">5430 8975 913 0,'0'0'249'0,"0"0"-6"0,-10 0-44 0,10 0-1 16,-10 8-30-16,2 0-6 0,1 1-39 15,1 6 7-15,-1-2-7 0,1 3-21 16,-2 6-4-16,5-5-19 0,-1 1 11 0,2 3-29 16,2-3-15-16,6-2 0 0,-2-4 5 0,6 1-22 15,0-4 9-15,0-6-10 0,5 1-2 0,1-4 7 16,1-4-5-16,0-3 8 0,3-3-5 15,-2 0-1-15,-1-5 14 0,0 0-26 0,-4-2-5 16,-1 1 20-16,-2-1-10 0,-1 0 3 0,-6 1-14 16,1 0 19-16,-4 4-18 0,0-3 2 0,0 2 13 15,-4 1-5-15,-2 2-20 16,0 3 5-16,-1-1-8 0,-4 4 5 0,1-1-8 16,-3 5-12-16,2 0-41 0,1 5-8 0,0 0-24 15,-1 2-37-15,5 0-21 0,2 1-181 0,1 2-472 16,6 0 67-16,0-1 23 0,4-2 128 15</inkml:trace>
  <inkml:trace contextRef="#ctx0" brushRef="#br0" timeOffset="-165975.93">5833 8860 877 0,'0'0'246'0,"-3"-9"-49"0,3 5 41 16,-3 0-33-16,3 4-26 0,-1-6-2 0,1 6-13 15,-3-4-6-15,3 4-27 0,0 0-21 0,-3-7 0 16,3 7-18-16,0 0-12 0,0 0 7 0,13-1-11 16,-13 1-24-16,14 6 12 0,-7-4-13 15,3 2 3-15,1 2-31 0,2 1-8 0,1 0 3 16,-1 1-26-16,-3 1-5 0,1-2-12 0,-4 2 15 16,3 1-1-16,-7 0 6 0,1-1-8 0,-4 5 6 15,-4-4-16-15,1 5 2 0,-4 1 8 16,0-3 13-16,-2 0-2 0,1 2-11 0,-5-4 13 15,3 0 3-15,-1 1 4 0,4-3 1 0,-3 1 20 16,0-3-2-16,3 0 2 0,1-3 10 16,2 3 6-16,0-6 12 0,1 5-7 15,-1-6-13-15,4 0 12 0,0 0-15 0,0 0-2 0,0 0-8 16,27-3 5-16,-16-1-5 0,6 1-12 16,1-4-11-16,1 5 0 0,-1-4-28 0,3 3-16 15,-1-1-63-15,4-2-60 0,0 1-45 16,-3-1-554-16,2 4-35 0,-2-4 105 0,0 3 36 15</inkml:trace>
  <inkml:trace contextRef="#ctx0" brushRef="#br0" timeOffset="-165411.12">6312 8743 726 0,'0'-7'290'0,"0"7"-34"15,0-5-39-15,0 5-2 0,0 0-25 16,-3-6-24-16,3 6-23 0,0 0 3 0,0 0-18 16,0 0-18-16,3 18-10 0,0-11 0 0,-2 3-28 15,-1 5-11-15,3 0-15 0,0 1-2 0,-3 0-24 16,0 2-12-16,3 0-6 0,-3-1 21 16,0-2-64-16,0-2 26 0,0 2 2 0,0-7-15 15,1 3 28-15,-2-1 18 0,1-6 0 16,1 3-10-16,-2-3 7 0,1-4-5 0,0 0 16 0,0 0 12 15,0 0-4-15,0 0-4 0,0 0 9 16,0 0-6-16,0 0-18 0,11-19 8 16,-11 16 3-16,3-4-16 0,1 5 6 0,-1-4 4 15,1 0-10-15,2 5 8 0,2-5-10 0,-2 2-3 16,1 3 3-16,3-3 12 0,-2 2-12 0,2 1-6 16,0 0-2-16,1-1 0 0,1-1-7 15,-1 2-24-15,3 1 18 0,-1 0-25 0,1 0 7 16,-1 0-10-16,-3 0 3 0,1 0 4 0,-1 0 11 15,1-2-15-15,-4-2 10 0,2 0 12 16,-2 3 1-16,1-5-5 0,-2 2 9 16,-2-2 14-16,-1-2 7 0,0-1-2 0,-2 1 17 15,-1-2 1-15,0 1 10 0,-1-2-23 0,1 1 12 16,0 2 11-16,-3-2 20 0,0 1 8 0,3 3-41 16,-4-5 26-16,4 4 5 0,-3 0-31 15,0 4 31-15,3-4-21 0,0 7-5 0,-4-7 0 16,4 7-20-16,0 0 15 0,0 0-3 0,0 0-2 15,0 0-15-15,0 23 5 0,4-6 4 0,-4 0 24 16,6 10-18-16,-2 6-5 16,-1 2-41-16,3 15 2 0,1 7-107 0,-13-7-138 0,6 15-620 15,3-7 90-15,-6-1 76 0,3-4 70 16</inkml:trace>
  <inkml:trace contextRef="#ctx0" brushRef="#br0" timeOffset="-162373.06">2466 11055 465 0,'-3'-4'220'0,"3"4"-35"16,0 0-16-16,-7-7-41 0,7 7-11 15,-3-1-9-15,3 1-1 0,0 0-12 0,0 0-13 16,0 0-18-16,0 0-18 0,0 0 5 0,0 0-17 16,0 12 17-16,0-3-5 0,3 0-18 0,1 4 3 15,2 6-11-15,1 1 34 0,0 2-23 0,-3 3 5 16,3 4-21-16,2 1 0 16,-5-3-30-16,3 6-41 0,0-6-8 0,0-1-59 15,2-2-28-15,-5 1-59 0,4-4-494 0,1-2 110 16</inkml:trace>
  <inkml:trace contextRef="#ctx0" brushRef="#br0" timeOffset="-161641.15">2952 11084 647 0,'0'0'225'0,"0"0"-15"0,0 0-25 16,10 14-11-16,-7-7-31 0,0-1-5 0,-2 2-10 15,3 4-10-15,-1 0 0 0,0 0-26 0,0 1-10 16,1 3-26-16,-1 1 5 0,-3 0-20 0,1-5-2 16,2 1 4-16,0-1-7 0,-3-1-15 15,3-1 20-15,-3-3-21 0,0 1 11 0,3-5 2 16,-3 4-18-16,0-7 6 0,0 0-1 0,0 0 21 15,0 0-18-15,8-12-10 0,-4-1-10 0,2 1 27 16,0-5-27-16,1 1 7 16,1-6-5-16,1 6-2 0,-2-1 15 0,1 2 5 15,-1 2-23-15,-1 1 15 0,1 2 8 0,0 2-28 16,0-2 20-16,0 3 1 0,2 0-8 0,-1 4-6 16,2 1 1-16,-3-1 9 0,2 3-9 15,-9 0 0-15,18 5 7 0,-11-3-5 0,0 3-23 16,-1-2 18-16,2 4 0 0,-2 1 3 0,1-2-14 15,-1 2 4-15,2-2 2 0,-5 1-13 0,1-2-8 16,2-2-5-16,-5 3 21 0,5-4-10 16,-3 3 4-16,-3-5 3 0,11 1 1 0,-11-1 12 15,0 0-11-15,13-9 22 0,-6 4 1 0,0-3-4 16,0 1 7-16,0 1 1 0,-3-2 20 16,2 4-16-16,-3-3-2 0,4 3 0 15,-3-2-21-15,-4 6 9 0,6-3-6 0,-2-1-8 16,-4 4 13-16,7-1-5 0,-7 1 0 0,10 0 3 15,-10 0 7-15,0 0 3 0,13 5-11 0,-9-2 8 16,4 1-12-16,-2-1 2 0,1 0 2 16,-1 2-2-16,1-3-7 0,0 2 2 0,0 0 5 15,3-4 7-15,-3 0-7 0,4 0 5 0,-2 0 0 16,1 0-7-16,2-3 7 0,1-2 0 0,-4-2 0 16,6 1 11-16,-5-5-4 0,1 1 1 15,-5 2 0-15,4 1-18 0,-3-1 28 0,-2 2-8 16,1-1-7-16,0 2-59 0,-2 1 5 0,-1-2 10 15,0-1 10-15,-2 6 1 0,-1 1-11 16,6-7 0-16,-6 7-10 0,5-2 13 16,-5 2 17-16,0 0-4 0,0 0 12 0,0 0-7 15,0 0 5-15,9 14-11 0,-9-10 1 0,0 5 17 16,1-1-15-16,1 0-15 0,2 5-8 0,-1-3-38 16,-3 1-52-16,4 1-79 0,-1-2-77 15,1 0-457-15,-1-2 81 0</inkml:trace>
  <inkml:trace contextRef="#ctx0" brushRef="#br0" timeOffset="-161461.33">3509 10886 494 0,'0'0'184'0,"-4"-3"0"0,4 3-30 0,-3-7-21 16,3 7-23-16,0 0-23 0,0 0-23 15,0 0-23-15,0 0-72 0,0 0-110 0,20 8-358 16,-12-3-146-16</inkml:trace>
  <inkml:trace contextRef="#ctx0" brushRef="#br0" timeOffset="-161227.72">3679 10583 734 0,'0'0'223'16,"0"0"-13"-16,0 0-26 0,0 0-30 16,-3 16 2-16,3-9-28 0,3 3-16 0,1 5 6 15,0 1-18-15,2 5-5 0,1 4-8 0,0 0-16 16,1 6 4-16,1 0-1 0,-2 4-10 0,3 9-31 16,1 2 21-16,-2-8-34 0,1-7-43 15,1-4-25-15,-1-4 4 0,-3-4-45 0,1-4-126 16,-1 0-75-16,3-5-462 0,-1-3 66 15</inkml:trace>
  <inkml:trace contextRef="#ctx0" brushRef="#br0" timeOffset="-161010.85">3943 10530 778 0,'0'0'212'0,"0"0"-15"0,0 0-2 15,0 0-26-15,3 21-21 0,-3-11-15 0,4 5-7 16,2 2-16-16,-1 5-5 0,1 1-18 0,1 7-3 16,0 2-2-16,3 1 8 0,0 14-21 15,0 3 0-15,1-4-67 0,2-3-25 16,-6-5-33-16,4-9-128 0,-5-6-367 0,4 1-201 16,1-7 97-16</inkml:trace>
  <inkml:trace contextRef="#ctx0" brushRef="#br0" timeOffset="-160840.65">4288 10801 424 0,'0'0'192'0,"0"-7"-25"16,0 7-16-16,0 0-21 0,0 0-17 0,0 0 0 16,0 0-6-16,0 0-22 0,3 17-9 15,0-9-17-15,2 5 13 0,-2-1-6 0,0 5-4 16,1 2-24-16,0 0-22 0,-1 0-29 0,3 3-28 15,-3-5-44-15,2-5-76 0,-2 8-556 0,1-4 70 16</inkml:trace>
  <inkml:trace contextRef="#ctx0" brushRef="#br0" timeOffset="-160681.45">4299 10616 645 0,'-5'-7'179'16,"5"7"-8"-16,0 0-33 0,0 0-15 0,0 0 0 16,12 17-49-16,-6-10-15 0,1 3-38 0,0 5-80 15,4 3-51-15,-2 0-115 0,6 6-418 0</inkml:trace>
  <inkml:trace contextRef="#ctx0" brushRef="#br0" timeOffset="-160341.33">4668 10768 824 0,'0'-9'258'0,"-4"7"-20"16,4 2-30-16,-6-6-9 15,2 5-20-15,4 1-15 0,-13-1-15 0,13 1-11 16,-18 2-23-16,8 3 8 0,-1 0-31 0,1 3-2 16,0 5-11-16,-3-2-7 0,6 4-13 0,0 2 5 15,1-2-29-15,5 1-32 0,-2-4 0 16,3 1-3-16,3-1 5 0,1-5-5 0,2-1 5 15,4-3 0-15,4 2 3 0,-4-8-8 0,5 0 7 16,1-4-4-16,2-1 5 0,-2-2 4 0,2 1 19 16,-5-7-5-16,1 7-6 15,-4-6-2-15,0 6 20 0,-2-5-12 0,-2 3-11 0,-2 1 21 16,2 0-8-16,-6-1-5 0,1 3-2 0,-1 3-11 16,-1-1 13-16,-2-1-13 0,-3 4-4 15,2-1-1-15,4 4-21 0,-11-3-2 16,11 3-23-16,0 0-28 0,-16 7 26 0,12-4-47 15,1 3-35-15,3 0-67 0,0 0-77 0,0 1-43 16,3-1-471-16,4 0 76 0,0-4 72 0</inkml:trace>
  <inkml:trace contextRef="#ctx0" brushRef="#br0" timeOffset="-160010.65">4972 10718 470 0,'0'0'215'15,"7"-7"-20"-15,-7 7-26 0,7-3-3 16,-7 3-27-16,0 0-17 0,6-1 4 0,-6 1-6 15,0 0-5-15,0 0-7 0,1 9-6 0,-1-9-22 16,0 10-1-16,-1-4-2 0,1 2-16 16,0-1-12-16,-3 1-11 0,3-4-5 0,0 5-2 15,0-2-26-15,0-1 3 0,-3-3 10 0,3-3 25 16,3 9-37-16,-3-9 22 0,0 0-13 0,0 0 18 16,0 0-20-16,18-13 13 0,-11 1-6 15,5 0-66-15,-5-1 0 0,1 1 38 0,2-1 11 16,0 2 28-16,0-3-6 0,-3 4 1 0,-1 3-3 15,1-1 0-15,-3-1-5 0,3 5 7 0,-4-1-12 16,1-2 5-16,2 5 5 16,-5-3 0-16,-1 5 3 0,10-3-18 0,-10 3 4 15,13 1 4-15,-6 5-4 0,0-3 4 0,4 5-16 16,2-1-5-16,2 4-6 0,7 1-78 0,-1 0-180 16,10 1-547-16,0-1 94 0,3-5 59 15</inkml:trace>
  <inkml:trace contextRef="#ctx0" brushRef="#br0" timeOffset="-159447.89">6121 10416 550 0,'0'0'146'0,"0"0"7"0,0 0-22 15,0 0-16-15,28-5-15 0,-16 2 7 16,3-4-14-16,1 3-22 0,-1-2-4 0,-2-2-1 15,4 0-12-15,-6-2-16 0,1 1 1 0,-1-3-14 16,-1 1-14-16,-3 2 9 0,-1-2 26 16,-1-1-30-16,-2 4 14 0,0-1-25 15,-6 1 18-15,3 1-5 0,-7 1 11 0,3 0-14 16,-5 0 16-16,2 4-1 0,-4-3-19 0,1 4 9 16,-4 1-10-16,0 4 3 0,-5-1-13 0,4 0 13 15,-1 3-11-15,-2 3-2 0,5-1-7 16,2 6 27-16,1-3 3 0,1 6-18 0,4-1 11 15,5 3-3-15,0 3-11 0,7-3-38 0,3 3-17 16,4 0-42-16,6-2-59 0,2-2-48 0,-2-10-77 16,4 1-379-16,3-1 23 0</inkml:trace>
  <inkml:trace contextRef="#ctx0" brushRef="#br0" timeOffset="-158828.6">6168 10233 724 0,'0'0'212'0,"0"0"-27"0,0 0-22 16,4 20-1-16,3-5-27 0,0 0-12 15,0 5-10-15,2 3-6 0,2 7-22 0,-1 0 7 16,0 2-13-16,1 1-7 0,2 9-8 16,-2-3-3-16,-1-10-20 0,-3 3 13 0,2-3 0 0,-1-7-11 15,-1 2-4-15,0-2-6 16,-1-4-15-16,-2-1 5 0,3-2-23 0,-3-4 0 15,2 3 8-15,-3-4-11 0,0-4-40 0,-2-1-32 16,-1 0-91-16,0-5-92 0,0 0-495 0,0 0 46 16,0 0 152-16</inkml:trace>
  <inkml:trace contextRef="#ctx0" brushRef="#br0" timeOffset="-158516.15">6137 10151 453 0,'0'0'166'0,"0"-7"-18"15,0 7-17-15,0 0 2 0,15-1-13 0,-5 1-12 16,4 0-1-16,2 1-20 0,2 4-10 16,2-3-10-16,0 3 15 0,5-2-26 0,-1 6 5 15,-4-8-20-15,0 6 11 0,0 0-11 0,-2 1-18 16,-1 0-13-16,-3-1-13 0,0 0 16 0,-1 2-16 15,-6 0 9-15,-1-2 6 0,-1 4 6 16,-5-2-20-16,-4 2 7 0,0 4-5 0,-6 1-8 16,-3 0-23-16,-5 2 6 0,-6-1 10 15,3 4-16-15,-5-2-8 0,2-2-22 0,0 0-29 16,3-6-66-16,5-3-46 0,1 1-458 0,8-1 84 16</inkml:trace>
  <inkml:trace contextRef="#ctx0" brushRef="#br0" timeOffset="-157417.72">6743 10131 601 0,'-10'-3'166'0,"-1"3"-12"15,1 3-26-15,0-1 0 0,-7-1-15 0,4 3-11 16,-2 1-5-16,-2 3-23 0,0-1-2 15,1 3 2-15,1-2-20 0,2 0 0 0,2 7-3 16,-2-6-43-16,6 1 25 0,-3 0-7 0,6 0-6 16,1-1-10-16,3-3-12 0,3-1 15 0,0 2 7 15,1-4-23-15,4-3 19 0,2 0-8 16,2 0-16-16,0-2 5 0,1-3-7 0,4 1 13 16,-4-2 2-16,-1 4 25 0,1-4-42 0,0 3 30 15,-2-3-16-15,-2 5 11 0,-2-4 13 16,4 3-6-16,-7 1 3 0,2-2 28 15,1 0-17-15,-1 2-17 0,-6 1 14 0,8-2-15 16,-8 2-1-16,7-3 0 0,-7 3 1 0,0 0-1 16,13-2 0-16,-13 2 8 0,8 4-18 0,-8-4 13 15,16 3-23-15,-6-3 5 0,1 0-13 0,2 0-10 16,4 0 0-16,0-5-5 0,4 0 0 16,0-2-13-16,2-1-10 0,1-3 36 0,-3-3 20 15,-1 2-31-15,0-1 18 0,-2-4-22 0,-5 0 12 16,1 1-3-16,-3 1 8 0,-2 3 19 0,-2-3 6 15,-3 5 1-15,-3 0-10 16,-1 1 2-16,-1 3-20 0,-3-2 15 0,1 3 25 16,-4 2-15-16,0 2-7 0,-5-1 2 0,1 2-2 0,0 3 7 15,-3-2-18-15,4 5 11 0,0 0-1 16,-1 3-2-16,2 2 11 0,5 0-24 16,1 4 33-16,0 2-12 0,3 0-3 0,3 3 10 15,3 1-7-15,4 3-11 0,1-1 14 0,0 3-11 16,3 0-5-16,5-1 5 0,-4 0 12 0,4-1-4 15,-4 1-5-15,1-6 17 0,-1 4-10 16,-2-4-17-16,-3-4 9 0,4 3-4 0,-7-1-3 16,-1-4 2-16,-1-1 8 0,-3 1 8 0,-1-1-23 15,-2 0 7-15,-3-1 18 0,-2-1 9 0,-1-2-19 16,-3 1 2-16,-1-2-9 0,1-2 12 16,0-4 10-16,0-1-9 0,10 0-9 15,-17-12-7-15,11 2-8 0,1-5 13 0,5-3-18 16,4-7-12-16,0-7 2 0,9-11 2 0,5 0 3 15,1 0 15-15,5-3-15 0,-2 3 21 0,5 3-19 16,-4-2-4-16,1 4 9 0,3 0 6 16,-5 1 15-16,1 7-2 0,-6 5 15 0,-3 0 2 15,-1 8 11-15,-3 1 2 0,1 4 3 0,-4-1 13 16,-3 3 7-16,2 2-38 0,-3-1 7 0,0 1-7 16,-3 3 16-16,0 5-4 15,-3-3-20-15,3 3 3 0,0 0 3 0,0 0 7 0,-20 13-16 16,9-2-2-16,2-1 3 0,2 6-8 15,-4 2 8-15,4-3-3 0,1 3-13 0,2-1 3 16,1 1 8-16,3 2-11 0,0-2 5 16,3-1-22-16,1-1 12 0,2-1 28 0,5-4-25 15,2-1 8-15,-2-2-1 0,6-3-5 0,-1-4-2 16,-1-2-10-16,2-4 12 0,6-3 21 0,-2-2-8 16,0-4-10-16,-4 1 5 0,3-9-5 15,-3 3 5-15,-2-3 15 0,-2-3-10 0,-3 1-10 16,-3 6 2-16,-4 0 1 0,0 1-1 15,1 1 6-15,-4 0-1 0,0 6 6 0,0-3 2 0,-4 3-10 16,2 2-7-16,-2 0 9 0,4 4 6 16,-6-1-13-16,6 5 2 0,0 0-2 15,0 0 8-15,0 0-6 0,-11 14-2 0,14-7-3 16,-3 4 16-16,7-1-13 0,0 5 5 0,0 1-10 16,3 0 20-16,7 1-10 0,-3 1-5 0,9 0 15 15,-8-3-18-15,5 3 13 0,1 0 1 16,-1-1 1-16,-6-2-4 0,6 2-11 0,-9-2 8 15,2 3 3-15,1-1-11 0,-8 1 5 0,-3 3 1 16,-6-2 10-16,-3 11-1 0,-12 7-12 0,-9 3 0 16,1 3-33-16,-5-1-57 0,-4-4-82 15,-20 7-117-15,4 1-453 0,-1-5 78 0</inkml:trace>
  <inkml:trace contextRef="#ctx0" brushRef="#br0" timeOffset="-157181.9">6059 11115 514 0,'20'-14'189'0,"25"-7"-7"0,20-12-39 16,7 0-7-16,13-5 8 0,7 2-24 16,28-13-20-16,3 1-11 0,4-2-2 15,-1 0 5-15,-30 8-17 0,-1 4-22 0,-3-6 19 16,-2 1-23-16,5 1 12 0,-9 1-20 0,-3 5 0 15,-5-2 10-15,-3 9-10 0,-7-2-15 0,-19 12-8 16,-5 1-36-16,-11 4-79 0,-12 12-26 16,-11-1-69-16,-16 7-77 0,6-4-461 0,-18 15 73 15</inkml:trace>
  <inkml:trace contextRef="#ctx0" brushRef="#br0" timeOffset="-156836.35">6226 11182 622 0,'0'0'261'0,"34"-14"-39"0,-6 3 1 0,21-13-28 15,22-8 4-15,8 0-107 16,13-4 57-16,4-3-26 0,27-5-6 0,-18 5 9 16,-3 2-26-16,-2-4 12 0,-1 1-17 0,21-10-13 15,-24 13-10-15,-4-1 4 0,1 0-17 0,-2 1 5 16,-4 3-10-16,-6 5-3 0,-6 0-7 15,-19 9-16-15,-6-2-20 0,-12 10-1 0,-8-1-2 16,-9 5-2-16,-4 0-26 0,-7 6-21 0,-3-5 1 16,0 6-6-16,-3-1-23 0,-4 2-15 0,0 0-7 15,0 0-19-15,0 0-25 0,-18 7-108 16,12-2 98-16,-1-5 7 0,0 6 26 16,3-4-72-16,-2-2 74 0,6 0 62 0,-7 6 54 15,7-6 12-15,-6 1 21 0,6-1-31 0,0 0 13 16,-5 5 7-16,5-5-45 0,0 0-128 0,-7 2-528 15,4 1 54-15</inkml:trace>
  <inkml:trace contextRef="#ctx0" brushRef="#br0" timeOffset="-138110.5">4436 13715 714 0,'-4'-6'210'0,"4"6"10"0,0 0 2 15,-6-3-4-15,6 3-39 0,-1-5-28 0,1 5-23 16,-3-4-13-16,3 4-2 0,-4-6-13 0,4 6-13 15,-4-2-18-15,4 2-8 0,0 0-2 0,-3-6-8 16,3 6-7-16,-3-5 7 0,3 5 8 16,-3-5-31-16,3 5 18 0,-1-7 13 0,-1 0-18 15,2 7 18-15,2-9-18 0,-1 0 5 0,2 1-5 16,0-3-5-16,4-3 2 0,0 3-12 0,3-2-3 16,0 4-5-16,1-4 10 0,2 2-15 15,5 1 2-15,-2 2 3 0,2 0-5 16,2-1-6-16,-2 8-1 0,2-2 9 0,0 0 5 15,1 8-25-15,-4-3-8 0,3 5-7 0,-2 1 2 16,-2 2-8-16,-2 5 3 0,0 0 5 16,-7 3-12-16,0 1-1 0,-4-1-5 0,-3 7-10 15,-6 0-5-15,-5 7-5 0,-6 9 12 0,-7-1-17 16,-7-5 12-16,1-1 8 0,-1-1-5 0,0-3 3 16,3-5 17-16,5-7 11 0,-1-2 12 15,7-5 8-15,-1 1 18 0,2-6 0 16,2 3 10-16,4-1 8 0,3-3 3 0,-4-3 12 15,4 2-22-15,1-4 1 0,6 0 1 0,0 0-3 16,0 0-4-16,3-11 9 0,-3 11-23 0,14-12 19 16,-4 4-16-16,3-1-11 0,5 2 16 15,-4 0-5-15,9-3-2 0,-2 3-11 0,-1 0 7 16,4 1-4-16,0 0 2 0,-3 0-4 0,-1 5 1 16,1 0 1-16,0-1 0 0,-4 2-11 0,0 0-7 15,2 3-18-15,2-2-1 0,-3 4-55 16,-2-2-59-16,2 4-67 0,-5-5-39 0,5 6-547 15,-2-2 44-15,-4-2 71 0</inkml:trace>
  <inkml:trace contextRef="#ctx0" brushRef="#br0" timeOffset="-137608.25">4941 13114 586 0,'-3'-9'199'0,"2"0"14"0,1 0-29 16,-3 2-20-16,3-1-8 0,0 1 16 16,0 0-21-16,0-1-23 0,3-1-26 0,1 1-2 0,0-2-6 15,3 1-17-15,-1 0 3 0,4 1-4 16,1-2-12-16,2 3-15 0,-3 0 7 0,5 0-28 15,1 0 13-15,1 6-10 0,1-1-3 16,-1 2 6-16,0 0-6 0,3 2-15 0,-5 5-8 16,4-1-3-16,-5 3-12 0,-1 2-13 0,-1 6-3 15,-3-2 3-15,-2 3-30 0,-7 6-37 0,-3 1-10 16,-1 0 21-16,-8 1-6 0,0 6-4 16,-1-5 4-16,-5-2-2 0,2-3 23 0,2-3 26 15,1-4 35-15,2-5 34 0,0 4 0 0,-1-5 22 16,4-5 6-16,1 3-7 0,0-6 6 15,1-1 14-15,6 0-28 0,0 0-6 16,-6-10-2-16,6 10 12 0,6-10-7 0,0 2-2 16,1 0-24-16,4-1 1 0,2-1 12 0,-3 1-16 15,4-2-12-15,0 1 24 0,3 2-14 0,-4 2 0 16,2 1 0-16,-2-1-2 0,1 4 0 16,-1-4 10-16,-3 6-16 0,1 0-12 0,-1 0 0 15,0 4-34-15,1 0 13 0,-1 2-38 0,0 2-25 16,1 2-55-16,-5-7-102 0,1 12-514 0,-3-1 87 15,6-3 66-15</inkml:trace>
  <inkml:trace contextRef="#ctx0" brushRef="#br0" timeOffset="-137206.65">5718 12943 739 0,'-3'-2'218'0,"3"2"-6"0,-5-8-15 16,-2 6-20-16,7 2-18 0,-13-1-36 0,13 1-8 16,-21 3-10-16,11 4-13 0,-4 0 0 0,1 4-10 15,-1 3-8-15,1 3 0 0,2 2-20 16,1-1 2-16,3 3-9 0,3-2-7 0,2-2 4 16,2 1-6-16,2-3-9 0,2 2-14 15,3-3 5-15,3-3 6 0,1-3-3 0,2 2-8 16,4-3 6-16,4-7-6 0,-4 0-15 15,4-3 13-15,-1-2-8 0,4-4-10 0,-1-1 10 16,2-3 10-16,-8 3-17 0,3-7 10 0,-3 2-6 16,-3 1 3-16,-4-2-7 0,-2 1 12 0,-2 0-8 15,-3 1 6-15,-3 2-3 0,-6-2-5 16,2 3 8-16,-6-2-16 0,-1 2-7 0,-1 4 12 16,-3 3 14-16,-1 0-27 0,-2 0 11 0,5 3 0 15,-5 2 2-15,1 3-14 0,0 3 1 16,3 1-40-16,-3 7 2 0,3 2-133 15,-26 12-186-15,36 2-424 0,1-6 81 0,3-7 104 16</inkml:trace>
  <inkml:trace contextRef="#ctx0" brushRef="#br0" timeOffset="-136653.56">6176 13558 604 0,'-4'-3'238'0,"4"3"-21"0,0 0-15 0,-1-5-35 16,1 5-11-16,0 0-13 0,0 0-10 16,0 0-23-16,0 0-10 0,22 8-15 0,-12 0-6 15,4 1-2-15,6-1-8 0,0 6-8 0,1-3 3 16,3 6-5-16,0-1-10 0,3 1-16 15,0 1 0-15,1-3-4 0,2 2 1 0,-2 1-58 16,-1-1-18-16,1-1 3 0,-1 1-11 16,-4-2-5-16,-2-1 13 0,-3-3-8 0,2 1-30 15,-6-3-14-15,2 0-55 0,-5 0-11 0,-4-2-143 16,3-3-402-16,-4 4 61 0</inkml:trace>
  <inkml:trace contextRef="#ctx0" brushRef="#br0" timeOffset="-136417.99">6650 13558 568 0,'0'0'202'16,"0"0"28"-16,-3-5-22 0,3 5-21 0,0 0-6 15,-20 5-14-15,10 2-27 0,-4 3-22 0,-3 2 2 16,-7 7-12-16,-10 8-21 0,0 2-3 15,-1 2-9-15,-2 4-1 0,-1 2-23 0,3-1-15 16,-5 2 0-16,6-3-21 0,0 0-89 0,6-3-75 16,4-14-101-16,11 6-536 0,5-1 100 15,2-8 66-15</inkml:trace>
  <inkml:trace contextRef="#ctx0" brushRef="#br0" timeOffset="-135729.05">7072 13658 747 0,'0'-8'241'0,"0"1"-37"0,2 4 6 0,2-4-25 16,-1 2 1-16,0-2-27 0,4 0-3 0,0-1-20 16,0-1-21-16,3 2-10 0,0-2 0 0,1 1-8 15,2 0-12-15,1 1-16 0,0-1-3 16,-1 1-25-16,4 5 5 0,1-2-7 0,-4 1 7 15,3 3-15-15,-4 5 15 0,0-3-18 0,2 4-10 16,-2 2 7-16,1 3-7 0,-7 1 5 0,-1 1-15 16,-3 4 12-16,-3 3-17 0,-6 3-13 15,-4 4-13-15,-11 11-28 0,-3 2 15 0,-7-5 0 16,-3 4-10-16,-3-4 15 0,3-4-2 0,0-4 5 16,3-7-3-16,7-4 13 0,3-2 13 15,1-4 25-15,0-2 3 0,6 0 16 16,3-4-9-16,-2-1 4 0,6-3 4 0,7 0-7 15,0-8-13-15,1 1 10 0,8-1 10 0,1-3-15 16,4 1 3-16,0-3 2 0,6 3-10 0,0-3 18 16,4 3 0-16,-3 0-11 0,3 1 1 15,-1 1-16-15,2-1 13 0,-1 2 0 0,-3 0 13 16,-1 5-18-16,1-3 8 0,-1 4-14 0,-3 1 1 16,0 1 0-16,0 4-13 0,1-1-33 0,-2 4-34 15,1 0-33-15,1 5-61 0,-5-7-126 16,0 7-573-16,-2 4 85 0,-1-7 84 15,-3 3 94-15</inkml:trace>
  <inkml:trace contextRef="#ctx0" brushRef="#br0" timeOffset="-135264.89">7484 13091 624 0,'-3'-8'266'0,"0"2"24"0,0 1-52 15,2-1-36-15,-1-1 5 0,2 7-15 0,-1-8-28 16,2 4-13-16,1-2-15 0,-2 6 2 15,7-8-10-15,-3 6-31 0,2 1-2 0,1-3-16 16,1 4-10-16,-8 0 0 0,19 1-10 0,-5 3-13 16,0-1 11-16,-3 4-16 0,5 3-3 0,-6 1-20 15,4 3-3-15,-3 1-5 0,2 2 26 16,-6 5-33-16,0-1-6 0,-4 1 1 0,-3-2 2 16,-3 3-16-16,-1 2 1 0,-2 0 7 0,-1-4-7 15,-3 0-8-15,0-3 13 0,-1-3 12 16,0 2 1-16,1-7 12 0,1 2 16 0,-2-2-3 15,4-3 31-15,1-3-33 0,2 3 2 16,-3-7-13-16,7 0 0 0,0 0-15 0,0 0 3 16,0 0 30-16,0 0-33 0,24-17 16 0,-10 9 2 15,2 1-77-15,5-3 0 0,3 3 5 0,0 1-10 16,11-4 8-16,2 6-29 0,0-2-20 16,1 4-46-16,-1 2-69 0,-6 2-107 0,11 5-459 15,9 3 97-15,-7-2 13 0</inkml:trace>
  <inkml:trace contextRef="#ctx0" brushRef="#br0" timeOffset="-134928.91">8890 13628 944 0,'-3'-5'276'15,"3"5"-22"-15,0 0-34 0,0 0-13 16,6-7-20-16,-2 5-26 0,2-3-12 0,4 4-8 15,1-2-24-15,2 1-24 0,1 0-22 0,0 2-55 16,3 0-24-16,0 4-59 0,1-1-107 0,1 3-271 16,-4 1-333-16,1 0 66 0,-5 4 90 15</inkml:trace>
  <inkml:trace contextRef="#ctx0" brushRef="#br0" timeOffset="-134778.22">8974 13884 924 0,'8'-4'263'0,"-1"-3"-4"0,0 0-47 0,3-1-22 15,3 3-11-15,1-2-8 0,3 1-17 0,0-1-47 16,0 4-61-16,4-3-25 0,-1-2-172 16,4 8-609-16,0 0 97 0,0 0-3 0</inkml:trace>
  <inkml:trace contextRef="#ctx0" brushRef="#br0" timeOffset="-134172.96">10285 13568 860 0,'0'0'235'0,"-1"-9"13"0,1 8 8 0,0 1-53 16,-6-8-6-16,6 4 10 0,0 4-64 0,0-6 19 16,0 6-37-16,-3-7-10 0,3 7 0 0,6-7-17 15,-3 3 7-15,4-2-24 16,0 5 1-16,7-5-30 0,-4 5 4 0,7-1-18 16,0 1 13-16,1 2-12 0,5 1-6 0,-3-1-12 15,5 5 20-15,-1 1-29 0,0 2-9 0,-4 1 5 16,0 2-19-16,-3 1-1 0,-3 4 6 15,-7 1-1-15,-4 2-29 0,-6 0-33 0,-4 10 10 16,-3 0 3-16,-14 10-19 0,-3 0 14 0,-4-5-8 16,0 0 28-16,0-3-10 0,-2-6 10 15,8-4 13-15,1-7 22 0,7-3 35 0,-3-4 17 16,6 2-8-16,0-3 16 0,4-3 5 0,-1 0 7 16,5-4-4-16,6 0-9 0,0 0-6 0,-10-7-4 15,10 7-12-15,10-12 15 0,1 4-3 16,2-3-9-16,4-1-9 0,4 1 3 15,9-3-15-15,-3 1 3 0,4 1 1 0,3 1 4 0,0-1-8 16,0 3-6-16,-1 1 9 0,4 3-16 16,-7 0-3-16,-2 5-43 0,0-1 3 15,-2 1-67-15,-2 1-157 0,3 5-618 0,-6 2 101 16,-1-4 60-16,-2 3 82 0</inkml:trace>
  <inkml:trace contextRef="#ctx0" brushRef="#br0" timeOffset="-133422.3">10472 12881 732 0,'-3'-6'245'0,"-3"-1"6"0,5 3-15 0,-6-2-19 16,7 3 37-16,-3-2-78 0,2-2-22 0,1 7-1 16,-3-6-14-16,3 2-22 0,0 4-9 15,4-11-11-15,-1 5 0 0,4 4-17 0,0-4-3 16,0 4-8-16,4-3-3 0,-2 4-15 0,2-1-12 16,3 1 4-16,-1 1 6 0,4 3-26 0,-3-2 5 15,-1 4-5-15,1 1 5 0,-1 0-30 16,1 3 4-16,-4 4 1 0,-3-2-1 0,-2 4-14 15,-2-1 19-15,-6-1-9 0,1 6-19 0,-4-4 14 16,-4 5-6-16,0-3 5 0,-4 0-23 16,1-2 21-16,1-3-8 0,0-2 21 15,1-1 10-15,0 1 2 0,1-4 13 0,1 2-7 16,1-1 9-16,1-3-9 0,1 0 4 0,2 1-37 16,-2-3 24-16,6-2 14 0,-5 3 18 0,5-3-16 15,0 0 5-15,0 0-5 0,0 0-7 16,0 0 2-16,25-10-5 0,-14 8-13 0,-1-4 20 15,3 4-14-15,1-2 1 0,2 3-19 0,-1-2-4 16,-2 1-22-16,4-1-46 0,0 3-21 0,-3 0-41 16,3 3-64-16,0-2-43 0,-13 2-218 0,13-1-289 15,-4 4 46-15,-3-5 44 0</inkml:trace>
  <inkml:trace contextRef="#ctx0" brushRef="#br0" timeOffset="-132981.62">10989 12816 862 0,'0'-4'269'0,"-4"0"23"0,4 4-26 0,0-10-8 16,0 5-53-16,0 5-8 0,0 0-28 15,-3-9-25-15,3 9-9 0,0-3-20 0,0 3-5 16,0 0-7-16,3-5-11 0,-3 5 3 15,0 0-18-15,0 0-16 0,14 1-7 0,-14-1 5 16,14 6-16-16,-7-2 6 0,3 0-8 16,0 2-5-16,1-2-24 0,1 3-1 0,-1-1-1 15,-1 1 8-15,0-1-16 0,-3 4 16 0,1-1-31 16,-2 0 16-16,-3 1-6 0,1 1-2 0,-4 2-15 16,-4-1 10-16,1 2-6 0,-7 1 21 15,-1 2 6-15,-2 0-22 0,-1-4-7 0,-2 1 6 16,1 1 19-16,5-5-2 0,-3 0-2 0,2-2 25 15,4-1-13-15,-2 2-4 0,1-3 19 0,4-3 1 16,1 3 0-16,-3-5 7 16,5 5-15-16,1-6 8 0,0 0-11 0,0 0 6 15,0 0-8-15,25-4-8 0,-9 2 3 0,2 0-3 16,6-4 8-16,3-1-5 0,4 4-16 0,0-2-4 16,7 3-42-16,5 1-79 0,-1-2-105 15,-1 7-642-15,0-4 28 0,0 6 84 0,-10-2 87 16</inkml:trace>
  <inkml:trace contextRef="#ctx0" brushRef="#br0" timeOffset="-132544.75">11918 12987 762 0,'0'0'226'0,"0"0"-17"0,0 0-22 15,-3 21-23-15,3-13 15 0,0 13-23 16,-3 4-28-16,3 4-5 0,-4 6-15 0,4 5-1 15,-3 15-2-15,-1 1-15 0,1 1-1 0,2 0-7 16,1 2 3-16,0-1-11 0,0-1-25 16,-3-6-29-16,6 5-22 0,-3-12-24 0,0-7-35 15,-3-1-55-15,3-9-122 0,-6 4-120 16,6-7-413-16,0-4 75 0,0-5 82 0</inkml:trace>
  <inkml:trace contextRef="#ctx0" brushRef="#br0" timeOffset="-132208.89">11881 13581 816 0,'3'-5'259'0,"-2"1"-19"0,5-2-25 16,0-1-25-16,2 6-14 0,2-4-20 15,3 3-33-15,1 1-5 0,0 1-5 0,3 1-6 16,0 3-22-16,4-1 4 0,-1 3-17 0,-3-2-18 15,4 6 2-15,0-1 0 0,-4 2-7 16,3-1 2-16,-7 0-7 0,-2 5-6 0,-1-2 0 16,-7-1-7-16,-2 2-5 0,-2-2-8 0,-2 5 0 15,-7-2 5-15,-1 2 0 0,-5-1-11 0,-2 1-7 16,-3-3 6-16,2-3 4 0,-5 3-2 16,3-4 0-16,-3-3-13 0,4-3 7 0,-1 3-9 15,4-7-29-15,0 4-20 0,4-2-54 16,2-4-72-16,4-2-58 0,-3 2-116 0,10-1-453 15,0 3 80-15,7-12 76 0</inkml:trace>
  <inkml:trace contextRef="#ctx0" brushRef="#br0" timeOffset="-131681.75">12346 13648 744 0,'0'0'200'0,"0"0"-26"0,0 0 5 16,0 0 3-16,0 0-34 0,0 0-9 15,0 11-24-15,0-11 0 0,-4 13-5 0,1-5-18 16,0 1-17-16,3-2-6 0,-4 3-3 0,4 0-27 16,0 0 2-16,4 1-21 0,-1-2-25 0,4-2 5 15,-1-1-3-15,4 1 11 16,1-1-26-16,2-5 21 0,2 0-8 0,-2-1-1 16,4-2-6-16,0-4 1 0,1-2 24 0,2-2-13 15,0-1 13-15,-2-2 10 0,-1-2-3 0,0 3 24 16,-1-2-8-16,-5 2 7 0,3-1-2 15,-5 3 10-15,-1 2 1 0,-4 1 17 0,2 0 2 16,-2-1-4-16,2 6-13 0,-3 0-6 0,-3 2-14 16,0 0 7-16,0 0-3 0,0 0-12 0,0 16 12 15,-3-5-12-15,0 6-3 0,-1 1 12 16,-2 5-11-16,3 4-12 0,-1 5-7 16,1 1 6-16,-1 6 4 0,3-3 0 0,1 1-12 15,-3 3 10-15,3 14 7 0,0-10-4 0,-3-7-4 16,3 0-4-16,-3-3 2 0,2-3-7 15,-2-3 2-15,-3-3-13 0,2-3 21 0,-3-1-8 16,0-6 8-16,0 2-5 0,-3-4-3 0,-4-1 10 16,1-4-10-16,-4-3 16 0,3-3-19 0,0-3 3 15,-2-5 11-15,-2-1 32 0,2-3-37 16,1-6-1-16,5-1 28 0,0-2-15 0,0-2-2 16,6 1-6-16,1-2 1 0,6 0-1 0,0 0-5 15,4-2-2-15,7-1-3 0,0 0 3 16,6 0-13-16,1 5 7 0,-1-3-7 0,4 1-18 15,1 4-28-15,2 0-41 0,0 1-26 16,-3 2-113-16,-4-2-247 0,5 6-375 0,-5-3 96 16,0 1 99-16,-2-1 67 0</inkml:trace>
  <inkml:trace contextRef="#ctx0" brushRef="#br0" timeOffset="-131493.65">12921 13126 706 0,'0'0'223'0,"0"0"-24"0,0 0-7 16,6-1-15-16,-6 1-11 0,0 0-27 15,7 22-9-15,-1-7-12 0,-2 3 2 0,3 7-33 16,-4 1 10-16,1 9-15 0,-1 1-7 16,4 20-52-16,-1 1-44 0,-2-1-43 0,-4 3-64 15,-10-2-31-15,3 6-629 0,0-5 105 16,-6-7 40-16</inkml:trace>
  <inkml:trace contextRef="#ctx0" brushRef="#br0" timeOffset="-130888.59">12955 13743 652 0,'6'-10'238'0,"-6"1"-53"15,3 1 12-15,1 1-23 0,-4 4 5 0,3-2-23 16,-3 5-25-16,3-10-9 0,1 10-27 0,3-4 5 15,0 0-23-15,3 1 2 0,1-1-15 0,2 0-18 16,-3-2-10-16,4 4 10 0,0-4-7 0,3-1-14 16,0-1 3-16,3-2-7 0,1-2-11 15,2-3-2-15,-5 0 20 0,6-1 0 0,-7-4-23 16,4-1 10-16,-4 5 1 0,-4-1 7 0,-3 0 8 16,1 4 2-16,-4 0-13 0,-1 2 3 0,-3-2 11 15,1 5-11-15,-4-2-3 0,0 3-2 16,0 3-5-16,-4-3-11 0,-5 5-2 0,2-1 16 15,7 3-11-15,-18 5 8 0,5 0-3 0,-1 4-15 16,1 2 10-16,-2 5-8 0,2 1 14 16,-1 2-9-16,7-1 3 0,-3 4-5 15,4-3-2-15,3 2-37 0,-2-3 16 0,5 0-15 16,1-1 7-16,6-2-2 0,-1-1 15 0,4-3-2 16,0-1-9-16,5-3 6 0,2-4 11 0,0 1 4 15,3-4 3-15,0-4-11 0,4 1 16 16,1-4 3-16,-1-3 5 0,0-1-6 0,-1-3 3 15,-2-1 21-15,-5 0-29 0,2 2 16 0,-3-3-8 16,-2 0 8-16,-3 1 5 0,0 4 8 0,-3-2-3 16,0 5 2-16,-1-2-12 0,-3 2 0 15,-2 3 2-15,3-1-10 0,-4 2-7 16,0 4-1-16,0 0 1 0,0 0-11 0,0 0 8 16,0 0 10-16,3 21-8 0,0-12 3 0,1 2 8 15,-1 6-13-15,1-2 15 0,5 3-2 0,2 4-16 16,-4-2 13-16,6 2-7 0,1 3 4 15,-1-1 3-15,2 0 3 0,-2 1-11 0,-3-5 19 16,4 5 2-16,-7-1-13 0,4-2-3 0,-5-1 3 16,-6 2 11-16,-3-1-16 0,-11 6 15 0,-10 7-2 15,-11 7-5-15,-15 3-42 0,-12 1-4 16,-13 1-123-16,-11-3-154 0,4-1-522 16,-10-2 92-16,-31 7 77 0</inkml:trace>
  <inkml:trace contextRef="#ctx0" brushRef="#br0" timeOffset="-130357.53">9183 15305 854 0,'-3'-4'290'0,"3"4"-39"16,0 0-24-16,0 0-1 0,7-6-34 0,0 2-6 15,6 3-42-15,-2-3-9 0,3 1-4 0,2 1-18 16,5 0-29-16,-4-1-28 0,0 3-40 0,4 3-11 16,-4 1-31-16,0 1-66 0,-1 3-128 15,2 4-586-15,-8 3 94 0,1-1 59 16</inkml:trace>
  <inkml:trace contextRef="#ctx0" brushRef="#br0" timeOffset="-130198.31">9183 15656 773 0,'0'-5'304'0,"0"5"-27"0,1-10-14 15,5 2-30-15,5 1-20 0,-1-3-21 16,4 0-26-16,3-1-7 0,7-1-29 0,6 0-81 15,1-1-62-15,7 6-54 0,-1-3-84 16,-10 7-168-16,28-5-470 0,-11 2 72 0,-2 2 152 16</inkml:trace>
  <inkml:trace contextRef="#ctx0" brushRef="#br0" timeOffset="-129310.06">10629 15176 688 0,'0'-5'292'0,"1"-1"-28"15,-1-1-52-15,0 7 34 0,0-9-24 16,0 6-32-16,0 3-21 0,0 0-16 0,-1-6-14 16,1 6-9-16,0 0-22 0,0 0 7 0,0 18-26 15,0-5 6-15,0 3-13 0,-3 5-8 0,3 4-17 16,-3 4-9-16,-4 5 11 0,4 1-15 16,-5 15-14-16,-1-5 11 0,2 3-20 0,0-7-6 15,-1-8-10-15,-1-1 13 0,5-6-10 0,-2-3-11 16,2-4 3-16,0-2 8 0,1-2 5 15,0-4-8-15,-1-3 23 0,4-1-10 16,-6-2 2-16,5-3-4 0,1-2-3 0,0 0 10 16,0 0 2-16,0 0-4 0,-6-17-3 0,9 9-1 15,-3 1-4-15,0-1 8 0,3 0-3 0,-3-1 5 16,4 1-26-16,-1-2 19 0,4 2-16 16,0 1 5-16,3-1 2 0,0-1 4 0,5 1-4 15,1 1-2-15,2-1-2 0,1 5-6 0,5-3 1 16,-3 5-1-16,7-6 11 0,-4 7-6 0,-1 0-4 15,2-1-21-15,2 2 15 0,-3-2-20 16,0 2-8-16,-1-1 3 0,-2 0 12 0,3 0-4 16,-7 0-3-16,4-1 0 0,-4 1 10 15,-3 0-23-15,3-3 28 0,-7-1 0 0,3 2 3 16,-5-3-3-16,1 0-10 0,-2-1 10 16,-3-1 3-16,-1-3 5 0,0 0 0 0,-3 2-11 15,-3-6 21-15,3 4-7 0,-7-5 15 0,1 5-13 16,2-5 13-16,-6 7 2 0,3-5 0 0,0 1-5 15,1 5 19-15,-1-3 1 0,0 5-7 16,3-2-15-16,-3 1-3 0,4-1 3 0,0 6 2 16,3 1-12-16,-11-3 2 0,11 3 15 0,0 0-10 15,-10 14 5-15,7-7-7 0,0 6-1 16,2-1 3-16,1 6 1 0,0-3 6 16,0 7-12-16,3 3 3 0,1 2 7 0,-1-1-5 15,0-1 0-15,1 5 8 0,3 0-5 0,-3 0 0 16,-1-3 4-16,4-2-17 0,-4 0 5 0,1 0-2 15,3-2 2-15,-4-5 7 0,0-1-7 16,1 3-12-16,-1-5-6 0,0 1-18 0,-3-2-28 16,4 0-67-16,-1 1-15 0,0-10-176 0,-2 6-556 15,6 0 97-15,-4-2 116 0,1-4 27 0</inkml:trace>
  <inkml:trace contextRef="#ctx0" brushRef="#br0" timeOffset="-128920.08">11593 15199 614 0,'-3'-8'266'16,"-1"4"39"-16,4 0-75 0,0 4-12 0,0-7-19 15,0 7-20-15,-3-6-25 0,3 6-21 16,-3-4-2-16,3 4-1 0,0 0-25 0,0 0-20 16,0 0 2-16,0 0 5 0,0 22-10 0,0-9-8 15,0 2-25-15,0 7 12 0,-3 5-15 16,3-1 10-16,-3 7-22 0,2 4-9 0,-2 0 6 15,0 1-11-15,-2-1-32 0,-4 11-6 0,8-7-39 16,-5-8-35-16,3-5-46 0,-1-3-115 0,-3-7-103 16,4 2-443-16,3-7 72 0,0-4 108 15</inkml:trace>
  <inkml:trace contextRef="#ctx0" brushRef="#br0" timeOffset="-128527.68">11651 15231 657 0,'0'-5'264'0,"0"5"-26"16,0-5-23-16,0 5-18 0,0 0-30 0,1-5-11 15,-1 5-26-15,0 0 1 0,0 0-16 0,14 10-2 16,-8-3-16-16,1-2-18 0,4 5 11 16,-1 0-24-16,3-2 6 0,1 0-13 0,3 1-13 15,0-4-5-15,-3 2-5 0,6-3-13 0,-2-2-18 16,2 1 10-16,0-6-12 0,1 1-8 15,2-6 10-15,-2 4 0 0,0-4 0 16,-1-1 10-16,-2-3-2 0,2 2 8 0,-9 0 2 16,5-2 5-16,-5 2 3 0,-4 2 4 0,2-2 9 15,-1 3 15-15,-1-1 15 0,-1 1-23 0,-3 1 13 16,1 1-13-16,-1-2-10 0,0 5-7 16,-3 2-14-16,5-5 16 0,-5 5-18 0,0 0 31 15,0 0-32-15,0 0-6 0,-5 21-1 0,2-10 5 16,0 4 1-16,0 2 4 0,3 2-20 0,0 5 8 15,0 4 7-15,3 2-12 0,0 3-1 16,0 4 3-16,5-2-30 0,-1 2-6 16,3 6-33-16,7-3-54 0,-4-7-30 0,2-6-39 15,-12-5-220-15,17-4-438 0,4-1 85 0,-3-9 77 16</inkml:trace>
  <inkml:trace contextRef="#ctx0" brushRef="#br0" timeOffset="-128344.92">12465 15301 696 0,'0'0'256'0,"-3"-5"-21"15,3 5-33-15,0 0-7 0,-3-5-29 0,3 5-10 16,0 0-10-16,0 0-20 0,0 24-6 0,0-13-10 16,0 4-13-16,3 2-10 0,-3 5-5 15,0 2 0-15,4 3-7 0,-4 3-4 16,3 0-20-16,0 9-25 0,0-6-8 0,1 2-33 15,-1-7-60-15,-3 0-55 0,0-3-190 0,3-3-484 16,2-3 62-16,-2-6 102 0</inkml:trace>
  <inkml:trace contextRef="#ctx0" brushRef="#br0" timeOffset="-127857.58">12490 15199 739 0,'0'-8'226'0,"-4"4"17"0,4 4-33 0,-1-8-24 16,1 8-29-16,5-8-14 0,1 3-13 0,1 1-9 15,3 0-1-15,4-3-12 0,3 4-14 0,0 1-7 16,4-3-15-16,-1 5-3 0,4-3 0 16,-3 3-18-16,2 0-2 0,-2 2-8 0,3-1-3 15,0 3-9-15,-7-2-12 0,4 2 1 0,-1 1-10 16,-6 1-23-16,3-2 27 0,-4 6-12 15,-3-3-10-15,-6 1 18 0,0 0-8 0,-1 2 5 16,-6 4-10-16,-4-4 0 0,0 3-5 16,-7 2 7-16,0 0-2 0,-5 0-3 0,1-1 3 15,-3-3-3-15,4 4 8 0,-3-5 6 16,7 0-6-16,1 0 5 0,2-1-13 0,1-3 0 16,-2 1 11-16,4-3-24 0,4 0 9 0,-1 3 6 15,4-4 32-15,0-3-29 0,4 7 24 0,2 0-16 16,1-2-7-16,4-2 7 0,2 3-5 15,2-2 7-15,1 4 4 0,5-3-6 0,0 3-5 16,-1-1-8-16,1 2 13 0,2 0 0 0,-6-1 3 16,0 3-11-16,0-1 8 0,-3-2-2 0,-4 5-3 15,0-4 13-15,-6 2-5 0,-3 1 2 16,-6 3-8-16,-1 0 19 0,-7 2-14 0,-8 1-9 16,-4 2-1-16,-15 0-22 0,-8 0-19 15,-3-5-4-15,-8 0-16 0,-5-2-41 0,-1-4 46 16,0-2-64-16,-4-1-51 0,4 1-62 15,3 1-475-15,-2-1 20 0,5 1 89 0</inkml:trace>
  <inkml:trace contextRef="#ctx0" brushRef="#br0" timeOffset="-127496.14">10380 16355 657 0,'82'-17'215'0,"11"-1"-15"16,12-3-13-16,8-1 33 0,38-10-84 0,9 0-13 15,4 0-8-15,1 2 5 0,2-1-2 16,8-1-31-16,2-1-3 0,1 2-7 16,-10 2 13-16,-4-1-11 0,-4 2-28 0,0 2 3 15,-37 7-3-15,-3 3-12 0,-13-2 4 0,-8 8-2 16,-10 0-33-16,-24 3-52 0,-4 2-61 16,-20 3-20-16,-7 2-31 0,-13 2-100 0,-7 2-507 15,-8-1 74-15,-9 2 67 0</inkml:trace>
  <inkml:trace contextRef="#ctx0" brushRef="#br0" timeOffset="-127169.78">10688 16549 770 0,'75'-20'210'0,"10"-7"13"16,14-1-111-16,14 2-2 0,31-12 5 0,4-1 21 15,-3 1-16-15,6 1 8 0,6 1-23 0,5-1 13 16,-5 4-10-16,-3-1-14 0,-8 4 1 0,4-1-21 16,-30 9 8-16,0-2-10 0,-4 4-24 15,-7 1 11-15,-6 1-18 0,-10 2-20 0,-25 7 22 16,-6-2 6-16,-7 3-36 0,-12 2-16 0,-12 2-7 15,-7 2-8-15,-6-1-2 0,-5 1-11 16,-3 2-2-16,-10 0-11 0,3 5-38 16,-3-5-25-16,0 0-29 0,-23 13-117 0,6-6-331 15,-1-1-135-15,-5-1 97 0</inkml:trace>
  <inkml:trace contextRef="#ctx0" brushRef="#br0" timeOffset="-104765.14">13259 15208 394 0,'0'0'210'0,"0"0"-24"0,0 0-6 0,0 0-6 16,0 0-18-16,-17-7-13 0,17 7-20 16,0 0-5-16,-7-2-13 0,7 2-13 0,0 0-13 15,-4-1 3-15,4 1-10 0,0 0-13 0,0 0 0 16,0 0-8-16,0 0-5 0,-10-3-3 0,10 3-9 15,0 0-1-15,0 0-23 0,0 0 13 16,0 0-13-16,0 0 8 0,0 0-10 0,0 0 18 16,27 4-21-16,-10-2 10 0,4-2 0 0,9-2 11 15,8 1-5-15,6 1 2 0,18-7-3 0,6 4-92 16,5-2 34-16,2-2-13 0,20-3 48 16,1 3-28-16,-4-1-2 0,3-2-5 15,-5 3 10-15,-1-1 5 0,-13 2 7 0,-5-1-9 16,0 2-3-16,-2-2 12 0,-1 3 42 0,-9-2-36 15,-9 3 10-15,-8-1-11 0,-5 3 1 0,-3 1 7 16,-6-3-2-16,-4 2 0 0,-4-2-2 16,-2 3 7-16,-2 0-3 0,1 0-10 0,-6-2 0 15,0 2 8-15,-1 0 8 0,-1-1 10 0,-9 1-31 16,14 1 0-16,-14-1 10 0,4 2-33 0,-4-2-23 16,0 0-18-16,0 0-74 0,-21 7-102 15,14-6-428-15,-3 3 30 0</inkml:trace>
  <inkml:trace contextRef="#ctx0" brushRef="#br0" timeOffset="-104377.15">14688 14820 422 0,'0'0'148'0,"0"0"6"0,0 0-29 16,0 0-27-16,0 0-4 0,0 0-2 0,0 0 3 16,0 0-21-16,13 17 1 0,-6-9 4 15,3-2 5-15,0 5-22 0,4-1-14 0,0 1 14 16,3 1-3-16,3-1-26 0,1-1 8 16,3 4-10-16,0-3-6 0,3-1 24 0,3 1-11 15,1 0-4-15,0-1-19 0,-3-2 8 0,2-2-2 16,-2 2 12-16,-1-4-13 0,0 3-4 0,-2-1 7 15,-6-2 0-15,2 1-28 0,-3-3 23 16,-2 2-18-16,-4 0 2 0,0 0 24 0,-5-3 15 16,-3 2-26-16,-1 2 23 0,-3-1 6 0,-10 4 10 15,-11 2-31-15,-6 5 7 0,-24 9-9 0,-20 7 30 16,-8 3-13-16,-4-1-20 0,-2 8 16 0,-11 1-157 16,-27 11-256-16,7 2-384 15,0-3 90-15,20-10 33 0</inkml:trace>
  <inkml:trace contextRef="#ctx0" brushRef="#br0" timeOffset="-86196.65">16119 13873 517 0,'0'0'204'16,"5"-7"9"-16,-5 7-47 0,0 0-5 15,0-4-22-15,0 4-29 0,0 0 15 0,0 0-28 16,0 0 3-16,0 0-26 0,0 16-10 0,-1-5-5 16,-3 1 10-16,1 5-30 0,0 6 7 15,-1 2 5-15,-2 8 3 0,-1 1-13 16,-1-1 0-16,-2 17-3 0,1-2 3 0,-2-3-8 0,4-3 1 15,-3 5-9-15,4-8-17 0,-2-4-5 16,5-1-32-16,-1 1-45 0,1-3-67 0,0-6-84 16,3 1-543-16,-3-4 82 0,2-6 80 0</inkml:trace>
  <inkml:trace contextRef="#ctx0" brushRef="#br0" timeOffset="-85211.23">16045 14349 780 0,'0'-4'243'0,"0"4"-10"0,0-5-5 0,0 5-46 15,3-6-6-15,-3 6-22 0,10-1-18 16,1 1-29-16,5 0 3 0,2-2 5 0,6-1-10 16,-1 1-28-16,4 0-36 0,4 0-15 15,-3-4-31-15,3-1 15 0,2 1 13 0,-2-6-10 16,0 4-18-16,-3-4 17 0,-1-3-1 0,0 0 4 15,-5-2-15-15,-3 2 0 0,-1 2 15 0,-5-2 16 16,1 0-5-16,-7 4-1 0,-1-3 6 16,-2 6 0-16,-4-2-16 0,-3 2 26 0,-1 1-10 15,-2 2-13-15,-6 1 5 0,-1 3 10 0,-3 1-10 16,2 3-13-16,-7 1 11 0,1 5-3 0,-4 0-6 16,0 7 1-16,4 1 3 15,-1 1 9-15,3 4-12 0,2-2 13 0,5-2-21 16,4 4-3-16,1-4-7 0,6-1 28 0,0 0-13 15,6 1-2-15,1-3 0 0,4-1 5 0,5-3-11 16,2 3 6-16,3-7-11 0,-1-3 6 16,1 0-6-16,6-8 6 0,0 4-19 0,-3-8 16 15,9 1-12-15,-1-4-1 0,-1-3-3 0,-4 2 19 16,-3-4 5-16,0 2-1 0,-8 4 6 0,2 0-5 16,-8 2 41-16,4-1-32 0,-7 3 1 15,0-2-13-15,3 3 11 0,-6 0-11 0,-1 3 8 16,0-3-16-16,-3 5 16 0,0 0 5 0,0 0-23 15,0 0 10-15,0 0 5 0,-10 17 3 16,7-10 7-16,-1 1-25 0,0 2-7 16,4-2-14-16,-3 2 5 0,3 1 6 0,3-3 0 15,-3 2 4-15,4-3-6 0,3 1 1 0,0-2 9 16,0-1 1-16,2-3-1 0,2 2-9 0,-1-2 19 16,5-2-6-16,-5 0 14 0,3-2-1 15,1-1-13-15,-4 2 19 0,0 1-4 0,1-2 17 16,-2 1-19-16,-2-1 5 0,-7 2-5 0,14 0-15 15,-10-2 8-15,-4 2 2 0,0 0-8 0,13 2 3 16,-13-2 0-16,8 3 8 0,-5-1-10 16,-3-2 7-16,3 8-5 0,1-4 10 15,-1 0-5-15,-3 2 0 0,3-3-2 0,0 4 17 0,1-2-25 16,2-1 3-16,2 0 17 0,-1-1-5 16,-1-1 3-16,4-1-16 0,4 2-2 0,-1-6 26 15,-1 2-32-15,1-1 22 0,1-3 4 16,2 1-2-16,-1-2-16 0,1-1-7 0,-2 3 8 15,-3 0-14-15,1-1 26 0,-4 0-4 0,-1 3 4 16,0-3-13-16,2 4 3 0,-4-1 0 0,1-1 0 16,1 1 0-16,-7 2 8 0,7-3 0 15,-7 3-3-15,9-3-3 0,-9 3-4 0,5-4 2 16,-5 4 10-16,6-1-13 0,-6 1 24 0,7-3-19 16,-7 3-7-16,0 0 8 0,6-4-13 0,-6 4 30 15,4-7-17-15,-1 5-3 16,-3 2-3-16,8-8 11 0,-5 7-21 0,0-5-18 15,-3 6 34-15,4-3 7 0,-4 3-5 0,6-5 0 16,-2 2 8-16,-4 3-13 0,3-3 3 0,-3 3 7 16,0 0-5-16,4-4-5 0,-4 4-3 15,0 0 3-15,0 0 13 0,0 0-13 0,3 17 16 16,-3-10-19-16,-3 4 23 0,-1 4-30 0,1 2-5 16,3 5 23-16,-4-3-11 0,1 5-2 0,0 2 0 15,0 1-23-15,-1 5-8 0,1-6-8 16,-1 6-22-16,0-3-55 0,1-3-35 0,-1-2-2 15,1-4-93-15,0-2-428 0,0 0-96 0,3-4 109 16,-3-3 44-16</inkml:trace>
  <inkml:trace contextRef="#ctx0" brushRef="#br0" timeOffset="-84946.25">17224 14203 517 0,'0'-7'197'16,"0"7"-8"-16,0 0-25 0,3-5-11 0,-3 5-19 15,0 0-4-15,0 0-20 0,0 0-13 16,21 10-10-16,-11-3-5 0,4 0-12 0,-1 0-4 16,-2 1-7-16,2 1 2 0,2-1-9 15,-5 0-4-15,3 1-27 0,-2-5 15 0,-2 4-11 16,-2-1 6-16,0 0-31 0,0 0 15 0,-3-1-7 15,-1 0-11-15,-3 1-40 0,-3 0 2 0,-1 1-72 16,-7 1-48-16,-2-3-90 0,-1 3-453 16,-3 1 64-16</inkml:trace>
  <inkml:trace contextRef="#ctx0" brushRef="#br0" timeOffset="-84577.53">17648 14212 734 0,'-13'3'220'0,"-2"0"-18"16,-1 5-20-16,-2-1-15 0,-2 3-83 0,0 5-25 15,-1-5-3-15,3 5 6 0,1-2-19 0,0-1-4 16,4 3-6-16,3-1 13 0,2-2-28 15,-1 1 10-15,8-3 0 0,-2 1 11 0,6-3-27 16,-2 0 6-16,8 1-7 0,2-3 1 16,6-4 4-16,0 3 2 0,0-4-6 0,7-2-1 15,-3-4-1-15,3 4 3 0,2-6-3 0,-5-2-8 16,0 1 9-16,-1-3 19 0,-2-3-14 16,-8 6-11-16,1-4 5 0,-2-1 8 0,-5 3-8 15,-4-1-7-15,0 2 2 0,-1 1-5 0,-8-3-10 16,2 7 10-16,-4-3 5 0,-2 0-3 0,-1 6-4 15,0 0 2-15,0-1 2 0,-2 4-32 16,2 0-9-16,0 3-45 0,1-2-62 0,-1 6-118 16,7-2-470-16,4-1 81 0</inkml:trace>
  <inkml:trace contextRef="#ctx0" brushRef="#br0" timeOffset="-83609.3">16281 15270 555 0,'-3'-5'246'0,"2"-2"-31"15,-3 4-18-15,1-1-23 0,0 1-26 16,-4-4 21-16,-3 7-38 0,-1 0-11 0,-2 0-12 16,-5 0-32-16,-1 5 1 0,-2 0 18 0,-4 2-29 15,1 1-4-15,-2 7-11 0,5-5-2 0,-3 7-8 16,7-2-23-16,0 2 5 0,3-1-18 16,0 2 5-16,5-1 16 0,5 3-3 0,4-5-31 15,0 4 21-15,3-1-8 0,1 0 10 0,6 2-10 16,4-5-7-16,2 5-6 0,2-5 16 15,-2 0-1-15,5 1-1 0,-7-3 17 0,3-2-3 16,0-1-5-16,-6 0 1 0,-1-3-1 16,4 1-2-16,-5 0 13 0,-2-2-19 0,-3 0 3 15,-1-1 6-15,1 2-19 0,-4 0 19 0,-7 1-9 16,-7 3-2-16,-3 2 13 0,-6 4-13 0,-8-1 1 16,-8 5-4-16,-5 1 8 0,4-2-15 15,-2 1 0-15,11-5-15 0,4-3-26 0,4-1-26 16,2-3-56-16,0 0-41 0,5-2-26 0,1-6-142 15,9 2-413-15,2-1 66 0</inkml:trace>
  <inkml:trace contextRef="#ctx0" brushRef="#br0" timeOffset="-83365.63">16335 15626 762 0,'0'0'277'0,"4"-3"-44"0,-4 3 28 15,0 0-51-15,6-3-13 0,-6 3-28 16,0 0-3-16,0 0-30 0,4 11-19 0,-7-1 1 16,6 0-5-16,-3 5-24 0,-3 2-7 0,2 6 3 15,-2 2-6-15,0 0-12 0,-1 2-11 0,0 6 0 16,1 0-15-16,0 1-30 0,-1-1-1 16,1 0-41-16,3-6-10 0,-3-2-59 15,3-3-64-15,0-3-61 0,3 0-259 0,0-4-271 16,1-3 33-16,-1-5 106 0</inkml:trace>
  <inkml:trace contextRef="#ctx0" brushRef="#br0" timeOffset="-83081.66">16390 15540 645 0,'0'-4'238'0,"0"4"-29"15,-1-7-11-15,1 7-40 0,0 0 9 0,1-6-29 16,-1 6-25-16,14-2-1 0,-4 2-9 0,3 0 1 16,5 0-32-16,2 2-10 0,3 1 2 0,-2 0-6 15,4-1 12-15,-1 0-29 0,-4 5 7 16,1-2-32-16,-1-1 9 0,0 2-4 0,-3 0-9 16,-3-1-7-16,-3 3 16 0,-1 0-26 0,-1 0-8 15,-8 1-23-15,2 0 8 0,-6 3-44 0,-4 1-27 16,-3 3-14-16,-4 1-30 0,0-2-16 15,-6 5-28-15,3-5-71 0,0 0-426 0,0 2 31 16</inkml:trace>
  <inkml:trace contextRef="#ctx0" brushRef="#br0" timeOffset="-82716.66">17002 15658 655 0,'17'-9'251'0,"-7"1"15"0,-3 7 36 0,2-3-56 15,-4-1-29-15,1 4-40 0,-2-3-13 0,-4 4-16 16,3-3 3-16,-3 3-25 0,0 0-9 0,0 0-27 16,-16-3 7-16,16 3-18 0,-28 6-7 15,10-1-8-15,-6 5-5 0,4 0-5 0,-3 1-24 16,-1 0 4-16,3 2-11 0,4-1-5 0,0-4 7 16,6 1-17-16,-3-1-3 0,4 0-7 0,0-1 2 15,7 0 7-15,0-1 11 16,3-2-13-16,0-4-2 0,7 7 5 0,2-6-6 15,1-1 8-15,5-1-5 0,2 0 8 0,0-2-8 16,0 0-5-16,0-1 31 0,0 1 0 0,-3-4-18 16,0 6 12-16,-1-3-7 0,-3-1 13 15,1 4-11-15,-1-3 1 0,-1 2-6 0,-1 1 6 16,-4-1-6-16,5 1 0 0,-9 1-7 0,10-4-5 16,-10 4 2-16,11 0-21 0,-11 0 21 0,13 5 3 15,-6 0-18-15,1 0 2 0,1 2-7 16,2 3-8-16,0 0-31 0,-1-2-23 15,3 7-7-15,1-5-139 0,-1-5-92 0,1 5-545 16,3 0 92-16,-3-3 64 0,3-6 87 0</inkml:trace>
  <inkml:trace contextRef="#ctx0" brushRef="#br0" timeOffset="-82209.46">17546 15341 883 0,'-8'-3'271'0,"8"3"-18"0,0 0-25 16,0 0-31-16,-13 10-5 0,10-2-25 16,-1 2-27-16,-2 5-22 0,1 2 8 0,2 8-29 15,-4 3-8-15,1 8-2 0,-1 10-2 0,-1 4-13 16,-1-2-34-16,2 0-46 0,0-1-20 16,-1-11-31-16,2-3-38 0,3-8-31 0,-1-3-102 15,1-2-16-15,0-2 44 0,3-6-31 16,-3-3 38-16,2 0 44 0,1-4 26 0,0-5 22 15,0 0 68-15,0 0 29 0,0 0 19 0,0 0-10 16,7-17 61-16,-4 6 7 0,1-2 14 0,-4 2 22 16,3-1 75-16,-3-1-33 0,3 1 35 15,0 1-43-15,-2 0 23 0,3-2-31 0,-4 8-5 16,0-5-6-16,3 0-14 0,1 5-11 0,-1-2-10 16,3 1-7-16,1-1-1 0,4 2-15 0,-1 0-3 15,3 0 3-15,-2 2-5 16,2 0-10-16,1-1-16 0,-3 1 8 0,2 1-5 15,1-1-5-15,-1 1-6 0,1 1 1 0,-4 0-6 16,4-2 3-16,-7 3-10 0,0-3-8 0,-7 3 29 16,13-2-22-16,-5-3 14 0,-2 5-6 15,-6 0 4-15,7 0-19 0,-7 0 7 0,10-1 19 16,-10 1-10-16,0 0-11 0,11 0 5 0,-11 0 3 16,0 0-10-16,6 8-6 0,-6-2 6 0,0-2-16 15,0 4-15-15,-3 5-56 0,0-2 10 0,0 0-72 16,-1 4-41-16,-3-1-28 15,3 1-450-15,1-4-103 0,0-1 6 0,3 0 96 16</inkml:trace>
  <inkml:trace contextRef="#ctx0" brushRef="#br0" timeOffset="-82054.11">17836 15633 726 0,'3'-7'213'0,"-3"7"-44"0,0 0 10 15,0 0-36-15,0 0-33 0,14 10-33 0,-10-1-13 16,2 2-61-16,-3 4-52 0,1 1-79 16,2 1-56-16,-1 0-428 0,4 2-23 15</inkml:trace>
  <inkml:trace contextRef="#ctx0" brushRef="#br0" timeOffset="-81507.36">18054 15816 647 0,'4'-10'282'0,"-4"5"-29"0,-3-5 18 15,3 7-30-15,0-4-26 0,-1 2-15 16,-2 0-31-16,0 0 5 0,-1 2-39 0,-2 1-4 16,-2-1-6-16,1 1-45 0,7 2-11 0,-23 5 2 15,13-3-27-15,0 1-11 0,-1 4-23 16,1 0-2-16,0 0-23 0,6-3-21 16,-6 6-18-16,6-5-35 0,-2 2 4 0,6-4 16 15,0 4 2-15,0-7 1 0,6 8 22 0,1-8-14 16,1 2 19-16,1-2 11 0,-9 0 20 0,25-2 13 15,-12 0 8-15,-2-3 33 0,2 2 0 16,0-2 18-16,-2 0 18 0,-1 2 3 0,0 0-6 16,1-3-5-16,-4 5 8 0,-1-2-5 0,1-1 10 15,-3 3-13-15,-4 1-17 0,10-4-1 0,-3 1-28 16,-7 3 21-16,0 0 2 0,0 0-31 16,10 8 3-16,-6-4 11 0,-1-1 4 0,0 4-5 15,-3-1 3-15,1-1-13 0,2 3 3 0,-3-1-11 16,3-1 1-16,0-1 4 0,-3 1-12 15,4-3 2-15,-1 1 3 0,-3-4-8 16,14 0 20-16,-4-4-17 0,4-5 0 0,0-7 15 16,6-4-23-16,-3-5 10 0,7-10 0 0,0-3-2 15,0 1-3-15,0-3 10 0,0 0 1 0,-3 3-24 16,-8 6 3-16,1 3-54 0,-4 6 67 0,-3 0 20 16,-1 4 5-16,-1 1-15 0,-2 5 26 15,0-1-1-15,0 3 1 0,-2 2-8 0,2 0-21 16,0 1 3-16,-3 7 7 0,0 0-14 0,0 0 14 15,0 0-22-15,-17 25 15 0,6-3-3 0,2 6-5 16,-1 5 8-16,-1 13-5 16,1 0-23-16,7-5-3 0,3-3 3 0,6-2 0 15,7 7-3-15,12 2-8 0,5-5 6 0,8-1-36 16,4-6 10-16,22 2-59 0,-9-12-92 0,-4 0-182 16,28-4-542-16,-14-7 110 0,3-7 71 15,4-5 77-15</inkml:trace>
  <inkml:trace contextRef="#ctx0" brushRef="#br0" timeOffset="-79380.69">18030 14395 499 0,'0'0'194'0,"0"6"-12"0,0-6-23 0,5 5-13 16,-5-5-16-16,0 8-12 0,3-6-6 0,-3 3-4 16,0-5-21-16,3 5 3 0,-3-5-24 15,3 7 13-15,-3-7-2 0,1 6-20 0,-1-6 7 16,0 0 10-16,3 2-15 0,-3-2-6 0,0 0 4 15,0 0 4-15,21-10 1 0,-15 2-21 16,4-1-11-16,-3-4 14 0,4-1-8 0,-5 0 25 16,4-4-5-16,-2-3-25 0,-1 8 48 15,-1-5-35-15,1 4-3 0,-1-3-16 0,-6 3-65 16,0 3-1-16,0-3 38 0,0 5-7 0,-3 1-6 16,-4 0 27-16,1 1-22 0,-4 4 11 0,-4-2 8 15,3 3-3-15,-9 4-5 0,3 2-2 16,-3 0 7-16,2 3-5 0,-2 1 2 0,-1 0 3 15,4 1-7-15,4-1 4 0,3 4-9 0,-1-1 7 16,4-3-8-16,4 1 8 0,0-1-20 0,6-2-6 16,0 0 23-16,7 1 1 0,1-3-11 15,5-1 21-15,2-2-13 0,3-1 2 16,2 0 13-16,-2-1-7 0,3-5-1 0,-4 5-2 16,7-4 11-16,-6 1-9 0,-3 1 3 0,1-2 26 15,-4 3-31-15,-2-3 26 0,1 4-24 0,-4 1 14 16,-3-2-9-16,2-1-7 0,-9 3 13 15,12 0-10-15,-12 0 12 0,10 3-12 0,-7-1-3 16,0 6 10-16,-3-1-3 0,0 3-1 0,-3-2 1 16,0 6 1-16,2-3 0 0,1 1 4 0,-3 1-17 15,0-1 10-15,3 0 6 0,0-1-22 16,3-3 9-16,0 4 10 0,4-3-1 0,4-2 1 16,2 1-13-16,8-5 7 0,3 0 3 15,7-5-20-15,6 0 13 0,1-4-4 0,-1-2 6 16,0 1-12-16,-1-5-6 0,-3 1 5 0,-2-1 26 15,-7 1-21-15,0 1 11 0,-7-2-11 16,-3 5 8-16,0 1-3 0,-4 0-4 0,-4 0-9 16,-2 1 9-16,-4 3-4 0,0 2 14 0,0 0-11 15,0 0 11-15,-31 4-8 0,14-1-3 0,-3 4 8 16,-1 0-3-16,1 1 3 0,-4 2 31 16,3-2-49-16,1 2 13 0,2-3 5 0,5 1-20 15,-1-1-16-15,1 0-13 0,2-3-7 0,7 1 15 16,-2-2 3-16,6-3 2 0,0 6 13 0,0-6-3 15,0 0-7-15,27-4 10 0,-13 1 7 16,3 0-9-16,1-2-1 0,1-2 16 16,-1 4 7-16,-1-4 9 0,0 0-6 0,-1 3 7 15,-1-2 16-15,-2 1-5 0,-2 2-8 0,-1 0 19 16,-3-1-1-16,3 2 10 0,-3-3-20 0,0 4-8 16,-7 1 11-16,9 0-6 0,-9 0-7 15,0 0 7-15,0 0 3 0,4 7-18 0,-4-2 3 16,0-5 12-16,-3 13 13 0,3-7-23 0,-4 1 3 15,4 0-16-15,0-1-5 0,0 1 8 0,0-1 5 16,0 0 8-16,3-1 0 0,1-5-3 16,4 1-8-16,1-1 11 0,9-3-8 15,-1-6 5-15,7-5 13 0,3-5-5 0,7-12-11 16,0-1 9-16,3-4-24 0,-6-5 15 0,3 0-2 16,5-9-2-16,-8 4 27 0,-5 5 14 0,1-4-24 15,-6 6 6-15,-7 8 25 0,-3 5-5 16,-2 4 23-16,-2 5-16 0,-4 2-2 0,2 1 11 15,-5 3-16-15,0 3-8 0,-5 4 8 0,-4-1-10 16,9 5-1-16,-22 12-12 0,6 1-2 0,-12 19-19 16,1 8 6-16,3 9 20 0,-4 14-5 15,5 9-3-15,6 0 3 0,7 5-23 0,10-13 5 16,7-1-18-16,13 11 0 0,11-6-31 0,16-10-28 16,26-2-76-16,-12-12-351 0,66 5-323 15,16-19 82-15,11-10 77 0</inkml:trace>
  <inkml:trace contextRef="#ctx0" brushRef="#br0" timeOffset="-57811.45">28088 13528 591 0,'-3'-3'179'0,"3"3"-20"16,0 0-11-16,0 0-5 0,-4-4-12 15,4 4-13-15,0 0-29 0,0 0 6 0,0 0-13 16,-6-5-5-16,6 5-3 0,0 0-13 0,0 0-4 16,0 0-9-16,0 0 4 0,0 0-4 0,0 0-12 15,23 9 8-15,-12-8-11 0,9 1 3 0,7 1 5 16,4-3-13-16,12 2-3 0,2-2-7 15,17 0 8-15,6-2-88 0,5 1 24 0,1 1 10 16,5-2-13-16,20 0 15 0,0-2 8 0,0 0 47 16,-16 2-60-16,-4 1 10 0,4-2 6 0,11-1-5 15,-12 4-3-15,-3-2 5 16,-4 1 5-16,-3 1 10 0,-4 0-7 0,-14-2 15 16,-9 2-5-16,-2-2-5 0,-11 2 8 0,-1 0-3 15,-5 0 10-15,-4 0-18 0,-5 0 23 0,1 0-17 16,-5 0 15-16,1 0 12 0,-1 0-4 0,-6 0-26 15,-7 0-26-15,11 0 8 0,-11 0-21 16,0 0-53-16,0 0-31 0,-25 7-153 0,8-3-449 16,-6 0 88-16</inkml:trace>
  <inkml:trace contextRef="#ctx0" brushRef="#br0" timeOffset="-56613.98">28300 13583 424 0,'0'0'105'0,"0"0"13"0,0 0-28 15,0-5-3-15,0 5 5 0,0 0-26 0,0 0 11 16,0 0-31-16,0 0 16 0,-5-2-11 0,5 2 0 16,0 0-33-16,0 0 13 0,0 0-6 15,0 0 21-15,0 0-28 0,-13 8 10 0,10-1-15 16,0-1-13-16,-4 2 16 0,1 2-1 16,2 0 13-16,-3 2-15 0,0 1 2 0,2 2-7 15,-3 1 0-15,0 4 12 0,2 0-17 16,-1 0 2-16,2 5 64 0,0 0 15 0,1 0-25 15,-3 0 5-15,4 0-15 0,0 0 2 0,-1 2-15 16,1 1 13-16,0-3-8 0,3 0-13 0,-1-3-5 16,-2 1-5-16,3-5 17 0,-3 4-17 15,3-4 5-15,-4-1 0 0,4-2-2 0,0-3 2 16,-1 3-10-16,1-5-11 0,0 3 6 0,-1-3 12 16,1-2-2-16,0 1 3 0,0-3 25 0,1-2-5 15,-1 4 8-15,0-3 4 0,1-2-25 16,-1-3 11-16,0 9 33 0,0-9-14 0,0 8 4 15,0-8-1-15,0 5-4 0,0-5-6 16,0 0 0-16,0 6-10 0,0-6 28 0,0 0-20 16,4 4-19-16,-4-4 4 0,0 0 7 0,0 0-11 15,13 0 9-15,-13 0-21 0,13-4 12 16,-2 1-4-16,-1 2-3 0,6-1-13 0,-1-1 0 16,3 1-4-16,4-1 12 0,3-2-3 0,4 3 3 15,0 0-3-15,12-4 1 0,3 6-14 0,-1-5-2 16,17 1 5-16,2-2-7 0,4 4 14 15,2-2-14-15,3 0 17 0,0 1-15 0,-2-1 0 16,3 0 10-16,-7-2-10 0,0 4 3 0,-1-4 10 16,-5 3-11-16,-5-1-2 0,5 0 3 0,-9-2-11 15,-5 5 6-15,-4-2 7 0,4-1-3 16,-4 4 1-16,3-3-6 0,-4 1 3 16,-5 0 3-16,-2 0-1 0,-1 1 1 0,-4-1-6 15,-1 2 6-15,-4-3 0 0,0 1-1 0,-4 2-2 16,-5 0-10-16,3 0 18 0,-2-1-16 0,-2 0 13 15,-2 1-5-15,-1 0 8 0,-1 0-11 16,-2-2-2-16,-7 2 5 0,16 0 3 0,-16 0-3 16,14 0 15-16,-14 0 0 0,9 0 1 0,-4-3-21 15,-5 3 10-15,0 0-5 0,11-1 0 16,-11 1 2-16,0 0 1 0,10 0 2 0,-10 0-3 16,0 0-9-16,8 0 2 0,-8 0 0 0,0 0 35 15,5-7-14-15,-5 4-4 0,0 3-12 16,7-9 8-16,-6 1-8 0,2-2 18 0,0-2 5 15,-3 1-13-15,3-4-10 0,-2-4 0 0,-1-2-2 16,3 1 20-16,0-4-8 0,0-2-8 16,-1-1-4-16,0-1 15 0,-2 1-8 0,4-2 5 15,-4 0-12-15,3 2 17 0,-1-1 8 0,-2 1-10 16,0 2-11-16,0 5 9 0,0-3 6 0,-2 6-19 16,2-3 17-16,-3 4-2 0,3 2-8 15,0-1-7-15,-4 5-1 0,4-1 6 0,0 2 9 16,0-3-22-16,0 6 20 0,-1-1-2 15,1 1 0-15,0-1 2 0,0 7-18 0,-1-10 11 16,1 3-11-16,0 7 8 0,-2-8-10 0,2 8 5 16,-3-5 10-16,3 5-5 0,0-7 5 15,0 7-20-15,0-5-8 0,0 5 18 0,-6-2-11 16,6 2 9-16,-11-2-22 0,-3 4 14 0,-2 0-26 16,-9-2-36-16,-8 7-51 0,-22 3-59 0,-10 0-255 15,7 3-439-15,-4-4 93 0,-9-2 104 16,-5-3 67-16</inkml:trace>
  <inkml:trace contextRef="#ctx0" brushRef="#br0" timeOffset="-56169.48">27484 13759 683 0,'0'0'228'0,"0"0"-34"0,0 0-4 0,0 0-19 15,0 0-30-15,0 0-8 0,-8 19-18 0,8-13-17 16,0 7 1-16,-3-2-6 0,2 7-6 0,-2-3-21 15,0 3 1-15,0 4-14 0,2-2 6 16,-2 0-2-16,-1 0-27 0,4 1-22 16,-3 0-41-16,3-1-13 0,0 0-49 0,3-2-33 15,1-1-13-15,0-1-43 0,-1-3-82 0,4-1-436 16,-1-3 67-16</inkml:trace>
  <inkml:trace contextRef="#ctx0" brushRef="#br0" timeOffset="-55710.57">27818 13856 721 0,'0'0'246'0,"-4"-8"-13"16,4 8-23-16,-6-5-18 0,6 5-21 0,-10 0-30 15,10 0 8-15,0 0-34 0,-18 8-5 0,8-3-5 16,-1 4-18-16,3-2-8 0,-4 4-2 15,1-3-8-15,1 7-18 0,0-3 13 0,0 3-18 16,3-1 0-16,0-3 0 0,1 4 1 0,2-4 1 16,0 1-12-16,1 0-18 0,3-4 13 15,-3 2 7-15,6-3-10 0,0 1-25 0,2-1 25 0,1 0 5 16,1-4-23-16,3 1-4 0,1-1 14 16,-1-2-2-16,7-1 2 0,-2 0-17 15,-3-2 17-15,5-4 6 0,0 3-18 0,-3-4 10 16,-1 0-6-16,3-1-1 0,-4-1-4 0,-1-1 4 15,-1-3-14-15,1 3 11 0,-5-1-16 0,1-3 13 16,-4 6 8-16,3-4-8 0,-6-1 0 16,0 3 0-16,-3-1 3 0,0 0-5 0,0 0 12 15,-4-1-18-15,-1 0-4 0,-1 4 9 0,2-1 3 16,0 1-5-16,0 0-5 0,-3 1 8 0,3 2 2 16,1-1-13-16,-2-1 1 0,1 5 14 0,4-3 4 15,-2 3-32-15,5 2-7 0,-10-2-26 16,10 2 3-16,0 0-46 0,-16 2-34 15,16-2-53-15,-6 2-93 0,6 2-552 0,0-4 69 16,-1 3 81-16</inkml:trace>
  <inkml:trace contextRef="#ctx0" brushRef="#br0" timeOffset="-54535.18">28088 13605 542 0,'0'0'182'0,"0"0"12"0,0 0-4 16,0 0-47-16,0 0 24 0,0 0-83 15,0 0-12-15,0 0 17 0,0 0-25 0,0 0 13 16,0 0 20-16,0 0 34 0,0-16-42 0,0 16-14 16,-3-8 7-16,3 8 0 0,0-6 5 0,0 6-11 15,-1-9-19-15,-2 7 9 16,3 2 19-16,-3-6-52 0,3 6 59 0,0-7-38 0,0 7-34 16,0-10 49-16,0 10-46 0,-3-8-10 15,3 6-20-15,0 2 48 0,-1-10-24 0,1 4 4 16,-1-1-11-16,1 0 16 0,-3-3-6 0,3 2 11 15,0 0-18-15,-3-2 20 0,3-4-18 16,0 2 19-16,0-4-9 0,0 1-4 0,0-3-8 16,0-6 7-16,3 1-5 0,0-4-2 0,-1 2-10 15,1-8 15-15,4 1-21 0,-1-3 13 0,8-15 3 16,-2 5 5-16,-1-3-15 0,1-2 2 16,0 0-8-16,-1 0 3 0,3-1 0 0,-1 1 0 15,1 1-10-15,-4 2 7 0,0 1-2 16,-2 7 18-16,-5 7-23 0,3 3 25 0,-2-4-30 15,-1 4 15-15,-1 2 0 0,-1 2 10 0,-1 2-7 16,0 2-6-16,0 0 1 0,-3 1-1 16,3 0 6-16,-3 2-6 0,0 2 3 0,3 4 8 15,-1-2-13-15,0 3 12 0,-1-2-22 0,-1 2 5 16,3 4 10-16,0-1-3 0,-3 3 8 0,3-2 5 16,0 1-4-16,0-1-12 0,0 7-1 15,-1-10 7-15,1 8 7 0,0 2-27 0,-1-8-8 16,-1 3 2-16,2 5-15 0,0 0 10 0,-4-8 1 15,4 8-14-15,0 0-7 0,0 0 20 0,0 0-12 16,0 0-13-16,0 0-11 16,0 0-12-16,0 0 2 0,0 0-46 0,14 16-46 15,-12-9-107-15,0 4-523 0,1-2 77 0,3 3 105 16</inkml:trace>
  <inkml:trace contextRef="#ctx0" brushRef="#br0" timeOffset="-53576.51">28201 14243 432 0,'0'-3'133'15,"0"3"85"-15,0 0-31 0,0 0-6 16,0 0-7-16,0 0-25 0,0 0 20 0,0 0-36 16,0 0 0-16,0 0-10 0,-3-7-26 0,3 7-2 15,0 0 2-15,0 0-12 0,0 0-1 0,0 0-15 16,0 0-10-16,0 0 0 16,0 0-10-16,0 0-16 0,0 0 3 0,0 0 0 15,0 18-11-15,0-11 1 0,3 1 2 0,-3 2 3 16,0 4-3-16,0-1-13 0,0 6 21 0,0 0-18 15,-3 6-16-15,2 5 21 0,0 7 6 0,-2 0-6 16,0 1-8-16,3 1-20 0,0 3 15 16,0 14-2-16,3 0-1 0,0 1 1 0,-2 0 8 15,3-2-6-15,1-2 8 0,-3 0-8 0,-2-7 5 16,3-9-2-16,-3 5-5 0,0-5-8 0,0 1 13 16,0-5-6-16,3 4-2 0,-6-7-7 15,3-2 2-15,0-2 5 0,0-5-13 0,0 1 21 16,0-4-3-16,0 2-15 0,0-5 0 0,0-1 8 15,0 0 4-15,-3-3-4 0,3 0 4 16,0-4-12-16,3 1 21 0,-3 2-1 16,0-3 6-16,0 1 9 0,0-1-27 0,0-4-6 15,0 4 16-15,-3-3 5 0,3-4 26 0,0 8-21 16,0-8 51-16,0 6-36 0,0-1 31 0,0-5-66 16,0 6 30-16,0-3 13 0,0-3 0 0,0 0 16 15,0 0-14-15,0 6-22 0,0-6 5 16,0 0 7-16,0 0-20 0,0 0 5 0,0 0-3 15,0 0-27-15,0 0 2 0,0 0-47 0,0-22-73 16,-1 14-226-16,2-4-565 0,2-4 82 0,3-6 112 16,-5-3 69-16</inkml:trace>
  <inkml:trace contextRef="#ctx0" brushRef="#br0" timeOffset="-52436.69">28296 12216 271 0,'0'0'112'0,"0"0"27"16,0 0-4-16,4 0-35 0,-4 0 69 0,0 0-15 15,0 0-21-15,0 0-15 0,0 0-1 0,0 0-12 16,0 0 16-16,0 0-22 0,0 0 9 16,0 0 2-16,0 0-87 0,0 0 36 0,0 0-41 15,0 0 0-15,0 0 28 0,0 0-18 0,0 0 5 16,-24 0 3-16,14 0-5 0,-4 2-1 0,0-2-19 15,-6 3 17-15,-5-1 5 0,-5 1-2 16,-4 1 7-16,-4-1-7 0,-3 0-26 0,-20 2 3 16,-1 1 10-16,-3-2 2 0,-4 1 1 0,-2-3-16 15,0 1 2-15,2 1 6 0,-3-3 5 0,4-1-8 16,13 0 21-16,8 0-21 0,2 0 1 16,1 0 12-16,12 0-11 0,-2 0 1 15,4-1 3-15,5 0-9 0,2-4-7 0,6 5 10 16,0-1 6-16,3 1-14 0,0 0-35 0,4 0 36 15,3 0-14-15,7 0-14 0,-14-2 12 0,14 2-23 16,0 0-66-16,0 0-18 0,0 0-57 16,0 0-43-16,0 0-543 0,0 0 74 0</inkml:trace>
  <inkml:trace contextRef="#ctx0" brushRef="#br0" timeOffset="-51821.18">27743 11841 534 0,'0'-5'241'0,"0"5"-23"0,0 0-26 0,0 0-11 16,0 0-19-16,-3-3-29 0,3 3-8 15,0 0 3-15,0 0-25 0,0 0-24 0,-21 10-5 16,11-2 8-16,-4 0-15 0,3 1-16 0,-3 3 10 16,-5-1-10-16,4-1 3 0,-1-2-8 0,2 4-10 15,0-3 5-15,4 0-5 16,-1-1-11-16,2-4-14 0,2 3 4 0,-4 1-7 16,7-3-3-16,-2 0-18 0,3-1 0 0,1-1 11 15,0 3 4-15,2-6-2 0,0 0-5 0,7 4 10 16,3-4 0-16,-2 3-10 0,2-3 8 0,2-3 12 15,0 6-20-15,4-6 23 0,0 3-18 16,-1 0 8-16,-1 3 2 0,3-2-10 0,-3 0 2 16,2 2-2-16,-1 1-5 0,1-1 8 0,-1 3 7 15,1-2-2-15,-5 4-6 0,2 0 1 16,-6-1 5-16,3 4 2 0,-6 2 3 0,1-3-1 16,-4 1-4-16,-2 1 2 0,-4-1 6 15,1 6-14-15,-9-3 11 0,2 2-13 0,-6-1-5 16,0-2-3-16,-5 4-25 0,-4-2-23 0,8-1-13 15,-8-3-54-15,7-1-49 0,-3-3-79 0,5-1-542 16,3-4 81-16,1 0 88 0</inkml:trace>
  <inkml:trace contextRef="#ctx0" brushRef="#br0" timeOffset="-51650.94">27756 11840 703 0,'5'-7'300'16,"-3"4"-42"-16,9-2-14 0,2-2-42 0,6 3-8 15,7-2-25-15,5-1-2 0,9 7-24 0,19-3-28 16,7 2-33-16,-3 2-87 0,9 2-74 0,0 5-380 16,17 4-308-16,0 0 60 0</inkml:trace>
  <inkml:trace contextRef="#ctx0" brushRef="#br0" timeOffset="-50484.95">28095 15706 506 0,'3'-5'190'16,"-3"0"-14"-16,0-1-68 0,3-1-34 16,-3 0-7-16,0 2 9 0,4 0-22 15,-4-3 15-15,2 4 72 0,-2-2 5 0,1-1-15 0,0 3-6 16,-1-2-10-16,3 1-7 0,-3 5-6 0,3-10 6 15,-3 9-32-15,0 1 6 0,3-9-2 16,-3 9-9-16,1-5 1 0,-1 5-8 16,0-3-10-16,0 3 2 0,3-7-5 0,-3 7-10 15,0 0 15-15,0 0-22 0,0-5 4 0,0 5-7 16,0 0 10-16,0 0-13 0,0 0 0 0,0 0 0 16,-13-3-7-16,13 3-11 0,-24 5-5 15,-1-2-2-15,-12 7 25 0,-15 1 5 0,-9 1-23 16,-7 1 13-16,-21 1 0 0,-1 1 3 0,-5-1 0 15,6-3-1-15,0-1-25 0,18-3 5 16,3 1 6-16,6-4 19 0,14-1-12 16,7 0 5-16,3 1 0 0,5-3-23 0,5 1 16 0,7 1-9 15,0-1 4-15,5-2-11 0,1 2-18 16,2-2 2-16,3 1-4 0,0-1 4 0,6 4-9 16,4-4 20-16,0 0-16 0,0 0 6 15,0 0-29-15,0 0-12 0,18 6-46 0,-9-6-8 16,-2 3-54-16,-7-3-59 0,8 0-192 0,2 1-350 15,-3 0 41-15,-1-1 99 0</inkml:trace>
  <inkml:trace contextRef="#ctx0" brushRef="#br0" timeOffset="-50158.18">27087 15929 522 0,'0'0'161'0,"0"0"-15"16,0 16-23-16,-4-10 7 0,3 4-12 0,-2 0 0 0,-3 4-29 15,-1 0 67-15,3 3-17 0,-7 3-29 0,2 0 2 16,-1 0-4-16,-1 3-24 0,1 1-17 16,-3 1-29-16,2-3-38 0,4-1-92 15,-3-1-56-15,4-8-152 0,4 3-404 0,-1-2 49 16</inkml:trace>
  <inkml:trace contextRef="#ctx0" brushRef="#br0" timeOffset="-49736.68">27387 16026 558 0,'0'0'179'0,"0"0"-28"0,0 0 20 16,0 0-61-16,0 0 3 16,0 0-3-16,0 0-3 0,-13 12 4 0,6-8-45 15,1 5-2-15,-3-2 8 0,0 1 51 0,-2 0-8 16,1 1-10-16,5 0-3 0,-4-2-30 0,-1 2 2 15,3-1-2-15,1-1-13 0,-1 0-8 0,3-2 0 16,-3 0 5-16,4 0-12 0,1-1 15 16,2-4-16-16,-8 7-17 0,8-7 7 0,-3 5-12 15,3-5-4-15,6 5 12 0,-6-5-14 0,10 1 18 16,1-1-5-16,-1 0-10 0,3 0 13 0,3 0-3 16,-4 0-12-16,5 0 1 0,-1 0 1 15,-1 3 8-15,4-2-6 0,-4 1 1 16,2 1-11-16,0 1 0 0,0-1-4 0,-3 1 6 15,-4 1 11-15,7 1-12 0,-7 1-9 0,-2 0 1 16,2 1-1-16,-4 2 6 0,-3-2-11 16,-2 2 9-16,-2 0 1 0,-8 5-12 0,-1-2 13 15,-5 2-3-15,-7 1 18 0,-7 3-21 0,-9 3-17 16,-2 0-13-16,6-4-10 0,3-6-32 0,0 1-37 16,1-3-16-16,7-2-54 0,1-3-45 15,2 0-431-15,5-4-92 0,-1-1 100 0</inkml:trace>
  <inkml:trace contextRef="#ctx0" brushRef="#br0" timeOffset="-49577.77">27275 16142 673 0,'10'-11'230'0,"0"0"-43"0,3 1 10 16,-3 1 5-16,0-1-17 0,2 0-6 16,1 2-33-16,1-2-13 0,3 2-5 0,3-1 10 15,0-1-28-15,6 0-15 0,-3 4-8 0,4-3 5 16,7 2-59-16,0-1-10 0,4 3-38 0,6 1-103 15,-6-2-99-15,6 5-585 0,1-3 75 0,16-1 80 16</inkml:trace>
  <inkml:trace contextRef="#ctx0" brushRef="#br0" timeOffset="-47667.17">30758 13533 409 0,'0'-7'215'0,"0"-1"13"0,-3 2-41 15,3-1-3-15,0-1-18 0,-1 1-15 0,1-3-2 16,-4-2 7-16,1 2-23 0,3-1-5 0,-3-3-23 16,3 3-10-16,-2-3-77 0,-3 3 5 15,5-3-10-15,-3 3 12 0,0-3-15 0,-1-3 19 16,-2 1-14-16,3-1-5 0,-5-1-7 15,6 1 27-15,-6-5-17 0,-2 4-13 0,-1-3 18 16,1 0-8-16,-1 2-15 0,-5-5 15 0,1 2 1 16,-1-3 9-16,-5 4-25 0,6-1 3 0,-7-2 17 15,1 4-13-15,1-3 16 0,-4-2-18 16,3 5 5-16,-2-1-7 0,-1-2 15 0,2 4-8 16,-2-5-5-16,-3 6 15 0,-7-7-7 0,7 2-8 15,0 6 0-15,-1-1 5 0,-13-7-8 0,7 8 9 16,-4-2 4-16,1 3 13 0,6 1-18 15,-14 0-8-15,3-3-17 0,0 3 17 16,7 5 14-16,-10-7-11 0,-3 3-11 0,8 3 11 16,6 3-5-16,-1-2 10 0,-2 1-17 0,-2 0 9 15,-14-5-5-15,-2 6-10 0,0-3 24 0,-3 3-6 16,0-4 12-16,4 1-9 0,-1 4 5 16,10 0-14-16,-9-4 17 0,8 7 1 0,6 0-14 15,-15-7-8-15,7 5 10 0,7-1-16 0,-3 4 16 16,2-2-5-16,0 0 3 0,-1 0 17 15,-2 3-33-15,-13-4 28 0,8 3 3 0,8-1-10 0,1 1 4 16,1 1-7-16,-2-3 8 16,3 5-3-16,3 0 0 0,-1 0-2 0,2-1-6 15,1 1-2-15,-3 0-3 0,2 0 19 0,1 1-9 16,-3-1-9-16,-2 0-1 0,-1 5 16 0,2-3-14 16,-2 1 6-16,5-2 16 0,-1 5-11 0,-3-5-13 15,8 5 21-15,-9-5-5 0,7 8-6 16,-7-3-7-16,6 0 15 0,-3 0-17 0,2 2 2 15,-2-1-6-15,3 1 6 0,-4 2 15 0,3-2-10 16,-2 4-2-16,-7 4 2 0,-1-1-15 0,5-1 25 16,-1 4-5-16,-1 3 8 0,8-5-13 15,-5 4 5-15,6-3-10 0,-8 6 0 0,10-4-6 16,-6 4 19-16,3-5-8 0,-1 7-5 0,5-4 13 16,-7 1-6-16,6 0-2 0,-3 3-8 0,-2 0 8 15,2-1 3-15,-3 1 0 0,9-4-1 16,-6 4-10-16,0 4 6 0,0-1 33 15,2-2-39-15,-4 5 18 0,5-5-25 0,-1 5 15 16,0-1-5-16,1 1 23 0,0 1-23 0,4-1 5 16,-1-1 12-16,7 0-7 0,-6 3-2 0,4 0-21 15,2-4 23-15,7 0-7 0,-9 7 7 16,8-5-5-16,2-3-18 0,-4 2 18 0,6-2-5 16,-3 1 10-16,1 0-5 0,-4 13-3 0,6-9 6 15,1-3-29-15,-3 0 21 0,6 2 5 16,-3 1-8-16,3 2 19 0,-3-3-4 0,3 1 6 15,0 2-10-15,1-2-11 0,1 4 11 16,-1-2-3-16,2 0 7 0,-2 0 4 0,3-2-17 16,2 5 17-16,-2-2-1 0,0-3 3 0,3 2-13 15,0-2-8-15,0 4 13 0,0-2-2 0,0-1 2 16,3-1-13-16,0 2 13 0,-2-2 0 0,2 0 3 16,3-1-16-16,-2 2 16 0,-1-2-8 15,5 0 10-15,-2-2-15 0,1 2 5 0,0 3 3 16,-1-3-14-16,5-2 6 0,-1 2 13 0,-3-3 0 15,5 2-26-15,-1-2 8 0,0 3 20 0,6 8-8 16,0-6 6-16,0 2 20 16,4 4-28-16,-1-5 8 0,1 4-16 0,3-6 8 15,3 2 3-15,-2-2-1 0,5 2 16 0,1-3-15 16,0-2-3-16,3-2 10 0,3 4 5 0,1-4-12 16,2 1 17-16,2-2-25 0,-1-1-7 0,2-3 17 15,1 2 7-15,1 0 1 0,-1-1-13 16,2-3 8-16,2 2-21 0,4-6 23 0,2 5 8 15,1-4-10-15,3 2-5 0,0-4-3 0,6 0 10 16,-2 2-20-16,3-4-3 0,-3 1 28 0,3-3-12 16,3 1 4-16,1-2-4 0,-4-1 5 15,6 1-1-15,-3-2-12 0,5 0 28 0,2-1-31 16,17-1 3-16,-17-1-7 0,4-1 14 0,0 0-4 16,16 0 2-16,-17-1-11 0,3-1 14 15,-4-2-1-15,5 1 1 0,17-2-8 0,-17 0 7 16,17-3 1-16,-3 0-8 0,-20-4 20 15,2 2-7-15,11-5-11 0,0 0 3 0,0-2 5 16,0-3 6-16,0-4-16 0,0 1 2 0,-1-5 21 16,-3-4-16-16,1-5 32 0,-7-2-34 0,-4-3 10 15,0-4-10-15,-3-6-18 0,-4 0 16 0,2-7 14 16,-2-2 24-16,-2-5-36 0,-6-3 10 16,5-4 6-16,-7-7 14 0,10-20-30 0,-17 15 31 15,-6-6-15-15,-5-3 4 0,-4-4-7 16,-10-7-21-16,-5-7 24 0,-8-2-9 0,-7-7-9 0,-15-30-19 15,-14 0 3-15,-16-4-5 0,-13-4 5 16,-19-2-28-16,-15-3 0 0,-50-47-33 16,-36-1 12-16,-29 16-15 0,-35 10-33 0,-47-6-92 15,-53 10-126-15,-36 4-450 0,-49 9 107 0,-60 0 87 16</inkml:trace>
  <inkml:trace contextRef="#ctx0" brushRef="#br0" timeOffset="-26296.53">13816 7776 330 0,'10'-1'120'0,"-10"1"-64"0,0 0 13 0,0 0 65 16,6-1 19-16,-6 1-25 0,0 0-59 0,4-6-5 15,-4 6-13-15,0 0 6 0,0-3-4 0,0 3 11 16,0 0-23-16,3-7-2 0,-3 7-3 16,0-7-13-16,0 7 18 0,0-8-8 0,0 8-10 15,-3-7 18-15,3 7-5 0,-3-8 5 0,3 4-13 16,-4-2 5-16,1-1-20 0,0 4 10 0,-1-4 26 15,-3 0-37-15,3-1-17 0,-5 3 18 16,2-2-10-16,-7-6 7 0,4 5 5 16,-3-2 3-16,1 0 0 0,-7-2-3 0,5 2 8 15,-3-1 18-15,-1 1-35 0,1-1-9 0,0 1 26 16,-3-1-20-16,3 3 7 0,-4-1 0 0,5-3-2 16,-5 2-13-16,3 2 15 0,2 1-5 15,-2 2-5-15,2-3-5 0,-2 0 10 0,0 1 3 16,-1 0-8-16,1 3 30 0,2-3-40 0,-2 2 15 15,2-2 0-15,-2 3-17 0,5-2 9 0,-5 2 8 16,-3-2 8-16,2 1-8 0,1 1-5 16,-2-2 10-16,-1 3 59 0,0-2-10 15,2 2-10-15,-2-3 0 0,-3 4-6 0,3 0-7 0,1-2 7 16,-1 1-2-16,-3 3-7 0,4-4-9 16,-4 3 1-16,0-1 10 0,0 1-11 0,0 1 3 15,-3 0-2-15,-4 0-26 0,0 0 23 16,1 1 0-16,2-1-5 0,-3 2-8 0,-2-2 3 15,2 1-5-15,3 3-1 0,-3-2 9 0,1-1-24 16,-1 5 16-16,0-4-1 0,0 4-7 0,1-3 3 16,-1 2 7-16,3 3 8 0,-2-5-20 15,2 3 7-15,1 2-3 0,-1-1 1 0,4-1-8 16,-2 2 5-16,1-1 2 0,1 3 3 0,-3-2-5 16,6 3 18-16,-5-1-18 0,5 0-5 15,-7 4 5-15,1-2 0 0,-1 3 5 0,4 1-7 16,-6-1 9-16,6-1-22 0,-3 1 10 0,-1 2 8 15,1-2 2-15,0 0-13 0,2 2 16 16,2-2-16-16,-4-2 13 0,9 2-2 0,-6-2-3 16,4 0 2-16,-1 1-2 0,0 2 0 0,5-4 5 15,-5 3-7-15,5 0 2 0,-2 0 7 16,5-2-4-16,-5 1-18 0,1 3 7 0,4 1 11 16,2-4-9-16,-3 0-1 0,4 5 7 0,0-3 2 15,-1 2-2-15,1-6-2 0,4 3-3 0,-2 2-8 16,2-2 13-16,-1 1-3 0,1-4 3 0,2 5-10 15,1-2 10-15,-2 2 0 0,2-1 0 16,0 1 3-16,3-2-9 0,0 1 17 0,-3-4 7 16,3 5-3-16,3 1-5 0,-3-2 0 15,3 3 1-15,0-1-9 0,2-1 1 0,-2 0-1 16,1 3 9-16,2 2 1 0,1-3 9 16,4 3-11-16,-2-3-15 0,1 2 20 0,2-1 1 15,1 0-21-15,4 2 12 0,-3 3-7 0,-1-8-2 16,4 1 4-16,-3-2-2 0,3 2 10 0,4 2 8 15,-5-3-7-15,5 2-1 0,0-4 3 0,2 2 23 16,1 1-3-16,0-3-15 0,1 1-13 16,2-3 13-16,-1 1-11 0,2 0 1 0,3-3 7 15,-4 4-4-15,4-5 7 0,3 1-8 16,-3 2 0-16,7-5 11 0,-4 2-32 0,4-3 29 16,-1 1 5-16,4 0-12 0,0-2 4 0,0-2 5 15,0 1-7-15,0-3-3 0,0 2 8 16,0 0 3-16,1-2-16 0,-2-1-5 0,1 2 5 15,1-1 0-15,-2-2-15 0,-5 1 15 0,2-1-13 16,4 0 3-16,3 0 18 0,-2-1 8 0,2-1-14 16,-3-1-4-16,4 2 17 0,-4-1-7 15,2-2 5-15,2 0-8 0,-4 3 0 0,1-5 3 16,-4 5-13-16,2-5-2 0,-3 3 4 0,2-3 11 16,-2-1 5-16,0 3-15 0,-2-2-9 15,2-4 27-15,-3 3-11 0,4-1 5 0,-7 0-15 16,3-2-17-16,0 0 17 0,0 1 0 15,0-3-8-15,-3 1 13 0,3 3-18 0,-3-2 21 16,0-4-6-16,0 3 9 0,-1-3 9 0,1 4-10 16,-3-5 8-16,2 5-10 0,1-5-8 0,-3 0 5 15,2 4-2-15,-2-4 2 0,-1-1 5 0,1 4 13 16,-1-2-20-16,-3-4 12 0,3 3 3 16,-3-1-13-16,-3 0-10 0,-4 3 7 0,3-2-12 15,-7-2 23-15,5 2 7 0,-5 0-7 0,1-1-2 16,0 3-22-16,-3-3 16 0,-1 2 3 0,-1 2-5 15,2-2 9-15,-4-1-14 0,0 2 7 16,-1-2 5-16,1 1 8 0,-3 2-13 0,0-4 6 16,-1 1-1-16,0-2-5 0,0 1 3 0,-3-1-3 15,0-2-8-15,-3 1-5 0,3-2 21 16,-3 2-10-16,-1 0 7 0,1-1-5 0,-1-1-2 16,0 2-1-16,-2 0 3 0,0-1-7 15,2-1 2-15,-3 3 2 0,0 1 4 0,0-1 1 16,1 0 3-16,-4 1-7 0,2-2-6 0,-5 1 26 15,3-1-17-15,-4 1-4 0,-3 2-10 0,-1-3 1 16,-5-1 9-16,2-1-7 0,-3 3 28 0,-6 1-13 16,5-4-27-16,-15-3 19 0,6 6-7 15,-8-2 2-15,8 1 6 0,3 3-18 16,0 0 17-16,-3 4 3 0,-10-8-12 0,6 6 2 0,1 1 5 16,2 2 7-16,-2 0 9 0,-14-5-16 15,7 5-6-15,5 1 6 0,2 0 3 16,-1 2-3-16,-2 0 3 0,1 3-3 0,2-3 7 15,-1 2-17-15,5 2 10 0,2-1-3 0,0 1-2 16,0 2-10-16,0 1 7 0,-2 0-2 0,5 0-16 16,-3 2-4-16,0 4-55 0,4-3-35 0,-4 4-49 15,-3 1-174-15,0 2-543 0,0 3 108 16,0-8 95-16,0 2 40 0</inkml:trace>
  <inkml:trace contextRef="#ctx0" brushRef="#br0" timeOffset="-17250.36">9792 10641 437 0,'0'0'131'16,"0"0"-6"-16,0 0-22 0,0 0-9 0,0 0-2 15,0 0-5-15,0 0-10 0,0 3-15 16,0-3 27-16,0 0-50 0,0 0-16 16,0 0 74-16,0 0-10 0,0 0 10 0,0 0 1 15,0 0 4-15,0 0 11 0,0 0-16 0,0 0 15 16,0 0-4-16,0 0-34 0,0 0 11 16,0 0-19-16,10-18 1 0,-7 11-8 0,2 1-11 15,-2-6-7-15,4 2-2 0,2-5-16 0,1-3 5 16,1 1-79-16,3-8 20 0,3-1 0 15,4-13 3-15,-1-1 0 0,4 1 0 0,0-2-6 0,-1 0 29 16,1-5-7-16,4 3 1 16,-4 0 6-16,4-2-13 0,2-2 16 0,-2 0-11 15,9-4 18-15,-6 9-20 0,3-2 12 0,3 5 8 16,8-10-15-16,3 6 2 0,3 0 11 0,-10 9-11 16,14-9-2-16,-3 3 18 0,-5 7-6 15,8-1 19-15,-7 3-24 0,-1 3 3 0,2-1 3 16,-5 1-14-16,4 3 6 0,-1 3-18 0,2 1 23 15,-2-1-2-15,1 4 12 0,-1 0-18 0,-8 4 13 16,-5 2 8-16,-3-1-5 0,3 3-3 16,-3 2-8-16,2-2 21 0,-8 2-20 0,-1 1 9 15,-1 0-7-15,-2-1 0 0,-3 4 29 0,-2-2-27 16,1 0-4-16,-6 5 14 0,-1-2-14 16,3-2 35-16,-6 3 0 0,3-3-2 0,-2 3-31 15,-2 1 46-15,1 0-33 0,-7 1 18 16,7-5-11-16,-7 5 3 0,10-1 21 0,-10 1-8 15,7-2-6-15,-7 2 6 0,4-1-10 0,-4 1-3 16,0 0-5-16,6-4-8 0,-3 3 21 0,-3 1-8 16,0 0-18-16,7-2 5 0,-7 2 5 15,0 0-35-15,0 0-8 0,0 0-36 0,0 0-41 16,0 0 8-16,0 0-21 0,0 0-8 0,0 0-76 16,0 0-49-16,-13 8-509 0,3-6 61 0</inkml:trace>
  <inkml:trace contextRef="#ctx0" brushRef="#br0" timeOffset="-16672.73">11276 9006 470 0,'-3'-5'208'16,"3"5"-24"-16,-4-1-28 0,4 1-12 16,0 0-4-16,0 0-19 0,-6-6-32 0,6 6 9 15,0 0-24-15,0 0-8 0,0 0-4 0,0 0-8 16,0 0-1-16,0 0-7 0,0 0-10 16,23 7 8-16,-12-7-6 0,2 5-2 15,1-4-21-15,-1 0 21 0,8-1-15 0,-1 2 14 16,1-2 9-16,3 0-31 0,-3-2 7 0,-1 2-2 15,4 0-8-15,-4 0 13 0,-3 0-5 0,1-1-13 16,-2 1 3-16,-2-1 15 0,0 1-23 0,0 0 21 16,-4-3-11-16,0 3 0 0,0 0 5 15,-3-2 9-15,-7 2-19 0,13 0 7 0,-13 0-4 16,11 2-5-16,-7-2 7 0,-4 0 10 16,9 0-4-16,-5 3-19 0,-4-3 1 0,6 2-14 15,-5 1 19-15,-1 4-1 0,-1 0 1 16,1 3 0-16,-6 5-11 0,-1 3 18 0,-3 7-5 15,-7 0 5-15,-4 13 8 0,-5 0-20 0,1 3 12 16,4-2-5-16,-3-3-7 0,1-2 7 0,3-3-8 16,5-7 6-16,-2-4-1 0,3 2-9 0,4-5 4 15,-3 0 6-15,5-1 7 0,-1-6 0 16,2 4-12-16,0-4-4 0,0-2 6 0,3 2 13 16,-2-4-15-16,3-2-11 0,-1 1 72 0,4-2 28 15,0-3-10-15,-3 7-1 0,3-7-12 16,0 0-5-16,0 0 0 0,0 0 5 0,0 0-26 15,0 0-15-15,0 0 31 0,0 0-21 16,3-19-20-16,-3 19-18 0,3-8-41 0,-3 3-26 16,0 5-43-16,4-5-56 0,-1 0-93 0,-3 3-535 15,3-3 57-15,-2 4 61 0</inkml:trace>
  <inkml:trace contextRef="#ctx0" brushRef="#br0" timeOffset="-10253.8">10018 10606 337 0,'0'0'123'16,"-10"-6"-5"-16,10 6-21 0,0 0 75 0,0 0-19 15,-1-7 9-15,1 7-42 0,-3-7 0 0,3 7 1 16,-3-5-17-16,3 0-1 0,0 5-16 16,0-10 5-16,0 3-18 0,0-1-2 15,0 0 0-15,0-1 7 0,3 0-30 0,0-5-3 16,-3 3-3-16,4-7 6 0,-1 1-8 0,4-5-77 15,0-3 3-15,0 1 12 0,0-2-12 16,3-4 5-16,1 0 7 0,-1-2-9 0,7-11 22 16,-1 3-5-16,2-3 16 0,-2 0-24 0,2 1 11 15,-2-1 0-15,2 2 2 0,-4 1 3 0,6 0 5 16,-2 0-10-16,1 3 7 0,-4 4 1 0,2-7-6 16,3 7 3-16,-7 6 12 15,2-3 70-15,9-5-15 0,-4-3-9 0,-3 8 4 0,7-6-11 16,-7 7-18-16,1 2 21 0,6-7-14 15,-4 3-9-15,0 6 2 0,5-7-20 0,-3 6 15 16,-1 1-10-16,4-7 15 0,-1 6-3 16,-5 3-12-16,2 2 3 0,0-2 7 0,2 2-5 15,-2 0-8-15,0 2 5 0,2-2-5 0,-2 3-5 16,3 1 1-16,-3 1-12 0,-1 3 19 0,-3-1-10 16,0 5 2-16,4-4-5 0,-4 2-5 0,0 1 2 15,0 2 6-15,0 1-6 0,4-2-7 16,0 0 18-16,-1 2-11 0,4 0-5 0,0-3 8 15,0 3 0-15,-1-1-2 0,2 2-8 0,2 0 20 16,0 0-5-16,1-1 0 0,-1 0-5 16,-4 2 3-16,5-1-6 0,-4-1 8 15,3 4 0-15,-3-4-5 0,-4 2 11 0,-2 2-4 16,3-3-7-16,-5 5-7 0,-2-2-1 0,0-2 11 16,-4 3-14-16,1 0 11 0,-2-3-2 0,1 4 7 15,-2 1 5-15,-8 0-2 0,13-1 2 0,-9-1 3 16,-4 2 0-16,11-3-1 0,-11 3-6 15,9-1 14-15,-9 1 16 0,7 0 5 0,-7 0-8 16,0 0 13-16,7-3-15 0,-7 3 5 0,0 0-18 16,0 0 0-16,7-4 5 0,-7 4-11 0,0 0 9 15,0 0 10-15,0 0-8 0,0 0 7 16,0 0-12-16,10 0 23 0,-10 0-20 0,0 0-1 16,0 0 1-16,0 0 12 0,0 0 0 15,0 0-10-15,0 0 3 0,0 0 2 0,0 0-13 16,7-3 3-16,-7 3 3 0,0 0-9 0,0 0 4 15,0 0-6-15,0 0 3 0,0 0-5 16,0 0-8-16,0 0-16 0,0 0-9 0,0 0-39 16,0 0-29-16,0 0 22 0,0 0-29 0,0 0-10 15,0 0-21-15,0 0 19 0,0 0-21 0,0 0 0 16,0 0-18-16,-17 11-31 0,10-5-15 16,-3-5-90-16,3 6-448 0,-4 0 54 0</inkml:trace>
  <inkml:trace contextRef="#ctx0" brushRef="#br0" timeOffset="-5596.47">10250 11275 148 0,'0'0'20'0,"0"0"27"0,0 0-55 16,0 0 51-16,0 0-32 0,0 0-11 0,0 0-8 15,0 0 0-15,0 0 42 0,7 1-34 16,-7-1-8-16,0 6 49 0,0-6-44 0,3 2 16 16,0 4 28-16,-3-6-15 0,4 4 58 0,-1 2-7 15,1-5 7-15,0 6 3 0,-1-1-38 16,1-2 2-16,2 3 21 0,-2-1-21 0,2 2 8 16,1-4-18-16,0 4-8 0,0-1 0 0,4 3-4 15,-4-3 9-15,5 1 16 0,-2 2-18 16,1-2-3-16,3 0 18 0,0 1-15 0,-1-1-87 15,2 2 40-15,4 2-6 0,2-2 57 16,0 0-57-16,2-2 24 0,1 0-4 0,4 1 25 16,2 3-26-16,4-2 16 0,0-3-10 0,1 2 15 15,3-1 54-15,-1 0-18 0,4-4 2 16,-4 3 3-16,5 0-5 0,-4-1-82 0,6-2-20 16,0-3 12-16,18 6 15 0,-3-6 6 0,8 1-10 15,-5 1 10-15,3-2-19 0,0-1 22 0,-1-1-1 16,-2 1 18-16,0-5-15 0,-8 5-5 15,11-1 2-15,-6-1 11 0,5-3-1 16,1 2 11-16,3 1-18 0,1-1 10 0,0 1-7 16,-1 0 14-16,0-3-12 0,1 4-5 0,-1 1 0 15,-3 0 18-15,-10 0-3 0,-8 0-12 0,18 0 7 0,-3 1-28 16,2 1 10-16,2 3 15 16,-1-3-7-16,3 1 21 0,4-2-14 0,-4 2-22 15,4-2 33-15,-3 6-24 0,2-6 14 0,1 5-8 16,-3-3-5-16,2 0 15 0,0-1-5 0,2 1-16 15,2-3 19-15,1 7-6 0,2-6 6 16,4 1 15-16,-4 1-3 0,1-1-15 0,0-2 5 16,-1 2 36-16,1-2-41 0,-4 0 5 0,1 3-2 15,-1-3-8-15,0 0 12 0,3 0-7 0,-3-3 13 16,1 3-10-16,-5-2 4 0,-2 0-22 16,3-4 13-16,-4 4 30 0,0-3-36 15,-3 4 13-15,0-3-2 0,1-1 9 0,-5-2-4 16,1 6 2-16,0-6-10 0,-1 2-5 0,-3 2 13 15,3-4-5-15,1 4-3 0,-11-4 12 0,-6 7-22 16,-1-4-3-16,0 0 31 0,1 4-25 16,-4-2 4-16,4-3-10 0,-5 3 23 0,1 1-7 15,1 1-6-15,-2-2 3 0,-2 2 0 0,2-1-2 16,-4-3-8-16,4 4 38 0,1 0-33 0,1 0 12 16,-5 0-4-16,4 0 12 0,4 0-12 0,-1 0-3 15,1 0 0-15,2 0 2 0,-2 0-2 16,2 0 3-16,1 0 7 0,-4 4-2 15,2-3-16-15,1 1 11 0,-3-2-3 0,4 0-13 16,1 1 13-16,12 4-8 0,1-3 16 0,-12 0 2 16,9 3-23-16,-5-2 31 0,-10-3-13 15,15 5-20-15,-8-3 23 0,-7 4-11 0,1-5 13 16,-1 2-7-16,-2 1-8 0,2 0 0 0,-3-4 10 16,3 7-8-16,-3-4-2 0,4 4-15 0,-1-7 17 15,11 8 3-15,-4-4 10 0,10-1-20 0,-2 3 2 16,-1-2 14-16,0 0-6 15,-6 0 7-15,-8 0-4 0,1-1-16 0,-1-2 21 0,1 4 2 16,-1-3-10-16,0 0-8 0,0 2 36 0,0-1-33 16,-2-2 10-16,-1 3-10 0,0-1 8 15,1 0 10-15,1 0-16 0,-5 1 11 16,4-4-1-16,-2 4 4 0,-2-1-22 0,3-2 17 16,-3 4-4-16,-1-3-12 0,-3 1 43 0,-3 2-35 15,0-3-4-15,3 1 4 0,-4-1 7 0,-2 0-13 16,3-1 8-16,-1 4-5 0,-2-3 13 0,3-1-13 15,-4 1-5-15,4 3 10 0,-1-3 61 16,-2 2 3-16,0-1-10 0,-1-2-8 0,0 3-13 16,3-1 0-16,-2-2 6 0,2 4-3 0,-2-3-3 15,-1 3-10-15,1-3-8 0,3 1-7 0,-1 2 7 16,1-3 8-16,0-1-10 0,0 4 5 16,0-2 0-16,3-2-8 0,-1 4-5 15,-2-2 13-15,3-3-20 0,-3 5 14 0,3-3-14 16,-3-1-11-16,0 5 23 0,3-4-12 0,-2 2 4 15,-1-2-7-15,3 1 15 0,-1 1-7 0,-5-1 2 16,6-2 11-16,-6 4-11 0,2-3 5 16,1 0 0-16,-4 3 5 0,0-2-20 0,1 1 16 15,-4-1-6-15,0-3 8 0,-4 1 4 0,1 4-9 16,2-4 2-16,-6 0 1 0,1-1 17 0,-5 0-21 16,4 2 16-16,-7 1-2 0,5-3 28 0,-5 0 2 15,0-3-23-15,0 6 5 16,0-6 8-16,0 3-13 0,-2-2-5 0,-8 2 11 0,16 0 12 15,-9 0-21-15,-7 0 1 0,14-1-11 16,-14 1 8-16,10 0 5 0,-10 0 1 0,11-1 17 16,-11 1-16-16,7-3 4 0,-7 3 17 15,10-3-23-15,-10 3 16 0,3 0-11 0,-3 0-13 16,3-7-9-16,-3 7-14 0,3-3-20 0,-3 3 23 16,0 0-41-16,-9-7-15 0,2 5-16 0,7 2-66 15,-10-8-44-15,-1 3-74 0,4 1-192 0,-2-1-338 16,-2-3 105-16,1 0 47 0</inkml:trace>
  <inkml:trace contextRef="#ctx0" brushRef="#br0" timeOffset="-4818.21">20868 11268 389 0,'0'0'135'0,"0"0"-20"0,-4-7-2 15,4 7-18-15,0 0-21 0,0 0 13 16,0 0-18-16,0 0 3 0,0 0-16 0,14 14 3 15,-10-9-10-15,5 4 2 0,-1-4-13 0,2 8 11 16,0-2-6-16,8 2 1 0,-2 0-19 0,5 4 22 16,3-2-12-16,0 3-14 0,3-1 12 15,14 5 3-15,-3 1-3 0,-4-6-5 0,-3-1-2 16,-1-4-11-16,1 2-7 0,0-3 0 0,-4 2 20 16,1-2-5-16,-4-2 72 0,-1 0-11 0,-2-1-17 15,0-1-6-15,-4 1-12 0,0-2-6 16,-4-2-4-16,1 3-4 0,-4-7 1 15,0 7 5-15,-2-4-7 0,2 0 19 0,-4-1-4 16,-2 0-3-16,3-1 5 0,0 3-5 0,-1-3-7 16,-6-1 9-16,0 0-7 0,7 2-7 0,-7-2-9 15,0 0 8-15,0 0-2 0,4 1-10 16,-4-1-11-16,0 0 8 0,0 0-5 0,0 0 10 16,7 6-6-16,-7-6-11 0,0 0-1 0,0 0 5 15,0 0 3-15,0 0-3 0,0 0 0 0,0 0-7 16,0 0 4-16,-7 8-19 0,7-8 17 15,-10 3 0-15,6 4-3 0,-3-7 16 16,0 6-10-16,-3-2-10 0,0 1 7 0,-1 2 7 0,-2-3-6 16,-4 5 1-16,-3-1-9 0,-1 2 4 15,0 0-4-15,-2 2 9 0,2-2 1 0,-3-2-8 16,4 0 5-16,-1 4 3 0,0-2 2 0,1-1-2 16,0 1-1-16,-1-2-7 0,4 0 0 15,0 1 13-15,-4-1-15 0,1 0 4 0,3 2 1 16,3-3-1-16,-3 1 3 0,3-2 3 0,0-2-3 15,4 3-2-15,0 0-13 0,-1-4 4 0,2 4 6 16,-1-6 6-16,2 6-12 0,1-6 4 0,1 4-8 16,-1-3 15-16,4 0 13 0,-5 2-11 15,8-4-12-15,-7 4 8 0,7-4 4 0,-9 0-14 16,9 0 4-16,-4 7 3 0,4-7-10 0,-6 1 20 16,6-1-17-16,0 0 12 0,-5 6-5 15,5-6 2-15,0 0-4 0,-6 1-24 0,6-1-2 16,0 0-8-16,0 0-7 0,0 0-44 15,-4 2 7-15,4-2-43 0,0 0 6 0,-3 3-55 16,3-3-53-16,0 0-569 0,0 0 70 0,0 0 97 16</inkml:trace>
  <inkml:trace contextRef="#ctx0" brushRef="#br0" timeOffset="15313.05">19415 14376 432 0,'0'0'146'0,"0"0"-13"0,0 0 3 16,-3-10-16-16,3 10-12 0,0 0-11 15,0 0 23-15,0 0-30 0,0 0-90 0,0 0 20 16,0 0 11-16,0 0-8 0,-4 25 5 0,1-15 11 15,3-2-34-15,-3 5 18 0,2-2 59 16,-2 5-13-16,0 0 0 0,0 2-3 0,2-2 3 16,-2 5-15-16,-1-4-15 0,4 2 4 0,-3-1 8 15,3-1-10-15,3 1 23 0,-3-3-36 0,4 2 19 16,0-3 4-16,2-3 5 0,4 3-18 16,4-5-56-16,10-7 3 0,6-2-3 0,28-4 77 15,7-7 5-15,28-14-10 0,10-2 7 0,30-10-10 16,8-4 6-16,-2-7-3 0,8-2-24 0,1-3-40 15,2 3-36-15,0-4-23 0,-6 10-59 16,-12 2 0-16,-28 5-115 0,-15 9-553 16,-4 4 84-16,-10-1 75 0</inkml:trace>
  <inkml:trace contextRef="#ctx0" brushRef="#br0" timeOffset="15831.15">19343 15529 430 0,'-6'9'166'16,"6"-2"-13"-16,-4 2 16 0,4 0-102 0,-3 4-18 15,0 2 12-15,-1 2 0 0,3 1 1 16,1 2-24-16,-3 0 34 0,3 0-44 0,0 0 34 16,0 0-19-16,0 0 6 0,0 0-13 0,3-3 86 15,-3 4-14-15,1-4 2 0,3-1-15 0,-1 1 7 16,3-1-23-16,-2-3 32 0,-1 2-22 15,4-5-33-15,4-1-7 0,5 0 33 16,5-6 2-16,20-6 6 0,27-8-16 0,24-13-15 16,42-19-54-16,20-10-18 0,10-9 16 0,17-5-3 15,24-8 33-15,65-21-61 0,4-16-133 16,17 24-674-16,-4-6 83 0,-7-8 102 0</inkml:trace>
</inkml:ink>
</file>

<file path=ppt/ink/ink4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9:19:24.402"/>
    </inkml:context>
    <inkml:brush xml:id="br0">
      <inkml:brushProperty name="width" value="0.05292" units="cm"/>
      <inkml:brushProperty name="height" value="0.05292" units="cm"/>
      <inkml:brushProperty name="color" value="#FF0000"/>
    </inkml:brush>
  </inkml:definitions>
  <inkml:trace contextRef="#ctx0" brushRef="#br0">18435 2820 399 0,'0'0'141'0,"0"-7"10"0,0 7-34 0,0-7-9 0,0 7-11 15,3-6-5-15,-3 6-5 16,0-5-10-16,0 5-23 0,0 0 20 0,0-7 0 15,0 7-10-15,0 0-2 0,0 0-32 0,0 0 17 16,0-5 1-16,0 5 1 0,0 0 12 0,0 0 62 16,0 0-3-16,0 0-7 0,-3-8-13 15,3 8-16-15,-5-4 1 0,5 4-6 0,-6-7 11 16,2 3-16-16,-2-2-5 0,2 2-7 0,-6-4-42 16,3 2 26-16,-3-1 8 0,3 1-21 0,-4-1-2 15,-2-1 10-15,-1 1-18 0,1 1 8 0,-1-1 2 16,-3 0-15-16,3 2 5 15,-6 0 0-15,2 3-3 0,-2-1-7 0,0 1 0 16,-1 1-13-16,1 2 5 0,-4 1-2 0,3 1 2 16,-7-1 2-16,1 3-2 0,1 2-7 0,1-1 2 15,-5 1 0-15,2 3-3 0,-3 0 8 16,0 1-12-16,-2 1 12 0,2 1-13 0,0 1 13 16,0 1-12-16,0 0 12 0,-13 6-5 0,6 1-3 15,1 0-4-15,-1 0 19 0,-3 1-7 0,13-3-5 16,2 0-5-16,1-2 5 0,-9 10 5 0,4 0-2 15,6-2 0-15,-7 4-6 0,6 4 13 16,-2-2-15-16,3 3 15 0,1 1-10 16,-1 1 13-16,3 1-18 0,1 3 13 0,-1 1-8 15,4 4 2-15,3 0-2 0,-3 0 0 0,7-3-2 16,-3 1 4-16,2 2 3 0,4-4 1 16,4-8-9-16,-1 2 11 0,1 2-16 0,0-1 18 15,3 1-10-15,0 1 10 0,3-2-2 0,0 1-23 16,1-1 22-16,2 12-12 0,4 1 5 0,1-5 8 15,2 2-11-15,-2-13 16 0,6 11-3 0,-3 1 3 16,3-2-2-16,4-1-1 0,-2 3-3 16,5-3 6-16,1-3-10 0,-1 2-11 0,0-3 16 15,2 0 5-15,2 0-16 0,-1-6 8 0,1 3 0 16,-1-3 6-16,4 2-11 0,0 1 7 0,0-2-2 16,3-3 6-16,0 1-11 15,3-1 17-15,2-3-6 0,-2 1-4 0,4 1-1 16,0-2-17-16,0-2 27 0,0 1-6 0,4-5-10 15,-1 0 10-15,-3-2-5 0,4-1-2 0,-1-2 2 16,1-2-3-16,-2-4-7 0,-8-2 16 0,3-1-17 16,3-1 12-16,2-3 1 0,-1-1 6 15,-1-2-10-15,0-1 7 0,0-2-10 0,0-3 20 16,-3 1 1-16,3-4-16 0,-3 0 18 0,2-1-20 16,-6-3-1-16,15-4 11 0,-5 1-8 0,1-6-13 15,-5 2 8-15,1-2 11 0,0-4 6 16,0 1-37-16,-3-1 23 0,3 0 7 0,-3 3 3 15,-1-3-8-15,-6 4-13 0,-4 3 8 16,-2 0 5-16,8-9-7 0,-2-1 14 0,-3 6-14 16,-5-2 27-16,5-8-7 0,2 0 0 0,-6-3-2 15,1 1 4-15,-1-4-12 0,-4 2 5 16,4-2-3-16,-7 8 0 0,-3-1 3 0,0 4-23 16,-1-6 17-16,0-9 11 0,-2 5 3 0,-1-7 2 15,0 0-10-15,1-5-3 0,-5 9 10 0,-6 4-7 16,4-3 5-16,-4 0-8 15,-4 0 0-15,1-11-4 0,-4-1 11 0,-3-2-6 0,0-1-1 16,0-1-5-16,-4 4-5 0,-3-1 3 16,0 1 9-16,-4-3-12 0,1 4 6 0,-4 0-1 15,-1 0-8-15,-5-8 26 0,2 9-5 0,-3-6-5 16,-3-2 2-16,7 14-7 0,-4-3 0 16,0-1-6-16,1 2-12 0,-1 1 5 0,0 3 7 15,0-1-7-15,0 1 8 0,-3 1-8 0,-3-2 2 16,0 6 16-16,-1-3-31 0,-3 4 18 0,-3 1-8 15,-11-4 13-15,6 12-7 0,-4 1-13 16,1 1 7-16,-6 5 5 0,0 2-17 0,-4 6 20 16,0 2-18-16,-2 4 8 0,-2 5 5 0,-5 5 2 15,-5 3-12-15,-12 3 17 0,3 6-15 0,2 2 21 16,1 3-3-16,4 1-13 16,2 4-22-16,21-4-32 0,-2 0 1 0,5 2-16 15,1 2-64-15,7-2-66 0,2 2-52 0,15-12-50 16,4 6-541-16,8-1 77 0,5 0 89 0</inkml:trace>
  <inkml:trace contextRef="#ctx0" brushRef="#br0" timeOffset="1953.31">22256 3867 317 0,'0'0'102'0,"0"0"83"0,0 0-27 15,0 0 4-15,0 0-14 0,0-7-12 16,0 7-11-16,0 0-74 0,0 0-5 0,0 0 13 15,0 0-5-15,0 0 10 0,0 0-13 0,-3-6 3 16,3 6-16-16,0 0 3 0,-4-3 0 0,4 3 23 16,-1-5-13-16,1 5-7 0,-6-4-1 0,6 4-4 15,-3-8 2-15,0 5 2 0,-1 0-7 16,-2 0 13-16,2-2-42 0,0 2 24 16,-3-3-15-16,1 4 19 0,-1-4-14 0,0-1-13 15,-3 3 12-15,0-3 3 0,0 0-20 0,-4 0 9 16,0-1 19-16,0 1-23 0,-2 1 51 15,1-5-6-15,-2 6 9 0,0-4 4 0,0 1-17 16,0 1-3-16,-1 0-15 0,-1 0 2 0,1 3-5 16,1-3 0-16,-6 0-69 0,5 4-2 0,-5-5 10 15,2 2-13-15,-3-1 12 0,3 4-2 0,4-2 8 16,-4 1 8-16,-3 0 2 0,4 0 5 16,-4-1 0-16,0 2 8 0,-3-2 0 0,3 2 10 15,-3-1-15-15,0 1 13 0,-1 1-11 0,4-1 8 16,-3-1 8-16,2 2-21 0,-1-3 5 15,2 3 8-15,0 1 0 0,0-3-5 0,-1 4 15 16,5-3-17-16,-4 2 4 0,0-4 0 16,4 3 11-16,-4 1 2 0,3 0-15 0,-3-3 21 15,4 4-16-15,-1-3-8 0,-2 2 8 0,3-2 15 16,-4 2-12-16,3 1-8 0,-3 0-6 0,3 0 6 16,-3-2 10-16,0 2 1 0,-3 0-4 15,-1 2-12-15,1 2 7 0,-4-1-4 0,0-2 2 16,-3 4-3-16,-3 3 3 0,0-4 15 0,-1 3-5 15,-3-2-5-15,3 4 3 0,0-1-1 0,-2 0-2 16,-12 2 0-16,-2 0 5 0,16 1-7 16,1 0-14-16,-2-1 22 0,5 1-1 0,0 1-5 15,-3-3-8-15,6 2 21 0,-3 3-16 16,0-5 3-16,3 4-10 0,-3-1 15 0,3 4 5 16,1-4-5-16,2 2-10 0,1 1 10 0,-1 2-2 15,4 0 2-15,4-1-7 0,-4 1 4 0,3 1-4 16,1 1-14-16,3 3 11 0,-1 2-3 15,2-3 8-15,1 3-10 0,2-1 13 0,0 4-14 16,5-5-6-16,-1 2 22 0,2-2 2 0,0 2-17 16,3 0 15-16,0 1-12 0,1 0 4 0,0 0-10 15,0 0 11-15,3 0-11 0,0 5 23 0,3-4 8 16,0 2-3-16,1 2-30 0,3-2 5 16,0 4 12-16,0-1-4 0,2-4-8 15,5 2 10-15,-3-1-6 0,3 0-1 0,2-3 4 16,2 0-10-16,2 0 16 0,10 6 5 0,1-4 7 15,3-2-2-15,4 0 2 0,0-1-5 0,6-5-5 16,4-2 1-16,-1 0 4 0,2-2 8 16,3-2-3-16,-2-3-5 0,5 0-7 0,-7-3 10 15,-7 0-6-15,17 0 6 0,1-4-23 0,5 3 2 16,-5-5 19-16,6 2-9 0,-11-2 13 0,11 0-4 16,-3-1 1-16,-8 0-4 0,12 0 20 0,-16-1-28 15,-2-2 3-15,-4 2-11 16,15-5 31-16,-8 4-13 0,-10-4 8 0,0 3-10 15,3-2 0-15,-3-2-3 0,1 3 8 0,-2-4-3 16,-2 2-15-16,0-1 25 0,0 3-12 0,-1-5 2 16,0 1 3-16,-2 0 33 0,-1-1-36 0,0 0-12 15,0-4 15-15,1 2-11 0,-1-2 13 16,10-5-20-16,-3-1-5 0,0-3 5 0,-6-3 2 16,2 0 1-16,-3-3 10 0,-3 2-6 0,0-4 11 15,-1 0 7-15,-2 0-20 0,-1-3 16 0,-6 7 4 16,-4 1-15-16,0 0 21 0,0 0-16 0,-3-4 8 15,-4 2-10-15,-3 0 5 0,3 2-6 16,-6 0 1-16,-1 0 0 0,-3 0 2 16,0 0 3-16,-3-3-13 0,-4 6 10 0,-1-3-5 15,-5 0 13-15,-1 0-10 0,-2 0-6 0,-5 0 19 16,-13-3-32-16,3 1 4 0,-4 4 9 0,-8 1-9 16,4 1 22-16,2 4-7 0,-7 2-11 15,-4 1 16-15,0 0-3 0,7 3-2 0,3 3-8 16,-2 0-10-16,1 2 2 0,-1-1 10 0,2 3-9 15,1-2 4-15,3 3 1 0,6-1-9 0,-3 3 16 16,1-2-10-16,6 3-7 0,3 0 1 0,1 0-30 16,-1 0-10-16,0 1-44 15,5 2-15-15,4 1-12 0,-4-1-88 0,5 4-597 0,5-1 73 16,-1-4 73-16</inkml:trace>
  <inkml:trace contextRef="#ctx0" brushRef="#br0" timeOffset="3017.69">30601 2321 611 0,'0'-4'259'0,"0"4"-6"0,-3-4-28 15,3 4-30-15,0 0-16 0,0 0-30 0,0 0-11 16,0 0-10-16,0 0-13 0,0 0-7 0,-8 20-9 16,8-7-9-16,0 5-8 0,-3 3 0 15,2 5-16-15,-2 1-9 0,-3 6-1 0,4-1-2 16,-6 3-16-16,0-2-2 0,2 0 5 0,-1 1-8 16,0-2-12-16,0-2-1 0,3-5-5 0,-2-2-15 15,2 0-7-15,-2-6-21 0,3-1-26 16,3-1-8-16,-2-5-14 0,-4 0-65 15,3-3-146-15,3-3-542 0,3-3 87 0,-3-1 84 16</inkml:trace>
  <inkml:trace contextRef="#ctx0" brushRef="#br0" timeOffset="3888.48">30721 2266 570 0,'0'0'159'0,"0"-6"-28"15,0 6-1-15,0 0-17 0,0-6-13 0,0 6-6 16,0 0-7-16,0 0-5 0,8 16-5 0,-6-9-13 16,4 1-3-16,-1 2-7 0,0-1-10 15,3 3-1-15,2-1 1 0,-1 0-3 0,5-1-3 16,-3 0-2-16,6-4-16 0,-2 1 11 0,-2-3-16 16,3-3-27-16,2-2 9 0,1-1 18 0,-1-2-15 15,2-4 3-15,4-1-18 0,-6-2 20 16,1 1 0-16,-1-2 3 0,-2-3 7 0,-4 5 0 15,1-1 11-15,-2-1 7 0,-1 2 67 0,-1 0-8 16,-5 0-2-16,5 2 27 0,-7 1-19 16,4 1-19-16,-4-1-7 0,-1 2-18 15,-1 5-11-15,1-3 1 0,-1 3-11 0,0 0 13 16,0 0-15-16,-21 16-13 0,14 1-3 0,-3 1 10 16,-4 5-12-16,4 6 10 0,-3 2 8 0,2 1-13 15,1 1 5-15,6 1-18 0,-2-1 10 0,6-6-4 16,0-2 14-16,3 0-4 0,1-2-14 15,4-2-4-15,0 0 7 0,6-6-10 0,-1 1 3 16,5-4-3-16,-1-2 18 0,7-5-8 0,0 1-13 16,0-4 6-16,0-3 2 0,-1 0-2 0,2-5 7 15,-1-1-10-15,0-3-5 0,-4 0 5 0,1-5 10 16,-2 0-5-16,-4 1 0 16,-1-1-12-16,-4 1 12 0,-3 1-31 0,-1-1 18 15,-3 3-2-15,-3 3-26 0,-6-1 18 0,2 3 6 16,-5 2-1-16,-4 2 0 0,-2 2 8 0,-3 4 0 15,-1 1 0-15,-2 2 2 0,0 2-7 0,3 3 15 16,-1 0-15-16,2 4-3 0,0-2 5 16,5 1-17-16,0 0 9 0,5-3 11 0,0 1-15 15,4-1 2-15,3-4 13 0,3 1-11 0,1-1-2 16,2-2 11-16,8-4 2 0,-2 1-1 0,0-1-6 16,5-4-4-16,-1 1 24 0,2-3 2 15,-1-1 0-15,-3-1 8 0,4 0 5 0,-5 0-7 16,4-1-1-16,-7 2 6 0,0 0 12 15,1 0 5-15,-4 0-12 0,3 0 23 0,-4 2-14 0,2 0-6 16,-2 0 9-16,-2 0-15 0,-4 3-18 16,9-3 13-16,-9 3 0 0,0 0-8 15,0 0-12-15,10 5 9 0,-9 0-9 0,0 0 22 16,-1-5-17-16,3 10-19 0,-3-4 9 0,3 2-11 16,-3-4 8-16,4 3-13 0,-1-4-16 0,3 3 26 15,-2-3 18-15,5 0 1 0,-4-2-6 0,5-1-8 16,-3 0 18-16,6-1 0 0,-2-2 16 15,-1 1-18-15,4 1 10 0,-4-2-11 0,0 0-4 16,0 2 30-16,-3-4-12 0,-3 3 2 16,6-1 2-16,-10 3 11 0,10-1-28 0,-6-1 20 0,-4 2-31 15,9-4 34-15,-9 4-21 0,4-1 8 16,-4 1-5-16,0 0-8 0,10-1-7 0,-10 1 7 16,0 0-21-16,0 0 6 0,0 0 2 15,1 7-10-15,-1-7-25 0,-1 9-8 0,-5-3-34 16,2 3-38-16,-1-1-71 0,-3-3-106 0,6 3-580 15,-3-2 109-15,2 0 73 0</inkml:trace>
  <inkml:trace contextRef="#ctx0" brushRef="#br0" timeOffset="4061.36">31670 2488 650 0,'3'-5'227'0,"-3"5"-24"16,0 0-24-16,0 0-20 0,0 0-11 0,0 0-53 16,0 0-31-16,0 17-41 0,-3-9-123 0,-4 4-113 15,7-1-490-15,2 0 86 0</inkml:trace>
  <inkml:trace contextRef="#ctx0" brushRef="#br0" timeOffset="4406.41">31832 2598 494 0,'0'0'204'0,"0"0"-19"0,0 0-6 15,0 0-13-15,0 0-28 0,0 0 1 16,0 0-34-16,0 0-3 0,0 0-7 0,6 6-8 16,-6-6-8-16,0 0-15 0,0 0 10 0,3 6 8 15,-3-6 0-15,0 0 0 0,0 0 0 0,0 0-8 16,14-14 5-16,-4 4-17 0,0-3-16 0,3 3 31 15,2-3 0-15,0-1-31 0,1-1 36 16,-6 5-1-16,4-1-37 0,-4-1 10 16,0 2 20-16,1 3-10 0,-2-1-18 0,0 3 0 15,-4-2 0-15,4 1 0 0,-4 0-7 0,0 3-4 16,-3 0-11-16,6-1 6 0,-8 4-12 0,9 0-10 16,-9 0-1-16,7 7-4 0,-4 2-11 15,2-1-2-15,-4 5-10 0,0-1-11 0,-1 6-20 16,0 0 0-16,0 3-24 0,-4 2-58 0,-2 0-113 15,1-8-79-15,-5 12-522 0,0 0 89 0,0-6 80 16</inkml:trace>
  <inkml:trace contextRef="#ctx0" brushRef="#br0" timeOffset="5439.33">31432 2863 719 0,'0'0'187'0,"0"0"-16"0,0 0-10 16,0 0-15-16,0 0-25 0,0 0-4 16,0 16-7-16,0-9-17 0,3 2 4 0,-3-2-15 15,0 4-16-15,0 1-40 0,0-2-13 0,0 0 10 16,3 1-23-16,-6-1 7 0,3 1-14 15,0-2-4-15,0-3 9 0,0 2-3 0,0-4 7 16,0 2-7-16,0-6 0 0,0 0-10 16,0 0 7-16,0 0-2 0,19-7 12 0,-9 0-2 15,0-3 8-15,1-1 0 0,3-1 25 0,0-1-23 16,3-1 21-16,-4 3-8 0,-1 0-5 0,1 1 20 16,0 2-22-16,-2 0 17 0,-1 3-18 0,0-2 1 15,0 2-4-15,-1 3-1 0,-4-1-14 16,2 1 8-16,-7 2 6 0,14 0-4 0,-14 0 3 15,10 6-10-15,-4-5-23 0,-2 5 23 0,0 0-2 16,-1-1 12-16,-1 1-12 0,-1 0 4 0,0-2-2 16,2 2 0-16,-3-2 8 0,3 1-11 15,-3-5 6-15,4 7 7 0,-4-4 8 16,0-3 8-16,6 4 7 0,-6-4-5 0,0 0-8 16,17-2 3-16,-17 2-12 0,11-4 14 0,-1 3-30 15,-6 0-2-15,4-3 12 0,-3 2 5 0,2-1 5 16,0 1 3-16,0 1-5 0,-7 1 5 0,13-2 2 15,-5 1-20-15,-8 1 0 0,13 0 16 16,-6 1-24-16,4-1 5 0,-5 2 11 0,1-2 15 16,2 1-15-16,1 2 0 0,-5-1-8 0,2 0 17 15,2-2-14-15,-9 0-6 0,15 4-7 0,-7-4 23 16,0 0-26-16,0-4 16 0,2-1-13 16,-1 2-3-16,1-2 8 0,-2-2-18 0,-1 1 12 15,3-1 1-15,0-2 13 0,-6 1-16 16,3 0 21-16,-1 1-6 0,-2-1-12 0,-1 2 5 15,1 0 5-15,1 1 2 0,-5 0 11 0,0 0-10 16,0 5-8-16,-5-7-6 0,5 7 14 16,-14-1-1-16,7 1-2 0,-7 3-2 0,4 2-3 15,2 0-5-15,-2 2 7 0,-3 1-10 0,5 2-2 16,-4 2 7-16,2 0-5 0,3-1 13 0,3-1-10 16,-2 2-8-16,6-4 18 0,0 1 3 0,0-1 2 15,7-3-8-15,2 2 3 16,1-2 8-16,4-4-11 0,0 1 14 0,4-3 9 0,-2 0-5 15,8-4-9-15,-3 4-12 0,0-5 12 16,-2 2-12-16,1 0 14 0,-5 0 2 0,-1-2 19 16,1 5-19-16,-3-2 10 0,-5-1-10 0,3 2 1 15,-3 1 9-15,2-1-20 0,-4 0 8 16,-5 2 15-16,10-2-26 0,-10 2 3 0,0 0-7 16,10 4-4-16,-10-4 45 0,1 8-27 0,-2-3 4 15,1-5 1-15,-4 8-4 0,1-1-10 0,3-4 19 16,-3 3-14-16,3-6-18 0,-3 7 12 0,3-7-7 15,0 8-5-15,0-8 9 0,3 4-4 16,-3-4 5-16,0 0-5 0,3 6 12 16,-3-6 1-16,0 0 10 0,14-3-8 0,-14 3 5 0,12-4 5 15,-7 2-17-15,2-1 22 0,-3 1 11 16,-4 2-13-16,10-3-21 0,-7 1 16 0,-3 2 0 16,7-5 18-16,-7 5-16 0,9-1-7 15,-9 1-11-15,0 0 11 0,5-3 0 0,-5 3 2 16,0 0-3-16,10 4 6 0,-4 0-18 0,-2-1-15 15,6 4-44-15,-3 0-18 0,0 1-26 0,4 0-63 16,-3 0-90-16,-7 1-108 0,9-1-391 0,-1 0 110 16</inkml:trace>
  <inkml:trace contextRef="#ctx0" brushRef="#br0" timeOffset="6471.07">32566 2958 685 0,'-1'-7'287'0,"1"1"-13"15,0 6 3-15,-3-7-45 0,0 2-27 0,0 1-18 16,3 4-21-16,-10-4-20 0,-1 4-15 16,11 0-6-16,-15 1-12 0,5 1-16 0,-3 3 6 15,3-2-45-15,-2 3 14 0,-3 2-36 0,7 0 2 16,-5-2-9-16,5 1-9 0,0 0-12 0,1 1-11 16,0-2 8-16,5-2 13 0,0 3-10 15,2-2 12-15,0-5-7 0,4 5-13 16,3-4 15-16,0 1-15 0,3-2 21 0,-10 0 5 15,21-3-16-15,-9 0-23 0,0-1 26 0,-2-1-8 0,0 0 13 16,3 1-5-16,-3 0-11 0,0-1 19 16,0-1 4-16,-5 0 1 0,4 2 5 15,-5 0-1-15,3-1 6 0,-3 0-13 0,-1 2-10 16,0-2 5-16,-3-1-5 0,0 6-8 0,-1-10-5 16,-4 6-5-16,1 0 5 0,2 0-11 0,-3 0-4 15,1-1 20-15,-2 1-7 0,3 1-16 16,0-2-5-16,3 5 0 0,-4-8-11 0,0 3 1 15,4-2-13-15,4 1 28 0,-2-1-20 16,0-3 27-16,4 2-1 0,-1-2 7 0,0 1 7 16,1-1-15-16,-1 0 29 0,1 0-1 0,-2 2 13 15,-1-3 5-15,0 1 16 0,-2 3-3 16,2-1-13-16,-3 2 1 0,3-2-11 0,-3 3 13 16,-3-3-11-16,3 3-7 0,-3-1-8 0,-4 3 21 15,3 0-13-15,-2-1-10 0,-5 2-11 0,11 2 18 16,-17 1-4-16,6 0-1 0,0 3-20 15,2-1-1-15,-1 2 4 0,0-1-9 0,6 1-7 16,-2-1 0-16,2 2 5 0,2-2-2 0,0 2 2 16,2-6 0-16,5 8 21 0,3-3-14 0,-3-2-4 15,8-1 13-15,3-1 2 0,-4 1-6 16,5-1 4-16,0 1-11 0,0-1 10 0,1 0 14 16,-2-1-19-16,-1 0 5 0,1-1 9 15,-2 1 1-15,-1 0-7 0,-3 0-5 0,-2 0 5 16,2 1-2-16,-10-1 7 0,16 0-8 0,-8 0 11 15,-2 2-13-15,-6-2 0 0,10 3-11 16,-6-1 16-16,-1 3-7 0,2-2 7 0,-2 0 2 16,0 3-2-16,-1 0 0 0,1 1-2 0,-2-2 4 15,0 2-17-15,2-1 5 0,0 1 10 0,0 1 5 16,-2-3 2-16,6 1-9 0,-3 0 20 16,5-3-8-16,-2 0 13 0,4 0-26 0,4-1-4 15,-3-4 4-15,5 1-2 0,4-2 2 16,-2-4-7-16,3 1 0 0,1-2 5 0,-2-1-10 15,1-3 20-15,0 1-5 0,-5-1 2 0,1 0 1 16,2-1 12-16,-6 3-5 0,3-2-12 16,-5 3 22-16,-4 0 8 0,3 2-15 0,-4 0 3 15,1 1 2-15,-3-1 7 0,2 3-10 0,-6-2-15 16,2 5 0-16,-3 1 0 0,0 0 3 0,0 0-3 16,0 0-5-16,-6 21 7 0,1-8-14 15,-2 4 14-15,-1 4 1 0,0 1-11 0,0 9 16 16,1 0-3-16,-2 1 8 0,7 4-18 0,-3-3 2 15,5 3 3-15,0 1 8 0,0 1-3 0,5-1 3 16,-3-2-3-16,1 0-10 0,4-2-3 0,-1-1 26 16,-1-6-16-16,-2-2-14 15,0-6 17-15,3 4-3 0,-5-9 3 0,2 1 6 16,0-3 14-16,-1 1 6 0,-2-3-16 0,-2-4 1 16,-1 0-14-16,-1-3 14 0,4-2-6 0,0 0-10 15,-20-8 13-15,13-1 4 0,-1-1 4 16,-1-3-16-16,2-4 0 0,4 3 8 0,2-8-13 15,2 4-8-15,2 0 16 0,8-3-5 0,-1 0 9 16,3 2-4-16,5 2-28 0,2 3-19 0,2 2-22 16,0 2-57-16,3 3-115 0,2 0-123 0,1 6-532 15,4-2 97-15,-3 3 87 0,-6 0 59 16</inkml:trace>
  <inkml:trace contextRef="#ctx0" brushRef="#br0" timeOffset="9319.56">25001 5159 765 0,'0'0'207'0,"4"-9"-10"0,-4 9-30 15,0-7-11-15,3 5-10 0,-3 2-8 16,0-7-20-16,0 1-11 0,0 6-4 0,-3-10-9 16,3 5-25-16,-4 1 6 0,1-2-22 15,0 0-1-15,-2 1-4 0,-1-2-4 0,-1 0 2 16,2 1-18-16,-3 1 8 0,0-2-23 16,-2 0 10-16,0 0-3 0,-4-1 6 0,1 2-1 15,-1-1-4-15,2-1 4 0,-4 0-4 0,0-1-3 16,-2 1 2-16,2 1-10 0,-5-2 3 0,-3 1-5 15,4 1 2-15,-4-1-5 0,0-2-20 0,-1 3 23 16,-2-1 4-16,3 1-1 0,-6-1-4 16,-1-1-7-16,-3 2 11 0,3 1-1 0,0-3-3 15,-3-1-17-15,2 4 26 0,2-1-14 0,-1-2 11 16,-3 1-13-16,0 0 0 0,0-1 3 0,3 1 7 16,-6 0 0-16,3-1-5 0,0 1-13 15,-5 1-2-15,5 0 18 0,-3-1-8 16,2-1 0-16,-2 4 8 0,-3-1-6 0,4-1 6 15,-4 0-11-15,3 5 6 0,-1-4 2 0,-3 3-3 16,3-4 1-16,1 6 5 0,3-3-13 0,-5 1 7 16,5 2 1-16,0-2-1 0,0 1 3 0,0 1 1 15,-3 1-4-15,3 0-20 0,-8 0 23 16,1 0 6-16,3 1 1 0,-6 1-12 0,6 2-18 16,-2-1 26-16,-1 1 0 0,3-1-11 0,-3 2 8 15,4-2-10-15,-1 3 0 0,0-4 5 0,0 4-10 16,1-1 12-16,0 1-2 0,-2 0 13 15,5 1-13-15,0-3 3 0,0 2 2 16,0 2-13-16,3-6 6 0,-3 7 4 0,6-3 3 16,-6 2-7-16,4-4 15 0,-1 5-26 0,-3-2 5 15,0 0 6-15,3 2 4 0,3-1-4 0,-5-1 12 16,5 0-13-16,0 1-4 0,-2-4 7 16,5 3-6-16,-2 0 14 0,3 1-16 0,1 0 19 15,-4-4-19-15,5 4-2 0,-5-1 20 0,3 1-7 16,4 1 4-16,-7-1-12 0,3 0 10 0,3 2 3 15,-2-2-16-15,1 1 13 0,-1 0-2 0,2 3 5 16,-2-4-1-16,2 1-12 16,-3 0 15-16,4 2-10 0,-1 0 8 0,-3-1-11 0,4 1 6 15,-4 2 0-15,3-3 7 0,-3 0-8 16,4 4-4-16,-4-3-1 0,0 4-2 0,-1 1 10 16,2 1-5-16,-4-1 3 0,3 0-3 0,-4 2 5 15,4-1-5-15,-3 2 0 0,3 2 5 16,-11 5-2-16,9-5-11 0,2 0 18 0,0-2-7 15,0 3 7-15,4-4-7 0,-4 5-14 0,3-3 9 16,-3 3-1-16,3-3 3 0,-2 4 8 0,2-1-3 16,1 1-2-16,-1 1-3 0,-6 7 2 15,6-5-4-15,4-2-4 0,0 0 12 0,0 0-1 16,0 1-10-16,3 0 2 0,-3-1 3 0,3 2 3 16,0 2-1-16,1 0-12 0,-1 3 15 15,1-1 0-15,2-2 8 0,-3 1-13 0,4 2 8 16,-1-3 2-16,1 3-10 0,0 0 8 15,0 0-24-15,0 2 19 0,0-5 4 0,3 2-1 16,-4 3 1-16,2-2-14 0,2 0 7 0,-1 1 2 16,2 1 3-16,-1-2-10 0,0 2 13 0,1 0-6 15,1-1 6-15,-1 0-8 0,3 2 5 0,-1-2 5 16,1 2-2-16,0-2-5 0,3 2-3 16,-1 1-3-16,1-7-7 0,0 2 15 0,0 0-18 15,-3 5 21-15,6-5-8 0,-3 4 13 0,1-1-29 16,2 0 19-16,-3 1-1 0,3 2-7 15,-3-3 10-15,4-4 3 0,-1 6-13 0,0-5 13 16,2 2 2-16,-2-1-13 0,3 3-10 16,-2-3 11-16,-1 1 7 0,3 0-2 0,-2-1 4 15,4 0-4-15,-2 0 7 0,-2-3-7 0,2-2-8 16,1 3 10-16,0 1-18 0,0-3 15 0,-1-2-2 16,-2-1-2-16,3 0-8 0,0 4 15 0,-4-4-8 15,4 1 3-15,0-1 3 0,-1 3 4 16,2-3-9-16,-5 0-14 0,4 0 9 0,2-1 12 15,-5 1-3-15,4 0-4 0,-2 0-19 0,-2 0 21 16,2-2 0-16,1 1 3 0,0-3-11 0,0 4 1 16,0-3 7-16,2 3 2 0,-1-1 8 15,-1-3-12-15,2 2-3 0,-2 1 2 16,4 1 11-16,-4-1-8 0,3-4-5 0,1 10-3 16,-2-10 0-16,2 7 14 0,0-2-1 0,1 3-5 15,-1-2 5-15,3-1-15 0,-4 0 10 0,7 0 2 16,-4 1-7-16,-1 1 8 0,4-2-1 15,-3 3 8-15,2-2-12 0,1 0 7 0,-2 1-5 16,3-2 5-16,0 1 3 0,1 0-3 0,-2-1 8 16,8 12 2-16,-3-10-18 0,-7-2 16 15,6 0-15-15,-3 0 9 0,1 0-4 0,1 0-3 0,6 9 8 16,-1-4-3-16,-4-8-5 0,-3 3 12 16,10 10-17-16,-6-7 16 0,-1-4-11 15,8 3-6-15,2 5 4 0,-6-7-6 0,-3-2 18 16,3-4-10-16,-1 5 0 0,5 3 6 0,0-4-1 15,-1-4-8-15,-3 1 11 0,4-1-11 0,6 6 19 16,-4-6-9-16,-5-1 1 0,12 7 5 16,-6-3-3-16,-4-5 0 0,1 1-7 0,9 5 2 15,-3-4 18-15,-6-4-28 0,3 1 15 0,-1-2 0 16,1-1 13-16,-3 2-20 0,2 0 12 0,1-3-4 16,0 1 9-16,-1-1-33 0,-2-2 26 0,6 3-5 15,-6-3-11-15,5 0-5 0,-2-2-2 16,4 1 18-16,-2-1-16 0,1-1 13 15,0 1-5-15,-6-2 3 0,9-2 5 0,-2 3-14 16,-5-3 4-16,8 0 7 0,-3 1 10 0,5-3-2 16,-5 3-36-16,-1-2 21 0,3-1-1 0,-2 2 11 15,-1-2-3-15,-3-1-13 0,3-1 11 16,-3 1-1-16,0-2 6 0,2 1-6 0,-2 0-2 16,0-3 13-16,3 3-10 0,0-4 7 0,4 4-7 15,-4-2-6-15,-3-1-10 0,10-2 21 0,-3 4-13 16,-4-3 10-16,3 2-15 0,0-5 12 15,-1 4-2-15,1-2 0 0,-3 1 0 0,3-2 8 16,-2-1 0-16,3 3-26 0,-4-4 7 16,0 2 9-16,0-2-1 0,3-2-9 0,-3 3 9 15,0-3 11-15,0 1-19 0,0-1 22 0,-1-1-6 16,1 1 0-16,0-1-3 0,10-7-2 16,-7 4-2-16,-3 0 2 0,1 3 8 0,-4-3-6 15,3 2-4-15,7-7 4 0,-4 3-2 0,-6 1-10 16,11-7 5-16,-5 2-8 0,-3-1-5 0,5 1-2 15,-6-4 9-15,1-2 9 0,-4 3 25 0,-6 4-21 16,1-2 52-16,8-7 5 0,-5 6-31 16,-7 1 13-16,-1-1-38 0,1-3 7 0,6-7 10 15,1-1 11-15,-5 6-5 0,4-6 2 0,-3 1 13 16,-3 4-13-16,3-6-10 0,0-3-8 16,0 1 11-16,0 3-19 0,0-4-9 0,-4-1 19 0,1 1-7 15,0-3 8-15,-2 0 3 16,-4 8-14-16,7-6-10 0,-10 6 21 0,1 1-2 15,6-11-9-15,-4 1 11 0,-1 6 18 0,2-7-26 16,-1 0-3-16,-2-3 1 0,4 0-24 0,-3 2 39 16,0 1-8-16,1 0 8 0,-2-6-2 0,0 5-16 15,1-4 5-15,-4 4-10 0,3-6-5 16,1 5 10-16,-2 0 0 0,0-4 5 0,-2 1 0 16,-3-3 0-16,3 0 5 0,1 4-12 0,-1-8 17 15,-3 4-7-15,3 0-8 0,-3-1 7 16,-1-1 4-16,-2-2-17 0,-1 0 1 0,1-2 3 0,0-2-1 15,-4 1 3-15,0-3 10 16,-4 1-7-16,4-2-3 0,-4-3 23 0,-2 2-33 16,2-2 5-16,-5-1-8 0,-2-11 21 0,1 12-3 15,0-11 0-15,-4 0-3 0,0-1-4 0,-4 1 12 16,-1 0-13-16,-2-3 11 0,-3 1-5 0,0-2-11 16,-4 3 18-16,-2 0-10 0,-1-5-10 15,0-2 30-15,-6-3-9 0,3-2-19 0,-4-3 8 16,0 4 10-16,-6-3-5 0,-11-12-7 0,-2-4 10 15,-9 6-3-15,-3 4-8 0,-12 6-5 0,-16 7-22 16,-8 8-19-16,-21 8-71 0,-28 9-162 16,-24 10-324-16,-17 8-280 0,-41 11 97 15,-34 5 137-15,-110 1 32 0</inkml:trace>
  <inkml:trace contextRef="#ctx0" brushRef="#br0" timeOffset="61215.78">22325 6882 197 0,'0'0'66'0,"0"0"-38"0,0 0-130 16</inkml:trace>
  <inkml:trace contextRef="#ctx0" brushRef="#br0" timeOffset="63531.02">24638 7432 501 0,'0'0'161'0,"-3"-7"14"0,3 7-35 0,0-6 4 15,0 6-27-15,0 0-12 0,0-4-13 16,0 4 21-16,0 0-26 0,0 0-15 0,0 0-8 16,-3-7 0-16,3 7 15 0,0 0-33 0,0 0-13 15,0 0 29-15,0 0-42 0,3-5 6 0,-3 5 2 16,10 0-7-16,-10 0-3 0,15 0-3 16,-4 0-2-16,1 0 7 0,2-2-10 0,2 2-2 15,-1-1 2-15,5 1-2 0,0 0-8 0,1 0 10 16,3 0-2-16,2 0-5 0,-1 0 12 0,5 0-20 15,1 0 76-15,0-1-14 0,3 1 14 16,1 0-9-16,2 0-8 0,6-3-16 16,0 3 0-16,1 0 6 0,0 0-8 0,3-2-6 15,-1 1-9-15,-1 0 5 0,2 1-3 0,1 0 0 16,0-2 0-16,-3 2 0 0,-1-4-11 0,1 3 1 16,-1-1-15-16,1 1 9 0,-2-2 1 0,-1 2-16 15,2-2 24-15,-6 2-9 0,5-2-1 16,-7 0-4-16,4 2 26 0,-2-1-20 0,-7-2 7 15,3 1-20-15,-2-1 18 0,-3 3 7 0,2-1-9 16,0 1-11-16,-4 1 10 0,1-1-10 0,-4-2 5 16,3 1 5-16,-3 1 3 0,0 1 0 15,-1 0-18-15,-1-1 5 0,2 1 2 16,-4 0 1-16,3 0-6 0,-2 1 3 0,-4-1 0 16,4 0 8-16,-3 1-8 0,-2 1 10 0,2-2-10 15,-2 3-2-15,1-2-9 0,-3-1 19 0,5 0-18 16,-4 1 20-16,2-1-2 0,0 2-16 15,1-1 18-15,-1 2-10 0,0-2 0 0,0-1 3 16,0 2 5-16,3-1-3 0,-3-1 10 0,4 4-20 16,0-4 13-16,-1 1-11 0,0 0-12 0,1 0 15 15,-1-1 2-15,1 1 1 0,0 1-6 0,-1 1 1 16,4-2 4-16,-3-1-4 16,0 1-1-16,1 1 6 0,-1-2 7 0,-4 0-2 15,1 1-1-15,-1-1-7 0,-2 3-5 0,-2-3 0 16,3 1 15-16,-6-1-20 0,4 0 10 0,-4 0 5 15,0 0-2-15,-2 0 2 0,-8 0-13 0,16 2 6 16,-12-2 12-16,-4 0-2 0,14 0-8 16,-14 0 10-16,10 0-3 0,-10 0-7 0,11 0 11 15,-11 0-4-15,0 0-7 0,10 0-7 0,-10 0 14 16,0 0 11-16,0 0 26 0,10 0-52 0,-10 0 13 16,0 0-5-16,6 1 16 0,-6-1-9 15,0 0-17-15,0 0 5 0,7 4 7 0,-7-4-7 16,0 0 0-16,0 0-13 0,0 0 16 0,0 0-1 15,0 0-2-15,0 0-5 0,9 1 0 16,-9-1 10-16,0 0 7 0,2 5-17 0,-2 0 8 16,0 1 2-16,3 2 2 0,-3-2 3 15,3 5-7-15,-3-1-9 0,0 2 17 0,0 2-9 16,0 1 6-16,0 5 2 0,-3-2-8 0,3 3 3 16,-3-2-2-16,1 5 2 0,-3-1 5 0,2 2-3 15,1 0-9-15,-4-1 1 0,0 0 14 0,2 1-13 16,1-3 8-16,0 3-6 0,-4-3-10 15,4-1 11-15,-5 1 7 0,5-4-5 0,1 3 2 16,-3-3-7-16,-1 0 15 0,2-3 3 16,0 3-10-16,1-1-6 0,2-4 8 0,-2 0-7 15,0 1 4-15,0-1-2 0,2-1 0 0,-2 1 5 16,0-1 3-16,0-2-13 0,3 3 0 16,-1-3 5-16,-2-1-5 0,3-1 5 0,-4 2-3 15,4-3-7-15,0 0 7 0,-3 1 6 0,3-5 0 16,0 4-9-16,-3-1 14 0,3-6 0 0,0 9-11 15,0-6 3-15,0-3 0 0,0 7 0 0,0-7 0 16,0 7-15-16,0-7 10 0,-1 4 18 16,1-4-13-16,0 0 10 0,0 7-8 0,0-7 3 15,0 0-7-15,-3 6 2 0,3-6 5 0,0 0 5 16,0 0-5-16,0 0 3 0,0 4 7 0,0-4-12 16,0 0 7-16,0 0 0 15,0 0-12-15,0 0-21 0,0 0-18 0,0 0-31 16,0 0-56-16,0 0-59 0,0 0-69 0,-7-10-568 15,4 8 72-15,0-3 91 0</inkml:trace>
  <inkml:trace contextRef="#ctx0" brushRef="#br0" timeOffset="64255.44">26873 7976 427 0,'-6'-2'166'15,"6"2"-40"-15,0 0 15 0,0 0-16 0,0 0-71 16,0 0-24-16,0 0 29 0,14 9-10 0,-14-9 53 16,7 10-2-16,-1-7-13 0,-2 2-28 15,4 2 13-15,-2 1 2 0,4 0-18 16,-3-1-2-16,3 2-10 0,-3 0 17 0,6-1-15 16,-5 3 0-16,2-4-13 0,0 3 1 0,1-2-6 15,-1 0 10-15,-4 1-7 0,4-1-18 0,-2-1 25 16,-1 1-17-16,-1-1 7 0,1-1-8 0,0-1 6 15,0 2-3-15,-4 0-3 0,1-4 6 16,2 3-3-16,-2-4-3 0,3 3 1 0,-4-1-8 16,1-3 10-16,-1 6-5 0,0-6-11 0,-3-1 6 15,4 6-13-15,-1-5 3 0,-3-1 15 16,6 6-11-16,-6-6 16 0,5 3-15 0,-5-3 7 16,3 5-25-16,-3-5 13 0,5 3 12 0,-5-3-12 15,0 0 7-15,5 3 3 0,-5-3 2 16,5 4-5-16,-5-4 36 0,0 0-30 0,8 0-11 15,-8 0-13-15,0 0 34 0,18-4-13 0,-10 1 4 16,1 1-9-16,1-4-5 0,3 2-3 16,1-2 10-16,0-1 16 0,3-3-14 0,-3 2-14 15,3 1-6-15,0-3 23 0,0 2-9 0,0-2-1 16,2-4-5-16,-3 6 7 0,1-3-7 0,3-3 11 16,-6 6-14-16,0-2 13 0,2 1 3 0,-2 1-3 15,-3-1 8-15,1 1-23 0,-1 0-3 16,-4 1 6-16,0 5 15 0,1-4-11 15,1-1 6-15,-5 4 2 0,2 1 18 0,-2-3 6 16,2 0-24-16,-2 2 3 0,0 1 20 0,-1-3 0 16,-3 5-5-16,0 0 29 0,7-3-32 0,-7 3 11 15,6-7 0-15,-6 7-10 0,3-1-1 16,-3 1-15-16,0 0-10 0,0 0-25 0,4-4-16 16,-4 4-23-16,0 0-13 0,0 0-46 0,0 0-76 15,0 0-132-15,0 0-490 0,-10 10 81 0,7-8 123 16</inkml:trace>
  <inkml:trace contextRef="#ctx0" brushRef="#br0" timeOffset="67855.56">20325 7099 345 0,'0'0'128'16,"0"0"15"-16,-7-5-33 0,7 5 13 0,0 0-15 16,0 0-75-16,-4-2-7 0,4 2 12 15,0 0-12-15,0 0-1 0,0 0 11 16,0 0 8-16,0 0-6 0,0 0-25 0,-7-2 12 16,7 2-12-16,0 0 8 0,0 0-8 0,0 0-8 15,0 0-5-15,0 0 23 0,0 0-11 16,0 0-6-16,0 0-4 0,0 0 19 0,11 13-3 15,-8-9 17-15,-3 0 73 0,4 3-3 0,-4 0-8 16,3 2-10-16,-3 0 0 0,0 1-97 0,3 4 2 16,-3-3 11-16,0 3-3 0,0 3 2 15,0-2 14-15,0 3-11 0,-3 1-10 16,3 2 18-16,0 0-13 0,-3 2 12 0,2 2-4 0,1 2 5 16,-3-1-6-16,3 3 6 0,-3-1-8 15,3 3 0-15,-3 2 16 0,3-4-1 0,-1 7-12 16,-3-2-5-16,4-2-8 0,-3 3 7 15,3-7-12-15,-3 4 18 0,3 3-6 0,0-3 11 16,0-1-11-16,3-2-2 0,-3 1 3 0,0 5 23 16,3-2-21-16,1-1-15 0,-3-4 4 0,2 7 12 15,-3 0-12-15,3-8 14 0,1 8-8 16,-4-9-8-16,0 5 6 0,3-5 7 0,-3 5-10 16,3-5 20-16,-3 3-5 0,0 2-17 0,3-3 14 15,-3 1 1-15,0 2 10 0,0-4-28 0,0 2 7 16,0 2 16-16,0-3-23 0,0 2 5 15,-3 2-6-15,3-3 9 0,0 2 10 16,3 1-3-16,-6 1-8 0,3 0 16 0,0 1-26 16,0 1 13-16,0-1-5 0,0 3 8 0,0-8 9 15,0 2-1-15,0 3-1 0,0 1 0 0,0-2-7 16,0-1 12-16,0 4-7 0,0-3 7 16,0 4-15-16,0-2 69 0,3-1-18 0,-2-1-5 15,-1 2-2-15,3 3 7 0,0-3-12 0,1-1-6 16,-1 1 3-16,-2 2-11 0,2-2-2 0,-3 1 3 15,3 3 10-15,-3-3-16 0,0 2 1 16,3-1 4-16,-2-2-7 0,-1 3-5 16,0-4 0-16,0-3 0 0,3 3-6 0,-3 1 9 0,0-2-14 15,3 2 1-15,-3-6-3 0,3 0 5 0,-2 2 10 16,-1-4 6-16,4 4-19 0,-4-5 6 16,0 1 2-16,3-2-2 0,0 0 2 15,-2 1-5-15,2-1-5 0,0-1 0 0,0 1-5 16,0-2 10-16,-2-3 3 0,2 1-3 0,0-2-2 15,-3-2 4-15,5 3-4 0,-2-1-1 0,0-1-4 16,0 0-1-16,-2-3 3 0,2 3-5 16,3-1 5-16,-5-1-8 0,5 1 11 0,-3 0 5 15,5-1-13-15,-5 1-3 0,1 0 5 16,2-1 3-16,-2 1 0 0,2 1 13 0,-1 2-15 16,1-3 7-16,1 1-8 0,-4-1 6 0,4-1-8 0,-4 2 2 15,4-2 11-15,-3 1-11 16,-1 1 16-16,1-1-8 0,-1-1-15 0,0 1 10 15,0 0 2-15,2 1 1 0,-2-3-13 0,0 3 28 16,-3-1-16-16,4 2 1 0,-4-1 12 0,3 0-5 16,0-1-7-16,0 1-1 0,-2 4-9 0,2-2 9 15,0-2-9-15,0 2 12 0,-1 0-5 16,4 5 2-16,-3-7-4 0,0 4 2 0,-2-4 0 16,2 4 0-16,3-3-5 0,-5-1-6 0,2 3 11 15,0-2 11-15,1-1-17 0,-3 3 12 0,2 0-4 16,0-5 1-16,0 1-1 15,-2 3-9-15,2-2-1 0,-3-2 0 0,3-3 16 16,0 0-13-16,-3-1-13 0,0 1 23 0,3-3-5 16,-2 0 10-16,-1-3-12 0,3 3-6 0,-3-3-7 15,0 1 22-15,0-5-14 0,4 4-6 0,-4-2 23 16,0-5-12-16,0 10 4 0,3-7 1 16,-3 2-14-16,0-5 17 0,0 0-1 0,0 9-3 15,0-9-4-15,0 5 14 0,0-5-1 0,1 3-1 16,-1-3-5-16,0 0 13 0,0 7-8 0,0-7 21 15,0 0-26-15,0 0-5 0,3 3-10 0,-3-3 17 16,0 0-7-16,0 0 0 0,3 5 13 16,-3-5-10-16,0 0-1 0,0 0 9 15,0 0-9-15,3 3 1 0,-3-3-8 0,0 0 5 16,0 0-3-16,0 0-30 0,7 0 40 0,-7 0-1 16,7 4 1-16,-7-4-4 0,0 0-8 0,11 0 5 15,-11 0-11-15,10 0 22 0,-10 0-9 16,14 0-4-16,-4-4-6 0,0 4 16 0,1-3-8 15,2 2 13-15,0-3-8 0,1 2-8 0,0 0 1 16,6-4 2-16,-2 6 0 0,-1-7-11 0,3 6 9 16,0-3 2-16,1 1-5 0,0-1 10 15,6-2-5-15,-2 3 2 0,1-2-2 16,1 1-2-16,-2-1 4 0,5 0-7 0,-5 2 8 0,5-4-1 16,-3 7 9-16,1-4-9 0,-2 0-4 15,2 1-6-15,0-3 3 0,-4 5-8 0,6 1 0 16,-5-7 11-16,5 7-4 0,-5-1 9 15,1-2-21-15,-2-1 8 0,0 4 12 0,-3 0-9 16,2 0-6-16,1-3 8 0,-3 2 2 0,3-2 6 16,-4 1-8-16,1 1 5 0,0 1-3 0,-1 0 6 15,-3 0-1-15,0 0-7 0,0 0-5 0,1 0 15 16,-2 0-2-16,2 0 2 0,-5 0 5 16,5 1 0-16,-2 1-5 0,-1 2-2 0,1-1-1 15,1-3-4-15,-3 0-1 0,3 3 11 0,-3-1-18 16,3 1 10-16,0-3 7 0,3 5-19 15,-6-3 17-15,6-1 10 0,-2 5-17 0,-1-3-1 0,3 0 16 16,-3-1-11-16,1 1 1 16,-1 4-16-16,0-4 8 0,3 2 8 0,-3 1-3 15,1-2-11-15,-2 1 16 0,2-2-7 0,-1 4-1 16,0-2 1-16,0 0-11 0,0 0 8 0,0-2 10 16,0 4-10-16,1-2 5 0,2 0-3 0,-3 0 1 15,0-2-6-15,0 4 11 0,4-2-1 16,-1 0 1-16,-3-1-3 0,4-1-8 0,-4 3 0 15,6-3 19-15,-5 2-14 0,2-1 11 0,-2 1-3 16,5-3-8-16,-3 1 1 0,1 2-9 16,0-3 11-16,-1 3 0 0,1-2 8 0,0 1 2 15,-1-1-5-15,4-2 1 0,-3 4-1 16,-1-3 0-16,4 0-8 0,-3 2 3 0,2-1-2 16,-2-2-14-16,-1-1 24 0,1 5-21 0,-1-3 16 15,1-2-11-15,0 3 0 0,-1 0 16 0,0-1-13 16,-2-2 13-16,2 0-8 0,-3 2-3 0,3 2-2 15,-3-4 0-15,1 1 5 0,-4 1 8 16,3-1-21-16,0-1-10 0,0 0 25 0,-1 4-9 16,-1-4 4-16,5 1 6 0,-3 1 2 0,-3-2-3 15,6 0-7-15,1 0 5 0,-5 0 5 0,5 1-7 16,-4 1-1-16,1-2 1 0,2 0-3 16,-3 0-1-16,4 3 4 0,-2-3-6 0,-1 1 16 15,3-1-8-15,-4 0-5 0,3 1 5 16,-2-1 7-16,-1 0-7 0,0 0 0 0,0 0 3 15,4 0 2-15,-5 0 0 0,2 0-10 0,-2 0 13 16,2 0-3-16,-1 0-5 0,-1 0-8 0,-1 0-5 16,-2 0 19-16,4 0-9 0,-3 2 8 15,-1-2-2-15,1 0 4 0,-4 0-7 0,5 3-2 16,-3-3-6-16,0 0 13 0,-2 1-5 0,-1-1 3 16,1-1-11-16,1 2 18 0,-1-1-2 0,-10 0-13 15,18 0 2-15,-9 0 8 0,-2 0-5 0,-7 0-2 16,18 0 10-16,-12 0-3 15,-6 0-8-15,13 1 3 0,-5-1 3 0,-8 0-6 16,10 0-10-16,-10 0 18 0,0 0 3 0,10 0-5 16,-10 0-1-16,0 0 6 0,14 0-13 0,-14 0 5 15,4 2 7-15,-4-2-7 0,0 0-5 0,0 0 0 16,10 0 10-16,-10 0-5 0,0 0 0 16,0 0 3-16,0 0-3 0,11-2 0 0,-11 2-8 15,0 0-2-15,0 0 7 0,10-1 3 0,-10 1 6 16,0 0-1-16,0 0 0 0,0 0-3 0,0 0-4 15,9 1-6-15,-9-1 6 0,0 0 4 0,0 0 1 16,0 0-3-16,0 0 10 0,0 0-15 16,7-2 2-16,-7 2-10 0,0 0 1 15,0 0-6-15,0 0-18 0,0 0-36 0,4-5-92 16,-4 5-30-16,0-2-29 0,0-6-76 0,0 3-446 16,0 2 87-16</inkml:trace>
  <inkml:trace contextRef="#ctx0" brushRef="#br0" timeOffset="68391.52">24023 11708 545 0,'0'0'217'0,"0"0"-22"0,0 0-21 0,0 0-21 15,0 0-17-15,0 0-8 0,0 0-33 0,0 0 17 16,0 0-25-16,0 0-5 0,0 0-7 16,0 0-22-16,0 0 1 0,0 0-5 0,18 15 2 15,-15-12-13-15,4 4 6 0,-1 3-11 0,1-3 21 16,1 1-31-16,2 2 5 0,2 2-2 15,-4-1 4-15,5-1 6 0,-2 3-10 0,3-2-6 16,-4-2 3-16,7 5-10 0,-1-3-3 16,-1 3-25-16,2-1 7 0,0-1-15 0,-1-1 13 15,-1 1-3-15,-2-3-5 0,1 0 16 0,-1-2 4 16,1-2-12-16,-4 2 5 0,-3 1 5 0,3-3 8 16,-2 0-6-16,1 0 3 0,-2-3 18 0,-3 4 0 15,3-4 0-15,-3-2 8 0,2 5-3 16,-6-5-7-16,4 4 4 0,-4-4 1 0,6 1 10 15,-6-1-26-15,0 0-53 0,0 0 4 16,0 0 3-16,0 0-92 0,-16 7 36 0,4-4 21 0,-1 2 4 16,-7 4 6-16,3-1 4 0,-7 0 16 15,0 2-2-15,-7 3 20 0,3-1 10 16,-2 1-10-16,-1-1 18 0,0 2-5 0,0 1 15 16,0-4-5-16,1 6 0 0,-1-3 2 0,3-2-17 15,1 5-3-15,4-7-26 0,-1 2-35 0,3-2-5 16,1-2-101-16,-1 6-519 0,7-8 49 0</inkml:trace>
  <inkml:trace contextRef="#ctx0" brushRef="#br0" timeOffset="71300">26385 12116 235 0,'0'0'102'0,"0"0"-9"0,0 0 6 16,0 0-22-16,0 0 23 0,0 0 7 0,11 11-25 15,-5-8-23-15,-6-3 13 0,14 3-16 0,-10-3 8 16,6 1-23-16,0 1 16 0,0 2-22 16,1-3 70-16,1-1 8 0,-1 5-31 15,3-3-3-15,0 0-10 0,1-1 6 0,1-1-9 16,3 0 19-16,-1 0-96 0,3 0 4 0,-1 1 7 16,4-1 0-16,0-1-11 0,0 1 11 0,1 0 67 15,1 0-3-15,2-1-5 0,2-1-11 0,1 1-9 16,-3-3-1-16,2 4-7 0,1-2-5 15,-4 2 2-15,1 0 15 0,1-1-12 0,-6 1-11 16,0-1 11-16,1 1 5 0,0-3-31 0,-3 3 28 16,-1 0-15-16,4-2-7 0,-4 2 19 0,-3 0-2 15,1-1 6-15,-2 1-4 16,-1 0-9-16,1 0-3 0,-2 0-11 0,0 0 14 0,0 0-6 16,-1 0-20-16,1 0 5 0,-4 0 21 15,-3 0-26-15,-7 0 2 0,20 0 16 0,-13 0-21 16,-7 0 8-16,16 0 10 0,-16 0-5 0,10 0 8 15,-10 0 5-15,8-2 13 0,-8 2-13 16,0 0-3-16,10 0 18 0,-10 0 3 0,0 0-5 16,11-1-11-16,-11 1-7 0,0 0 21 0,0 0 24 15,7-4-4-15,-7 4-18 0,0 0 5 0,0 0 15 16,3-8-10-16,-3 8 0 0,0-3 39 0,0 3-19 16,3-7-27-16,-3 7-16 0,-3-6-18 15,3 0-5-15,0-7 3 0,0 2-3 0,0-3-3 16,0-1 8-16,-3 3 10 0,3-3-7 15,0-3-3-15,-1-4-5 0,1-3 0 0,0-1 10 16,1-8-2-16,-1 1-3 0,0-3 6 0,3-3-19 16,-3 2 8-16,3-3-3 0,-3 0 6 15,2 0 5-15,-2 0 4 0,0 1-17 0,0 0 8 16,-2-1-1-16,-1 3 1 0,3-1-3 0,-3 3 8 16,1-1 7-16,-3 0-13 0,2 1-2 0,0 2 18 15,-2-1-7-15,2 5-9 0,-1-4 11 16,1 4-10-16,0 2-9 0,-1-6 19 0,3 5 3 15,-1-2-24-15,-1-1 16 0,3 3 2 0,-3-5-5 16,3 1 10-16,3-1-4 0,-3-2-11 0,0-1 7 16,3 0 11-16,-1 1-23 0,-1 2-8 15,-1 3 16-15,1 0-1 0,-1-2 3 16,0 6 3-16,0-6-5 0,0 7 4 0,0-2-4 16,3 1-13-16,-3-1 12 0,-3 0-7 0,3 6 3 15,0-4-1-15,-1 0-5 0,0 3 11 0,-1-3-1 16,-1 6 9-16,3-6-6 0,-3 1-13 0,2 0-2 15,0 4 15-15,-5-3-2 0,6 1-11 16,-3-1 10-16,0 0-2 0,2 1 11 0,-2-2-9 16,3 2-7-16,-3-3 13 0,0 3-11 0,3-2 8 15,0 5-2-15,-1-2-6 0,-2 1 9 0,3-3-1 16,-3 5 5-16,3-1-10 0,-3-4 2 0,3 5 4 16,0-4-14-16,0 1 5 0,-2 0-7 15,2-4 8-15,0 6 4 0,0-7-4 16,2 1 7-16,1-3-5 0,0 1 12 0,0 1-24 15,-2-2 1-15,5 0 6 0,-2 3 8 0,2-1-1 16,0 1 6-16,-4 1-8 0,4 2-2 0,-2 0 7 16,2-2-3-16,-3 5-9 0,-2-1 12 15,5 1-5-15,-2 2 5 0,-3-1-3 0,2 3-2 16,0-3-10-16,0 1 31 0,0 2-29 0,-2 0-2 16,2 5 5-16,-3-7-1 0,3 7 6 0,-1-3-2 15,-1 3 7-15,-1-1-2 0,1-2 7 16,-1 5-20-16,3-2 2 0,-3 3 8 0,0 0 5 15,0 1 5-15,0-1 0 0,0 1-2 16,0 6-3-16,0-11 11 0,0 5-9 0,0 6-2 16,0-8-5-16,0 8 3 0,0-7 10 0,0 7-11 15,-3-4-2-15,3 4 3 0,0 0-3 16,3-7-8-16,-3 7-5 0,0 0 3 0,0-6-5 16,0 6-3-16,0 0-18 0,0 0 16 0,0 0-24 15,0 0 3-15,0 0-25 0,0 0-21 0,0 0-34 16,0 0-55-16,0 0-16 0,0 0-18 0,-3 14-586 15,3-7 84-15,-1-4-5 0,0 3 83 16</inkml:trace>
  <inkml:trace contextRef="#ctx0" brushRef="#br0" timeOffset="71779.73">27317 9211 542 0,'0'0'213'0,"-2"7"-11"16,2-7-15-16,0 0 0 0,0 0-21 0,0 0-15 16,0 0-5-16,0 0-44 0,0 0-17 15,0 0 22-15,-3-18-30 0,6 11 0 16,-3 1-8-16,0 1-3 0,2-5 1 0,0-1-16 15,1 1 8-15,0-1-10 0,1-4-19 0,3 1-68 16,-3 0 0-16,2-2 4 0,1 0 6 0,4 1-5 16,-5-4-5-16,4 4 20 0,-3-1 12 15,4-1-4-15,-3 2-5 0,0 0 0 0,-1 3-6 16,4-3 13-16,-3 4-7 0,0-3 15 0,-1 4-18 16,1-3 21-16,-2 3-3 0,1 3 2 0,-1-3-9 15,-2 3 7-15,3 3 2 0,-3-3 3 0,-1 0-10 16,0 6 8-16,1-6-14 15,-1 5 17-15,0-3 1 0,-3 5-20 0,5-4 19 0,-5 4-4 16,0 0-7-16,0 0 10 0,13 9-13 16,-5-1 8-16,-6 0 13 0,4 3-8 0,2 3-12 15,-1 4 12-15,2 0 2 0,-2 4-7 16,4 0 6-16,-1 7 14 0,0-2-10 0,1 2-10 16,-1-2-10-16,0-1 20 0,4 0-10 0,-4-1-7 15,4 0 12-15,-4 0-16 0,3-1 78 0,-2-5 0 16,-1 5-14-16,0-9-32 0,4 5-21 0,-1-1-56 15,-2-1-39-15,2-11-110 16,0 7-596-16,-3 0 89 0,-2-6 111 0</inkml:trace>
  <inkml:trace contextRef="#ctx0" brushRef="#br0" timeOffset="106641.85">3167 6350 455 0,'0'0'156'0,"-3"-7"-15"0,3 7-13 16,-6-2 3-16,6 2-34 0,-5-5 8 15,5 5-80-15,-6-2-17 0,6 2 30 16,-4-6-4-16,4 6-6 0,-6-3 3 0,6 3-8 16,0 0 7-16,-4-4 4 0,4 4-6 0,-6-4 5 15,6 4 3-15,0 0-21 0,0 0 11 0,-5-4-3 16,5 4-18-16,0 0 33 0,0 0-7 16,0 0-23-16,-7-2-8 0,7 2 31 0,0 0-16 15,0 0 0-15,0 0-2 0,0 0 10 0,0 0-23 16,-3-2 0-16,3 2-13 0,0 0 11 0,0 0-3 15,0 0-11-15,0 0 3 0,0 0 19 16,0 0-12-16,0 0 1 0,0 0-2 16,0 0 2-16,0 0-8 0,0 0 0 0,18 8 3 15,-12-7 12-15,1 2 11 0,-1 1-13 0,5-3 3 16,-1 1 63-16,3 4 3 0,5-5-7 16,3 2 7-16,2 2-18 0,2 0-2 0,5-2-6 15,-2-1-2-15,5 4-10 0,5-4-3 0,0 3 0 16,0-2 3-16,0 3-8 0,2-3 2 0,-1 1-7 15,1-1-5-15,0-2 18 0,2 5-13 0,-4-4-8 16,-1 2 16-16,-3-2-11 0,0-1-7 16,-3 2 2-16,0 0-13 0,-1-1 11 0,1 0 2 15,-3 0-10-15,0 2 13 0,-4-4-31 16,0 2 16-16,-1 0 12 0,-2-2-5 0,0 4 5 0,-1-4-2 16,3 1 5-16,-2 1-6 15,-4-2-1-15,0 0-9 0,0 1 0 0,-3 2 6 16,0-3-3-16,3 2-3 0,-4-2 9 0,-2 0 4 15,2 0-8-15,-3 2-7 0,-2-2 8 0,2 0-6 16,-10 0 6-16,13 0 7 0,-13 0-7 0,14 0 9 16,-14 0-9-16,10 2 2 0,-10-2 5 15,7 0 3-15,-7 0-3 0,10 0-2 0,-10 0 0 16,0 0-8-16,10 0 7 0,-10 0-2 0,0 0-20 16,0 0-10-16,8 3-22 0,-8-3-50 0,0-6-136 15,0 6-537-15,0 0 71 16,0 0 64-16</inkml:trace>
  <inkml:trace contextRef="#ctx0" brushRef="#br0" timeOffset="107543.93">7198 6419 417 0,'0'0'133'15,"0"0"-10"-15,-8-2-11 0,8 2-27 0,0 0 7 16,0 0 3-16,0 0-26 0,-7-1 15 0,7 1-7 15,0 0-36-15,0 0 10 0,0 0-18 16,0 0 21-16,0 0-28 0,0 0 10 16,0 0-16-16,0 0 13 0,24 9-2 0,-13-6 2 15,6 1-25-15,-1-1 7 0,5 3 8 0,7-4-2 16,-1 3 69-16,1 0-16 0,3-4 3 0,3 4-16 16,6-4-7-16,2 2-3 0,-1 0-10 15,3-2 2-15,4 0-9 0,-1 0 7 0,15 1-11 16,-1 2-2-16,-9-3-20 0,-4-1 13 0,-4 2 4 15,2-1-7-15,-2-1-5 0,0 5 2 0,0-4 8 16,-3 0-10-16,1 4 8 0,-2-3-37 16,-2 1 24-16,-8 1 2 0,1-1-5 0,-3-2 8 15,-4 4-67-15,-4-5 1 0,1 2 9 0,-1 3-20 16,-9-4 18-16,6-1 15 0,-7 2-12 16,3 0 2-16,-2 0 18 0,-4 0 13 0,0-2 2 15,3 1-15-15,-10-1 7 0,10 2 9 16,-3-2 4-16,-7 0-4 0,7 1-1 0,-7-1-15 15,10 3 20-15,-10-3-20 0,0 0 3 0,7 2-13 16,-7-2 15-16,0 0-54 0,0 0-61 0,0 0-54 16,-7 4-553-16,7-4 87 0</inkml:trace>
  <inkml:trace contextRef="#ctx0" brushRef="#br0" timeOffset="108691.72">12951 6421 312 0,'0'0'97'0,"-4"-4"0"0,4 4-7 15,0 0-16-15,-6-1 0 0,6 1 1 16,0 0-19-16,-4-5-7 0,4 5-1 0,0 0-9 15,0 0-14-15,0 0 6 0,0 0 2 0,-3-2 3 16,3 2-21-16,0 0 8 0,0 0-2 0,0 0 20 16,0 0-28-16,0 0 12 15,0 0 9-15,20 4 1 0,-13-1-9 0,0-2 12 16,3 3-15-16,4-2 23 0,-1 1-48 0,5-1 2 16,3 4 18-16,2-5-3 0,4 2-5 0,4 1 8 15,0-2 5-15,6 4-7 0,1-2-16 0,3 2 5 16,0-5-13-16,0 5 8 0,0-2 74 15,17 3 3-15,-10-1-18 0,-7 1-5 0,13-2 0 16,-5 0-6-16,9 3-15 0,0-6 11 0,0 5-3 16,1 1 0-16,2 0 5 0,1-1-26 0,-1-4 14 15,-3 4 4-15,3-1-23 16,0-2 14-16,-2 2-9 0,-1 2-2 0,0-5-10 0,0 4 12 16,-2-1 11-16,-6-3-23 0,-5 3 4 15,-4-3 14-15,20 3-6 0,-3-2 6 0,-12 0-16 16,-3-2-2-16,1 4 18 0,-2-3 7 0,2-3-28 15,-2 6 10-15,2-5 6 0,-4 0-8 16,5 5-16-16,-4-5 0 0,4 2 6 0,-4 1-18 16,-1-3 7-16,-2 1-2 0,0-1 10 0,-7 2-3 15,3-1 1-15,0-2 4 0,-3 1-7 0,-7 0 10 16,3-1 0-16,-7 0 11 0,1 0 20 0,0 0-24 16,-4 0 6-16,-3 2 10 0,-1-4 26 15,0 2-33-15,-2 0-9 0,-1-1 22 0,-3 0-16 16,1-1 5-16,-2-2-11 0,1 2-12 0,-7 2-17 15,10-3-19-15,-10-1-21 0,0 4-60 16,7-6-45-16,-7 6-181 0,0 0-453 0,-4-2 82 16,4 2 113-16</inkml:trace>
  <inkml:trace contextRef="#ctx0" brushRef="#br0" timeOffset="109393.03">16919 6469 440 0,'0'0'89'0,"0"0"-4"0,0 0 10 15,0 0-26-15,18-6-5 0,-8 4-18 16,11 2-13-16,0-2 31 0,6 2-26 0,4 0 6 16,9-2 25-16,4 4 33 0,5-2-17 0,19 0 10 15,3 0-26-15,2 0 5 0,5 1-10 0,-2-1 2 16,2 0-14-16,-2 0-11 0,1 0 25 16,-1 1-22-16,-1-3-14 0,1 2 14 0,-2-2-3 15,-2 4-18-15,7-4 20 0,-7 2-2 0,0-3-2 16,-1 2-3-16,-3 1 5 0,-3-3-6 0,-13 3-29 15,-5-2 24-15,-2 0-20 0,-4-1-4 16,-3 2 9-16,0 1-5 0,-1-4 3 16,-3 2 0-16,-6 2 0 0,-4-1 12 0,3 0-4 15,-7-1-16-15,1-1-8 0,-4 2 21 0,0 1 3 16,0 0-3-16,-6-2-1 0,2 2 1 0,-2 0-5 16,-2-1 0-16,-2 1-46 0,-7 0-36 15,14 0-13-15,-14 0-72 0,4 1-322 0,-4-1-279 16,0 0 84-16</inkml:trace>
  <inkml:trace contextRef="#ctx0" brushRef="#br0" timeOffset="111050.36">4927 7308 373 0,'-6'-4'85'0,"6"4"7"16,-6-1 23-16,6 1-15 0,0 0 56 0,-5-4-15 15,5 4-21-15,0 0-10 0,-3-6-7 0,3 6-24 16,0 0-18-16,0 0-2 0,-3-3-3 0,3 3-7 16,0 0 5-16,14-4-8 0,-4 3-8 15,7-1-4-15,-1-2 4 0,6 3-12 16,8 1-6-16,1-3 1 0,3 3-1 0,7-1-7 16,1 1 10-16,2 0-10 0,4-3-1 0,2 1 6 15,12 2 11-15,0-2-6 0,-7 2-18 0,-4 0-3 16,14 0 3-16,-10 0 13 0,-8 0-7 15,2 0 1-15,15 1 6 0,-13-1-20 0,-6 1 9 16,-1-1 6-16,1 2 5 0,-5 2-10 0,1-4 7 16,-5 0 1-16,-3 1-9 0,1-1 14 0,-6 2-21 15,-1-2 15-15,-3 0-5 0,0 0 11 0,0 0-3 16,-5 0 10-16,-1-2-18 0,-3 2-2 16,-2 0-1-16,0-1 22 0,1 1-9 15,-7 0-15-15,3 0 8 0,0 0-8 0,-10 0 3 16,14 0 7-16,-14 0-64 0,14 0-12 0,-14 0 10 15,7 0-3-15,-7 0-2 0,0 0-8 16,10 0-10-16,-10 0-21 0,0 0-61 0,0 0 2 16,6 0-35-16,-6 3-520 0,3 1 59 0</inkml:trace>
  <inkml:trace contextRef="#ctx0" brushRef="#br0" timeOffset="111788.72">7758 7250 394 0,'-3'-6'187'0,"3"6"-13"15,-7-2-31-15,7 2 3 0,-7-2-18 16,7 2-18-16,0 0-23 0,-4-5 0 0,4 5-8 16,0 0-17-16,0 0 7 0,11-6-10 0,-11 6 10 15,20-1-21-15,-3 1 1 0,4-3-5 0,9 3-3 16,1-1 5-16,11-2-18 0,-1 1-13 16,7 2 18-16,16-1-7 0,1 1-8 0,7 0 8 15,0-1-29-15,0 0-2 0,3 0 28 16,0-3-8-16,3 4 3 0,-2-2-10 0,-1-3 20 15,1 4-25-15,-2-1 7 0,5 1-10 0,-7 0 15 16,3-2 3-16,0 0 8 0,0 2-14 16,1 0 9-16,-5 0-13 0,-6-3-6 0,0 4 24 15,-10-1-24-15,-14 1 14 0,1-1-11 0,-5 1-10 16,-7 0 2-16,1-2 11 0,-7 2-3 0,-3-3 15 16,-1 3-4-16,-2 0 9 0,-5 0-12 0,0-1 15 15,1 1-2-15,-4-2-11 0,-2 2 3 16,-2-1-23-16,-6 1-18 0,10-4-49 0,-10 2-20 15,0 2-148-15,0 0-541 0,0 0 108 0,0 0 56 16</inkml:trace>
  <inkml:trace contextRef="#ctx0" brushRef="#br0" timeOffset="113840.81">5707 8293 235 0,'0'0'72'0,"0"0"15"16,-7-3-28-16,7 3-1 0,-7-3-19 15,7 3 25-15,0 0-41 0,-6-2 23 0,6 2-26 16,0 0 24-16,0 0-24 0,0 0 6 0,0 0-11 16,0 0 3-16,0 0 31 0,0 0-13 0,0 0 7 15,0 0-30-15,17 8 105 0,-3-8-31 16,2 3 0-16,5 0 2 0,6-2-86 0,4 0 5 15,3 1-3-15,10 2-18 0,1-3-2 16,0-1 15-16,16 3-11 0,-6-2 24 0,-7 2 8 16,-4-3-6-16,4 1-30 0,0 1 30 15,0-2 3-15,-4 0 8 0,1 0-14 0,-1 0 9 16,-4 0-11-16,-5 0 0 0,3-2 1 0,-7 1 4 16,0-2 3-16,-1 3-13 0,-6-1 0 0,0 1 0 15,-6-1 31-15,-2 1-54 0,1 0 82 16,-4 0-31-16,-1-2 60 0,1 2-17 0,-6 0 16 15,-7 0-25-15,17 0 7 0,-17 0 3 0,10 0-13 16,-10 0-13-16,6-1-2 0,-6 1-11 0,0 0-20 16,0 0-38-16,0 0-26 0,0 0-70 15,0 0-19-15,0 5-201 0,0-5-398 16,-3 7 99-16</inkml:trace>
  <inkml:trace contextRef="#ctx0" brushRef="#br0" timeOffset="114668.74">9718 8403 552 0,'0'0'172'0,"9"-3"-19"16,-2 2-22-16,-1-2-31 0,6 1 12 0,4 1-12 16,5 1-2-16,3 0-24 0,7-3 0 15,3-1-5-15,10 1 3 0,1 1-24 0,20-3 19 16,3 3-8-16,3-4-16 0,-1 6-17 0,4-7 12 15,-5 4 3-15,2 2-15 0,-2 0 5 16,-4-4-3-16,0 4-5 0,-1-3 10 0,-12 2 3 16,-8 1-3-16,-3 1-17 0,1-6-9 15,-8 5 11-15,-1 0-13 0,-2-1 11 0,-7 2 7 16,1 0 18-16,-6 0-13 0,-4-1-56 0,1 0 63 16,-2-2-6-16,-3 1 14 0,-2 2-27 0,2-1-4 15,-4 1 14-15,-7 0-11 0,10-6-2 16,-10 6-18-16,6-1-21 0,-6 1-20 0,5 0-13 15,-5 0-35-15,0 0-91 0,0 0-114 0,0 0-454 16,0 0 70-16</inkml:trace>
  <inkml:trace contextRef="#ctx0" brushRef="#br0" timeOffset="115338.9">13131 8401 570 0,'0'0'154'15,"0"0"-3"-15,0 0-23 0,42-1 0 0,-19 1-3 16,9 0-27-16,2-1 1 0,10-2-6 15,4 1-6-15,17 1-3 0,7 1-2 16,-1-3-15-16,5-1-19 0,2 1-4 0,4 2 7 16,11-5-18-16,-14 4-7 0,-1-3 12 0,-2 4-17 15,-1-1 20-15,-1-2-3 0,-1 3-12 0,-2 0-6 16,-3-1-15-16,-3 2 11 0,-10 0 9 16,-10 0 16-16,-4 0-15 0,-4 0 2 0,-6 0-5 15,0 2-3-15,-7-2-2 0,0 1 8 0,-4 0 7 16,-3-1 3-16,-3 0-100 0,0-1 20 0,-1 1-2 15,-2 1 28-15,-4-1 13 0,2 0-10 16,-9 0 0-16,15-1-3 0,-15 1-8 16,0 0-28-16,10 1 49 0,-10-1-64 0,0 0-13 15,0 0-53-15,-4 6-111 0,4-6-481 0,0 0 74 16</inkml:trace>
  <inkml:trace contextRef="#ctx0" brushRef="#br0" timeOffset="125968.27">9184 10218 473 0,'-7'-5'97'0,"7"5"3"0,-4-5-15 15,4 5-11-15,0 0 13 0,-6-5-8 0,6 5 3 16,0 0-36-16,-4-2 23 0,4 2-20 16,0 0 7-16,0 0-17 0,0 0-1 0,0 0 0 15,0 0-12-15,0 0 12 0,0 0-20 0,0 0 11 16,0 0 6-16,0 0-1 0,0 0-16 0,35 7 76 15,-16-4-17-15,3 2 0 0,8-3-113 0,8 2 28 16,6 0-2-16,18-4 5 16,6 5-5-16,0-3 15 0,-3-2-8 0,3 1-7 15,1 3 25-15,-4-2-12 0,0-1 0 0,-3-2 7 16,2 1 8-16,-9-2-11 0,10 4-2 0,-14-2 3 16,-3-2-8-16,0 2 18 0,-4-2-18 0,-3-1 8 15,1 3 2-15,-5 0 3 0,-3 0-3 16,-3-1-15-16,-3 1 18 0,-4-1-13 0,-1-2-5 15,-6 3-11-15,1 0 16 0,-5 0-7 0,0 0 24 16,-1 0-6-16,-3 0-16 0,1-2 12 0,-10 2-14 16,11 0 35-16,-11 0-38 0,0 0 12 15,0 0-12-15,0 0 2 0,0 0-12 0,0 0-1 16,0 0-53-16,-27 7-16 0,17-6 16 16,-5 1-118-16,-12 5-48 0,10-7-454 0</inkml:trace>
  <inkml:trace contextRef="#ctx0" brushRef="#br0" timeOffset="126439.72">9279 10218 386 0,'0'0'115'16,"0"0"-25"-16,0 0 22 0,0 0-37 0,0 0 32 16,0 0-40-16,0 0-3 0,0 0 2 15,0 0 14-15,17 13 45 0,-3-11-10 0,6 3-18 16,11 0 6-16,7 1-21 0,17-4-3 0,9 6-5 15,-2 1-7-15,9-5-6 0,-4 0 3 16,1-2 3-16,0 2-24 0,3-3-4 0,-3-1-6 0,5 1-2 16,1-1 5-16,2-1-6 15,-1 1 14-15,-2-1-8 0,-2-5-21 0,-3 6 16 16,-3-2-13-16,-4-3 10 0,-9 4-20 0,-11-1-3 16,-1-3 18-16,-5 2-8 0,-4 2 21 0,-4-5-18 15,-3 6 0-15,0 0-16 0,-3-2 14 0,-5 2-14 16,-1-5-50-16,-2 4 14 0,-3 1 6 15,1 0 0-15,-4-2 2 0,2 2 14 0,-9 0-1 16,11-3 0-16,-11 3-8 0,3-4 4 0,-3 4-32 16,0 0-5-16,0 0-35 0,0 0-42 0,0 0-84 15,0 0-566-15,-24 10 100 0</inkml:trace>
  <inkml:trace contextRef="#ctx0" brushRef="#br0" timeOffset="146679.49">20598 12216 161 0,'-11'-8'74'16,"4"5"10"-16,-2-4-30 0,2 2 13 0,1 2-24 15,-2-3 32-15,-2 5-4 0,3-5-9 0,-4 4-27 16,2-2 4-16,2-1 12 0,0 4-25 16,-1-3 76-16,2 1-7 0,-1 3-8 0,7 0-8 15,-10-3 0-15,3-1-25 0,7 4 5 0,-7-1 10 16,7 1-20-16,-6-3 7 0,6 3-28 15,-4-4-2-15,4 4-3 0,0 0-18 0,0 0 21 16,0 0 2-16,0 0 18 0,0 0-10 16,0 0-16-16,20 7 16 0,-9-6 8 0,2 3 4 15,2-1 8-15,4-2-4 0,2 4-16 0,6-3-95 16,1 0 5-16,6 2 21 0,4 0-13 16,7 0 23-16,16-1 7 0,4 3-12 0,3-4 18 15,0 3 2-15,4 0 11 0,0-1-3 0,0-1 7 16,3 4-22-16,0-4 76 0,-3 4-4 0,3-1-19 15,0-3 21-15,18 4-13 0,2 3-10 16,-3-3-5-16,-3 1-3 0,-13 2 2 16,13-3 6-16,-17 1-13 0,2 2 3 0,-1-3-31 15,16 1 23-15,-15 2-11 0,12 0 11 0,-11 0-2 16,1-4-4-16,-5 1 4 0,0 5-1 0,-5-3-7 16,3 1-75-16,-4-2 21 0,2 0-20 0,-2 2 15 15,-3-1 4-15,3-1 14 0,-3 0 5 16,-1 1 2-16,1-1-7 0,-7 0 5 0,3-2 10 15,-3 3-5-15,-11-3 15 0,-4-2 1 0,2 5-19 16,-5-4 16-16,4-1 2 0,-1 3 6 0,-4 0-1 16,1 0-10-16,1-3 3 0,-1 3 7 0,1-1 1 15,0-2-11-15,-4 3 5 0,0-1-17 16,-3-4 22-16,1 3 16 0,-3 0-18 0,-1-4 10 16,-1 5-13-16,1-2 3 0,-1-1-5 0,-4-2 15 15,-2 4-2-15,0-4 7 0,-1 2-5 16,-3-2 8-16,0 3-18 0,0-3 0 0,-4 1 17 15,2-2 4-15,-5 1-14 0,4 2-9 0,-4 0 17 16,0-3 5-16,1 1 6 0,-2-1-21 16,-2 0 5-16,-7 0 0 0,15 0-13 0,-6 2-2 15,-2 1 10-15,0-2-5 0,0 0 10 0,0 1 5 16,3-1-10-16,-10-1 0 0,14 0-2 0,-7 0-1 16,-7 0 31-16,10 1-10 0,-4 2-10 0,-6-3-21 15,8 1 16-15,-8-1-1 16,8 2-9-16,-8-2-9 0,0 0 16 0,0 0 0 0,0 0-7 15,0 0-4-15,0 0-17 0,0 0-31 16,-29 1-25-16,15 2-8 0,-3 0-85 0,0-2-297 16,0-1-194-16</inkml:trace>
  <inkml:trace contextRef="#ctx0" brushRef="#br0" timeOffset="147072.94">24252 12426 524 0,'0'0'154'0,"0"0"-11"0,0 0-20 0,0 0-10 16,21 11-6-16,-15-7-33 0,2 3 6 15,-1-3 4-15,3 2-25 0,2 2 8 0,-1 1-8 16,0-1 15-16,3 0-18 0,-1 1-10 0,4-1-2 16,-3 0-1-16,3 2 1 0,-3-3-6 0,0 1 3 15,2 1-3-15,2-1 6 0,-2-1-13 16,-1-1-16-16,-2-1 23 0,4 2 3 0,-7-6-38 16,0 6 35-16,4-5-20 0,-7 3 8 0,0-2-18 15,-1 2 4-15,2-3 11 0,-5-1 13 16,0 5-3-16,-3-6-25 0,-9 11 13 0,-4-4-3 15,-13 8-1-15,-15 5 12 0,-10 3-19 16,-17 9-18-16,-4 1-30 0,-13 0-54 0,-8 3-129 16,4 3-572-16,-6 2 92 0,2-3 109 0</inkml:trace>
  <inkml:trace contextRef="#ctx0" brushRef="#br0" timeOffset="-212786.43">18958 10418 511 0,'0'0'172'0,"0"0"-26"16,0 0-92-16,0 0-8 0,-11 0 18 15,11 0-16-15,0 0 11 0,0 0-18 16,0 0 13-16,0 0-8 0,0 0-5 0,0 0-10 16,0 0-3-16,-10 0 5 0,10 0-2 0,0 0 10 15,0 0 61-15,0 0 0 0,0 0-4 0,0 0-6 16,0 0-18-16,0 0 0 0,0 0 3 15,0 0-18-15,16-17-26 0,-8 13 19 0,2-2-86 16,7-2 4-16,0 0 4 0,7-2 11 0,3-5-8 16,7-1-3-16,11 0 16 0,6-3-1 0,4-4 6 15,0 5-10-15,17-7 5 0,-1 1 7 16,5 1 1-16,-1 0-4 0,4 0-4 0,-1-1 8 16,1 1-3-16,2-2-3 0,1 1-5 15,1 2 16-15,-2-1-8 0,-5 0 5 0,-1-2 0 16,-14 7-8-16,-2 1 26 0,5-2-28 0,-6-2 15 15,-2 4 5-15,2 1-8 0,-3-1-2 16,-8 4 3-16,1-1-6 0,-10 1 6 0,-8 3-13 16,-5 3 17-16,-3 3 11 0,-4-3-15 0,-3 2 23 15,1 2-9-15,-6-3 6 0,1 5-10 0,-1-2 13 16,-1-1-16-16,-1 1 11 0,-1 2-11 0,-1-3-8 16,-2 2 14-16,-4 2-1 0,10-1-15 15,-3 0 8-15,-7 1-3 0,7-5-13 16,-7 5 11-16,7-1-11 0,-7 1-2 0,0 0-5 15,9 0-29-15,-9 0 16 0,0 0 2 0,0 0-30 16,8-3 5-16,-8 3-11 0,0 0-17 0,3 0 5 16,-3 0-29-16,0 0-4 0,0 0-44 0,0 0-44 15,-10 7-480-15</inkml:trace>
  <inkml:trace contextRef="#ctx0" brushRef="#br0" timeOffset="-211996.69">20704 9483 266 0,'0'0'107'0,"0"0"-56"0,0 0 29 0,0 0-9 16,6-5-7-16,-6 5-33 0,0 0 77 0,18 5-1 15,-11-2-7-15,7 1-16 0,-1-1-7 16,4-2 8-16,0 5-14 0,4-5-4 0,6 6-3 16,1-5 8-16,2 3-21 0,1-2 13 0,7-2-16 15,2 4 11-15,-2-3-36 0,-3-2 26 0,-1 2-18 16,0 2-6-16,-3-3 9 0,0-1 1 16,-4 0-6-16,0 2-1 0,-7-2-10 0,1 1-8 15,0-1 8-15,-4 2 0 0,-3-2-3 16,2 0-12-16,-6 2-6 0,1-2 21 0,-1 0 5 15,-3 0 13-15,3 1-8 0,-10-1 5 0,11 0 8 16,-11 0-7-16,13 0-17 0,-13 0 1 0,10 0 0 16,-10 0-2-16,7 2-1 0,-7-2 0 15,0 0-15-15,10 0 13 0,-10 0-5 0,0 0-11 16,8 0 11-16,-8 0-13 0,6 4 0 0,-6-4 15 16,3 4-5-16,-2 3-18 0,-1 0 11 0,0 0-9 15,-4 3 22-15,1 1-16 0,0 3 7 0,-2 1-2 16,-4 1 18-16,2 4-13 0,-3 3 8 15,-1 3-21-15,-2-1 16 0,-2 1-11 0,2-2 3 16,-4 1 6-16,4 0 1 0,-5-1 3 16,5-2-4-16,-1-1-1 0,0-2 2 0,1-4-14 15,-1 3 9-15,4-1 6 0,-1-7 0 0,1 5-1 0,4-7-12 16,-1 4 10-16,-1-3 3 16,2-3-13-16,2 2 7 0,-2-1 9 0,3-1 1 15,-1-4 1-15,1 5-5 0,-1-4 12 0,3 2-14 16,1-5 9-16,-3 8 3 0,3-8-21 0,-6 2 16 15,6-2 2-15,0 6 11 0,0-6 0 0,0 0-9 16,0 0-9-16,0 0 0 0,0 0 7 16,0 0 8-16,0 0-2 0,0 0-21 0,0 0 10 15,0 0-7-15,0 0 9 0,0 0-4 0,0 0-3 16,0 0 3-16,0 0-1 0,0 0-19 16,0 0-24-16,0 0-15 0,0 0-16 0,0 0-51 15,0 0-7-15,0 0-85 0,6 1-550 16,-6-1 53-16,4 1 55 0</inkml:trace>
  <inkml:trace contextRef="#ctx0" brushRef="#br0" timeOffset="-204482.4">6944 13301 212 0,'-7'-4'59'0,"7"4"15"15,0 0-10-15,-10-4-10 0,10 4-8 16,-10 0-15-16,10 0 12 0,0 0 8 0,-14 3-30 16,14-3-14-16,-13 1 27 0,13-1-21 0,-14 1-1 15,10 1 24-15,4-2-36 0,-13 1 10 0,13-1-12 16,-11 1 30-16,11-1-10 0,-6 3 15 16,6-3-7-16,-10 1-67 0,10-1 20 0,0 0 19 15,-11 0 2-15,11 0 20 0,0 0 67 0,-7 2 0 16,7-2-10-16,0 0 8 0,0 0-19 0,0 0 14 15,-9 0-24-15,9 0-74 16,0 0-10-16,0 0 23 0,0 0 5 0,0 0 0 16,0 0 12-16,0 0-1 0,0 0-9 0,0 0 3 15,0 0-10-15,0 0 23 0,0 0-13 0,0 0 0 16,0 0-15-16,0 0 28 0,0 0-33 0,0 0 15 16,0 0 36-16,0 0-26 0,20 4-10 15,-20-4-13-15,13 2 8 0,-6-1-8 0,-7-1-5 16,17 1 23-16,-6-1 39 0,0 0-29 15,2 0-20-15,0 0 18 0,4 0-13 0,-3 0 15 0,0 0-10 16,2 2-12-16,-1 1 22 16,1-3-2-16,2 1-18 0,-2-1 10 0,2 0-10 15,-1 1 0-15,0-1-6 0,0 2 9 0,0-2-6 16,0 1 8-16,3-1-15 0,-2 1 25 0,3 2-25 16,-2 0 22-16,2-3-27 0,-3 0 20 15,-1 1 0-15,0 2-3 0,3 0 16 0,-3-2-10 16,-3-1 2-16,6 0-10 0,-2 2-3 0,-4 1-7 15,6-2 12-15,-6 0-5 0,6-1 39 0,-6 2-21 16,6-1 8-16,-6-1 26 0,6 2-16 0,1 0-5 16,-1-2-13-16,-2 1 0 0,2 1-17 15,0-2-4-15,1 0 11 0,0 1-7 0,-1 2 20 16,0-1-16-16,1-2 0 0,-1 1 11 0,1 0 0 16,0-1 2-16,-1 0 3 0,1 2-26 0,-4 1 10 15,3-2 6-15,1 0-16 16,-4 1 31-16,3-1-23 0,1 1 15 0,-4 0-17 15,3-1 7-15,-3 1 5 0,4-2-10 0,-3 0 12 16,1 1-9-16,2 2 2 0,0-1-5 0,-1-1 7 16,1 0 21-16,3-1-15 0,-4 0-6 15,4 2-7-15,0 2 0 0,0-3 10 0,1-1-7 16,1 2 15-16,-2-1-8 0,3-1-16 0,-3 0 19 16,7 2-13-16,-7-2 8 0,0 2-9 0,3-2 1 15,-3 1-2-15,1-1-6 0,2 0 8 0,-3 2 12 16,2-2-14-16,-2 0 7 0,1 0-8 15,-1 0 16-15,3 0-11 0,-4 1 13 16,2 2-7-16,-1-3-13 0,0 2 7 0,0-1 16 16,-4 0-18-16,4-1 7 0,-3 0 6 0,-1 0 30 15,1 0-35-15,0 0 0 0,-1 0-1 16,3 0-17-16,-5 2 12 0,2 1 36 0,1-3-40 16,-4 0 2-16,0 1-3 0,1 0-15 0,1-1 23 15,-1 2-18-15,-2-2 10 0,-1 1 19 0,5-1-1 16,-6 0-15-16,3 2 5 0,0-2-8 0,0 2 11 15,0-1 4-15,0-1-9 0,0 0-1 16,0 0 3-16,0 2-5 0,4-2 0 16,-4 0 5-16,3 0 10 0,-3 0-25 0,0 0 20 15,1 0-18-15,2 0 31 0,0 0-15 0,-2 0 20 16,3 0-23-16,-5 0 12 0,2 0-9 16,-2 0-8-16,2-2 13 0,-5 2-3 0,2 0-5 15,-3 0 12-15,3-1-4 0,-8-1 13 0,3 2-14 16,-1 0 11-16,-9 0-8 0,15 0 34 0,-15 0-29 15,13 0 24-15,-7-2-19 0,-6 2 11 16,8 0 10-16,-8 0 0 0,0 0-18 0,0 0 0 16,13-1 3-16,-13 1 2 0,0 0-16 0,0 0 9 15,0 0-8-15,0 0 5 0,0 0-3 0,0 0-10 16,0-7 8-16,0 7-10 0,0 0 14 0,0 0-6 16,0 0-4-16,0 0-2 15,-13-3-10-15,13 3 23 0,-8-3-10 0,8 3 69 0,-10-4-3 16,4 4-10-16,6 0-21 0,-17-2 9 15,10 1-14-15,-3-3 3 0,0 4 0 0,-1 0-3 16,-2-1-12-16,-2 1-3 0,-1-2 0 16,-2 2-5-16,2 0-10 0,-5 0 17 0,-3 0-4 15,-3-1-26-15,3 1 12 0,-7 1 1 0,-4-1 0 16,1 2 2-16,0-4 0 0,-10 2-5 0,2 0-7 16,-5 0 17-16,2-1-12 0,-2 1-6 0,-1 0 8 15,3-1 3-15,-16-4-8 0,-1 5 8 16,8-1-16-16,10 0 10 0,-15-4-2 0,8 4 0 15,7 1-7-15,-1-3 20 0,4 1-16 16,-4 0 8-16,4 2-7 0,1-1-4 0,-2-1 1 16,8 1-2-16,-6-3 4 0,8 4 0 0,-2 0 11 15,1-2-26-15,2 2 18 0,0 0-5 16,3 0-5-16,-2-1 10 0,5 1-3 0,-2 0-9 16,3-1 14-16,-2 1-4 0,1 0-6 0,1 1-13 15,0-1 19-15,-3 0-11 0,4 0 8 0,1 1-8 16,-2-1-10-16,0 0 15 0,1 0 3 15,-1 0-2-15,0 5 1 0,0-5 1 0,0 0 13 16,3 0-8-16,-3 0-5 0,1 0 5 0,2 1 2 16,0-1-17-16,1-1 13 0,3 1 4 0,-1 0 3 15,2 0-7-15,2 0 7 0,0 0 0 16,4 0 0-16,-3 0-20 0,3 0 25 16,10 0 0-16,-18-3 11 0,11 3-3 0,7 0 2 15,-14 0-5-15,14 0-7 0,-10-2 7 0,10 2-7 16,-10 0-3-16,10 0 16 0,-11 0-16 0,11 0 10 15,-10 0 1-15,10 0-4 0,-10 0-7 16,10 0 1-16,-14 0-6 0,5 0 0 0,2-1-3 16,7 1 8-16,-18 0-7 0,8 0 12 0,-1 0-8 15,-2 1-4-15,3-1-1 0,-4 0 11 0,4 0-8 16,3 0-3-16,-6 0-2 0,13 0 8 0,-14 0-1 16,7 0 1-16,7 0-11 0,-14 0 1 15,14 0-1-15,-9 2 5 0,9-2-4 16,0 0-4-16,-10 3 1 0,10-3 5 0,0 0 0 15,0 0-5-15,0 0-1 0,0 0 14 0,33 1-16 16,-16-1 6-16,4 0 14 0,3 0-7 16,7 1 5-16,0-1-7 0,6 0 4 0,1-1-7 15,9 1-2-15,1 0-1 0,17 0-5 0,3-1 13 16,4 2 3-16,-3-1-1 0,2 1 3 0,1-1-2 16,0 2 5-16,-1-2-8 0,-1 1 10 0,1-1-13 15,-3 2-4-15,-3 0 17 0,0-1-8 16,-4 1-4-16,-6-2 12 0,-7 0-5 0,-4 0 0 15,5 1-7-15,-8 2-3 0,3-1-3 16,0-2 13-16,-10 1-13 0,-2-1 21 0,1 0-18 16,1 1 2-16,-6-1 6 0,-4 0-6 0,0 0 9 15,-4 0-1-15,-2 2-8 0,-2 1 16 16,-1-3-23-16,-2 1 17 0,-2-1-2 0,-1 0-25 16,-1 1 35-16,-1-1-10 0,-8 0 1 0,0 0-9 15,13 2 6-15,-13-2-9 0,0 0 17 0,0 0-11 16,0 0-3-16,-34 0 16 0,17 0-16 15,-3-2 6-15,-4 2 0 0,-1 0-1 0,-5 0-4 16,-7 0-9-16,-8 0-2 0,0-1 3 0,-19 1 5 16,-1 0-5-16,-3 0-3 0,2-1 11 0,-3-2-9 15,1 1 9-15,0 1-6 0,-4-2 0 16,3-1 11-16,2 4-13 0,1-3-3 16,2-1 3-16,2 3-1 0,4-3-17 0,6-1 28 15,8 5-2-15,0 0-9 0,-1 0 17 0,0 0-29 16,1 0 25-16,0 0-4 0,-1 0 7 0,2 0-8 15,1-1 13-15,5 1 1 0,2 1-17 16,-2-1 14-16,3 0-8 0,0 0 5 0,3 0-7 16,0 0 12-16,0 0-15 0,0 0 10 0,4 0-15 15,3 2-3-15,-6 1 13 0,5-2-10 0,4-1 7 16,-2 1 6-16,2 1-16 0,-3-1 5 16,4-1 21-16,-1 4-18 0,4-3 15 0,-3 1-20 15,3-2-23-15,3 4-11 0,-3-2-17 16,3 0-14-16,0-2-53 0,4 5-17 0,-4-1-65 15,4-1-576-15,0 2 105 0</inkml:trace>
  <inkml:trace contextRef="#ctx0" brushRef="#br0" timeOffset="-191692.6">9047 12427 517 0,'0'0'143'0,"-3"-6"-18"16,3 1 6-16,0 5-11 0,-4-8-5 16,0 2-15-16,1 4 5 0,-3-5-23 0,2 4-8 15,0-4 6-15,-2 1-11 0,-2 2-13 0,2-3 5 16,-4 2-17-16,3 2-11 0,-4-4 13 0,1 4-2 15,0-2-13-15,-3 2-8 0,2-1-5 16,-3 1 5-16,4 3 0 0,-3 0-13 0,-4 0-5 16,6 0 0-16,-6 0 8 0,4 6-82 15,-5-4 38-15,2 5-20 0,-2 0-5 0,1 2 17 16,0 2-15-16,-1-2-4 0,-1 7 32 0,4 0 8 16,-5 1 0-16,3 6-10 0,0-2 15 15,0 3 5-15,-1 1-15 0,5 0 29 0,0 0-17 16,2 0 9-16,1 0-3 0,3-1 20 0,-4-1-7 15,5 2 10-15,0-1-13 0,5 1 2 0,-2-1-4 16,0 1 10-16,3-5-16 0,3 5 54 16,-3 0-35-16,4 0-1 0,2 0 0 0,4 2 70 15,-2 2-26-15,5 0 2 0,-3-3 3 0,7 2-13 16,1-2-10-16,5 8 3 0,-2-8 12 0,-1-1-20 16,0-4 13-16,2 0-1 0,2-2-12 15,-1 1-8-15,1-3 11 0,0-1-27 16,-3-5 14-16,-2 3 5 0,2-4-18 0,0 0 12 15,-1-2-7-15,-5 0-3 0,5-1-12 0,-6 0 10 16,3-3 7-16,-4 2 1 0,-3-5 4 0,4-1 1 16,-1 0 12-16,2 0-4 0,1-4-6 15,-1-3 5-15,4-7 8 0,2-1-8 0,0-5 8 16,2-3-10-16,5-9 0 0,-1-3 7 0,0 2-7 16,-2-7-11-16,2 2 3 0,-3-2 13 0,-1-4-8 15,-1 0 8-15,1 0-18 0,-2 1 5 0,-1-4 5 16,1 5-10-16,-4-1-13 0,3 1 11 15,-9 9 2-15,2 2-1 0,-3 5-4 16,-3 1-2-16,-3 0 1 0,0 1 1 0,-1 2-3 16,0 0 3-16,-6 3 5 0,0-4 0 0,-5 0-5 15,-2 3-6-15,-7-2 1 0,0 4-8 0,-4-4 5 16,-3 2-5-16,-2 5 0 0,-5-2 3 16,-11-1 5-16,1 7-19 0,-7-3 14 0,4 6 2 15,3 1 5-15,-17 3-10 0,7 0-15 0,7 2 20 16,-5 2-2-16,6 5-16 0,-3-1 8 0,-9 2-13 15,11 2-46-15,4-1-54 0,-9 5-31 16,5 5-96-16,6 6-608 0,1 0 73 16,10-4 104-16</inkml:trace>
  <inkml:trace contextRef="#ctx0" brushRef="#br0" timeOffset="-178933.31">25638 15601 391 0,'0'0'82'0,"0"-6"-18"16,0 6-5-16,0 0-13 0,-2-9 5 0,2 9 52 16,-3-5-24-16,0 0 62 0,3 5-8 0,-3-5-3 15,3 5-78-15,0-5 12 0,0 5-11 16,-4-5 29-16,4 5-43 0,-3-3 4 16,3 3-2-16,0 0 5 0,0 0-2 0,-3-9 2 15,3 9 7-15,0 0-17 0,-1-3-5 0,1 3-8 16,0 0 31-16,0 0-39 0,0 0 13 0,0 0-12 15,0 0-14-15,0 0 1 0,-14 16 15 0,8-5 5 16,-1 3-10-16,-7 5 4 0,1 6 17 16,-1 2-21-16,-10 10 2 0,6-8 3 0,-1-2 5 15,4 1 5-15,-9 6-15 0,8-6-5 0,2-6-3 16,1-2 28-16,3 1-20 0,-2-2 2 0,3-2-12 16,-1-1 4-16,2-2 6 0,2-3 0 15,2 0-3-15,-2 1-5 0,2-3 69 16,1 1-12-16,-1-2-11 0,4-1-20 0,0 0 7 15,-1-1-10-15,2-1-25 0,3 0-39 0,2-3-25 16,-6-2-85-16,14-3-95 0,-3 3-532 0,2-2 67 16,-3 0 58-16</inkml:trace>
  <inkml:trace contextRef="#ctx0" brushRef="#br0" timeOffset="-178386.57">25890 15776 532 0,'0'0'223'0,"0"-10"-29"15,3 9-84-15,-3 1-7 0,0-7 7 0,0 7-28 16,0 0 25-16,1-7-38 0,-1 7 3 0,0 0-11 15,0-5 6-15,0 5-11 0,0 0-2 16,0 0-3-16,0 0-12 0,0 0-4 0,0 0 6 16,-25 12-15-16,18-4 2 0,-6 6 10 0,-1-3-20 15,0 4 21-15,1 2-11 0,0 0-15 16,-2-1 7-16,5 1 6 0,-4 0-16 0,7-3 3 16,-2-2 0-16,5 2-6 0,-3-2-4 15,3 1-3-15,1-2 13 0,3-1 2 0,5 0-12 16,1-1-9-16,1-3 27 0,6 3-21 0,4-3 18 15,0-1 2-15,1-3-20 0,5-1 3 0,-2-1 74 16,2-1-11-16,-1-1-2 0,2-3-13 16,-4 1-5-16,4-3 8 0,0-3-5 0,-4 0-6 15,4-2-9-15,-4-3 4 0,-6 2-5 0,3-2-2 16,-4-2-8-16,-5 0 3 0,-1 1 2 0,-1 1-18 16,-3-2 5-16,-3 2 1 0,-3-2-6 0,-3 6-7 15,-1-3 9-15,-1 2-4 16,-2-1-18-16,0 3 20 0,-4 2-2 0,1 1-3 15,-1-1 0-15,4 4-5 0,-3-1 5 0,2 2 5 16,1-2-12-16,0 5-3 0,3 0 5 0,-3 0-3 16,10 0-12-16,-11 0-8 0,4 4-5 0,1-1-13 15,6-3-16-15,-7 8-14 0,7-6-9 16,0 5-58-16,0-2-72 0,3-1-220 0,4 3-328 16,0-5 62-16</inkml:trace>
  <inkml:trace contextRef="#ctx0" brushRef="#br0" timeOffset="-177636.85">26272 15788 593 0,'7'-2'205'0,"-7"2"-46"0,0 0-6 0,0 0 6 15,11 1-18-15,-11-1-13 0,6 4-5 16,-5 3-6-16,-1-7-12 0,3 10-5 0,-3-3-15 15,0 1-1-15,0 0-22 0,-3 1-3 0,3-1 2 16,0 0-25-16,-1 1 18 0,0-1-3 0,-1 0-5 16,2-2 2-16,-3-1-9 15,3 2-11-15,0-1 0 0,0-6-87 0,0 8 3 16,0-8 7-16,5 3 24 0,-5-3 4 0,0 0 1 16,23-10 12-16,-7 3-15 0,1-1 10 0,0-3 8 15,4-2 5-15,0 2-25 0,-1 1 7 0,0-3 0 16,-3 4 7-16,0 1-1 0,-3 0 7 15,3 1-6-15,-4 2 9 0,-2-1-6 0,-1 2 26 16,-3-1-28-16,4 5-3 0,-4-1 16 0,-7 1-6 16,16 1 8-16,-8 4-23 0,0-1 10 0,-3 2 3 15,1 2 28-15,-2-1-30 0,0 2 17 16,-1 1-15-16,-2 1-3 0,-1-1 11 0,3 2-1 16,-3 1 3-16,0-2 1 0,-3 0 19 0,3 1-45 15,-1-1 12-15,1-1 11 0,0-3 7 16,-3 3-15-16,3-3 5 0,0 0-5 0,0-2 7 15,0 1 1-15,3 0 2 0,-3-6 5 16,4 2 8-16,-4-2 0 0,0 0-8 0,20-5 5 16,-9 0-12-16,-1-1 20 0,4-3-8 0,-1-1 14 15,5-3-14-15,1 1-7 0,-1-3-3 0,6-1-10 16,-4-3 10-16,1-1 5 0,3 0-2 0,-4 2-1 16,1-4 9-16,0 5 9 0,-5-1-15 15,1 3-7-15,-3 0 12 0,-3 4-2 0,-2-3-10 16,-2 4 2-16,-3 0-8 0,2 2 3 15,-3 1 8-15,-1-1-16 0,-2 4 3 0,-5-2 0 16,2 3 5-16,-4-1 54 0,0 3 0 0,-2-1-8 16,9 2-8-16,-18 3-7 0,8-3 5 15,-1 7-6-15,1-4-2 0,1 2-10 0,-2 2 8 16,4 1 0-16,-3 0-9 0,6 0 1 0,-3 0 3 16,1 2-6-16,5-2 13 0,-2 2-20 0,3-2 5 15,0 2 0-15,4 4 2 0,-1-4 8 16,3 1-8-16,2 3-17 0,2-3-6 0,0 3 21 15,1-3 10-15,2 3-31 0,1-3 11 0,-4 1 5 16,3 1-3-16,-2-1 2 0,-1 4-1 16,0-3-19-16,1 1 18 0,-6 0 0 0,-3 1 3 0,-2 4-6 15,-2-2 3-15,-9 4 0 16,-4 3-2-16,-4 1 2 0,-17 7 0 0,-4 0-25 16,-4-1-14-16,-18 6-47 0,-4-4-119 0,5-16-107 15,-17 15-538-15,2-4 136 0,1-5 54 0</inkml:trace>
  <inkml:trace contextRef="#ctx0" brushRef="#br0" timeOffset="-175184.54">27429 15967 494 0,'0'0'199'0,"0"0"-30"0,0 0-3 0,0 0-9 15,0 0-4-15,0 0-30 0,0 0 0 16,0 0 2-16,23 4-2 0,-13-4-41 0,1 0 13 16,6 0 7-16,3-1-25 0,4 1-64 0,4-3-13 15,9 3 10-15,0-4-20 0,8 2 18 16,-1-3 25-16,15-2-23 0,-1 3 0 0,-5-1 8 16,-11 1-8-16,-1-1-4 0,0 3 6 0,-10-3 1 15,-3 4 2-15,-5-2 1 0,-2 0-6 0,0 2-2 16,-5 0-11-16,-1-1 6 0,-2 1 20 15,-2 0-16-15,-3 1-7 0,-3-1-7 0,-5 1-9 16,0 0-25-16,0 0 1 0,0 0-14 0,-24 7-28 16,11-3-46-16,-2-2-5 0,-4 1-64 15,-2 2-169-15,3 0-323 0,-2-1 52 0</inkml:trace>
  <inkml:trace contextRef="#ctx0" brushRef="#br0" timeOffset="-174885.46">27811 15726 581 0,'0'0'166'0,"0"0"-10"0,0 0-18 0,0 0-12 15,-3 25-19-15,2-11-4 0,-5 1 27 0,3 3-53 16,-5 4 5-16,5 0-10 0,-4 2-6 0,1 0 8 16,-1 3-12-16,2-2-1 0,-1 3-20 15,2-3 0-15,-2 0 21 0,3 0-22 0,0 0 7 16,3-5-19-16,-1 1-8 0,1-2 3 0,1-1-25 16,2 1-19-16,0-1-10 0,3-4-58 0,1 0-159 15,4-1-515-15,2-3 102 0</inkml:trace>
  <inkml:trace contextRef="#ctx0" brushRef="#br0" timeOffset="-174514.35">28662 15687 598 0,'0'0'182'16,"0"0"-28"-16,0 0-21 0,0 0-20 15,0 0 4-15,0 0-14 0,1 19-16 0,-1-9-3 16,3 4-2-16,-6 2-5 0,3 1-11 0,0 3-22 15,0 2 10-15,-1 2-13 0,-2-2-8 0,3 6-2 16,-4-3-6-16,4 1 67 0,-3 0-10 0,3-3 0 16,0-3-33-16,0 4-18 0,0-5-11 15,0 1-48-15,3-1-11 0,-3-2-30 0,4-3-77 16,0-3-340-16,2 1-215 0,1-5 40 0</inkml:trace>
  <inkml:trace contextRef="#ctx0" brushRef="#br0" timeOffset="-174089.86">29124 15729 757 0,'-17'1'213'0,"3"0"2"0,-3 4-21 16,4 0-10-16,-2 3-25 0,-3 1-26 0,-1 6 5 15,1-2-20-15,-1 2-15 0,-2 5-14 16,7-3-81-16,-3 1-3 0,4 0 15 16,2 3-30-16,1-4 15 0,3 0-12 0,1-4 4 15,-2 3 67-15,5-1-8 0,3-3 1 0,-1-1-16 16,2-1 2-16,5-1-4 0,-1-1 2 0,5-2 5 16,2-2 15-16,3 0-17 0,1-4 9 15,5-1-14-15,0-2-9 0,6 0-1 0,-3-4-19 16,3-3 15-16,1-2 4 0,2-2-1 0,-5 0-5 15,2-3-5-15,-3-2 2 0,-1-1-7 0,-5 1 7 16,-1-3-7-16,-4 2-5 0,-3 2 5 0,-6 3 0 16,-1-2-6-16,-3 2 6 15,0 3-3-15,-6-2-17 0,-1 0 17 0,-3 3-13 16,-4 1-20-16,1 0 18 0,1 3 5 0,-4 0-2 16,2 5 7-16,1-1-5 0,0 3 10 0,-2 0-28 15,2 3-15-15,-1 1-6 0,4 1-17 0,0 3-16 16,2-3-27-16,2 5-37 0,-1-1-118 15,7 1-577-15,0-2 93 0,3 2 70 0</inkml:trace>
  <inkml:trace contextRef="#ctx0" brushRef="#br0" timeOffset="-173341.64">29430 15796 570 0,'0'0'241'0,"5"-5"-26"16,-5 5-13-16,0 0-23 0,0 0-15 0,0 0-23 16,0 0 2-16,7 10-20 0,-4-6 0 15,-3 2-23-15,0-1-3 0,0 2-15 0,0 0 2 16,0 0-17-16,0 1-6 0,-3-2-2 0,3 4-20 16,-2-4 9-16,0 1-2 0,2 0-5 0,-3-1-7 15,3-1 9-15,-3 1 6 0,3-3-3 16,0-3-23-16,-1 7 18 0,1-7 0 0,0 0-26 15,0 0 6-15,0 0-9 0,17-9 4 0,-10 2-8 16,7-2-1-16,-1-1 1 0,1 0 0 16,-1-2 9-16,2 2-11 0,-2 0 6 0,1 2-9 15,-1-2 12-15,-2 3-12 0,0 0 2 16,2-1-8-16,-4 5 11 0,2 1 10 0,-4-1-23 16,0 1 18-16,-7 2-21 0,17 5-2 0,-10-3 10 15,-2 1-8-15,0 5 3 0,-2-1 0 0,2 2 10 16,-2 0-2-16,0 0-6 0,-3 3-10 15,0-2 6-15,0 0 12 0,0 1-10 0,0-2 10 16,0-2-16-16,0 0 9 0,0 0 2 0,0 0 10 16,0 0-7-16,0-3-1 0,3 2 26 15,-3-6-12-15,10 5-1 0,-3-7-10 0,7 0 18 16,3-3-7-16,3 0-11 0,1-4-3 16,1-2 11-16,4 0 5 0,1-3-15 0,1-1 9 15,-1 0-4-15,-3 0 5 0,-4 0 0 0,-2 3-3 16,-1-2-2-16,-4 3-1 0,-3-2 9 0,-2 3-22 15,-2 0 12-15,-5 2 4 0,-2 1-13 16,-5 0-10-16,-2 3 24 0,-2 0-6 0,-3 1-10 16,2 3-8-16,-5 0 13 0,2 2-3 0,3-1-12 15,-1 3 0-15,-3-1 15 0,5 0-8 0,1 2-7 16,-1 1 2-16,1-2 18 0,-1 4-13 16,6-1-2-16,-2 0 15 0,3 3 0 0,3-3-23 15,0 0 16-15,3 2 9 0,3 1-1 16,2-1-9-16,2 0 3 0,0 3 8 0,4-2-3 15,3 0-3-15,0 1 9 0,0 2-11 0,-3-3-6 16,2-2 14-16,-4 0 0 0,4 2-6 16,-9-3 3-16,4 0 8 0,-1-2-13 0,-4 0-5 15,2 1 3-15,-5-1 2 0,2 0 12 0,-5 0-9 16,-5 1 5-16,-3 1-3 0,-5 0 2 0,-4 3-14 16,-3-2-1-16,-1 1-7 0,0 0-16 15,3 0-38-15,-3 0-21 0,-1-2-48 16,5 2-49-16,3-2-97 0,1 0-225 0,3-1-267 15,6-3 57-15,0-1 115 0</inkml:trace>
  <inkml:trace contextRef="#ctx0" brushRef="#br0" timeOffset="-173169.33">30467 15831 563 0,'3'-5'181'15,"2"2"-7"-15,1-4-5 0,1 6-38 16,-1-2-8-16,1-1-3 0,1 4-12 0,-8 0-19 16,16 0-45-16,-5 0-34 0,-1 3-33 15,-3-1-69-15,-1-4-103 0,2 7-514 0,-2 5 64 16</inkml:trace>
  <inkml:trace contextRef="#ctx0" brushRef="#br0" timeOffset="-173013.75">30423 16038 578 0,'3'-12'264'0,"-3"12"-34"0,10-9-28 0,-5 7-10 16,4-2-20-16,-2-1-42 0,3 4-12 16,1-3-28-16,-1 4-52 0,3-2-61 15,1 1-126-15,1 1-598 0,-2 1 87 0</inkml:trace>
  <inkml:trace contextRef="#ctx0" brushRef="#br0" timeOffset="-172505.35">31051 15813 749 0,'4'-7'279'0,"-1"0"-43"0,1-1-13 16,-1 5-24-16,-2-2-4 0,2 1-36 0,2-2-19 16,-3-1-7-16,4 6-12 0,1-6-11 0,3 4-3 15,0-1-7-15,0 1-26 0,1 1 6 16,2-3-9-16,-1 5-19 0,4 0 12 0,0 4-6 16,2-1-4-16,0 0-15 0,2 2-9 0,0 2-4 15,-2 3-6-15,2-2-9 0,-3 2-11 0,-4 0 15 16,-1 2-28-16,-2-1 0 0,-4 3 6 15,0-1-32-15,-5 1-20 0,-2-3 1 0,-8 5-6 16,-1-2-11-16,-5 3 27 0,-7 1-14 16,0 2 19-16,-5-5-14 0,-1 0 6 0,-2-1 5 15,2-2 5-15,1-3 11 0,7 1 12 0,1-1 10 16,0-3 26-16,6-1 15 0,2 1 13 16,0-1 8-16,2-2 20 0,2 0-7 0,1-2 15 15,6-1-16-15,0 0-2 0,0 0 0 0,0 0-20 16,0 0 7-16,34-8-26 0,-18 4 1 0,2 2 7 15,0-2-10-15,1 2-74 0,2-3 26 16,-1 4-29-16,1-2 0 0,0 0 16 0,2 1 12 16,-2 2-10-16,2 0 0 0,-1 0 8 0,-1 1-13 15,-2 0-7-15,-2 2-42 0,3 0 24 0,-2 0-11 16,-2 1 5-16,-4-3-74 0,1 4-38 0,-3 0-62 16,-10-1-17-16,11-1-490 15,-3 3 100-15</inkml:trace>
  <inkml:trace contextRef="#ctx0" brushRef="#br0" timeOffset="-172114.51">31866 15816 609 0,'3'-5'235'16,"0"0"-4"-16,0 0-14 0,-3 5-33 0,0-6-27 15,0 6-6-15,-1-7-18 0,1 7-18 0,-8-2-15 16,8 2 5-16,-18 2-29 0,5 1 9 0,-2 4-1 15,-5 1-22-15,-3 2-11 16,0 7-5-16,-3-1 5 0,2 2-17 0,1 2 17 16,2-1-44-16,8-4 6 0,-2 0 0 0,6-2-8 15,-2 0 11-15,6-2-6 0,0-3-8 0,5 2 24 16,5-3-8-16,0-1 2 0,6 0-7 0,2-4 13 16,8-1-34-16,0-1 3 0,2-1 18 15,1-3-8-15,3-3 5 0,-2 1 13 0,-1-3-20 16,2-1-3-16,0-4-3 0,0 0 26 0,-6-1-15 15,-3-1 5-15,1-3-16 0,-5 1-7 0,-2 0 20 16,-4 4-7-16,-1-4 22 16,-6 4-30-16,-3-1 5 0,-1 1 0 0,-5 1-15 15,-3 2 4-15,-7-1 6 0,-2 2-15 0,0 5-3 16,-6 0 0-16,3 0-41 0,-3 8-31 0,-1-2-38 16,-2 2-87-16,-5 9-95 0,2-1-414 0,2-1 43 15,3 5 56-15</inkml:trace>
  <inkml:trace contextRef="#ctx0" brushRef="#br0" timeOffset="-171821.79">30640 16292 711 0,'0'0'284'0,"-9"3"-30"0,9-3-16 16,0 0-23-16,0 0-28 0,-7 3-24 0,7-3-6 16,0 0-14-16,34-3-10 0,-2 0-36 0,8 1 8 15,19-3 8-15,4 0-18 0,3-2-3 0,3 0-3 16,2 1-9-16,18-5-27 0,-3 2 6 16,3-1-18-16,3 0 5 0,-3-2 13 0,0 2-23 15,-16 3 2-15,-6 1 11 0,5 0-11 16,-7 3-7-16,-14 0-5 0,-6 1-19 0,-3 1 1 15,-10-2-36-15,-1 3-18 0,-7 3-10 0,-7-2-6 16,-6 1-17-16,-3-1-90 0,-13 5-133 16,5-6-551-16,-17 11 85 0,-7-6 106 0,-13 4 50 15</inkml:trace>
  <inkml:trace contextRef="#ctx0" brushRef="#br0" timeOffset="-171421.72">30467 16658 501 0,'31'-7'184'0,"-14"4"-27"0,4 1-14 16,7-2-18-16,6-1-4 0,9-1-6 0,16 2-20 15,2 1 17-15,1-1 3 0,6-1-15 0,3 0-26 16,-1 0 26-16,4-2-13 0,-2 1 0 0,7 2-15 15,17-3 5-15,-17 5 25 0,-1-1-22 16,0 0 1-16,-6 3-4 0,-4 0-13 0,-3-2-13 16,0 1 6-16,-13 1-11 0,-12 0 8 0,-3 0-8 15,-5 0 2-15,-4 0-17 0,-5 0 5 0,3 1-5 16,-10-1-3-16,2-1-5 0,-5 1-13 16,0 0 10-16,-3-3-35 0,1 3 30 15,-2 0 1-15,-9 0 2 0,12-1-13 0,-12 1-5 16,0 0 0-16,3-4-10 0,-3 4 17 0,0 0-22 15,0 0 7-15,0 0-2 0,-21-6-3 0,17 5-25 16,4 1-26-16,-17-1-3 0,10-1-61 16,-2 2-117-16,-9 0-111 0,8 2-425 0,-4-4 82 15,1-1 62-15</inkml:trace>
  <inkml:trace contextRef="#ctx0" brushRef="#br0" timeOffset="-167856.13">10281 13309 355 0,'-11'-3'121'16,"4"-2"1"-16,1 2 70 0,3-2-5 16,3 5-23-16,-10-3-10 0,7 0-19 0,3 3 16 15,-5-4 6-15,5 4-19 0,-3-6 0 0,3 6-33 16,-4-2 10-16,4 2-13 0,0 0-25 0,0 0 10 16,0 0-18-16,0 0-10 0,18-7-10 15,-5 5 0-15,5 4 2 0,5-2-8 16,12 0-4-16,6-2 4 0,3 2-4 0,4 0-22 15,17 0 17-15,-10 0-14 0,-8 0 21 0,15 0-20 16,-11 0-3-16,-7-1-6 0,-2-2 1 0,-1 0 8 16,-7 2-9-16,0 1 6 0,-4 0-12 0,-2 0 17 15,-4 0-11-15,-3 0-24 0,-4 0 9 16,0 0 13-16,-4 0 3 0,1 0-10 0,-3 0 4 16,-2-2-4-16,2 2-6 0,-11 0-4 0,13 2-19 15,-13-2-2-15,7 0-13 0,-7 0-46 0,3 1 2 16,-3-1-27-16,0 0-93 15,5 7-606-15,-5-1 45 0,6-2 101 0</inkml:trace>
  <inkml:trace contextRef="#ctx0" brushRef="#br0" timeOffset="-167201.58">12066 13405 542 0,'-4'-4'220'0,"4"4"-7"15,-7-3-8-15,7 3-31 0,0 0-8 16,0 0-12-16,0 0-21 0,0 0-31 0,0 0 11 16,17-7-21-16,-7 6-10 0,1 1-5 0,6-1-6 15,3-1-22-15,2-1 12 0,4 2-12 0,4 1-6 16,6 0 1-16,-2 0-11 0,7-2 13 15,2 2-18-15,2-1 3 0,-1-1-3 16,1 0-2-16,-1 2 2 0,-2 0 5 0,-1-3-5 16,-4 2-2-16,-3 0-16 0,-3 1-5 0,-3-3 16 15,-1 3-6-15,-3 0 6 0,-4-2-8 0,-3 2-1 16,-3 0 6-16,3 0-5 0,-7 0 2 0,1 0 11 16,-1 0-18-16,-10 0-3 0,13 0-10 15,-13 0 15-15,11 0-15 0,-11 0 2 0,0 0 1 16,0 0 7-16,0 0-3 0,3 5-14 0,-3-5 1 15,0 0-14-15,0 0-9 0,0 0-32 0,0 0-19 16,-9 9-25-16,9-9-115 16,0 0-584-16,-5 3 87 0,2-3 65 0</inkml:trace>
  <inkml:trace contextRef="#ctx0" brushRef="#br0" timeOffset="-164186.02">13833 13351 401 0,'0'0'151'0,"0"0"-64"0,0-4 16 0,0 4-19 15,0 0-7-15,0 0-5 0,0 0-6 0,0 0-9 16,3-8 1-16,-3 8-22 0,0 0 31 0,0 0-13 16,0 0-6-16,0-6-17 0,0 6 2 0,0 0-5 15,0 0 11-15,0 0 12 0,0 0-10 16,3-3-21-16,-3 3 6 0,0 0 2 0,5-4-28 16,-5 4 13-16,0 0 10 0,9-3-13 0,-9 3 11 15,10-1-14-15,-10 1 4 0,10 0-4 0,-2-1-4 16,-8 1 28-16,17 0-24 0,-7-3-7 15,0 3 8-15,3 0 0 0,2 0-6 16,1 0 11-16,2 0-3 0,0 0-10 0,4 3 8 16,3-3 28-16,5 1-39 0,1 0 11 0,0 1-8 15,0-1 5-15,3-1 0 0,6 4 0 0,2-1 13 16,-1-3-20-16,0 4 4 0,4 0 1 16,13-2-1-16,3 6-2 0,-2-4 0 0,2-1 8 15,1 3 5-15,-4-2-21 0,4 3 23 0,-1-1-22 16,0 0 20-16,-3-2-3 0,0 3-5 0,0 0-10 15,0-3 10-15,0 3 15 0,-2 0-27 0,5 0 9 16,0 0-9-16,-6-1 7 16,3 2-8-16,0-1 18 0,0 1-7 0,4 1 2 0,-1-1-3 15,-3 0 3-15,1-1-20 0,2 1 23 16,-3 1-6-16,-3-2 6 0,3 2-3 0,-7 0-10 16,-3-3 18-16,-7-1-21 0,14 3-5 15,-8-1 21-15,8 3 0 0,-10-3-24 0,-4-1 11 16,14 1 5-16,0 0 0 0,-8-1 0 0,-6 1-2 15,1-2 4-15,-2 0-4 0,1 2 22 0,1-3-22 16,-2 0 4-16,1 3-2 0,1-4 8 0,-2 4-6 16,1-3 6-16,1 0-8 0,-5 1 3 15,4-2-8-15,-4 3-3 0,5-3 0 16,-5 3 6-16,1-4 2 0,3 4 5 0,0-2-3 0,3 3-2 16,-2-3 5-16,-1 0 1 0,2 1 6 15,2 0-27-15,-4-1 41 0,4-1-21 0,-4 3-3 0,0-4-4 16,-3 4-3-16,2-2 7 15,-2 0-4-15,-4-1 76 0,-3-2-3 0,0 4-27 16,3-3 7-16,-3 3 0 0,3-4-5 0,4 3-12 16,-1-4 7-16,1 5-3 0,2-3 8 0,5-2-13 15,-1 0 3-15,-2 4-10 0,-1-2-11 0,-1-1 13 16,-5 0-7-16,0-1 2 0,-1 0-10 16,-3 2 7-16,2-2-7 0,-2 0-8 0,-7 3 5 15,3-2 3-15,0-1 2 0,-2 1-15 0,-1-1 18 16,-3 1-12-16,1-1 1 0,-4 0-2 15,-1-1-5-15,-3 1 16 0,2 1-11 0,-4-1-5 16,1 0 25-16,1 0-19 0,-7 0-76 16,2-1 19-16,2 2 5 0,-11-1-3 0,13 0 49 15,-13 0-10-15,10-2 20 0,-10 2-17 0,11-1 12 16,-11 1-15-16,4-5 12 0,-4 5 16 0,3-1-5 16,-3 1 15-16,3-6-7 0,-3 6-16 0,0 0 28 15,3-4-30-15,-3 4-1 0,0 0 6 16,0 0-3-16,0 0 5 0,-9-8-12 0,9 8-1 15,-4-4-23-15,4 4-9 0,-14-2-32 0,14 2-35 16,-24 2-47-16,-13 6-242 0,20-4-377 0,-4-1 110 16</inkml:trace>
  <inkml:trace contextRef="#ctx0" brushRef="#br0" timeOffset="-152817.89">4993 14376 639 0,'0'0'110'15,"-1"-4"3"-15,1 4 15 0,-3-6-43 16,3 6 27-16,0 0-15 0,-6-4-7 0,6 4-13 16,0 0 5-16,-4-4-11 0,4 4-19 0,0 0 6 15,-3-3 4-15,3 3-16 0,0 0 13 0,0 0-34 16,0 0 9-16,0 0-14 0,0 0-12 16,0 0 15-16,0 0-10 0,0 0-3 15,16-2 8-15,-5 4-8 0,6 1 3 0,4-3-13 0,6 0 2 16,7 0-14-16,10 0 24 0,21-2-4 15,3 1 0-15,1-3 5 0,0 0-8 16,2-2 20-16,1 2-17 0,3 0 69 0,0-3-16 16,4 2-4-16,-4-1 1 0,1-1-1 0,-2 2-9 15,-4-1 4-15,-3 0-14 0,-5 5 8 0,-11-5-10 16,-9 5-8-16,-5 1-2 0,-7-2 2 0,-2 1 0 16,-4-1-2-16,-1 2-6 0,-5 0 6 15,-2-2-11-15,-1 2 0 0,-2 0-17 0,-2 2-3 16,-1-2 5-16,-4 2 2 0,-6-2-15 15,4 4-48-15,-4 3-39 0,0-7-53 0,-10 7-93 0,3 0-535 16,-2-4 62-16,-3 3 102 16</inkml:trace>
  <inkml:trace contextRef="#ctx0" brushRef="#br0" timeOffset="-152317.92">4979 14366 611 0,'0'0'141'0,"0"0"-18"16,0 0-8-16,0 0-15 0,0 0-8 0,0 0 0 16,13-8-7-16,-6 8-29 0,7-3 77 15,-1 1 23-15,8 0-41 0,7 0-12 0,3 1-8 16,10-1-14-16,6 1-11 0,19-3-1 0,1 2-5 16,2 0-3-16,3-1 1 0,-1 2-16 0,4 1 0 15,1-2 0-15,2 1 10 16,1 1-20-16,-1-4-5 0,-2 4 2 0,-5 0 3 15,-2 0-16-15,-3 0 13 0,-12 0-9 0,-6 0-9 16,-4-2-7-16,-10 2-1 0,1 0 11 0,-1 0 0 16,-8 0 0-16,-4 0 5 0,1 2-5 0,-5-2-3 15,-2 0-2-15,-1 0 5 0,-2 0-8 16,-3 0 0-16,-2 0 24 0,1 0-24 0,-9 0 5 16,14 0-2-16,-14 0-5 0,6 2-8 0,-6-2-3 15,0 0-4-15,0 0-4 0,0 0-32 0,-20 5-3 16,6-1-23-16,4-1-16 15,-6-2-30-15,-2-1-23 0,-3 5-90 0,-1-2-550 16,0-1 66-16,-2 0 57 0</inkml:trace>
  <inkml:trace contextRef="#ctx0" brushRef="#br0" timeOffset="-151861.25">5164 14409 447 0,'-11'-1'185'15,"11"1"-24"-15,0 0-10 0,0 0-5 0,0 0-33 16,-4-2 4-16,4 2-27 0,0 0 23 0,0 0-32 15,21-1-9-15,-8-1 5 0,5 2-3 0,3-2-15 16,5 2-15-16,6 0 19 0,6 0-11 16,6-2-4-16,4 1 1 0,20-2-16 0,-3-1-12 15,6 4 17-15,2-2 11 0,1 0-26 0,2-2 10 16,-4 4-28-16,2-2 16 0,-1 1-29 16,-5-1 13-16,-3 0-7 0,-3 2 22 15,-8-2-23-15,-10 1 19 0,-2 0-3 0,-7 1-11 16,-1-1 6-16,-1 1-3 0,-5 0-18 0,-4-1 26 15,-1 1-13-15,-5-4 3 0,-2 4 9 0,-1 0 1 16,-2 0 2-16,1 0-4 0,-4 0-1 0,-3 0 5 16,-7 0 1-16,17 0-6 0,-17 0 23 15,10 0-38-15,-10 0 10 0,0 0-2 0,0 0 2 16,0 0-5-16,0 0 8 0,0 0-1 0,0 0-12 16,0 0-5-16,0 0-16 0,0 0-17 0,-21 10-80 15,14-8-107-15,-2 3-316 0,2-1-181 16,-7-1 113-16</inkml:trace>
  <inkml:trace contextRef="#ctx0" brushRef="#br0" timeOffset="-142143">12558 15366 325 0,'-17'0'186'0,"3"-3"12"0,0 2-35 16,4-3-9-16,0 4-6 0,-1-2-81 0,1 1 0 15,3 0-9-15,-3-2-1 0,3 3 4 0,7 0-12 16,-13 0 7-16,13 0-10 0,-14-2 0 0,14 2 3 15,0 0-13-15,0 0-8 0,0 0 15 16,0 0-30-16,0 0 26 0,38 9-1 16,-12-9 18-16,10 5-20 0,8-2 0 0,17 4 69 15,10-4-21-15,8 4 16 0,20-7-3 0,0 5-15 16,2-2-7-16,-3 1-6 0,1 0 10 0,0-2-18 16,0 2-14-16,-17-1 1 0,-2-3-17 15,1 0 0-15,-2 3 7 0,-4-2-2 0,-3 3 0 16,-7 0 2-16,-14-1-2 0,-10-2-23 0,-7 1 17 15,-6 2-9-15,-5-3-19 0,-2 1-4 0,-4-2 4 16,-3 3-4-16,-5 1 15 0,-4-3-6 0,-5 6-17 16,0-7-3-16,-18 10-22 15,1-2-9-15,-6 0-51 0,-8 4-30 0,-3-3-36 16,-18 4-57-16,-6-1-138 0,20-1-414 0,-16-1 56 16,2 4 86-16</inkml:trace>
  <inkml:trace contextRef="#ctx0" brushRef="#br0" timeOffset="-141754.33">12140 15483 563 0,'0'0'227'0,"0"0"-1"0,4-7-34 16,-4 7 2-16,17-3-38 0,-4 3-10 0,8-3-2 16,7-1-24-16,12 4-2 0,5 0 2 0,17-3-7 15,6 2-14-15,3 0 6 0,5 1-20 0,20-3-8 16,9 3-3-16,5 0 3 0,2 0-13 0,2 0-21 16,-1-2 13-16,-1 2 16 0,5 0-26 15,2 2-7-15,4-2 32 0,-9 0-37 0,1 0 4 16,-9 0-15-16,-3 0 18 0,-4 4-28 0,-20-3 5 15,-4 2-11-15,-3-3 4 0,-10 4 4 16,-12-4-2-16,-8 1 7 0,-12 1-15 0,-2 1 6 16,-5-3-1-16,-2 0-8 0,-4 3 14 15,-3-3-6-15,-4 1-7 0,-3 0-6 0,-7-1 0 16,0 5-12-16,0-5-5 0,-14 5-78 0,1 2-50 16,-11 3-254-16,0-2-456 0,-1-1 103 0,-6-1 72 15</inkml:trace>
  <inkml:trace contextRef="#ctx0" brushRef="#br0" timeOffset="-136069.47">11946 16706 655 0,'0'0'251'0,"0"0"-18"0,0 0-29 0,0 0-4 16,0 0-31-16,13-11-26 0,1 7-7 0,3 0-8 16,1 0-8-16,12-2-10 0,4 2-18 15,7-3-15-15,17 2-10 0,4-1 4 0,6-1-4 16,-2 1-11-16,2 0 1 0,0 1-11 0,3 0 13 15,2-1-18-15,-1 1-8 0,10 1 3 16,10-2 5-16,4 0-16 0,-15 5 19 16,-5-5-14-16,-1 5-22 0,0 0 15 0,-3-1 0 15,-7 2-5-15,-1-1-5 0,-9 1 5 0,-11 1 0 16,-9-1 2-16,-1 2-12 0,-3-1 7 0,-3-1-10 0,-5 1 6 16,-2-1 12-16,0 0-13 15,-5 0 5-15,-2 0 1 0,-7 3-19 0,0-3 6 16,-7 0-29-16,0 0-12 0,0 0-14 0,0 0-45 15,0 0-41-15,-34 9-36 0,13-8-87 0,1 2-535 16,-11-1 56-16,0 0 80 0</inkml:trace>
  <inkml:trace contextRef="#ctx0" brushRef="#br0" timeOffset="-135684.36">12110 16681 783 0,'-4'-4'210'16,"4"4"-18"-16,0 0-11 0,0 0-9 0,21-7-19 15,-8 3-17-15,8 1-3 0,3-2-10 16,7 1-21-16,10-2-20 0,17 0 5 15,1 0-15-15,8 1 2 0,-2-2-12 0,4 0-6 16,3 3 3-16,3-3-18 0,20 0-3 0,-2 0 19 16,2 2-11-16,-2-1-3 0,-15 1-10 0,-2 0-4 15,2 0 6-15,-3 1-1 0,1 0-19 16,-1 0-5-16,0 1 3 0,-6 0-28 0,-4 0 28 16,-11 0 17-16,-10 3-2 0,-3-1-10 0,-6 0 3 15,-4 1 15-15,-8 0-26 0,1-2-5 0,-9 2-10 16,1 0 36-16,-2 0-19 0,-4 0 4 15,-3 2 4-15,-7-2-25 0,0 0 13 0,0 0-8 16,0 0-31-16,0 0-18 0,-24 6-2 16,10-4-49-16,-6 1-40 0,0 0-111 0,-4-1-563 0,-1 3 92 15,-2-1 44-15</inkml:trace>
  <inkml:trace contextRef="#ctx0" brushRef="#br0" timeOffset="-135205.84">12195 16655 532 0,'-10'1'217'15,"10"-1"-25"-15,0 0-17 0,-7 2-4 16,7-2-7-16,0 0-18 0,0 0-23 0,0 0-13 16,24 0 15-16,-3-2-20 0,0 1-13 0,10 0-7 15,9-1 4-15,4-1-20 0,21-1 0 0,1 0-10 16,2-1 8-16,0 0-16 0,7 1 3 16,1-2-11-16,19 1 21 0,-3-1-15 15,-14 1-18-15,-1-2-3 0,0 1-3 0,-4 1 16 0,-5-1 5 16,3 4-25-16,-6-4-13 0,4 0-3 15,-4 2 8-15,-3-3-8 0,-1 6-13 16,-13-3 8-16,-3 1 8 0,-5 0-8 0,1 0-3 16,-6 3 6-16,-4-1 4 0,0-2-4 0,-8 2 12 15,1 0 3-15,-6 0-20 0,1-1 4 0,-4 2 11 16,-2-2-5-16,-2 2 7 0,-1 0-2 16,-1 0-11-16,-9 0 6 0,12 0-13 0,-12 0 0 15,0 0 0-15,0 0-8 0,0 0-28 0,0 0-26 16,0 0 6-16,-18 10-62 0,8-9-184 0,-1 5-481 15,1-3 30-15,0-2 136 0</inkml:trace>
  <inkml:trace contextRef="#ctx0" brushRef="#br0" timeOffset="-131125.65">5256 16499 427 0,'0'0'238'16,"-3"-3"-23"-16,3 3-13 0,0 0-25 0,0 0 17 16,-4-5-17-16,4 5-21 0,0 0-18 15,0 0-7-15,0 0-11 0,0 0-17 0,0 0-9 16,0 0-9-16,0 0-16 0,0 0 0 0,0 0-5 16,13-4 0-16,-13 4-3 0,21 1-17 0,-7-1-8 15,10 2 5-15,3-1-8 0,4 0-10 16,7 3-5-16,3-2 8 0,3-1-6 0,3 1-2 15,18-4 5-15,0 1-15 0,4 1 15 16,0-3-8-16,2 0 6 0,-3-2 12 0,1 1 0 16,-7 0-12-16,-1-1-14 0,-13 4 4 15,-4-2 4-15,-3-1-5 0,-7 1 3 0,-3 1-5 16,0 1 7-16,-4-3-2 0,-5 4-11 0,0-1 3 16,-7 0-2-16,1 1-6 0,-1-2 16 0,-2 2-8 15,1-3 6-15,-4 3-1 0,-3 0-5 16,3-1 0-16,-10 1 0 0,11 0 11 0,-11 0 1 15,12 0 6-15,-12 0-17 0,8 0-9 0,-8 0 18 16,0 0-17-16,0 0 7 0,7-3 10 0,-7 3-12 16,0 0 7-16,0 0 3 0,0 0-8 15,0 0-5-15,0 0-8 0,0 0 6 0,0 0-47 16,0 0-25-16,0 0-95 0,-28 0-118 16,28 0-545-16,-9 3 77 0,5-3 85 0,4 0 35 15</inkml:trace>
  <inkml:trace contextRef="#ctx0" brushRef="#br0" timeOffset="-128592.71">7379 16448 468 0,'0'0'197'0,"0"0"-18"0,0 0-23 0,0 0-61 16,0 0 5-16,0 0-39 0,0 0 8 0,0 0-15 16,0 0 10-16,0 0-8 15,0 0-25-15,0 0 23 0,0 0-8 0,0 0 3 0,-11-3-16 16,11 3-2-16,0 0 4 0,0 0-1 16,0 0-9-16,0 0 6 0,0 0 10 0,0 0-28 15,0 0 12-15,0 0-4 0,0 0-3 16,0 0-5-16,0 0 25 0,0 0-38 0,0 0 8 15,14 10-1-15,-7-7 9 0,0 1-11 0,3 0 15 16,4-3 3-16,-1 5 29 0,4 0-55 0,0-4 82 16,1 3-12-16,3-3-3 15,1 1-10-15,6-2 5 0,3-1-11 0,-3 0 11 0,5 0-13 16,-2 0 3-16,0 0-8 0,-3-1 20 0,-1 0-5 16,-3-1 16-16,0 1-41 0,-1 1 23 15,-2-1-13-15,0 0 5 0,-8 1-13 16,2 0 10-16,-2-2-14 0,-3 2-17 0,0 0 29 15,0 0-13-15,-3-2-7 0,-7 2-6 0,11 2 3 16,-11-2-2-16,0 0 1 0,0 0-6 0,0 0 4 16,0 0-17-16,-24 4 7 0,9-3 2 15,-1 2 9-15,-5-2-4 0,1 3-19 0,-4-2 20 16,0 1-21-16,-3 0 31 0,3-1-31 0,0-2 16 16,-3 4-5-16,0-3 7 0,5 0-15 0,-2 0 12 15,1 1 4-15,2-2-6 0,0 1-5 16,2-1 12-16,4 0-9 0,-1 0-3 0,2 0-5 15,4 1 5-15,-1-1 10 0,1 0-7 16,10 0-8-16,-16-1-1 0,16 1 9 0,-12 0-6 16,12 0-4-16,0 0 2 0,0 0 2 15,0 0 3-15,0 0-10 0,0 0 10 0,0 0 0 16,0 0 8-16,34-3-16 0,-19 2 8 0,1 1-5 16,5-2 2-16,0 0 1 0,2 0-1 0,8 1 1 15,-4-2 2-15,-2 2 0 0,-1-1 7 16,0 1-7-16,-1 1-2 0,-2 0-9 0,3-2 14 15,-8 1 5-15,2-2-6 0,-4 3 8 0,0 0-7 16,-1 0-3-16,-2 0 5 0,-2 0-7 0,1 0 7 16,-10 0-3-16,11 0 1 0,-11 0-3 15,0 0 0-15,0 0 2 0,0 0-9 16,0 0 2-16,0 0-18 0,-34 0 12 0,17 4 6 16,-4-4 8-16,1 2-31 0,-1-2 12 0,-3 3 11 15,0-2 5-15,1 1-15 0,-2-1-11 0,1 0-2 16,1-1 0-16,2 2-23 0,-2 1-11 15,1-1-53-15,6 1-39 0,-2-2-112 0,5 2-553 16,2 0 79-16,1-3 83 0</inkml:trace>
  <inkml:trace contextRef="#ctx0" brushRef="#br0" timeOffset="-125168.99">8733 16513 560 0,'0'0'159'0,"0"0"-13"0,-4-3 0 15,4 3-34-15,0 0 21 0,0 0-38 0,0 0 5 16,-4-4-5-16,4 4-3 15,0 0 5-15,0 0-97 0,0 0 10 0,0 0 16 0,0 0-8 16,0 0 5-16,0 0-13 0,0 0-5 16,0 0 46-16,0 0-38 0,-3-4-18 0,3 4 10 15,0 0-2-15,0 0-3 0,0 0 10 16,0 0-10-16,0 0 10 0,0 0 0 0,0 0-17 16,0 0 20-16,0 0-11 0,0 0-2 0,0 0-15 15,0 0 28-15,0 0-6 0,0 0-7 16,0 0 10-16,0 0 19 0,24 4-1 0,-17-2-28 15,3 0 13-15,4 0 7 0,3 1 3 16,3-2-20-16,1 0 25 0,10 3-28 0,-1-2 13 0,2-1 15 16,8 2-5-16,2 0-16 15,2-2 11-15,17 3 67 0,1-1-3 0,0 0-16 0,5-2-9 16,-5 3 4-16,0 1-20 0,2-2-3 16,1 1 8-16,-16 0-12 0,-5-1-1 0,0-1 0 15,-3 2-10-15,-3-2 13 0,3 2-20 16,-10-1 12-16,-3 0-10 0,-1 0-3 0,-4-2 5 15,-2 2-7-15,-3-2 0 0,-2 0 5 0,-3 2 2 16,1-2 6-16,-7 1-8 0,3-2 10 0,-2 1-15 16,-1-1-3-16,-7 0 3 0,9 0 13 15,-9 0 14-15,0 0-27 0,0 0 0 0,0 0 20 16,0 0-10-16,0 0-5 0,-24-8-5 0,14 5 8 16,-3 1 2-16,-4-1-3 0,3 1-22 15,-7 0 12-15,0-1-10 0,-2 0 10 0,-1 3-10 16,-7-3-5-16,1 0 5 0,-4 3-3 15,3-1 6-15,-3 0-6 0,-4-1-4 0,3 1 7 16,-2 1-3-16,-1-1-5 0,-2 0 11 0,2 1 2 16,3-2 0-16,1 2-15 0,0-2 7 0,0 2-2 15,3 2 21-15,0-2-11 0,-2 0-13 16,5 0 0-16,1 0 11 0,2 2-3 0,1-2 5 16,1-2 3-16,2 4-1 0,0-2 1 0,-2 0-8 15,6 0 5-15,-1 0 3 0,1 0-3 0,3 0-10 16,1-2 15-16,0 2-2 0,-1 0 0 15,4-2-6-15,-1 2 8 0,11 0-10 0,-16 0 13 16,16 0 8-16,-11 0-19 0,4-1-2 16,7 1 8-16,0 0-6 0,-10-1 4 0,10 1-1 15,0 0-8-15,0 0 16 0,0 0-23 16,0 0 5-16,28-5-19 0,-12 4 19 0,5 1-5 16,6-2 5-16,4 2 13 0,3-4-3 0,7 4-8 15,4 0-7-15,2-1 2 0,1 1 16 0,17-1 7 16,-10 1 1-16,-8 0-6 0,-2 0-13 15,0 0-9-15,-1 1 14 0,-9-1 3 0,2 0-20 16,-3 1-3-16,-3-1-5 0,-7 0 0 16,3 0-18-16,-6 0-13 0,-1 4 8 0,-2-2-82 0,-5-1-5 15,1 1-38-15,-8 1-85 16,1-1-546-16,-7 3 70 0,0-1 87 0</inkml:trace>
  <inkml:trace contextRef="#ctx0" brushRef="#br0" timeOffset="-122181.59">10691 16452 488 0,'0'-4'157'15,"-3"1"-9"-15,3 3 13 0,-4-8-12 0,-2 6-16 16,6 2 43-16,-4-6-7 0,4 6-7 16,-7-6-34-16,4 3 7 0,3 3 6 0,-4-5-18 15,4 5-13-15,0-5-20 0,0 5 4 16,0 0-19-16,0 0-17 0,7-6-1 0,0 3-9 16,4 0 9-16,5 1-11 0,5-2-18 15,3 4 15-15,7-2-12 0,3-1 10 0,6 2-3 16,2 0-9-16,-1-3-6 0,0 3 0 0,3 0 10 15,-6-1-18-15,-1 1-7 0,-3 1-3 0,-3-2 11 16,0 1-9-16,-7 1 19 0,0 1-13 16,0-1 4-16,-7 0-11 0,-3 0 1 0,-1 0 4 15,1 2 6-15,-4-2-11 0,-3 1 4 0,-7-1-10 16,0 0-5-16,0 0 10 0,0 0-8 0,0 0 3 16,0 0 5-16,-31 4 0 15,18-2-7-15,-8 0-8 0,-3-1 7 0,4 1 6 16,-10 0-11-16,-1 0-7 0,-4 1 7 0,1-2 0 15,-4 1 6-15,-3 1 4 0,-3 0 1 0,3-2-6 16,0-1 3-16,7 1 3 0,-4-1 2 16,7 0-10-16,-3 2-5 0,10-2 12 0,0 0-7 15,1 0 8-15,5 0-9 0,2 0 1 0,4 0-5 16,-1 0 8-16,6 0 9 0,7 0-7 0,-13 0 5 16,13 0-7-16,0 0 2 0,0 0 10 15,0 0 5-15,0 0-20 0,41-3 18 16,-24 2-10-16,7-2-3 0,6 0 7 0,-2-3 14 15,9 2-16-15,1-1 0 0,0 2-5 0,0-3 3 16,2 3-16-16,-3-1 3 0,-3 2 15 0,-3-2-5 16,4 1-13-16,-8 1 8 0,-3 1 5 15,0-3 2-15,-3 2 3 0,-5 1 1 0,2-1 6 16,-5 1-1-16,-1 1-1 0,0-3-5 0,-2 3 5 16,-2 0-7-16,-8 0 10 0,10 0-13 0,-10 0-3 15,0 0-2-15,0 0-10 0,0 0 12 16,0 0 0-16,0 0-17 0,0 0-8 0,0 0-13 15,0 0-10-15,-18 7 5 0,18-7-39 0,-9 5-25 16,5-3 13-16,-5 0-105 0,4-2-54 0,2 4-530 16,-1-3 84-16,-2 2 60 0</inkml:trace>
  <inkml:trace contextRef="#ctx0" brushRef="#br0" timeOffset="-115686.52">18119 16058 798 0,'0'0'218'0,"0"0"-21"15,0 0-44-15,0 0-58 0,0 0-23 0,0 0 10 16,8 18-41-16,-8-9 20 0,3-2 0 0,-3 2-14 16,0 2 9-16,0 0-2 0,0 2-24 0,0-1 16 15,0 3 0-15,0-2-17 0,0 6 1 16,0-2-4-16,0 1-13 0,0 0 2 0,0-1-12 15,-3 1 4-15,3 1-42 0,3-4-42 0,-3-1-56 16,0 1-146-16,3 1-420 0,-2-4 46 0</inkml:trace>
  <inkml:trace contextRef="#ctx0" brushRef="#br0" timeOffset="-115275.96">18533 16101 675 0,'0'0'249'16,"-3"-5"-34"-16,3 5-8 0,-11-4-15 0,11 4-16 15,-13 0-24-15,3 4-22 0,-4-1-5 0,0 4-17 16,-3 3-21-16,1 3 10 0,-2 0-12 16,1 3-16-16,3 2 8 0,4 1-29 0,-4-1 9 15,4 0-6-15,4 2-8 0,2-4-7 16,-3 0 3-16,7 0 1 0,0-2-1 0,0-1-14 15,7-2 6-15,0 0 8 0,3-3-4 0,4-1-12 16,-1-3-5-16,5-4 8 0,2 0-6 0,4-5-12 16,0-2 23-16,3-3-18 0,-3-4-6 15,3 0 4-15,-6-4-1 0,3 0-5 0,-4-1-5 16,0-2 5-16,-9 3-13 0,0-1 13 0,-2 0-5 16,-5 1 3-16,-4 2 2 0,0 2-10 0,-4-2 2 15,-5 3 9-15,-2 3-6 0,-3-2-3 0,-3 5-2 16,0-1 0-16,-3 3 0 15,3 1-3-15,-1 4-7 0,2 0-3 0,-2 3 10 16,1 2-7-16,4 1-6 0,2 4-30 0,1 0-28 16,3 2-24-16,4 1-58 0,3-3-67 0,6 1-176 15,5 2-374-15,6-1 71 0,7-3 106 0</inkml:trace>
  <inkml:trace contextRef="#ctx0" brushRef="#br0" timeOffset="-115024.42">19500 15940 673 0,'0'0'207'0,"0"0"-18"0,0 0-22 16,0 0-1-16,0 0-30 0,-27 11 12 0,7 1-25 16,-22 12-13-16,-5 6-28 0,-14 13 67 0,-7 5-21 15,-2 9-21-15,-22 16 11 0,-4 5 7 0,1 1-30 16,-1-1-13-16,4 4-8 0,6 1-12 15,18-17 2-15,6 0-3 0,4-1-2 0,3-2-5 16,5-5-3-16,1-1-10 0,6-5-18 0,12-12-5 16,0-3-44-16,3-3-28 0,8-6-97 0,3-6-59 15,6-8-89-15,5 2-433 0,5-6 15 16,-2-2 57-16</inkml:trace>
  <inkml:trace contextRef="#ctx0" brushRef="#br0" timeOffset="-114805.33">18947 16820 854 0,'0'0'256'15,"-4"11"-28"-15,1-1-20 0,0 0-29 16,-1 4-13-16,-2 1-5 0,-2 1-20 15,2 5-23-15,-1 0-3 0,0 2-20 0,0 1-16 16,-3-1-40-16,6 2-29 0,-5 0-54 0,5-2-84 16,-16 2-148-16,23-4-515 0,0-6 87 0,3-3 123 15</inkml:trace>
  <inkml:trace contextRef="#ctx0" brushRef="#br0" timeOffset="-114413.96">19278 16806 788 0,'-6'-4'264'0,"6"4"-21"0,0 0-18 16,-18 6-25-16,12 1-11 0,-4 1-30 0,-1 2-13 16,1 3-24-16,-3 3 14 0,2 3-33 15,-2-1-27-15,2 3 14 0,1-1-13 0,6-4 2 16,-2 2-15-16,2-1-8 0,1-2 1 0,3-1-1 15,0-3-10-15,3 0-5 0,1 1 0 0,2-4-8 16,1 0-2-16,4-4 7 0,2-1-9 0,4-3-1 16,-3-1 2-16,3-2-22 0,0-3 13 15,1 0-4-15,-2-6 17 0,2 1-16 16,1-1-6-16,-4-2-4 0,1-3 2 0,-2-1-4 0,-4 1-4 16,-3-1 13-16,1 3-4 0,-5 0-6 15,0 2-8-15,-3 0 8 0,-3 0 11 16,-1 1-14-16,-6-1-2 0,0 3 13 0,3 1-10 15,-4 0 2-15,1 2 5 0,0 0-10 0,-1 5 0 16,2-1 0-16,-1 3 3 0,10 0-27 0,-12 3-24 16,6-1-34-16,0 4-33 0,5-1-44 0,1-2-156 15,1 7-550-15,5 0 100 0,5-1 68 16</inkml:trace>
  <inkml:trace contextRef="#ctx0" brushRef="#br0" timeOffset="-114253.2">19792 16933 609 0,'3'-2'230'0,"-3"2"-51"15,0-8-10-15,0 8-2 0,0-6-11 0,0 6-26 16,3-4-25-16,-3 4-41 0,0 0-10 0,0 0-26 16,0 0-38-16,0 0-36 0,7 2-123 0,-7-2-522 15,6 8 28-15</inkml:trace>
  <inkml:trace contextRef="#ctx0" brushRef="#br0" timeOffset="-114001.64">20127 16792 747 0,'0'0'276'0,"0"0"-27"0,0-6-29 0,0 6-21 16,0 0-12-16,0 0-15 0,0 0-24 0,0 0-15 15,0 0-12-15,-4 20-1 0,3-9-20 0,-2 3-13 16,-3 3 2-16,5 2-4 0,-5 2-26 16,-1 3 0-16,0 1 2 0,0 0-12 0,0 4 7 15,1 0-15-15,-5-1-5 0,4-3-16 0,1-3 3 16,2-1-23-16,-7 0-43 0,8-2-37 16,0-4-42-16,-4 4-260 0,7-5-457 0,0-3 99 0,4-5 120 15</inkml:trace>
  <inkml:trace contextRef="#ctx0" brushRef="#br0" timeOffset="-113541.14">20823 16185 903 0,'0'-6'253'0,"0"6"-14"0,4-3-19 0,-4 3-33 15,11-3-16-15,-5 1-10 0,1 1-20 0,6-2 8 16,1 3-24-16,0 0 3 0,3 0-26 16,4 3-15-16,-4-2-18 0,6 1-22 0,-2-1-37 15,-1 1-51-15,-2 1-62 0,-1-1-117 0,3 2-596 16,-6 1 76-16,-4-3 72 0</inkml:trace>
  <inkml:trace contextRef="#ctx0" brushRef="#br0" timeOffset="-113340.68">20861 16342 926 0,'0'0'284'16,"21"-9"-20"-16,-12 7-57 0,2 0-5 0,0-3-20 15,6 2-15-15,0-1-27 0,3 0 4 0,0 2-24 16,1-1-10-16,3 1 0 0,0 2-51 15,0-1-69-15,0-2-149 0,6 5-409 0,1-1-151 16,-7-2 17-16,4-1 83 0</inkml:trace>
  <inkml:trace contextRef="#ctx0" brushRef="#br0" timeOffset="-112609">22567 16217 470 0,'0'0'228'0,"0"0"-36"0,-3 21-18 0,-5-8-25 15,5 2-6-15,-3 4-10 0,2 2-15 0,-2 4 5 16,-5 4-26-16,4 1-5 0,0 0-2 16,-2-1-13-16,5-2-6 0,-3-4 9 0,3 2 2 15,-2-1-8-15,2 1-20 0,4-6-1 16,-3 0-12-16,0 1 5 0,3-2-7 0,-1 0-21 16,1-2-16-16,1-1-25 0,-1 0-77 15,0-2-43-15,3-2-77 0,0 0-574 0,1-3 98 16,2-1 64-16</inkml:trace>
  <inkml:trace contextRef="#ctx0" brushRef="#br0" timeOffset="-112234.58">22946 16438 739 0,'0'0'269'0,"0"0"-26"16,0 0-7-16,-6-5-21 0,6 5-13 0,0 0-36 16,0 0-2-16,-18 9-28 0,12-5-3 0,-4-1-26 15,6 3-2-15,-6-1-20 0,6 1-21 0,-2-2 7 16,2 0-35-16,1 1 3 0,0-3-37 16,-1 3 29-16,4-5-23 0,-4 5-11 0,4-5 3 15,0 0 5-15,0 0 3 0,0 0-18 0,0 0 12 16,0 0-2-16,0 0 0 0,18-15 18 0,-15 10-8 15,0-1 8-15,1 1 13 16,3-1-5-16,-7 0-1 0,5 0 11 0,-4 4 0 16,0-3-8-16,-1 5-8 0,0-9 6 0,0 9-5 15,3-6-1-15,-3 6 6 0,0-5-8 0,0 5-8 16,0 0 3-16,0 0-1 0,-5-4-4 16,5 4-13-16,0 0-36 0,0 0-28 0,0 0-39 15,-9 13-50-15,9-13-139 0,0 9-522 0,7-4 79 16,-3-1 56-16</inkml:trace>
  <inkml:trace contextRef="#ctx0" brushRef="#br0" timeOffset="-111919.29">23722 16026 578 0,'-27'7'251'0,"14"5"-34"0,-5 3-40 16,-13 12-13-16,0 7-31 0,-9 3-3 0,-7 13-22 15,-2 5-13-15,-3 2 5 0,-3-1 7 16,-5 4-22-16,-1-4-9 0,-1 6-14 0,4-4 7 16,-1 3 5-16,4-7-12 0,1-1-19 15,10-3 13-15,-1-3-12 0,10-9-13 0,2-2-1 16,5-6-4-16,1 1 10 0,7-6-13 0,5-6 5 15,2-2-8-15,4-5 6 0,-2-1-8 16,4-1-18-16,0 0 10 0,4-2-18 0,-2-1 1 16,2-1-1-16,3-6-107 0,3 4-128 0,5-5-584 15,-8 1 92-15,17-9 93 0</inkml:trace>
  <inkml:trace contextRef="#ctx0" brushRef="#br0" timeOffset="-111616.2">23238 16833 565 0,'0'0'236'0,"0"0"-19"0,0 0-38 0,0 0-2 15,0 0-13-15,-15 9-18 0,15-9-13 0,-3 6-8 16,3-6-12-16,0 0-6 0,0 0-7 15,0 0-15-15,0 0-11 0,0 0-5 0,0 0-10 16,0 0 5-16,0 0-26 0,0 0-4 0,21-12 22 16,-15 7-25-16,-2-2-62 0,-1 3-5 0,-3-3 28 15,3 0 37-15,-3 3-27 16,0 0 8-16,0 4-17 0,0-11 19 0,0 7-17 0,-6 0 5 16,3-1 13-16,-4 4 0 0,7 1-34 15,-15-2 4-15,2 4-35 0,-7 4-50 0,-1 0-228 16,1 4-459-16,-1 0 78 0,0-4 99 0</inkml:trace>
  <inkml:trace contextRef="#ctx0" brushRef="#br0" timeOffset="-106527.39">19853 13531 598 0,'0'-5'215'16,"0"0"-35"-16,0 5-6 0,3-7-21 0,-3 1-20 15,0 6-12-15,0 0-14 0,-3-7-15 0,3 7 3 16,0 0-16-16,0 0 3 0,0 0-20 15,0 0 22-15,0 0-35 0,0 0 5 0,3 21-19 16,-2-10 1-16,-1 4-2 0,0-1-6 0,3 4-10 16,-3 0-6-16,0 0 19 0,3 3-56 0,-3 0-1 15,3-1-38-15,-3-1 5 0,3 0-59 0,-2-2-173 16,2 1-472-16,3-3 92 16</inkml:trace>
  <inkml:trace contextRef="#ctx0" brushRef="#br0" timeOffset="-106104.7">20146 13500 954 0,'0'0'295'0,"0"-9"12"16,0 9-69-16,0-8-18 0,0 8-18 15,0 0-25-15,1-5-18 0,-1 5-16 16,11-3-15-16,-11 3-10 0,13 0-8 0,-3 1-16 16,4 1-4-16,-4 1-6 0,4-1-12 0,-1 5-10 15,0-4-1-15,-1 5-15 0,1-1-2 16,1 1-14-16,-4 1 6 0,-4-1 2 0,1 0-20 16,-4 2 0-16,2-2 5 0,-6 5-18 0,-3-2 19 15,-2-1 6-15,-4 5-25 0,0-5 16 0,-8 5-3 16,5-7 7-16,-4 6-17 0,3-5-3 0,0-1 3 15,1 0 0-15,2-4-8 0,4 3 17 16,-3-1-6-16,1-2 7 0,4 1 12 0,-1-3-19 16,2-1-4-16,-2 5-4 0,6-6 4 0,-1 1 11 15,1-1-18-15,0 0 5 0,0 0 1 0,17 5-1 16,-6-5 2-16,5 1-17 0,2-1 5 16,6 1-10-16,7 0-37 0,3 1-70 15,0 2-122-15,4 0-244 0,2 2-393 0,-1-3 82 16,-2 2 111-16,1 0 48 0</inkml:trace>
  <inkml:trace contextRef="#ctx0" brushRef="#br0" timeOffset="-105762.31">21257 13596 742 0,'0'0'261'0,"0"-5"-5"15,0 5-41-15,0 0-13 0,0 0-25 0,-24 9-11 16,5 0-23-16,-6 8-15 15,-19 8-10-15,-1 4-10 0,-19 9-60 0,-1 6-4 16,-3 2-11-16,-5 1 0 0,-5-1 3 0,-4 4-15 16,-1 0-14-16,-1 0-17 0,4 0-77 0,2 0 62 15,6-2-14-15,1-6-20 0,6 0-2 0,16-13-118 16,5-4-54-16,7-3-471 0,6-3 0 16,4-6 69-16</inkml:trace>
  <inkml:trace contextRef="#ctx0" brushRef="#br0" timeOffset="-105510.18">20710 14156 711 0,'0'0'236'0,"0"0"-32"0,0 0-12 0,5 9-5 16,-6-3-26-16,-3 3-7 0,-2 1-18 0,2 1-8 16,-2 3-13-16,-1 1-8 0,1-2-22 0,-2 3-16 15,1 3-33-15,1 0-31 0,-1 0-33 16,0-2-82-16,-13 3-149 0,19-1-522 16,-2-4 75-16,-1-4 74 0</inkml:trace>
  <inkml:trace contextRef="#ctx0" brushRef="#br0" timeOffset="-105119.48">21059 14189 691 0,'0'0'279'0,"0"0"-46"0,0 0-31 16,0 0 3-16,0 0 2 0,0 0-38 15,-24 14-26-15,15-8-10 0,-2 3-12 0,4 4-14 16,-3-3 3-16,-1 5-18 0,4-3-15 0,-2 3-15 16,5 0-16-16,-2-1-13 0,3-2-8 0,1-2 4 15,4 3-6-15,1-2 5 0,3-4-5 16,1 0-8-16,3-1-2 0,1-1 10 0,2-5-5 16,5 1-13-16,-2-2 10 0,2 1-9 0,1-5 6 15,-1 0 9-15,-1-2 2 0,0-3-10 16,-3 0 7-16,0-3 3 0,-4 3-2 0,0-4-11 15,-3 2-2-15,-1-2-1 0,-5 2 6 0,-1-1 5 16,0-2 2-16,-7 3-9 0,0-1-9 16,-3 1 21-16,-1-3-10 0,-2 7 8 0,-4-2-11 15,3 2 0-15,-3 1 8 0,0-2 0 0,0 1-8 0,3 7-10 16,4-2-23-16,0-1-26 16,3 5-61-16,-4 2-82 0,2 0-158 0,8-2-505 15,1-1 107-15,0 0 78 0</inkml:trace>
  <inkml:trace contextRef="#ctx0" brushRef="#br0" timeOffset="-104886.54">21614 13858 637 0,'0'0'220'0,"3"-5"-10"0,0 3-10 16,-3 2-26-16,3-4 0 0,-3 4-21 0,0 0-30 15,4-6 15-15,-4 6-15 0,6-1-13 16,-6 1-2-16,11-1-44 0,-11 1-31 0,14 0-30 16,-4 1-29-16,0 0-66 0,0-1-151 0,1 6-279 15,-1-4-213-15,0 2 80 0</inkml:trace>
  <inkml:trace contextRef="#ctx0" brushRef="#br0" timeOffset="-104699.31">21627 14021 532 0,'0'0'220'0,"0"0"-28"0,0 0-13 16,0 0-10-16,0 0-28 0,0 0-13 0,0 0-21 15,34-5-63-15,-17 5-8 0,0-1-108 16,-3 1-166-16,10 0-466 0,-1-1 69 0</inkml:trace>
  <inkml:trace contextRef="#ctx0" brushRef="#br0" timeOffset="-103929.28">22454 13841 898 0,'-3'-4'279'0,"3"0"-49"0,-3-3-4 0,3 2-17 16,-1 0-27-16,1 5-21 0,1-10-17 0,-1 5 7 16,3 0-13-16,-3 0-23 15,6-2-2-15,-2 6-18 0,3-4-14 0,0 0-6 16,0 3 2-16,-1-3 4 0,8 5-22 0,-4 0-5 16,0 0-16-16,1 5-2 0,2-2-10 0,-6 1-6 15,1 1-7-15,-2 3-5 0,-2 2-13 0,-4 1-3 16,0 0 29-16,-7 3-24 0,-1 0-7 15,-1 1 2-15,-5 2 11 0,-3-2-11 0,3 2 16 16,-3-1-16-16,-4-6 10 0,5 5-4 0,-2-5 7 16,5 0 3-16,-1-2 2 0,4 1 18 0,0-3 18 15,3 1-18-15,-1-4 11 0,2 4-16 0,2-5 0 16,1 3 2-16,3-5-7 0,-6 3 3 16,6-3-8-16,0 0-8 0,0 0 0 0,0 0 3 15,33-3-3-15,-22 1-13 0,6-3 31 16,0 5-18-16,0-1 13 0,0 0-5 0,0-1-26 15,0-1-23-15,0 2 5 0,1 1-15 0,-2 4-25 16,-1-2-16-16,4 0-54 0,-5 0-59 16,-3 2-92-16,-1 0-532 0,1 1 49 0,-5-3 58 15</inkml:trace>
  <inkml:trace contextRef="#ctx0" brushRef="#br0" timeOffset="-103571.77">22857 13951 453 0,'3'-10'207'0,"-2"8"36"0,-1-4-56 16,0-1-5-16,-2 3-6 0,2 4-12 0,-5-7-10 15,2 1-29-15,0 5 3 0,3 1 0 0,-10-7-23 16,2 7-8-16,8 0-7 0,-14 4-11 0,5-1-7 16,-2 5-18-16,4-1-6 0,-3 3-9 15,3-2-16-15,0 2-3 0,4-2-4 0,0 1 9 16,2 1-27-16,2-4 4 0,2 1 1 0,5 1 7 15,1-2-25-15,4-3 17 0,2 1-15 0,1-4-2 16,5 0 5-16,-1-4 7 0,4 2-12 16,-3-6 10-16,0 1-11 0,-1-1 11 0,-6-2-8 15,2 1 36-15,-5-2-5 0,-1-1-10 16,-6 4-3-16,-1-3 8 0,-3 1 0 0,-3-1 18 16,-4 1 4-16,-4 2-14 0,-2-2-13 0,-1 2 15 15,-6 1-13-15,2 0 5 0,0 3 3 0,-4-2-5 16,4 6-3-16,2-1-2 0,1 1-11 15,2 1-22-15,0 4-52 0,2-2-28 0,4 4-79 16,1 1-95-16,6 1-535 0,3 1 84 0,3-2 72 16</inkml:trace>
  <inkml:trace contextRef="#ctx0" brushRef="#br0" timeOffset="-103435.53">23292 13899 972 0,'3'-3'279'0,"-3"3"-23"16,0-9-15-16,0 5-34 0,0 4-58 0,0 0-39 16,4-7-34-16,-4 7-109 0,0 0-69 0,3 0-228 15,-3 0-436-15,0 0 83 0</inkml:trace>
  <inkml:trace contextRef="#ctx0" brushRef="#br0" timeOffset="-103185.43">23716 13708 837 0,'0'0'227'0,"0"0"-50"0,-24 13 48 16,14-6-15-16,-11 6-3 0,-2 4-94 0,-2-1-16 16,-9 16 3-16,-4-4 0 0,1 6-21 0,-1 4-15 15,-2-3-10-15,-6 13 8 0,-4-3-9 0,1 4 6 16,-2 1-10-16,0-5-24 0,6-1 4 0,5-8-47 15,6-3 18-15,3-1-82 0,6-7-5 16,8-7-100-16,4-1-100 0,6-4-491 0,4-3 69 16</inkml:trace>
  <inkml:trace contextRef="#ctx0" brushRef="#br0" timeOffset="-103012.18">23456 14176 773 0,'0'0'240'0,"-3"-4"-4"0,3 4-29 15,-5-6-36-15,5 6-32 0,-6 0-6 16,6 0-49-16,0 0-17 0,-10 0-39 0,10 0-95 16,-14-4-155-16,10 6-528 0,-5 0 69 15</inkml:trace>
  <inkml:trace contextRef="#ctx0" brushRef="#br0" timeOffset="-102776.02">23292 13884 765 0,'-4'-6'225'0,"4"6"-38"0,0-5 18 16,0 5-8-16,-3-7-33 0,3 7-6 0,0 0-30 16,0-4-15-16,0 4-23 0,0 0 2 0,0 0-36 15,0 0-18-15,0 0-38 0,0 0-28 0,0 0-107 16,0 0-139-16,14 11-525 0,-11-3 108 16</inkml:trace>
  <inkml:trace contextRef="#ctx0" brushRef="#br0" timeOffset="-101813.24">18780 15973 645 0,'-1'-6'253'0,"1"6"13"0,0 0-51 0,0 0-2 16,0 0-16-16,-3-4-21 0,3 4-12 0,0 0-23 15,0 0-21-15,0 0 3 0,0 0-8 16,0 0-35-16,0 0-9 0,0 0-2 0,0 0 6 16,0 0-27-16,0 0 6 0,0 0-5 0,0 0-3 15,0 0-16-15,0 0-9 0,0 0 2 0,0 0-5 16,0 0-8-16,0 0-2 0,14 10 2 15,-14-10-2-15,0 0-3 0,10-7 8 16,-3 4 5-16,-4 0-13 0,4-1 2 0,-4-1 14 16,1 2-1-16,-1 0 11 0,0-1 7 0,-3 4 6 15,5-5 5-15,-2 0-39 0,-3 5 0 0,6-5 3 16,-6 5 12-16,0-3 4 0,0 3-14 16,0 0-7-16,0 0 22 0,0-6-1 0,0 6-12 15,0 0 24-15,0 0-28 0,0 0 10 0,0 0-20 16,0 0-8-16,0 0-8 0,0 0-20 0,0 0-62 15,0 0 10-15,-9 14-86 16,9-14-113-16,3 5-459 0,0-1-63 0,-3-4 82 16,3 2 102-16</inkml:trace>
  <inkml:trace contextRef="#ctx0" brushRef="#br0" timeOffset="-101596.22">19091 15740 670 0,'0'0'300'15,"3"-7"-32"-15,-3 7-19 0,0-4-9 16,0 4-17-16,0 0-26 0,0 0-31 0,0 0-17 16,3 19-3-16,0-11-26 0,-3 9 3 0,0 0-18 15,1 9-23-15,-2 0-44 0,-2 8-74 0,0 1-140 16,3 2-692-16,0-2 116 0,3 2 58 15</inkml:trace>
  <inkml:trace contextRef="#ctx0" brushRef="#br0" timeOffset="-100220.83">20168 17366 304 0,'-7'-18'126'0,"-1"1"66"16,2 2-13-16,-1 0 8 0,3 0-98 0,-2 2 39 15,-1-4-36-15,3 4 21 0,-2 1-8 0,-1-2-21 16,4 3 72-16,-4 1 21 0,-1-1-44 0,2 0-18 16,2 4 29-16,-2-2-16 0,3 3 2 15,-5-4 1-15,1 5-24 0,1-1-7 0,-1-1-23 16,-4 3 7-16,5 0-9 0,-4 1-22 15,0 1 9-15,-1 2-29 0,1 0 11 0,0 1-6 16,-4 2-7-16,0-1-3 0,0 2-5 0,1 1 2 16,2-1 1-16,-2-1 2 0,3 2-10 15,2-1 0-15,-2 0 3 0,4-2-21 0,2-1 7 16,-2 2-2-16,1 1-10 0,5-4 5 0,0 0 0 16,0 0 0-16,0 0 5 0,0 0 3 0,0 0-8 15,25-15 0-15,-14 5 3 0,2-1 9 16,4-3 1-16,-3 0-21 0,-1-1 24 15,1 1-21-15,-4 2 10 0,1-1-3 0,-4-1 4 16,-1 2-1-16,-2 2 20 0,2-2-15 0,-6 2 19 16,0 0-11-16,0 0 2 0,-7 2-7 0,1 1-13 15,-1 0 10-15,-7 0 3 0,1 6-8 16,-1-2 5-16,0 2 3 0,-3 1-13 0,3 1 13 16,-3 2-16-16,4 0 3 0,-1 1-2 0,4 0-9 15,0 1 1-15,3 1 0 0,0 0-16 0,3 1-4 16,4-1 14-16,0-1 16 0,4 0-12 15,6 0-1-15,0 0 23 0,3-4-28 0,5 2 13 16,0-6 0-16,1 2 0 0,6-4 7 0,-1-2-7 16,0-1 3-16,-1-2-1 0,-2-3 8 0,3 2-2 15,-7-3-8-15,0 2-8 0,-1-1 13 16,-4 1 30-16,-2 2-4 0,-1-1-16 16,-4 2 21-16,-2 1-34 0,0 0 24 0,-3-1-21 15,-3 4 8-15,0 0 4 0,-2 1-9 0,-4 2-11 16,-1 2 1-16,10 0 14 0,-25 6-7 0,8 0-2 15,4 2-11-15,-2 3 26 0,5-1-13 16,-6 7 0-16,2-3 2 0,4 4 1 0,0-6-3 16,2 2-23-16,2 3 10 0,2-5-2 0,1 1-16 15,3-3 8-15,0-1-3 0,3 1 8 0,4-1 3 16,0-4 5-16,4-1 5 0,2-3-6 0,1-1 6 16,3-4-18-16,0-1 13 15,0-2 5-15,3-3 0 0,1-2 2 0,-7 2 3 0,0 0 21 16,-1-1 27-16,-3 1-22 0,-2 4-3 15,-2-1-5-15,-2 1 15 0,2-1-7 0,-6 3 2 16,0 4-2-16,0 0 4 0,0 0-25 16,-21 3 1-16,11 5-1 0,-6 0-3 0,2 6 14 15,-3 1-19-15,-4 5 6 0,4 1 4 0,0 4-7 16,3 0-7-16,1 1 7 0,3 1-26 0,-4-1 8 16,10-5-28-16,-2-4-23 0,2 2 0 0,4-4 15 15,0-2 5-15,4-2 16 0,2-2-3 16,4-3 6-16,1-2-9 0,2-1 19 15,2-5-3-15,1-1 2 0,-2-3 3 0,0-1 13 16,-1 0 20-16,-2-1 21 0,-1-1 8 0,-1 1-13 16,-4-2 15-16,-2 3-5 0,0-1-11 0,-3 1 1 15,-3 1 0-15,3 0-8 0,-7 0 2 16,0 0 1-16,0 5-8 0,1 0 0 0,-5 1-5 16,1 2 10-16,0 4-34 0,-1 0-17 0,-2 2-20 15,6 3-24-15,-4 1-92 0,4 1-240 0,1 2-403 16,2 1 55-16,1-7 79 0,3 2 38 15</inkml:trace>
  <inkml:trace contextRef="#ctx0" brushRef="#br0" timeOffset="-95936.43">20359 13258 678 0,'-4'-15'138'0,"1"5"5"0,-1-1 1 0,1-2-6 16,-4 5-18-16,4-2-7 0,-1 2 5 0,-2-3-39 15,2 1 3-15,-3-2 2 0,-3 2 9 16,3-3-22-16,-3 2-2 0,-1 1-7 0,-2 0-9 15,-4 1 11-15,3-1-7 0,-6 5-16 16,0-1-11-16,-1 2 14 0,-3 0-3 0,-4 1 2 16,5 3-7-16,-8 1-5 0,1 1-18 0,-3 6-8 15,-1 1 10-15,-3-1-7 0,3 5 0 0,-10 7 17 16,2 1-15-16,-1 1 11 0,5 6-3 0,0-1-3 16,0 0-2-16,8 5-8 0,-1-3 10 15,7 3-4-15,4-1-9 0,6-5 9 0,4-1-14 16,3 0 8-16,3 0-5 0,1 0 10 0,6 0-7 15,1 0-3-15,3 2 28 0,6 3-23 0,4-3-10 16,7 6 8-16,4-2 4 0,3-4-2 16,6-2 16-16,-6-7-3 0,10 4-16 15,4-6 6-15,-5-5 23 0,-2-3-39 0,3 0-5 16,0-6 29-16,3 3 4 0,1-3-2 0,-1-4-10 16,17-3 17-16,-12 2-7 0,9-5 3 0,-7-2-11 15,0-2-8-15,-10 2-2 0,-7-1-30 0,0-3 2 16,8-3 12-16,-8-1 16 0,-7 1-20 15,-2-2 12-15,8-10 0 0,-5-1-15 0,-5 3 21 16,-8 2-6-16,1-3 8 0,-2 1 5 0,-1-3 0 16,-9-3 1-16,3 1 1 0,-4 3-30 0,-3-2 15 15,-7-2-7-15,0 1 20 0,-3-3-5 0,-10-5-13 16,-3 4 13-16,-2 1-2 0,-5 3 12 16,-9 5-7-16,-1 3-1 0,-5 3-7 0,-6 3 0 15,-4 6 8-15,0 0-9 0,-2 4 9 16,9 4-16-16,4 0 6 0,2 2-4 0,-2 2 9 15,6 0 2-15,0 0-11 0,7 5 9 0,-3-1-6 16,7 1-5-16,4-2-17 0,-1 5-21 16,3 2-26-16,7-3-15 0,3 1-70 0,2 2-122 15,5 1-502-15,1 0 75 0</inkml:trace>
  <inkml:trace contextRef="#ctx0" brushRef="#br0" timeOffset="-94669.29">21347 14066 468 0,'0'0'217'0,"-4"-4"-14"0,4 4-16 16,-3-6-1-16,3 6-17 0,-4-7 16 0,1 4-42 15,0-2 3-15,-2 3-3 0,5 2-25 16,-9-8-13-16,5 5 5 0,-2-2-15 0,-1 0-11 16,-1 3-35-16,-2-2 15 0,-3 0-5 15,-1-1-6-15,-2 1-1 0,-2-2-11 0,0 4-3 0,-4-2-2 16,4 0 2-16,-3 2-2 0,-2-1-5 16,2 1 5-16,-3 0-6 0,0 1-22 15,1 0-59-15,-1 2-11 0,3 0 29 0,-4 1 0 16,5-2 0-16,-3 5 2 0,1-3-5 0,-1 5 10 15,-1 0-2-15,0 1 13 0,3 1-11 0,1 1 11 16,-1 0-3-16,1 4 0 0,3 0 5 0,-4 0 16 16,5 1-29-16,-2 8 16 0,1-4 2 15,0 4 11-15,3-1-13 0,-2 1-1 16,6-1-6-16,-1-2 11 0,1 3-1 0,-3 2 2 0,5 0-3 16,-2-2 3-16,6-3-5 0,-5 4-3 15,1 1 8-15,5-2 5 0,0-1-3 0,2-2 6 16,1-2-1-16,0 5-9 0,1-4-1 15,2 1 3-15,3 1 2 0,2 1 13 0,2-2-12 16,0-3-8-16,4 4 17 0,3-4-17 0,4 2 20 16,2-3 8-16,1-1-13 0,3-3-2 0,4 3 2 15,0-5-8-15,0 3 24 0,3-4-24 0,-4-6 29 16,-2 5-21-16,3-4-10 0,-1-3 13 16,1 1-3-16,0-2 2 0,0 0-1 0,-1 0 4 15,1-3-13-15,-3-1 34 0,2 0-18 16,-2-3-8-16,-1-1 20 0,-2 0-7 0,5-5-2 15,-5-5 4-15,1 1 8 0,-2 0 11 0,-3-6-11 16,0 2-8-16,9-12-2 0,-13 2 8 0,7-4-16 16,-3-1 21-16,-4 3-11 0,-7 4-17 15,4-3 12-15,-5 2-15 0,-2 0 18 0,-2 5-13 16,-2 0 8-16,-3 0-10 0,0 5 4 0,-3-4-2 16,-5 3 1-16,-2 1-12 0,0 1 14 0,-4 0-5 15,-6 4 4-15,-4 1-7 0,0-1 0 0,-4 3 0 16,-2 1 0-16,-4 1-15 0,-1 3 5 15,-2 4 2-15,3-2 23 0,-1 2-25 0,1 1 18 16,0-1-18-16,0 3 5 0,3-2 2 0,3 4-10 16,-2 2-23-16,7-3-35 0,1 2-14 15,-1-1-30-15,2 3-67 0,1-5-74 0,-1 6-517 16,3-2 74-16,2 1 62 0</inkml:trace>
  <inkml:trace contextRef="#ctx0" brushRef="#br0" timeOffset="-86921.3">25594 2808 304 0,'2'-6'131'0,"-2"6"-6"0,0-6 8 15,0 6-13-15,3-4 47 0,-3 4-8 16,3-4-29-16,-3 4 16 0,0 0-23 0,3-5 0 16,-3 5-16-16,0 0-7 0,0 0-5 0,1-6-6 15,-1 6 6-15,0 0-28 0,0 0-3 0,0-6 0 16,0 6-29-16,0 0 14 0,0 0-11 0,0 0-9 15,0 0-1-15,0 0 0 0,0 0-13 16,0 0 8-16,-7 18-2 0,3-9-8 0,-5 6-6 16,-5 1 6-16,0 7-5 0,-6 3 7 15,-8 12 6-15,-6 2-9 0,-7 12-4 0,-4 3 0 16,1 1 2-16,-7 2-5 0,6 4 10 0,-3 2-12 16,1 3-3-16,-2-2 10 0,-1 1 3 15,2-4 8-15,4 1-14 0,-4-1 3 0,7 0-10 16,-4-3 3-16,4-1 12 0,4-4-7 0,1 1 2 15,3-11-2-15,6-1 5 0,-1 0 7 0,-2-3-12 16,3 0 7-16,5 2 1 0,-5-7-1 16,7 2-15-16,0-9 10 0,5-3 3 0,-1 0-10 15,2 0 9-15,0 0-12 0,4-6 13 0,-4 1-13 16,4-1 10-16,0-2-4 0,3-2 11 0,-3 1-6 16,6-4-6-16,-2 1 8 0,-2-5-11 0,2 3-2 15,2-4 13-15,1 1 5 16,-1-1-18-16,1-3-13 0,0 3 28 0,0-1-17 15,2-2-67-15,-3 0 28 0,1 0 25 0,0 1-4 16,3-5 7-16,-3 4-17 0,3-4 6 0,0 0-19 16,0 0 10-16,0 0-8 0,0 0-23 0,3-16-3 15,-3 11-51-15,0-3-74 0,0-10-130 16,3 6-451-16,-3 1 77 0</inkml:trace>
  <inkml:trace contextRef="#ctx0" brushRef="#br0" timeOffset="-86340.65">24272 4034 389 0,'0'0'128'16,"0"0"7"-16,0 0-27 0,0 0-14 0,0 0-27 16,0 0 12-16,-6 17 19 0,6-8-16 15,0 2 51-15,0 4-3 0,0 2-25 16,-3-2 0-16,3 5-20 0,-3 2-70 0,2 2-5 16,1 1 3-16,-3 0 15 0,-1 0-10 0,4 0 0 15,-3 0 8-15,3 0-21 0,0 0 13 0,-1 0-13 16,1-5 5-16,0 2-5 0,0-2 5 15,1 1 1-15,-1-3 6 0,0 0 24 0,3-1-15 16,-3-3 15-16,4-2-31 0,-4 1 3 0,0-2 7 16,3-2 6-16,-2 0-3 0,-1-1-36 0,0-1 31 15,3 1 18-15,-3-2 5 0,0 2-8 0,3-5 47 16,-3 3-37-16,0-6 13 0,5 2 14 16,-5-2-27-16,0 0-2 0,19-7 0 15,-5 3-10-15,0-4-6 0,-1 1-9 0,5-2 14 16,1-1-17-16,2-3 13 0,6-4-11 0,-2 3 0 15,1-2-4-15,2 1 19 0,-1 0-7 0,1-1-2 16,-1 1 7-16,1-1-7 0,2 3-16 16,-5 0 13-16,2-2 0 0,-4 5-18 0,-2 0 5 15,-3 1 13-15,1 0-13 0,-5 1 2 0,-3 2 1 16,2-1-11-16,-2 3 1 0,-2-1 15 0,-2 2-13 16,1-3 15-16,0 4-10 0,-6-1-7 0,4 0 7 15,-2 1 0-15,2 1-3 16,-2-3-7-16,-4 4-15 0,0 0 2 0,0 0-36 15,0 0-25-15,0 0-49 0,0 0-15 0,-21 14-224 16,15-7-406-16,-2-3 57 0,-1 1 99 0</inkml:trace>
  <inkml:trace contextRef="#ctx0" brushRef="#br0" timeOffset="-86199.25">24891 4368 427 0,'0'0'-125'0</inkml:trace>
  <inkml:trace contextRef="#ctx0" brushRef="#br0" timeOffset="-84145.88">13536 13473 440 0,'0'0'148'0,"0"0"-4"15,0 0-29-15,0 0-77 0,0 0 16 0,0 0-3 16,0 0 110-16,0 0-17 0,0 0-34 0,0 0 0 15,0 0-8-15,0 0-2 0,34-2-15 16,-21-3-6-16,5 5-92 0,5-4 31 16,4 0-31-16,8-3 6 0,6-3 7 0,13 2 2 15,4 0 3-15,4-2 11 0,3-2-6 0,0 0-3 16,0 4 11-16,-3-3-10 0,-4 1-8 0,3-1 3 16,-7 1 4-16,-9 2-17 0,-7 1 82 0,-1 3-3 15,-3-2-21-15,-6 2-1 0,2 0-4 16,-8 1 16-16,1-1-23 0,-6 1-3 0,-2 1 0 15,-2-3-5-15,1 5 16 0,-1-1-29 0,-6 0 16 16,3-1-3-16,-3-1-23 0,-7 3 26 16,7-1-10-16,-7 1-14 0,0 0 1 15,0 0-16-15,0 0-25 0,-31 7-8 0,14-4-23 16,0 1-41-16,-4 0-100 0,-6 3-337 0,-4-1-185 16,-3-2 87-16</inkml:trace>
  <inkml:trace contextRef="#ctx0" brushRef="#br0" timeOffset="-83706.11">13453 13458 696 0,'0'0'212'0,"0"0"-17"0,0 0-6 16,0 0-40-16,0 0 2 0,14-8-5 0,-8 5-18 16,5-3-6-16,-1 5-12 0,5-5-7 0,4 5-19 15,5-6-17-15,0 3 12 0,4-2-97 0,9-1 11 16,1 3 1-16,17-5 4 0,3 2-8 0,3-1-3 16,1 0 18-16,-1 0 0 0,4-1 0 15,-3 0 0-15,0 1-7 0,-1-4 4 0,-3 3-4 16,-3 3-6-16,-8-1 6 0,-9 2-9 0,0-2 16 15,-7 5-7-15,0-2 22 0,-5 0-20 16,-5 1 5-16,3-1-10 0,-7 3 13 16,0 1-18-16,-4-3 15 0,-1 3-10 0,1-4 15 15,-2 2 3-15,-2 2 0 0,-2 0 7 0,-7 0 62 16,14-1-18-16,-14 1 15 0,0 0-10 0,0 0-12 16,0-6-14-16,0 6-2 0,0 0 8 15,0 0-11-15,-27 0-7 0,27 0-3 0,-18 3-5 16,9-3-20-16,-2 2-16 0,4-2-33 0,-6 1-46 15,2 0-41-15,-12 6-221 0,9-3-452 0,3 2 77 16,-3-5 71-16</inkml:trace>
  <inkml:trace contextRef="#ctx0" brushRef="#br0" timeOffset="-74372.16">24393 16141 394 0,'6'-18'181'16,"-1"1"-35"-16,-3-1-28 0,2 3 18 0,-4-2-19 16,3-1 11-16,-3-3-38 0,0 0 99 0,-3-4-30 15,-1-1 10-15,-3-7-26 0,1 2-17 16,-4-2-3-16,-11-9-16 0,0 1-12 15,-2-1-5-15,-5 2-9 0,-6 2-9 0,-4-2-8 0,-9-4-15 16,-2 3 5-16,-9 2-11 0,1-1 3 16,-6 7-5-16,1 1-18 0,-6 1 8 0,0 2 7 15,0 3-15-15,7 2-2 0,-12 4-8 0,11 3-13 16,-19-3 28-16,-1 6-16 0,11 2 4 16,2 3-3-16,-6 1-6 0,3 5 4 0,0 2-24 15,3 4 18-15,-2-2 8 0,6 9-8 0,0-2 2 16,1 7-7-16,-15 6 11 0,7 4 4 0,0 3-7 15,6 5-8-15,-2 2-8 0,4 5 6 0,6 3-1 16,2 3 0-16,3 5 3 0,1 1 26 16,4 1-13-16,3 4-18 0,1 5 10 15,3-2 2-15,4 6-1 0,3 1-4 0,0 5-10 16,6 3 11-16,0 3 2 0,4 1 3 0,4 2 5 16,3 2-3-16,3 1-8 0,4 0-7 0,3 2 13 15,4 0 0-15,6-1-1 0,4 1-12 16,0-5 8-16,7-2-6 0,6-4 8 0,4 0-5 15,3-3 5-15,7-3-5 0,4-1 6 0,7-5-4 16,9-1-51-16,1-5-14 0,10-2-1 0,4-5 20 16,2-5-5-16,0-3 24 0,5-4 7 15,2-5 5-15,1-3-5 0,7-5 10 0,3-5-7 16,6-3-16-16,-5-9 3 0,-9-3 10 16,-2-5 18-16,16-7-7 0,1-6-1 0,0-5 11 0,0-6-9 15,-1-5-6-15,2-8 22 0,-2-4-10 16,14-16 5-16,-20 7 0 0,13-17-18 0,1-2 11 15,-4-3-9-15,-9-6-4 0,-2-4 7 16,-9-5 3-16,-4-2 0 0,-21 13-15 0,-2-2 9 16,-7-3 27-16,-8-8-14 0,-9 2 1 0,-12-5-8 15,-5 2 18-15,-15-2-21 0,-9 1 18 0,-12-1-28 16,-12 0 11-16,-25-22-24 0,-9 3 10 16,-18 3-4-16,-14 6-1 0,-16 4-12 0,-18 6-21 15,-14 2-18-15,-19 7-107 0,-79-24-108 0,46 43-443 16,-77-18 39-16,-14 7 84 0</inkml:trace>
  <inkml:trace contextRef="#ctx0" brushRef="#br0" timeOffset="-49101.43">26081 903 312 0,'0'0'97'0,"-14"-1"95"0,8 0-23 16,6 1-15-16,-11-1 7 0,2-1-26 0,9 2-14 15,-12-2-6-15,3 2-10 0,9 0 0 0,-10-1-8 16,10 1-18-16,-11-1-4 15,11 1-4-15,-5-2-7 0,5 2-7 0,0 0-1 0,-9-1-18 16,9 1-9-16,0 0 14 0,0 0-2 16,0 0-5-16,0 0-8 0,14 10 16 0,4-5-14 15,9 2 9-15,14 0-27 0,20 1 22 0,10 3-11 16,22 1-3-16,3-2 24 0,10 0-14 16,3 0-7-16,10 0-5 0,5-1 5 0,2-2-5 15,-3 3 0-15,-3-1-10 0,0 0 7 0,0 0-2 16,-1 0 10-16,1 1-7 0,-3 0-14 0,-2 2 13 15,-5-2 3-15,-2 1 11 0,-4 2-6 0,-6-2 5 16,-8 0-18-16,-22-1-2 16,-3 0 20-16,-4-1-18 0,-9 1 13 0,-11-5-20 15,-7-1 4-15,-10 1 4 0,-3-3 1 0,-5 2-9 16,1-2 5-16,-6 1-1 0,-1-1-4 0,-6-1 10 16,-4-1-6-16,0 6-17 0,0-6-31 0,-18 7-51 15,-6-3-26-15,-3 1-35 0,-9 0-14 16,-21 2-30-16,0 2-609 0,-4-3 81 0,-5 0 101 15</inkml:trace>
  <inkml:trace contextRef="#ctx0" brushRef="#br0" timeOffset="-45862.04">26095 1021 191 0,'3'-8'123'0,"-3"3"3"16,0 5-19-16,4-8 8 0,-4 3-38 0,0-2 28 15,0 7-2-15,0-8-9 0,0 1 9 0,0 7-75 16,0-9-20-16,0 5 9 0,0 4 1 15,0-10 87-15,0 6-23 0,0 4 8 0,-4-8-1 16,4 8-12-16,0-7 3 0,0 7 4 0,-3-6-15 16,3 6 8-16,0-5-26 0,0 5 8 15,0 0-3-15,0-7-22 0,0 7-6 0,0 0 10 16,0 0-7-16,0 0-3 0,0 0-18 16,0 0 0-16,-10 12 11 0,6-5-1 0,1 3-12 15,-1 4-3-15,-3 1 8 0,4 2 7 0,-1 0 9 16,-2 5-19-16,-1 2-2 0,1 2-6 0,3 7 8 15,-5 1-20-15,6 0 10 0,-6 4 5 0,4 10 8 16,1-2 2-16,0-8-2 0,3 15 8 16,-4 1-6-16,4-8-12 0,-1 8 15 0,1-2-6 15,0-6 4-15,1 7-9 0,3-1 1 0,-1 3-8 16,1-1-90-16,-4 0 16 0,6 0 15 16,-1-2 13-16,-3 1 5 0,4 0-2 0,-1-1 7 0,1-1 15 15,-3-9-14-15,1-4 9 16,-1-2 13-16,0 1 3 0,-2 0-5 0,2-2-1 15,0-1-4-15,1-6 22 0,-2 1-20 0,-2 0 1 16,-2-2 14-16,-2-2 3 0,4 0-15 0,-3 0-3 16,0-2 43-16,-1-1-32 0,1-2 7 0,0-1 5 15,-1-1-13-15,1 0 26 0,-1 0 0 16,-3-1 5-16,4-1-13 0,-1-1 11 0,-2-1 2 16,3-2-16-16,-1-1 29 0,1-1-18 0,-1-1-13 15,3 1 11-15,-2-3 9 0,3 1-7 16,-3-4-31-16,3 3 13 0,0-2-12 0,0-5 9 0,-3 9 11 15,3-5-11-15,0-4-2 16,0 9 13-16,0-9 12 0,3 6-5 0,0-4 1 16,1 2-32-16,3-2 32 0,6-1-11 0,1 2-13 15,0-1 11-15,10 0 7 0,0-1-23 0,3-1 26 16,7 2 5-16,-2-2 0 0,5 1-18 0,4 1 23 16,-1-1-15-16,5 1 2 0,-1-1-18 15,-2 0 11-15,2 3 4 0,1-3 1 0,-1 1-10 16,0 1 4-16,1-1 1 0,16 3 7 0,-2-2-15 15,2 2 5-15,1-1-5 0,3 0 15 0,0 2 5 16,3-2-12-16,-1 2 12 0,0 0-5 0,-1-1-4 16,-6 0 6-16,2 0-1 0,-1 0 4 15,0 0-20-15,-13-2 0 0,-3 1 7 0,12 1 8 16,-5-1-12-16,-7-1 10 0,-1-2 4 0,4 3-9 16,13-1-11-16,-13 0 3 0,-3-1 8 15,-4 1-6-15,-1-1 11 0,2-1-13 0,-8 1 10 16,0-1-10-16,-3 1-6 0,0-2 19 0,-4 0-3 15,0 0 0-15,-3 0-17 0,0 0-1 16,-3 0 10-16,-1 0 8 0,3-2 0 0,-8 1-2 16,3 1 5-16,-5 0-6 0,3-2 14 0,-2 4-1 15,-1-4-12-15,-3 2 9 0,-2-1-9 0,2 1-13 16,-10 0 12-16,16 0-17 0,-11 0 20 0,-5 0 3 16,13-2-11-16,-13 2 1 0,10-1 19 15,-10 1 7-15,11-2-14 0,-5-2 5 16,-6 4-5-16,7-4 11 0,-4-1-21 0,1 1 23 15,0-1 2-15,0-3 9 0,2 1 4 0,-1-1-20 16,-3-2 5-16,1-1 8 0,3-3-13 0,-1-1 10 16,0-3-20-16,-3-1-1 0,4-4 14 15,-2-1-21-15,2-3-8 0,1-4 5 0,0-1 19 16,-3-3-3-16,6-13-3 0,1 0-2 0,-2-2 9 16,-2 2-11-16,3-1 1 0,4 1 9 0,-4-1 4 15,1 4-12-15,-1-3 2 0,0 8 8 0,-3 5-21 16,0 2-2-16,0-3 21 0,1 3-16 15,0-1 10-15,0-1-2 0,-1 1-8 16,-1 1 10-16,1 0 3 0,2 0-6 0,-4 1 6 16,1-1-10-16,1 2 7 0,-3 1-15 0,3 0 7 15,0-1 16-15,-4 3-15 0,4 3-1 0,-4 0-9 16,3 0 9-16,-1-1 1 0,2 1-6 0,-4 0 8 16,3 1-2-16,-2 0-1 0,-1 1 9 0,4 4-14 15,-3 0 6-15,-1 2 4 0,0 0-7 16,-2 1 3-16,2 4 7 0,0-1 0 0,-3 1-10 15,3 1 8-15,-2 0 0 0,2 1-3 0,-3 1-5 16,3 2-8-16,-3 0 6 0,4 1 4 16,-2 0 8-16,-1-1-7 0,0 2 0 0,-1 0 9 15,0 0-12-15,0 0-2 0,0 1 7 0,0 0-10 16,0 4-5-16,0-7-3 0,0 3 0 16,0 4 10-16,0-4 11 0,0 4 2 0,0-6-12 15,0 6 2-15,-1-4 7 0,1 4-4 0,-1-3-8 16,1 3 5-16,0 0 5 0,-2-4-15 0,2 4 0 15,-7-2 12-15,3-1-12 0,-5 3 5 0,-1-3 10 16,-1 3-8-16,-3-2 16 0,-6-1-13 16,-1 1-15-16,-6-1 25 0,-4 0-10 0,-10-2-5 15,0 1 0-15,-20-2-6 0,-4-1 9 0,-3 0-3 16,-5-1-8-16,0 1 0 0,-16-4 11 0,16 2 9 16,-16-1-19-16,16 3 4 0,-1-5 8 0,5 1-5 15,-16-2 0-15,17 3 17 0,-2 0-12 16,-1 2 11-16,6-1-11 0,1-2-8 15,2 2 16-15,4-1 2 0,3 0-25 0,0 0 25 16,11 2-8-16,7 0 3 0,2-1 3 0,-3 1-18 16,7 1-3-16,-3-3 5 0,4 2 14 0,3 0 4 15,3-1-15-15,-1 2 5 0,1 0-13 0,2 0-5 16,0 1-10-16,-2 0 7 0,3 1 6 0,1 2 7 16,-3 0 1-16,0 1 1 15,0 0-4-15,0 0-3 0,-1 2 26 0,-3 0-26 16,-1 0 8-16,-2 4-13 0,2-3 26 0,0 1-5 0,-2 1-1 15,2 1-2-15,2-1-8 0,-1-2 16 16,6 2-10-16,-3 0-4 0,3-2-4 0,-2 3 3 16,2-2 7-16,0-1 0 0,4 2 2 15,0-2-12-15,0-1 7 0,3 3 11 0,0-2-26 16,0-1 21-16,4 0-8 0,0 0 12 0,0 2-9 16,0-2 17-16,10 0-10 0,-14 0 3 0,7 0-18 15,7 0 10-15,-13 1 7 0,13-1-7 0,-10 2 3 16,10-2-8-16,-8 0 25 0,8 0-17 0,0 0 10 15,-10 0-3-15,10 0-5 0,0 0 5 16,0 0 5-16,-13 0-9 0,13 0 1 16,0 0 4-16,-11-2-4 0,11 2 6 0,0 0-13 0,-10-1-13 15,10 1 8-15,-6-2 5 0,6 2 10 16,-11-1-15-16,11 1 8 0,-10-2-1 0,10 2-2 16,-7-1 3-16,7 1-3 0,0 0-15 0,-14-1 9 15,14 1 4-15,0 0-1 0,0 0-7 16,-10 4-5-16,10-4-11 0,-4 3 16 0,3 3 0 15,-4-2 20-15,5 4-28 0,0-1 18 0,0 3-5 16,0 3 0-16,3-1-11 0,-1 4 6 0,0 3 13 16,7 3-11-16,-5 1-10 0,4 2 13 0,-2 5 8 15,4 3 9-15,1-1-30 0,-1 14 8 16,3-2 5-16,-2 3-8 0,-1 0 21 16,-3 2-29-16,3 0 24 0,-6-6-11 0,-1-3 21 15,-3-1-8-15,5 12-5 0,-5-4 5 0,0 6-7 0,-2 0-6 16,-4 2 0-16,3-2 8 0,2 0-10 15,-6 0 26-15,4 0-14 0,-1 0 3 16,1-9 5-16,0-6-20 0,-1 12 10 0,-2-8-5 16,1-6 5-16,2-2-13 0,0 0 3 0,-4 0 20 15,4-2-7-15,0 0 15 0,-1-5-16 0,1 2 3 16,-1-2-10-16,2-1 3 0,-3 1-3 0,2-2 2 16,-1 0-2-16,-2 0-3 0,3 0 8 15,-1-2-7-15,0-1 4 0,0-1 11 0,1 0-1 16,0-4-9-16,0 1-8 0,1-1 2 0,-3 0-10 15,2-1 23-15,2-1 0 0,0-2-2 16,-5-1 2-16,6-1 3 0,-3-1-24 0,3 2 14 16,0-4-9-16,-3 1 14 0,3-1 0 0,-1-2 7 15,1 1-13-15,-3 0 11 0,3 0-13 16,0-3 5-16,0 2 13 0,0-6-8 0,-3 7-3 16,3-1 9-16,0-3 6 0,0-3-6 0,0 6 4 15,0-6-5-15,-3 4 8 0,3-4 0 0,0 0 0 16,0 0 8-16,3 7-11 0,-3-7-5 0,0 0-7 15,0 0-11-15,0 5 11 0,0-5-6 16,0 0 1-16,10 0-1 0,1 0-5 0,-1 0 13 16,3-2-2-16,8 2 5 0,3-2-3 15,6 4-13-15,3-2 13 0,6 2 8 0,6 0-8 16,-1 1-13-16,21-2 6 0,-3 4 7 0,6 1 3 16,-2-3 2-16,2 3-25 0,3-2 9 15,-3 0-4-15,4 0 0 0,-3 2 2 0,-1-2-4 16,0 0-4-16,-3 0 6 0,1 2 0 0,-3-5 7 15,-14 4-12-15,-4-3 5 0,-1 1 10 0,0 0-11 16,-2-2 9-16,1 2 15 0,1-3-26 0,-5 4 10 16,5-4-2-16,-3 2 3 0,-6 0-4 15,-1-2 9-15,0 4-18 0,-3-4 9 16,0 0 1-16,-1 0-7 0,1 0 4 0,-3 0 16 0,-1 0-29 16,0 0 19-16,-3 0 2 0,3 0 5 15,1 0-13-15,-1 0 8 0,-3-4 3 0,0 4-9 16,2 0 9-16,-4 0 0 0,1-1-6 15,-1 0-5-15,0-1 3 0,0 2-3 0,-2-3 8 16,-3 3-10-16,0-1 10 0,-3 1-10 0,0 0 5 16,2-2 5-16,-2 1-3 0,-3 1 1 0,3-1 17 15,-1 1-2-15,0 0-13 0,-2-3 2 0,2 1 9 16,0 1-16-16,-2 0 7 0,0 0 6 16,3 0-13-16,-1 1 5 0,-2-4 5 0,-1 4-5 15,-1 0-3-15,2-1-2 0,-2 0 23 0,-1-1-13 16,-1-2-5-16,4 0 10 0,-1-1-7 0,0 1 17 15,1-1 4-15,-2-2-24 0,-2-2 20 16,0 1-2-16,4 0 5 0,-1-3-23 16,-4 0 13-16,5-2 5 0,-4 1 0 0,2-3-1 15,-2-3-9-15,4-1 8 0,-4 0-14 0,3-1 8 16,-1-5-2-16,-1 0 2 0,2-6-5 0,-3 0-7 16,3-3 7-16,0-10 0 0,-3-3 21 0,4-2-16 15,-1-1-10-15,-3 0 15 0,4 2-5 16,-2-2-17-16,-2 1 7 0,0-2 15 0,3-1-17 15,-3 5 9-15,0 6 1 0,0 6-8 0,3-12-8 16,-3 9-5-16,0 3 11 0,-1 2 12 16,2-2-10-16,-1 2 0 0,-1 1 10 0,4-3-7 0,-2 3 30 15,-2 0-33-15,1 1 10 0,0 1-2 16,3 0-13-16,-3 5-13 0,-2 0 23 16,0 2-10-16,1 0 10 0,-2 2-2 0,4 0-6 15,-5 2 3-15,0 1-13 0,3 2 13 0,-2 0-7 16,-1 2 4-16,0 1 19 0,-2 2-22 0,3 2 12 15,-1-3-1-15,0 1-13 0,-2 4 8 0,2 0-5 16,-3 1 13-16,0 0-1 0,3-1-7 16,-3 2 5-16,3 2-5 0,-3-2-2 0,1 1-3 15,-1 0 0-15,0 4 10 0,0-7-3 0,3 3 3 16,-3 4-12-16,0-6 12 0,0 2-10 16,0 0 5-16,0 4 12 0,0-6 4 0,0 6-11 15,0-5 5-15,0 1-10 0,0 4 3 0,0-6-1 16,0 6 3-16,0 0 8 0,0-5-15 15,0 5 2-15,-3-3 7 0,3 3-14 0,0 0 12 16,3-5-8-16,-3 5-2 0,0 0 8 0,-3-3 2 16,3 3-3-16,0 0-4 0,-1-7 2 0,1 7 13 15,-6-4-21-15,3-2 26 0,-4 1-18 0,-1 0-5 16,-2-2 10-16,-7 0 13 0,-6-2-34 0,-8-1 1 16,-21-4-13-16,-19 4-41 0,-33-1-29 15,-30 1-129-15,-73 5-170 0,6-4-407 0,-32 0 70 16,-20-2 91-16</inkml:trace>
  <inkml:trace contextRef="#ctx0" brushRef="#br0" timeOffset="-39973.56">16721 1269 483 0,'-3'-6'162'0,"0"3"-73"0,0-1-30 16,3 4 10-16,-8-8 44 0,5 5-24 0,3 3-12 15,-4-7-18-15,1 4 77 0,3 3-1 16,-6-5-17-16,6 5-16 0,-4-5-30 16,4 5 7-16,-3-4-4 0,3 4-19 0,0 0-20 15,-5-4 10-15,5 4-18 0,0 0 8 0,0 0-5 16,0 0-13-16,0 0 12 0,0 0 9 0,0 0-6 15,28 6-2-15,-11-3 10 0,11 1-11 0,9-1-7 16,7-1-5-16,19 1 0 0,2-2-2 16,9-1-78-16,1 0 8 0,4 0 29 0,17-3-16 15,-11 2 2-15,-6-1 14 0,3 1 12 0,-3 0 0 16,-8-2 3-16,-5 3-8 0,-12-1 10 0,-13 1-12 16,-4 1-3-16,-6 1-10 0,0-1-1 15,-7 1-9-15,-3 1-13 0,-4-1-14 16,0 4 1-16,-10-4-41 0,-1 4 0 0,-6-1-28 15,-13 2-128-15,7 0-372 0</inkml:trace>
  <inkml:trace contextRef="#ctx0" brushRef="#br0" timeOffset="-39184.82">16804 1236 445 0,'0'0'164'0,"0"0"-24"15,0 0-40-15,0 0 5 0,0 0-2 0,0 0-16 16,-14 5-13-16,14 0-10 0,-1 1-5 0,-2 5-11 15,0 1-2-15,0 4 1 0,-4 6-4 16,-1 0 6-16,-1 7-34 0,-2 3 21 0,-9 11-5 16,3 0 2-16,0 1-20 0,-1-1 25 15,2-2-15-15,6-7-5 0,-1-7 0 0,4 0 13 16,0-4-16-16,-3 1-7 0,6-6 20 16,1 0-28-16,0-3 8 0,-1 0 12 0,1-5-7 15,0 2 2-15,3 0-7 0,0-5 15 0,0 1 87 16,0-2-20-16,3-1-9 0,1 1-17 0,5-2 0 15,2-2 3-15,2 1-8 0,2-1-10 16,8-2 7-16,1 0-25 0,7-2 12 0,9-1-5 16,2 1 6-16,2-2-24 0,15 2 1 0,5-2 5 15,-2 2-21-15,-1-1 23 0,4 1-26 0,0 2 19 16,0 0-13-16,4 2 4 0,-4 1-9 0,3-1 22 16,0 3-9-16,0 0-9 0,-6-1 14 15,-1 0-16-15,-3 3 5 0,-9-3-12 16,-9-1 4-16,-2 2 9 0,0-2-14 0,-4 0 3 15,-3 0-3-15,-3 0 1 0,-1-2 17 0,-4 1-15 16,-2 1 8-16,-3-2 0 0,-2 0-24 0,1 1 39 16,-6-2-5-16,-1 0-10 0,1-2 2 15,-2 0-64-15,-2-1 16 0,0 0 12 0,3-1-2 16,-6-2 8-16,-1-2 35 0,1-2-2 0,-1-1-3 16,0-1-2-16,-3-6-6 0,0 0 6 0,0-2 2 15,-3-1-7-15,0-4 17 0,2-1-12 16,-5-5 5-16,2 3-8 0,-2-3 18 15,1 0-13-15,-4-1-15 0,2 2 8 0,0 0 9 16,-3 3 1-16,6 2-13 0,-3 2 23 0,-2 2-18 16,5-1 3-16,-3 4-3 0,0 2-2 0,1 1-16 15,2 0 8-15,-2 1-3 0,5 3 16 16,-6 0 0-16,4 1-14 0,-1-1 1 0,1 2 3 16,0 2 4-16,-1 0-7 0,1 2 5 0,0-1 0 15,3 1 10-15,-4 0-12 0,3-1 2 0,-2 2 8 16,3 4-14-16,-3-8 14 0,0 4-3 0,3 4 0 15,0-6-10-15,0 6-5 0,0 0-21 16,-1-4-33-16,1 4-5 0,0 0-13 0,0 0-23 16,0 0-41-16,0 0-17 0,0 0-155 15,0 0-475-15,7 13 84 0,-4-8 102 0</inkml:trace>
  <inkml:trace contextRef="#ctx0" brushRef="#br0" timeOffset="-38467.66">17884 1667 447 0,'-3'-4'139'0,"3"4"-4"0,-8-6-12 0,8 2 23 15,0 4-36-15,-6-7 67 0,6 7 5 0,-1-7 25 16,1 7-61-16,0-6 51 0,-3 3-51 15,3 3-11-15,3-9-4 0,1 5-24 16,3-2-4-16,6-2-8 0,1 1-26 0,3-4-8 16,4 2 8-16,2-3-2 0,5 1-16 0,3-1-10 15,3-1 2-15,14-5 1 0,3 0-11 16,0 2-15-16,7 0 10 0,4 1 0 0,0-2 1 16,2 2-6-16,-2-2-3 0,14-2 1 0,-11 5-3 15,16-3 5-15,1 1-6 0,7 0-6 0,7 3-6 16,3 0 10-16,7 2-10 0,0 1 8 0,4 0 0 15,6 1-5-15,0 0-8 0,7 5-6 16,3 0 24-16,0-1-5 0,2 4-8 16,-2-1-5-16,7 4 8 0,0-1-5 0,1 4-6 0,-1 2 18 15,0 1-15-15,-6 3-5 0,0 1 5 0,-8 0-5 16,-3 5 20-16,-3 1-12 16,-4 1 5-16,-6 1-19 0,-10-2 17 0,-4 1-19 15,-11 2 5-15,-17-3 11 0,-2-1 4 0,-8-1-19 16,-4 1 12-16,-12-3-3 0,-5-3 0 0,-6-3-9 15,-3-1 7-15,-7 2-3 0,3-3 8 0,-4 0 8 16,1-2 4-16,-4 1-14 0,-3-1 20 16,1-1-18-16,-2 0 5 0,1-1-13 0,-4 1 16 15,-3-3 10-15,0 0-5 0,7 3-3 0,-7-3 15 16,0 0 9-16,0 0-1 0,0 0-8 0,0 0-22 16,0 0 7-16,0 0-35 15,0 0-1-15,0 0-15 0,-23-6-33 0,23 6-31 16,0 0-72-16,-15-2-43 0,2 4-151 0,5-2-484 15,2 0 113-15,6 0 76 0</inkml:trace>
  <inkml:trace contextRef="#ctx0" brushRef="#br0" timeOffset="-38094.39">22284 1264 568 0,'0'0'197'16,"0"0"-28"-16,0 0-11 0,0 0-9 16,0 0-31-16,6 16-8 0,-2-8-3 0,2 0 6 15,-2 3-8-15,7 1-10 0,-2 1-19 0,1 0 9 16,4 3-14-16,0 0 6 0,0-1-2 0,3 1-19 15,-3-3-13-15,2 4 16 0,2-4 18 0,-1-1-33 16,-3 2-29-16,-1-3 18 16,1-3-15-16,-1 2 8 0,-6-3 4 0,4 1 9 15,-5-2-9-15,-2-1 6 0,2 1-5 0,-5 0-67 0,-5 0 16 16,-2 0-14-16,-9 1 11 0,-4 5-7 16,-12-1 22-16,-15 4 3 0,-8 3-23 0,3-2 12 15,-4 1-25-15,4 0-15 0,7-3-54 16,6-1-38-16,-7 7-121 0,14-5-473 0,7-2 79 15</inkml:trace>
  <inkml:trace contextRef="#ctx0" brushRef="#br0" timeOffset="-37668.71">22653 1251 555 0,'0'0'212'0,"0"0"-27"15,0 0-11-15,0 0-10 0,10 16-19 0,-10-5-6 16,0 3-96-16,3 4 1 0,-3 2-6 16,0 6-2-16,-6 6-13 0,5 3 15 0,-5 15-4 15,-2 0 12-15,5 2 0 0,-4-2-3 0,1-9 6 16,-1 7-11-16,3-5-15 0,1-6 23 0,-1-1-7 15,1-3-3-15,0 0-31 0,3-3 20 0,-1-1-4 16,1-3 48-16,0-1-31 0,0-4-2 16,0 0-28-16,0-3-3 0,0-3-10 15,0-1-8-15,0-1-23 0,0-4 6 0,-3-3-98 16,3-1-131-16,-3 0-509 0,3-5 62 0</inkml:trace>
  <inkml:trace contextRef="#ctx0" brushRef="#br0" timeOffset="-36813.08">22687 1167 639 0,'13'-3'231'0,"11"3"-29"0,4-1-18 15,9 2-15-15,7 1-23 0,18 1-10 0,7 1-8 16,2-1-16-16,1 1-9 0,7-1-21 0,-1 2 5 16,19-1-18-16,1 0-8 0,-5 0 6 15,-12-1-8-15,1-1-13 0,14 0-8 0,-13 1 3 16,-2-2-10-16,1 1 0 0,0-2-1 0,-6 3-17 16,-1-2 18-16,-7 2-16 0,-6-2 3 0,-10-1 0 15,-12 0 2-15,-9 2 1 0,-4-2-8 16,-2 2 5-16,-5-2-3 0,-3 1 18 15,0-1-15-15,-3 0-10 0,-1 1-8 0,1-1 8 16,-7 1-1-16,3 2-2 0,-1-1 0 0,-7 3-7 16,1 2 2-16,0 0 0 0,-3 4 0 0,0 2-5 15,-3 5 12-15,-1 2 6 0,-3 4-10 16,0 5 2-16,-2 2-2 0,-2 4 7 0,1 13-5 16,0-1 0-16,-4 2 3 0,4 1-1 0,0-1 4 15,2 0-9-15,-2-1-7 0,3 2 18 0,-2 2-8 16,4-4-69-16,-1 2-3 0,-1-2 21 0,4-5-10 15,0-6 10-15,-1 0-3 0,1-2 21 16,-1-2-8-16,3-3 18 0,-2-3-5 0,0-1 3 16,0 1 10-16,-1-5-11 0,4-2 11 0,0-2-3 15,-3-2-10-15,0 0 15 0,3-4-4 0,0 1 1 16,-1-4 14-16,0 1 10 0,-1-2 12 16,-1 2-9-16,3-3 30 0,-4-1-13 15,1-1-35-15,2-2 60 0,-2 1-9 0,3-4 2 16,0 0 3-16,-13-1-11 0,2-4 11 0,-2 2-33 15,-5-5 9-15,-5 0-9 0,-8-2-3 0,-17-5 5 16,-7-1-23-16,-3 1 18 0,-23-3-11 0,-2-1 6 16,-3 0 0-16,-12 3 2 0,2 0-15 15,-6-2-10-15,-11 4 26 0,-7-2-16 0,-7 2-3 16,1 2 13-16,0-2-7 0,3 3 2 0,9 1-8 16,2-1 6-16,9 1-3 0,8 2 5 15,23 3-18-15,4-1 11 0,16 2 2 0,12 1 18 16,9 0-24-16,3 0 4 0,7 2-13 15,1-1-3-15,0-1 23 0,6 3-18 0,4-3 5 16,0 0 1-16,2 2 7 0,8 1-11 0,0-6 6 16,0 6-5-16,8-7 7 0,2 2 19 0,-1 3-16 15,2-1-3-15,-1 0-4 0,-3 1-1 0,0 0-13 16,3 1-12-16,-3 0-5 0,0-2-8 16,-4 0 0-16,-3 3-16 0,11-2 8 0,-11 2-40 15,0 0 25-15,10 0-13 0,-10 0 36 0,0 0-13 16,0 0 7-16,0 0 29 0,0 0-48 0,0 0 40 15,0 0-46-15,-10 14-7 0,10-14-70 16,-11 1-84-16,8 3-507 0,-1-1 75 16</inkml:trace>
  <inkml:trace contextRef="#ctx0" brushRef="#br0" timeOffset="-9288.16">24775 6101 581 0,'0'0'215'0,"0"0"5"0,0 0-26 16,-3-5-9-16,3 5-40 0,0 0 4 0,0 0-26 16,0-5 5-16,0 5-21 0,0 0-7 0,-4-6-13 15,4 6-10-15,0 0 0 0,-3-7 5 16,3 7-21-16,-3-3-10 0,3 3 8 0,-4-7-13 16,-2 6-7-16,3-5-1 0,-2 4 18 0,-1-3-25 15,-1 2 7-15,-3-2-9 0,2 1-9 16,-5-2 3-16,0-2-74 0,-5 3 12 0,-3-5 14 15,1 1-6-15,-4 1 11 0,-3-2-16 16,-4 2 8-16,1-2 76 0,-1 1-14 0,0-2 9 16,0-1-7-16,-3 4-5 0,3-2-6 0,-3 1-2 15,0 0-12-15,-4 1 6 0,1 0 12 0,-1-1-6 16,-13-3-13-16,6 3-10 0,5 5 5 0,-15-10 15 16,13 7-4-16,2 3 2 0,2-4 7 15,0 2-22-15,0-1 15 0,1 3-10 0,0-4-6 16,-1 2-20-16,-2 4 16 0,4-6-6 0,-1 2-5 15,0 2 8-15,2-2 13 0,-2-1-16 0,-1 4 11 16,0-4-6-16,-2 2 6 0,2 1-6 16,-3-2 3-16,3 1 8 0,-2-2-3 0,-2 0 0 15,1 1-5-15,1 0 8 0,-2 1-8 16,1-1-3-16,1-1 11 0,-2 3-3 0,4-1-15 16,-2 1 20-16,-1-2 0 0,2 0-2 0,-4 3-6 15,5-1-14-15,-3 0 22 0,3 3-13 0,1-5-15 16,-4 4 18-16,3 0 8 0,0-4 5 0,1 5-3 15,3-2-7-15,0 2 9 0,0 1-9 16,-1-1-1-16,1 1 9 0,3 1-11 0,-3-1 5 16,0 1-8-16,3 2 16 0,0-2-10 0,0 1 2 15,0-1 0-15,1 4 3 0,5-4-8 16,-5 0 0-16,7 1-8 0,-1 2 13 0,0-3-5 16,2 2 3-16,-5 1 7 0,4-1-10 15,-1 1 5-15,0-1-10 0,0 3 10 0,4-4 3 0,-4 1-6 16,3 1-4-16,1-1 9 0,-1 1-7 15,0 0 3-15,-3 1-6 0,4-3 11 0,-4 2-6 16,-3 2-2-16,6-2 0 0,-2 0-12 0,-1 2 4 16,3-2 11-16,-3 1-1 0,4 1-7 15,-5-2-8-15,4 3 16 0,2 0-16 0,-5 0 13 16,6-3-13-16,-2 3 0 0,-1 1 3 0,4 0 13 16,-3 0-1-16,2 1 3 0,2 0-2 0,1 1-21 15,-1-1 18-15,2 3-3 0,1-3-7 0,2 2 8 16,-2 3 7-16,3-4-5 0,2 3-13 15,1-1 5-15,-2 3 11 0,5-4-3 16,1 3 2-16,0-3 4 0,3 3-4 0,0 2 1 16,0-3-16-16,6 4 10 0,-3-2-2 0,4 0 0 15,3 1 5-15,1 1 0 0,2 0 3 0,4-1-1 16,0 2-4-16,7 0 4 0,1-3-4 0,2 2 9 16,4-2-2-16,0-2-5 0,3 2 3 15,10 0 7-15,1 2-2 0,2-2-11 0,4-4 6 16,-10 3-1-16,8-4-9 0,-5-1 2 0,10 1 5 15,1-1 7-15,0 1-7 0,-1-4-5 0,8 3 13 16,-4-1-8-16,4 0 0 0,-4-1 8 0,3-1-6 16,-2 2-2-16,2-4 3 0,0 3-1 15,1-1-12-15,3 0 7 0,-3 0 11 16,6-1-3-16,4 3 6 0,-4-4-17 0,4 3 6 16,-3 0-7-16,-1 0-4 0,3 1 4 0,-6-4-6 15,0 2 16-15,0 1-1 0,1 1-17 0,-5-5 5 16,1 5 10-16,-2-2-3 0,-1 2-5 15,-1-1 16-15,-3-1 2 0,-7-1-20 0,-7 2 23 16,3-3 0-16,0 1-19 0,-1-1 9 0,-4 1-6 16,3 0 1-16,-1 0 2 0,-1 1 8 0,2-4-11 15,-2 3 8-15,-2-3 3 0,3 1-8 0,-3 1-3 16,-4-1 11-16,0-3-11 0,0 0 6 16,0 4-1-16,0-2-2 0,2-2-15 15,-2 0 18-15,0 0 4 0,0 0-9 0,3 0 2 16,-3-5 10-16,-3 5-20 0,3-1 12 0,-3-1-7 15,0 1 0-15,2-3 3 0,-5 0-4 0,0 0 12 16,2 0-1-16,-5-1-3 0,2 1-2 0,-3-2 18 16,-1 0-15-16,-2 2 2 0,0-5 13 15,-1-3 2-15,1 2-10 0,-1-1 3 0,-3 1-3 16,-3-4-4-16,2 3-1 0,-1-4-31 0,-5-2 11 16,0 3-1-16,0-3 42 0,-3 1-13 0,-4-1 10 15,-2-2-8-15,-1 0 8 0,0-3-18 16,-4-4 8-16,-3-3 13 0,-6 0 7 0,-7-12-12 15,-8 1-19-15,-3 2 8 0,-10 1 6 16,-16-7-6-16,-9 0-8 0,-9-1 1 0,-17 3 2 16,-32-6-5-16,-16 3 3 0,-20 5-16 0,-11 7 5 15,-24 5-38-15,-21 7-59 0,-23 7-117 0,-18 8-669 16,-26 5 92-16,-93-2 111 0,-3-1 37 0</inkml:trace>
</inkml:ink>
</file>

<file path=ppt/ink/ink4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18T09:27:07.981"/>
    </inkml:context>
    <inkml:brush xml:id="br0">
      <inkml:brushProperty name="width" value="0.05292" units="cm"/>
      <inkml:brushProperty name="height" value="0.05292" units="cm"/>
      <inkml:brushProperty name="color" value="#FF0000"/>
    </inkml:brush>
  </inkml:definitions>
  <inkml:trace contextRef="#ctx0" brushRef="#br0">15990 13556 573 0,'0'0'202'0,"0"-5"-100"0,0 5-9 15,0 0-9-15,0 0 13 0,0 0-10 16,0-8 11-16,0 8-19 0,0 0-10 0,0 0 13 0,0 0-21 16,0-4 9-16,0 4 1 0,0 0-17 15,0 0-5-15,0 0-14 16,0 0-11-16,0 0 1 0,0 0 3 0,0 0 3 0,0 0-8 15,0 0 28-15,0 0-41 0,3 16-7 0,-3-9 20 16,0 3-5-16,0 1 0 0,-3 3-21 0,3 4 11 16,-4 0-13-16,1 7 5 0,-4-2 5 15,1 2-8-15,-2 3 9 0,2 4 1 0,-1-1-7 16,-3 0 16-16,2-1-9 0,-1 2-4 0,2-4-6 16,0 3 3-16,-1-2 21 0,2-4-21 0,-1 0-3 15,1-2 1-15,2-2 2 0,0-2 15 16,1-1-10-16,0-1-2 0,-1-2 12 15,1-1-15-15,3-3-3 0,-3-1-14 0,2 1 14 16,-2-1-30-16,3-2 2 0,0-1-18 0,0-3 11 16,0-4-70-16,0 5-35 0,0-5-95 0,0 0-471 15,0 0 56-15</inkml:trace>
  <inkml:trace contextRef="#ctx0" brushRef="#br0" timeOffset="500.64">15976 13551 540 0,'0'-8'169'0,"0"8"-26"15,7-3-7-15,-4 0-16 0,4 0-25 16,4 2 4-16,-4 1-19 0,6 0 7 0,1-2-16 16,-1 2-7-16,5 2-10 0,-2-2-8 15,5 1 3-15,0 5-8 0,-1-5 2 0,7 6-7 16,-3 0-5-16,4 0-11 0,3 2 11 0,-1 3-8 16,1-4 5-16,-3 7-17 0,2-3 9 15,-2 3-12-15,-5 3 7 0,1-1 0 0,0 5 6 16,-6-4-88-16,-1 7 19 0,-3-2-14 0,-5 2 29 15,-5-1-5-15,-1 1 22 0,-3 3-17 0,-3-3 12 16,-4 7 39-16,-4-4-36 0,-2 2 1 16,-4-2-4-16,3-3 11 0,-7 0 15 0,-9 7-5 15,7-7-3-15,-2-7-4 0,1-1 2 0,-6-2 12 16,2 0-4-16,0-5 15 0,1-2-5 0,0 0-6 16,3-2 27-16,0-3-11 0,3-3-11 15,2 0 4-15,-2-2 14 0,3-1 34 16,2 1-41-16,2-2 0 0,3-2 6 0,-2 4 4 15,2-4-13-15,5-1 3 0,-1 2-17 0,4-1-24 16,0-1 10-16,3 0-28 0,6-1 23 0,-3 2-56 16,7 0-20-16,1-2-126 0,3 1-502 15,3 3 67-15</inkml:trace>
  <inkml:trace contextRef="#ctx0" brushRef="#br0" timeOffset="998.32">16988 13976 307 0,'13'-3'143'0,"-13"3"0"15,10-1-12-15,-2 0-24 0,-8 1 9 16,13-5-9-16,-6 5-20 0,1-2-2 16,2-4-19-16,0 3 11 0,-1-1 2 0,2-1-10 15,-1 0-23-15,0-3 16 0,-2 3-16 0,-1-1 10 16,2 0 6-16,-5-2-80 0,3 1-8 0,-3-3 13 15,-1 3-5-15,0 3 16 0,0-3-11 0,-6 0 3 16,3 0 0-16,-3 4-6 0,-4-2 3 16,-4 1 62-16,1-2-59 0,-4 5 15 0,-2 0 3 15,1-1-6-15,-1 2 3 0,-5 2-5 0,4 0-2 16,-3 0-1-16,-1 4 16 0,4 3-8 16,-4-1-15-16,8 6 5 0,-1-4 2 0,4 1 13 15,3 3-2-15,1-3-5 0,2 3 7 16,4-3-7-16,4 3 2 0,2-1-5 0,4 0 15 15,0 2-7-15,5-5-6 0,1 4-2 0,5-3-5 16,3-3 3-16,0 1-21 0,2-2-36 0,-1-4-36 16,2-5-133-16,1 7-476 0,-1-3 64 15</inkml:trace>
  <inkml:trace contextRef="#ctx0" brushRef="#br0" timeOffset="1637.3">17546 13883 662 0,'0'0'213'0,"0"0"-31"0,0 0-19 16,0 0-9-16,0 0-21 0,-4-2-18 15,4 2-2-15,0 0-13 0,0 0-11 0,0 0-9 16,-4 16-14-16,1-10 6 0,3 0-8 0,-1 1-10 15,-2 3-6-15,0-3 1 0,0 1-8 0,0 2-8 16,-1-3 3-16,4 1-5 0,-3 2-18 16,0-3 2-16,2-1 0 0,1-2 1 0,-4 2-4 15,4 0 9-15,0-6-1 0,0 7-17 16,0-7 17-16,8 2-4 0,-8-2-6 0,0 0-5 16,20-9 5-16,-9 3-2 0,-1-2 5 0,7 0-13 15,-4-1 0-15,1 0 8 0,3 0 2 16,0 0 5-16,-3 2 0 0,-1-2-9 0,1 1 6 15,0 1-9-15,-3 0 0 0,1 4 2 0,-2-2-8 16,-2 1 3-16,2 0 0 0,-3 2 10 0,3 2 3 16,-10 0-15-16,14 0 9 0,-8 5-7 0,-2-3 0 15,3 1 3-15,-3 4 4 0,-4 0-14 16,3 0 7-16,-3 1 0 0,3 1-5 16,-3-1 7-16,0 3-2 0,-3-3 16 0,3 2-9 15,0-2 1-15,0 1-13 0,0-1 5 0,0-1 0 16,3 1 13-16,-3-3-16 0,3 0 1 0,-2-1-1 15,-1-4 6-15,13 1-6 0,-13-1 0 16,21-7 3-16,-7-1 3 0,-1 0-3 0,5 1-3 16,-2-3 9-16,2-1-12 0,2-3 14 0,-3 6-8 15,-3-2 3-15,3 2-1 0,-4-1-12 0,2 1 7 16,-2 1 11-16,-2-1 5 0,-1 3-3 0,0 1-5 16,0-2-10-16,-3 4 15 0,0 1 1 15,-1-2-1-15,-6 3-5 0,14-3 15 0,-14 3-17 16,10 6 2-16,-3-5-18 0,-4 5-2 0,1-2 2 15,0 3 0-15,2 1 18 0,-5 0-15 16,2 1 13-16,0-2-6 0,0 2 1 0,0 0-1 16,-2-1 1-16,2 2 14 0,0-2-24 15,2 1-4-15,1-1-27 0,-2-1-14 0,2 1-42 16,1 0-52-16,0 1-21 0,-3-5-125 0,5 0-448 16,-2 1 49-16</inkml:trace>
  <inkml:trace contextRef="#ctx0" brushRef="#br0" timeOffset="2049.19">18558 13926 734 0,'-5'-4'207'0,"2"0"-7"16,-7 2-16-16,3 0-17 0,-7 0-19 15,1-1-12-15,-1 2-11 0,0 1-15 0,-6 1-7 16,6 2-29-16,-6 1 18 0,3-4-18 0,-4 7 3 15,3-2-20-15,-1 1-9 0,1 3 8 0,2 1-2 16,-2-4 5-16,5 3-10 0,2 1-13 0,1-1 2 16,3-3 5-16,1 4-4 0,2-4-26 15,4 1 10-15,0 0-13 0,4 0 3 0,2-4 10 16,1 4-21-16,3-6 3 0,1 1 8 0,2 1 8 16,1-3 2-16,0 0-10 0,3-5-1 15,0 5 4-15,-3-1-9 0,2-2 1 0,-1-1 13 16,-2 2-14-16,-3-1-14 0,4 1 30 15,-7 0-31-15,3 1 8 0,-3 0 2 0,0 0 4 16,0-2 1-16,-7 3-12 0,10-2 0 0,-10 2 5 16,13-1-5-16,-13 1 5 0,7 1 8 0,-7-1-11 15,4 7-20-15,-1-2 10 0,0 0-20 0,-3 2-18 16,0-4-44-16,0 5-20 0,0-1-69 16,0 1-85-16,0-2-471 0,0 0 21 0,4-1 87 15</inkml:trace>
  <inkml:trace contextRef="#ctx0" brushRef="#br0" timeOffset="2389.17">18657 14059 463 0,'6'-4'128'0,"1"0"5"16,-1-1-5-16,-1 0 61 0,-2 4-4 0,0-5-29 15,-3 6-8-15,7-3 3 0,-7 3-15 0,3-5-29 16,-3 5 1-16,4-3-19 0,-4 3 4 0,0 0-4 16,0 0-12-16,0 0-18 0,0 0 0 15,0 0-16-15,10 8 6 0,-10-8-16 0,0 9-23 16,0-6-15-16,0 3-5 0,0 0 8 0,0-6 7 15,1 10-16-15,-1-9 9 0,3 5-3 0,0-2 7 16,-3-4 3-16,3 5-10 0,-3-5 5 0,10 2 18 16,-10-2-18-16,0 0 23 15,18-5 8-15,-12 1-8 0,4 1 15 0,-6-2-15 16,7 4-2-16,-5-5 7 0,1 5 3 0,-1-2 10 16,2-1-5-16,-2 2-1 0,-6 2-6 0,7-3-6 15,0 0-6-15,-7 3 17 0,8-2 9 0,-8 2-7 16,0 0-31-16,0 0 11 0,13 5-1 15,-13-5 11-15,9 3-21 0,-8 1 18 0,2 1-5 16,1-1-16-16,0 0-9 0,-1 2-17 0,3 2 22 16,-2-4-42-16,2 3-61 0,2 0-43 0,-1-2-47 15,-1 0-148-15,4-4-463 0,1 4 110 16,2-5 41-16</inkml:trace>
  <inkml:trace contextRef="#ctx0" brushRef="#br0" timeOffset="2793.25">19309 13708 494 0,'0'-7'171'0,"0"7"-7"0,0 0-8 16,0 0-20-16,0 0-13 0,0 0-11 0,0 0-22 16,0 0-16-16,-3 20-2 0,0-8-6 0,3-2 67 15,0 5-12-15,0 3-6 0,-4-1-26 0,4 5 4 16,0-4-22-16,-3 2-12 0,3 0 10 15,0-2 0-15,0-1-10 0,0 1-26 16,0-3 11-16,0-3 5 0,0 1-21 0,3-1-10 16,-3-1-6-16,0-2 19 0,3-1-13 0,-3 0 10 15,1-4-7-15,-1 2-6 0,0-2 16 0,0-4-6 16,3 5-17-16,-3-5 25 0,0 0-12 16,0 0 12-16,0 0-12 0,0 0-11 0,0-18-5 15,0 11 0-15,-4 0 5 0,-2-1-7 0,1 2 15 16,-4-1-3-16,-1 1-7 0,-1-2-21 0,-2 7-54 15,-1-5 26-15,0 5-25 0,1 1 25 16,-5 0 0-16,5 0-8 0,-4 0 3 0,4 7 10 16,-2-6 16-16,2 7-11 0,2-1 1 15,1 1 14-15,0-1 1 0,4 0 2 0,1 2-2 16,2 0-3-16,0 0 8 0,3-2-8 0,3-1 5 16,5 2 8-16,-2-1 0 0,4 1-16 0,5-1-2 15,4 0-36-15,5-4-33 0,1-2-74 16,12 6-623-16,0-7 78 0</inkml:trace>
  <inkml:trace contextRef="#ctx0" brushRef="#br0" timeOffset="3324.83">20130 13883 514 0,'0'0'210'0,"0"0"-8"16,0 0-7-16,0 0-34 0,0 26-18 0,0-12-7 16,0 2-18-16,0 3-6 0,-3 4-7 0,-1 4 0 15,3 6-15-15,-2 0 10 0,0 1-13 16,0 4-21-16,-1-3 1 0,1 0 4 0,0 0-9 16,3-3-26-16,-4 1 0 0,4-4-24 15,-3-3 4-15,3 0-37 0,3-7-25 0,-3 2-41 16,0-3-69-16,3-7-51 0,-2 4-290 0,2-5-250 15,0 0 89-15</inkml:trace>
  <inkml:trace contextRef="#ctx0" brushRef="#br0" timeOffset="3686.58">19938 13726 616 0,'7'-5'197'0,"3"-1"-22"0,0-1-19 15,5 5-13-15,4-3-12 0,6 0-21 0,5 0-11 16,-2 4 4-16,3-5-14 0,6 5-2 16,-3 1-5-16,1 1-13 0,6 5-15 0,-4-5-8 15,0 6-5-15,-2 0-2 0,0 2-3 0,-6 0 12 16,2 1-22-16,-7 0-3 0,0 5 10 0,-6-2-7 15,-2-1-3-15,-4 4 2 0,-3-1-17 16,-5-1 12-16,-4-1-4 0,-4 4 9 16,-5 1-4-16,-9-3-11 0,-3 3 11 0,-7-1 2 15,-2-2-13-15,-4-1-13 0,-1-3 8 0,-2-1 1 16,0-3-1-16,3 1-18 0,3-3 10 0,4-2-9 16,-1-1-24-16,7 0-10 0,0-2-75 0,2-2-99 15,9 0-440-15,2 1-47 0,2-1 60 16</inkml:trace>
  <inkml:trace contextRef="#ctx0" brushRef="#br0" timeOffset="4671.13">21079 13991 473 0,'1'-2'233'0,"-1"-4"-21"0,4 1-25 0,-1 0-8 16,-3-2-22-16,0 0-27 0,0 7-7 0,-7-10 0 16,3 2-21-16,-6 6 24 0,3-4-37 15,-7 1-17-15,-2 0-5 0,-5 3-6 0,0-3-7 16,-2 5-13-16,2 0 2 0,-3 2-17 0,-3 4-13 16,4 0 15-16,-2 1-18 0,4-3-2 0,0 6-13 15,5-3-6-15,-1 1 9 0,7-1-11 16,0 1 5-16,2-2 1 0,5 0 1 15,3 0-11-15,3 1 22 0,5-5-13 0,5 5 16 16,4-6-3-16,0 4-5 0,4-3-8 0,0-2 11 16,2 0-14-16,1-1 27 0,0 0-34 0,-3-4 13 15,2 5 18-15,-2-2 10 0,-3 0 15 0,-2-1-25 16,-2 2 23-16,0 1-24 0,-4-2 27 16,3 2-26-16,-6-1 15 0,0-1-13 0,-7 2 6 15,14-2-16-15,-14 2 25 0,10 2-9 0,-10-2-11 16,7 2-7-16,-7-2 7 0,3 3 3 15,0 3-11-15,1-4-7 0,0 5-8 0,-1-2 16 0,1 0-24 16,2 1 29-16,4-4-10 16,4 4-4-16,3-2 12 0,3-2-12 0,2 0 6 15,2-1-20-15,2-6 2 0,5 2 18 0,4-4-28 16,-1-1 7-16,0-3-9 0,-3-3-1 0,0-3 18 16,-4 4-2-16,0-1 10 0,-4-3 18 0,-5 3-3 15,-4 2-15-15,-1-1 15 0,-3 3-8 16,-3 1 4-16,-4 0-12 0,-2 0-1 0,-5 0 4 15,-2 3-2-15,-4-1 5 0,-4-1 13 0,-3 7 0 16,-7-2-18-16,3 3 5 0,-2 2 0 16,-5 0 2-16,1 3-2 0,0 2 5 0,5 2-2 0,-2 2-13 15,5 3 7-15,4 0-15 0,2 1 13 16,6 2 15-16,0 1-12 0,7-3-9 16,4 3 1-16,0 6 10 0,6-2 5 0,3-1 3 15,4 4-8-15,4 0-3 0,6 7 3 0,-7-7-2 16,1 0 4-16,0-3-7 0,-1-1 0 0,-3 0 8 15,-3-3-8-15,0-2-3 0,-1 0 10 0,-6-4-4 16,3 3 2-16,-9-2 8 0,-1-1-14 16,0 3 1-16,-11-3 3 0,1 3-3 0,-8 2-29 15,1-5 22-15,-6-1-4 0,-8-1-12 0,7-2-13 16,-4 1 10-16,2-5 8 0,-2-1-10 16,7-2 5-16,1-1 0 0,3-2 10 0,3-4 8 0,4 1-3 15,3-2-13-15,7-6-25 0,3 1 31 16,7-4-6-16,5-5 13 0,5 1-12 15,13-11 17-15,6 3-5 0,-1-1-2 0,5 4 10 16,2 0-1-16,-4 2 9 0,4 1-8 0,-4-1 5 16,-7 6 26-16,-4 2 9 0,-2 3 14 0,0-3-11 15,-5 5 8-15,-3-1-7 0,1 1 4 0,-7 4 26 16,3-1-25-16,-4-1 20 0,1 2-23 16,-7-2-15-16,3 5 32 0,-2-4 24 0,-2 0-5 15,1 3-23-15,-4 0-3 0,1-1 5 16,-1 0-48-16,0 0 18 0,-3 5-3 0,5-6-5 0,-2 2-18 15,-3 4 12-15,3-7-9 0,-3 7 7 16,3-2 3-16,-3 2 0 0,0 0-13 0,0 0 10 16,0 0-13-16,0 0 11 0,-14 16-23 15,11-10-13-15,-1 1 20 0,1-1 0 0,-3 3 16 16,6 1-23-16,-4-1-3 0,1 0-3 0,0 0 3 16,-1-2-7-16,4-1-3 0,-4 2-21 0,4-1-30 15,0 1-34-15,0-2-33 0,0-2-64 16,-6 3-166-16,6-7-356 0,0 0 20 0</inkml:trace>
  <inkml:trace contextRef="#ctx0" brushRef="#br0" timeOffset="4849.17">22150 13693 563 0,'0'0'179'15,"0"0"-20"-15,-7 15-47 0,7-7-45 0,-6 4-57 16,2 3-36-16,-7 4-12 0,1 6-328 0,0 3-228 16</inkml:trace>
  <inkml:trace contextRef="#ctx0" brushRef="#br0" timeOffset="5733.38">21993 14164 491 0,'0'0'243'0,"0"0"-12"0,0 0-32 0,0 0 6 16,0 0-34-16,6-16-12 0,-6 16-13 0,0-7-3 16,0 7-22-16,3-8-16 0,-2 6-16 15,-1 2-4-15,4-10-14 0,-1 5 4 0,1-3-14 16,2 1 3-16,1-1-23 0,4-1-8 0,-1 1 6 16,0-2-1-16,4 2-10 0,2-2 8 0,-2 2-3 15,0-1-2-15,0 2 0 16,-1-1-21-16,0 1 0 0,-2 4 11 0,-1-2-11 15,0 1 8-15,1-2-10 0,-4 6 2 0,3-1-8 16,-10 1 14-16,14 0-6 0,-14 0-5 0,13 1 13 16,-6 5-13-16,0-2 5 0,-3 1 1 0,2 1 1 15,-2 0-1-15,-1 2-11 0,3-1 2 16,-1 0 6-16,-2 0-11 0,3-1 21 0,-2-1-8 16,3 3-15-16,3-1 13 0,0-2 5 0,0 0 0 15,5-5-19-15,1 1 17 0,2-1 4 0,2-1-12 16,7-1 2-16,4-3 2 0,0-5-9 0,7 3 10 15,-4-1-14-15,10-10 6 0,-7 7 0 16,-6-3 3-16,-3-3-8 0,-1 4-3 0,-6-3 13 16,-1 3-10-16,-6-2-8 0,-1 4 6 15,-5 0 4-15,-2 0 13 0,-4 1 3 0,-4 3-23 16,-4 3 13-16,-2-3-1 0,-5 2-2 0,-2 3 13 16,-4 0-11-16,-2 2-9 0,-3 2-1 15,0 0 11-15,-3 6 2 0,0-1-10 0,3 1-3 16,0 4 8-16,3 0-3 0,1-1 6 0,2 0-13 15,2 1 10-15,5-2-3 0,4 2 8 0,1-3-12 16,6 0 12-16,0-5-13 0,6 4 0 16,1-3 3-16,4-2 3 0,5 3-16 0,5-5 2 15,6-1-25-15,-2 0 13 0,2-2 10 0,4-4-5 16,0 1 16-16,0-2-14 0,2-2 11 0,-9 0 2 16,0-3 18-16,0 4 1 0,-6-2-1 15,-2 2 8-15,-2-2 0 0,0 1-3 16,-5-3 8-16,-1 6-15 0,-5 0 12 0,0 0 1 15,-2-2-21-15,-2 3 13 0,1 5-13 0,-6-7 5 16,-1 2 18-16,7 5-21 0,-10 0 6 0,10 0-13 16,-14 7 7-16,5 0 9 0,-2 3-9 0,4 1-7 15,-4 3 8-15,4 4-1 0,0 4 1 16,-2-1 5-16,5 8-14 0,-3 3 9 0,4 3 0 16,2 1-1-16,-2 4 1 0,3 1 4 0,3-4-7 15,-2 3 3-15,2 0-18 0,0-1 12 0,0-1 11 16,-2 0-13-16,3-1 7 0,-1-4 1 15,-3-3-3-15,0-3-3 0,3-2 16 16,-6-1-13-16,0-5 2 0,-1-2 1 0,-6 1 0 0,3-4-1 16,-8 0 1-16,-4-3-1 0,-2-3 6 15,4-2-8-15,-4-4 2 0,-2-2-2 0,-5-5-2 16,4-1-6-16,-3-6 8 0,0-5 5 0,3 2-2 16,3-3-3-16,5 1 2 0,4-2 6 15,3-2-3-15,5 1 8 0,1-2 5 0,6 4-5 16,7-3-3-16,1-1-7 0,6 0-1 0,7 4 1 15,0-1 7-15,5 2-8 0,0 3 1 16,2 3-3-16,6 3 0 0,1 2-15 0,4-1-11 0,-2 7-84 16,-6 0-18-16,0 0-115 15,4 7-620-15,-4 1 88 0,0-2 86 0</inkml:trace>
  <inkml:trace contextRef="#ctx0" brushRef="#br0" timeOffset="6215.19">19186 14901 522 0,'52'-10'187'15,"16"6"-8"-15,21-4-8 0,7-5-12 0,12 6 33 16,9 2-10-16,9-2-21 0,11 1-8 15,0-1-4-15,41 4-44 0,3-2 0 16,4 3 7-16,2-1 4 0,-2 2-17 0,-3-3-4 16,2 0-33-16,-3 0-24 0,-38 1 8 0,1-3 10 15,-7 3-17-15,-3-2 17 0,-1-3-15 0,-10 8 10 16,-4-2 3-16,-9-3-5 0,-11 5-16 0,-27-2-5 16,-5 0-13-16,-18 1 3 0,-9 1 3 15,-12-1-1-15,-4 1-15 0,-10 0-15 0,-3 0-5 16,-11 0-11-16,0 0-12 0,0 0-72 0,-49 4-21 15,5-2-89-15,-28 5-602 0,-18 1 57 0,-15-2 77 16</inkml:trace>
  <inkml:trace contextRef="#ctx0" brushRef="#br0" timeOffset="6559.53">19353 15098 460 0,'48'-2'164'15,"8"-4"-5"-15,12-1-3 0,24 0-77 0,10-3 34 16,14 2 17-16,8-2-17 0,8 0 10 16,34 2 20-16,7-1-45 0,2 0-17 0,3 1 14 15,-3 1-8-15,2 1-2 0,7-2-106 16,0 6 19-16,-5-3 27 0,-35 2-22 0,29-4 15 15,-32 6-31-15,-1-2 33 0,-3-1 6 0,-7 4 2 16,-7-3 16-16,-14-1-29 0,-7 4 21 16,-27-2 2-16,-2 2-12 0,-9-1-6 0,-19 0-4 15,-7 1 12-15,-11 0 3 0,-3 0-21 0,-4-1 15 16,-7 0-14-16,-5 1-17 0,-1 0-1 0,-7 0-9 16,0 0 9-16,0 0-27 0,0 0-24 0,-34 3-24 15,10-2-51-15,-7 1-116 0,-6 2-508 16,3-1 58-16</inkml:trace>
  <inkml:trace contextRef="#ctx0" brushRef="#br0" timeOffset="64728.28">25962 6319 668 0,'0'0'199'0,"0"0"-14"16,0 0-24-16,0 0-13 15,0 0-35-15,0 0 12 0,0 0-20 0,0 0-23 16,0 0 5-16,0 0-2 0,0 0-19 0,0 0-9 0,0 0-4 15,3-3 4-15,-3 3 1 0,0 0-14 0,0 0-3 16,0 0 15-16,0 0-20 0,0 0 5 16,0 0-13-16,0 0-5 0,0 0-2 15,0 0 7-15,0 0-18 0,0 0 0 0,0 0 8 16,0 0 0-16,0 0-10 0,0 0 7 0,0 0-7 16,0 0 0-16,0 0 2 0,0 0-10 0,0 0 13 15,10 10 5-15,-6-7-6 0,-4-3-17 16,5 7 0-16,-4-1 10 0,0-2 8 0,2 3-3 15,3-1-5-15,-5-2-61 0,2 4-16 0,0 0 1 16,1-1 12-16,0 3 31 0,-1-2-8 0,1 1 3 16,-1 1-3-16,3 1 10 0,-3-4 6 15,-2 0 55-15,2 2 4 0,2-3-1 16,-2 0-7-16,0 1-3 0,0 2-7 0,0-3-3 16,-2-3 2-16,2 4 6 0,-3-1-6 0,3-3 3 15,1 3-5-15,-4-6-13 0,3 7-15 0,-3-4 5 16,0-3 36-16,3 8-11 0,3-6 21 0,-6-2-18 15,2 6 41-15,-2-6-33 0,3 2 56 0,-3-2-23 16,5 4 15-16,-5-4 11 0,0 0 2 16,0 0-54-16,0 0 29 0,0 0-3 0,0 0-5 15,12-6 0-15,-9 2-6 0,1 0-4 0,3-2-11 16,-4 3-4-16,4-5 1 0,-4 2 6 16,4-2-15-16,3 1-3 0,-6-3 8 0,3 2-8 15,4-3 13-15,-2 1-11 0,-2-3 11 16,3 3-18-16,1-3 2 0,-2 3 9 0,1-1-19 15,-2-1-3-15,2 2-1 0,-3-1 19 0,2 3-7 16,-1 0 0-16,-4 0 3 0,2 1-9 0,1-1-7 16,-1 3 11-16,-1-1-11 0,-2 0 3 0,3 4-1 15,-5-3-2-15,5 2 11 0,-4 0-9 16,0-2-7-16,1 3 8 0,-3-3-8 0,0 5 8 16,7-2-18-16,-7 2 12 0,1-5 6 0,-1 5-6 15,3-3 16-15,-3 3-5 0,3-1-8 16,-3 1-5-16,0-6 13 0,0 6-3 0,0 0-10 15,0 0 8-15,3-2-11 0,-3 2-7 0,0 0 23 16,0 0-8-16,0 0-5 0,0 0 5 16,0 0-2-16,4-4 12 0,-4 4-23 0,0 0 1 15,0 0 4-15,0 0 6 0,0 0-8 0,0-3 5 16,0 3-11-16,0 0 1 0,0 0 0 0,0 0-6 16,0 0 6-16,0 0 8 0,0 0-11 0,0 0-20 15,0 0 2-15,0 0-18 0,0 0 6 16,0 0-11-16,0 0-5 0,0 0-2 0,0 0-80 15,0 0-31-15,3 13-68 0,-3-13-88 0,-3 5-555 16,0 1 84-16,3-4 98 0,0 4 92 0</inkml:trace>
  <inkml:trace contextRef="#ctx0" brushRef="#br0" timeOffset="74104.92">25866 10468 437 0,'0'0'64'16,"0"0"21"-16,0 0-47 0,0 0 18 0,0 0 8 16,3 4-12-16,-3-4-1 0,0 0-10 15,0 0 10-15,4 4-10 0,-4-4 10 0,0 0-5 0,3 4-10 16,-3-4 2-16,0 0 6 0,6 3-6 16,-6-3-22-16,5 3 40 0,-5-3-25 15,7 4 84-15,-7-4 3 0,6 1-21 0,-6-1-13 16,0 0-66-16,10 0-13 0,-10 0 24 0,14-7 9 15,-7 6-7-15,0-2-6 0,5-1-7 0,-4-3 31 16,-1 1-21-16,3-1-2 0,4-2 25 0,-4-4-26 16,4 5-12-16,-4-5 2 0,3 0 16 15,1-1-21-15,-3 0-7 0,1 0 33 0,-2 5-13 16,-5-6 5-16,2 7-15 0,3 0 25 0,-6 1-17 16,2-1 9-16,-2 2-9 0,-1 2-1 0,0-3 1 15,0 4-1-15,-2-2-12 0,-1 5-5 16,4-3 7-16,-4 3 10 0,0 0-30 15,0 0 18-15,0 0-3 0,-21 8-8 0,14 2 24 16,-3-2-24-16,0 2 1 0,3 3 9 0,-4-1-19 16,4 2 24-16,-2-3-12 0,5 3-7 0,-2-3 14 15,-2 2-7-15,5-4 11 0,1 2-6 0,0 2-13 16,2-2 5-16,0-3-4 0,2 2-1 16,0-2 13-16,1-1 3 0,8 3-8 0,-1-3-15 15,3 1 20-15,3-2 0 0,-1-4 0 0,2 4-8 16,-3-3 3-16,3-3 5 0,0 0-20 0,-3 0-3 15,-1-2-13-15,3 1-79 0,-5-5-36 16,1 4-56-16,-9-4-136 0,3 5-399 0,-2-6 69 16</inkml:trace>
  <inkml:trace contextRef="#ctx0" brushRef="#br0" timeOffset="74764.95">26078 10115 419 0,'-3'-4'108'0,"3"4"-3"0,0 0 10 16,0 0-36-16,0 0-2 16,0 0 8-16,0 0-24 0,0 0-20 0,0 0 15 15,0 0-17-15,0 0 9 0,0 0-20 0,0 0 6 0,0 0 2 16,0 0-1-16,0 0-4 0,0 0 2 0,0 0-7 15,0 0-11-15,0 0 26 0,0 0-5 16,0 0-13-16,0 0-10 0,13-3 61 16,-13 3-38-16,6-2 5 0,-6 2-36 0,0 0 36 15,4-5-5-15,-4 5 7 0,0 0-12 0,4-4 28 16,-4 4-16-16,0 0-4 0,0 0-8 0,0-6-1 16,0 6 6-16,0 0 0 0,0 0-10 0,-7-8-19 15,7 8 19-15,-7-1-16 0,7 1 0 16,-10-1 3-16,10 1 0 0,0 0-16 0,-14 1 11 15,14-1 5-15,0 0-21 0,-13 1 6 0,13-1-1 16,-7 1-5-16,7-1-12 0,-3 6 7 16,3-6-2-16,-3 3 7 0,3-3-5 0,0 0 21 15,0 8-8-15,0-8 5 0,3 5-10 0,-3-5 5 16,9 2 5-16,-9-2-18 0,7 0 0 16,0 1 11-16,-7-1-1 0,10 2 1 0,-10-2-3 15,0 0 2-15,11-2 3 0,-11 2 0 0,0 0 8 16,9-2 5-16,-9 2-8 0,1-6 10 0,-1 6 11 15,0 0-26-15,0-8 7 0,0 8-9 0,-7-5 20 16,7 5-3-16,-7-5-7 0,1 3 7 16,-2-3-17-16,8 5-1 0,-13 0-33 0,13 0-20 15,-13 6-85-15,5-5-130 0,5 4-500 0,2 0 80 16</inkml:trace>
  <inkml:trace contextRef="#ctx0" brushRef="#br0" timeOffset="130919.74">26583 5595 151 0,'0'-7'33'0,"0"7"-5"15,0 0 28-15,0 0 1 0,0 0-24 0,0 0 10 16,0 0-4-16,0 0 99 0,0 0-33 16,0 0 2-16,0 0-12 0,0 0 18 0,0 0-36 15,23 5-11-15,-23-5 19 0,11 3-6 16,-3-2-82-16,-1 2 9 0,0-3-4 0,4 1-10 15,1 1 31-15,-1-2-7 0,3 1 4 0,4 4 60 16,-2-4-19-16,7 0 16 0,-2 1-6 16,3 1-14-16,7-2-16 0,0 0 5 0,3 2-8 15,3 1-4-15,5-3 1 0,2 1 4 0,4 2-14 16,14-1 9-16,-2 0 7 0,3 2-11 0,-3-1-12 16,1 0-5-16,-2-1 0 0,-1 4-3 0,-10-2 0 15,-4-3 8-15,1 2 8 0,-4 0-16 16,3-1 3-16,1 2-3 0,-1-3 5 0,14 5 3 15,-10 0-5-15,-5-4-8 0,2 3 13 16,-3-4-5-16,-1 3 2 0,4-3-2 0,-4 3 0 16,3-2 7-16,-1 3-2 0,-1-2 13 0,0 2-67 15,12 0 0-15,-3-1-20 0,5 3 28 16,-5-2 18-16,3 2-6 0,-4-5 4 0,5 5-1 16,-3 1-8-16,6-1-2 0,0 0 18 0,-2 1-15 15,2-1 14-15,-3-1-1 0,-11 0-11 0,-2 1 23 16,-2-4-10-16,-3 2-3 0,1 1 11 0,-7-3-6 15,3 1 8-15,-3-2-12 0,-1 2 4 16,-2-3 6-16,-1 3 2 0,1-4-5 0,-4 3-5 16,0-2 17-16,-4 0-14 0,0-1-3 0,1 1 0 15,-4-2 5-15,0 1 2 0,-3 2 1 16,3-3-1-16,-4 2 6 0,1-2-3 0,-3 0 8 16,-1 0 2-16,1 0 6 0,0 0-3 0,-3-2-21 15,3 2 3-15,-11 0 21 0,17 0-1 16,-8-3-7-16,-1 3-3 0,-8 0-2 0,14-1 10 15,-8 1 0-15,-6 0 10 0,11-2-10 0,-11 2-16 16,13-1 11-16,-13 1 15 0,7 0-10 0,-7 0-8 16,0 0-10-16,11 0 36 0,-11 0-20 0,0 0 4 15,0 0 11-15,10 0 30 0,-10 0-86 16,0 0 48-16,0 0 20 0,0 0-7 0,0 0-31 16,0 0 31-16,0 0-46 0,3-5-29 15,-3 5-20-15,0 0-71 0,0 0-57 0,-21-4-343 16,11 4-230-16,-3 0 112 0</inkml:trace>
  <inkml:trace contextRef="#ctx0" brushRef="#br0" timeOffset="134383.1">26395 6179 363 0,'0'0'120'0,"0"0"-84"16,1-4-13-16,-1 4-2 0,0 0 4 0,0-7-20 15,0 7 3-15,0 0 13 0,3-5-6 0,-3 5 3 16,0 0-11-16,0 0 9 0,0-4-3 0,0 4-8 15,0 0 8-15,0 0-1 0,0 0 4 16,3-5-21-16,-3 5 20 0,0 0-15 0,0 0 2 16,0 0-14-16,0 0 19 0,0 0 11 0,0 0-25 15,0 0 25-15,0 0-13 0,4-3 5 16,-4 3 10-16,0 0 3 0,10-1-7 0,-10 1 27 16,7-2 49-16,-7 2-7 0,7-4-6 0,-7 4-7 15,14-1-13-15,-14 1 5 0,7-1-3 0,-1 0 1 16,-6 1 4-16,14-5-4 0,-7 5-21 15,-7 0 2-15,16-1-10 0,-8 1 6 16,2-1-9-16,0 1-14 0,1 0 12 0,-1 0-8 16,0 0-4-16,1 0 15 0,-1 0-6 0,0 0-4 15,4 1-14-15,-4 0 9 0,3-1 4 0,1 0-15 16,-1 2 11-16,0 1-1 0,-2-3-10 16,0 1 10-16,2-1-2 0,-3 1-15 0,0-1 17 15,1 1-18-15,-4-1-4 0,3 2 14 16,1-2 1-16,-4 2-3 0,3-2 0 0,-10 0-2 15,14 2 10-15,-6-2-6 0,-8 0-73 16,11 0-16-16,-11 0 41 0,11 0 5 0,-11 0 90 16,7 0 7-16,-7 0 11 0,0 0 18 0,10 0-26 15,-10 0 2-15,0 0 6 0,0 0 2 0,11 0-28 16,-11 0 0-16,0 0-7 0,0 0 4 0,0 0-17 16,0 0-3-16,7-2 2 0,-7 2-2 15,0 0-7-15,0 0 9 0,0 0 6 0,0 0-13 16,0 0 2-16,0 0 1 0,0 0-8 0,0 0-6 15,0 0 4-15,10 2-1 0,-10-2-8 0,0 0-4 16,0 0 10-16,0 0-11 0,0 0 16 0,0 0-5 16,0 0-19-16,0 0 19 0,0 4 0 15,0-4-6-15,3 6 1 0,-3-6-3 16,-3 8-5-16,3-1 5 0,0-7-8 0,0 10 0 16,-1-4 13-16,-2 1-10 0,3-2 3 0,0 3-1 15,-3 0-5-15,3 1-2 0,-3-1-13 0,3 0 18 16,-1 5 8-16,-2-3 2 0,3-1-3 15,-3 1 1-15,0 4 7 0,3-5-15 0,-2 3 0 16,-1 1 5-16,0-1 0 0,0 2-13 0,2 1 13 16,-2 2-8-16,0-5-48 0,0 3-13 0,0 0 13 15,3 1-1-15,-1-3 14 0,-2 3-1 16,0-1 16-16,-1 0 18 0,0 1-21 16,4-5 6-16,-3 6-6 0,0-3 10 0,2-2-7 0,-2 2 8 15,-3 2-6-15,5-4 19 0,-2 1-11 16,0 1 12-16,-4-1-4 0,6 1-5 0,-2 1 5 15,0-2 12-15,0 1-25 0,-1-2 21 0,1 1 4 16,0-1-2-16,1 2 3 0,-4 2-11 16,3-6 8-16,1 3-8 0,-3-2 6 0,2 0 7 15,0 2-5-15,-1-1 0 0,1 1-3 0,0-2 11 16,1 3-8-16,-4-3-3 0,3 1 6 0,1-1-11 16,-3 3 16-16,2-4-21 0,1 1 18 15,0 3-5-15,-4-3-12 0,2 3 4 0,3 1 0 16,-2-2 18-16,0 1-20 0,0-2 8 0,-1 5-21 15,1-2 10-15,0 2 8 0,2-1 10 16,0 1-8-16,-4 0 1 0,5-1-3 0,-4 1 10 16,3 0 10-16,-2-1-12 0,0 1-6 0,3 0 8 15,-3-2-7-15,0 2 7 0,3-1-18 16,-4 0 15-16,4 0-2 0,-3 1 11 0,0 0-1 16,3-1-2-16,-4 0-11 0,4 0 1 0,-4-3-1 15,1 2-7-15,3 2 25 0,-1-1-12 0,1-1-3 16,-1-2-8-16,-4 4 8 0,5-2-10 0,0-1 7 15,-3 2 3-15,3-3 5 0,-1 4-2 16,1-3-6-16,-1 1 11 0,-1 3-5 0,2-3 2 16,-3 2-10-16,3-2 10 0,-3 1-16 15,3-4 9-15,0 3 2 0,-3 2 0 0,2-1 0 16,-3 0 5-16,4 1-2 0,-3-5-11 0,0 3 5 16,3 0 6-16,-1-3-6 0,1 3-2 15,-3 0 3-15,3-2 7 0,-3-1 8 0,3 4-29 16,-3-4 11-16,3 2 5 0,-1 1 10 0,0-4-17 15,-1 4 17-15,-1-5-5 0,3 5-5 0,0-5 3 16,-3 5-9-16,3-5 4 0,0 4-16 0,0-3 23 16,0 4-5-16,3-5 0 0,-3 7 10 15,3-4-7-15,-3-1-8 0,2 5-8 0,-1-1 0 16,0 2 28-16,-1-1-15 0,3 0-12 0,-3 1 9 16,3 2-2-16,-3-3 2 0,3 1-2 15,-3 0 21-15,1 0-4 0,-1 1-12 0,0-1 11 16,0-1-1-16,3 0-10 0,-3-1-8 15,-3 1 13-15,3-1-10 0,0 2 16 0,0 0-24 16,0-4 15-16,0 4 6 0,-1 0-23 0,-2-3 20 16,3 1 0-16,0 1-8 0,0-2 8 0,3 3 3 15,-3-5-3-15,0 6-2 0,1-6-6 0,-1 1-12 16,0 3-3-16,3-5 18 0,-3 2 2 16,0 3-12-16,3-3 15 0,-3 1-15 0,0-2 10 15,0 2-5-15,4 0 8 0,-8-2 2 0,4 2-3 16,0 0 8-16,4 1-7 0,-4-3 7 0,-4 1 1 15,4 3 12-15,0-2-29 0,0 1 6 0,0-3-5 16,0 3 13-16,-3 3-5 16,3-1-6-16,0-5 6 0,0 6 4 0,0-4-7 15,0 1-2-15,0-1-6 0,-3 0-10 0,3 3 16 16,0-1-6-16,0-2 26 0,0 1-28 0,0-3 4 16,0 1 6-16,-1 3 3 0,-2-4 0 0,3-1-3 15,0 6 15-15,0-3-15 0,0 2-5 16,0-2-5-16,0 2 15 0,-3-5 0 0,6 4-10 15,-3-1 5-15,0 0 0 0,0 2-5 0,0 1 5 16,0-1 7-16,0 1 9 0,3 1-14 0,-2-1-7 16,-1-2 2-16,0 2 1 0,3-2 2 15,-3 1 5-15,3 1-8 0,-3 0 1 0,0-3-11 16,0 3 13-16,0 0 13 0,0 3-11 16,0-4 19-16,0 2-24 0,0-2-9 0,0 1 6 15,-3 2 12-15,3-1-9 0,0-1-2 0,-3-1 7 16,3-1-4-16,0 2 2 0,-4-1 0 0,4 3-5 15,-3-2 12-15,0-1-9 0,3 0 2 0,-2 1-8 16,-3-1 3-16,5 1 15 0,-3-1-28 16,0 4 26-16,1-2-23 0,-4-3-3 0,3 3 15 15,2 0-10-15,-2 0 3 0,0-2-3 0,0 1 8 16,2 0-2-16,-2 3-4 0,3-3-9 0,-3 0 28 16,-1 7-14-16,2-1 6 0,-3-2-15 0,5-1 13 15,-3 1-4-15,2-1-9 0,0 1 10 16,-1 3-5-16,-1-1-1 0,0-3 1 15,3 2 3-15,-3 1-4 0,3-5 6 0,0 3 5 16,-1-4 0-16,1 4-5 0,-3-2-8 0,3-2 13 16,0 6 8-16,0-8-11 0,0 5-9 0,0-2 4 15,0-2-7-15,0-2 2 0,0-2 18 0,0 4-8 16,3-2 6-16,-2-1-13 0,-1 1 20 16,0-2-15-16,0 1 7 0,0-2-7 0,0 3 3 15,3 1 12-15,-6-1-15 0,6-4-5 0,-3 4 15 16,0-1 2-16,0-1 1 0,0 0-16 0,0-1 3 15,3 0-8-15,-3-1 36 0,0-1-10 16,0 4-15-16,3-3 30 0,-3 2-15 16,3-1-8-16,-3-2-18 0,1 4 5 0,2-5 16 15,-3 4 0-15,3-2 15 0,0 3-34 0,-2-3-1 16,3 0 1-16,-1 2 14 0,-3-2 15 0,4-3 0 16,-4 2-31-16,3 1-2 0,0-2 7 0,0 0-23 15,-2-2 31-15,2 1-25 0,-3-4 27 0,3 5-2 16,-3-4 10-16,3 2-7 0,-3-3 0 15,2 5-21-15,-1-4 5 0,1 2 10 0,-2-4 14 16,3 5-9-16,-3-5-4 0,0 4-6 0,3-2 3 16,-1-2 7-16,-2-3-12 0,1 9 23 15,-1-9-18-15,1 7 23 0,-1-7-13 0,0 6 18 16,0-6 0-16,0 0 5 0,3 3-18 16,-3-3-7-16,0 7 4 0,0-7 9 0,0 0-16 15,0 0 7-15,0 0-12 0,0 3 5 0,0-3-2 16,0 0 4-16,0 0-9 0,0 0 7 0,3 7-16 15,-3-7 27-15,0 0-17 0,0 0 19 0,0 0-8 16,0 0-2-16,0 0 12 0,0 0-4 16,4 4 14-16,-4-4-20 0,0 0-10 0,0 0 5 15,0 0-15-15,0 0-21 0,0 0-82 0,0 0-624 16,6-12 41-16</inkml:trace>
  <inkml:trace contextRef="#ctx0" brushRef="#br0" timeOffset="136733.65">26529 6184 483 0,'-4'-5'108'0,"4"5"-24"0,0 0 14 16,0 0-40-16,-7-1 32 0,7 1 0 0,0 0-21 16,0 0-3-16,0 0 1 0,-6-3-13 15,6 3-13-15,0 0-18 0,0 0 5 0,0 0 0 16,0 0 10-16,0 0-25 0,0 0 13 16,0 0-6-16,0 0 3 0,0 0-2 0,0 0-9 15,0 0 6-15,0 0 3 0,0 0-11 0,0 0 5 16,0 0 1-16,0 0-3 0,0 0-8 0,0 0 15 15,24 0-15-15,-11 0 29 0,2 0-19 0,1 0 80 16,5-2-19-16,3 0 6 0,2 0 3 16,5 0-31-16,0 2 2 0,4-4-2 0,3 2 7 15,-4 1-17-15,7 1 14 0,0-1 9 0,0-1-31 16,-4 2 2-16,-3 0 1 0,0 0-4 0,-3 0-1 16,-4 2-11-16,-3-2 2 0,-2 0-9 0,0 1 9 15,-7-1-4-15,1 0-3 16,-1 0-29-16,-5 1 29 0,1-1-10 0,-1 0 5 15,-1 0 5-15,-9 0-8 0,15 0 0 0,-9 2-7 16,-6-2 20-16,13 0-15 0,-13 0 9 0,7 0 14 16,-7 0-13-16,11 0 0 0,-11 0 20 15,6 3-12-15,-6-3-16 0,0 0 8 0,0 0 18 16,11 0-16-16,-11 0-17 0,0 0 7 0,0 0 1 16,0 0-4-16,11 0-7 0,-11 0 10 0,0 0-2 15,0 0-8-15,0 0 5 0,6 1-5 0,-6-1 0 16,0 0 5-16,0 0 6 15,6 2-14-15,-6-2 6 0,0 6-3 0,0-6-8 16,0 9 5-16,-1-5 16 0,1 4-15 0,-2 0 4 16,-1 5-2-16,3-1 3 0,0 1-6 0,-3 4 6 15,3 2-16-15,-3-1 15 0,3 3-4 0,-4-2 7 16,4 6-2-16,-4-1-1 0,4 2-12 16,0-1 7-16,-3 5 8 0,3-3-5 0,-1 3 0 15,-2 6 6-15,3-3-1 0,-3 3-3 0,0 3 3 16,2-3-15-16,-2 3 8 0,-3 11-4 0,4-6 17 15,-4-5-11-15,0 12 13 0,2 1-11 0,-2-2-2 16,2 0-2-16,-2 0 7 0,4-9 0 16,-7 9-5-16,2 0 7 0,1 0-12 0,2-8-5 15,1 12 8-15,-2-4 12 0,-1-8-5 16,3-6-10-16,-1 15 7 0,-2-1-4 0,2 2-3 16,-2 1 17-16,-2-6-19 0,2-3 9 0,-1 2 1 15,3-4-6-15,-3 6 11 0,2-6 0 16,-6 5-8-16,1-1-8 0,2 1 3 0,1-6 20 15,0-7-17-15,-5 11 2 0,4-5-8 0,1-7 11 16,1 2-6-16,-1 0 6 0,-4 12-78 0,5-12 16 16,-1-1 1-16,0 0 1 0,0 1 16 0,3-1-7 15,-2 0 12-15,-1-1 0 0,1 0-2 16,-2 1 20-16,1 0 2 0,1 1-4 0,4-2 10 16,-6 2-6-16,3 3-9 0,2-4 4 15,-3 1 11-15,5 4-8 0,-2-3 3 0,0 2 4 16,0-1-9-16,2 1 15 0,-2-1 53 0,3-2 4 15,0 2-11-15,-3-2-3 0,0-4 3 0,3-1-8 16,0 2-10-16,0-6 11 0,-2 5-1 16,2-5-15-16,-1 1 5 0,1 1 2 0,-5-2-17 15,2 0 7-15,3 1-7 0,-3-2-3 0,-1 0 13 16,1 0-18-16,0-2 10 0,-1 2-2 0,1-2 0 16,-1-3-8-16,0 4-3 0,1-2 3 0,0-1 8 15,-1 4-3-15,-2-3-10 0,3-4-8 16,-1 2 8-16,-3 3 18 0,3 1-8 0,-2-5-10 15,4 5-8-15,-6-4 13 0,7 1 2 16,-6-2-4-16,4 3 2 0,0-4-13 0,-1 4 5 16,1 1 21-16,-1-2-26 0,1 3-10 0,0 0 11 15,0-3 9-15,1 2-15 0,1 0 8 16,1-4-3-16,0-1-7 0,-2 3 12 0,2-2 3 16,2-2 0-16,-4 3-8 0,4-1-5 0,-2 0 10 15,0-1 11-15,0 3-11 0,0-3-7 0,1 0 2 16,-1-1-2-16,0 1 4 0,-1 1 9 0,1-2-3 15,0 2 0-15,-2-2-13 0,-1 1 0 0,0 3 5 16,3-2-2-16,-1-2-6 0,0 1 3 16,-1 3 16-16,-1-4-32 0,3 1 37 0,-3 0-13 15,3 0 2-15,-3-3-2 0,2 3 5 16,-2-1-3-16,0-1 0 0,3 1 1 0,-4 0-4 16,4-2-1-16,-1-1 24 0,-2-3-14 0,3 5 2 15,-3-6-5-15,3 4 2 0,0-4 1 16,-3 0 4-16,3 2 1 0,-1-1 2 0,0-2-3 15,1-1 4-15,-2 2-6 0,-1-3 2 0,3 0-4 16,0 1-4-16,0-4 17 0,-3 3-19 0,3 0 11 16,0-1-1-16,0-6-4 0,-1 8-1 0,1-4 8 15,0-4-13-15,0 7 8 0,0-1-2 0,-1-2-1 16,1-4 6-16,0 5-6 0,1-2 6 16,-1 2-6-16,-1-3 3 0,1 5 3 15,0-7-8-15,0 7-13 0,0-3 18 0,0 1 5 16,-2-2-18-16,4 4 31 0,-4-5-26 0,2 5 11 15,0-2-13-15,0-2 20 0,0 3-7 0,0-2-6 16,0-4 3-16,0 7 0 0,0-6-5 0,0 5 7 16,0-6-2-16,0 7 6 0,0-7-12 15,0 4 6-15,-3-3 3 0,3 5 0 0,0-6-9 16,0 5-1-16,0-5 2 0,0 4 7 0,0 2 6 16,-4-3-3-16,1 5 0 0,-1-3 0 15,1-2-10-15,3 6 3 0,-3-8 2 0,-1 6 10 0,1-3 5 16,0-1 6-16,2 0-6 0,-2 1-10 15,-1-1 3-15,1-2 7 0,-1 3 0 16,-2-1-9-16,-1 1-1 0,1-2 5 0,-2-1-5 16,3 0 8-16,-4 1-5 0,0 1-3 0,-2-3 5 15,1 0 3-15,-4 0 2 0,0-3-10 0,-6 1 8 16,0 1 5-16,-1 1-16 0,0-1-2 0,-2 0 0 16,2 0 16-16,0-3-3 0,1 4 5 0,3 0-13 15,1 0-3-15,-2-1-2 0,4 1-2 16,3 0 4-16,0-2 14 0,-1 1-22 0,2 1 12 15,3-3-22-15,0 3 14 0,-1 0 7 0,8 0-10 16,-9-1-24-16,9 1-24 0,-7 0-50 0,4-2-96 16,3 2-636-16,0-7 62 0,0 7 97 15</inkml:trace>
  <inkml:trace contextRef="#ctx0" brushRef="#br0" timeOffset="138880.29">26386 6746 445 0,'0'0'89'0,"0"0"-9"0,0 0 7 16,0 0-28-16,0 0 0 0,8-4-11 0,-8 4-4 15,12 1 15-15,-12-1 5 0,24 3-18 16,-7-3 18-16,9 2-13 0,3 0-10 0,2 1 7 16,0-2-9-16,12 2 63 0,1-1-4 0,2 0-17 15,15 3 4-15,-9-4-6 0,-5 0-20 16,15 4 3-16,-11-3-11 0,-10 1-5 0,0 1-3 16,0-2-2-16,-10 0 3 0,0 3-8 15,-1-4-1-15,-9 0-1 0,1 0-1 0,-6 1-2 16,-3 0 5-16,3 0-29 0,-5-2 19 0,-4 0-11 15,0 1 8-15,-7-1 5 0,9 2-12 0,-9-2 12 16,0 0-2-16,0 0-1 0,0 0-10 16,0 0-12-16,0 0-18 0,-22 6-21 0,15-6-28 15,7 0-54-15,-14 1-64 0,7-1-79 0,1 1-496 16,2-1 83-16</inkml:trace>
  <inkml:trace contextRef="#ctx0" brushRef="#br0" timeOffset="139313.01">27056 6638 504 0,'0'-4'176'0,"0"4"-17"0,3-6-13 16,-3 6-21-16,10-9 1 0,0 6-26 0,4-2-3 15,0-2-10-15,10 1-10 0,6 0-18 0,5-2 20 16,2 0-25-16,15-2-3 0,3-2 21 0,1 2-39 15,-4 0-5-15,0-1 21 0,3-1-19 0,-4 4-1 16,-6 1-6-16,-5 2 0 0,-2-1-16 16,-4 0 6-16,0 3 5 0,-7-2-3 15,-6 2 11-15,0 1-3 0,-2-1-15 0,-4 1 7 16,-2 0-20-16,1 2 41 0,-4-5-26 0,0 4-13 16,1-1 14-16,-4 1-11 0,-7 1 2 0,10 0 19 15,-10 0-29-15,11 0-10 0,-11 0-13 16,0 0 8-16,0 0-38 0,0 0-41 0,0 0-60 15,0 0-91-15,0 0-495 0,0 0 62 0</inkml:trace>
  <inkml:trace contextRef="#ctx0" brushRef="#br0" timeOffset="139707.47">27796 6334 698 0,'-6'-6'243'15,"6"6"-43"-15,0 0-28 0,0 0-11 0,0 0-13 16,0 0-9-16,0 0-32 0,0 0 6 0,18 0-26 16,-18 0-5-16,21 6-3 0,-8-5-5 0,0 0-15 15,4 4 0-15,-3-3-5 0,3 1-11 0,1 1 1 16,-2-1-8-16,-2-2 2 0,-3 4-7 15,2-3-3-15,-2-2-18 0,-1 5 21 16,-1-4-11-16,-1 0 1 0,-1 0-6 0,-7-1 3 16,10 6-8-16,-10-6-15 0,6 3 8 0,-6 1 7 15,0-4-7-15,-6 10 9 0,-1-2-4 0,-7-1 18 16,4 3-21-16,-3-1-3 0,1 1-53 16,-4 2-10-16,5-1 2 0,-2-3 0 0,0 3 8 15,2-1 10-15,1 2-16 0,0-1-12 0,4 3 3 16,-2-4-29-16,4 1-38 0,-2 2-41 0,6-5-33 15,-3 3-65-15,3-4-452 0,6 1 56 0</inkml:trace>
  <inkml:trace contextRef="#ctx0" brushRef="#br0" timeOffset="139984.79">28266 6354 714 0,'3'-6'238'16,"0"2"-26"-16,-3 4-20 0,0 0-18 0,3-3-18 15,-3 3-15-15,0 0-10 0,0 0-24 16,0 0-12-16,0 0-11 0,7 16-2 0,-7-10-13 16,2 7-10-16,-1 3 3 0,0 1-6 15,-1 2 0-15,0 3-10 0,0 3 16 0,-1 0-26 16,0 1 2-16,-4 2-7 0,2 4-11 0,-1-1 16 15,1 2-21-15,-3-5-7 0,5-3 10 0,-6 0-13 16,4 0-7-16,1-3-11 0,-3-5-36 16,2 0-12-16,1-1-26 0,0-5-28 0,-4-1-75 15,5 1-268-15,-2-3-328 0,-1-5 98 0</inkml:trace>
  <inkml:trace contextRef="#ctx0" brushRef="#br0" timeOffset="140319.57">28355 6393 778 0,'0'-8'227'0,"0"8"4"0,-3-7-26 0,3 7-34 16,0-5 3-16,0 5-23 0,0 0-5 15,3-6-18-15,-3 6-15 0,6-6 2 0,-6 6-15 16,12 0-18-16,-12 0-3 0,19 5-10 0,-9-4-10 15,6 1-3-15,-5 0-5 0,0 2-10 0,3-1 0 16,-4-2-7-16,1 4-6 0,-1-3 20 16,-1 0-25-16,-2 2 6 0,1-3-9 15,-2 2-7-15,-2 1 0 0,-4-4-3 0,10 3-5 16,-7-3-2-16,-3 0-6 0,4 6 3 0,-4-6 3 16,0 0-3-16,-11 7 10 0,1-6-23 0,-4 0-18 15,1 4-7-15,0-3-26 0,1 1-28 16,-1-2-41-16,-4 2-52 0,7-1-91 0,0-1-425 15,-1-1-31-15,4 0 61 0</inkml:trace>
  <inkml:trace contextRef="#ctx0" brushRef="#br0" timeOffset="140684.37">28528 6371 547 0,'15'0'187'0,"-15"0"-31"15,10 4-15-15,-2-3 2 0,-2 1-20 0,4 4-2 16,-1-4-16-16,2 5-65 0,-1 3 1 0,0-2 0 16,-3 2 0-16,7 3-20 0,-7-4-8 15,3 2 10-15,1 2-16 0,-3 2 6 0,0-3 8 16,0 3-24-16,-2-5 6 0,-2 0 17 0,-1-1-2 16,1 1-15-16,2-1 12 0,-3-5-10 0,0 3 18 15,-2 0-28-15,-1-4 18 0,0-3 2 16,-7 7-10-16,7-7 3 0,0 0 25 0,-10 0-17 15,10 0-11-15,0 0 84 0,-6-12 14 16,5 6-24-16,0-2 62 0,-1 2-29 0,2-5-14 16,2 3-4-16,0-1-17 0,-2-3-3 0,6 2 1 15,-2 1-14-15,2 1 0 0,2 0-20 0,-2-2 0 16,1 3-10-16,0-1 0 0,4 3 7 0,-2-1-15 16,-2 0-5-16,3 4-2 0,1-3-6 15,-1 4-20-15,-1 1-26 0,1 0-44 0,-5 0-19 16,2 4-40-16,2-2-96 0,-4 2-262 0,-2 1-301 15,4 2 63-15,-4 2 103 0</inkml:trace>
  <inkml:trace contextRef="#ctx0" brushRef="#br0" timeOffset="141053.06">28977 6435 714 0,'0'0'284'0,"0"-7"-38"0,0 7-24 16,0-7 1-16,0 7-36 0,0 0-18 0,0-5-16 16,0 5-12-16,0 0 0 0,0 0-31 15,0 0-10-15,0 0-3 0,-18 12-15 0,15-6-8 16,0-2-28-16,1 4-2 0,-3-1-1 16,5 0-9-16,-3 0 6 0,3 1-9 0,-1-1-13 15,2-3 0-15,-1 3-3 0,3 0 6 0,3-3 2 16,-2 2 0-16,3-3 5 0,0 1-2 15,0-2-19-15,2 2 11 0,-2-4 5 0,-7 0-12 16,15-2-6-16,-5-1 18 0,-4 2-3 0,2 0 1 16,-2-4-3-16,-2 3-6 0,-1-4-6 0,0 3 1 15,1-4 3-15,-4 2-10 0,0 5-7 0,-4-9-9 16,1 5-27-16,-1 0-11 0,-2 0-7 16,-1 0-29-16,-3 2-33 0,3 1-51 0,0 0-33 15,-2-1-113-15,9 2-502 0,-9 2 88 0,9-2 58 16</inkml:trace>
  <inkml:trace contextRef="#ctx0" brushRef="#br0" timeOffset="141640.79">29263 6248 696 0,'0'0'309'15,"1"-7"-37"-15,-1 7-26 0,0-6-19 0,0 6-22 16,3-3-31-16,-3 3-7 0,0 0-16 0,0 0-18 15,0 0-16-15,0 0-7 0,0 0-10 16,0 0-13-16,-3 21 3 0,1-8-18 0,-6 0-26 16,6 6 5-16,-6 4-18 0,0 2-33 15,-2 4-10-15,2 0 10 0,-3 3-28 0,0-1-26 16,1 2-23-16,-1-4-33 0,1 1-31 0,3-7-10 16,1-2-15-16,-2-3 15 0,5-3-56 15,3-1 7-15,-1-4 39 0,1-2 25 0,1-1-15 16,-1-4 10-16,3 3 39 0,-3-6 43 0,0 0 54 15,14-2-3-15,-14 2 57 0,10-13-16 0,-3 5 26 16,0 1 23-16,-3-1-21 0,2-3 11 16,-2 1 56-16,2-2-8 0,-6 3-17 0,5-1-21 15,-4 0 25-15,0 2-17 0,3 0-16 0,-4 1 15 16,0-1-19-16,3 3-12 0,-3-1 6 0,2 0-10 16,-1 2-5-16,-1 4 5 0,1-7-8 0,2 1-8 15,-3 6 3-15,3-6-21 16,-3 6 1-16,3-4-3 0,-3 4-5 0,7-5-1 15,-7 5 4-15,8-1 2 0,1 1-3 0,-9 0-7 16,17 1 5-16,-6-1-13 0,-4-1 7 0,3 2-17 16,4-2 7-16,-4 1 19 0,4-2-3 15,-4 1 2-15,3-1-10 0,-2-2-5 0,-1 2 5 16,0-4-2-16,1 4-3 0,-1-4-10 0,0 1 30 16,-1-1-10-16,-4 0 3 0,2 4 8 0,-1-4 2 15,-2 1-13-15,-1-1 10 0,1 0-7 0,-4-1-8 16,3 3 11-16,-1-4-27 0,-4 2 22 15,-1 4-1-15,-1-4 8 0,0 3-23 16,-2-1 7-16,2 2 1 0,-5 2-8 0,9 0-11 16,-13 4 16-16,2 1-15 0,4 1-11 0,-4 2-25 15,1 3 0-15,5 2-21 0,-3-1-20 16,0 2-13-16,5 1-66 0,3-4-6 0,0 5-64 16,3-7-63-16,1 7-456 0,3-7 86 0</inkml:trace>
  <inkml:trace contextRef="#ctx0" brushRef="#br0" timeOffset="141928.59">29616 6546 537 0,'0'0'215'0,"2"-10"-10"16,-2 8-36-16,0-4-3 0,0 6-28 0,-2-10 6 16,-1 8-27-16,3 2-9 0,-4-7-21 0,4 7-10 15,-4-5 5-15,4 5-11 0,0 0-22 0,0 0 7 16,-19 7-10-16,15-1 8 0,-3-2-10 0,0 3-26 15,2 1 23-15,0-1-21 0,0 3 6 16,-1-2-3-16,3 2 7 0,0 1-19 0,3-1 22 16,0-2-41-16,0 1 11 0,0-1 4 0,3 0-9 15,0 1-3-15,3-1-26 0,-4-2 13 0,7-1-23 16,0 1-2-16,0-2 2 0,1 0-23 0,-3-3-5 16,3-1-57-16,1 0-4 0,2-1-78 15,1-5-55-15,-1 2-428 0,1-3 38 16</inkml:trace>
  <inkml:trace contextRef="#ctx0" brushRef="#br0" timeOffset="142149.01">29897 6343 406 0,'3'-9'241'15,"0"-2"23"-15,0 1-16 0,-3 4-33 0,2-1-13 16,-2 0-28-16,1 2 23 0,-1 5-33 0,1-6-8 16,-1 2-12-16,0 4-9 0,0-9 6 0,0 9-44 15,0 0 11-15,0 0-13 0,0 0-19 16,0 0-1-16,0 0 1 0,-7 19-17 0,4-7-7 15,-1 4-6-15,-2-3-5 0,0 8 17 0,-2 0-45 16,-2 1 26-16,-1 6-39 0,-2 1 2 16,3-1-25-16,-3 3-15 0,-2-4-19 0,1 0-9 15,1 1-49-15,3-8-77 0,-1 3-74 16,1-4-131-16,6-3-404 0,-2 0 71 0,2-3 75 16</inkml:trace>
  <inkml:trace contextRef="#ctx0" brushRef="#br0" timeOffset="142465.47">29780 6618 550 0,'3'-7'202'0,"-3"3"11"0,3 0-22 15,-3 4-4-15,0-10-46 0,1 5-8 16,-1 5-7-16,3-4 2 0,-3 4-18 0,3-8-10 16,-3 8-13-16,4-5-26 0,-4 5 8 0,7-4-13 15,0 4 19-15,2-1-24 0,2-2-5 0,-1 1 3 16,1 1-6-16,1 1 11 0,-2-1-29 15,1 1-4-15,0-5 10 0,-4 4-6 0,3 1-4 16,-2 0-16-16,1-2 20 0,-9 2-9 0,11-1-1 16,-11 1 3-16,13 0 5 0,-13 0 0 0,7 0-10 15,-7 0 5-15,0 0-5 0,0 0 2 16,10-2-15-16,-10 2 10 0,0 0-5 0,0 0 0 16,3 5 6-16,-3-5-11 0,-6 8 12 0,6-8-12 15,-3 10-12-15,1-3 12 0,-3-1 12 16,1 2-22-16,1 0 5 0,-4-1-3 0,4-1-9 15,-1 4-9-15,-2-4-23 0,5 6-25 16,-2-3-46-16,0-5-39 0,0 3-79 0,-8 1-92 16,11-1-441-16,0-1 47 0</inkml:trace>
  <inkml:trace contextRef="#ctx0" brushRef="#br0" timeOffset="142648.18">29973 6461 575 0,'1'-8'200'0,"-1"8"-13"0,0 0-41 0,0 0-21 15,0 0-10-15,0 0-48 0,0 0-54 0,0 0-6 16,0 0-27-16,-9 22-118 0,-2-11-134 16,4 3-393-16</inkml:trace>
  <inkml:trace contextRef="#ctx0" brushRef="#br0" timeOffset="143001.69">30044 6603 821 0,'0'0'254'0,"3"-7"-19"0,-3 7-12 0,0-4-26 15,0 4-21-15,3-6-19 0,-3 6-17 0,0 0-7 16,0 0-7-16,0 0-19 0,0 0-25 15,-20 8 16-15,13-2-42 0,4-2-5 0,-4 3-12 16,3 1 4-16,0-1-17 0,1 2-24 0,0-2 26 16,3 1-2-16,3-4-6 0,2 3 1 0,-3 0-11 15,7 0-2-15,-4-4 23 0,5 3-14 16,-1-4-17-16,1-2 16 0,-2 4-9 16,2-4 11-16,-10 0 0 0,18-4 13 0,-9 2-8 0,1-4 5 15,-5 3-10-15,1-3 10 0,-2 0 11 16,-1 2-27-16,0-2 6 0,-1-1-2 0,-2-1 9 15,-2 4-9-15,-1-4 4 0,0 3-15 16,-4 1 0-16,4-2-28 0,-2 4-2 0,-4-3-3 16,9 5-29-16,-14 0-32 0,4 3-39 0,-1-1-36 15,1 0-61-15,1-2-95 0,1 6-504 0,5-4 91 16,0 4 60-16</inkml:trace>
  <inkml:trace contextRef="#ctx0" brushRef="#br0" timeOffset="143357.84">30242 6603 785 0,'0'0'249'0,"0"0"-16"15,9-3-26-15,-9 3-28 0,0 0-10 0,0 0-18 16,0 0-26-16,0 0-4 0,0 0-16 16,1 11-3-16,-2-5-23 0,-2 2-4 0,-3 1-4 15,5-2 6-15,-5 2-21 0,3-2 1 0,1 2-1 16,-4-2-5-16,3-2-5 0,2 2-7 0,0-1 4 15,-1-1-7-15,-1 0 0 0,3-5 25 16,0 8-22-16,0-8 25 0,5 0-5 16,-5 0-18-16,0 0 2 0,16-9-38 0,-6 2 21 15,-3 0 12-15,5-1-15 0,-1-1 13 0,-2 1 2 16,0 1-25-16,-2 3 13 0,3-4 17 0,-2 2-35 16,-2 4-11-16,0-4 11 0,-2 3 20 15,2-1-25-15,-5 0-6 0,-1 4 6 0,12 0-1 16,-12 0-7-16,5 6 0 0,-2-1 18 0,0 2-10 15,-3 2-1-15,1 4-15 0,-1 3-5 0,0 3-17 16,3 0 12-16,-3 2-88 0,0 4 4 0,0-4-31 16,0 1-67-16,-3-5-110 0,3 9-537 15,0-2 79-15,0-5 76 0</inkml:trace>
  <inkml:trace contextRef="#ctx0" brushRef="#br0" timeOffset="143738.14">28259 6767 583 0,'0'0'146'0,"16"8"-13"16,-5-5 16-16,13 1-21 16,10 0 15-16,11 2-15 0,16 2 8 0,7-5-24 15,1 4 8-15,23 0-30 0,4 1 20 0,4-4 0 16,-1 3-23-16,1-1 13 0,-6-2-18 0,2 3 0 16,-17-7-28-16,16 6 28 0,-15-4-6 0,0 2-24 15,-3-3 24-15,-3 1-35 0,-6 1 10 16,-16-1-4-16,-8 1-9 0,-10-3-5 0,-3 2-25 15,-7-1-6-15,-3 4-37 0,-3-5-9 0,-6 2-5 16,-8 2-17-16,-4-4-72 0,0 0-41 0,-34 10-113 16,-3-7-69-16,-2 3-399 0,0-4 107 15</inkml:trace>
  <inkml:trace contextRef="#ctx0" brushRef="#br0" timeOffset="144017.57">28293 6975 524 0,'0'0'161'0,"0"0"-22"0,38 0 2 0,-8 0-6 15,5 0 32-15,13 0-24 0,20 0 13 0,7 0-20 16,23 3-3-16,3-2-13 0,7 2 0 0,-5 0-30 16,-3-2 5-16,-1 3 2 0,1-3 10 15,-6 2 14-15,2 3-16 0,0-3 12 16,-16-3-40-16,-3 4 15 0,-8-2-7 0,-2 0 4 15,-15 3-14-15,-11-4-19 0,-7 0-10 0,-3 0 8 16,-7 1-13-16,-3 1-5 0,-1-2-3 0,-3-1-15 16,-2 0-10-16,-3 0-1 0,-5 0 3 0,-7 0 11 15,7-1-8-15,-7 1-13 0,0 0-5 16,0 0-26-16,-31 0-43 0,15-3-106 0,-5 8-731 16,0-3 102-16,1-1 111 0,-4-1 37 0</inkml:trace>
  <inkml:trace contextRef="#ctx0" brushRef="#br0" timeOffset="202727.99">30389 6554 465 0,'0'0'185'0,"3"-4"-29"0,-3 4 5 16,3-6-5-16,-3 6-10 0,3-3-23 15,-3 3-10-15,0-7-11 0,1 1-2 16,-1 6 0-16,0-7 10 0,0 7-21 0,0-8-12 16,0 8-13-16,0-4 0 0,0-2 8 0,0 6 7 15,-1-9 8-15,1 9-10 0,-3-9 0 0,0 2 10 16,0 4-21-16,3-3 1 0,-3 0-13 15,-1 2-16-15,0-2 11 0,1-4-3 0,-4 3-18 16,3-1 10-16,-2 1-2 0,-2-3-13 0,-1 3 0 16,-1-3-10-16,-2 1 5 0,1 0 7 0,-7-1-12 15,0-3 5-15,-3 3 5 0,0 1-15 16,-5-4-3-16,-1 1 10 0,-4 1 3 16,0-2-15-16,3 3 10 0,-2-2-13 0,3 2 0 0,2 1 2 15,-2 1 16-15,2 0-3 0,-7-2-2 16,4 2-8-16,0-1 1 0,1 0-4 0,0 2 3 15,-1 0-2-15,-2 0 2 0,2 2 3 16,-6-2-8-16,0-2 5 0,-3 3-13 0,2 3 16 16,-6-3 2-16,-3 0 3 0,-14 2-16 0,11-2 3 15,3 4-8-15,1-4 8 0,-2 4 3 0,2-3-8 16,1 4 18-16,1-2-6 0,1 1-9 0,6 0-1 16,1 0 8-16,-4 2 8 0,0-1-13 15,3 1 0-15,-3 1-13 0,6 1 21 16,-3 0 0-16,3 1-18 0,3-1 4 0,-2 2 12 0,5 0-12 15,-2 2-4-15,3-2 8 0,0 1 4 16,0 3 1-16,2 0 10 0,-2 0-13 0,2-1-8 16,0 2 3-16,1 0 15 0,0 0-10 15,0-2-3-15,0 2-4 0,1 0 4 0,2-2 6 16,-3 2-3-16,2 0 0 0,-2-1-5 0,0 0 10 16,5 1-8-16,-5-1-5 0,0 3 1 0,1-3-11 15,2 4 26-15,-2-1-8 0,0-1-8 0,-1 3 13 16,4-3 5-16,-3 1-15 0,2 2-10 15,5-4 10-15,-1 2 2 0,-3 4-2 0,7-5-8 16,-4 7 8-16,4-3 2 0,0-2-2 16,3 3 0-16,0 1 5 0,0 0-13 0,1 0 16 0,4 2 5 15,-4 0-1-15,6 2-2 0,0-1 8 16,6 0 3-16,-4 6-11 0,4-1-8 0,1 0 3 16,3 3 10-16,4-2 6 0,-1 4 7 15,5-3-18-15,6 8 8 0,5-5 5 0,-4 2-3 16,10-1-15-16,-1-4 10 0,0 0-5 0,6-1 1 15,4 0 11-15,-5-2-9 0,8-4 5 0,2 0-5 16,-2-1-16-16,5-3 10 0,1 2 6 16,-4-2-18-16,6-4 5 0,0 2 5 0,6-5-3 15,1 1 1-15,2-2 20 0,-2-2-21 0,0-1 0 16,-9-1 14-16,-8-2-9 0,1 2 3 0,1-3 1 16,-2 0-6-16,-1-3 0 0,1 2 2 15,-1-1-10-15,-3 1 14 0,2-6 9 16,-4 5 3-16,2-4-13 0,-3-1 0 0,3-2-10 15,-1 1 15-15,-1 1-5 0,8-5 23 0,-6 2 3 16,-6-1-46-16,-1-1 20 0,-3 2-3 0,3-5 19 16,-3-1-3-16,-1 1-28 0,8-9 4 0,-7 6 12 15,-4 0 6-15,-3 0-12 0,1 2-2 16,-1-3 4-16,-3-2 27 0,-2 3-27 0,1 1 1 16,-3-1 25-16,-3 2-10 0,0-5-31 0,-1 3 33 15,-3 0-12-15,1 0-3 0,-4 0 8 0,1-3-10 16,-3 1 17-16,-1-2-7 0,-1 4-5 15,-2-4-3-15,-1 3 13 0,-4-3-29 16,4 2 1-16,-7-4 25 0,3 5-4 0,-2-3-19 16,-1 3 0-16,-1-4 8 0,-1 5 0 0,2 0-7 15,-3 0 17-15,-4-1 0 0,1 2-5 0,-5 0-7 16,-2-1 7-16,-1 1-5 0,-6 2 0 16,-4 2 10-16,-17-7-10 0,4 8-13 0,3-1 8 15,2 3-3-15,-1 3 6 0,2 1-6 0,-2 0 8 16,-2 2-13-16,5 1-12 0,3 3-26 0,0 0-1 15,-1 0-32-15,2 1-54 0,-9 5-47 0,-17 3-211 16,22 1-449-16,3 0 95 16,3-2 49-16,1-1 74 0</inkml:trace>
  <inkml:trace contextRef="#ctx0" brushRef="#br0" timeOffset="203683.95">28764 7369 634 0,'0'0'185'0,"0"0"-16"0,0 0-11 15,0 0-25-15,0 0 6 0,0 0-34 16,0 0 12-16,0 0-22 0,0 0-5 0,4-2-6 0,-4 2 6 15,0 0-19-15,0 0-7 0,0 0-2 16,0 0-9-16,0 0 6 0,0 0-20 16,0 0 7-16,0 0-3 0,0 0-4 0,0 0-14 15,0 0 11-15,0 0-13 0,0 0 8 0,0 0-3 16,0 0-7-16,5-6-1 0,-5 6-5 0,0 0 11 16,0 0-8-16,0 0-16 0,0 0 9 0,0 0-9 15,0 0 3-15,0 0 8 0,5-1-13 16,-5 1 16-16,0 0-6 0,0 0 0 0,0 0-10 15,7-2 5-15,-7 2 0 0,0 0 3 0,0 0-23 16,0 0 12-16,0 0 11 0,0 0-8 0,0 0 2 16,0 0 1-16,0 0-6 0,0 0 3 15,0 0 3-15,0 0 7 0,0 0-10 16,0 0-23-16,0 0 8 0,0 0-3 0,0 0-8 16,0 0-23-16,0 0-32 0,0 0-29 0,0 0-24 15,0 0 6-15,0 0-5 0,4 8-13 0,-4-8 54 16,0 0-25-16,-3 3-1 0,3-3-120 0,-8 7-110 15,8-5-315-15</inkml:trace>
  <inkml:trace contextRef="#ctx0" brushRef="#br0" timeOffset="205006.54">28888 7318 476 0,'0'0'176'16,"3"-3"-91"-16,-3 3 2 0,0 0 0 0,0 0-16 16,0 0-7-16,0 0-10 0,3-7 20 0,-3 7-30 15,0 0-13-15,0 0 7 0,0 0 0 16,0 0-12-16,0 0-13 0,4 17 18 0,-1-13-11 16,-3 7 16-16,4-1-13 0,-1 0-8 0,-2 5-2 15,2 1 23-15,-3 1-28 0,3 1 20 16,1 5-23-16,-4-5 38 0,3 7-35 0,0 0 15 15,1 0 5-15,-1-1-2 0,1 0-11 16,-1-3 3-16,0 3-8 0,1-1 1 0,-1-3 12 16,0 1-5-16,-2-2 15 0,5-4-23 0,-3 3-5 15,-2-1 21-15,3-2-11 0,-1-2-7 0,1-1 20 16,-1-2-20-16,0 0-1 0,-3-2 4 16,3 0-6-16,-1 1 30 0,0-4-1 0,-2 3 17 15,3-5-10-15,-3 3 56 0,3-3 0 0,-3-3 14 16,0 0-14-16,0 0-5 0,0 0-28 0,0 0 2 15,0 0 1-15,5-18-6 0,-5 11-4 0,0-3-9 16,0 0 1-16,-1 1-13 16,-3-4-5-16,-2 2-8 0,4-4-8 0,-6 4 11 0,4-5 4 15,-6 4-25-15,0 1 13 0,0 1 0 16,-4 0-18-16,4-2 28 0,-2 5-12 0,-4 2-24 16,0-3 8-16,3 7 18 0,-2-3-3 15,1 4-20-15,-1 0 0 0,-1 3 3 0,0-1 22 16,-2 5-23-16,2-3-9 0,1 5 12 0,2 4 2 15,-1-3-2-15,4 5-2 0,0-3 4 0,4 3-7 16,1 0 18-16,2 2-11 0,3-2 1 0,0-2 2 16,3 3-2-16,2 0-11 0,1-1 0 15,4 0 8-15,0-2 0 0,4-1-2 0,1-2 12 16,-2-2-13-16,6 2 6 0,-1-9 0 0,2 5-6 16,1-4 6-16,2-1-9 0,-2-1 4 15,2-1 22-15,-1-1-17 0,5-2 2 0,-3 1-5 16,-4-4 10-16,4 2 1 0,-3-2-6 15,-4 1 7-15,3-2-4 0,-6 1 2 0,3-2-22 16,-2 5 30-16,-4-3-6 0,-3 2 1 0,2 2 10 16,-2-3-7-16,0 3 9 0,-3-2 3 0,1 4-17 15,-2-1 12-15,-4 2-8 0,8-5-2 16,-8 5 0-16,6-2 7 0,-6 2-2 0,0 0-5 16,0 0-8-16,7 7 2 0,-7-7 9 0,0 10-1 15,-3-3-15-15,3 0 13 0,-4 2-10 0,4-1-9 16,-3 1 17-16,0 1-19 0,-1-2 11 0,4 2-1 15,-4-2-2-15,1 1-10 16,2-1 12-16,1 0-22 0,-1-1-16 0,-1 0-10 16,2 0-13-16,0-3-25 0,2 2-21 0,-2-6-21 15,0 8-165-15,2-8-580 0,-2 0 114 0,10-1 83 16,-6-5 63-16</inkml:trace>
  <inkml:trace contextRef="#ctx0" brushRef="#br0" timeOffset="205163.67">29322 7604 783 0,'0'-4'266'0,"0"4"-28"16,0 0-26-16,0 0-22 0,0 0-31 0,0 0-44 16,0 0-46-16,0 0-95 0,3 11-155 0,-3 3-564 15,0-3 61-15</inkml:trace>
  <inkml:trace contextRef="#ctx0" brushRef="#br0" timeOffset="205585.51">29362 7808 583 0,'0'0'210'0,"0"0"-28"15,0 0-29-15,0 0 9 0,0 0-32 0,0 0-15 16,13 10 6-16,-11-3-9 0,-2-1 1 0,3 3-31 16,3 0 0-16,-2 0-31 0,-1 2 13 15,1 3-10-15,-3 2-6 0,2-4-2 0,0 3 3 16,0-1-18-16,-2-3 5 0,-1 4-1 0,0-5 6 16,0 4-23-16,3-4-8 0,-3-2-10 0,0 2-2 15,0-3 10-15,-3 0 10 0,3-3-13 16,0 3 5-16,-4-1 3 0,4-6-18 15,-3 2 22-15,3-2-17 0,0 0 16 0,0 0 4 16,0 0-12-16,-8-11 0 0,8 2-6 0,0-4 3 16,4 2 3-16,-3-3 30 0,2-1-12 0,4-2-31 15,-1 5 23-15,0-4 10 0,-2 1 10 16,7 0-40-16,-4-2 7 0,-1 6 0 0,5-4 8 16,-4 5-16-16,3-4 3 0,-1 4 0 0,-1 2 5 15,-1 1 16-15,-1 2-36 0,-2-1-14 16,4 0-27-16,-2 5-16 0,-6 1-53 0,7-2-44 0,-4-3-138 15,-3 5-469-15,6 7 108 16</inkml:trace>
  <inkml:trace contextRef="#ctx0" brushRef="#br0" timeOffset="205820">29663 7585 732 0,'-1'-6'273'16,"1"6"-27"-16,-2-4-38 0,2 4-14 0,-3-6-17 16,3 6-24-16,0 0-15 0,0 0-15 15,0 0 3-15,-3 21-11 0,3-11-18 16,-2 5-15-16,-3 2-8 0,2 2 1 0,0 6-14 16,-2 2-7-16,-2 5 0 0,-2 2-14 0,-3 13-29 15,-1-3-39-15,0 2-24 0,5-9-19 0,-1-6-80 16,2-9-87-16,4 3-574 0,-1-3 62 0,0-5 82 15</inkml:trace>
  <inkml:trace contextRef="#ctx0" brushRef="#br0" timeOffset="206555.62">29575 7921 739 0,'0'0'238'0,"-1"-10"16"0,1 7-52 16,0 3 15-16,-1-8-27 15,1 8-16-15,0-6-33 0,0 6 5 0,2-3-26 16,-2 3 3-16,7-6-34 0,-3 4 1 0,5 2-6 16,-2-1-12-16,7 0 7 0,-4-2-27 0,5 3 9 15,-2-2-12-15,0 1-6 0,-2 1 8 0,2-1 1 16,1-2-11-16,-7 3 0 0,3-3-18 16,-1 3 2-16,-9 0-4 0,15 0 4 0,-9 0-9 15,-6 0-4-15,10 0-4 0,-10 0 7 0,8 0-20 16,-8 0 10-16,0 0 11 0,6 3-6 15,-6-3-7-15,0 5 2 0,0-5-8 0,-6 9 21 16,3-1-10-16,-1-5-1 0,0 4-7 16,-2 0 13-16,5 1-15 0,-5-1 7 0,6 3-15 15,-3-2 10-15,3-1-3 0,0 1-2 0,0-1 15 16,6-1-5-16,-2-1-10 0,2 2 5 0,5-4 0 16,-1 1 10-16,7-3-22 0,-3-1 9 0,6-5 0 15,0 2 9-15,3-4-6 0,-1-1-8 16,0 0 3-16,-3-2-3 0,2-4 11 0,-1 3-1 15,-1 1 6-15,-7-2 10 0,-1 2-31 0,-1-1 49 16,-1 3-21-16,-1-1 3 0,-3 1-5 0,-3 1-5 16,-2 0-14-16,3 0 9 0,-3 3 0 15,-3 0-3-15,3 4 0 0,-7-3 2 16,7 3 11-16,-11 6-16 0,1-1-2 0,3 3 10 16,-5 9 1-16,0 3-12 0,2 0-9 0,-4 7 2 15,1 1 11-15,2 2-3 0,4 3 12 0,-6 16-4 16,-1-2-11-16,4-2 11 0,4-5-6 15,2-7-2-15,-3 2 5 0,0-2 0 0,3-1-3 16,-2-4 14-16,3-2-11 0,-1-1-5 0,-3-1 5 16,4-2-11-16,-4 1 11 0,2-4-7 0,-3-1-4 15,-4-3 14-15,-1 1-13 0,-4-4 7 0,0-2 6 16,-4 0-3-16,1-6 7 16,-3 1-7-16,2-4-5 0,-4-2 13 0,-2-4-3 15,0-2 10-15,4 0 1 0,-5-6-6 0,1 1 16 16,5-3-14-16,3 2 4 0,5-5-6 0,3 1-2 15,1 0-1-15,6 0 6 0,1 0 13 0,7-3-26 16,6 1 0-16,0 1 18 0,4-6-18 16,9 6-5-16,-1 0 17 0,2 3-12 0,6-2-2 15,-2 3 7-15,3 3-2 0,-1 2-3 0,-3 1 12 16,0 2-14-16,-2-1-8 0,2 5-8 0,-6 1-16 16,-1 1-37-16,0 0-1 0,-6 0-94 0,-3 1-24 15,-2-2-97-15,-2 4-583 16,-3 4 100-16,-4-2 71 0</inkml:trace>
  <inkml:trace contextRef="#ctx0" brushRef="#br0" timeOffset="-180233.42">28786 8368 250 0,'0'0'162'0,"-8"-3"-9"16,8 3-2-16,0 0-5 0,-4-4-3 0,4 4-27 15,0 0-14-15,0 0-5 0,0 0-20 16,-6-3-8-16,6 3 8 0,0 0-10 0,0 0 2 16,0 0-13-16,0 0 5 0,0 0-4 0,0 0 9 15,0 0 16-15,24-1-31 0,-7 1-63 16,13-1-22-16,9-2 21 0,8 1 8 0,21 2 18 16,2-2-18-16,1-4-3 0,-3 4 8 0,4-6 62 15,-3 6-1-15,-1-3-7 0,0 4-5 0,0-5-1 16,-6 5-14-16,-9 1 6 0,-10-2-9 15,-5-2 2-15,-4 3-7 0,-3 1-21 0,-7-1-2 16,-1 1-26-16,-4 0-26 0,-3-2 0 0,-3 2-27 16,-3 0 7-16,-5 3-3 0,-5-3-7 0,0 0-42 15,-18 13-73-15,-6-6-6 0,0 2-483 0,-8 1 79 16</inkml:trace>
  <inkml:trace contextRef="#ctx0" brushRef="#br0" timeOffset="-179853.69">28556 8558 460 0,'0'0'131'0,"0"0"-11"16,31-7-2-16,-11 7-29 0,4-1 11 0,7-5-13 15,10 3 11-15,19-3-9 0,7-1 1 0,11 4-11 16,-6-3-25-16,3 3 7 0,1-2-4 0,2 1-16 16,-2-2-3-16,1 5-2 0,1-5-8 0,-5 5-10 15,3-2 0-15,-2-1 18 0,-5 1 2 16,-4 3-18-16,-14-2-9 0,-9-1 12 0,-8 1-8 16,-3 2 0-16,-8 0 1 0,1-1 17 0,-3 1-7 15,-5 0-6-15,-1 0-20 0,-2-1 5 0,-2 1 3 16,-1 0 2-16,-1-3 11 0,-9 3-16 15,11-2 2-15,-11 2 6 0,0 0 10 16,0 0-18-16,0 0 1 0,0 0-22 0,0 0-2 16,0 0-20-16,0 0-8 0,0 0-26 0,0 0-12 15,-33 5-42-15,25-4-40 0,1 0 33 0,0 1-261 16,-2 2-193-16</inkml:trace>
  <inkml:trace contextRef="#ctx0" brushRef="#br0" timeOffset="-172231.64">27076 6617 174 0,'0'0'56'0,"0"0"-10"16,0 0 0-16,-7 0 21 0,7 0-3 16,0 0 69-16,0 0 10 0,0 0-20 0,0 0-3 15,0 0 0-15,0 0-7 0,0 0-8 0,0 0-77 16,0 0 16-16,0 0-14 0,27-1 9 0,-16-4 7 15,11 4 3-15,1-5-24 16,10 2 19-16,5-3 63 0,14-1-2 0,2-2-15 16,4 1-11-16,-3-4 3 0,6 2-5 0,-2 1-6 15,2-1 6-15,0 1-23 0,-2 0 13 0,-1 1-14 16,0-1-14-16,-4 3-6 0,-9-1 5 0,-7 2-4 16,2 4-6-16,-2-4-3 0,-7 3 4 15,-7-3-6-15,0 4-3 0,-3-2-2 0,1 2-10 16,-10 2 2-16,4-2 3 0,-5 2 5 0,2-2 2 15,-6-1 8-15,4 3-10 0,-3-1-8 0,0 1 13 16,-8 0-20-16,11-3 5 0,-11 3-8 16,7-2-13-16,-7 2 8 0,3-4-13 0,-3 4 5 15,0 0-33-15,0 0-10 0,0 0-24 16,0 0-45-16,-13-8-24 0,8 8-12 0,-1-1-110 16,6 1-474-16,-16 1 79 0</inkml:trace>
  <inkml:trace contextRef="#ctx0" brushRef="#br0" timeOffset="-171819.4">27958 6260 453 0,'0'0'138'0,"0"0"-87"0,0 0 5 0,0 0-25 16,0 0 15-16,4 16-20 0,-1-13-3 0,3 4 23 15,-2-1-13-15,3 0 8 0,-3 0-20 0,2 1 12 16,4 1-3-16,-3 1 19 0,4-2-5 16,-1 1-19-16,0 2 83 0,4-3-21 0,-1 0-8 15,1 1 0-15,-1 1-2 0,1-5-5 16,-3 2-23-16,2 1 2 0,-2-4 5 0,2 3-15 0,-6-3 3 15,4 1-19-15,-1 0 6 16,-4 0 0-16,2-3-8 0,-2 2 15 0,-2 2 6 0,2-4-44 16,-2 2-6-16,-4-3 24 0,6 4 16 15,-6-4-9-15,6 1 52 0,-6-1 10 0,0 0-18 16,-6 8 5-16,-1 0-7 0,-9 0-18 16,-11 4 7-16,-15 12 10 0,-17 14-43 0,-12 3-61 15,-10 5-215-15,-26 29-549 0,-6-3 127 0,-2-5 89 16</inkml:trace>
  <inkml:trace contextRef="#ctx0" brushRef="#br0" timeOffset="-152940.46">29226 3717 319 0,'4'34'105'16,"2"3"8"-16,-2 13 2 16,0 8-28-16,-4 5 44 0,3 4-3 0,-3 16-13 0,-3 4-8 15,3 3 6-15,3 2-13 0,0-3-13 16,1-3-5-16,4 2-10 0,-3-7-88 0,3-2 14 15,1-2-1-15,-2-14 8 0,-1-3-2 16,-2 0 4-16,4-4 1 0,1-1 15 0,-2-2-10 16,-3-15 7-16,-1-1-9 0,1-9 9 0,1-2-2 15,-3 2-3-15,1-7 1 0,0-2 9 0,0 0 16 16,-2-7-20-16,-1 2-14 0,3-2 4 0,-3 1-4 16,3-4-9-16,-3 0-26 0,0-3-88 15,0-4-60-15,0 1-564 0,0-3 90 0</inkml:trace>
  <inkml:trace contextRef="#ctx0" brushRef="#br0" timeOffset="-152604.85">29021 5142 632 0,'7'12'199'0,"-3"5"-14"16,2 4-29-16,1 3-5 0,0 1-41 0,4 2 5 16,-2 2-15-16,1 2-10 0,1-2-16 0,-1-1-5 15,0 0 13-15,1 1-16 16,-1-8-2-16,0 2-7 0,-2 0-70 0,3-4 3 16,-3-2 7-16,-1-2 11 0,0-3 22 0,0 1-27 15,-3-3-13-15,5-4 104 0,-6 2 11 0,2-1 13 16,0-2 46-16,-3-1-23 0,-2-4-39 0,0 0 3 15,16-8-18-15,-8-5 0 0,2-5-13 16,6-7-10-16,-2-2 3 0,3-14 2 0,0 7-25 16,-3-5-1-16,0 5-12 0,-4 7-8 0,4-4 2 15,-7 4-19-15,3-2-14 0,1 7-59 0,-5-2-9 16,1 1-29-16,1-1-98 0,-6 4-147 16,7-3-508-16,-7 5 116 0,1-4 53 15</inkml:trace>
  <inkml:trace contextRef="#ctx0" brushRef="#br0" timeOffset="-151842.5">27129 3321 913 0,'0'0'243'0,"2"-8"-12"0,1-1-26 0,3 1-29 15,1-3-32-15,4-5 7 0,4-3-18 0,1-3-18 16,1 0-2-16,7-13-9 0,3 2-19 16,1-3 2-16,-4 0-33 0,-1-1-6 0,-3 0 19 15,-2-3-8-15,-1 1-21 0,-6 2 6 0,-2 6 12 16,-5-1-15-16,2 7-10 0,-6-3-6 0,-3 3 19 16,3 0-6-16,-6 3-2 0,-1 1-5 0,-1 2 7 15,-5 4-17-15,0 2-1 0,-3 6-7 16,-6 0 5-16,5 4 7 0,-7 6-17 15,-1 2-3-15,-2 3 11 0,-3 6-14 0,2-1 8 16,2 4-12-16,5 3 4 0,3-7-17 0,5 5 7 16,0-1-4-16,8-2 4 0,-1-1 8 15,6-3-10-15,0 1-1 0,7-4-4 0,7 2 2 16,2-3 8-16,5-2 0 0,10-4 5 0,0 1 10 16,12-4-2-16,-1-1-8 0,-4 0 10 0,5-2-15 15,-7 0 28-15,-5 1 21 0,-1-1 2 0,-4 4-28 16,-5-4-34-16,0 3 44 0,-7-1-7 15,0 2 7-15,-1-1-23 0,1 0 8 16,-4 2-16-16,-3 0 19 0,0 2-9 0,5 0 1 16,-7 4 5-16,1 0 2 0,-2 5-2 0,-1 0-28 15,0 5 15-15,-2 3 7 0,3 1-2 16,-4 6-20-16,-4 3-8 0,8 1 8 0,-4 4-70 16,3 1-68-16,1 1-106 0,2-1-217 0,4-5-356 15,4-1 77-15,-1-8 77 0</inkml:trace>
  <inkml:trace contextRef="#ctx0" brushRef="#br0" timeOffset="-151680.15">28062 3202 675 0,'0'0'241'16,"0"0"-8"-16,0 0-3 0,-22 23-35 0,2-6-14 15,-14 16-45-15,-1 5-57 0,-20 8-235 16,-6 15-566-16,-7 5 70 0</inkml:trace>
  <inkml:trace contextRef="#ctx0" brushRef="#br0" timeOffset="-148621.58">28413 2792 458 0,'0'-4'230'0,"0"4"-25"16,0-9-23-16,3 5-16 15,-3 4 5-15,0 0-37 0,0-5-4 0,0 5-33 16,0 0-12-16,0 0 4 0,0 0-12 0,-3 19-5 16,-1-8 0-16,0 3-21 0,1 1 5 0,-3 1-15 15,2 2-10-15,-2-2 33 0,4 1-21 0,-7 1-9 16,8-1 9-16,-5-2-22 0,3 0 12 16,3-1-23-16,0-4 8 0,0 0-5 0,0-1 5 15,0 0-8-15,6-2 8 0,-2-1-8 0,6-4 0 16,0-1-12-16,2-1-6 0,1-1 21 15,3-2-13-15,2-2 13 0,-2-2 2 16,2-2-18-16,2 0 1 0,-3-1 2 0,1 0-3 16,0-2 11-16,-5 2 7 0,0 2-22 0,1 1 30 15,-7-2-3-15,3 5-7 0,-4-2 10 0,1 1-20 16,-3 2-6-16,1 0 6 0,-5 3 2 16,5-2-3-16,-5 2 1 0,0 0 7 0,0 0-20 15,6 10 12-15,-6-5 4 0,-1 2-14 0,1 1 16 16,0-2-8-16,0 2 23 0,1 0-26 0,0-2 13 15,2 1-23-15,4-1 6 0,-3 2 9 0,6-4-9 16,4 2 17-16,-1-1-8 0,4-5 4 16,0 1 4-16,4-2-10 0,7-3 13 15,-1 0-3-15,0-2 8 0,7-4-13 0,-3-2 0 16,-7 1 8-16,0-1 5 0,-3-2-16 0,-5 0 8 16,1-3-7-16,-6 0 0 0,-1 1-3 15,-7-1 18-15,-2 0-18 0,-2 1 15 0,-6-2-18 16,-3-1 16-16,-3 1-18 0,-3 1 5 0,-7 1 10 15,3 2-5-15,-3 1-15 0,2 3 20 0,1 0-22 16,2 3 12-16,2 0-23 0,1 3-21 16,2 2-10-16,2 2-5 0,2 2-20 0,-1 1-67 15,6 3-61-15,0-2-82 0,4 6-479 0,4-2 84 16,0 2 44-16</inkml:trace>
  <inkml:trace contextRef="#ctx0" brushRef="#br0" timeOffset="-148253.03">29270 3085 742 0,'0'0'233'0,"0"0"-23"16,0 0-24-16,0 0-6 0,0 0-24 0,-31-6 23 15,12 13-51-15,-5 2-18 0,-4 2-5 16,-6 2-54-16,3-1-35 0,-13 7-32 0,-4-3-122 16,-4 4-177-16,15-4-445 0,12-5 92 15</inkml:trace>
  <inkml:trace contextRef="#ctx0" brushRef="#br0" timeOffset="-147688.84">29620 2842 739 0,'0'4'200'0,"0"-4"-26"0,0 0-13 16,0 0-17-16,0 0-9 0,0 0 1 15,0 0-23-15,0 0-14 0,0 0-1 16,0 0-1-16,0 0 5 0,0 0 13 0,0 0-4 16,0 0-19-16,0 0-21 0,0 0-4 0,24-7 2 15,-14 3-23-15,-1 0 0 0,-2-2 8 16,4-2-8-16,-4-1-10 0,3-1 7 0,0 0-9 16,-3-1 1-16,0 1-9 0,-1 1 12 0,-2-3-15 15,0 2-10-15,-1 0 15 0,-3 0-20 0,-3 2 5 16,-1-2 0-16,3 1 0 0,-5 3-29 0,-1 1 29 15,-2 0-3-15,-3 3 6 0,-1 2-9 16,-4 4-4-16,0 2 15 0,-4 4-13 0,-1 0-8 16,0 6 8-16,0 3 11 0,0-1-32 0,5 5 21 15,3 1-12-15,7-4 17 0,1 4-7 16,6-5 15-16,6 3-13 0,1 0 0 0,14 1-13 16,13 4 6-16,10-4 4 0,11-2-40 15,12-4-118-15,0-9-129 0,21 4-546 0,-13-5 68 16,-3-3 105-16</inkml:trace>
  <inkml:trace contextRef="#ctx0" brushRef="#br0" timeOffset="-118747.7">24833 12233 396 0,'-6'-6'62'15,"5"4"4"-15,-2-5 3 0,0 5-2 0,3 2-1 16,-4-8-9-16,1 6 17 0,3 2-23 16,-7-5-2-16,7 5 2 0,-2-4-13 0,2 4 16 15,-5-6-33-15,5 6 7 0,0 0-18 0,0 0 23 16,0 0-2-16,0 0 30 0,0 0-48 0,0 0 8 16,0 0-16-16,-3 17 33 0,3-10-30 15,3-1 12-15,0-1 26 0,0 2-43 16,-2 1-13-16,6-1 5 0,-3 1 23 0,-1-3-13 15,4 5 20-15,-1-5-12 0,1 2 74 0,0 1-15 16,0-1-67-16,0 1-15 0,4-3 12 16,-2 0-17-16,1 2 7 0,1-3 3 0,-1 2 20 15,3-3 11-15,-2 1-26 0,3-3 79 0,3-1-4 16,-1 0-9-16,2 0-2 0,2 0-20 0,1-5-6 16,0 2 3-16,6 1 3 0,0-4-9 15,-3-1 1-15,6 3-18 0,-2-4 15 0,3 0-2 16,3-1 0-16,0-3-11 0,1 1 11 0,-1 3-8 15,0-4-8-15,13-1 11 0,-1-4-13 16,-6 3-3-16,5-2-2 0,-1 2 2 0,-6 0-2 16,-4 3-1-16,4 0 9 0,-4 1-1 15,3 0-7-15,-2 2-18 0,2 0 22 0,0-1-4 16,2 4 2-16,-2 2-10 0,0-4 13 0,-6 6-10 16,3-2-6-16,3 3 16 0,-2-1-13 0,-3 1 5 15,5 2 0-15,0 1 3 0,-3-2-1 0,-3 5-4 16,0-5 5-16,0 5 7 0,1 0-20 15,-6-1-10-15,3 2 12 0,-6 1 8 0,4-1 0 16,-7 1-2-16,4 0-1 0,-6 0-4 0,1 0 2 16,-4-2 7-16,1 1-4 0,-2 2-21 0,-4-2 18 15,0 0 5-15,1 2-18 0,-4-1 16 16,2-2 0-16,-5-4 4 0,4 7 6 16,-5-4-8-16,3-2 3 0,-2 4-3 0,-1-6 21 15,0 4 2-15,0-1-5 0,-3-4-8 0,4 6 8 16,0-4-15-16,-4-2 23 0,4 3-1 0,-4-3 1 15,3 5-13-15,-3-5 10 0,0 0-20 0,0 0 17 16,0 0-17-16,0 0 28 0,0 0-8 16,0 0 10-16,0 0-33 0,0 0 8 0,0 0-2 15,16-8-1-15,-15 6 5 0,6-3-5 0,3 1 6 16,-3-2 4-16,3-2-10 0,7 2 6 0,-2-3-1 16,1 2-12-16,3 1 12 0,2-3-2 15,2 2-5-15,-1-2 7 0,3 1 0 0,-2 0-10 16,4 2 1-16,1-1 1 0,3 2-7 15,-1 0 10-15,1 3-12 0,-3-1-3 0,2 6 10 16,-2-3 0-16,3 2 0 0,-1 3-10 0,-2 0 8 16,-1 0-6-16,1 0 11 0,-2 0-19 0,-5 2 1 15,3 0 8-15,-4-3 14 0,-2 3-1 16,2-1-16-16,-6-1 7 0,3 1 1 0,-1 2-3 16,-1-3 2-16,-2 0-2 0,1-1-2 0,-4-1 4 15,3 3-4-15,0-4 2 0,-2 0 5 0,0 2-3 16,3-3 3-16,-1-2-5 0,1 0 0 0,3-4 0 15,3 0 0-15,2-1 3 0,1-6 2 16,4 2-10-16,1-7 15 0,4 2-2 16,8-5 5-16,1-3-8 0,-1 1-3 0,-2 2-4 15,-3 2-3-15,-4 3 0 0,-1 0 23 0,-3 3-13 16,2-3-5-16,-6 7-5 0,-1 0 2 0,-7-1 11 16,4 1 2-16,-7 5 0 0,2-4-12 15,-4 0 2-15,0 5 5 0,-1-3-5 0,-1 4 2 16,-4-2-12-16,2-1 15 0,2 3-20 0,-5-1 22 15,3 1 6-15,-6 1-15 0,7-4 7 0,-7 4-3 16,0 0 6-16,7 4 2 0,-7-4-17 0,3 4 9 16,-3 0 3-16,0-1-2 0,0-3-34 15,0 8-38-15,0-2-49 0,-3-2-158 0,3 3-592 16,0 1 95-16,0-3 82 0</inkml:trace>
  <inkml:trace contextRef="#ctx0" brushRef="#br0" timeOffset="-92424.54">24810 12341 191 0,'0'0'54'0,"0"0"3"15,0 0-1-15,0 0-5 0,-6 7-30 0,6-7 25 16,-5 7 0-16,2-4-8 0,3-3 6 16,-3 8-6-16,2-2-12 0,-2-2-1 0,3 3-15 15,-3 1 31-15,3-1-15 0,-3 3 10 0,3-2 12 16,0 1-22-16,3-1 10 0,-3 5-18 15,3-1 10-15,-3-2-2 0,4 5-21 0,-1-5 30 16,3 5-4-16,-2 0 10 0,3-1-10 16,0 0 10-16,3 0-59 0,0-2 8 0,-1 2-18 15,-1 1 22-15,6-5 27 0,-2 4 15 0,-1-3-26 16,4-1 72-16,-2-2 0 0,5 4-16 16,-2-6 1-16,2 1-13 0,3 0-57 0,-2-1-15 15,-1-2 3-15,6 1-3 0,-4-3 5 0,4-2 41 16,3 0-35-16,-2 0 12 0,5 0-3 0,-2-3-4 15,3-1 4-15,0 1 19 0,6-4-16 16,-3 0 3-16,6 0 2 0,-5 1-10 0,3-1-8 16,-1-2 11-16,-2 0-24 0,-1-3 24 0,0 4-14 15,0-2 24-15,0 3-8 0,0-1-5 16,-3 0 3-16,4-1-8 0,-9 5 2 0,5-3 6 16,-3 0 71-16,-1 3-13 0,7-3-4 15,-3 2-26-15,-4-4 12 0,4 7-2 0,0-4 10 16,0 3-20-16,-1-1 5 0,-2 0-23 0,3-2 20 15,-1 6-13-15,1-4 6 0,0 0-6 0,-1 2 9 16,1-2-17-16,0 3 9 0,0 0 2 16,0-1-8-16,1 1-2 0,-3 1-3 0,2 0 6 15,-1 0-14-15,1 1-2 0,-3 2 13 16,2-2 2-16,-2 3-12 0,-1-2-8 0,1 5 7 0,-2-4-9 16,-1 4-1-16,2-1 11 0,0 2-1 0,-2-1 8 15,-1-1-5-15,-4 4 3 16,1-4-18-16,-1 2 23 0,-6-1-16 0,3 1 26 15,-3-2-33-15,0 2 12 0,-4-4 11 0,0 3-8 16,-1-1-5-16,-1-2 11 0,-1 3-9 0,-1-6 6 16,-2 5 2-16,2-5-2 0,-2 5 5 0,-4-6-3 15,1 5 5-15,-1-5-12 0,-1 6-3 16,1-6 25-16,-7 4-12 0,7-4-8 0,-4 4 8 16,4-4 2-16,0 0-2 0,0 0-5 0,0 0-11 15,-19-8-2-15,16 5-5 0,1-2 13 0,-1-2-9 16,0 3 9-16,3-4-24 0,0 0 16 0,0 0 0 15,3-5 8-15,0 2-8 16,2 3 0-16,-2-3 5 0,4-3 5 0,2 2-13 16,2-1-10-16,-4 2 23 0,8-2-7 0,-3 4 9 15,-1-1-7-15,6 0 0 0,-4-2-7 0,5 2 12 16,1 0-8-16,-1 3 6 0,-2-1 4 0,5 0-17 16,-3-1 8-16,2 7-6 0,-2-4 13 15,1 0-10-15,-1 4 10 0,3-2-20 0,-2-1 22 16,-1 5-27-16,3-2 17 0,-5 2-12 0,2-2 2 15,-2 2 6-15,-1 0 4 0,1 2-5 0,-1 0 6 16,1-2 2-16,-2 0-3 0,0 6 6 0,0-3-1 16,-4-2-4-16,3 4-8 0,1-3 25 15,-1 4-13-15,0-4-14 0,-2 3 9 0,0-1 8 16,2 1 0-16,-2-2-12 0,-1 1 9 16,4-1 3-16,-1-2 11 0,1 4-1 0,0-4 3 15,0 0-10-15,2-1-6 0,-1 2 21 0,1-2-7 16,5-2-9-16,-1 1 1 0,-3-3-3 15,4 2-10-15,3 0 23 0,-4-4-5 0,4 0-3 16,3 2-18-16,-2-3 3 0,-2 3 15 0,5 0-2 16,-4-4 2-16,3-1-5 0,0 5 0 0,-2-2-5 15,-2 0 0-15,1-3 16 0,0 2-6 16,-3 4 3-16,-4-2-13 0,3 1 0 0,-6-2 5 16,3 4 3-16,-4-3-3 0,0 4-3 0,-5-2 1 15,2 0 10-15,-2 2-13 0,1 0 13 16,-5-2-3-16,-4 3-18 0,13-1 6 0,-8-4 22 15,-5 5-12-15,11 0 7 0,-11 0-18 16,8-1-7-16,-8 1 5 0,0 0 8 0,7-1-16 16,-7 1 15-16,0 0-19 0,0 0 4 0,0 0 0 15,14 2 13-15,-14-2-8 0,3 2 6 0,-3-2-1 16,0 0-2-16,1 7-3 0,-1-7 6 0,3 6-3 16,-3-6-8-16,3 5 3 0,-3-5-19 15,0 5-12-15,0-5-23 0,0 9-89 0,0-7 7 16,0 4-189-16,0-3-420 0,0 2 87 0</inkml:trace>
  <inkml:trace contextRef="#ctx0" brushRef="#br0" timeOffset="-88559.5">24700 12165 514 0,'-6'-6'174'0,"6"6"-92"0,-7-3 18 16,3-1-13-16,4 4-31 0,-7-2 8 0,7 2-8 15,-3-4 1-15,3 4-16 0,0 0-16 0,-4-5-4 16,4 5 20-16,0 0-13 0,0 0 0 16,0 0-7-16,25 2 9 0,-12 2 14 0,8-3-19 15,11 1 9-15,1-2-1 0,13 0 0 0,21-2-20 16,10 0 2-16,16-3-12 0,10-3 28 16,2 5 2-16,-2-4-15 0,0 0-8 0,-7 0 41 15,3 3 16-15,0 0-11 0,-4-1 3 16,1 0-8-16,-17 0 3 0,0 2-16 0,-1 0 6 15,-2-1 7-15,-1 1-5 0,-4 1-5 0,1-3-3 16,-5 3-22-16,-1-4 7 0,-4 4-10 0,0-2 10 16,-8 3-5-16,-9-2-13 0,-1-2 20 0,-3 3 1 15,0 2-6-15,0-2-7 0,-10-3-3 16,-3 4 1-16,-2 1-6 0,-5-2 5 0,-3 1 0 16,-2-3-5-16,0 4 6 0,-5-1-16 15,-4-1-19-15,1 0-34 0,-5-3 19 0,-3 5-30 16,0-7-20-16,0 7-29 0,-8-4-41 0,-5 0-174 15,3 4-404-15,-4-3 87 0</inkml:trace>
  <inkml:trace contextRef="#ctx0" brushRef="#br0" timeOffset="-88114.06">24823 12190 435 0,'4'-6'163'0,"-1"5"-1"0,0-5-24 0,3 2 0 16,-4-1-18-16,7 2 6 0,-2-4-3 0,3 5-29 16,1-3 11-16,6-3-97 0,3 5 13 15,5-4 17-15,12 0-5 0,18-3 62 16,7 2-18-16,9-2 12 0,18 1-7 0,7-3-5 16,3 1 0-16,3 3-8 0,1 1-20 0,7-3-6 15,5 3 3-15,2 3-10 0,5-3 0 0,-5 0-5 16,3 2-6-16,0 2-2 0,-1-4 3 0,0 3-8 15,4-2 15-15,-3 4-20 0,-3-4 5 16,-1 4 0-16,-7-3-6 0,0 4-1 0,-6-2-19 16,-4-1 18-16,-17 2-5 0,0 2-28 0,-3 0-51 15,-7 0-156-15,0 5-566 0,-8-5 94 0,-16-5 67 16</inkml:trace>
  <inkml:trace contextRef="#ctx0" brushRef="#br0" timeOffset="-84018.41">15778 14516 430 0,'0'0'166'0,"7"4"-5"15,-7-4-17-15,0 0-37 0,0 0-7 0,0 0 10 16,0 0-3-16,0 0-22 0,0 0-16 0,0 0 8 16,0 0-11-16,0 0-17 0,0 0-3 0,0 0 0 15,0 0-18-15,3 4-5 16,-3-4-2-16,0 0 4 0,1 6-9 0,5-3 2 16,-3 1 2-16,7-1 8 0,4-2-12 0,3 6 12 15,14-4-23-15,14-1 3 0,20 1 7 0,6-3 0 16,25-1 65-16,13-3 2 0,1 0-18 0,17-2 0 15,2-2-6-15,1 3-4 0,3-1-15 16,5-1 4-16,29-5-17 0,-27 6 17 0,-7-2-17 16,0 2-1-16,-6-1 4 0,0-3-6 0,-1 6-3 15,-3-5 1-15,-3 3 14 0,-14-1-17 0,-4 0 0 16,-26 4 8-16,-2-1-13 0,-9 0-11 16,-3-2 11-16,-14 5-10 0,-11-2-3 0,-6-1 7 15,-7 4-9-15,-3 0 17 0,-1-3-7 0,-6-1-26 16,-4 2-5-16,0 0-8 0,-6 1 3 15,-4 1-26-15,4-5-23 0,-4 5-46 0,0 0-45 16,-21 0-242-16,21 0-317 0,-14 4 33 16</inkml:trace>
  <inkml:trace contextRef="#ctx0" brushRef="#br0" timeOffset="-83152.09">25592 12297 430 0,'72'1'158'15,"24"2"-20"-15,7-2-38 0,5 2 3 0,-1 0-14 16,2-3 9-16,-1 1-6 0,-7 1-13 0,5 1 5 15,0-3-81-15,-1-3-13 0,2 3 10 0,-2-2 2 16,-1 1 3-16,-9 1-10 0,-20-2 0 16,0 1 18-16,-9-3 2 0,-5 3-9 15,-11-2-1-15,-8-1 2 0,-8 2-2 0,-6 2 1 16,2-2 17-16,-10-1 82 0,1 1-8 0,-7 1 8 16,0 1-16-16,-1-3-7 0,-2-1-20 0,-4 3-16 15,-1-2 8-15,-2-1-14 0,-4 4-6 16,0 0-14-16,0 0-7 0,-11-9-36 0,1 9 3 15,-7 2-73-15,-4 1-73 0,-9-1-103 0,2 4-427 16,-6-1 64-16</inkml:trace>
  <inkml:trace contextRef="#ctx0" brushRef="#br0" timeOffset="-82060.52">15737 13916 445 0,'-3'-2'153'0,"3"2"-4"15,-4-8-29-15,4 3 1 0,0 5-17 0,-6-8-1 16,2 5-6-16,3-4 11 0,-2 4-37 16,0-3 6-16,-1 0 0 0,1 3-21 0,-4-4 8 15,-3 0-10-15,3-3 5 0,-3 2-31 0,-4 1 13 16,-6-3-10-16,-1 2-1 0,0-3-12 0,-5 1 3 15,-9-1-26-15,1 1-16 0,-20-1-15 16,-4-3 18-16,-4 6 3 0,-3-3 10 0,-7 1-28 16,-17-1-3-16,0 1 0 0,-3 2-18 15,-1-1-7-15,-9 1-3 0,-4 1 23 0,-7 1-10 16,-3 0 2-16,-1 0-5 0,2-1 8 0,-1 6 5 16,-4-6 18-16,-4 6-15 0,-5-1 33 15,-1 0-16-15,4-1 3 0,-2 1 13 0,-1 2 28 16,2 0 0-16,-5 0 28 0,11-1-4 0,-2 0 9 15,14 1-5-15,3-2-2 0,24 2 2 0,1-3-3 16,2 3-14-16,4 0 20 0,5 0-21 16,2 0 8-16,4 3 5 0,9-6 2 0,11 3-14 15,2-1 25-15,8 1-36 0,0 0-3 0,3-2 11 16,7 2-3-16,0-1-15 0,4 1 20 0,2-2 8 16,5 2-18-16,-4-2 21 0,6 2-14 15,1-1-30-15,0 1-2 0,10 0-8 16,-14-2-26-16,14 2-54 0,-6-2-5 0,6 2-43 15,3-5-82-15,-3 5-502 0,10-7 75 0</inkml:trace>
  <inkml:trace contextRef="#ctx0" brushRef="#br0" timeOffset="-81607.61">11888 13323 524 0,'-18'11'179'0,"1"3"-20"16,-6-3-16-16,1 2-9 0,-4-1-24 0,-5 5-8 15,0-2-10-15,-10 3 5 0,-3 4-15 0,2-3-10 16,5-4 7-16,6-2-22 0,0-1-9 0,4-1 9 15,4 0-22-15,2-1 1 0,3-4-2 16,2 0-4-16,1 1-14 0,5-2-14 0,1 0 16 16,1 0-3-16,1-2-4 0,1 4-19 15,3-5 21-15,2 5-8 0,2-1-5 0,8-3 0 0,-2 4 10 16,10 3 8-16,1-3 5 16,5 3-10-16,5 5 10 0,2-5-8 0,1 5-2 15,0 1 18-15,11 6-23 0,-2-2 9 0,-2 4-6 16,2-2-1-16,-5 0 10 0,-4 2-9 0,-7-6-11 15,0 3 23-15,10 5-18 0,-7-3 13 16,-3-4-11-16,0-1 19 0,0 4-13 0,-3-5-3 16,0 1-5-16,-2-3 8 0,-1-2-13 0,2 2 0 15,-3-1 3-15,1-2 9 0,-2 2-27 0,-2-3-13 16,0 2-34-16,0-5-63 0,-11 1-169 16,7-5-456-16,-3 4 64 0</inkml:trace>
  <inkml:trace contextRef="#ctx0" brushRef="#br0" timeOffset="-80700.08">4022 13293 404 0,'0'-4'164'0,"0"-2"-23"0,0 6-1 16,0-7-37-16,0 7-14 0,0-5-2 0,0 5-10 15,0 0 2-15,7-5-9 0,-7 5-6 16,16 10-8-16,-5-3-10 0,2 6 5 0,5 5-15 15,2 1-8-15,10 16 3 0,1 6 10 0,11 9-21 16,-4 5 6-16,2-3-6 0,2 8 9 0,2 1-1 16,0 0-16-16,4 3-6 0,-4 0 9 15,4 0-15-15,-4-3 18 0,1 2-13 0,-1-5 8 16,-5-2 0-16,1-3-3 0,-6-12 13 0,-3-4-3 16,-3 0-22-16,-1-5 7 0,-3-5-18 0,-7-6 18 15,4-1 11-15,-8-2-27 0,4-2 24 16,-4-1-8-16,-1-2-2 0,1-1-3 15,-3-4 10-15,-2 3 8 0,2-5 2 0,-4-2 67 16,1-2-12-16,3 0 2 0,-10-2-14 0,11-12 9 16,-2 4-13-16,-1-9 2 0,-1-4 1 0,2-9-19 15,1-19 16-15,1-1-10 0,-1-7-8 16,0-3 5-16,1-15-15 0,-1-2-1 0,0-4-14 16,1-2 17-16,-1-3-2 0,4-3-11 0,-4 5 11 15,0 1-21-15,1 4 6 0,-5 17-11 0,4 1 10 16,-3 5 13-16,-3 0-18 0,3 16 11 15,-1 4-13-15,-5 3 2 0,5 8 0 0,-3 4-2 16,-2 0 12-16,1 4-7 0,-1 4-3 0,2 0-5 16,-3 1-25-16,4 0-24 0,-4 5 24 0,1 3-6 15,1-1 1-15,-2 5 2 0,0 0-13 16,0 0 3-16,0 0-21 0,11 16-5 16,-8-2-84-16,3 4 38 0,-2 3-121 0,3 4-288 15,0 4-239-15,0 5 67 0</inkml:trace>
  <inkml:trace contextRef="#ctx0" brushRef="#br0" timeOffset="-80449.58">5795 13641 642 0,'1'9'179'0,"2"-1"-7"15,-3 0-14-15,3 7-32 0,-3 0 20 0,0 4-23 16,1 0-93-16,2 9 14 0,-3 1-14 0,1 1-17 16,-1 5 8-16,3 0 17 0,-3 0-20 0,3 1 10 15,-3-2-5-15,3 0-10 0,1-6 0 16,-1-2-11-16,0 2 9 0,1-6-11 0,3 2-52 16,-4-6 9-16,4-3-62 0,-3 0-31 0,2-5-539 15,1 0 30-15</inkml:trace>
  <inkml:trace contextRef="#ctx0" brushRef="#br0" timeOffset="-80295.5">5771 13301 637 0,'0'0'210'0,"0"-4"-26"0,0 4-18 0,0 0-50 15,0 0-22-15,0 0-27 0,21 15-57 0,-17-6-128 16,7 4-560-16,-1 8 30 0</inkml:trace>
  <inkml:trace contextRef="#ctx0" brushRef="#br0" timeOffset="-79875.48">6168 13605 773 0,'8'-4'238'0,"-8"4"-39"0,0 0-9 16,6-1-11-16,-6 1-18 0,13 3-28 0,-5 2 0 15,5-1-18-15,1 5-12 0,0 1-14 0,2 2 6 16,5 3-13-16,0 3-10 0,-4 4-6 16,4 1-20-16,-2-1 3 0,-1 3-8 0,0-2-5 15,-2 2 2-15,-2 0-2 0,-1-2-8 16,-3-4-5-16,-2-1-5 0,2 2 10 0,-6-7-17 15,2 4-14-15,0-3 23 0,-4-5-25 16,1 0 16-16,-3-1 6 0,0-2-14 0,-3-2 0 16,3-4 7-16,0 0 3 0,0 0-1 0,-15-17 4 15,8 4-14-15,4-5 24 0,0-7-8 0,3-2 0 16,0-1-8-16,3-6-18 0,1-2 77 16,-1-1-79-16,3 2 36 0,1 0-24 0,-2 1-71 15,4 2 16-15,-2-1 4 0,3 2 5 0,1 5-9 16,-4 2 27-16,3 1-5 0,0 5 3 15,0 1-8-15,-3 0 6 0,0 4-4 16,3 1-37-16,-3 2-9 0,0 2-25 0,2 1-18 0,2 5-81 16,-7 0-137-16,-1 2-416 0,-3 0 65 15</inkml:trace>
  <inkml:trace contextRef="#ctx0" brushRef="#br0" timeOffset="-78608.86">6808 12833 519 0,'0'0'205'0,"0"-7"-23"0,0 7-13 0,0 0-31 16,0 0-10-16,0 0 0 0,0 0-26 0,6 25-7 15,-6-10 2-15,1 10-7 0,1 6-3 0,-2 11-8 16,0 12-5-16,1 8-22 0,-4-1 4 15,2 6 5-15,-2-3-10 0,0 1-20 0,3-2 5 16,-3-4-21-16,3 0-22 0,0 1-37 0,0-5-7 16,0-12-31-16,0-7-25 0,0-7-24 0,3-2 3 15,0-4-15-15,0 0-34 0,-2-7 49 16,2-5 18-16,0-1 5 0,1-3 23 0,0-6 18 16,2-1-2-16,-6 0 45 0,0 0-15 15,13-12 36-15,-8 2 44 0,1-1 4 0,-3-3 27 16,1-2-1-16,-1 1 0 0,-3 0 34 0,3-2-26 15,-2 2 12-15,2 2-12 0,-3 0 15 16,0 1-4-16,0-1-9 0,0 2 3 0,0 1-13 16,0 1 11-16,3-1 2 0,-3 4-15 0,3-1-1 15,-3-1-22-15,2 1 17 0,1 0-32 0,3-3 17 16,1 2-10-16,3-2 2 0,4-2-25 16,-1 2 18-16,1 0-5 0,3-4-21 0,4 5 8 15,-5-1-8-15,5-2-2 0,-6 2 2 0,1 4 0 16,-1-1 3-16,1-1 13 0,-6 2-16 15,1 2-5-15,-2 0-15 0,-1-1-21 0,2 3 36 16,-6-1-12-16,-4 3-1 0,13 2 8 16,-10 1 0-16,0 2-8 0,-1 3 6 0,-2 2-6 15,0 3 3-15,-2-1 7 0,-1 3 6 0,0 3-13 16,-4 6 20-16,4-4-25 0,-4 0 15 0,4-2-7 16,-4 0 9-16,6 1-25 0,-2-4 13 15,0 0-15-15,6-5 7 0,-3 3-7 0,3-3-1 16,0-3 8-16,5 0 3 0,-1-4 13 0,6-2-1 15,-2-1-15-15,5-1 13 0,2-2-2 0,2-5 9 16,4 0-4-16,-3-3 17 0,0-1-9 16,-4 2 2-16,3 0 2 0,-4 1 21 0,-1 0-8 15,-2-1-13-15,-2 6 11 0,-1-2-3 16,0-1-18-16,-3 2-5 0,3 0 18 0,-6 3-23 16,2-3 12-16,1 4-1 0,-7 1-6 0,11 0 0 15,-11 0-6-15,13 6-14 0,-9-4 12 16,2 3 16-16,1 0 0 0,0 2-3 0,0 1 2 15,-1-2-9-15,5 0 2 0,-4 0-10 0,3 1-1 16,1-1 11-16,-1-2 3 0,3 3 2 0,1-7-2 16,-1 0-8-16,8 0-3 0,0-5-7 15,2-1 12-15,1-2-28 0,4-5 13 0,0-4-5 16,-1-1-5-16,-3 2-3 0,2-4 8 0,-5-2-5 16,-3 4 5-16,-5-1 0 0,1 1 8 15,-7 4-24-15,-4-2 4 0,0 5 9 0,-3 0 18 16,-3 1-15-16,0 2 0 0,-4 3 13 15,-4 0-21-15,-2 0 13 0,2 3-7 0,-5 4 12 16,2 1-13-16,0 1 14 0,1 2 1 0,-4 2-4 16,3 0-16-16,3 3 11 0,1-3 17 0,1 4-10 15,1 0-17-15,2-2-27 0,5-2 27 16,1 0-19-16,0 1-2 0,1-4 25 0,2-2 8 16,3 3 6-16,5-6 14 0,-4 0 6 0,6-2 38 15,1-2-28-15,-1 4 12 0,-1-5 6 0,1 2 8 16,1-1-13-16,-4-1 27 15,3 3 9-15,-2-4-26 0,-5 6 13 0,4-2-3 0,-3-1-26 16,-2 1-12-16,-5 2 0 0,10-1 15 16,-10 1-25-16,12 1 20 0,-12-1-8 0,8 7-5 15,-4-3 8-15,2 2 3 0,-3 2-11 0,1 3-18 16,2-2 24-16,-2 1-6 0,3 0-5 16,0-1-18-16,0-1 24 0,6 0-6 0,1 1 5 15,3-6 28-15,3 0-30 0,4-6-8 0,4-3 15 16,13-11-12-16,10-7 10 0,-4-6-11 0,9-12 16 15,1-2 5-15,-2-13-23 0,-3-1 8 16,-5-9-36-16,-2-1 12 0,-4-8-4 0,-4-5-6 16,-5-4 16-16,-2 3 13 0,-6 3 4 0,-7 7-2 15,-6 15 34-15,-5 7-16 0,-6 8 2 0,0 13-12 16,-6 4 15-16,-1 4-10 0,-7 6-5 16,-3 3-15-16,-4 6 25 0,-3 6-16 15,-10 8 6-15,-7 15-10 0,-14 14 12 0,4 14 3 16,4 11 5-16,8 4-15 0,5 9 9 0,7 9 1 15,7 3 0-15,3 8-15 0,7 0-6 0,6 1-15 16,8-3-2-16,12-7-11 0,11-4 16 16,8-5-39-16,16-6 5 0,7-8-35 0,4-6-3 15,6-7-61-15,5-17-119 0,8 7-493 0,1-11 51 16,4-6 69-16</inkml:trace>
  <inkml:trace contextRef="#ctx0" brushRef="#br0" timeOffset="-75868.94">6641 14537 614 0,'3'10'194'0,"-3"1"-9"0,3 7-4 16,-3 1-30-16,1 1-17 0,-1-1-9 0,-1 6-23 15,1 6 14-15,-3-5-12 0,0 9-19 0,2-3-1 16,-3 1 1-16,-2-1-19 0,3-4-12 0,-1-3 2 16,1-2-17-16,3-6-14 0,-4 1-4 15,4-1 10-15,-3-2-8 0,3-5-3 0,0-3-10 16,0-3-2-16,0-4 7 0,0 0-2 0,0 0-23 16,13-21 13-16,-6 6-6 0,1-7 3 0,5-8 5 15,8-11-5-15,-2 3 0 16,2 1 3-16,0-1-8 0,-4 9 30 0,0 4-9 15,-3 0-14-15,3 10 26 0,-4-3-12 0,-2 7 4 16,-1-2-7-16,3 5 7 0,-2 4 1 0,-1-2-16 16,0 6 8-16,1 0-6 0,-11 0 9 15,14 7-11-15,-5 1 5 0,-1 1-15 0,-2 2 13 16,1 3-6-16,-4 1 14 0,1 1 2 0,-1 2-31 16,-3-1 10-16,4 0 6 0,-4 0-19 0,0-3-2 15,1-2-17-15,-1 2-11 0,2-4 2 16,-1-2 1-16,2 0 12 0,-3-2 0 15,6-3 8-15,-6-3 8 0,10-2-6 0,1-3 6 16,-1-2 5-16,5-5-3 0,1-4 8 0,5-2 33 16,-1-4 3-16,4 3-1 0,-3-4-12 0,-2 5 8 15,2-1-3-15,-7 5 5 0,0 0 3 16,-1 3-8-16,1 1-8 0,-7 3 3 0,3 0-13 16,-2 3 8-16,1 0 2 0,-2 4-4 0,-7 0 4 15,11 6-15-15,-7-4 10 0,2 6-15 0,-3 1 20 16,0 3-12-16,1 1-3 0,-1 0 10 15,0-1-10-15,-2 3 3 0,3 1 10 0,-1-4-8 16,1 1-18-16,2-3-5 0,-3 0 10 0,4 2 6 16,1-7-3-16,1 2-3 0,2-7 21 0,2 0-11 15,-2 0 1-15,6-9-3 0,3 0-10 16,-2-5-1-16,1-3-1 0,2-1 9 16,0 0-2-16,-5 1-3 0,-1 1 16 0,-2-1-13 15,-2 2 23-15,-4 3 0 0,2-1 0 0,-2 2 5 16,-3 1-8-16,0 2-13 0,-1 0-2 15,-3 3 8-15,0-2-5 0,0 7 10 0,-8-1-11 16,8 1 6-16,0 0-6 0,-23 8 1 0,9 2 5 16,1-2-6-16,-2 7 8 0,2 1-5 0,-4 2-5 15,3 0 13-15,1 2 3 0,2 0-9 16,2-2-2-16,2 6-2 0,2-6-3 0,2 2 0 16,3-2 3-16,4 1 7 0,3-4-10 0,0 2 15 15,2-3-10-15,6-3 5 0,-2-3 1 16,8 0-14-16,-1-6 1 0,8-2-1 15,5 0 6-15,2-7 7 0,13-6-2 0,3-3-21 16,-3-5 18-16,3 0-10 0,-7-4 5 0,2 1 7 16,-3-2-12-16,-8 2 23 0,0-1-2 0,-9 6-4 15,-2 4 9-15,-10 1 4 0,-1 3-9 16,-3 1-65-16,1 2-12 0,-4 0 25 0,-1 2 15 16,-2-1 16-16,-1 3-5 0,1-1 15 0,-4 5-2 15,0 0 4-15,0 0-14 0,0 0 4 0,0 0 3 16,-21 9 3-16,15-1-11 0,-2 0 11 15,2 2-8-15,2 5 7 0,-2 0-12 0,2-3 5 16,4 2-11-16,0-3 1 0,0 3 12 16,1-3-27-16,2 0 17 0,3 0 0 0,1-1 5 15,1-2-15-15,2-1 26 0,3-1-18 0,1-2 12 16,-1-4 16-16,5 0-29 0,-2 0 1 16,5 0 2-16,-3-3 3 0,-1-1 13 0,3 0 2 15,-3-2-3-15,0-1-12 0,-4 6 18 0,2-3 10 16,-5 1-6-16,0-1-14 0,0 2 15 0,-3-2 5 15,0 3-13-15,-1 0 5 0,-1-4-7 16,-5 5 7-16,10-1-3 0,-10 1-9 0,0 0 7 16,0 0-5-16,10 7-13 0,-7-6 16 0,0 6-11 15,-3-1 0-15,4-2-7 0,0 0-3 0,-1 0 5 16,0 2-15-16,-2-2 13 16,5 0 7-16,0-1-17 0,2 1 17 0,2-2-7 15,0-2-11-15,4-2 11 0,0-2-1 0,3 1 26 16,-1-4-15-16,5-1 23 0,0-2-7 0,-4-4 9 15,0 6 6-15,3-2-1 0,-6 3-17 16,-1-3-8-16,-1 2-13 0,-3 1 85 0,1-1 7 16,-3 5-5-16,1-3-2 0,-2 3 0 0,1-2-6 15,-1 1-12-15,-2 0-3 0,3 4-2 0,-7 0-13 16,10-2 10-16,-10 2-13 0,0 0-2 16,18 6-13-16,-12-2-18 0,1 3 5 15,3 1-26-15,1 2-17 0,-1-2-18 0,3 1-37 16,1-1-40-16,-1 2-23 0,2-2-13 0,-2-1 5 15,4 0-92-15,0-4 3 0,0 1 41 0,0-4 68 16,1-4 24-16,2 1 5 0,-3-4 48 16,1-1 54-16,1-1 36 0,-1-1 34 0,-1-3 17 15,-6 3 13-15,2-1-3 0,-2-3 24 0,-1 6-18 16,0-4-78-16,-3 3 37 0,0 2-6 0,-1-2 24 16,-2 2 12-16,-1 1-2 0,3-1-15 15,-6 3 4-15,1-2-22 0,-1 6 4 0,0 0-12 16,-7 0 18-16,7 0-5 0,-13 7-3 0,6 1-11 15,-4 0-9-15,4 2-5 0,-3 5-11 16,-3-3-13-16,3 3 16 0,6 2-13 0,-3-1-13 16,0 0 0-16,4 0 3 0,2-2-36 15,1-1 18-15,0-5 7 0,4 5-17 0,3-5 5 16,0 0 15-16,3-4 0 0,0 1-13 0,4-4 36 16,-1-1-10-16,1-4-10 0,3 1 0 0,1-4 4 15,-2-1-7-15,-2 1 6 0,0-3 14 16,0 2-2-16,-4-2 5 0,0 3 16 0,-3-1 17 15,-3-1-12-15,2 1-8 0,-5 0 0 0,1 1-3 16,-4 1 5-16,2 0-17 0,-1 0 15 0,-5-1 2 16,2 3-25-16,-3-2 21 0,3 4-16 0,-2-4 15 15,2 3 0-15,-2-1 1 16,3 1 2-16,-1 1 17 0,4-3-12 0,-4 3-12 16,4-4-19-16,0-1 16 0,4-3-19 0,0 2 17 15,5-4-9-15,2-4-12 0,3-2 12 0,2-5-15 16,2-1-2-16,-1-2-6 0,10-8 11 15,-9 3 10-15,-2 6-8 0,-2 0-3 0,-7 4 37 16,0 1-13-16,0 2 10 0,-7 0 12 0,0 2-25 16,-5 1 8-16,-1 2-3 0,-7 1-2 0,-2 4 2 15,-1 1-7-15,-5 3 7 0,-9 0 21 0,2 4-26 16,-6 4-2-16,-4 0-1 0,-2 3-2 16,1 3 10-16,-8 5-10 0,10-1 3 0,6-3 12 15,4 3-10-15,2 1 3 0,5-1 7 16,7-1-22-16,6-1-11 0,-1 1 2 0,8-3-7 15,3-1-5-15,8 3 10 0,6-6-33 16,4 1 5-16,6-1-41 0,4-6 8 0,3-2 25 16,4-2 8-16,19-5 10 0,-2 0-5 0,0-5-8 15,-4 2 19-15,-3-3 7 0,-10 5 18 0,-7 1-13 16,-4 1 46-16,-9 2 15 0,-2-1-9 16,1 4 24-16,-3-2-11 0,0 3-7 0,-7-1 1 15,2 0-15-15,-9 3 2 0,0 0-10 0,7 5 3 16,-7-5-9-16,-6 11-9 0,-1-4 7 0,1 5 21 15,2-1-29-15,-7 1 11 0,4 1 23 0,1-1-33 16,2 1-24-16,-3-1 16 16,3 1-3-16,2-4-2 0,2 1 2 0,2-2 11 15,2 0-21-15,3-1 28 0,3-4-17 0,0 0-6 16,4-3-8-16,3-4 19 0,4 1-29 0,0-6 29 16,6-4-11-16,-3-4 10 0,3 2-7 15,0-3 5-15,-3 1 10 0,-4 0-15 0,-2 2 33 16,-1 3-3-16,-3 2 8 0,-4-1-5 0,1 1-5 15,-2 3 13-15,-2 1-28 0,1 1-11 0,-2 0 16 16,-3 3 20-16,1 2-31 0,-4 0 13 0,0 0-2 16,3 10-8-16,-6-3 8 0,3 1-6 15,0 6-4-15,0-3 12 0,0 1-15 16,0 1-3-16,0-1-2 0,3 1 7 0,0-3-4 16,1 1-19-16,2-1 18 0,2-2 1 0,2-1 2 15,0-3-3-15,4-4 3 0,-1 0 2 16,5-4-7-16,3-3 2 0,-2-7 3 0,6-3-10 15,2-2 7-15,7-10 16 0,-3-1-8 0,-3 0-8 16,2-3 16-16,-10 8 0 0,1 1-8 0,-4 6 5 16,-3 0-3-16,-3 3 24 0,-1 5-16 15,-1-1 5-15,-2 2-25 0,1 4 0 0,-2 0 5 16,-6 5-8-16,0 0 16 0,7 15-24 0,-4 3 16 16,-6 7 3-16,0 13-1 0,-1 14 11 0,-5 8-13 15,-3 22 10-15,-1-1 5 0,2 1-5 0,-2 5 3 16,-1-4 2-16,1 6 5 15,-1-3-20-15,-3 2 20 0,1-4-12 0,1 0-8 16,-1-2 2-16,-2-3 6 0,0-4 5 0,-1-4-6 16,4-17-4-16,-1 0 4 0,-5-5-7 0,3-4 5 15,-5-6 8-15,-1-5-1 0,0-9 1 16,0-6 2-16,-4-5-7 0,-5-3-1 0,-1-4 6 16,2-6-3-16,-8-2-7 0,-12-13 9 0,2-3 1 15,5-8 0-15,1-8-3 0,-1-13 20 0,10-8-14 16,2-4-4-16,16 4-7 0,6-4 23 15,4-2-25-15,7-3 20 0,4-2-3 0,13-10-7 16,3 1-1-16,11 6 9 0,7 3-16 16,10 4 2-16,10 1 1 0,7 4-11 0,9 5-25 15,5 1-18-15,4 7-49 0,1-4-102 0,-8 9-151 16,23-1-418-16,-3-1 62 0,-1 4 84 16</inkml:trace>
  <inkml:trace contextRef="#ctx0" brushRef="#br0" timeOffset="-75137.13">11685 12816 849 0,'-10'-35'241'0,"-3"1"-34"0,-7-7-25 0,-5-6-8 15,-5 4-38-15,-8-9-11 0,-6-4-15 0,-4 6-46 16,-4-6-10-16,-6 2-16 0,-7 2-45 16,-6-3-34-16,-11-2 10 0,-31-6-13 0,-10 0 9 15,-8 1-17-15,-1 0-17 0,-13 4 13 0,-18 0 18 16,-12 7-3-16,-8 2 38 0,-9-1 1 0,-7 4 17 16,-13 0 26-16,-9 3-5 15,-13 3-3-15,-18 5 21 0,9 7-8 0,-17-1 15 16,-81 0-2-16,80 8 5 0,-9 13 15 0,-14-2-9 15,5 9 4-15,-84 13 38 0,89 2-22 0,-71 11-23 16,10 15-6-16,85-7 31 0,-64 12 13 0,13 20-5 16,11 3-26-16,75-4-15 0,-49 30-3 15,12 11 8-15,67-19 3 0,7 12-16 0,-30 43-13 16,61-22-9-16,10 11 4 0,10 7-2 0,10 6 12 16,16 12-17-16,15 5-8 0,15 0-16 0,16 7 14 15,17 6-11-15,17 2-10 0,15 0 17 16,20 6-9-16,12-2-11 0,10 1 1 15,14-3-4-15,11-2 9 0,12-2-24 0,11-3 31 16,43 35-17-16,-18-57 6 0,8-6-4 0,10-7 2 16,12-5-15-16,53 26 29 0,-41-44-70 0,16-10 23 15,8-7 2-15,16-9 6 0,13-8-5 16,8-7 27-16,68 4-17 0,-50-23 20 0,7-7 8 16,18-11-20-16,77 3 2 0,-73-14 28 0,19-12-15 15,5-7 18-15,8-8 5 0,88-10-5 0,-3-8 5 16,-20-13-26-16,-14-2 8 0,-7-12 8 15,3-8-19-15,-16-13 9 0,-12-11-1 0,1-11-7 16,-16-8 7-16,-15-8-7 0,-9-11-8 0,-9-12 3 16,-13-16 18-16,-25-5-6 0,-17-6-15 0,-18-10 21 15,-12-4 4-15,-20-8-7 0,-53 30 5 16,-12-13 3-16,-14-12 10 0,-17-9-15 16,-19-7 7-16,-22-9 15 0,-23 0-25 0,-25-2 11 15,-40-57 22-15,-28 20-18 0,-27 18-28 0,-34 14 19 16,-45 8-12-16,-27 15 19 0,-41 14-51 15,-38 19 20-15,-47 15-13 0,-45 14 1 0,-27 15-47 16,-62 17-92-16,-48 20-144 0,-37 41-493 0,-44 23 59 16,-40 23 74-16</inkml:trace>
</inkml:ink>
</file>

<file path=ppt/ink/ink4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3T08:39:10.633"/>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C00000"/>
    </inkml:brush>
  </inkml:definitions>
  <inkml:trace contextRef="#ctx0" brushRef="#br0">15190 1533 598 0,'0'0'121'0,"0"0"35"16,0 0-3-16,0 0-30 0,0-5-10 15,0 5 74-15,0 0-18 0,0 0-5 0,0 0-11 16,0-7-22-16,0 7-88 0,0 0 8 0,0 0-4 16,0 0-12-16,0 0 9 0,0 0 4 15,0 0 4-15,0 0-11 0,0 0-8 16,0 0 5-16,0 0-20 0,0 0 21 0,0 0-1 0,0 0-5 15,0 0-5-15,0 0 1 0,-7 27 1 0,1-12-4 16,2 4 7-16,-4 4-20 0,-1 5 10 16,-1 2-2-16,-4 1-6 0,0 10-13 15,0-6 14-15,4-4-9 0,-3 0 9 0,-1 0 7 16,4-2-3-16,-4 0 14 0,3 1-24 16,2-4 5-16,-2-3-12 0,1-2 12 0,3-3-30 15,0-1-19-15,0-2-12 0,3 0-41 0,-2-5-30 16,3 2-37-16,-1-4-5 0,1-5-76 0,3 1-415 15,0-4-18-15,0 0 46 0</inkml:trace>
  <inkml:trace contextRef="#ctx0" brushRef="#br0" timeOffset="454.02">15221 1557 714 0,'0'0'289'0,"0"-9"-33"16,0 9-23-16,0 0-36 0,3-3-23 0,-3 3-26 16,0 0-4-16,0 0-24 0,0 0 5 15,0 16-30-15,0-8-5 0,0 3-3 0,3 1-13 16,1 4 3-16,-3-1 0 0,2 3-19 0,3-2 6 16,-2 0-12-16,2-1 4 15,1-1-5-15,1 0-7 0,1-2 2 0,1-1 0 0,4-2-15 16,-3 0 4-16,6-3-12 0,0-3 16 15,4-2-16-15,2-2 13 0,1-2-3 0,0-5-23 16,3-2 8-16,1-3 10 0,2 0-2 16,-5-4-24-16,-1 1-4 0,-1-1 22 0,-2-2-20 15,0 1 3-15,-5 2 15 0,-2 1-3 0,0 2 8 16,-4 0-41-16,0 1-48 0,0 1 15 0,-6 4 20 16,2-2-20-16,-1 3 23 0,-5 1-6 15,0 0 14-15,0 5-24 0,0 0 21 0,0 0 5 16,0 0-7-16,-18 10 9 0,12-2 9 0,-5 7 2 15,1 5-16-15,0 2 1 0,-1 4 17 16,4 3 8-16,-3 1-10 0,4 1 2 0,-5 2-4 16,4-1 4-16,4 2-20 0,-1-3 85 15,1-2-14-15,3-3-17 0,4-1-26 0,2 0-31 16,1 0-32-16,4-5-60 0,-1-1-105 0,7-4-578 16,0-2 33-16,0-5 90 0,-3-2 56 15</inkml:trace>
  <inkml:trace contextRef="#ctx0" brushRef="#br0" timeOffset="1083.33">16100 1763 739 0,'-1'-7'249'16,"1"7"-17"-16,-3-10-40 0,0 5-28 0,-2-1-15 15,-1 2-21-15,-4-1 0 0,0 2-8 0,-4 1-20 16,0 2-16-16,-6 5-15 0,-1-3 6 15,4 5-29-15,-4 0 10 0,-3 3 0 0,1 2-12 16,2 1-1-16,0 5-2 0,2-3 64 0,1 2-23 16,5 0-2-16,-1-1-4 0,4-3-14 0,6 2-3 15,-6-2-11-15,9-1 6 0,-2-4-16 16,3 2-9-16,4 0-6 0,3-5-3 16,0 1 3-16,3-2-15 0,4-2 7 0,-1-2-2 0,1-2 5 15,6-2-10-15,-2-2 9 0,2-1-9 0,0-2 13 16,1-2-16-16,-4-2-3 0,4 1 1 15,-1 0 7-15,-6-1 13 0,-1 2 5 16,-2 3-5-16,-4 0-2 0,2-1 27 0,-1 2-9 16,-4 0-1-16,2-1-17 0,1 3 20 0,-4 1-29 15,3 0 1-15,-5 1-5 0,-1 3 12 0,10-4-2 16,-10 4-23-16,0 0 13 0,0 0 2 16,0 0-5-16,1 16-2 0,-1-7 5 0,0-2-11 15,0 3 3-15,0 1 5 0,3 0 0 0,0 0-7 16,0-1-1-16,-2-1 16 0,5 1-26 15,1-3 0-15,0 1 6 0,0-2 4 0,3-2 0 16,1-1 9-16,2-1-9 0,1-2 0 16,0-4-4-16,3 2 7 0,-1-4-3 0,-1 1 13 15,1-1-7-15,-1 0-13 0,-2-2 5 0,0 1 10 16,-2 2-13-16,-1-1 13 0,0 0-5 0,0 0 16 16,-3 3-9-16,-3-1-7 0,2-1-2 15,-2 3 17-15,3-1-7 0,-4 0-18 0,-3 3 4 16,7-2 6-16,-7 2-12 0,7-3 14 0,-7 3-7 15,0 0 18-15,0 0-26 0,6 12 16 0,-6-7-11 16,0 2 8-16,0 0 0 16,0 2-10-16,0 0 2 0,0 1 8 0,0 0 8 15,0 1-8-15,-3 1-13 0,3-2-10 0,0 1-16 16,-3 1-53-16,2-1-87 0,-2-2-125 0,-3 2-37 16,3-2-504-16,2-2 152 0,1-2 27 15,0-5 52-15</inkml:trace>
  <inkml:trace contextRef="#ctx0" brushRef="#br0" timeOffset="1239.07">16465 1671 611 0,'0'0'249'0,"0"-8"-24"0,0 8-23 16,0-6-13-16,0 6-20 0,0 0-36 15,0 0-20-15,0 0-51 0,0 0-29 0,0 0-72 16,0 0-91-16,0 0-29 0,-3 24-506 0,3-13 45 15</inkml:trace>
  <inkml:trace contextRef="#ctx0" brushRef="#br0" timeOffset="1601.98">16537 1848 890 0,'0'0'249'0,"0"0"-11"15,0 0-41-15,3 3-13 0,-3-3 0 16,0 0-15-16,0 0-15 0,3 6-16 0,-3-6-18 15,1 6-20-15,2-2-3 0,-3-4 1 16,0 9-9-16,0-3-12 0,0 0-8 0,0 0-7 16,0 0 4-16,0-6-20 0,0 11-5 0,0-6 5 15,0 0-18-15,0-5-7 0,0 7 15 16,0-7-8-16,0 0-8 0,0 0-2 0,0 0-5 16,21-11 0-16,-11 0 0 0,4-4 5 0,2-3 0 15,2 2 2-15,-5-2-23 0,5 4 37 16,-2-1-16-16,-2 1 12 0,-1 3-9 0,-2-1 22 15,-4 5-20-15,3-1 3 0,-3 2 0 0,0 0-6 16,0 4-7-16,0 0 23 0,-7 2-16 16,14 3 11-16,-8 0-5 0,1 4-14 15,-1-1 14-15,-2 3-16 0,2 1 3 0,-1 1 5 0,-2 1 0 16,0 2-18-16,4 1 23 0,-3 1-18 16,5 0-18-16,2 1-23 0,6-2-181 15,-9 2-144-15,19-2-515 0,4-5 83 0,3-4 71 16,0-4 90-16</inkml:trace>
  <inkml:trace contextRef="#ctx0" brushRef="#br0" timeOffset="2038.26">17549 1606 1041 0,'0'0'277'0,"0"0"-19"0,0 0-30 0,0 0-5 16,-3 20-41-16,-1-8-11 0,0 2-12 0,1 3-16 15,-4 2-18-15,0 6 3 0,1-2-12 16,-5 5-34-16,4 2 7 0,-3 2-22 16,1-1-6-16,-2 0-10 0,1 1-40 0,-1-1-50 15,1-1-99-15,0-3-118 0,-4-2-49 16,10-5-493-16,-2-3 55 0,5-6 96 0</inkml:trace>
  <inkml:trace contextRef="#ctx0" brushRef="#br0" timeOffset="3183.66">17525 1539 729 0,'0'0'289'16,"3"-6"-46"-16,-3 6-17 0,0 0-32 0,3-5-30 15,-3 5 0-15,0 0-3 0,0 0-20 0,7 11-11 16,-3-2-2-16,0 1-25 0,2 5-6 0,-2 0 5 15,2 3-20-15,1 2-5 16,0 0-3-16,0 3-22 0,0-3 12 0,2 1-11 16,-1-3-4-16,2 0-3 0,0-3 5 0,1-1-7 15,-1-3-11-15,3-1 0 0,1-1 3 16,3-3-3-16,-3-4-12 0,3-2-3 0,3-2-13 16,1-3 8-16,-1-5-11 0,4-4-7 0,1-2 10 15,-1-4-2-15,-4 0 2 0,10-10 0 16,-9 5-7-16,-3 2 22 0,-2 2-30 0,-2 2 10 15,-1 2 10-15,-6 3 16 0,1 0-1 16,-2 2 8-16,-2 0-7 0,-1 4-3 0,-3 0-10 16,0 2-3-16,-3 2-2 0,3 4 7 0,0 0 1 15,-18 8-4-15,5 2-14 0,-1 4 27 16,0 4-12-16,-3 7-20 0,1 0 17 0,1 4 3 16,2 0-11-16,0 1 13 0,2-1 1 0,4-2 7 15,1-3-13-15,2 0 0 0,4-4-10 16,0 0 5-16,4-4 6 0,2 0-4 0,1-1 11 15,7 1-2-15,2-4-4 0,2 1-12 0,-1-5 18 16,7-3-10-16,-3 0-5 0,3-3 20 16,-4-3-46-16,4 0 17 0,0-4 9 0,0 1 0 15,2-5 4-15,-2 1-7 0,1-6 11 0,-1-2-11 16,-4-1 0-16,1 0 2 0,-4 1 3 16,-3-2-12-16,3 2 9 0,-10-1 8 15,3 3-10-15,-4 0 5 0,-2 3-5 0,0 2 11 16,-4 1-16-16,0 0 2 0,-3 1-5 0,-2 4-4 15,-1 0 1-15,6 3 6 0,-20 4-10 16,9 2 12-16,-2 2 1 0,1 2 4 0,-1 1-17 16,0 3 7-16,-4 2 6 0,7 0 4 0,-4 2 3 15,4-2-5-15,0 1 11 0,5-1-9 0,-2-2 3 16,4 1 11-16,0-2-11 0,0-3-13 16,3 4 11-16,0-5-14 0,3-1 11 15,4 0-2-15,3-4-1 0,-3 1 1 0,6-3-3 16,1-2 7-16,-3-1 3 0,6-3-10 0,0 1 26 15,3-2-16-15,-6-2 8 0,3 1 10 16,0-1-21-16,-3 2 1 0,-1-2-16 0,1 2 13 16,-4 0-13-16,0 2 18 0,1-2-5 0,-4 0 26 15,0 3-24-15,-1-1-4 0,2 1-1 16,-8 2 6-16,9-5-3 0,-5 3-3 0,-4 2 1 16,0 0 9-16,0 0-22 0,13 6 15 0,-9-1 10 15,-3 0-7-15,2 1-1 0,0 2 3 16,-3-1-15-16,3 0 8 0,-3 1-1 15,4-1-2-15,-4 0-8 0,3-1-2 0,0 0 10 0,1-2-8 16,3 1 10-16,-3-1-4 0,2-3 4 16,4 1-5-16,-10-2 19 0,27-6-11 15,-12 2-5-15,4-2 10 0,-1-1-10 0,-1 0 10 16,0-1 20-16,0 1-17 0,-3 0-5 0,-1 1-1 16,1 1 1-16,-4 1 4 0,0-1-12 0,1 2 13 15,-1 0-16-15,-3 0 6 0,0 1 7 16,0 0-5-16,0 0-3 0,-7 2 3 0,13 2-10 15,-5 0 7-15,-2 0 6 0,1 1-8 0,-1 0 5 16,-2 2-10-16,3-4-6 0,-3 4 16 16,2-1 5-16,-2-1-7 0,2-1 12 15,-6-2 11-15,8 5-9 0,1-3-4 0,-9-2-3 0,14-2 8 16,-14 2-8-16,18-3-8 0,-9-1 3 16,2 1-53-16,-1-1 12 0,0-1-8 15,1 1 11-15,-4 0 68 0,2 0 1 0,-2 2-8 16,-3-2 0-16,3 2 0 0,-3-1 11 0,-4 3-19 15,12-3 0-15,-12 3-12 0,7-3 7 16,-7 3 8-16,8-3-13 0,-8 3 13 0,0 0-21 16,13 4-2-16,-9-1-5 0,2 2-13 0,2-1-10 15,-2 3-18-15,1 1-19 0,0-1-165 0,3 0-70 16,-3 4-562-16,0-3 119 0,3 1 19 16,1 0 63-16</inkml:trace>
  <inkml:trace contextRef="#ctx0" brushRef="#br0" timeOffset="4400.96">19217 1935 924 0,'3'-8'312'0,"-3"4"-59"16,4-2 11-16,-4 2-44 0,0-3 21 0,0 2-52 15,0-1 6-15,-1 0-29 0,1 6-38 16,-9-6 10-16,5 4-25 0,4 2-16 0,-17 0-7 16,17 0-3-16,-17 7-18 0,6-3 2 15,1 2-14-15,0 2-14 0,0-1-4 0,0 3 4 16,3-2-15-16,0 0-5 0,0-1 0 0,3 2-12 15,-2-1 7-15,3-1-8 0,3-2-2 0,0 0-1 16,0-5-7-16,6 6 18 0,1-4-23 16,1-1 13-16,1-1-21 0,-9 0 10 15,24-4 11-15,-10 2-5 0,0-5 4 0,-1 2 9 16,4-2-9-16,-6 1 1 0,2-1-8 0,-2 0 5 16,-1-1 0-16,0-1 11 0,0 2-1 0,-6 0-2 15,2 0 12-15,-2 1 6 0,-1 0-26 16,0 0 5-16,0-1 11 0,-3 2-19 0,0 0 16 15,0 5-2-15,-6-10-19 0,0 6 1 0,5 0 2 16,-5 1 0-16,2-1-3 0,4 4 23 16,-10-5-27-16,6 2 4 0,4 3 24 0,-3-5-37 15,0 0-17-15,3 5-3 0,0-9 3 16,0 3-3-16,6-2 13 0,-2-3-2 0,3-1-9 0,0-1 19 16,-1-1 2-16,1 0-2 15,0-1-3-15,3 0 20 0,-6 0 9 0,2 2-4 16,-5 1 4-16,2 1 6 0,-3-1 17 0,0 2-21 15,-3 2 2-15,-1-1-10 0,-2 1-2 0,-5 2-3 16,4 1 5-16,-6 3-5 0,-1-2 0 16,3 4 2-16,-6 2 6 0,1 2-8 0,-2 0 2 15,1 3-2-15,-3-1 0 0,6 1-10 0,-3 2 5 16,4-2 8-16,2 3-14 0,4-2-4 16,0 1 10-16,4-1 8 0,0 0 12 0,6-1-15 15,4 1-8-15,0-3 16 0,7 0-16 16,2-2-2-16,5 0 2 0,3-2 6 0,-1 1-1 15,5-2 8-15,3-2 8 0,-1 1-13 16,4-2 5-16,-3 1-7 0,0-1-1 0,0-2 26 16,-4 3-2-16,-6-1-16 0,0 1 23 0,-5 1 3 15,-1-2-16-15,-2 2 5 0,1-1 1 0,-4 2-11 16,-3-1 16-16,3 1-13 0,-10 0-13 16,11 3-6-16,-8 0 17 0,0 1-9 0,-3-4-2 15,0 10 5-15,-3-2-10 0,3-3 5 0,0 4 0 16,-3-1-2-16,3-1 14 0,-1 0-9 15,1 1 0-15,-3-1 14 0,6-1-22 0,-3 2 5 16,1-1-18-16,2-3 8 0,0 2-3 0,1-2 8 16,2 0-5-16,2-2-5 0,1 0 15 15,1-2-13-15,1 0-2 0,2-3-1 16,-2-1 14-16,3 1-14 0,-4-2 24 0,0 1-13 16,4-1 12-16,-7 1 4 0,2 0 14 0,-1 1-9 15,-1-1 7-15,-1 2-3 0,-2-1-10 0,2 0 11 16,-6 3-19-16,8-3 16 0,-8 3-10 15,6-2-13-15,-6 2 2 0,0 0 3 0,7 6 0 16,-7 0 6-16,0 1-9 0,0 1 11 0,0 1-13 16,3-1 10-16,-3 0 7 0,0 3-9 15,3-2-16-15,-2 0 16 0,6 0-3 0,0-2-5 16,-1 1 10-16,1-4 8 0,4 0-16 0,-4-4 13 16,6 0-10-16,5-5-13 0,1-1 8 15,-1-6-5-15,9-4 5 0,-3-2-8 16,7-8 29-16,-3 2-34 0,-8 4-3 0,0-4 11 15,1 0 12-15,-4 3-7 0,0 2 21 0,-4 1-19 16,-3 3 3-16,1 2 8 0,-4 1-3 0,3 2-5 16,-4 0-10-16,-4 5 7 0,1 2 8 15,-3 3-15-15,0 0 13 0,0 0-9 0,0 18 4 16,-3-3-6-16,-5 8 13 0,5 2-7 0,-4 7 7 16,3 5-5-16,-9 13 10 0,3 1-5 15,0 4-15-15,-1-1 0 0,-3 1 5 16,4-1 15-16,-4 1-25 0,4-3 7 0,-4 0 0 15,4-2 13-15,0-4 16 0,2-9-8 0,-1-5-1 16,2-7 14-16,1-2-31 0,2-1 10 16,-4-4 8-16,2-2-6 0,-4 0 4 0,3-4-9 15,-4-3 11-15,-2 1-13 0,-4-3-5 0,4-2 23 16,-2-3-18-16,-1-3-3 0,1-3 11 16,-1-3-8-16,2-3 15 0,1-5-17 0,-1-5 9 15,6-1-7-15,-1-4-12 0,9 0 17 0,0-4-10 16,0 2 5-16,9-4-11 0,2 1 1 0,3 3 2 15,0 2 8-15,6 2 3 0,4 0-29 16,0 4-35-16,0 4-64 0,-4 2-111 0,-2 5-273 16,1 1-362-16,-1 3 101 0,0-1 63 0,-5 4 93 15</inkml:trace>
  <inkml:trace contextRef="#ctx0" brushRef="#br0" timeOffset="5377.28">15765 3013 447 0,'0'0'282'0,"-4"-3"-8"0,4 3-28 0,-7-4-16 16,7 4-18-16,0 0-35 0,-7-4 10 16,7 4-28-16,0 0-24 0,0-6-9 0,0 6-24 15,0 0-2-15,0 0-5 0,7-7-13 0,-7 7-1 16,14-1-6-16,-5-1 1 0,3 1-9 16,4 1-18-16,5 0 10 0,3 0-3 0,7 0-15 15,0 0-3-15,6 1 3 0,4-1-18 16,4 2 0-16,2-2-7 0,1 0 7 0,17 0-85 15,3 1 24-15,0-1-26 0,5 3 28 0,2-3 13 16,4 0-3-16,2 2 8 0,1-2 8 16,17-2-8-16,-16 2 8 0,22-1-18 0,-1-1 7 15,4 2 9-15,5 0-11 0,0-1 17 0,0-1-17 16,3 1 26-16,-2-3-13 0,4 2-3 16,2-2 3-16,6-1 25 0,-3-1-30 0,0 2 17 15,-3-2-17-15,0 2 12 0,3-1-7 0,-3-1 8 16,0 0 9-16,-1-1-4 0,-2 2-1 15,-5 1 9-15,-5 0 1 0,-2-1-7 0,-6 0 6 16,-20 2-4-16,-4-1-14 0,0 3 17 16,-6 0 8-16,-5-1 5 0,-15 1-13 0,-12-1 0 15,-9 1-4-15,-1 1 27 0,-7 0-8 0,1 0 16 16,-7 0 13-16,-1 0-33 0,-3 0-6 16,-10 0-5-16,11 0-18 0,-11 0 8 0,0 0-28 15,0 0-10-15,0 0-21 0,0 0-13 0,-45 0-22 16,28 4-32-16,-3-2-73 0,-11 0-165 0,4 4-424 15,-4-2 63-15,-3 1 98 16</inkml:trace>
  <inkml:trace contextRef="#ctx0" brushRef="#br0" timeOffset="7346.38">15839 3127 552 0,'0'0'197'0,"0"-6"-76"0,0 6-34 15,0 0 23-15,0 0 28 0,0 0-23 0,0 0 26 16,0 0-18-16,0 0 7 0,3-4-32 16,-3 4-19-16,0 0 8 0,0 0 0 0,0 0-13 15,0 0 26-15,0 0-51 0,0 0-8 0,0 0 2 16,0 0-4-16,0 0-14 0,0 0 3 15,-3 18-7-15,3-11-1 0,-3 1 1 0,3 2-1 16,0 1-2-16,0 3 5 0,-3 1 0 16,2-2-2-16,1 5-1 0,-3 1-20 0,3-2 18 15,0 4-5-15,-3 0-3 0,3-3 6 16,0 7-4-16,0 0-1 0,0 2 9 0,0 0-2 16,0 3-20-16,-3-2 4 0,3 3 11 0,-1-1-11 15,1 5 16-15,0 0-13 0,-3 4 13 16,3-5-20-16,-3 2 15 0,3 2-3 0,0-1-5 15,-4 2 10-15,4-1-12 0,-1 1 5 0,1 0-3 16,0-2 10-16,-3 1-20 0,6-2-13 16,-2 3 23-16,-1-3-13 0,4 3 19 0,-4-2-1 15,3 2-20-15,-3 2 10 0,0 0 18 0,0 1 10 16,-3 12-23-16,3 1-5 0,-4-2 0 0,0-2 10 16,-2 2 8-16,2-3-18 15,-5 3 77-15,1-3 2 0,-2 4-22 0,-3-1-1 16,2-2 0-16,-2 4-12 0,-2-1-11 0,-1 2-2 15,6 0-8-15,-8-2 5 0,8 2 3 0,-7-2-8 16,4 0 5-16,-1-1-79 0,3-2 12 16,-3 4-15-16,4-1 16 0,0 0-11 0,-4 0 26 15,7 0 8-15,-2 3-8 0,-5-4 13 0,7 4-21 16,-3-1 13-16,3-1 8 0,-3-1 5 16,3 0 15-16,0 3-15 0,-4 0-8 0,4 0 8 15,-2-3 7-15,-1 4-4 0,-1 1-6 0,4 1 3 16,-3 2 10-16,-1-3-15 0,2 1 15 0,2 0-7 15,-4 2 4-15,4-2 16 0,1 0-41 16,-1 4 8-16,0-5 38 0,0-1-23 16,0 0 0-16,1 3 2 0,2-1-2 0,1-2 3 15,0 3 10-15,-1-2-11 0,3 0-7 0,-2 1 15 16,3-2-2-16,0 2-5 0,0 0 4 16,3 1-4-16,-2-2 7 0,3 0-7 0,-1 1-3 15,0-1 12-15,1-2-17 0,-1 3 26 0,0-3-19 16,0 0 34-16,1 1-23 0,-1-4-21 15,1 2 8-15,-3 1 5 0,2-1 0 0,0 0-12 16,-3 0 14-16,3 0-9 0,-2-4 2 0,2 0 13 16,-3 3-18-16,3-12 2 0,-3-1-2 0,3 12 15 15,0-2-7-15,-3-8-3 16,1-2-11-16,-1 10 4 0,3-6 7 0,-3-5 5 16,4-3-8-16,-4 1 8 0,3 16 6 0,-3-10-16 15,0-3 15-15,0-2-20 0,1 2 15 0,-2-2 10 16,1-2-15-16,0 2 8 0,0 0-11 15,0 2 8-15,-3-4-15 0,3 0 13 0,-4 2 4 16,4-3-17-16,-3 3 5 0,-1-2-3 0,4-1 6 16,-3-2 25-16,0 3-23 0,-1-3 0 15,1-2 2-15,-3 1-7 0,5-1 5 0,-6-1-2 16,4-4-6-16,-1 2 5 0,1-3 19 0,0-2-21 16,-4 1 5-16,4 2-8 0,-2-1 23 0,-1-1-17 15,2-1 2-15,-2-1 7 16,-1 1-19-16,0-2 6 0,0-1 12 0,1 2-1 15,2 1 5-15,-3 0-10 0,0-4-8 0,3-1-10 16,-2 4 26-16,2-6 5 0,-2 6-11 0,-1-5-7 16,3-2 5-16,-2 2 3 0,2-2-11 15,1 0 13-15,-1-1-5 0,1-2-5 0,0 3 3 16,-1-2 14-16,0 2-1 0,1-1-6 0,-3 1-5 16,2 0 5-16,1-2 0 0,-1 2-2 0,1-1 7 15,0-1-5-15,-2-2-5 0,2 1-8 16,3 0 21-16,-3-3-13 0,0 0 0 0,-1 2 10 15,1-2-7-15,3-3-1 0,-3 5-7 16,0-8-5-16,2 2 10 0,1 1 5 0,-3 1 0 16,3-4-12-16,-4-2 19 0,4 4-9 15,0-7 5-15,-3 10 22 0,3-10-1 0,0 5 14 16,0-5-35-16,-1 7-6 0,1-7 21 0,0 3-25 16,0-3 15-16,0 7-29 0,0-7 14 15,0 0 14-15,0 0-22 0,1 3 13 0,-1-3-8 16,0 0 17-16,17 0 14 0,-17 0-18 0,17-2-1 15,-6 2-9-15,2-1 12 0,1 0-12 0,-1-2 9 16,5 1 3-16,-2 1-2 0,5 0-8 16,3 0-5-16,-4 0 8 0,7-3-11 0,4 4 8 15,3-1 5-15,0-1-8 0,1 1 11 0,6-2-18 16,0 2 15-16,4 1 0 0,-1 0-2 16,17-2-1-16,-6 2-4 0,10 0-14 15,0-1 21-15,0 1 1 0,0-1 4 0,4 1-10 16,-1-3 0-16,3 1-8 0,1 2-5 0,7-1 11 15,3 1 9-15,14-1-1 0,-14 1-4 16,20-2-15-16,-20-2 26 0,1 4-13 0,15 0 10 16,-12 0-17-16,13-3 7 0,0 2 0 0,4-2-11 15,-4 2 14-15,-17 1-6 0,0 0 6 0,0-2 20 16,0 2-38-16,-3-1 15 0,0-3-8 16,2 2 0-16,4 1 1 0,-5 1 4 15,-2-1 16-15,1 1-13 0,-4 0 0 0,0 0 0 16,-7 0 0-16,-3-1-3 0,3 1-4 0,-6 0 9 15,-7 1-2-15,-7-1-5 0,-1 1 0 16,-2-1 23-16,0 0-21 0,-1 0-7 0,-3 1 8 16,0 1 4-16,1 1 6 0,-8-3 2 0,0 2-18 15,0-2 13-15,-3 0-5 0,-1 0-5 0,-5 2 5 16,2-2 3-16,-4 0-1 0,-2 0-2 16,-3 0 8-16,-2 0-8 0,2 0-5 0,-5 0 5 15,1 0-5-15,-4 0-26 0,0 0-35 0,-3 0-80 16,0 0-246-16,-7 0-445 0,0 0 64 15,3-3 97-15,-3 3 108 0</inkml:trace>
  <inkml:trace contextRef="#ctx0" brushRef="#br0" timeOffset="9646.64">20236 2902 478 0,'0'-6'192'0,"0"6"-8"16,0 0-20-16,0 0-10 0,0 0-24 0,-1-5-12 15,1 5-5-15,0 0-19 0,0 0 4 0,0 0-21 16,0 0-1-16,0-6-9 0,0 6-3 0,0 0 5 16,0 0-23-16,0 0 0 0,0 0-7 15,0 0-11-15,0 0 5 0,0 0-10 16,1 21 15-16,-1-14-4 0,3-1-11 0,-3 2 15 0,3 1-5 15,-3 0 13-15,0 2-17 0,0 0 4 0,0 1-20 16,0 3 5-16,0-1-3 16,0 3 11-16,0 0 7 0,-3 2 13 0,3 1-44 15,0 0 16-15,-3 0-10 0,2 4 10 0,-2 1-23 16,3-3 15-16,-3 3 16 0,3 3-21 0,-3-2 18 16,3 3-13-16,0-1 3 0,-1 3-3 15,1-2-15-15,0 8 33 0,1-2-18 0,-1 1-4 16,0 2-12-16,0-5 4 0,3 3 15 0,0-1-3 15,1 2-2-15,-1-1 2 0,0-1-3 16,1 3 22-16,3-2-27 0,-4-2 8 0,1 4-17 16,2-2-1-16,4 14 23 0,-5-11-20 0,-2-3 10 15,3-1-12-15,-2 2 9 0,-1-2 11 16,1 1-15-16,-1 2 9 0,3-1 14 16,-2 17-24-16,0-3 29 0,-1 1-21 0,1-10-3 15,-4-3-9-15,3-1-4 0,0 12 19 0,1-9 0 16,-1-4 5-16,0 1-13 0,1 0 12 0,0 12-14 15,2-9 7-15,-2-4 13 0,-1 2-8 16,0 0-5-16,5 11-2 0,-5-7 15 0,4 7-3 16,-1 0-5-16,1 1 8 0,-1-7-10 0,-1-7-11 15,-2 10 21-15,1-5-25 0,-1-4 22 16,0-4-15-16,1 7 8 0,-1-7-1 16,0 5-9-16,-3-1-1 0,3 1-7 0,-3-1 20 15,0 1-25-15,0 0 15 0,-3-1 8 0,3 2-21 16,-6 10 33-16,6-5-7 0,-4-8-8 15,1 13 26-15,-4-7-31 0,4-5 13 0,0-3-11 16,-5 14 8-16,1-8 3 0,4-4-20 0,-3-2 9 16,2 2 13-16,-3 9-2 0,0-6-8 0,4-1 1 15,-4-4 4-15,0 14-13 0,0-1 11 16,-3-2-3-16,6-5-5 0,-2-3 8 0,2-2-13 16,-6 13 15-16,3-7-10 0,4-8 7 0,-7 15-4 15,5-9-13-15,-1-4 12 0,2 0 3 0,-2 2 3 16,0-2-10-16,2 3 9 0,-3-5-4 15,3 1-8-15,-2 4 15 0,2-3-13 0,1 3 3 16,-7 7-7-16,2 1 4 0,5-7 16 0,-3-5-10 16,2 0-1-16,-2 2 6 15,1-3-11-15,2 0 13 0,-4 1-12 0,1 0-1 16,2 2-2-16,-2-2 0 0,3 0 13 0,-2-1 2 16,-1 3-5-16,2-2 5 0,-2-1 1 0,2 1-14 15,-2-1 13-15,1 0-12 0,-1 4 9 16,-1-4 1-16,1 1-13 0,2-2-3 0,-3 2 11 15,3-1-6-15,-2-2 1 0,2 5 4 0,1-6 6 16,-3 3-5-16,5-2 4 0,-2 1-4 16,-4 0-6-16,6-2-2 0,-2 2 15 0,0 2-20 15,0-3 8-15,-1 1-9 0,4 2 11 16,-3-9 3-16,0 8-8 0,3-4 10 0,-5 3-13 16,2 1 3-16,0-2 13 0,0 2-1 0,3-7 6 15,-4 5-18-15,1 0-3 0,0 2 24 16,2-7-24-16,-5 6 8 0,3-1 5 0,-2-3-12 15,2 3 7-15,0 0-3 0,-1 3 13 0,-2-3-15 16,3 0 15-16,-4 1-22 0,3 2 17 16,-3-3-16-16,3 1 1 0,-2-1 8 0,-1 2 7 15,0-2 0-15,3 2-13 0,-2 0 16 0,2 0-11 16,-5 1 6-16,5-2 10 0,-3 4-13 0,3-6 2 16,-2 6-2-16,2-5-2 15,-2 2-9-15,3-5 19 0,-2 3 13 0,2 1-14 16,0 0-14-16,-1 0 17 0,4-6-15 0,-3 4 2 15,3-3 3-15,-3 1-2 0,3 0 4 0,-3-2-4 16,2 3 9-16,1 0 3 0,0 0-10 16,-3-4 6-16,3 5-17 0,-3-5 14 0,3 4-11 15,-4-3 8-15,4-1 0 0,-1 1 0 0,-2-2-5 16,3 0-8-16,0-2 16 0,-3 2-11 0,3-2 21 16,0-4-26-16,0 5 23 0,-3-5-20 15,3 3 10-15,0-4-7 0,-1 3 17 0,1-1-10 16,0-2-8-16,-3 3 3 0,3-4 8 0,0 2-6 15,0-1 3-15,0-2-3 0,0 5 14 16,0-4-19-16,0 1 13 0,0-1-2 16,0 1 2-16,0 0-5 0,-3-3-3 0,3 2 1 15,0 1-9-15,-3-3 22 0,3 3-22 0,0-1 29 16,0-2-10-16,0 2-3 0,0-2 3 16,-1 0-6-16,1-2 3 0,0 2 8 0,0 0-18 15,0 1-3-15,0-4 8 0,0 3 11 0,1-1-14 16,-2-1-5-16,1 0 3 0,0-1 3 0,0 0-1 15,0 1 6-15,0-5-1 0,0 2 3 16,0-2-10-16,0-1-7 0,1 3 19 0,-1-3-14 16,0 1 9-16,0-1-4 0,0 0 4 0,0-4-7 15,0 4 2-15,0-2 11 0,0-5 2 0,0 6-5 16,0-6 3-16,0 7 0 16,0-2-16-16,0-5 24 0,3 7-11 0,-3-7 0 15,0 0 0-15,-3 4 3 0,3-4-19 0,3 6 22 16,-3-6-1-16,0 0-5 0,0 0 8 0,-3 7-6 15,3-7 1-15,0 0-16 0,0 0 14 16,-4 4 9-16,4-4-18 0,-14 0-22 0,1 5-24 16,-5-3-79-16,-6 1-217 0,-7 1-485 0,-6-3 88 15,-7-3 56-15,-17-4 54 0</inkml:trace>
  <inkml:trace contextRef="#ctx0" brushRef="#br0" timeOffset="11415.12">16020 4321 517 0,'-16'0'176'15,"16"0"-27"-15,-11 0-11 0,11 0-8 0,0 0-12 16,-13 0-8-16,13 0 16 0,-7 0-21 0,7 0 5 16,0 0-5-16,-11 0-11 0,11 0-9 15,0 0 4-15,0 0-20 0,0 0 11 0,-10 4-26 16,10-4-6-16,0 0-2 0,0 0-5 0,-7 1 8 16,7-1-8-16,0 0 0 0,-10 2-28 15,6 1 12-15,4-3 6 0,-10 4 2 16,4-3-10-16,6-1-2 0,-14 6-1 0,7-3-17 15,1-2 25-15,-1 4-13 0,3-3 8 0,-3 1-10 16,0 0 15-16,7-3-18 0,-7 2 8 16,1 0-7-16,6-2 1 0,-3 4 6 0,3-4-2 15,0 0 4-15,0 8-2 0,0-8-8 0,9 3 3 16,-2-2 8-16,0 1-1 0,7 1-2 16,2-2 10-16,2-1-10 0,3 1 8 0,2-1 12 15,4 0-79-15,1 0-5 0,3 0 13 0,3 0 10 16,0-1-13-16,8 0 87 0,-2 1-18 0,4-5-30 15,1 4 30-15,3 1 16 0,18-3-6 16,2-1-14-16,6 0-6 0,2 3 10 16,-1-4-15-16,4 3 12 0,-4-3-70 0,4 2-1 15,16-3-8-15,-17 3 18 0,15-1-2 16,-14 1-3-16,-1 2 16 0,4-5 4 0,1 6-4 16,-5-2-1-16,-2 1 26 0,-2-3-25 0,-5 4 20 15,-4 0-10-15,3-3 2 0,-17 2 13 0,-2 1 0 16,15 0 8-16,-12 0-10 0,-5-1-11 15,18-4 28-15,-3 5-12 0,-11-1-23 0,-3 0 2 16,-3-2 8-16,-1 1 15 0,1 1 0 0,2 1-5 16,-5-2 1-16,2 1-9 0,0 1-2 15,-3 0 2-15,0-4 11 0,-7 4-11 0,1 0 11 16,-4 0-8-16,0 0-2 0,3 0 9 0,-4 0-14 16,1 4 12-16,-3-4 0 0,2 1-10 15,-3 1 17-15,4-2-17 0,-4 0 16 16,0 0-6-16,1 0 5 0,3 0-13 0,0 0 11 15,-1 0-18-15,4 0 12 0,-3-2-2 0,3 2 5 16,0-1 3-16,1 1-5 0,-4 0-6 0,0-4 3 16,0 4-2-16,-1-1-4 0,-6 1-9 15,0-2 20-15,0 2 3 0,0-1-8 0,-4 1 0 16,-3 0 10-16,4 0-20 0,-4 0 23 16,0-1-16-16,-3-2 1 0,0 3 2 0,2 0 2 0,-3-2 8 15,-1 2-7-15,-3 0 0 0,5 0 9 16,-3 0 6-16,-1-1-36 0,1 1 16 15,1 0-14-15,-2 0 22 0,1 0-4 0,-1 0 8 16,-10 0-12-16,18 1-3 0,-8-1 23 16,0 0-26-16,1 0 13 0,-5 0-10 0,-6 0 0 15,17 0 20-15,-9 0-20 0,-8 0 25 0,16 0-20 16,-9-1 0-16,4 1 0 0,-2-1-7 0,1 1-3 16,1 0 2-16,-1 0 13 0,3-3-5 15,-1 0 10-15,1 3 11 0,1 0-16 0,-4-2 10 16,-3 2-10-16,6 0 6 0,-13 0-6 15,14-1 7-15,-8 1-4 0,-6 0 2 0,11 0 6 16,-11 0 2-16,7 0-13 0,-7 0 10 16,0 0-10-16,0 0-7 0,0 0-24 0,0 0-23 15,0 0-27-15,0 0-32 0,0 0-135 0,0 0-74 16,-13 10-479-16,8-7 81 0,-1 0 88 0</inkml:trace>
  <inkml:trace contextRef="#ctx0" brushRef="#br0" timeOffset="12470.5">21005 3392 565 0,'0'0'208'0,"6"-13"-24"0,-6 13 44 0,0 0-13 16,0 0-5-16,0 0-67 0,-3-8-30 15,3 8 17-15,0 0-28 0,-3-7-15 0,3 7 41 0,-4-4-23 16,1 0-5-16,0 0-18 16,-5 2-8-16,2-2-20 0,6 4 13 0,-11-4-1 15,-1 1-17-15,1 2-1 0,-3 1-7 0,0 0-7 16,1 1-4-16,-1 2-7 0,0 0 3 0,-3 2 7 15,3 1-22-15,-3 1 9 0,4 0-5 16,-1 2-7-16,3 4-18 0,-1-2 30 0,1 3-4 16,4 0-11-16,0 5 8 0,1-2-11 0,-2 0-9 15,8 0 7-15,-3 0-3 0,3 3 11 16,3-4 4-16,4 1 1 0,0 0-8 16,0 1 0-16,3 1-12 0,1-6 12 0,5-1-3 15,-2 1 19-15,0-1-8 0,6-2-8 0,-6-3 3 16,10 1 15-16,-6-4 12 0,1 2-29 15,5-3 17-15,-3-2-11 0,-1 2-22 0,1-3 28 16,0-4-5-16,-1 1 15 0,1-3-2 0,0-2-11 16,3-2 0-16,-5-1-4 0,6-5-9 0,-5-4 8 15,0 1-5-15,-2-1 1 0,-2 1-12 16,-1-3 12-16,-5 1-1 0,1 1-8 0,1 2-10 16,-8-1 29-16,3 2-21 0,-4-1 7 0,-3 6-7 15,0-2 2-15,0 3 6 0,-3-3 2 16,-4 3-7-16,-3-2-1 0,-1 3 3 0,-2 2-13 15,-5 1 0-15,2 3 6 0,-5 0 2 16,1 2 0-16,-1 1 2 0,0 0-12 0,2 1 2 16,-2 1 26-16,0-1-16 0,1 1-15 15,-1 1 0-15,4 2 5 0,0-2-2 0,0 0-16 16,6 2 3-16,-6-3-20 0,7 1-27 0,0 1 19 16,2 0-16-16,2-1-12 0,0 0-54 0,6-2-6 15,-4 4-58-15,4-4-561 0,0 0 49 16,13 4 115-16</inkml:trace>
  <inkml:trace contextRef="#ctx0" brushRef="#br0" timeOffset="13005.18">21903 3314 775 0,'0'0'279'0,"1"-3"-82"0,-1 3-41 0,3-2-23 16,-3 2 3-16,0 0 56 0,3-7-8 0,-3 7-15 16,0 0-5-16,0-6 20 0,0 6-45 15,0 0-4-15,0 0-4 0,-3-4-24 0,3 4-14 16,-10-3-6-16,10 3 5 0,-17 3-18 15,7-3-18-15,-1 2 3 0,-3 0-8 0,1 2-2 16,-1-2 10-16,1 5-23 0,0-3-3 16,1 0-13-16,-1 0 11 0,2 3-18 0,-2-1 5 15,6-1-10-15,-3 2 7 0,3 0-13 0,0 0 11 16,4 0-10-16,0 1 4 0,3-4 9 16,0 5-6-16,3-3 3 0,0 1-8 0,4 1-8 15,0 0 14-15,4 0 1 0,2-2-9 0,-2 1 0 16,5 1 9-16,-1 2-9 0,1-2-3 0,2 3 8 15,-2-2-8-15,5 0 0 0,-4 1-3 16,0 1 3-16,1 2 3 0,-2-2-1 16,1 3-7-16,-6-3 8 0,-1 1-14 0,3 1 14 15,-6 1-1-15,0-2 6 0,-4 3-5 0,-3-2 7 16,0 1 3-16,-6 1-11 0,-4-1 26 16,-4 2-22-16,-3 0-4 0,-7 2 6 0,-1-2 12 15,-5 0-22-15,-17 3-8 0,2-4-3 0,1 1-5 16,-8-5-10-16,8-1 15 0,5-3-51 15,-1-1-51-15,-1-3-98 0,-17 3-168 0,21-3-492 16,6 0 113-16,10-3 69 0,0-3 58 0</inkml:trace>
  <inkml:trace contextRef="#ctx0" brushRef="#br0" timeOffset="14362.25">20587 4418 609 0,'0'0'204'0,"8"-7"-12"16,-5 6-35-16,-3 1 19 0,10-6-25 0,-3 5-15 16,3 1 0-16,-3-2-14 0,3 1-9 15,1 1-87-15,2 0 20 0,8 3-21 0,-1 0-4 16,1 0 15-16,3 4-8 0,4-2 3 16,2 8-21-16,4-2 5 0,-6 3-7 0,13 5 17 15,-4 6-7-15,-10-2-5 0,4 5 8 16,-4-3 2-16,-9 0 2 0,-5 5 8 0,1-4-4 15,-4 6-17-15,-6 1 14 0,-1 3 7 0,-6 14 3 16,-4 7 74-16,-7 0-5 0,0 2-31 16,-6 11-4-16,-4 4 9 0,1-2-15 0,-2-1 2 15,-5 0-17-15,2-2 7 0,0 4 1 0,-2-6-24 16,2 2 8-16,-2 2-10 0,2-2 4 0,1-1 4 16,3 2-16-16,-3-2 20 0,0 0-17 15,3-4 2-15,-1 1-25 0,9-11 15 0,-2-3 0 16,5 2-8-16,-4-3 20 0,7-2-19 0,0 0-4 15,2-6 4-15,5-9 14 16,0 1-9-16,3-3 9 0,0-2-9 0,6 3-9 0,-3-4 19 16,5 1 7-16,-1-1-7 0,3-6-3 0,-1 3-10 15,2-8-1-15,2 1-1 0,-2-2-6 16,-1-2 20-16,0-6-25 0,5-2 16 16,-2-1 4-16,1-4 13 0,3-4-12 0,4-3-3 15,-2-3 0-15,5-4 0 0,-6 2-11 0,2 2 27 16,0-6-1-16,-5 5-38 0,-5 1-49 0,3 0 3 15,1 0 5-15,-7 2 5 0,0-1 0 16,4 1 15-16,-5 0 11 0,0 4-11 0,-2-4 3 16,-1 5 8-16,1-3 0 0,-4 5 7 15,0-4-25-15,0 4 4 0,0 0 14 16,0 0-8-16,0 0 0 0,-20 18 18 0,12-7-13 16,-2 4-3-16,0 3 6 0,-1 5 0 0,2 3 5 15,-2 6 2-15,-6 9 8 0,4 4-10 0,-1 3 10 16,3-3-6-16,-2 5 4 0,3 0-6 15,-1 0 6-15,2 4 2 0,1 4-8 0,-2 0 18 16,3 1-5-16,-2 0-5 0,1 2-2 0,1 4 2 16,0 13 10-16,1 1-13 0,-5-1-7 0,4 2 8 15,-2 2-3-15,-2-3-6 0,4 3 14 16,-3 7 12-16,-1-3-22 0,4 4 4 0,-2 0 3 16,-1 3-5-16,5-1-3 0,-4 0 3 0,5 1 8 15,-2 6 12-15,5-2 0 0,-2-1-25 0,-3 2 2 16,4 1 6-16,-1 4 7 15,0-5 8-15,0-1-13 0,0-2 18 0,2-2-34 16,-2-1 21-16,0-3 3 0,0-2-16 0,-1 0 1 16,0-7 9-16,0-15 9 0,-2 3-1 15,-1-4-10-15,1-4 0 0,-2 2 5 0,1-2-13 16,-3-3-5-16,-7 1 11 0,4-4-6 0,-11 13 18 16,-4-4-12-16,-6-5-8 0,-6-4 7 0,-5 2 18 15,-6-5-25-15,-4-4 28 0,-6-5-41 16,-4-6-2-16,-3-3 9 0,-2-6-22 0,9-6-8 15,3-9-54-15,-3 2-125 0,-1-7-108 0,17-7-491 16,8-4 63-16,0-6 109 0</inkml:trace>
  <inkml:trace contextRef="#ctx0" brushRef="#br0" timeOffset="16258.41">21507 6817 755 0,'0'-6'284'0,"0"6"-18"0,0-7-23 0,0 7-20 15,0 0-21-15,-3-4-36 0,3 4-4 16,0 0-14-16,0 0-5 0,0 0-4 0,-1 25-16 16,-2-14-21-16,0 6 0 0,-1 3-30 0,-2 3 5 15,-1 0 7-15,3 4-17 0,-2 1-8 16,2 1 2-16,-2-4-17 0,2-2 12 15,1 1-18-15,3-6-10 0,0 0 6 0,0-1-1 16,0-3 3-16,3-2 0 0,1 2 2 0,2-4 3 16,4 2 3-16,1-9-26 0,2 3 17 15,2-6-19-15,4-5-1 0,-1 2-10 0,6-6 3 16,-1-4-13-16,5-2 5 0,-1-3 5 0,-3 0-5 16,10-8 2-16,-9 3 9 0,-1 3-22 0,-4-3 6 15,0 1 13-15,-3 3-5 16,1 1-9-16,-5 2 12 0,1 0-6 0,-4 4-8 15,1 0 23-15,-5 2 6 0,1 1-6 0,-1 1 6 16,-2 0-21-16,-1 1 17 0,1 4-4 0,0-3 0 16,-4 3-18-16,0 3-3 0,0 0 16 15,0 0-16-15,0 0 1 0,-11 14 1 0,4-3 6 16,1 0-2-16,-1 5-8 0,-1-2 7 0,2 3 3 16,-1-3-2-16,1 6 14 0,2-3-19 15,1-1 7-15,-1 1-3 0,3-5 3 0,1 2 0 16,0-3 5-16,0 2-2 0,1-3 2 0,3-2 13 15,2 0 0-15,-2-1-16 0,6-3 6 0,1 0 15 16,2-8-13-16,4 4 6 16,0-4-4-16,7-3-1 0,0-7-1 0,0 3-15 15,3-7 5-15,0-3 13 0,-3 2-11 0,4-13 13 16,-4 6-7-16,-4 2-3 0,-2 0 21 16,-2 5-21-16,-5 0-5 0,2 0 3 0,-6 6-6 15,1-2 11-15,-2 4-3 0,-2-1-3 0,-1 2-2 16,0 2 0-16,-3 1-12 0,-3 4 14 0,3 3-12 15,-10-6 10-15,10 6-23 0,-18 6 15 16,11 1 8-16,-5 3 5 0,0 1-12 0,3 3 4 16,-1 1 0-16,2-1-4 0,1 1-1 0,1 3 8 15,2-1 0-15,1 2-5 0,0-2 13 16,3-3-8-16,0 1 2 0,3 2 11 0,1-1-16 16,2 0 1-16,1-1 4 0,4 0-12 15,-2-4 15-15,1 3 0 0,1-3-5 0,-1-1-7 16,-3 3 2-16,0-5 5 0,3 0-3 15,-3 1 1-15,-3-5 9 0,2 3-7 0,0 0-13 16,-1-5 3-16,-2 4-3 0,-3-3 1 0,0 3-4 16,0-6-4-16,-3 8-6 0,-1-4 3 0,0 0 21 15,-2-1-19-15,6-3 1 0,-10 6 9 16,7-6-4-16,3 0 0 0,-8 2 4 0,8-2 11 16,0 0-10-16,0 0 2 0,0 0-2 0,14-19-5 15,-7 12 7-15,3-3 11 0,4 1-11 16,2-6-5-16,-1 4 31 0,1-3-20 15,2-1 9-15,2 4-7 0,-3-4-15 0,4 1 5 16,-4 2 5-16,0-3 2 0,1 5-23 0,-5 0 24 16,0 1 15-16,1-2-11 0,-4 6 11 15,1-2 13-15,-4 0-6 0,-1 1 8 0,-2 3-5 16,2-2 5-16,-2 1-4 0,0 2 1 0,-1-3-17 16,-3 5-1-16,0 0 6 0,0 0 8 15,0 0-8-15,-11-7-3 0,11 7-3 0,0 0 4 16,0 0-9-16,-19 12 9 0,15-9-14 0,-3 4 0 15,0 2 14-15,3-1-6 0,-2 3-8 0,3 1 3 16,-1-1 13-16,0 3-18 0,1-3 0 16,3 4 12-16,0-3-12 0,0 2 0 15,3-3 5-15,1 2 3 0,3-4 4 0,-1 0 1 16,1-1-5-16,4-1 4 0,2-3-2 0,-3 0 1 16,5-2-4-16,-2-2-10 0,1 0 24 15,2-2-21-15,-2-4 12 0,-3 4-7 0,2-6 0 16,1-1-5-16,-7-2 15 0,3 1-15 0,0 0 8 15,-6 1 10-15,2-4 0 0,-2 3-8 16,-1 0-10-16,-3 1 15 0,0-1-8 0,0-2 3 16,0 5-7-16,-3-3-1 0,0 3-2 0,-1 3 3 15,-2-4-6-15,2 2 8 0,1 5-10 0,3 1 23 16,-8-3-34-16,8 3 11 16,0 0 12-16,0 0-9 0,0 0-6 0,-8 9-5 15,8-9 5-15,2 8-12 0,4-4-4 0,-2 0 9 16,7 0-11-16,-1 1 3 0,3-4 33 15,-2 3-36-15,-1 0 31 0,4-1-17 0,-4-3 1 16,3 1 9-16,-2 4 1 0,-1-4 12 0,-1 0 4 16,-1-1-8-16,-4 4 11 0,2-2 8 0,-6-2 17 15,10 1-2-15,-6 2-13 0,-4-3 2 16,12 4-1-16,-10-3-12 0,-2-1-1 0,6 6 14 16,-3-2-20-16,-2 2-7 0,-1 2 9 0,3 1-2 15,0-1 26-15,2 3-18 0,-2-3 13 16,4 6-32-16,2-3-11 0,6 6-22 15,1-3-25-15,11 5-15 0,4-5-131 0,10 7-264 16,7 0-429-16,1-9 91 0,1 1 78 0,2-1 86 16</inkml:trace>
  <inkml:trace contextRef="#ctx0" brushRef="#br0" timeOffset="16787.8">23738 6886 760 0,'-2'-4'315'0,"2"4"-34"0,0 0-33 0,0 0-17 0,0 0-19 16,0 0-33-16,-6 18 3 0,2-7-18 15,3 3 5-15,-2 4-26 0,0 4-12 0,-1-1-19 16,-2 8-17-16,2 2-5 0,-6 5-6 15,6-2-7-15,-9 11-8 0,6 3-20 0,-4-4 4 16,5-5 11-16,-1-5-40 0,1 0 9 0,1-2-13 16,-1 1-43-16,3-8-13 0,-1 0-46 15,4-7-22-15,-3 0-129 0,3 0-28 0,0-5-59 16,0-2-502-16,3-4 103 0,1-1 61 0</inkml:trace>
  <inkml:trace contextRef="#ctx0" brushRef="#br0" timeOffset="17119.21">23698 6761 642 0,'-3'-2'230'0,"3"2"-45"15,0 0-9-15,-3-6-30 0,3 6-10 16,0 0-26-16,0 0 5 0,0 0-5 0,0 0-20 15,30 7-1-15,-19-1 16 0,5-1-25 0,2 2-9 16,2 1-2-16,4 2-5 16,0-2-5-16,1 4-15 0,-3-3 10 0,0 1-6 0,1-1-17 15,-1 1 7-15,-6-3-20 0,1 3-2 16,-6-3 12-16,3 1-3 0,-4 0-4 0,0-1 17 16,-4 1-7-16,-3 0-5 0,-3 1 2 15,-6 0-16-15,-1 2-17 0,-9 4-36 0,-2-1-7 16,-6 2-44-16,-4-4-111 0,1 2-1 0,-23 3-78 15,22-7-455-15,7-1 59 0,4-2 68 16</inkml:trace>
  <inkml:trace contextRef="#ctx0" brushRef="#br0" timeOffset="17497.46">24150 6929 560 0,'0'0'287'0,"11"5"-103"16,-5-4-23-16,-2 4 1 0,2-2-6 0,1 4-16 15,-1 0-12-15,2 1-5 0,-1 1-5 0,-1-1-18 16,1 3-8-16,2 0-2 0,-7 1-19 16,7 0 4-16,-5 0-11 0,2-2-8 0,-5-1-15 15,2 0-10-15,1 1-11 0,-4-2 3 0,3 0-8 16,-3 1 3-16,0-2-15 0,-3-1-6 0,3-6 6 15,0 8 5-15,0-8-3 0,0 0 0 16,0 0 2-16,0 0-4 0,0 0 5 0,0 0-8 16,-7-24 13-16,10 10-3 0,1 4 3 0,0-5-6 15,2 4 11-15,1-5 8 16,-1 0-1-16,2 1 9 0,-2 2-19 0,1-2 13 16,0 1-18-16,2 3 8 0,-4 2 5 0,1-3-10 15,-2 6 5-15,3-1-3 0,-1 0-25 0,5 1-3 16,-5 3-20-16,1 1-23 0,-7 2-54 15,14 2-75-15,-14-2-96 0,11 9-154 0,-5-2-308 16,1 2 116-16</inkml:trace>
  <inkml:trace contextRef="#ctx0" brushRef="#br0" timeOffset="17890.12">24713 6993 680 0,'3'-7'297'16,"-6"0"-51"-16,0 2 38 0,-3-2-36 0,5 1-20 16,-5 4-20-16,-1-4-37 0,-4 3-10 0,1-3-7 15,-3 5-24-15,-4 1-12 0,5 1-8 16,-7 5-23-16,5-2-7 0,-3 3-9 16,0 1 1-16,0 2-5 0,3 3-85 0,0 2 0 0,1-3 31 15,2 3-31-15,1-5 12 0,4 0-4 16,3 3 26-16,2-4-11 0,2-1-31 15,2 0 3-15,4-1 8 0,4-5-11 0,1 0-2 16,2-1 13-16,5-2 4 0,-1-1 9 0,3-3-16 16,-3 1 15-16,2-2 1 0,0-2-6 0,-6 1 21 15,3 1-3-15,-4-5-7 0,1 3-8 16,-4 2 10-16,-3-2 0 0,0 0 15 0,-3 1-22 16,-4-1 2-16,0 2-3 0,-3 2 1 0,-2-3 2 15,-1 5-3-15,-1-3-10 0,-3 4 6 0,2 1-11 16,8 0-3-16,-16 0-10 0,9 1 1 15,0 0-29-15,0 5-72 0,4-2-9 0,-4 4-124 16,4-1 3-16,6-1-481 0,1 2 81 16,5-4 29-16</inkml:trace>
  <inkml:trace contextRef="#ctx0" brushRef="#br0" timeOffset="19693.75">25039 6961 890 0,'0'-2'341'0,"3"-6"-44"15,-3 3-41-15,0 5-34 0,-4-10-19 16,1 8-12-16,-3-4-22 0,-2 4-20 0,3 1-21 16,-6-1-10-16,1 2-6 0,-5 0 3 0,2 2-35 15,-4 2 4-15,0 2 3 0,-1 1-20 16,-2 1-3-16,3 1-8 0,3 0-7 16,-1 2-13-16,2 2-13 0,3-2 2 0,0 2-9 15,4-4-9-15,2 1-4 0,4-2 2 0,0 2-2 16,7-2 4-16,0-1-4 0,3 0 2 0,1-4 13 15,2-2-21-15,0 2 1 0,4-6 9 16,-3 2-14-16,3-2 19 0,-3-3-17 0,3 2 3 16,-3-4 7-16,3 1 0 0,-4-1 13 0,1 1-13 15,-2 0 10-15,-3 3 3 16,-2-3 3-16,3 1-1 0,-4-1-22 0,-2 3 45 0,3 0-12 16,-3 0 0-16,-1 2-19 0,-3 2-4 15,7-6 2-15,-7 6 1 0,0 0 4 0,9 8-5 16,-9-1 6-16,0 3-19 0,0 6 16 15,-3 5-3-15,0 4-5 0,0 7 0 0,-1 1-2 16,-2 6-3-16,-1 11-3 0,-1 0 3 0,-1 1 8 16,2-1-11-16,0 2 14 0,0-4 1 15,0-7-9-15,4-5 7 0,-4-3 3 0,1 0-8 16,-2-1-7-16,4-5 9 0,-2-2 1 0,2-3-21 16,-2-4-12-16,-1-3 7 0,3 2 7 0,-3-2 6 15,-2-5-15-15,2 1 20 0,-1-3-10 16,-1-1-3-16,-1-1-3 0,2-5 6 0,1-1-5 15,7 0 10-15,-16-5 18 0,8 1 7 0,1-4-20 16,1-2 13-16,3-5-13 0,3-1 5 16,0-3 0-16,3-4 5 0,4-2 1 0,4-2-4 15,1-3 1-15,9-10-8 0,3 3 0 16,0-1 10-16,6 2-5 0,1 1-76 0,0-4-4 16,6 4 11-16,-1-3 5 0,1 2 13 0,0-3-2 15,-3 3-3-15,-3 3 7 0,0-1 6 16,-3 0 22-16,-1 2-4 0,-10 7-1 0,0 1-2 15,-7 6 8-15,1 1 28 0,-5 1-21 0,-2-1 3 16,-1 3-8-16,-3 3-15 0,0-2 31 16,-3 2-11-16,-1 3 8 0,-2-1-8 0,-2 1-12 15,1 5 4-15,-2-3 4 0,-1 1 4 0,-1 4 5 16,4 1-2-16,7 0-18 0,-17 0 15 0,7 1 6 16,6 4-16-16,-2-3 18 15,2 3-5-15,-3-2-5 0,4 3-3 0,3-6 5 16,3 9 11-16,1-7 10 0,3 3-13 0,0-4-3 15,6 1 3-15,1 0-13 0,-1-4 8 0,4 1 18 16,-3 0-18-16,7-5 7 0,0 4-7 16,-1-4 10-16,-3 3 3 0,4-4-3 0,-3 0 3 15,-2 5-8-15,-3-6 13 0,1 7-1 0,-4-6 34 16,0 6 24-16,-3-5-63 0,4 4 9 0,-3 2-1 16,-6-5 3-16,-2 5-10 0,10-1-14 15,-10 1 6-15,0 0-10 0,0 0 13 16,4 8-6-16,-9 0 3 0,-1 1 13 0,-4 5-13 15,3-2-5-15,-3 3 0 0,3 2 0 0,0 4 17 16,1-3-17-16,4-1 0 0,-4 1 10 16,6 0-17-16,0-2 4 0,6 1 5 0,-1-2-2 15,2-1-5-15,3-4-3 0,1 1 8 0,5-4 0 16,1 0-18-16,3-4 28 0,1-3-2 16,3-2-27-16,1 0 24 0,2-5-10 0,0-1 10 15,3-2 3-15,-3-4-8 0,-2 0 12 0,-4 2-14 16,-2-3 4-16,-4 0 1 0,-2 1 19 15,1-1-17-15,-7-1-5 0,0 1 8 16,-1 3-21-16,-6-1 0 0,-3 3 8 0,0 1 5 0,-1 0 15 16,-3 2-18-16,-2 1 3 0,-2 3-26 15,-2 3 37-15,1 0-17 0,-4 1 1 0,2 5-3 16,-3-2 21-16,0 6-11 0,0 1-7 16,0-1 10-16,6 1 0 0,-2 1-2 0,3-1-9 15,3-1 1-15,3 3 2 0,1-3 8 0,3-1-5 16,3 1-7-16,1-3 6 0,3 0-14 0,3-3 12 15,4 0 8-15,-1-1 0 0,4-3-2 16,-3 0 9-16,6 0-7 0,-2-3-7 0,-1-1 9 16,0 1 3-16,-1 1 8 0,2-3-13 15,-5 3 16-15,1-4-16 0,-4 6 20 0,0-3 3 16,-2 2-15-16,-1-4 15 0,1 3-3 0,-3 2-4 16,-5 0 4-16,11-2-17 0,-4-2-3 0,-7 4 0 15,0 0 5-15,12 0-10 0,-12 0 0 16,4 7 2-16,-4-7-5 0,5 7-5 0,-3-3 3 15,-1 2-5-15,2 0 10 0,0-1-13 16,0 0-5-16,-2 3 15 0,5-6-5 0,1 4 8 16,3-4-8-16,-1 3 6 0,-1-4 2 0,6-1-24 15,-2-1 24-15,0-2-2 0,2 0-1 0,-1 1 5 16,1-4 9-16,-4 3-1 0,5-1 10 16,-3 0 3-16,-2-3-16 0,1 5 24 15,-4-4-16-15,3 1 3 0,-3 4 2 0,0-1 3 0,-3 1-2 16,2-3-14-16,-6 4-7 0,10-3-5 15,-10 3 13-15,8-1-9 0,-8 1 1 16,0 0 3-16,13 7 9 0,-7-6-17 0,-2 2 5 16,-4-3 8-16,8 7-3 0,-2-2-6 0,-2-3-6 15,-1 2 1-15,3 0 19 0,-2-1 2 0,-4-3 3 16,14 0-10-16,-7 1-6 0,-7-1 8 16,13-1-5-16,-2-1-2 0,-2 0 7 0,1-4-13 15,1 4 21-15,-4-4-5 0,3 3-19 0,-2-3 4 16,2 4 22-16,-4-4 6 0,1 4-14 15,2-3-2-15,-7 3 3 0,-2 2-8 0,10-5-5 16,-4 4 2-16,-6 1 6 0,7-3-3 16,-7 3-5-16,0 0-11 0,0 0 6 0,17 3 5 0,-13 3 3 15,-1-4 2-15,4 4-6 16,0 2 1-16,0-4 10 0,0 3-7 0,-1-1 4 16,2 2 4-16,1-5-1 0,1 3-5 0,2-4 2 15,1 4 3-15,0-6 0 0,1 0-5 0,2 0-2 16,2-1-8-16,3-4-1 0,-4 1-4 15,0-3 10-15,0 0 7 0,-3-1-14 0,2-1 19 16,-2 0-9-16,-3-4-8 0,-1 3 7 16,0 1-2-16,-6 0 10 0,2 1-5 0,-2 0-5 15,-1 1 7-15,2 3 4 0,-2-3-4 16,0 1-20-16,0 4 0 0,-3 2 16 0,3-6-19 0,-3 6 24 16,0 0-16-16,0 0 26 0,0 0-23 15,7 14 2-15,-3-5 3 0,2 1 10 0,2 4 3 16,1 1-3-16,5-1 0 0,0 7-3 15,3-3 1-15,4 6 5 0,3-5-19 0,8 12 24 16,-9-7-13-16,0-5 3 0,-2 0 2 0,2 2 0 16,-9-5 0-16,0 1-7 0,-1 0 14 0,-9 2-4 15,-4-2-11-15,-10 7 19 0,-18 12 2 16,-19 10-39-16,-19 3-25 0,-26-4-141 0,-41 19-284 16,-25-7-322-16,-26-7 74 0,-38-1 35 15</inkml:trace>
  <inkml:trace contextRef="#ctx0" brushRef="#br0" timeOffset="31910.14">6917 4229 445 0,'0'0'171'0,"0"0"-2"16,-4-8-25-16,4 8 9 0,0 0-32 0,0 0-9 15,0 0 3-15,0 0-5 0,0 0-12 16,0 0-19-16,0 0-12 0,0 0 7 0,0 0-15 15,0 0-6-15,0 0 17 0,0 0-32 16,0 0-76-16,0 0 40 0,0 0 24 0,0 0 2 16,0 0 61-16,0 0 1 0,0 0 20 0,0 0-54 15,0 0-50-15,0 0 58 0,0 0-16 0,4-3 14 16,-4 3-9-16,0 0-22 16,-4-7-16-16,4 7 19 0,0-8 4 0,0 8-10 15,0-7-2-15,-3 3 20 0,3-2-13 0,-6 4-5 16,5-4 3-16,-5-1 5 0,-1 3-8 15,-1-2-18-15,-2 4 11 0,-3-1-1 0,-1 1-7 16,-3 2 2-16,-6 5-2 0,-2-1 21 0,-6 8-24 16,-2-3 3-16,1 3-8 0,-12 9 2 0,0 0-12 15,6 1 15-15,1 2-7 0,0 2-13 16,6 0 7-16,3 6 6 0,7-4-11 0,4 1 11 16,4-1-11-16,3 0-5 0,5 0 18 0,2-3 8 15,6 0-15-15,2 0 9 0,2-5-2 0,3 2 3 16,7-5-16-16,-1 0-10 0,8-2 13 15,-3-6 8-15,7-1-18 0,0-3-14 16,5-2-19-16,1 0-60 0,0-5-58 0,4 1-90 16,-8-4-110-16,11-2-369 0,11-3 100 15,-11 2 3-15</inkml:trace>
  <inkml:trace contextRef="#ctx0" brushRef="#br0" timeOffset="32349.73">7303 4447 1008 0,'0'0'315'0,"-3"-6"-44"16,3 6-12-16,-6-5-37 0,6 5-22 0,-7-2-11 16,7 2-14-16,-15-3-24 0,6 3-18 15,9 0-23-15,-18 3 0 0,8-2 0 16,-4 0-36-16,4 5 13 0,-6-1-20 0,4 1-6 15,-1 2-10-15,2 2 6 0,-2 3-19 0,3-4 6 16,2 7-16-16,2-5 2 0,0 3-1 0,5-3 1 16,-2-2-2-16,3 4-12 0,0-2-19 15,3-1 8-15,4-1 16 0,-3-2-3 0,6-1-3 16,0-3-5-16,3 1-5 0,-2-4 21 0,2-1-18 16,2-4-3-16,1 3 20 0,-1-6-25 15,-2 2 8-15,1-4-3 0,-1 0-5 0,0 1 10 16,-2-4-7-16,-4 2 7 0,0 0-2 15,3-2-8-15,-6 4-5 0,-1-3 10 0,-3 1 8 16,0 3 7-16,-3-2-7 0,-1 2 0 16,-6 1-13-16,3 1 2 0,-3 1 1 0,-4 4 2 15,4-2 0-15,-5 1 11 0,3 4-34 0,2 2-8 16,-1-3-17-16,4 6 2 0,1-3-21 16,2 3-27-16,4-1-55 0,0 2-68 0,3-4-83 15,1 3 1-15,-5 0-128 0,15 0-354 0,3-4 118 16,1 0 13-16</inkml:trace>
  <inkml:trace contextRef="#ctx0" brushRef="#br0" timeOffset="32741.7">7512 4493 335 0,'4'-1'120'0,"-4"1"116"15,10-4-11-15,0 2 46 0,-10 2-56 16,7-1-92-16,-7 1 33 0,0 0 82 0,7-1-20 16,-7 1-31-16,0 0-21 0,0 0-7 0,9 0-18 15,-9 0-31-15,0 0 7 0,0 0-12 16,4 4-20-16,-4 1-6 0,0-5-15 0,0 11-13 15,-3-2 24-15,3-1-34 0,-1 5 2 0,1-4 6 16,-3 1-1-16,3 0-12 0,-3 2-10 16,3-3 17-16,0-5-22 0,0 4 7 0,0-1 3 15,0-1-19-15,0-2 6 0,0-4-2 0,0 0-9 16,0 0 9-16,0 0-1 0,0 0-5 16,17-17-2-16,-10 7 0 0,-1 0 4 15,1 0-4-15,1 0 2 0,-2 0-15 0,1 0 3 16,-1 2 7-16,2 0-10 0,-1-1 0 0,-1 2 2 15,1 3 6-15,-1-3-9 0,2 6-1 16,-1-3 12-16,-1 2 0 0,1 2-5 0,-7 0 13 16,17 2-21-16,-10 1 23 0,0-1-12 0,1 5 12 15,1-3-9-15,-2 3 17 0,-1 0-8 16,2 1-13-16,-1 0 11 0,-1 0-23 0,1 1 18 16,-3 0-29-16,3-1-4 0,-4 2-37 0,4-2-68 15,-4 3-113-15,4-2-24 0,-4-2-142 0,0-2-410 16,2-1 71-16,1-1 72 15,-6-3 95-15</inkml:trace>
  <inkml:trace contextRef="#ctx0" brushRef="#br0" timeOffset="32961.28">8011 4078 780 0,'0'-3'274'0,"0"-2"-51"0,0 5-16 16,0 0-15-16,0 0-20 0,0 0-3 0,0 0-11 15,0 0-2-15,7 14-51 16,-7-5-2-16,3 7 2 0,-3 0-26 0,0 1-15 16,0 4 59-16,0 7-3 0,-3-2 8 0,3 7-36 15,-1 2 3-15,2 5-16 0,-1 1-30 16,0 11-16-16,-1-4-58 0,1-11-52 0,0 2-97 16,0-6-51-16,-3-4-428 0,3-2-120 0,0-5 89 15,0-4 42-15</inkml:trace>
  <inkml:trace contextRef="#ctx0" brushRef="#br0" timeOffset="33287.28">7946 4616 749 0,'0'-5'267'0,"0"5"-6"0,0 0-46 16,-3-8-26-16,3 8-15 0,0-6-18 15,0 6-7-15,3-5-21 0,1 1-13 0,2 1 3 16,5-3-21-16,-1 3 5 0,3-2-17 15,2 1-11-15,5-2-23 0,-3 1 3 0,3-1-3 16,-3 1-15-16,0 1 3 0,0-1-6 0,1 0 8 16,-1 0-21-16,-4 4 3 0,1-4 11 0,-3 2-17 15,-1-1-1-15,4 2 12 0,-7 1-13 16,2 0 1-16,-2 1-6 0,-7 0-10 0,11-6 10 16,-5 6 3-16,-6 0-13 0,0 0 10 15,11 0 0-15,-11 0 6 0,6 7 2 0,-6-1-3 16,0-1-12-16,0 2 2 0,0 0 2 15,0 1-1-15,0 0 29 0,-3 2-37 0,3 1 17 16,0 1-12-16,-3-4-1 0,3 3 1 16,-1-1-16-16,1 2-5 0,0-3-41 0,-3-1-43 15,6 1-47-15,-3-1-142 0,0-1-127 0,0-3-311 16,1 1 2-16,-1-5 100 0</inkml:trace>
  <inkml:trace contextRef="#ctx0" brushRef="#br0" timeOffset="33461.8">8302 4234 747 0,'0'0'271'16,"-4"-6"-30"-16,4 6-34 0,0 0-25 0,0 0-82 16,0 0-59-16,0 0-92 0,0 0-648 15,0 0 77-15</inkml:trace>
  <inkml:trace contextRef="#ctx0" brushRef="#br0" timeOffset="34566.41">8760 4411 1013 0,'-1'-8'300'0,"1"1"-11"16,-6 2-36-16,2-2 3 0,1-1-123 0,-3 2-7 15,2-3-19-15,-4 4 6 0,-1 0-36 0,2 0 5 16,-3 1-18-16,-4 3 7 0,4-2-25 0,-4 3-5 16,0 4 5-16,0-1-2 0,-2 3-8 15,-2 2-8-15,5 0 0 0,-1 3-10 0,0-3 8 16,4 2-11-16,0 4-2 0,3-3-18 0,0-1 12 16,4 0-4-16,-3-1 2 0,5-3-2 15,1 1-9-15,0-2 9 0,4-1-3 0,-1-1 5 16,-3-3-5-16,16 1-8 0,-5-2 14 0,-1-4-9 15,4 1 8-15,0-3-23 0,-1-2 23 0,1 1 6 16,-3-3-4-16,3 1-12 16,-1-1 3-16,-3-3 4 0,1 4-10 0,-1 0 8 15,-1 1 0-15,-1 1 0 0,-1 0 26 0,-1 0-8 16,-2 1-3-16,2 5-2 0,-3-4 8 0,2-1-4 16,-2 3-17-16,0 3 18 0,-3 1-13 15,0 0 21-15,0 0-3 0,7 10-25 0,-7 0 14 16,-3 7-19-16,3 1 17 0,0 11-15 0,-3 6 15 15,2 5-7-15,-2 11 4 0,0 7-14 16,-2-4-1-16,2 3 21 0,0-2-16 16,0-1-2-16,-1 1 5 0,1-11-15 0,0-5 20 0,3-3-3 15,-3-1-12-15,2-1-5 0,-2-6 20 16,-1-2-18-16,1-1-7 0,2-5-9 16,-2 0 9-16,0-4 5 0,-1-2-11 0,-2 0 13 15,-1-6 3-15,0 0 0 0,0-2-6 0,0-4 6 16,-2-4 2-16,9 2-7 0,-18-11 10 0,8 1-13 15,2-1 3-15,-2-5 22 0,4-5 1 16,-1 0-18-16,0-1 15 0,3-1-13 0,4 2 8 16,0-2-2-16,0-1-1 0,4-2 19 0,3-5-9 15,0 1 3-15,3-1 6 0,8-12-9 16,1 3-4-16,2-2-8 0,3 2 2 0,0 0-4 16,-1 2-4-16,2 4 9 0,2-4-6 0,-2 3 6 15,2 2 7-15,-3 6 2 0,-4 4 6 0,-2 1-10 16,1 2 10-16,-5 4-3 15,-1 0 3-15,-2 5-3 0,-1 2-5 0,-3 0 18 16,-1 1 15-16,2 0-12 0,-4 0-11 0,2 2 21 16,-3 2-28-16,1-1 12 0,-1 3-4 0,-3 2-1 15,3-6-17-15,-3 6 9 0,0 0-9 16,0 0-9-16,0 0 32 0,0 0-21 0,-3 22 0 16,0-13 18-16,0-2-5 0,3 2-13 0,-1-3 0 15,1 4 5-15,0-5 0 0,0 3 13 16,1-1-13-16,2 0 3 0,-3 0-16 0,3-1 5 15,1-1 1-15,3 1 7 0,-1-5-3 0,1 1-7 16,0-1 8-16,4-1-16 0,-1-3 11 0,0 1-9 16,4-3 11-16,-4-2-5 15,0 3-5-15,1-4 15 0,-2 2-2 0,1-2-11 16,-2 1 8-16,-1 3 20 0,0-2-20 0,-1 1 16 16,1 2-14-16,-3 0-9 0,2-2 12 0,-6 5 13 15,7-4-6-15,-4-1-6 0,-3 5-1 16,4-2-16-16,-4 2 11 0,7-5 8 0,-7 5-16 15,0 0-2-15,0 0 0 0,0 0 20 0,10 9-17 16,-7-4 9-16,-2 2 1 0,2-3-6 16,0 3-7-16,-3 3-18 0,4-2-16 0,-1 1-22 15,1 4-83-15,3-1-2 0,-1 0-179 0,-12-2-49 16,13 1-394-16,2-3 72 0,2-1 71 0</inkml:trace>
  <inkml:trace contextRef="#ctx0" brushRef="#br0" timeOffset="35553.65">9474 4417 939 0,'4'-11'274'0,"3"1"10"0,-1 0-23 16,-3 3-31-16,-3 3-125 0,0-3 128 0,0 7-13 15,1-8-20-15,-1 4-23 0,0 4-42 16,0-6-2-16,0 6-12 0,0-7-9 0,0 7-35 16,0 0 5-16,-11-1-8 0,11 1-15 0,-13 4-13 15,2 3 11-15,2 0-22 0,2 0-4 0,-4 2 8 16,4 1 1-16,-3 4-14 15,4-4 5-15,-2 1-16 0,2 2 0 0,5-4-9 16,-2 2-6-16,0 1 23 0,3-3-28 0,3-3 10 16,0 1-13-16,-2-2 8 0,5 2-8 0,2-4 8 15,-1-3 5-15,2 1-12 0,-9-1-14 16,21-1 14-16,-11-2 1 0,0-2 6 0,1 1-7 16,-1-3 7-16,0 1-8 0,-3-4 8 0,3 2-8 15,-3-2 8-15,-1 1-5 0,-1-1 16 0,-2-1-17 16,-3 0-6-16,0 2 4 0,0 0 8 15,0-1 15-15,-7 0-20 0,3 5 3 16,-2-2-16-16,-1 2-8 0,0 2 11 0,0 2-31 16,7 1-26-16,0 0-25 0,-17 4-39 0,10 2 6 15,-3 1-27-15,6 1 6 0,1 1-43 16,0-2-6-16,3-2-110 0,0 2 106 0,3 0 65 16,0-1 55-16,0-2 94 0,1 1 47 0,0-2 32 15,-4-3 1-15,13 1-6 0,-6 1 3 16,-7-2 34-16,17-3-22 0,-10 1 11 0,-7 2 34 15,13-1-14-15,-5 1 3 0,-8 0-25 0,10-5-6 16,-4 5-10-16,-6 0-17 0,10-3-9 0,-10 3 16 16,8 0-20-16,-8 0 7 0,0 0-23 15,10-1-3-15,-10 1-2 0,0 0-8 16,0 0-4-16,0 0-9 0,10 1-2 0,-10-1 8 16,7 4-8-16,-3 1-11 0,-1-2-22 0,0 2 17 15,1-1-22-15,2 0-13 0,-2 1 7 16,4 1 6-16,1-5-34 0,1 4-10 0,1-4 2 15,-1 0 1-15,0-2 15 0,4 0 10 0,-4-2 8 16,3 0-5-16,-1 0 17 0,0-4 9 0,3 2 17 16,-5 2 10-16,-1-4-2 0,2 4 23 15,-4-2-5-15,0 1 13 0,-1-1 4 0,2 3-12 16,-4-1 13-16,2 0-18 0,-6 3-5 0,7-3-1 16,-1-1-7-16,-6 4-2 15,0 0-11-15,8 0 16 0,-8 0-8 0,0 0-3 0,10 5-15 16,-7-2 8-16,0 3-1 0,-2 1-7 15,2-3 11-15,0 4 1 0,0-1-12 0,2 2-7 16,-2-1 20-16,3 0-11 0,-2-1-2 16,2 1-8-16,-2 0-4 0,3-4-9 0,0 0 1 15,-1 0 9-15,4-4-1 0,-2 0 4 0,-8 0-5 16,20-4-5-16,-12-2 8 0,5-1 33 16,-3-1-28-16,1-2 5 0,-2 0-5 0,1 1 0 15,-3-4-6-15,1 2 11 0,-1-1-2 0,-1 2 12 16,-3 0-7-16,1 2-6 0,0-3 6 0,-1 4 15 15,0 0 7-15,-3-1-7 0,0 4-10 16,0-3 7-16,1 1 3 0,-1 6-23 16,0-8 10-16,0 8 3 0,3-3-6 0,-3 3-4 0,0 0 2 15,0 0 2-15,0 0 1 0,7 17-3 16,-1-10 38-16,0 2-33 0,5 0 13 16,-1 0-20-16,0 1 4 0,1 0 1 0,2 2 17 15,2-1-2-15,-2-1-8 0,1 3-4 0,-1-4 9 16,2 1-5-16,-2-2-2 0,-3 2 5 15,4-2-18-15,-7-1 15 0,2 2 0 0,-2-1 13 16,-3 0-15-16,-3 1-1 0,-2 2 24 0,-6 1-28 16,-3 4-8-16,-6-3-18 0,-2 7-41 0,-6-1-87 15,-4-4-164-15,-2 1-607 0,-1-4 85 16,0 2 85-16,3-6 114 0,1 0 27 0</inkml:trace>
  <inkml:trace contextRef="#ctx0" brushRef="#br0" timeOffset="36706.83">11174 4486 883 0,'0'0'309'0,"-1"-5"-45"0,1 5 5 0,-6-6-21 16,1 1-38-16,-1 2-13 16,-1-3-2-16,-2 4-39 0,-3-3-21 0,2 4 9 15,-7-1-34-15,1 2-13 0,-2 0-10 0,-2 0-8 16,-4 3 8-16,3 2-15 0,-3-3-5 15,1 4-24-15,-1-1 19 0,6 1-21 0,-2 2-8 16,3 1 10-16,3 0-20 0,0 0-2 0,4 0 2 16,4 0-18-16,2-2-36 0,4 0 21 15,0-1 8-15,0-6-4 0,7 9-14 16,0-8 7-16,3-1 11 0,4 0-14 0,2-2 24 16,-1-3-26-16,4 1 13 0,-1-3 2 0,0 0-12 15,1-1 5-15,-1 1 22 0,-2-1 22 16,-1 1-14-16,-2 1 11 0,4-1 0 0,-10 2-31 15,3 1 25-15,1-2 6 0,-4 3 12 0,-1-2 9 16,1 2-1-16,0-3-8 0,-3 5-2 0,-4 1-7 16,9-6-4-16,-8 5 1 0,-1 1-5 15,0 0-8-15,6-3-6 0,-6 3-7 0,0 0-15 16,0 0 20-16,0 0 8 0,0 0-20 16,0 16 4-16,3-11-2 0,-3 2 11 15,1 3-14-15,2-1 11 0,4 0-24 0,-3-2 9 16,5 1-1-16,-2-1 13 0,4-1-20 0,-1-4 17 15,7-2 1-15,-3 0-1 0,3-5-2 0,0-1-2 16,4-6-1-16,-2 0-2 0,3-5 18 16,1-6-10-16,5-10-11 0,-4-3 5 0,-1-5 6 15,-2-1-6-15,-3-6-7 0,1-2 2 0,-4-1 3 16,-2 1-2-16,-6 1 19 0,0 9-19 16,-4 7 7-16,-3 6 23 0,-3 1-8 0,3 7-7 15,-7-5 12-15,3 7-12 0,-5 3 5 0,-1 3 5 16,-1 3-29-16,0 4 6 0,-3 4 13 15,-2 5-13-15,-2 6-3 0,2 5 3 16,-5 6 3-16,0 17-1 0,1 5-5 0,3-1 6 16,3 7 7-16,4 3-10 0,6 2-5 0,1-2 2 0,3 2 3 15,6-3 23-15,2-2-26 16,-1-2 16-16,6-12-6 0,1-6-4 0,-1-2-3 16,2-2 12-16,4-2-7 0,3-2 0 0,1-5-5 15,2-5 13-15,1 0-1 0,1-8-1 16,1-3-6-16,0-4-3 0,2-4 18 0,1-3-12 15,10-7 5-15,-3-8-3 0,-4 0 0 0,-3-6 8 16,-4-4-6-16,1-4-12 0,-2-5-15 0,-5-6-1 16,7-10 3-16,-11 6 3 0,0 1-6 15,-3 2 14-15,2 1-11 0,-9 4 18 0,1 10 0 16,-5 7 13-16,0 7-6 0,-2 1 6 0,-1 3-10 16,-1 2-1-16,1 5 6 0,-3 2 2 15,-5 3-12-15,2 3-11 0,-1 3 18 16,7 0-15-16,-21 13 25 0,11 2 0 0,0 7-9 15,-7 3-1-15,7 6-8 0,-7 9 24 0,3 6-29 16,3 0 13-16,1 1-10 0,4-7 5 16,2-4-5-16,1-1 5 0,3 3 2 0,3-5-4 15,-2 0-1-15,5-4-7 0,1 1-5 0,0-10-14 16,6 2-6-16,1-5-40 0,0-1-63 16,2 0-31-16,-1-10-94 0,1 4-88 0,2-6-514 15,-2-2 81-15,-1 1 88 0,1-3 67 0</inkml:trace>
  <inkml:trace contextRef="#ctx0" brushRef="#br0" timeOffset="37065.64">12216 4420 1100 0,'0'0'310'0,"-3"-7"5"16,3 7-44-16,-5-4-48 0,5 4-11 0,-3-6-27 16,3 6-14-16,-10 0-15 0,10 0-25 0,-13 1-3 15,2 4-13-15,1-3-23 0,0 5-5 16,-1 0-5-16,-2 2-18 0,2 0 5 0,1 2-8 15,0 2-27-15,4-1 12 0,-5 2-8 0,7 2-15 16,-2-7-5-16,3 2 0 0,0 2 0 16,2-4-15-16,2-1 9 0,2-1-14 0,0-3 12 15,3-2-5-15,1 1-5 0,-7-3 0 16,21-7 8-16,-8 0 0 0,1 0-3 0,-3-1 13 16,3-2-11-16,-1 0 3 0,-3 1-4 15,1-4-6-15,-1 2 5 0,-4-1-3 0,2 1 11 16,-2 0-3-16,-2 2 16 0,-4-3-18 0,0 3 4 15,0 0-12-15,-3 0-7 0,-1 1 22 16,-3 0-17-16,3 1 7 0,-5 3-18 0,2-2-10 16,0 3-26-16,-1-1 16 0,-1 4-23 0,9 0-21 15,-10 0-36-15,10 0-38 0,0 0-133 0,0 0-563 16,0 0 61-16,23 5 72 16,-9-3 76-16</inkml:trace>
  <inkml:trace contextRef="#ctx0" brushRef="#br0" timeOffset="37599.15">12630 4304 657 0,'-1'-8'287'0,"-5"4"-41"0,2 0-21 15,-7 0-5-15,2-1-28 0,-4 4-8 0,-2-2-38 16,-1-2-5-16,-2 5-28 0,2-2 10 0,-5 2-26 16,3 3 18-16,-2 1-18 0,-1 0-33 15,1 3-5-15,3 0 3 0,-1 3-4 16,2 4-9-16,2-3 0 0,4 2-13 0,0-1 2 15,2 5 3-15,2-2-15 0,3 1-19 0,3 0 14 16,3-2-9-16,4 0 14 0,3 0-23 0,4-1 2 16,6-1-3-16,-3-4 9 0,7 0-17 15,-3 1 9-15,-1-8 15 0,4 0-23 0,-3-1 10 16,3-1-8-16,-4 0 6 0,1-4 5 16,3 1-16-16,0-4 10 0,-8 2 1 15,2-1-3-15,-5 0-3 0,1-2 1 0,-4 2 12 0,0-2-7 16,-3 3-3-16,-3-4-8 0,0 4 5 15,-1-2 9-15,-3 2-14 0,-3 1 8 16,2 0-10-16,-6 0 7 0,0 2-7 0,0 2 0 16,-2 1-11-16,-5-1 19 0,3 2-11 0,-6 0 5 15,4 2 23-15,-2 1-25 0,2-1-3 16,0 3 21-16,2-2-23 0,1 3-1 0,0 1 1 16,3-1-13-16,3 0 0 0,-2-2 23 0,2 1-16 15,4 0 3-15,0-2 13 0,0-4 3 16,1 9-16-16,2-6 10 0,3 0 23 0,-2 0-12 15,-4-3 20-15,14 3-18 0,-8-2 0 0,-6-1 3 16,14 1 5-16,-6-1 2 0,1 0 13 16,-2 2-18-16,-7-2-7 0,17 0 5 15,-10-2-3-15,-7 2 5 0,18 2 5 0,-9-2-12 16,-9 0 2-16,17 0 10 0,-3-2-7 16,-1 2 7-16,-1 0-9 0,1-1-40 0,4 0-55 15,-3-2-39-15,3 0-151 0,-4 1-523 0,5 1 37 16,-5-6 97-16,4 5 49 0</inkml:trace>
  <inkml:trace contextRef="#ctx0" brushRef="#br0" timeOffset="37847.65">12941 3979 1177 0,'0'0'307'16,"0"0"-30"-16,-1-4-29 0,1 4-23 0,0 0-23 15,0 0-22-15,0 0-4 0,-9 21-22 0,8-8-8 16,-2 3-18-16,3 1 10 0,-3 4-41 16,3 0 11-16,0 4-16 0,0 2-97 0,-3 3-1 15,3-3 1-15,3 5-23 0,-3 4-38 0,0 3 9 16,0-3-4-16,3-1-29 0,-3 0-35 0,0-5-54 16,3-5-36-16,-3 0-64 0,1-2 33 15,-1-7-61-15,3 1-361 0,0-5-3 16,0 0 59-16</inkml:trace>
  <inkml:trace contextRef="#ctx0" brushRef="#br0" timeOffset="38163.21">12921 4486 709 0,'-1'-8'314'0,"-3"2"-55"16,4 2-6-16,-3-3-20 0,0 5-8 0,3-4-30 16,0 6-23-16,0-7-24 0,0 7-7 0,3-10-11 15,4 8-22-15,0-3-13 0,3 1-1 16,4-1-17-16,-1 2 0 0,5-3-21 0,-1 4 13 15,3-4-15-15,-3 3-10 0,4-1 7 0,0 0-18 16,-2 3 8-16,-1-4-5 0,-2 5-29 0,-1-1 6 16,-2 0 23-16,1 1-18 15,-1 0 0-15,-1-3 0 0,-2 3 7 0,-1 0-12 16,2 3 5-16,-4-3-8 0,-1 2 29 0,1 3 4 16,-3-3 3-16,3 5-7 0,-4-3-19 0,-3 3 24 15,3-1-8-15,-2 3-16 0,-1 0 13 16,0-1-25-16,0 3 10 0,0 1-8 0,0 0 23 15,-1-2-25-15,1 2 0 0,0-1-31 0,0 3-28 16,0-4-98-16,4 0-79 0,-4 1-486 16,3-1-143-16,4-4 176 0,-4-2-15 0,5-2 63 15</inkml:trace>
  <inkml:trace contextRef="#ctx0" brushRef="#br0" timeOffset="38306.25">13450 4236 934 0,'0'0'246'16,"0"-2"-14"-16,0 2-29 0,0-8-37 15,0 8-33-15,0 0-18 0,0 0-20 0,0 0-51 16,0 0-96-16,0 17-140 0,0-7-107 0,3 0-400 16,-3 3 41-16</inkml:trace>
  <inkml:trace contextRef="#ctx0" brushRef="#br0" timeOffset="38647.68">13651 4421 1026 0,'0'0'258'0,"0"0"-25"0,0-8-10 0,0 8-28 16,0 0-6-16,0 0-33 0,-10-4-18 0,10 4-22 15,-14 1-1-15,14-1-21 0,-17 8-4 16,5-1-11-16,0 2-4 0,2-1-19 0,-1 1-10 15,2 3-18-15,-1 0-25 0,3-1-11 0,4-1-5 16,-2-2-7-16,5 1 2 0,0-2 10 0,5-1 8 16,-2-3 0-16,4-1-2 0,3 1-9 15,1-6 11-15,2 0-10 0,0 1 20 0,1-3-15 16,-4 1 16-16,4-3 29 0,0 0-11 16,-4 1-1-16,0 1 20 0,1-3-9 15,-2 0-1-15,-1-1-2 0,-1 2-8 0,-4-2 13 16,0 3-2-16,0-3-6 0,-2 2-13 0,-1 3-9 15,-1-4-19-15,1 2 5 0,-6 4-7 16,2-4-28-16,4 6-31 0,-9 0-34 0,9 0-38 16,0 0-86-16,-15 6 4 0,9-5-7 0,2 2-518 15,1 4 60-15,-1-2 55 0</inkml:trace>
  <inkml:trace contextRef="#ctx0" brushRef="#br0" timeOffset="38975.49">13873 4436 744 0,'11'-2'246'0,"-4"2"-39"0,-1-3 1 16,-6 3-14-16,11-2-32 0,-11 2-17 0,10 0-1 16,-10 0-24-16,0 0-7 0,10 5-11 15,-7-4 8-15,-3-1-10 0,8 6-21 0,-5-5 8 16,-3-1-23-16,4 8 0 0,-4-5-5 0,0-3-13 16,3 6 6-16,-3-6-14 0,3 4-2 15,1 0 5-15,-4-4 0 0,0 0-5 0,3 3 10 16,-3-3 23-16,0 0-10 0,0 0-21 15,0 0-2-15,14-11 23 0,-10 5-34 16,2-2 3-16,4-2 6 0,1 0-88 0,-4 2-5 16,2-3 57-16,-2 1 4 0,1 6-4 0,-2-3 12 15,-2 1-15-15,2 2 7 0,1 0-9 16,-3 1 12-16,-4 3-8 0,13 0 13 0,-13 0 6 16,10 7-24-16,-2-3 11 0,-1 3 4 0,-1 3 3 15,-2 5-7-15,5 2 7 0,-1 5-25 0,-1 6 7 16,3 0-38-16,11 11-130 0,-5-8-485 15,8 4-150-15,3 0 104 0,-5-9 60 0</inkml:trace>
  <inkml:trace contextRef="#ctx0" brushRef="#br0" timeOffset="40205.32">25306 3859 685 0,'0'11'262'0,"-1"3"-29"0,-2-2-11 16,-1 8-22-16,0-2-24 0,-2-2-12 0,2 1-25 16,1 0-14-16,-3-1-12 0,3-3-8 0,-2-1-8 15,2-1-2-15,0-2 27 0,2 0-78 16,-2 0 15-16,0-4 28 0,3-2-72 0,-3 2 98 15,3-5-13-15,0 0-3 0,0 0-18 0,0 0-2 16,-7-17-13-16,10 8-3 0,-3-5 1 0,4-2 12 16,-1-1-30-16,3-1 4 0,-2 0-12 15,4-3 18-15,1 3-26 0,-2-1-18 0,3 1 11 16,1-2-3-16,-1 8-8 0,0-5 15 0,4 0-12 16,-4 5-3-16,4-1 16 15,-4 1-8-15,3 2-10 0,-2 0-11 0,-1 5 24 16,0 1-19-16,1-2-4 0,-4 5 14 0,3 0-1 15,0 1-4-15,-10 0 4 0,17 3-9 0,-10 2 3 16,3 0-7-16,-3 2 17 0,0 1-7 16,-1 1-11-16,2 3 11 0,-5-1-8 0,4 3 0 15,-4-1-21-15,1 3-14 0,-1 0-27 0,-3 0-38 16,7 1-81-16,-5-7-78 0,0 8-609 16,1-3 49-16,3-1 97 0,-2-3 113 0</inkml:trace>
  <inkml:trace contextRef="#ctx0" brushRef="#br0" timeOffset="40550.48">25883 3850 634 0,'4'-5'261'0,"-1"2"90"0,-3 3-36 0,4-4-41 16,-4 4-18-16,3-4-28 0,-3 4-21 0,0 0-25 15,3-5-26-15,-3 5-15 0,0 0-19 16,0 0-14-16,0 0-13 0,-17 13-11 0,10-5-2 15,0-2-13-15,-3 5 3 0,0-2 5 16,0 3-31-16,3 0-10 0,-4-3 15 16,7 0-15-16,-2 1-1 0,0 0 6 0,5-3-13 15,-2 1-2-15,0 0 0 0,3-2 2 0,3 2-10 16,0-5 0-16,1 3 5 0,5-5 7 0,-1 0-14 16,2-1 4-16,-10 0-7 0,21-2 0 15,-11-3 0-15,0 1-8 0,1-3-8 0,2 0 1 16,-3-1 7-16,1-3 8 0,-4 3-6 0,3-5 3 15,-4 2-10-15,1 1 6 0,-3 2 1 16,-1-3-17-16,0 5-8 0,-3-3 0 0,-3 2-15 16,3 1 2-16,-6-1-17 0,4 4 14 0,-7 2-14 15,9 1-39-15,-10 0-39 0,10 0-48 0,-13 8-59 16,5 1-115-16,4-1-491 16,3 0 99-16,-1-2 46 0,2 4 59 0</inkml:trace>
  <inkml:trace contextRef="#ctx0" brushRef="#br0" timeOffset="40943.25">26153 3911 993 0,'6'-2'217'0,"-1"-3"32"0,-5 5-78 0,8-3 24 16,-8 3-21-16,5-5-8 0,-5 5-12 0,3-3-37 16,-3 3 1-16,0 0-5 0,0 0-29 15,0 0-12-15,0 0 0 0,0 0-9 16,0 0-1-16,4 13-3 0,-4-6-11 0,0-2-7 15,-1 2 3-15,1-1-21 0,-3 1 5 0,3-2 3 16,0 2-11-16,0-1-4 0,0-1-1 16,0-5-5-16,0 9 8 0,3-8-13 0,-3-1 0 15,4 4 13-15,-4-4-5 0,0 0-5 0,19-9-1 16,-14 2 4-16,5-1-1 0,-2 0 16 16,2 1-11-16,-1-1-2 0,-1 1-3 0,-1-1-7 15,3 1 9-15,-1 1-12 0,-1-2 21 0,-1 4-16 16,-1 0 3-16,-2-2 4 0,2 3-1 15,-2-1 14-15,0 1-27 0,-4 3 7 16,7-5-10-16,-7 5 7 0,9 0 1 0,-9 0-6 16,7 4 13-16,-7-4-15 0,11 9 0 0,-5-4 13 15,-2 2 10-15,2 1-11 0,-2 2-7 16,6 0 8-16,-6 0-46 0,6 2-31 0,-3 1-44 16,3-3-74-16,0-4-166 0,5 8-458 0,4-2 40 15,2-2 116-15,3-2 51 0</inkml:trace>
  <inkml:trace contextRef="#ctx0" brushRef="#br0" timeOffset="41346.98">27178 3636 898 0,'0'0'264'0,"4"-5"-39"0,-4 5-28 16,0 0-3-16,0 0-45 0,-14-5 2 15,7 5-18-15,-7 3-15 0,-2 4-8 0,-5 0-15 16,1 4-6-16,-1 2-7 0,-3 1-18 0,0 1 5 16,4 6-12-16,-1 0 1 0,2 1-4 0,1 3-13 15,0 3-3-15,5 1-4 0,-1-1 2 16,7 2-1-16,1-4-24 0,4 1-14 0,3-2-25 16,3-3-18-16,3-1-49 0,4-1-53 0,5-1-72 15,5-1-42-15,0-4-165 0,5-2-302 16,1-3 94-16</inkml:trace>
  <inkml:trace contextRef="#ctx0" brushRef="#br0" timeOffset="41691.31">27442 4036 862 0,'-1'-5'371'16,"1"5"-99"-16,-3-10-75 0,0 6 64 15,-3-3-28-15,1 3-8 0,2-1-23 0,-4 0-28 16,-1 1-23-16,-2 3-10 0,-3-2-13 0,0 0-5 15,-1 3-13-15,-2 0 3 0,1 1-29 16,-1 4-17-16,-2-3 7 0,2 5-13 0,3-3-4 16,-2 3-6-16,1 2-13 0,4-1-5 0,0-2 1 15,2 2-21-15,-1-4 15 0,5 4-5 16,1 1-3-16,3-5-25 0,0 0 13 16,6 3 10-16,-2-6-11 0,3 4 9 0,5-5-11 15,-2 0 5-15,-2-5 3 0,7 4-8 0,-3-2 8 16,0-2-6-16,-2-2 6 0,0 3-10 15,3-2 2-15,-4-1-3 0,-1 3 6 0,-1-2 2 16,1 1-12-16,-2 0-11 0,-3 0 0 0,0 1-33 16,-3 4-18-16,0-7-33 0,0 7-13 15,-6-4-62-15,6 4-43 0,0 0-38 0,0 0-72 16,-10 3-471-16,10-3 64 0,-4 7 53 0,4-7 47 16</inkml:trace>
  <inkml:trace contextRef="#ctx0" brushRef="#br0" timeOffset="42035.23">27476 4051 716 0,'9'-1'249'16,"-9"1"-73"-16,11 0 85 0,-11 0-28 0,7-4 10 15,-7 4-20-15,0 0-23 0,7 0-6 0,-7 0-12 16,0 0-21-16,0 0-10 0,8-1-25 16,-8 1-14-16,0 0-4 0,0 0 2 0,0 0-26 15,0 0-15-15,0 0 1 0,0 0-30 0,0 0-29 16,0 0 32-16,0 0-30 0,3 8-13 15,-3-8 3-15,0 0-9 0,0 0 4 0,0 0-3 16,0 0 15-16,0 0-13 0,18-3 3 16,-13-4 8-16,3 2 13 0,2 1 25 15,-1-2-16-15,-2-1-4 0,4 3 0 0,-4 0 7 16,3 0-23-16,-3-1 26 0,-1 2 5 0,-2 2 10 16,1-4-28-16,0 2 0 0,-5 3-5 0,7-4 0 15,-3 2-8-15,-4 2 3 0,7-2-3 16,-7 2 8-16,0 0-5 0,12 4-3 0,-12-4-2 15,4 5 0-15,3 2 15 0,-6-4-13 0,2 5-10 16,0-2-5-16,1 2 2 0,-1 1-7 16,0-2-23-16,0 2-21 0,-2-3-43 0,2 5-67 15,0-3-192-15,4-2-555 0,-3 1 112 0,2-3 65 16,-2-1 89-16</inkml:trace>
  <inkml:trace contextRef="#ctx0" brushRef="#br0" timeOffset="42266.68">27937 3584 773 0,'0'-7'276'0,"0"7"-30"16,0-6-39-16,0 6-18 0,0 0-25 0,0 0-18 16,0 0 10-16,0 0-30 0,0 24-6 15,0-10-30-15,0-2-6 0,0 6 13 0,-3 4-15 16,3 3-7-16,0 2-19 0,-4 6-2 15,3 2-24-15,-4 1-17 0,-2 1-10 0,0 12-95 0,3-10-19 16,-5-6-152-16,2 1-544 16,3-2 78-16,-3-6 112 0</inkml:trace>
  <inkml:trace contextRef="#ctx0" brushRef="#br0" timeOffset="42594.25">27897 4125 760 0,'3'-7'263'0,"-3"2"-7"0,3-4-25 16,1 1-21-16,2 3-13 0,2-2-26 16,0-1-15-16,-3 2-17 0,5-1-14 15,1 0-12-15,-1 2-6 0,3-1-25 0,1-1-23 16,0 3 15-16,0-2-15 0,-1 3 8 0,-2-2-9 16,2 2-6-16,0-1-9 0,1 1 8 0,-3 2-2 15,2-2-16-15,-3 0 3 0,0 0-5 16,-2 3 5-16,-1-4 33 0,2 4-13 0,-2-1-12 15,-7 1-1-15,8-2 16 0,-8 2-5 0,10-1-8 16,-10 1-3-16,0 0-20 0,0 0 29 16,10 4-12-16,-7 1-16 0,-3-5 6 0,0 9-2 15,-3-2 16-15,3-3-24 0,-3 6 16 0,2 0-5 16,-2-1-18-16,0 0-16 16,3 0-28-16,-3 2-68 0,3 1-73 0,-12-2-230 15,12 2-486-15,1-4 110 0,-1-3 30 0,4 0 73 16</inkml:trace>
  <inkml:trace contextRef="#ctx0" brushRef="#br0" timeOffset="42742.41">28378 3770 755 0,'0'0'266'15,"4"-7"-41"-15,-4 7-25 0,0 0-21 16,0 0-23-16,0 0-18 0,0 0-61 0,7 14-33 0,-4-3-57 15,1 1-77-15,-1 1-15 0,0 3-79 16,3 1-466-16,-1 4-8 0</inkml:trace>
  <inkml:trace contextRef="#ctx0" brushRef="#br0" timeOffset="43657.37">28608 4017 1039 0,'3'-4'320'0,"0"1"-13"16,0-1-148-16,-3 4 2 0,0-10 0 15,0 6-15-15,0 4 2 0,-6-8-30 16,3 2-3-16,-4 3-25 0,-4-1-3 0,4 3 0 16,-3-1-28-16,-2 2-10 0,-3 0 7 0,1 3-8 15,1 1 1-15,-1 2-3 0,-3 1-10 16,4 0-13-16,-2 1-5 0,2 0 2 0,2 1-14 16,3-1-6-16,0 0-8 0,4-1 3 0,1 1 2 15,3 0 1-15,0-4-6 0,5 1-10 16,0-2 31-16,2 2-16 0,7-3-7 0,-1-2 20 15,0-2-23-15,2 1 8 0,-2-3 0 0,6 0 5 16,-4-3 13-16,-1 0-21 16,3 0 3-16,-3 3-2 0,2-4 19 0,-2 0 1 0,-3 0 20 15,-1 3 8-15,0 1-12 0,-3-4 1 16,0 3 1-16,0 2 5 0,-3-2-16 0,2 2 78 0,-1-1 4 16,-3 1-28-16,-2 3-10 15,8-7 0-15,-8 7-18 0,6-1 5 0,-6 1-17 16,0 0-4-16,6 8 4 0,-5 2-6 0,-1 2 0 15,0 1-5-15,-1 5 5 0,0 2-12 16,-4 5 9-16,1 2-17 0,-3 6 7 0,4 1 6 16,-1 0-6-16,-5 4-5 0,5-2-10 0,-5 14 8 15,0-3 5-15,3-9-13 0,-1-1 5 0,-3-3-8 16,3-5 3-16,0 0 3 0,1-4-18 16,-2-6-6-16,1 1 1 0,1-1-6 0,-4-8 0 15,5 4 6-15,-4-5-3 0,-1 0 10 16,3-5-5-16,-1 0 3 0,-1-2 25 0,9-3-10 15,-11-6-20-15,4-2 17 0,3-2 6 0,3-3-11 16,-1 0 3-16,5-10 5 0,1 3 5 16,7-10 8-16,-1 3-16 0,11-11-10 0,3 2 6 15,5-3 2-15,-4 2 12 0,4-1-12 16,0 3 5-16,2-1-2 0,0 3-6 0,1 0 3 16,-3 0 10-16,-3 8 8 0,-7 3-13 0,1 2 0 15,-2 3 5-15,-2 3 2 0,-2-1 9 16,-4 3 2-16,1 3 5 0,-1-2 15 15,-3 1-7-15,2 5 0 0,-1-2 12 0,-4-1-33 16,2 2 16-16,-1 3 15 0,-3-3-8 0,4 4-15 16,-2-3-15-16,-4 5 20 0,4-4-11 15,-1 0-9-15,-3 4 15 0,0 0-15 0,0 0 9 16,0 0-4-16,-3 14-3 0,0-6-13 0,-2 2 6 16,-1 0 4-16,4 2-4 0,-6 1-1 0,5-1 1 15,-1-2-1-15,1 0 3 0,-1-1-10 16,4 0 7-16,-1-1-4 0,1 0 12 0,0-1-8 15,1-1-2-15,3-2 10 0,2 1-2 0,-2-2 10 16,6-1-8-16,4-4-13 0,-4 1 8 16,9-2-5-16,-4-5 8 0,3 2 4 0,-5-1-9 15,4-1 4-15,0 0-4 0,-3 4 20 0,-1-5-8 16,-3 4-13-16,1 1 13 0,-4-1 1 16,2 0-19-16,-1 2 3 0,-4 0 10 0,2-1-15 15,1 3 7-15,-7 1-12 0,9-3 7 16,-9 3 1-16,10 0-4 0,-10 0-4 0,8 4 0 15,-5 3-24-15,-2 0 3 0,5 3-51 16,-2-2-92-16,3 2-118 0,-10-2-105 0,6 5-496 16,2-5 99-16,-3 0 77 0,1 1 44 0</inkml:trace>
  <inkml:trace contextRef="#ctx0" brushRef="#br0" timeOffset="44001.92">29479 4034 744 0,'0'-5'272'0,"0"5"14"0,3-8-30 0,-3 8-20 16,0-4-19-16,0 4-30 0,0-7-33 0,0 7 5 16,0 0-37-16,-3-6 4 0,3 6-14 15,0 0-9-15,0 0-26 0,-24 13-8 0,17-9-3 16,-6 6 3-16,2 1-20 0,1 0-3 0,-3 3 5 16,-1-3-23-16,4 2-2 0,0-1 7 15,2 1-22-15,0-3-11 0,3 0 15 0,1-1-5 16,3-1-17-16,-1-2 4 0,4-2 21 0,0 0-5 15,4-1-3-15,1-2 3 0,-7-1-8 16,19-4 8-16,-11 0-13 0,-1 0 10 16,4-2-5-16,-1-2-2 0,0-1 14 0,1 1-19 15,-1-3 7-15,0-2 3 0,0 2-6 0,-3 2 14 16,0-4-11-16,-1 2 2 0,-2 2-1 16,0-1-14-16,-1 0-13 0,1 0-12 0,-4 2 8 15,0 4-39-15,-1-2-24 0,-2-1-52 0,3 7-34 16,-8-3-64-16,8 3-80 0,0 0-122 15,-13 8-320-15,10-3 97 0,-1 0 36 0</inkml:trace>
  <inkml:trace contextRef="#ctx0" brushRef="#br0" timeOffset="44624.68">29527 4042 796 0,'4'-1'235'15,"-4"1"31"-15,6-6-10 0,-6 6-79 0,4-4 17 16,-4 4-22-16,6-2-16 0,-6 2-15 0,0 0-16 15,7-1-20-15,-7 1 0 0,0 0-8 0,0 0-10 16,0 0 0-16,0 0-25 0,0 0-8 16,7 10 5-16,-7-5-16 0,2 2-25 0,-2-3 2 15,0 5-9-15,1-4 7 0,0 2-3 0,-1-1-25 16,3-1 17-16,2 1-9 0,-3-2-11 16,1 0 5-16,4-1 13 0,-7-3-7 0,14 0-13 15,-14 0 9-15,19-7 6 0,-11 3-5 0,2-4 10 16,6 0-2-16,-5-1 7 0,0 3-5 15,-1-2-2-15,-3 1 10 0,0 3-1 16,4-2 1-16,-5 1-8 0,-2 0 3 0,2 0 7 16,-1 4-4-16,-3-2-4 0,5-1-2 0,-7 4-12 15,0 0-6-15,0 0 31 0,0 0-13 16,13 8 8-16,-12-1-11 0,-1-1-14 0,3 1-6 16,0-2 33-16,-3 5-15 0,4-3 0 0,0 1 21 15,-1 0-9-15,0 1-1 0,1-2 1 16,6-1-4-16,0 2-16 0,-3-4 21 0,8-1-5 15,-2-2 7-15,0-2-10 0,7-5 13 16,-1 0 0-16,0-3-15 0,2-2 12 0,-1-6-17 16,4-4 9-16,-3 3-4 0,-2-1-3 15,-4-5-3-15,4 0 6 0,-4 1 4 0,-5 3-1 16,1 2-6-16,-2-1 2 0,-5 5-2 0,3 0-5 16,-4 3 10-16,3 0-7 0,-4 1 4 15,1 5-2-15,-3-1-13 0,0 6-2 0,0 0 18 16,0 0-11-16,0 0 0 0,0 0-2 0,-7 28 10 15,3-12 0-15,4 1-10 0,0 4 5 0,0 0 20 16,4 4-13-16,0 3-4 0,5 1 22 16,1 1-17-16,3-2 5 0,5 12 15 0,-1-8-21 15,-3-4-2-15,0-3 0 0,-1-3 3 0,0-4-1 16,-2 2-7-16,-1 1 10 16,-2-5 8-16,-1 1-15 0,-4-3-1 0,0 1 3 0,-9 0 3 15,-5 5-1-15,-12 2-7 0,-16 9-23 16,-8-5-28-16,-18 6-149 0,3-14-207 0,-13 8-423 15,-4-1 62-15,0-5 128 0</inkml:trace>
  <inkml:trace contextRef="#ctx0" brushRef="#br0" timeOffset="45799.63">29383 5225 688 0,'0'-12'274'15,"2"8"-23"-15,-1-4 15 0,-1-1 26 0,1 3-29 16,-1-2-30-16,-1 2-25 0,0 0-24 0,-1-3 0 16,-1-1-15-16,-2 1-28 15,-3 0-18-15,-3 1-13 0,-2-2-20 0,-5 6 9 0,0-2-6 16,-11 2-24-16,4 2-8 0,1 0 8 16,-3 1-5-16,3 1-13 0,1 1-7 15,-1 2-3-15,-1 4-13 0,1-1-2 0,1 2 4 16,4 0-25-16,0 1 8 0,6 0-3 0,3 1-2 15,-1-2-18-15,4-1 5 0,1 3-3 0,5-4 11 16,2 1-11-16,2-3 13 0,3 1 0 16,1-2-5-16,7-2 0 0,0-1 3 0,3 0-6 15,3-1 11-15,1-2-8 0,0-4-3 0,0 2 11 16,1-1-5-16,1-1 4 0,-8 0-4 0,3 0 7 16,-1-1-2-16,-4 2-11 0,-3 1 47 15,1-1-19-15,-1 2-2 0,-3-2-76 16,3 2 7-16,-6-1-6 0,3 1 6 0,-4 2 16 15,3 0 1-15,-6 2-4 0,7-5-3 16,-7 5-10-16,0 0 13 0,0 0 2 0,0 0 8 16,4 12 3-16,-4-12-6 0,-8 12 8 0,5-2-10 15,0 3 2-15,0-3 6 0,3 4-6 0,-3-3 24 16,3 4-26-16,3-3 17 0,0 0-19 16,4-2 14-16,0 0 11 0,0-2-5 0,0-1 0 15,3-1 10-15,4-5-5 0,-1-1-3 0,1-1 10 16,6-6-9-16,1-5 2 0,6-1 2 15,7-17 6-15,-3-2-29 0,0 1 29 16,3-7-6-16,-3-2-2 0,0-1 2 0,-1-3 6 0,-2 0-3 16,-1-4 8-16,-3 5-3 0,-7 3-3 15,0 12 6-15,-7 3 15 0,-3 3-8 0,0 3-4 16,-3 2 1-16,-1 4-12 0,-3 1 8 16,0 4-16-16,-3 2 3 0,0 0-2 0,-5 6-4 15,8 0 4-15,-17 9 2 0,3 2 2 0,1 6-2 16,-2 0 2-16,-1 8 16 0,-3 12-10 15,1 3-6-15,2 4 6 0,1 1-14 0,1-2-1 16,4 4 7-16,5-8 12 0,0-3-12 0,1-1 5 16,4-5 0-16,0 1-2 0,4-5-9 0,1 2 6 15,0-6 15-15,2 2-2 0,7-6 0 16,-1-3 15-16,5-1-21 0,4-5-9 16,0-5-1-16,2-1 11 0,6-8-9 0,1 3 22 15,3-11-16-15,10-8 8 0,-2-3-8 0,-1-6 5 16,-1-3-5-16,-4-2 2 0,-2-7-22 15,0 1 20-15,-7-4-18 0,0-2-13 0,0 3 11 16,-6-4 4-16,-4 5 3 0,-4 9 13 0,-6 4 11 16,0 7-11-16,-3 1-13 0,1 1 13 0,-4 3 13 15,0 4-18-15,-2 3 5 0,-5 1-13 16,2 3-8-16,-3 4 16 0,0 0-3 0,7 3 11 16,-24 13 0-16,5-2-19 0,4 4 19 0,-6 8 2 15,2 2-8-15,-5 8 6 0,1 3-6 16,2 3 26-16,0 3-41 0,6-1 16 15,2-7 7-15,5-1-5 0,-2 0 13 0,4-1-29 16,3-1 11-16,3-1 3 0,0-2-3 0,6-2-11 16,2 3-14-16,5-2-14 0,5-5-76 15,-2-5-116-15,5 1-462 0,-1-6-73 0,4 0 80 16,-3-8 43-16</inkml:trace>
  <inkml:trace contextRef="#ctx0" brushRef="#br0" timeOffset="46173.92">30494 5093 1100 0,'0'0'343'0,"2"-5"-36"0,-2 5-64 0,1-4 24 15,-1 4-47-15,0 0-26 0,1-8-14 0,-1 8-14 16,0 0-10-16,0 0-36 0,0 0 13 16,0 0-17-16,-23 8-14 0,12-1-10 0,1-1-18 15,0 4-15-15,-4 0-5 0,4-1-10 0,-1 1 12 16,1 4-18-16,0-3-10 0,3 0-2 0,0 1 2 15,0-3-2-15,4 1-1 0,-1 0-14 16,1-1 27-16,6-3-38 0,-1 2 0 0,0-3 5 16,4-3-20-16,1 1 17 0,4-2-9 0,-2-1 17 15,1-1-5-15,1-2-8 0,-1 1 19 16,0-4-1-16,1 0-7 0,-4 2 5 16,3-4-6-16,-2 1 14 0,-2 0-1 0,-1 0 1 15,-3-1-1-15,1-1-10 0,0 2 8 0,-3-2-15 16,0 3 2-16,-3-1 10 0,0-2-15 15,-1 2 16-15,-2-1-21 0,-2 3-13 0,1 1 8 16,-2 0-24-16,2 2-4 0,7 2-29 0,-11-2-30 16,11 2-39-16,0 0-22 0,0 0-34 0,0 0-77 15,-3 4-550-15,3-4 15 0,19 3 44 16,-4-3 102-16</inkml:trace>
  <inkml:trace contextRef="#ctx0" brushRef="#br0" timeOffset="46769.65">30908 5061 747 0,'4'-2'241'0,"-1"-4"9"16,2 0 40-16,-3 4-16 0,-2 2-19 16,0-10-27-16,0 4-23 0,0 6-8 0,-2-9-33 15,0 5-3-15,-4-1-28 0,3 3-17 0,-5-4-9 16,1 4-10-16,-1 1-7 0,-2 1-13 16,10 0-1-16,-26 3-9 0,12 1-6 0,-2 0-14 15,-2 7-4-15,4 1 1 0,-6 4-6 0,6-3-2 16,-6 8-8-16,7-2 3 0,-5 3 2 0,5 0-15 15,2-1 2-15,4-1-7 0,0 2-5 16,0-4 17-16,4-1-14 0,3-1 1 0,3 1 9 16,4 0-21-16,2-3 0 0,1-2 5 15,5-1-2-15,2-2 7 0,4 0 0 0,5-6 8 16,-4 1 0-16,1-2-23 0,1-2 5 16,1-6 2-16,4 3 3 0,-6-5 6 0,3 0-1 15,-5-1-7-15,0-3 14 0,0 2-17 0,-5-1 8 16,2-3 0-16,-5 3-3 0,-4-2-3 15,2 1 11-15,-4-1-2 0,-3 4-24 0,-1-2 13 16,-3 2-11-16,-3 1-6 0,2 2 11 0,-5-1-1 16,-1 3-6-16,-1-1 8 0,-1 2 2 15,-1 2-12-15,-1-2 12 0,11 3-7 0,-15 3-18 16,4-2 2-16,0 3 19 0,4 1-14 16,0 1 8-16,0-2 11 0,3 2-13 0,-2-1 2 15,3 1-3-15,3-2 4 0,0-4 1 16,0 10 1-16,0-10 2 0,6 4 3 0,-3 0 5 15,-3-4 5-15,8 3 6 0,-3 1 1 0,-5-4 11 16,5 2-17-16,-5-2 12 0,7 1 12 16,-7-1-12-16,0 0-15 0,6 1 33 0,-6-1-24 15,0 0 1-15,8 2 0 0,-8-2-8 0,0 0 3 16,3 4-6-16,-3-4 1 0,0 0 2 0,7 0 10 16,-7 0-2-16,10 4 10 0,-7 0-15 15,5-4-11-15,2 3-4 0,3-2-9 16,-2 4 1-16,5-4-49 0,0 2-28 0,-1 1-34 15,2-3-43-15,3 2-28 0,-2 1-33 16,2-4-64-16,-10 0-67 0,11-3-443 0,1-2 39 16,1-2 114-16</inkml:trace>
  <inkml:trace contextRef="#ctx0" brushRef="#br0" timeOffset="46987.34">31448 4776 939 0,'0'0'305'0,"-3"-6"-39"16,3 6-23-16,-3-3-28 0,3 3-28 16,0 0-21-16,0 0 8 0,0 0-25 15,0 0-6-15,-7 11-15 0,7-3-10 0,-3 2-6 16,2 3-19-16,-3 4-1 0,1 0-21 0,0 7 4 16,-1 2-9-16,1 1 6 0,-2 6-16 0,-3 2 3 15,0 12-13-15,-5 2-18 0,3-1-28 16,2-2-33-16,-1-7-44 0,-1-6-59 0,6-1-15 15,-3-7-99-15,-4 2-280 0,5-8-271 0,6-1 74 16,-3-5 87-16</inkml:trace>
  <inkml:trace contextRef="#ctx0" brushRef="#br0" timeOffset="47350.28">31393 5229 847 0,'4'-13'222'0,"-4"0"11"0,0 5-15 0,4-1-3 16,-4 1-56-16,0 1-29 0,-4 3 29 15,4-2-46-15,0 6 15 0,0-8-29 0,0 8-4 16,0-8-3-16,0 8-10 0,0-4-10 0,0 4-13 16,4-7-13-16,-4 7 2 0,8-5-7 15,-3 4-5-15,2-1 0 0,4 1 15 0,2 1-15 16,0-3-3-16,3 3-12 0,-1 0 15 0,-1-2-26 16,1 2 21-16,-2-2-16 0,0 1 3 0,1 1 2 15,-1 0 1-15,1 0-14 0,-4 0 1 16,-10 0 18-16,14-1 15 0,-4 2-21 15,-10-1-10-15,14 0 11 0,-8-1-3 0,-6 1-5 16,11 1-1-16,-11-1-4 0,0 0-10 0,10 0 12 16,-10 0-10-16,3 5-5 0,-3-5 17 15,2 7-12-15,-2-1 8 0,-2 1 0 0,-1 1-6 16,3 1 1-16,-3 0-8 0,0 1 0 0,1 0 7 16,-3 3-20-16,1-1-17 0,3 1-37 15,-5-1-61-15,6 0-16 0,-3 1-132 0,2-1-572 16,1-2 91-16,1-3 99 0,-1 1 38 0</inkml:trace>
  <inkml:trace contextRef="#ctx0" brushRef="#br0" timeOffset="47522.08">31804 4963 783 0,'-3'-6'261'0,"3"6"-15"0,0-7-34 15,0 7-28-15,0 0-28 0,0 0-22 0,0 0-19 16,0 0-54-16,0 0-63 0,-5 20-67 0,2-11-113 16,0 5-514-16,3 2 4 0</inkml:trace>
  <inkml:trace contextRef="#ctx0" brushRef="#br0" timeOffset="47864.03">31934 5179 726 0,'0'0'341'16,"3"-3"-39"-16,-3 3-95 0,5-8-20 0,-5 8-23 16,1-7-5-16,-1 3-3 0,0 4-26 0,-9-7-4 15,5 3-21-15,-6 0 5 0,0 4-33 16,0-1-1-16,-2 1-4 0,-1 1-13 0,0 2-21 16,-4 2-7-16,4 2 0 0,1-1 5 15,1 2-21-15,2-1 16 0,-1 0-21 16,6 0-8-16,1 1 9 0,0-1 7 0,8-3-13 15,-3 2-3-15,10-1 26 0,-4-2-15 0,4 0 5 16,1-3-13-16,0 1 18 0,0-2-2 0,1 2-1 16,-1-2 6-16,0 1-16 0,-1-2 8 15,-3-2 26-15,2 2-16 0,-4-1-3 0,3-3-9 16,-2 5 4-16,0-2 21 0,-3-1-26 0,3 2-2 16,-8 2 3-16,5-5-19 0,2 4 0 15,-7 1-12-15,4-4-28 0,1-1-16 0,-5 5-44 16,0 0-37-16,0 0-19 0,0 0-43 15,0 0-54-15,0 0-49 0,-19 14-468 0,17-11 108 16,2-3 14-16</inkml:trace>
  <inkml:trace contextRef="#ctx0" brushRef="#br0" timeOffset="48194.23">32122 5188 558 0,'13'-2'279'0,"-5"-2"-77"15,-2 1 5-15,1 2-33 0,-7 1-5 16,8-2-13-16,-8 2-20 0,9-1 0 0,-9 1-24 15,4-3-20-15,-4 3 6 0,0 0-32 0,0 0-2 16,0 0 3-16,13 0-14 0,-13 0-6 0,0 0-4 16,3 6-15-16,-3-6 8 0,0 8-13 15,0-3-2-15,0-5 2 0,0 6-16 0,0-6 6 16,0 6-16-16,0-6 19 0,0 6 2 16,0-6 10-16,0 0 13 0,5 2-3 15,-5-2-7-15,0 0 5 0,0 0 7 0,13-16-15 16,-5 7 26-16,-6 1 5 0,7 1 8 0,-7 3-11 15,4-4-2-15,0 2-11 0,-2 3-4 0,1-1-19 16,-3 0 16-16,1-2-8 0,-3 6-10 16,8-2-5-16,-8 2-5 0,0 0 2 0,9 7 8 15,-8-2-11-15,2 6 1 0,0 3 2 0,2 6-2 16,1 10-26-16,4 2-97 16,-7 3-323-16,18 15-391 0,6-4 104 0,6-4 52 0,12 4 69 15</inkml:trace>
  <inkml:trace contextRef="#ctx0" brushRef="#br0" timeOffset="56782.77">9139 5185 389 0,'7'-1'130'0,"-7"1"39"16,0 0 8-16,0 0-11 0,0 0-23 0,0 0 16 15,0 0-10-15,3-6-14 0,-3 6-12 16,0 0-21-16,0 0-4 0,0 0-4 0,0 0-1 16,0 0-42-16,0 0 46 0,0 0-12 0,0 0 9 15,0 0-9-15,0 0-3 0,0 0-8 16,0 0-8-16,0 0-9 0,0 0 12 0,0 0-13 16,-9 17-2-16,2-9 7 0,-4 5-15 15,-5 3 3-15,-5 5-3 0,-10 10 5 16,-6 2-33-16,-5 4 36 0,-9 6-18 0,-4 2-13 15,-7 1-72-15,-6 2 67 0,-4 0-15 0,-3 2 7 16,-7-2-5-16,-3-2 3 0,-7 2-16 0,-21 10 3 16,20-14 7-16,1 3 1 0,6-4 28 15,-2 0-21-15,6-1 23 0,3-3 8 0,0-2-20 16,4-3 9-16,7-1-12 0,16-10 16 0,5 1-19 16,2-6 16-16,14-1-26 0,7-7 8 15,4 2-6-15,3-5 4 0,3-3-1 0,0 3 0 16,4 0 16-16,-4-3-19 0,7 1 1 0,-3-3-13 15,4 3 13-15,-2-4 2 16,8-1-13-16,-9 0 3 0,9 0-10 0,0 0-13 16,0 0-28-16,-7-6-31 0,7 6-49 0,6-8-84 15,-9 3-102-15,16-2-492 0,1-5 54 0,3 1 87 16,8-3 89-16</inkml:trace>
  <inkml:trace contextRef="#ctx0" brushRef="#br0" timeOffset="57917.78">9146 5263 453 0,'-3'-3'184'0,"3"3"-8"0,0 0-17 15,-7-6-33-15,7 6 30 0,0 0-15 0,-3-4 7 16,3 4-25-16,0 0 15 0,-5-5-10 15,5 5-23-15,-3-3 5 0,3 3-18 0,0 0 11 16,0 0 9-16,0 0-81 0,-6-6-39 0,6 6 16 16,0 0 5-16,-1-2 12 0,1 2 1 15,0 0-18-15,0 0 4 0,0 0 86 0,-6-6-16 16,6 6-18-16,0 0 5 0,0 0-5 16,-4-3-5-16,4 3-1 0,0 0 6 15,0 0-20-15,0 0-1 0,-3-4-7 0,3 4 3 16,0 0-16-16,0 0-8 0,0 0 13 0,0 0-25 15,0 0 4-15,0 0-9 0,0 0-11 16,0 0 13-16,0 0 0 0,0 0 0 0,7 17-5 16,-1-9-5-16,-2 3 12 0,2 2 16 0,2 3-23 15,2 7 5-15,0-3 8 0,4 8 10 16,6 8 7-16,1 5-22 0,3-4-3 0,3 2 5 16,1 2-84-16,6 1 20 0,4 10-3 15,2-1 44-15,-1-1-28 0,4 0 8 0,1 2 0 16,2-2 4-16,-2 2-2 0,4-2 24 15,-4 0-17-15,1 0 14 0,-1-2 5 0,-7-10-3 16,1 2 13-16,3 9-18 0,-7-11 5 0,0 2 16 16,-3-2-3-16,3-4 0 0,-3 1 8 15,0-2 2-15,0-1-8 0,-1-4 4 0,-5-3-1 16,-2-3 10-16,-3-5-15 0,1 2-5 0,-3-2 20 16,2-3-2-16,-3 1 0 0,-3-3 0 15,0-2 2-15,-1 3-15 0,-2-5 3 0,-4 1 17 16,3-3 13-16,-1-4 21 0,-1 6-49 0,-2-5 36 15,1 3-33-15,-4 0 25 0,1-4 75 0,-4-2-11 16,7 1-23-16,-7-1-28 16,0 0-25-16,0 0-47 0,7-9-61 0,-7 9-59 15,-3-11-722-15,3 5 98 0,-4-2 48 0,4 0 98 16</inkml:trace>
  <inkml:trace contextRef="#ctx0" brushRef="#br0" timeOffset="59054.09">6141 6886 517 0,'-3'-2'138'0,"3"2"-5"0,-1-6-36 15,1 6 62-15,0 0-11 0,0-9 88 16,0 9-39-16,-3-3 15 0,3 3-38 0,-3-5-20 16,3 5-11-16,0 0-25 0,0 0-16 0,0 0-2 15,0 0-5-15,0 0-5 0,0 0 2 16,-4 14-15-16,4-5-3 0,-3 3 3 16,0 2-13-16,-1 4-16 0,1 4-12 0,-5 2-69 15,2 1 7-15,0 0 6 0,2 0-6 0,-3 2 29 16,-4 1 61-16,5-3-21 0,0-1 1 15,2-2-6-15,-4-1-10 0,2 0 5 0,2-5 11 16,-2 2-21-16,0-2 3 0,5-5-1 0,-2 2-9 16,-2-1-14-16,3-4-10 0,1 2-12 15,-2-2-21-15,0-1 10 0,0 0-10 0,2 0-53 16,1-7-111-16,-10 4-84 0,10-1-492 16,0-3 36-16,0 0 77 0,0 0 54 0</inkml:trace>
  <inkml:trace contextRef="#ctx0" brushRef="#br0" timeOffset="59641.24">6165 6775 575 0,'0'0'180'0,"3"-4"-22"0,-3 4 6 16,0 0-44-16,0 0 24 16,0 0-9-16,11 15 1 0,-8-8 43 0,-3 3 11 15,4 4-39-15,-1-2-5 0,-3 3-11 0,3 2-14 16,1 1-16-16,2-1-1 0,-3-2-37 16,5 2 2-16,-4-2 16 0,5 1 4 0,-2-6-17 15,0 5 12-15,3-7-17 0,0 1 2 0,1-1-23 16,-1-2 5-16,3-3-10 0,-1 0-7 15,1 1 1-15,-2-4 1 0,2 0-8 0,0-6-12 16,2 3-6-16,-3-3 13 0,3-1 3 16,-2 0 4-16,1 1-91 0,-4-6 17 0,0 2-7 15,1 3 26-15,-4-3 7 0,0 2 7 16,-1 0-12-16,0-1 8 0,2 0-3 0,-5 1 13 16,1 0 8-16,2 1 4 0,-5 3-12 0,1-2 23 15,2 0-10-15,-1 1 2 0,-1-1-5 16,0 4-5-16,-2 2 10 0,4-6-2 0,-4 6-21 15,0-6 3-15,0 6 0 0,0 0 7 0,0 0 3 16,0 0-15-16,3 22 10 0,-6-12 7 16,3 5-2-16,-4 1-7 0,0 2 4 0,1 1 3 15,3-1-5-15,-6 4-11 0,5 0 19 0,-2-3 2 16,0 6-5-16,0-8 8 16,2 1-11-16,-2 3 8 0,3-4-7 0,-3 1 7 15,3-7 3-15,0 6-6 0,-3-3-7 0,3-2 10 16,0 1-7-16,0-2-3 0,0 3-11 15,3-5-17-15,-3 1-18 0,0-2-70 0,3 1-35 16,0-2-143-16,-3 1-490 0,4 0 70 0,-4-1 61 16</inkml:trace>
  <inkml:trace contextRef="#ctx0" brushRef="#br0" timeOffset="60726.11">6849 6915 519 0,'4'-5'261'0,"-4"5"-53"0,3-7 30 15,-3 7-72-15,0-5 31 0,0 5-5 0,3-6 3 16,-3 6-11-16,0 0-18 0,1-6-10 0,-1 6-10 16,0 0-15-16,0 0-11 0,0 0-17 15,0 0 1-15,-1 18-6 0,-2-6-14 16,0-2-10-16,-2 4-10 0,5 0-2 0,-6 3 12 15,3 2-33-15,2 0 5 0,-5 4 18 0,2-2-31 16,-3 2 6-16,1 1 9 0,2 1-17 16,-2-6-3-16,2 4 11 0,1-4-16 0,-1-1-8 15,0-1-7-15,1-2 5 0,0 2-1 0,2-4-14 16,-2-1-1-16,3 0-38 0,-3-3-5 16,3 0-28-16,0 0-69 0,0-1-47 15,0-5-66-15,-6 2-76 0,8-2-485 0,2 2 64 0,-4-5 60 16,0 0 96-16</inkml:trace>
  <inkml:trace contextRef="#ctx0" brushRef="#br0" timeOffset="61018.71">6842 6828 601 0,'0'0'230'0,"0"-3"-22"0,0 3-6 16,0 0-28-16,0 0-10 0,0 0-5 0,-4-7-24 15,4 7 11-15,0 0-31 0,0 0-15 16,7-3 8-16,-7 3-24 0,8-5 8 16,-2 4-25-16,4-5-13 0,-3 4 15 0,4-3 2 15,2 1-14-15,0 2-4 0,2-4 6 0,1 1-13 16,2 1-7-16,2-2-1 0,-3 3 6 15,0-2-24-15,0 3 3 0,0-3 3 0,-3 4-3 16,0-2-26-16,-1 3-15 0,1-2-69 0,-7 2-51 16,-7 0 0-16,14 2-223 0,-7 1-361 15,-7 3-5-15,0 2 87 0</inkml:trace>
  <inkml:trace contextRef="#ctx0" brushRef="#br0" timeOffset="61256.09">6790 7040 778 0,'18'-12'276'0,"-18"12"-33"16,9-3-10-16,-5-3-20 0,4 5-24 0,-8 1-12 16,16-2-19-16,-8-3-12 0,-2 4-15 15,7 0-19-15,-6 1-9 0,7-2-11 16,-3-1-2-16,3 2-9 0,-1 1-24 0,0 0 7 15,4 0-5-15,-3 0-13 0,3-2-33 0,-2 2-47 16,1 0-109-16,2 0-21 0,-2 2-660 16,1-2 94-16,0 0 34 0,1 0 136 0</inkml:trace>
  <inkml:trace contextRef="#ctx0" brushRef="#br0" timeOffset="61617.89">7539 6857 755 0,'4'-4'340'0,"-4"4"-25"0,0 0-46 15,0 0-11-15,3-3-45 0,-3 3-19 0,0 0-15 16,0 0-17-16,0 0-16 0,0 0-13 0,0 17-18 15,0-8-10-15,0 1 2 0,-3 5-22 16,3 2-8-16,-4 1 2 0,4 3-20 0,-6-3 12 16,2 7-17-16,1-4-15 0,-1 2 2 0,1 1-11 15,0 0 9-15,-1 0-6 0,4-5 8 16,-3-1-8-16,-1-2-25 0,1 1-3 16,-1-3-13-16,4-3-15 0,0 3-13 0,-3-6-5 15,3 2-5-15,-1-3-10 0,1 1-67 0,0-8-169 16,0 2-552-16,0-2 106 0,0 0 4 15,0 0 94-15</inkml:trace>
  <inkml:trace contextRef="#ctx0" brushRef="#br0" timeOffset="61962.09">7396 6701 614 0,'-7'-1'297'0,"7"1"-34"0,-6-4-17 0,6 4-16 15,0 0-27-15,-4-4-6 0,4 4-31 16,0 0-28-16,-4-2-4 0,4 2-4 0,0 0-12 16,0 0-3-16,0 0-15 0,0 0-8 0,0 0-2 15,0 0 22-15,20-4-32 0,-10 3 4 16,2 0-25-16,1-1 5 0,4-2-5 15,0 1-13-15,1 1 0 0,5-3 0 0,0 0-13 0,2 1 3 16,2-2-13-16,-6 3-5 16,6-1 5-16,-6 1 0 0,2 1 5 0,-2-3-17 15,-1 5 9-15,1-2-15 0,-6 2-5 0,1 0-18 16,1-2-36-16,-4 2-40 0,-3 2-57 16,1-2-116-16,-4 1-267 0,-3 0-291 0,2 5 119 15,-6-6 53-15,0 0 52 0</inkml:trace>
  <inkml:trace contextRef="#ctx0" brushRef="#br0" timeOffset="62869.11">9933 7040 660 0,'-4'-6'251'0,"4"6"-23"15,0 0-8-15,0 0-36 0,0 0-25 0,0 0-6 16,0 0-20-16,0 0-12 0,0 0-24 15,0 0 3-15,0 0-8 0,0 0-18 16,0 0-7-16,7 19 7 0,-7-6-13 0,0-3-4 16,0 5 7-16,0-3-13 0,-3 2-5 15,3 5-13-15,-5 2-5 0,2 0 8 0,0 4 0 16,-1-2-8-16,1 1 8 0,0 1-10 0,-3 0-14 16,2-4 11-16,0 0-17 0,0-2-27 0,1 2 1 15,0-4-37-15,-1 0-32 0,4-1-55 16,-3-5-40-16,0-1-33 0,3 3-554 0,3-5 65 15,-3-4 84-15</inkml:trace>
  <inkml:trace contextRef="#ctx0" brushRef="#br0" timeOffset="63322.84">10014 7011 568 0,'0'0'210'0,"0"0"-21"0,0 0-28 0,0 0 6 0,0 0-16 15,0 0-10-15,0 0-19 0,10 17-4 0,-10-10-31 16,5 0 31-16,-2 4-34 16,3-3-7-16,1 6-3 0,-4-3-15 0,5 2 13 15,2-3-11-15,-3 0 3 0,2-1-10 0,2-1 69 16,-1 2-5-16,0-5-21 0,1 1-89 15,2-3-1-15,1-2 6 0,-3 3 2 0,5-4-9 16,-2-4 4-16,0 3-15 0,3-2 7 0,-1-3-4 16,2-1-14-16,-5-1 16 0,2 0 0 0,1-1 11 15,-2 0-4-15,-1 0-2 0,-2 0-12 16,-1 1 2-16,0-1 5 0,-2 1 28 16,-2 1-3-16,1 0 9 0,-3 4-22 0,2-4 6 0,-3 5 18 15,1-3-26-15,-4 5 8 16,0 0-2-16,7-1 4 0,-7 1 1 0,0 0-11 15,0 0 0-15,-7 22 6 0,3-12-4 0,1 1-7 16,0 2 16-16,0-1-3 0,2 2-16 16,-2 3-4-16,3 0 9 0,-3-1-1 0,3 3 12 15,-3-2 12-15,3-1-30 0,0 1 10 0,-1-2-27 16,1 0-32-16,1-2-5 0,2 1-79 16,0 0-105-16,0-3-584 0,1 0 90 0,-1 2 69 15,4-5 39-15</inkml:trace>
  <inkml:trace contextRef="#ctx0" brushRef="#br0" timeOffset="68005.84">10582 7042 406 0,'0'0'175'0,"0"-7"-1"0,0 7-23 0,0-6 10 15,0 6 46-15,0-4-17 0,0 4-4 16,-4-6 4-16,4 6-19 0,0 0-35 0,-3-4-5 15,3 4-3-15,0 0 7 0,-1-6-2 0,1 6-30 16,-3-6-85-16,3 6 38 0,0 0-12 16,0-4-16-16,0 4 5 0,0 0 5 0,0 0-20 15,0 0 3-15,0 0 2 0,0 0-10 0,0 0 7 16,0 0-10-16,0 0 6 0,0 0 9 16,18 10-12-16,-12-3 0 0,1 1-11 15,-3-3 6-15,6 7-5 0,-3-2 15 0,0 0-8 0,2 4-10 16,2-3 15-16,-4 3-5 0,0 1-10 15,3-4 8-15,0 4-21 0,0-3 18 16,-3 2 3-16,4-2 13 0,-4 1-29 0,2-2 8 16,-1 2 2-16,-1-4-14 0,2-1 14 0,-5 0 14 15,2 0-11-15,-1-4-3 0,1 3 31 16,-2 0-22-16,-1-3-32 0,0 0 119 0,-2-1-17 16,5 1-4-16,-6-4-13 0,0 0 8 0,0 0-11 15,14-11-12-15,-10 1-11 0,2 0 21 16,1-5-18-16,1-2 0 0,1-1-10 0,-2-4 2 15,3 2-2-15,-2-3-6 0,5-3 6 0,-4 2-3 16,2 5-12-16,-4-4 14 0,3 4-17 16,-2-2 5-16,-2 7 15 0,1-2-25 15,-4 1 7-15,1 6-2 0,2-1 0 0,-2-2-16 16,0 3 11-16,-1 1-5 0,0 4 9 0,-3-3 1 16,3 1 15-16,-2 3-25 0,2-2 2 0,-3 5-2 15,3-8-26-15,-3 5 23 0,0 3-21 16,0 0-10-16,3-6 3 0,-3 6 5 0,0 0-10 15,0 0-41-15,0 0 5 0,0 0-49 0,8 13-77 16,-5-10-107-16,-2 3-599 0,2-3 105 16,0 3 82-16,0-3 69 0</inkml:trace>
  <inkml:trace contextRef="#ctx0" brushRef="#br0" timeOffset="68348.89">11269 6915 819 0,'0'0'327'0,"0"0"-50"16,0 0-21-16,0 0-11 0,0 0-50 15,0 0-8-15,0 0-18 0,0 0-26 0,0 0 0 16,-3 14-9-16,3-3-32 0,-3-1-13 15,2 1 9-15,1 4-19 0,0 0 3 0,-3 3-10 16,3-2-3-16,-4 1-18 0,4 1-5 16,-4 0-2-16,4 0-1 0,-3 1 3 0,3-6-25 15,-3 3 9-15,-1 0-1 0,4-2-4 0,-3-3-22 16,3 0 7-16,-3 2-10 0,0-5 8 16,2 3-11-16,-1-4-40 0,1 0-21 0,1 1-6 15,-4-1-45-15,4-7-171 0,0 4-562 0,-3 0 114 16,3-4 14-16,0 0 103 0</inkml:trace>
  <inkml:trace contextRef="#ctx0" brushRef="#br0" timeOffset="68695.39">11101 6807 854 0,'0'0'208'0,"-6"-4"-11"0,6 4-18 15,0 0-28-15,-4-3-8 16,4 3-12-16,0 0-16 0,-3-6 3 0,3 6-18 16,0 0 0-16,0 0-26 0,0 0 20 0,9-3 4 0,-9 3-16 15,15-5-13-15,-5 5-5 0,0-1 2 16,7 0-25-16,-4-4 5 0,5 2-10 15,3 2 13-15,-4-3-18 0,6 1-1 0,-1 1 1 16,0-3 12-16,0 3-14 0,1 0 4 0,2-2-10 16,-5 2-5-16,4 1-13 15,-4-3 10-15,0 2 3 0,-6 1-23 0,3 0-5 0,-3 1-34 16,-1-1-89-16,-2 2-8 0,-1 0-81 0,-3 2-561 16,-3 1 35-16,-1-3 147 0,-3-1-1 15</inkml:trace>
  <inkml:trace contextRef="#ctx0" brushRef="#br0" timeOffset="71357.82">5912 7610 314 0,'-13'-2'159'16,"5"2"-26"-16,8 0 3 0,-9-1-13 0,9 1-11 16,-11-3-9-16,11 3 4 0,-10-1-12 0,10 1-31 15,-7 0 10-15,7 0-5 0,0 0 0 16,-7-3-15-16,7 3 0 0,0 0-36 16,0 0 38-16,0 0-35 0,0 0 27 0,0 0 11 15,0 0-8-15,0 0 105 0,0 0-30 16,28 3-134-16,-12-5 39 0,5 1-3 0,7 1 28 15,5-1-25-15,5-4 18 0,4 3 4 0,2-4-14 16,17 3 2-16,1-5-8 0,0 0-12 16,5 2 7-16,-1-2 82 0,6 1-16 0,-4 1-1 15,3-5-29-15,2 6 41 0,-1-3-59 0,2 2 18 16,-2-1-11-16,-3 0-4 0,-4 3 5 0,-1 2 10 16,-5-2-28-16,-8 1-6 0,-13 3-12 15,2-1 10-15,-6 1-2 0,0 0 7 16,0 1-17-16,-6-1-4 0,-1 0 14 0,-3 0-16 15,1 2 0-15,-5-4 6 0,0 4-6 16,-2-2 8-16,-2 0-3 0,-1 1-10 0,-2-1 1 16,-3 0 14-16,1 0-7 0,-1 0 5 0,-4 0 0 15,-6 0 2-15,14 0 1 0,-14 0 20 16,11 0-29-16,-5 4 9 0,-6-4-8 0,11 0-6 16,-11 0-14-16,0 0-6 0,0 0-49 0,0 0-48 15,0 0-97-15,4 1-202 0,-4-1-469 0,0 0 97 16,0 0 95-16,-18 5 72 0</inkml:trace>
  <inkml:trace contextRef="#ctx0" brushRef="#br0" timeOffset="75185.75">5293 8287 591 0,'0'0'235'0,"-6"-4"-7"0,6 4-10 0,-8-1-31 16,8 1 7-16,-6-4-40 15,6 4-8-15,0 0-8 0,0 0-18 0,-4-3-15 16,4 3-3-16,0 0-15 0,0 0-10 0,0 0 0 16,0 0-5-16,0 0-11 0,24-4 11 15,-13 7-21-15,6-6 13 0,3 3-26 0,7 0 8 16,1 0-12-16,6-2-1 0,8 1-7 0,1 1-1 15,2 0 21-15,17-2-12 0,3 1-96 16,3-3 1-16,3 3 33 0,2-2-24 0,-1 2 29 16,2-4-13-16,2 4 16 0,2-5-8 15,1 3 7-15,16-3 6 0,1 2 5 0,0-2 12 16,-1 0-27-16,1 3 9 0,1-3 9 16,-2 2 9-16,-17-2-2 0,-2 0-2 0,-1 3-9 15,-4-3-6-15,5 2 4 0,-5-1 2 0,-2 4 11 16,3-5-5-16,-7 5-10 0,-4-1 5 15,-10-3 10-15,-9 5-10 0,-11 0 17 0,0 0-7 16,-4 0 10-16,-4 0-17 0,-2 0 9 0,-4 0-20 16,0 0 13-16,-3 0 3 0,-1 0-1 15,-3 4-51-15,1-4-43 0,-11 0-54 0,7-4-118 16,-7 4-481-16,3 5 72 0,-3-5 79 0</inkml:trace>
  <inkml:trace contextRef="#ctx0" brushRef="#br0" timeOffset="76940.78">5014 8221 350 0,'0'0'159'0,"12"-3"-21"0,-8 3-2 16,-4 0-3-16,14 0-10 0,-14 0-6 0,16 0 9 16,-5 0-29-16,-4 1-2 0,6 4-16 15,-2-4-7-15,-1 0-41 0,0 4-19 16,4-3 1-16,-4 2-18 0,4 2 8 0,-1-5-26 0,1 5-46 15,3 0-44-15,-4-1 21 0,2 2-62 16,1-1 18-16,-2-2 9 0,0 1 27 16,3 3 13-16,-6-5 2 0,3 3-35 0,-1-3 87 15,-3 2 33-15,0-2-21 0,0 2 44 0,-3-3 46 16,1 1 23-16,-1 1 29 0,-1-4 14 16,-6 0 9-16,10 6 2 0,-7-5-3 0,-3-1-30 15,5 3-6-15,-5-3 3 0,0 0-18 0,-1 8 13 16,1-8-15-16,0 0-3 15,-10 1-8-15,10-1-2 0,-7 5 10 0,7-5-5 16,-7 1-3-16,7-1 11 0,0 0 5 0,0 0-13 16,-17-6-16-16,17 6 19 0,-7-1-83 0,7 1 8 15,-9 0 34-15,9 0-44 0,0 0-8 16,-8-2 93-16,8 2 2 0,0 0-13 0,0 0-5 16,0 0-2-16,-10-1-16 0,10 1 3 0,0 0-11 15,0 0-5-15,0 0-15 0,0 0 13 16,-7 4 0-16,7 2-36 0,0-6 13 0,1 12 2 15,-1-3-4-15,0 3 12 0,0-2-3 0,-1 5-2 16,1-2 0-16,0 6 2 0,0-1-12 16,0 5-5-16,-3 2 17 0,3 2-12 0,-3 8-6 15,0-2 11-15,2 3-8 0,-3 3-2 16,0 1 15-16,1 12-16 0,-3-2 19 0,2 0-11 16,1-6 3-16,0-5-16 0,0 0 8 15,-1-3 0-15,3 4 8 0,-5 12-10 0,3-1 5 16,2-1-6-16,-5 3 11 0,2-9 0 0,1 6-13 15,0-6 18-15,-1 8-16 0,3 1 3 16,-2 1 3-16,0 2-8 0,0-3 2 0,2 1 1 16,-1-10 5-16,1 8-3 0,-2 2-5 0,0-10-3 15,2-2 6-15,-2 8-1 0,0 7 6 16,3-6 2-16,-4-3-5 0,4-9 3 0,-1 16 2 16,1-10-15-16,1-7 0 0,-2 4 8 0,1-2-11 15,1-1 16-15,3-3-8 0,-4 3 5 0,3-3 10 16,-3-1-10-16,1 3-7 0,2-3 7 15,0 0-10-15,0 0 5 0,-2 1 15 16,2-1-20-16,0-1 0 0,0-1 13 0,0 0-1 16,-3-6-12-16,1 4 20 0,3-3-22 15,-1 2 12-15,-3-2 5 0,3-3-20 0,-2 5 10 16,2-4 0-16,0 0 0 0,0-1 0 0,-2 0-5 16,2-1 2-16,0 0 6 0,0 0 2 0,1-4 3 15,0 2-8-15,-1-1 12 16,0-3-9-16,1 1-8 0,-1 1 2 0,0-2 6 15,-2-3-3-15,2 3 7 0,0-1-1 0,1-2-19 16,-1 3 18-16,1-5 3 0,-1 3-6 16,-2-3-10-16,1-5 26 0,-1 6-28 0,2-3 13 15,0-1 7-15,-3 1-15 0,3 0 0 0,-2-4 10 16,2 1-5-16,-3 2 0 0,0-3 13 16,4-1-18-16,-4-1-1 0,0 2 6 0,3-1-10 15,-3-2 8-15,0 3 9 0,0-7-7 0,3 8 5 16,-3-8-7-16,0 7-3 0,0-7 10 0,1 7-10 15,-1-7 7-15,0 4 3 0,0-4-7 16,3 5 7-16,-3-5-2 0,0 0-3 16,0 3 2-16,0-3-2 0,0 0 8 0,3 6-3 0,-3-6 3 15,0 0-16-15,0 0 23 0,0 0-15 16,1 3 8-16,-1-3-6 0,0 0 1 16,6 4-3-16,-6-4 15 0,4 3 3 0,-4-3-15 15,10 1 5-15,-3-1-8 0,0 4-6 0,2-4 27 16,2 3-21-16,2-3-13 0,1 0 26 15,0 1-11-15,3-1-9 0,0 2 17 0,4-2-5 16,0 4-5-16,2-4-2 0,1 1 4 0,0-1 8 16,7 1-10-16,-3-1-7 0,5 1 17 15,1 2-20-15,-3-2 22 0,4 0-14 0,9 2 12 16,-3-3-20-16,3 4 5 0,1-1 10 0,-1-2 8 16,14 5-18-16,1-4-3 0,-8 3 18 15,7-1-15-15,-3 3 8 0,3-1 4 0,0-2-9 16,3 3-3-16,-3-1 10 0,4-1 2 15,-4 0-22-15,0 4 18 0,1-1 4 0,-2-2-14 16,1-2-9-16,-9 1 11 0,-5-2 10 16,14 4-12-16,-7-4 7 0,-10 2-3 0,-2-5 13 15,1 6-15-15,1-2 0 0,-4 0 10 0,-6-1 0 16,0-2 0-16,0 4-10 0,-1-3 13 16,-2 0-13-16,-1 3-3 0,-3-2 13 0,0-3-20 15,-3 0 7-15,2 5 6 0,-2-3-3 16,-7-2 15-16,3 0-5 0,-3 1-15 0,3 1 12 15,-4 1 6-15,-2-3-8 0,-1 1 2 0,-4-1 16 16,4 1-7-16,-2-1-6 0,-8 0 15 16,10 0-4-16,-10 0-24 0,0 0-15 0,0 0-44 15,0 0-33-15,0 0-109 0,0-2-244 16,0 2-408-16,0 0 55 0,-10-8 72 0,2 0 114 16</inkml:trace>
  <inkml:trace contextRef="#ctx0" brushRef="#br0" timeOffset="78309.89">7891 8211 427 0,'0'0'289'0,"3"-5"-76"0,-3 5 9 15,0-6-25-15,0 6 11 0,0-6-37 16,0 6 1-16,0 0-11 0,0-4-18 0,0 4-25 16,0 0 15-16,0 0-30 0,0 0-19 15,0 0 3-15,0-7-23 0,0 7 8 0,0 0-26 16,0 0 2-16,0 0-14 0,0 0 14 15,0 0 6-15,8 17-8 0,-5-10-7 0,-3 4 9 16,4-1-14-16,-4 5 6 0,3 2-16 0,0 4 14 16,-3-1-12-16,0 5-6 0,0 5 6 15,-3-3-16-15,3 8 5 0,0 0 11 0,-3 5-11 16,0-2-81-16,2 0 9 0,1 3 4 0,-3 11 4 16,-1 1 5-16,0 0 6 0,1-3 0 15,0-6 2-15,-1 9 5 0,1-10 5 16,0-2 3-16,-3 9 8 0,5-6-5 0,-6-9-3 15,3 15 10-15,1-4 5 0,0-9-7 16,-1 2 4-16,1-2-1 0,0 1 4 0,-5 11 3 16,2-8 7-16,3-6-25 0,-1 5 39 0,-3 6-19 15,4-4-7-15,-5-4 23 0,5-3-8 16,0 2-5-16,0 0 0 0,-1-4-8 0,1 2 13 16,0-2-10-16,-1-1 15 0,1-4 1 0,-1 1-16 15,1 3 7-15,2-3 1 0,-2-2-8 0,0 3 7 16,3-4 3-16,-3 5-2 0,2-3 2 15,-2-2-8-15,0 5 8 0,0-5 11 16,2 5-26-16,-2 0 4 0,-4 0 6 0,4-1-15 0,-1 2 23 16,1-5-6-16,-1-1 3 15,1 3-15-15,0-1 15 0,0-3-12 0,2 2 19 16,-3-2-12-16,4 0 0 0,-3 0 13 0,3-5 0 16,0 5-18-16,-3-2 79 0,2-1-10 15,1 1-8-15,0-3-12 0,0 5 2 0,1 0-2 16,-2-1-14-16,2 2 11 0,-1-3-5 0,0 3-21 15,0 0 19-15,0 3-16 0,-1-1 10 0,1-2-15 16,-2 4 5-16,2-3-1 0,0 0-14 16,-1 2-6-16,1-3 21 0,0 1-7 0,-3-1-4 15,3-1-2-15,0-3 8 0,0-2-10 0,-3 2-1 16,3-4-7-16,0 0 5 0,-1-1 13 16,1 1-10-16,0-3-9 0,0 0 6 15,0-5-5-15,-2 5 0 0,1-5 8 0,1 4-1 16,0-3 6-16,0 2-3 0,1-2-7 0,-2-2-1 15,1 4 13-15,1-2-7 0,-1-1-8 16,0 3 7-16,2-1 1 0,-2-4-8 0,1 5 0 16,2-4 25-16,-3 1-28 0,0 0 6 0,0 3 12 15,3-1-20-15,-3-4 5 0,3 5 10 16,-3-4 0-16,4 1-13 0,-4 3 8 0,0-3-5 16,3 2 5-16,-3-4-8 0,4-1 11 0,-3 3-3 15,-1-2 3-15,0-1 2 0,3 2-3 0,-3 0-9 16,0-2 1-16,3 0 12 15,-3-1 1-15,0-1-4 0,3 2 7 0,-3-4-10 16,0-3 3-16,0 10-9 0,0-6 17 0,0-4-9 16,0 6 8-16,0-6 6 0,0 3 2 15,0-3-21-15,0 7 1 0,0-7-21 0,0 0-29 16,0 0-99-16,0 0-105 0,0 0-248 0,0 0-312 16,-3-19 71-16,3 12 92 0</inkml:trace>
  <inkml:trace contextRef="#ctx0" brushRef="#br0" timeOffset="79254.45">5270 9022 770 0,'-4'3'218'0,"4"-3"-16"0,-4 3-26 0,4-3-2 16,0 0-12-16,-6 4-6 16,6-4-23-16,0 0-15 0,-3 3-11 0,3-3-17 15,0 0 10-15,0 0-21 0,6 8 3 0,-3-4 18 16,4-1-21-16,3 3 6 0,4-1 4 15,10 2-4-15,0-1-21 0,11-2-8 0,3 1 13 16,5 3-25-16,2-6 2 0,20 5-90 0,0-6 26 16,3 6-18-16,3-5 11 0,5 3 2 0,2-4 15 15,1 1-5-15,0 2 6 16,-1-1 12-16,1-2-3 0,0 1 8 0,-3-2 8 16,2 3-18-16,-2-1 0 0,1-2 23 0,-4 0-10 15,-2 0 0-15,-3 0-16 0,-3-1 1 16,0 0-1-16,-16 1 3 0,-6-3 21 0,-1 1-21 15,-8 1-5-15,0 1 17 0,-6-1-4 0,-1-1 10 16,-7-2-8-16,1 4-10 0,-5 0-2 0,2 0 12 16,-5 0 8-16,1-3 77 0,-3 3-8 15,0-3-8-15,1 3-10 0,-5-1 3 0,0 0 2 16,-7 1-2-16,14-2-19 0,-8 2-1 0,-6 0-4 16,11-1 3-16,-11 1-15 0,10-1-2 15,-10 1 7-15,10-3-24 0,-10 3 1 0,0 0-7 16,7-2-1-16,-7 2-15 0,0 0-23 15,0 0-6-15,0 0-55 0,0 0-44 0,0 0-21 16,0 0-69-16,0 0-84 0,0 0-525 16,0 0 49-16,0 0 94 0,0 0 78 0</inkml:trace>
  <inkml:trace contextRef="#ctx0" brushRef="#br0" timeOffset="79991.37">4959 9715 281 0,'-7'3'72'0,"7"-3"35"0,0 0 16 0,0 0 5 15,0 0-10-15,-4 6-18 0,4-6 53 16,0 0-30-16,10 7 72 0,-3-5-1 0,7 0-43 16,2 1-71-16,5 0-4 0,10-1 1 15,6 2 5-15,8 0-28 0,17 1 12 16,6-3-14-16,1 3 22 0,5-2-33 0,2-1-8 15,6-2 8-15,0 0-5 0,21-3-16 0,-4 3 3 16,0-2 0-16,-16 0 0 0,-3 2 8 0,6-1-10 16,-7 1-11-16,3 1 13 0,3-1-10 15,-6 2 10-15,0 0 10 0,0-1-2 0,-1 1-16 16,-6 2 6-16,-3 0-11 0,-1-2 18 0,-4 3-18 16,-5-2-2-16,-11 2 5 0,-7-3-6 15,-7-2-4-15,-3 1 10 0,-1 2 2 0,-3-3 6 16,-5 0-11-16,-2 2 13 0,0-1-10 15,-6-1 20-15,3 1-18 0,-4-1-12 16,1 0 7-16,-3 0 10 0,-2 0 6 0,2-1 7 16,-4 2-10-16,-7-1 13 0,13-1 3 0,-5 2 7 15,-8-1-13-15,13 0-18 0,-13 0 24 0,7-2-9 16,-7 2-9-16,10 0-3 0,-10 0 5 16,0 0-15-16,10-2 12 0,-10 2-25 0,0 0-26 15,0 0-71-15,0 0-103 0,0 0-74 0,0 0-64 16,0 0-412-16,0 0 33 0,-33 2 82 15</inkml:trace>
  <inkml:trace contextRef="#ctx0" brushRef="#br0" timeOffset="80834.02">5314 10381 593 0,'0'0'238'0,"-11"-3"0"0,11 3 24 16,0 0-63-16,0 0 3 0,0 0-15 15,-9 3-89-15,9-3-1 0,0 0 10 0,0 0-50 16,-7 1 12-16,7-1-18 0,0 0-20 16,0 0 7-16,0 0 21 0,0 0 10 0,0 0-20 15,16 6 2-15,-2-3-3 0,6 0-12 16,5 3 23-16,8-5-10 0,9 5-6 0,2-4-2 15,21 4-5-15,3-3-3 0,8-3 72 0,2 1-28 16,4 2 15-16,17-3-15 0,-13 0-8 16,13 3-12-16,-17-3-1 0,18 0-10 0,-2 1-13 15,-15-1 18-15,-1 0-28 0,-4 0 16 0,2 2 9 16,0 1-19-16,-3-1 1 0,-3-1 6 16,-1 1-26-16,-5 2 1 0,-7-1-1 15,-10-3 13-15,-9 1-10 0,-1 2-8 0,-1-1-3 16,-5 0 9-16,-8-2 1 0,3 2-9 0,-2-2-8 15,-1 3 10-15,-3-2 3 0,-3 0-6 16,2-1 11-16,-2 0-10 0,-3 0-9 0,-2 0 24 16,2 1-5-16,-5-1-8 0,-2 2 3 0,2-2-13 15,-3 0 13-15,1 0-11 0,-11 0-10 16,13 2 34-16,-6-2-3 0,-7 0-26 0,0 0-5 16,11-2-36-16,-11 2-30 0,0 0-8 15,0 0-113-15,0 0-135 0,-24 11-517 0,17-7 109 16,-4-4 27-16,1 5 96 0</inkml:trace>
  <inkml:trace contextRef="#ctx0" brushRef="#br0" timeOffset="81814.98">5229 11018 757 0,'0'0'218'16,"0"0"20"-16,0 0-21 0,0 0-25 0,0 0-20 16,0 0-16-16,-7-2-5 0,7 2-15 15,0 0-3-15,0 0-31 0,0 0 1 16,0 0-22-16,0 0 1 0,0 0-2 0,0 0-6 16,0 0-13-16,0 0-4 0,20 10 14 15,-6-3-22-15,6 0 0 0,4-3-3 0,10 3 2 16,3 0-4-16,5-1-13 0,17-1 2 0,5 1-5 15,4-1 5-15,7-3-2 0,7-3 0 16,18 0-8-16,6-3-5 0,-4 3 5 0,1-2 0 16,3-1-8-16,3 2 18 0,-2 0-97 0,2-3 6 15,3 4 11-15,-9-1-22 0,0 2 33 16,-22 1 1-16,-5 0-11 0,-4 0 15 16,-1 1-10-16,-5 1 3 0,-2-2 2 0,-2 2 15 0,-11-3 8 15,-9 5 11-15,1-2-34 0,-2-3 16 16,-3 5-11-16,-4-3 13 0,-3 1 0 15,-3 2 0-15,-1-3-5 0,-7-1-13 0,1 3 23 16,-4-1-15-16,0-3 23 0,-4 4-3 0,1-3 3 16,-4 0 8-16,1 0 2 0,-4-1-18 15,0 1 18-15,2-1 8 0,-9 0-10 0,11 2-14 16,-11-2 11-16,7 0-17 0,-7 0-24 0,0 0-85 16,0 0-86-16,0 0-200 0,0 0-308 15,0 0 50-15,0 0 58 0</inkml:trace>
  <inkml:trace contextRef="#ctx0" brushRef="#br0" timeOffset="91207">4490 8457 581 0,'0'0'207'0,"4"3"-10"15,-4-3 0-15,6 2-89 0,-6-2-6 16,0 0 34-16,7 3 25 0,-7-3-8 0,10 0-65 16,-10 0-14-16,0 0-10 0,17-3 7 0,-17 3 4 15,14-2-22-15,-4 0 65 0,0 0 13 16,1-3-39-16,2 3 0 0,-3-4-10 0,5-1 0 15,-2-1-21-15,4 1-2 0,-4-2-8 0,5 0-2 16,-5-1 0-16,-1 0 4 0,4-5-4 0,-2 3-11 16,-1-1-10-16,1-4 8 0,-4 3-8 15,0 2 6-15,-3-5-1 0,1 2-23 0,-2 0 11 16,1 2-8-16,-1-2-3 0,-5 5 8 16,2-4 0-16,1 6-8 0,-1-2 5 15,-3 3-17-15,0 0 7 0,-3 3-3 0,-4-1-9 16,7 5 14-16,-11-2-9 0,11 2-6 0,-24 10 6 15,11-4-6-15,-4 3 16 0,3 1-3 0,-6 5-3 16,6 2 6-16,-3 1-13 0,3 7-8 16,0-2 8-16,4-3 2 0,0 4-2 0,3 6 3 15,3-4 7-15,-2 1-8 0,6 4-2 0,0 3 8 16,3 1-6-16,4 15-15 0,0 0 13 16,3 0 0-16,1 4-3 0,2-1 13 0,1 0-7 15,-4 2 9-15,4 2-1 0,-1-3-6 16,-2 3 7-16,-4 3 16 0,0 3-20 0,-1-2 12 15,-3 4-17-15,-3 0 4 0,-3 2 11 16,-4 13 0-16,-3-1-11 0,-4-2 4 0,-5-2 4 16,-2-3 3-16,-3-4-8 0,-1 0 2 0,-5-3 6 15,3-5-15-15,-1 2 14 0,4-14 6 16,-3-1-13-16,2-2-7 0,-1-1 4 0,5-5 14 16,-3-1-6-16,0-4 0 0,11-9 0 0,-2-3 1 15,3-5-9-15,5-3 1 0,-1-1 5 0,-2-4-14 16,4 1-9-16,2-2 12 0,-4 0-14 15,5 1 9-15,0-3-5 0,0 0-5 0,3-3 13 16,0-3-8-16,3 7 6 0,-3-7 4 16,11 0-2-16,-11 0-5 0,14 0 7 0,-5-4 1 15,2 2-1-15,-1 2-7 0,3-1-3 16,1 1-10-16,-3-1 28 0,6 1-8 0,-4 1-7 16,1-1 5-16,0 5 5 0,6 0-5 0,-6 3-10 15,4 4 12-15,-2 1 11 0,-2 4-3 16,-1-1-3-16,2 9-4 0,-5 2 2 0,-1 5 10 15,-1 1 3-15,-5 5-8 0,0 13 0 0,-3 2 5 16,0 5-17-16,-3-1 9 0,0 3-4 0,-5-2 7 16,5 0-5-16,-4 2 10 0,4 1-7 15,0-2-8-15,3-1-3 0,-3 0 8 16,3-4 0-16,0 5 0 0,0-13-8 0,3-9 3 16,-3 5 5-16,3 8 0 0,0-9-18 15,1-3 10-15,2-2-9 0,-2-4 6 0,3-1-2 16,0-1 11-16,-1-5-6 0,1 0 8 0,1-3 3 15,-1-4-8-15,5 2 2 0,-5-5 21 0,1 0-10 16,1 0 5-16,1-5-13 0,2 4 20 16,1-5 0-16,1-1-7 0,-1-3 3 0,1 1-9 15,6-3-2-15,-6 0 1 0,3-3-12 0,4-5 6 16,-1 4-5-16,4-6-7 0,0-1-19 16,-3 4-26-16,2-5 1 0,-2 0-46 0,-3 2 2 15,-2-1-49-15,1-9-89 0,-3 8-583 16,0-3 76-16,-1 2 61 0,-3 2 91 0</inkml:trace>
  <inkml:trace contextRef="#ctx0" brushRef="#br0" timeOffset="92506.43">2487 9222 719 0,'0'3'307'0,"3"4"-46"0,-3 1-8 16,0 2-17-16,0 0-44 0,1 5-13 0,-1 3-13 16,2-1-7-16,-2 4-23 0,1-2-13 15,-1 3-26-15,3 3-7 0,-3-4 2 0,3 4-21 16,-3 0 1-16,0 0-8 0,1 0-20 0,1-5-21 15,2 3-26-15,0-2-53 0,-1 0-16 0,-2-2-56 16,5-3-51-16,-2-3-98 0,5 2-503 16,-1-5 66-16,2-4 71 0</inkml:trace>
  <inkml:trace contextRef="#ctx0" brushRef="#br0" timeOffset="92901.64">2915 9343 929 0,'0'0'320'0,"-1"-6"-54"0,1 6 0 0,-7-2-28 16,7 2-33-16,0 0-13 0,0 0-21 0,-26 8-15 16,18 0-17-16,1 1-27 15,-3 3-2-15,2 1-10 0,-1 2-15 0,5 1-3 16,-2 1-3-16,2 1-18 0,4 0 1 0,-3 3-3 0,6-4-34 15,1 1 26-15,-1 0 6 0,3-4-21 16,2-2-3-16,3 2 0 0,1-4-2 16,0-2 7-16,4-1-10 0,-2-4 11 0,0-3-11 15,6-3-10-15,-3-2 15 0,3-4-7 0,0-2-34 16,1-4 31-16,0-2-15 0,-5-6 5 16,2 3-6-16,-5-5 4 0,-2 4-9 0,-4-1 8 15,-1 0-10-15,-5 1-10 0,2 0 5 0,-7 3-13 16,1 3 13-16,-7-2-16 0,-1 9 11 15,-8-2 5-15,1 5-3 0,-6 3-2 16,-7 8-18-16,-9 3-49 0,-5 8-138 0,0 8-632 16,2 7 10-16,5-4 92 0,3 3 97 0,4-4 55 15</inkml:trace>
  <inkml:trace contextRef="#ctx0" brushRef="#br0" timeOffset="114699.36">8161 8499 645 0,'0'0'202'0,"0"0"10"16,0 0-25-16,0 0-38 0,0 0 17 0,0 0-15 16,0 0-85-16,0 0 4 0,0 0-12 0,0 0 37 15,0 0-31-15,0 0-36 0,0 0 24 16,0 0 27-16,0 0-15 0,0 0 20 0,0 0-17 15,0 0-3-15,0 0 89 0,0 0-60 0,0 0 17 16,0 0 7-16,0 0-32 0,0 0-1 16,0 0-15-16,0 0-7 0,0 0-85 0,0 0 8 15,0 0 17-15,0 0 1 0,0 0-3 0,0 0-13 16,0 0-3-16,0 0 19 0,0 0-16 0,0 0 8 16,0 0 0-16,-3 13 13 15,3-1-13-15,-3-1 5 0,3 4 0 0,-3 1-18 16,2 1 25-16,1 1 1 0,-3 0 0 0,-1 3-8 15,4-4-3-15,-3 1 6 0,2-2-16 16,-1-1 10-16,1 1 19 0,-2-3-14 0,3 2-7 16,-3-4 0-16,3 3 0 0,0-6 5 0,-3 3 2 15,3-2-22-15,0 0-8 0,3 1-21 0,-3-4-43 16,0 2-67-16,0-1-25 0,3 0-46 16,-3-4-6-16,0 2-452 0,3-2-9 0,-3-3 86 15</inkml:trace>
  <inkml:trace contextRef="#ctx0" brushRef="#br0" timeOffset="115022.59">8395 8451 581 0,'0'0'202'0,"0"0"-20"0,0 0-8 0,0 0-3 16,0 0-25-16,0 0-3 0,0 0-10 0,9 17-15 15,-9-10-13-15,0 1-5 16,1 2-21-16,-1 3 6 0,2-1 17 0,-1-2-25 16,-1 5-18-16,3-5-16 0,-3 5-4 0,3-2 17 15,-3-1-20-15,3 2 5 0,-3-2 18 0,0 1-11 16,1-2 50-16,2 2-4 0,-3-1-4 15,0-4-11-15,4 3-7 0,-4 1-29 0,3-5-14 16,-2-1-35-16,2 0-29 0,-3 1-14 0,3 0-64 16,0-4-25-16,-3 3-169 0,4-6-494 15,-4 0 69-15,9-1 56 0</inkml:trace>
  <inkml:trace contextRef="#ctx0" brushRef="#br0" timeOffset="115411.09">8657 8476 757 0,'0'0'323'0,"0"0"-34"15,0 0-2-15,0-5-44 0,0 5-13 0,0 0-17 16,0 0-37-16,-7-3-7 0,7 3-31 16,0 0-10-16,-20 7-10 0,13-6-13 15,-6 4-13-15,-2 0-18 0,2 2-17 0,-1 0-19 0,1 0-25 16,-2 1-18-16,2 1-3 15,-1-5-20-15,1 4 8 0,6-1 2 0,-4-1-16 16,2-4 1-16,2 5-3 0,3-4 0 0,-2 2 3 16,-1-3 28-16,6 4-10 0,1-6 25 0,-3 2-2 15,3-2-6-15,0 0 1 0,0 0 12 16,6 7 8-16,-6-7-18 0,8 0 23 0,-8 0-10 16,10 0-10-16,-10 0 0 0,10 3 12 0,-2-3-5 15,-8 0 3-15,13 1 11 0,-6 3-14 16,3-2 8-16,-3-1 10 0,0 2-10 0,-1 0-5 15,1 0 3-15,1 2 4 0,-2-2-12 16,4 4-3-16,-6-1 3 0,6 1-5 0,-3-1 10 0,-1 1-11 16,1 5-42-16,-4-2-19 15,5-1-28-15,-4 3-69 0,2 0-69 0,-3-3-177 16,4 1-420-16,-4-2 126 0,2-1 18 0</inkml:trace>
  <inkml:trace contextRef="#ctx0" brushRef="#br0" timeOffset="115666.71">8780 8583 975 0,'0'-7'269'0,"0"7"-34"16,0 0-30-16,0 0-6 0,0 0-27 0,0 0-6 15,0 0-25-15,0 0-13 0,0 18-10 16,3-11-23-16,-3 0-6 0,0 3-4 0,0-2-16 15,0 7 0-15,0-5-3 0,0 4-25 0,0-3-23 16,1 0-23-16,-1 2-33 0,0-2-3 0,0 0-28 16,0-2-57-16,0-3-43 0,0 4-38 15,-1-6-5-15,2 3-533 0,2-3 66 0,0 2 55 16</inkml:trace>
  <inkml:trace contextRef="#ctx0" brushRef="#br0" timeOffset="116190.57">8787 8518 742 0,'0'0'294'0,"0"-10"-38"0,0 5 8 16,0 5-57-16,0 0 8 0,0-10-23 0,0 10-36 16,3-6 3-16,1 2-11 0,0 2-17 0,2-3-16 15,1 4-7-15,0-5-14 0,4 5-7 16,-1-2-5-16,0 0-13 0,4 1-5 0,-1 0-5 15,1 2-13-15,-4 0 16 0,3 0-34 0,1 0 5 16,-4 2 3-16,4 0-10 16,-4 2-6-16,-3-2 13 0,4 4-20 0,-5-4-10 15,1 5 20-15,-3 0-23 0,-1-3 10 0,0 3-13 16,-6 0 19-16,0 3-16 0,2-3 5 16,-5 1-31-16,-1 2 26 0,0-3-15 0,3 0-5 15,-2 1-1-15,2-4 13 0,-2 2 6 0,2 0 4 16,-3-4-9-16,4 2-4 0,-1 2 9 15,4-6 10-15,-6 4-8 0,6-4 12 0,0 0-9 16,0 0 5-16,0 0-8 0,0 0-3 0,0 0 6 16,0 0 2-16,0 0-8 0,0 0 1 0,0 0-9 15,20 2 4-15,-20-2 14 16,10 1-12-16,-3-1 10 0,-3 1-2 0,6 5 17 16,-6-5-17-16,5 6 15 0,-2-4-8 0,1 4 16 15,-2 0-13-15,1 1-3 0,-1-1 0 16,1 2-13-16,-3-3 26 0,0 4-23 0,2-1 18 15,-6 0-15-15,1 0 15 0,-1-1 0 0,-1 3-13 16,-2-3 8-16,-4 2-8 0,-6 4-15 16,2-6-1-16,-3 2-9 0,-2-2 17 0,-2-1-4 15,-2 0-24-15,-7-3-2 0,0 2-3 0,-1-6 3 16,1 1 9-16,-4 1 7 0,6-2-63 16,-2-2-30-16,0-5-166 0,7 7-582 0,-1 3 111 15,4-3 40-15,3-4 73 0</inkml:trace>
  <inkml:trace contextRef="#ctx0" brushRef="#br0" timeOffset="119518.43">6241 12955 683 0,'0'0'215'0,"0"0"-23"0,0-8-31 16,0 8 13-16,0 0-43 0,-1-6 10 0,1 6-19 15,0 0-32-15,0 0-8 0,0 0 5 0,0 0-5 16,0 0 5-16,0 0-8 0,0 0-15 16,8 17-7-16,-5-9 12 0,0 6-8 15,0-3-20-15,1 6 13 0,-1 1-18 0,4 2 12 16,-3 2-17-16,-1 1 2 0,1 2-10 0,2 0 8 16,-3 0-16-16,1-1 8 0,3-2 8 15,-3-1-16-15,-1-2 14 0,0 0-6 0,0 0-8 16,1-3 0-16,-1 0-12 0,1 1-3 0,0-5-26 15,2 3-38-15,-3-3-56 0,1-1-100 16,2-2-241-16,-2-1-302 0,-1 0 106 0,2-6 37 16</inkml:trace>
  <inkml:trace contextRef="#ctx0" brushRef="#br0" timeOffset="119706.04">6660 13172 744 0,'0'0'228'0,"0"-6"-54"16,0 6-10-16,0 0-64 0,0-7-62 16,0 7-30-16,4-3-159 0,-1 2-504 0,-3 1 30 15</inkml:trace>
  <inkml:trace contextRef="#ctx0" brushRef="#br0" timeOffset="120142.96">6941 12943 716 0,'0'0'251'0,"0"0"-15"0,-4-6-34 0,4 6-28 15,0 0-18-15,0 0-15 0,-16 2-16 16,16-2-10-16,-11 2-20 0,5 4 0 16,-1-2-6-16,0 3 1 0,1-1-21 0,-2-2-10 15,1 4 18-15,1-1-36 0,2-1 0 0,-2-2 7 16,1 3-17-16,-1-5 2 0,2 4-25 16,1-2 12-16,0-1 3 0,3-3-7 0,-7 7-1 15,3-4-5-15,4-3 3 0,-3 5-8 0,3-5 13 16,0 0-10-16,0 7 18 0,0-7-14 15,7 3 4-15,-7-3-9 0,10 1 6 0,-10-1-10 16,13 2-3-16,-5 1 13 0,-2-2-11 0,4-1-2 16,0 1 5-16,1 2-5 0,-1-2 5 0,0 2 3 15,4 0 2-15,-3-2-12 0,0 4 7 16,1-3-8-16,-1 4-7 0,2-2 15 16,-3 1-2-16,0-2-6 0,1 4 13 0,-4-1 1 15,0-2-4-15,1 3 4 0,-2 1-6 16,-3 2 0-16,-3-2-5 0,0 4 0 0,-3 0 7 15,-5 1-30-15,-1-1-7 0,-1 1-27 0,-5-1-25 16,2 1-7-16,-5-1-3 0,5-4-23 16,-4 2-60-16,0-3-68 0,-4 1 3 0,11-6-492 15,-7 2 61-15,4-3 98 0</inkml:trace>
  <inkml:trace contextRef="#ctx0" brushRef="#br0" timeOffset="120348.34">6884 12956 744 0,'6'-5'305'16,"-3"-3"-41"-16,4 4-19 0,-3-2 16 15,5-1-51-15,-1 2-13 0,5-4-7 0,-3 3-44 16,7-2-5-16,-6 1-8 0,6-1-28 0,1 1-16 16,1 2-7-16,-1-1 10 0,2-1-5 15,1 5-36-15,0-3-17 0,-1 4-50 0,3-2-78 16,-5 3-55-16,2-6-107 0,0 8-573 0,1 2 94 15,-4 0 65-15,0 0 86 0</inkml:trace>
  <inkml:trace contextRef="#ctx0" brushRef="#br0" timeOffset="120587.38">7447 12887 947 0,'0'0'314'0,"0"0"-42"0,3-4-16 16,-3 4-31-16,0 0-33 0,0 0 5 16,0 0-38-16,0 18-31 0,1-11 18 0,2 1-29 15,-3 7 16-15,0-3-28 0,3 3-7 0,0 3-16 16,-3 2-26-16,4 2 5 0,-4 1 3 16,3 2-18-16,1 0-25 0,-3-2-39 15,1-4-56-15,2-1-95 0,-1-7-138 0,0 7-559 16,1-5 127-16,-1 2 55 0,0-7 93 0</inkml:trace>
  <inkml:trace contextRef="#ctx0" brushRef="#br0" timeOffset="120987.14">7721 12751 1131 0,'0'0'315'0,"0"0"-39"0,0 0-40 16,-8-3-1-16,8 3-33 0,0 0-33 16,-17 10-2-16,8-2-34 0,-2 3 0 0,-2 2-36 15,-1-1-25-15,0 4-13 0,0 0-13 0,-2 1-26 16,5 0-22-16,-6-1-16 0,7 2-18 16,-4-4-10-16,4 1-5 0,3-5-18 0,-1 0-75 15,5-2 29-15,-3-1 28 0,3 0 13 0,2-4 15 16,1 2 10-16,0-5 31 0,0 0-5 15,0 0 36-15,10 2 2 0,-10-2 19 16,14-7 12-16,-14 7 2 0,11-4-1 0,-2-2-12 0,-4 6 11 16,1-2 1-16,1-3 11 0,0 4-19 0,3-1 7 15,-3-2-10-15,0 3-13 16,0 0 20-16,3-1-22 0,-10 2 9 0,13-1-1 0,-6 1-6 16,-7 0-5-16,18 3-13 0,-9-2-10 15,1 4-49-15,1-2-43 0,0 4-85 16,-2-2-102-16,5 4-505 0,-4-2 57 0,1-1 100 15</inkml:trace>
  <inkml:trace contextRef="#ctx0" brushRef="#br0" timeOffset="121223.58">7953 12766 839 0,'0'0'251'0,"3"-2"-18"0,-3 2-39 16,0 0-12-16,0 0-18 0,0 0 0 0,3 16-31 16,-3-9-18-16,0 4 0 0,1-1-23 15,2 7 6-15,-2-3-11 0,2 3-11 0,-3 2-9 16,3-1-6-16,-3 3-22 0,3-2-11 0,-3 0-33 16,1 2-62-16,2-3-12 0,-3-1-82 15,3-2-77-15,-3-4-21 0,0 1-452 0,3-2 30 16,-2-4 89-16</inkml:trace>
  <inkml:trace contextRef="#ctx0" brushRef="#br0" timeOffset="121689.62">7949 12723 949 0,'0'0'302'16,"0"-9"-25"-16,4 3-21 0,-1 3-57 0,1-4 3 15,6 0-30-15,-3 3-8 0,3-2-21 16,1 1-10-16,2 1-28 0,1-2 0 16,0 5-18-16,3-5 5 0,-1 5-17 0,-1-1 6 15,1 1-29-15,-1-2 4 0,1 6 0 0,-2-2-20 16,-1 1-8-16,-3-1 0 0,1 5-12 16,-1-5-11-16,-3 8-5 0,-1-3 5 0,-1 2 0 15,-2 0-18-15,0 1 8 0,-6 0 3 0,0 1-14 16,-1-1 1-16,0 3 18 0,-3 0 4 15,1-4-20-15,0 2 3 0,2-2-8 0,-3 1 3 16,3-1-16-16,1-1 18 0,-1 0-20 0,4-1 20 16,-3-1 3-16,3 2 0 0,0-3 0 15,0-4 15-15,3 9-5 0,-2-4 0 0,5 0 10 16,-3-2 0-16,5 4-5 0,-1-2 6 16,2 0 9-16,-2 2-5 0,1-3 3 0,2 0 13 0,-3 3-8 15,2 0 3-15,2-3 9 16,-4 3-4-16,-1 0 0 0,1 0 5 0,-2 0-16 15,1-1 1-15,-6 2 4 0,0 3 3 0,-3-1 1 16,-5 1-4-16,-2 6 8 0,-6-1-27 16,-5 2 14-16,-4 0-15 0,-12 6-23 0,-8-3-7 15,-2-2-57-15,-5 4-97 0,-3-4-487 0,2-1-184 16,-3-3 121-16,-1-4 27 16,1 1 98-16</inkml:trace>
  <inkml:trace contextRef="#ctx0" brushRef="#br0" timeOffset="145706.54">9860 8143 593 0,'0'0'231'16,"-9"-2"-16"-16,9 2-110 0,-4-5-8 15,4 5 13-15,-8-3-13 0,8 3-17 0,-6-2 9 16,6 2-2-16,-4-5-15 0,4 5 2 0,0 0-12 16,-10-1-1-16,10 1-10 0,0 0 80 15,-6-1-31-15,6 1 15 0,0 0-10 0,0 0-18 16,0 0 2-16,-7-6-12 0,7 6-18 0,0 0 8 15,0 0-14-15,0 0 9 0,20-2-6 0,-7 1 0 16,8-3 8-16,7 1-10 0,9-2 0 16,5 2 0-16,19-4-11 0,11-3-84 0,20 2 10 15,4 1-7-15,6-3 12 0,-2 3-4 16,5-1 2-16,-2 5 22 0,6-4-11 16,0-1-1-16,5 2 15 0,2 3 3 0,0-3-15 15,-4 4-1-15,-8 2 9 0,-2-2 9 0,0 2-25 16,-6-3 8-16,4 3 12 0,-1 3 6 0,-1-2-13 15,-22-1 15-15,-1 0-10 0,-4 0 5 16,-1 0 2-16,-9 1-4 0,-13-1 4 0,-4 0-2 16,-9 2-10-16,-4-1 33 0,2-1-28 0,-8 0 7 15,-2 0-14-15,-2 0 9 0,-4 0 13 0,0 0-7 16,-3 0 5-16,-1 0-11 0,-3 0 0 16,1 0-17-16,-11 0-57 0,13 0-35 0,-13 0-11 15,3 5-26-15,-3-5-117 0,0 0-502 0,-24 2 85 16,5 5 32-16</inkml:trace>
  <inkml:trace contextRef="#ctx0" brushRef="#br0" timeOffset="147002.75">9915 8181 447 0,'0'-7'159'0,"0"7"5"0,0 0-26 16,3-6-20-16,-3 6-3 0,4-7-7 0,-4 7-19 15,0 0 14-15,6-3-11 0,-6 3-23 16,0 0-10-16,0 0 12 0,8 0-14 0,-8 0-9 16,0 0 19-16,0 0-13 0,7 10 2 0,-4-4-18 15,-3 2 1-15,3 3 2 0,-2 2-11 16,1 2 4-16,-1 7-9 0,-1-3 1 0,3 9 2 15,-3 0-15-15,0 5 2 0,0 9 1 0,0 9 71 16,0 6-5-16,0-1-11 0,0-1 3 16,0 5-10-16,0 0-12 0,0 1-1 15,0-3-10-15,-3 3 10 0,3 1-8 0,0-4-2 16,-3 3 3-16,2 2-18 0,1-1 9 0,-3 2-4 16,3-3 2-16,-3 2-2 0,3 3-13 15,-3-2-5-15,3 1 7 0,0 2 1 0,3-3 4 16,-3 1 9-16,0 1-6 0,3-1-13 0,-3 0 11 15,3 0-11-15,0 1-20 0,1-2 23 16,-1-1-3-16,0 1 3 0,2-3-13 0,-2 1-10 16,-3-1 18-16,3-3-5 0,-3 3 7 15,0-3-7-15,-3 0-1 0,3 1-2 16,-3-1-10-16,-2 0-2 0,-1 1 19 0,2-3-17 16,-2-4 21-16,3 2-1 0,-1-9-25 0,1-6 25 15,0-2-10-15,-1 1-7 0,3-2 2 0,1-2 20 16,0 1-20-16,0 2 3 0,1-9 2 15,-1 3 8-15,0-3-18 0,4 1 12 0,-4-1-2 16,3-2 1-16,-3-1-14 0,0-4 13 0,3 0 3 16,-3-3 12-16,0 2-15 0,1-4 8 15,-1-2-16-15,0 1 16 0,0-1 8 0,0-3-24 16,0-1 16-16,0 0 20 0,0 0-35 0,0-2 20 16,0 0-6-16,3-4-6 0,-3 3-1 15,0 1 15-15,0-3-20 0,0 0-2 0,0 0 9 16,0-5-4-16,0 8 10 0,0-8 5 15,0 4 17-15,3 1-27 0,-3-5 7 16,0 0-25-16,0 8 31 0,0-8-9 0,0 0-1 16,0 3-1-16,0-3-10 0,0 0-23 0,3 7 41 15,-3-7-11-15,0 0-9 0,0 0 2 0,4 2 15 16,-4-2-15-16,9 0 3 0,-1 3-3 16,-8-3 8-16,17 0-8 0,-3 0-62 0,2-3 21 15,6 1 54-15,8 2-13 0,1-5 10 0,10 2 16 16,20-4-31-16,1 4-3 15,7-4 26-15,2 5-3 0,1-4-15 0,3 3 26 16,0-1-8-16,4 3-13 0,-1-2 8 0,2 2-11 0,4 1 3 16,13 2 3-16,1 1 10 15,-2 1-3-15,-3 0-4 0,-16 2 4 0,0-5 3 16,0 5-18-16,-7-2-3 0,1 3 13 0,-3 0-25 16,0-4-13-16,-2 4 7 0,-1-6-4 0,-7 6 2 15,-7-6 20-15,-6 4-7 0,-1-4-16 16,-4 0-12-16,-4-1-5 0,-2-1-27 0,-4 0 12 15,1-2-29-15,-8 1-29 0,1 1-27 0,-6-2-77 16,-5-1-118-16,2-1-425 0,-2-1 16 16,1-1 115-16,-7-4-1 0</inkml:trace>
  <inkml:trace contextRef="#ctx0" brushRef="#br0" timeOffset="148286.6">12882 8008 519 0,'0'0'215'0,"0"0"-36"0,0 0-12 16,0 0-29-16,0 0 5 0,0-5-17 16,0 5-29-16,0 0-2 0,0 0 2 0,0 0-13 15,0 0-17-15,0 0-8 0,0 0 10 0,0 0-20 16,0 0 2-16,0 0 3 0,0 0-14 16,0 0 1-16,0 0 5 0,0 0 6 0,-3 16-11 15,0-9 12-15,2 2-4 0,1 2 0 0,-3 3-24 16,3 2 34-16,-6 8-31 0,6 1 23 15,-4 3-4-15,1 9-6 0,-4-1-16 16,3 16 16-16,-3 3-10 0,4 5 12 0,0 3-32 16,-4-1-68-16,0 2 6 0,3 3 18 0,-2 10 5 15,2-10-1-15,1 0-1 0,0-1 9 16,-1 2 37-16,0 0-42 0,1 2 16 0,0-2 5 16,3 1 23-16,-1 2-18 0,1-1 2 0,0 14 6 15,0-2-1-15,0-15 11 0,0 1-28 16,1-3 28-16,2-1-5 0,0-3 15 15,-3 3-20-15,0-3-24 0,4-3 21 0,-4 1 3 16,1-2-5-16,2-6 7 0,0 6 8 0,-3-14-8 16,0-1-18-16,0-3 16 0,0-2 7 15,0 2-7-15,0 0-5 0,0-2 17 0,0 1-15 16,0-2-7-16,-3 5 4 0,3-6 65 0,-4 6 2 16,0-2 3-16,1-2-6 0,-1 13-20 15,1-8-2-15,-3-9-3 0,2 6-21 0,-2-4 37 16,1-2-14-16,2 2-15 0,-4-2 0 0,1-2 3 15,2 1-13-15,-6-3 5 0,6-4 10 0,1 0-20 16,-4 0-3-16,4 0 1 0,-4-3 6 16,4-4 14-16,-1 0-18 0,0 3-5 0,1-2-3 15,0-2 13-15,0 0-13 0,2 1-8 16,-2-3 11-16,0 2-5 0,0-1 2 16,0-1-13-16,2 0-7 0,1-3 27 0,-4 2-19 15,4-3 22-15,-3 2-7 0,3-1-16 0,-3-2 8 16,2 5 5-16,1-5 3 0,0 3-18 0,-3-3 20 15,3 0-5-15,0 3 0 0,-3-1-7 16,3-4 4-16,0 5-4 0,-3-2 12 0,3-2-8 16,-1 0-2-16,1-2 0 0,0 2 3 0,-3-3-16 15,3 2 11-15,0-3-4 0,0 0 19 16,0 2-15-16,-3-4 2 0,3-3 2 0,0 8-9 16,0-1 24-16,0-7-24 0,0 5 17 0,0-5 44 15,0 0-44-15,0 5 21 0,0-5-39 0,0 0 54 16,0 7-28-16,0-7 8 0,0 0 12 15,0 0-20-15,0 0 8 0,0 0-24 16,-11 0-89-16,11 0-26 0,-31-3-35 0,-10 4-228 16,4-1-497-16,-28 2 84 0,-7-1 93 15,-24 6 82-15</inkml:trace>
  <inkml:trace contextRef="#ctx0" brushRef="#br0" timeOffset="149607.41">9895 8926 501 0,'-4'-2'259'15,"4"2"-11"-15,0 0-30 0,0 0-32 16,0 0-4-16,0 0-21 0,0 0-12 0,14-6-13 16,-14 6-14-16,0 0-6 0,10-2-4 0,-7-2-12 15,-3 4 5-15,10-1-13 0,-5-2 11 16,-5 3 2-16,13-2-21 0,-6-1-10 0,4 1-7 16,-1 1 20-16,3 0-21 0,1-4-30 0,-1 4 15 15,2-1-22-15,4-3-63 0,-1 2 24 16,3 2-23-16,2 0-11 0,1-2 24 0,7 0-8 15,-1 3 2-15,4-3 34 0,0 3-31 16,8-3 20-16,2 2-20 0,0 1 0 0,4 0 8 16,1 0 10-16,13 0 5 0,-9 0 5 15,9 0 10-15,-7 0-20 0,-10 0-13 0,2 0 15 16,2 0 6-16,15 0 0 0,1 0 4 0,0 0-4 16,0 0-1-16,-3 0 1 0,2 0-1 15,-9 1-17-15,-11 2 23 0,4-3-6 16,-4 0 3-16,2 0-12 0,-2 2 7 0,0-1 2 0,0-1 1 15,-2 1 5-15,-1-1-19 0,-7 0 6 16,7 0-8-16,3 0 8 0,-10 0-2 16,10 0 4-16,1 2 16 0,-4-2-8 0,7 0-2 15,-4 3 2-15,2-3-10 0,1 0 2 0,-2 0 13 16,-1 0-7-16,-3-3-3 0,3 6 5 16,-9-6-3-16,-1 6-2 0,-4-6-2 0,-2 3 7 15,-1 0 5-15,-3 0-7 0,-4-2-13 0,1 2 4 16,-4 0 4-16,4-1 10 0,-1 1-3 15,-6 0 0-15,3 0 0 0,0 0 0 0,0 0-8 16,-3-1 1-16,3 1-3 0,-4-2 7 0,1 2-2 16,0 0-5-16,-3 0 21 0,-1-3 2 15,-1 3-34-15,2 0 26 0,-11 0 65 16,11-1-73-16,-2 1 80 0,-9 0-74 0,0 0-16 16,14 0 3-16,-14 0 13 0,0 0-3 0,0 0-15 15,0 0-24-15,0 0-30 0,0 0-41 16,0 0-79-16,-30 0-136 0,22 4-481 0,1-2 130 15,7-2 13-15</inkml:trace>
  <inkml:trace contextRef="#ctx0" brushRef="#br0" timeOffset="150662.03">9956 9803 527 0,'0'0'125'16,"0"0"8"-16,0 0 6 0,0 0-22 15,0 0-4-15,0 0 41 0,0 0-39 0,-6-6 66 16,6 6-14-16,0 0-8 0,0 0-11 0,0 0-23 16,0 0-2-16,0 0-13 0,0 0-28 0,0 0 13 15,27-4-18-15,-20 4 2 0,7-2-2 16,-1 1-11-16,4-1 6 0,3 0-13 15,4-1 10-15,4 2-7 0,-1-3-19 0,7 2-7 0,7 1 10 16,4-2-5-16,20-1 5 16,3-1-20-16,3 0-3 0,2 3 7 0,-2-3-4 15,4 1-3-15,1 0-79 0,-1-1-13 0,4 0 43 16,3 3-36-16,14-3 29 0,-1 3 5 16,-13 0 0-16,0-2 10 0,-3 4 3 0,-1 0-3 15,-2 0-3-15,-1 1 8 0,-4 2-7 0,-1-1 10 16,4 0-8-16,-6-2 20 0,2 2-17 15,-2 3 2-15,0-3 18 0,-3 1-12 0,-4 2-1 16,1-5 0-16,-11 1 3 0,-7 4 3 0,1-4 7 16,-7 0-5-16,-1-1-3 0,-3 0 1 0,0 0 7 15,-3 0 0-15,0 0-8 16,-4 0-4-16,-2 0-1 0,-2 0 13 0,-2 0-10 16,2-1 5-16,-8 0 15 0,1 1-17 0,-2-2 2 15,-3 2 10-15,-2 2 13 0,5-7 85 16,-7 5-32-16,-7 0 14 0,13-1-13 0,-5 1-18 15,-8 0 7-15,7-2-12 0,-7 2-8 0,0 0 8 16,9-3-16-16,-9 3-46 0,0 0 14 0,0 0-35 16,0 0-35-16,0 0-51 0,0 0-182 15,-12-6-570-15,12 6 99 0,0 0 71 0,-25 4 101 16</inkml:trace>
  <inkml:trace contextRef="#ctx0" brushRef="#br0" timeOffset="151931.06">9980 10558 501 0,'-10'0'208'0,"10"0"-27"0,0 0-9 0,-6-1-14 16,6 1-1-16,0 0-17 16,0 0 11-16,0 0-46 0,0 0 8 0,-8-2-18 15,8 2 5-15,0 0-24 0,0 0-4 0,0 0-13 16,0 0 28-16,0 0-92 0,0 0 7 16,0 0 19-16,0 0 2 0,0 0-10 0,0 0 66 15,27 2 11-15,-17-2 2 0,1 1 5 0,2-1-18 16,2 1-2-16,1 3-18 0,8-2 18 15,-3 1-18-15,2-3-13 0,1 1-21 0,1 2 29 16,6 0-8-16,3-3-5 0,3 1-2 0,4-1-4 16,3 0-4-16,2 0 5 0,1 4 2 15,18-8-20-15,-13 4 10 0,-5 0 6 0,1 0-16 16,0 0 5-16,-1-1 0 0,-2 0-3 16,0-1 3-16,16-2-89 0,-9 4 22 0,-8-2-10 15,1 1 8-15,-1-1 8 0,4 0 2 16,13-1 0-16,-7 2 8 0,-8 0 0 0,1 1 36 15,1 0-29-15,-1-1 6 0,2 2-3 0,-1-1 5 16,-1 0 28-16,-2 0-25 0,-1 0-8 16,4 1 23-16,-7-1-5 0,3 0-18 0,-2 1-2 15,2-1 20-15,1 0-10 0,-4 0 10 0,0 0-16 16,3 0 9-16,-3 0 9 0,0 0-12 16,1 0 15-16,1 0-13 0,-9-1-2 0,1 1 18 15,3-1 0-15,-4 1-8 0,0 0-6 16,-3 0 9-16,0-1 0 0,-1 1-3 0,-2-4 2 15,-1 4-4-15,-4 0 7 0,2 0-3 16,-4 0-2-16,3-1 8 0,-1 1-18 0,-2-1 12 16,3-1-4-16,-4-1-11 0,0 2 26 0,1 1-18 15,-1 0 17-15,1-2-14 0,-3 1 4 16,-2-1 3-16,5-2 8 0,-8 3-10 0,1 1-16 16,-1-1 18-16,-1 0-2 0,-3 1 10 0,1 0-13 15,-10 0 12-15,15-1 22 16,-9-3 37-16,-6 4-48 0,13 0 75 0,-13 0-24 0,8 0-15 15,-8 0-11-15,0 0 19 0,10 0-16 16,-10 0-7-16,0 0 17 0,7 0-17 0,-7 0-19 16,0 0 3-16,0 0-30 0,0 0-34 15,0 0-41-15,0 0-25 0,0 0-103 0,-7 8-545 16,0-2-69-16,0-3 102 0,0 1 70 0,-3 0 50 16</inkml:trace>
  <inkml:trace contextRef="#ctx0" brushRef="#br0" timeOffset="156043.73">10459 8183 235 0,'0'0'151'0,"3"-5"33"0,-3 5-48 0,0-3 105 15,0 3-57-15,0 0-54 0,4-7 19 0,-4 7-16 16,0 0-20-16,0 0-19 0,0-7-14 0,0 7-21 15,0 0 10-15,0 0 0 0,0 0-5 16,0 0 0-16,-11 15 0 0,7-8-8 0,-2 3 0 16,-4 3-20-16,-1-1-5 0,4 3 30 15,-6 2-22-15,-1 1 76 0,-2-3-33 0,4 5-5 16,-4 2-3-16,-2-1-2 0,2 1-8 16,-1-5-6-16,6 1-4 0,-6 0-8 0,4 4 3 15,-2-7-13-15,2 2 2 0,-3 1-7 0,5-3 0 16,-2 2-1-16,2-2-9 0,4-4-14 15,-3 3 1-15,3-4-18 0,-3 1-3 0,6 0-2 16,-2-2-13-16,2 0-16 0,-2-5-28 0,3 3-15 16,-2 0-15-16,2-3-49 0,3 2 0 0,0-6-74 15,-3 7-523-15,3-7 24 16,0 0 104-16</inkml:trace>
  <inkml:trace contextRef="#ctx0" brushRef="#br0" timeOffset="156449.94">11088 8068 732 0,'-7'-2'271'0,"7"2"-33"15,0 0-8-15,-7-5-22 0,7 5-27 16,0 0-9-16,-11 7-36 0,8-1 4 0,-4-4 9 16,1 5-37-16,-2 3-12 0,-2-2 0 15,0 7-3-15,-4 2-2 0,1 0-26 0,-5 4-5 16,2 1-8-16,-5 3 8 0,0 0-23 0,-5 7 5 16,-2 0 11-16,-2-2-19 0,-1 1-5 0,4-8-12 15,5-3 12-15,-2 1-7 0,4-2-6 16,-4-1-4-16,0 3 7 0,0-4-10 15,7-3 2-15,-3 0-5 0,3 1-5 0,0-3 8 16,3 2-21-16,3-4-2 0,-2 1-13 0,2-2 0 16,5 0-18-16,-1-2-10 0,1-1-23 0,2 1 5 15,1-1-11-15,3-3-30 0,0-3-43 16,6 6-86-16,-6-6-55 0,14 0-481 0,0-3 60 16,2-1 68-16</inkml:trace>
  <inkml:trace contextRef="#ctx0" brushRef="#br0" timeOffset="156793.15">11420 8193 785 0,'6'-2'208'0,"-6"2"-9"0,0 0-27 0,0 0-19 15,0 0 6-15,0 0-21 0,0 0 1 0,0 0-29 16,-21 9-8-16,11-1 0 0,-3 2 1 16,-5 0-9-16,-2 5-9 0,0 3-16 0,-4 2-10 15,-3-1 0-15,-5 12-18 0,-2-4 2 0,0 2-7 16,-3 2-8-16,2 2 13 0,1-1-8 16,0 1 3-16,3-5-8 0,0 3 11 0,7-7-19 15,4-7 1-15,3-1 2 0,0-1 49 0,6-4 4 16,-2 0-14-16,3 1-14 0,2-6-2 15,-1 1-10-15,5 0-10 0,-2 0-8 16,3-4-34-16,3-3 9 0,3 7-44 0,-3-7-118 16,13 1-113-16,-3-2-552 0,1-2 102 0,5-6 30 15,2-4 85-15</inkml:trace>
  <inkml:trace contextRef="#ctx0" brushRef="#br0" timeOffset="157126.47">11808 8158 773 0,'-16'16'250'0,"-1"-4"-9"15,6 2-29-15,-2 1-14 0,-7 1-27 0,2 3 1 16,-5 0-55-16,-1 5 32 0,-7 4-24 0,0 2-10 16,0 1 6-16,1-3-32 0,5-3-7 15,1-3 0-15,0-3-10 0,1 1-24 0,2 2-7 16,-3-7-82-16,4 2 36 0,3-1 0 0,3-1-5 16,-3-3 2-16,3 1-5 0,0-3 1 15,4-1 12-15,-1-1-3 0,1 2-10 16,4-3-10-16,-1-4-13 0,0 4-17 0,0-1-29 15,1-4-5-15,2 5-49 0,1-6 21 0,3-1 18 16,-3 6-31-16,3-6-67 0,0 0 6 16,0 0-485-16,0 0 27 0</inkml:trace>
  <inkml:trace contextRef="#ctx0" brushRef="#br0" timeOffset="157486.07">12090 8126 506 0,'0'0'228'0,"0"0"-18"0,0 0-21 16,0 0 1-16,0 0-8 0,-11 18-26 0,4-9-26 15,1 6-2-15,-5-2-18 0,1 6 6 0,-4 2-35 16,-3 2-4-16,1 2-3 0,-9 9 3 0,1 0-8 15,-3 3-25-15,-1-4 12 0,1 1 3 16,-4 0-21-16,3-1 1 0,-2 0-8 16,7-6 12-16,-1-4-10 0,6-4 1 0,2-3-1 15,1 1 0-15,2-2-15 0,3-1 8 16,-1-3 2-16,4-1-13 0,-2-2-2 0,5 1-13 16,-3-1 0-16,7-1-10 0,0-4 2 0,3 2-41 15,1-1-20-15,-4-4 10 0,13 4-76 0,-6-4-44 16,7-5-82-16,-4 1-149 0,8-3-250 15,2-3-6-15,0-5 118 0</inkml:trace>
  <inkml:trace contextRef="#ctx0" brushRef="#br0" timeOffset="157801.59">12465 8218 732 0,'0'0'194'16,"0"0"-15"-16,0 0 13 0,0 0-13 0,0 0-45 16,-17 13 1-16,4-4-2 0,-1 0 11 15,0 4-34-15,-10 6 2 0,3 0-32 0,-2 0-9 16,-8 12 4-16,-2 0-32 0,2-2 8 0,0 4 18 16,0-1-12-16,1-1-9 0,2-1-9 0,4-1-9 15,6-9-4-15,2 3 7 16,-5 2-4-16,7-7 6 0,0 0-14 0,1 0 2 15,-1-4-10-15,7 3 2 0,-3-7-12 0,4 3 7 16,-2-4-28-16,1 1 8 0,4-2-13 16,0 0-44-16,-1 2-17 0,1-3 20 0,3 0-39 15,0-1-114-15,0-6-52 0,7 4-473 0,-1-3 53 16,-6-1 118-16</inkml:trace>
  <inkml:trace contextRef="#ctx0" brushRef="#br0" timeOffset="158131.26">12804 8260 412 0,'-3'15'192'0,"-1"-7"-6"16,-3 2-1-16,3-2-11 0,-5 7 56 0,-1 0 6 15,-1 3-39-15,-3-1-8 0,-3 4-12 16,0 0-19-16,-3 4-17 0,-8 8 3 0,4-6-14 16,1 5-17-16,-5 0-3 0,4-6-110 15,-6 3 0-15,8-4 18 0,-1-2-18 0,6-1 5 16,-4-3-3-16,4-2 1 0,3-2 2 0,-2 2-2 16,1-5 4-16,2 2-2 0,2 0 6 15,1-3-6-15,0 0-10 0,0 1-3 0,3-4-48 16,0 3-29-16,1-4-12 0,-1 1-74 15,3 2-6-15,0-4-48 0,1-2-520 0,3 1 28 16,0-5 113-16</inkml:trace>
  <inkml:trace contextRef="#ctx0" brushRef="#br0" timeOffset="158334">12736 8601 849 0,'0'0'282'0,"0"0"-39"0,0 0-15 16,0 0-28-16,-35 9-16 0,22-1-10 0,-8 2-18 15,-7 5-20-15,-12 10-26 0,-1 0-3 0,-7 4-22 16,-14 5-32-16,0 1-14 0,-2 0-54 16,2 7-103-16,-6-4-136 0,0 3-519 0,-1-2 62 15,-3 1 81-15</inkml:trace>
  <inkml:trace contextRef="#ctx0" brushRef="#br0" timeOffset="159017.14">10328 9858 381 0,'5'-7'156'16,"1"3"-20"-16,-2 0-3 0,-1-3-8 0,0 3 24 16,4-2-96-16,-4 2 32 0,2 0-24 15,1-3 3-15,-3 4 16 0,1-2-16 0,-1 3-5 16,-3 2-6-16,7-8-7 0,-4 6 8 0,0-3-3 16,-3 5 72-16,8-4 0 0,-8 4-31 15,3-6-10-15,-3 6 8 0,0 0-29 0,0 0 42 16,0 0-4-16,0 0 4 0,0 0-6 0,-3 24 21 15,-5-14-39-15,-1 6 0 0,2 1-2 16,-3 6-13-16,-5 1-5 0,2 2-3 16,-4 1-15-16,-4 8 16 0,-2 5-6 0,2-1-23 15,-3 1 3-15,1-3-6 0,-2 5 9 0,1-5-4 16,0 0-4-16,0-4 2 0,8-5-15 16,1-6 7-16,2-2-4 0,0 1-6 0,2-4 5 15,1-5 1-15,3 3-6 0,0-2 8 0,0-3-8 16,0 0-5-16,4-3 16 0,0 1-24 15,0-2 8-15,3-2-5 0,0-4-7 0,6 5-14 16,-6-5-40-16,13-1-52 0,-6-4-107 16,4-2-103-16,2-3-498 0,2-4 71 0,1 2 74 15,2-9 41-15</inkml:trace>
  <inkml:trace contextRef="#ctx0" brushRef="#br0" timeOffset="159388.91">11060 9718 793 0,'0'0'294'0,"-16"8"-25"0,5-2-33 15,1 3-19-15,-5 1-15 16,2 5-28-16,-4 1-7 0,-3 3-26 0,-1 4-6 15,0-4-35-15,1 6 26 0,-10 6-32 0,-1-2-2 16,0 2-7-16,1 1-6 0,2 1-10 16,0-6-7-16,-2 5-21 0,-1-2 5 0,7-5-8 15,0-5 11-15,4 4-6 0,-1-5-12 0,0 5 15 16,4-6-15-16,-6 4-11 0,9-6 6 0,-6 0-13 16,6-2 15-16,0 1-10 0,-2-1 13 15,5-3-34-15,0-1-7 0,1 3-11 0,3-6-38 16,0 2 0-16,1-5 1 0,2 3-22 0,4-1 1 15,0-6-54-15,0 0-80 16,7 1-30-16,0-1-563 0,4-5 87 0,2-1 45 0,8-5 122 16</inkml:trace>
  <inkml:trace contextRef="#ctx0" brushRef="#br0" timeOffset="159765.84">11408 9751 834 0,'0'0'189'0,"0"0"-17"0,0 0-16 0,0 0 8 0,0 0-16 16,0 0-25-16,0 0 10 16,0 0-18-16,-16 12 11 0,9-6-26 0,-4 6-13 15,1 0 71-15,-3 3-1 0,-4 3-22 0,-1 3-4 16,-2 0-19-16,0 2-22 0,-1 1-16 15,-6 4 11-15,0 5-19 0,-1-1 1 0,-2 3 12 16,2-2-48-16,-2 0 12 0,-1 1 9 0,3-1-14 16,-3-1-7-16,1 0 12 0,6-6-7 15,4-4-18-15,-4-2 2 0,3 0 3 0,0 2 8 16,4-4-5-16,0-2-16 0,3 1 3 0,0-2-16 16,1-5 1-16,3 4-21 0,2-4 10 15,-1-2-18-15,5 2 0 0,-2-2-15 0,3-2 0 16,2 0-2-16,1-1-9 0,0-5-45 15,7 8-41-15,-1-8-93 0,4 0-115 0,1-2-452 16,3-4 104-16,6-4 18 0,1 1 126 16</inkml:trace>
  <inkml:trace contextRef="#ctx0" brushRef="#br0" timeOffset="160071.01">11761 9919 829 0,'0'0'276'16,"-21"7"8"-16,11 0-53 0,-4 1-9 16,1 1-30-16,-8 2 3 0,-2 4-34 0,-1 2-5 15,-14 8-12-15,8-3-24 0,-8 4-82 0,3 1 1 16,-2 2-3-16,-1 0-1 0,1 2-1 15,-1-4-16-15,4 7 0 0,-1-8 7 0,1 6-4 16,-3 0 4-16,6-4-14 0,4-3 12 16,6-3-13-16,1-4 0 0,-1 5 5 0,4-6-9 15,0-3 4-15,3-1-18 0,4 1 6 16,0-3-16-16,0-3-3 0,3 4-28 0,3-3 1 16,1-1-16-16,0-4-21 0,3 5-68 0,6-9-95 15,-2 6-515-15,3-8 56 0,6-2 72 16</inkml:trace>
  <inkml:trace contextRef="#ctx0" brushRef="#br0" timeOffset="160396.31">12168 9936 760 0,'-17'14'199'16,"0"-5"-35"-16,3 6 18 0,0-5-31 15,-2 7-8-15,-5 0-28 0,0 1-7 0,-3 4-3 16,-7 6 5-16,0 2-28 0,-3-3 15 0,0 6-17 16,0-6-9-16,-3 4-4 0,3 0-11 15,-3-3 6-15,5-3-19 0,-3 1 1 0,9-2-4 16,2-8-1-16,3 1-8 0,4 0-11 0,0-2 6 15,0-1-19-15,6-3-4 0,1-1-18 16,0 2-16-16,3-4-8 0,1 1-9 0,5-5-21 16,1 3-18-16,1-2-39 0,-1-5-91 15,17-2-536-15,-4 0 90 0,0 1 26 0</inkml:trace>
  <inkml:trace contextRef="#ctx0" brushRef="#br0" timeOffset="160738.31">12571 9878 624 0,'-7'10'218'0,"-3"2"-19"0,-4-3-12 16,1 8-46-16,-4 0 100 0,-3 5-32 15,-1-1-22-15,-7 9 3 0,4-3-34 0,-6 4-8 16,2-2-22-16,1 2-96 0,0 3 17 0,-3-2-1 16,-1 0-13-16,0 2 0 0,0-3-15 0,4-2 8 15,2-4 7-15,5 0-10 0,0-1 10 16,2-5-20-16,5 0-10 0,-4-1 2 0,6-2-8 16,1-4 1-16,0 1-19 0,3-3-10 15,1 1-2-15,5-3 15 0,-3-3-38 16,8-3-77-16,-4-2-100 0,7 3-538 0,0-5 47 15,6-2 120-15</inkml:trace>
  <inkml:trace contextRef="#ctx0" brushRef="#br0" timeOffset="160989.44">12920 9843 785 0,'-10'14'274'0,"0"-2"-69"0,0 7-21 15,-5 0-28-15,-1 7-5 0,-12 7 0 16,4 2 47-16,-7 2-14 0,-6 1-15 0,-11 11-13 16,0 0-33-16,-6-1-11 0,-1-1 1 15,0 2-18-15,0-4-11 0,4 0-2 0,10-10 5 16,-7 10-13-16,11-9-2 0,-2-2-44 0,5 1-28 15,-3 2-141-15,10-16-127 0,-7 21-551 0,0-3 53 16,3-5 93-16,-6-1 54 0</inkml:trace>
  <inkml:trace contextRef="#ctx0" brushRef="#br0" timeOffset="162754.29">10076 11756 417 0,'-4'-5'143'0,"4"5"-20"0,0 0 0 0,0 0-21 16,0 0-15-16,-13 0 3 0,13 0-13 16,0 0-8-16,0 0-5 0,-11 7-3 0,11-7-12 15,-7 1-11-15,7-1 31 0,0 0-10 0,-9 5 18 16,9-5-3-16,-3 3 8 0,3-3-28 16,0 0 18-16,0 0-1 0,-8 1 6 0,8-1 0 15,0 0-18-15,-4 7 7 0,4-7-4 16,-3 6 4-16,3-4-2 0,-3 5-8 15,3-1 1-15,-3-1-6 0,2 8 3 0,1-2-8 16,-3-2 18-16,-3 8 7 0,1 0 1 0,2 8-100 16,0 3 23-16,-4 2-13 0,1 2 10 15,2 1-15-15,-4 2 3 0,5 0 15 0,-7 12 25 16,4 3-20-16,-1 0-8 0,0 0 29 0,3 0-13 16,-3 0-6-16,4-7 6 0,-4 7-6 15,4-8 1-15,3-2 7 0,-7-7-10 0,4 7 5 16,2-5-2-16,-2 0 2 0,0-3 3 15,-1 1 7-15,-2 1-7 0,3-1-3 16,-2-8 13-16,2 0-16 0,0 0 9 0,-1 0 4 0,1-2-13 16,3-3 11-16,-3-3 3 0,-1 5-6 15,4-4-10-15,-3-3 2 0,0-1-14 16,3-1 14-16,-5-5 11 0,5 5 18 0,-3-4-16 16,3-2 6-16,0-1 71 0,0 2-8 0,-3-1-25 15,3 0-41-15,0-7-13 0,0 8-2 0,-3-4-6 16,3-4 52-16,-1 6 20 0,1-6 18 15,1 7-36-15,-1-7 10 0,0 0-9 0,0 0-9 16,3 6-4-16,-3-6 4 0,0 0-10 16,0 0-4-16,0 0 9 0,0 0-2 15,6 1-11-15,-6-1-7 0,0 0 0 0,15-4-8 16,-6 2 1-16,2 2 4 0,0-2 3 0,2-3-5 16,1 4-13-16,2 1 13 0,5 0-1 0,0-2-1 0,-1 1 6 15,4-2-11-15,0 2 6 16,4 1 4-16,3 0-21 0,6-1 7 0,3-1 8 15,6 2 1-15,1 0-16 0,19-1 7 0,-2 1 11 16,1-4-13-16,0 2 13 0,0 2-1 16,0-2-17-16,0-4 10 0,-3 6-2 0,5-7-6 15,-5 3 1-15,3-2 4 0,-4-2 4 0,5 5-12 16,-9-1 4-16,-5 1 12 0,9-2-7 0,-9 3-3 16,-8 1 15-16,1-2-17 15,-1-1-4-15,1 4 9 0,-1-3 15 0,-3 0-16 0,0 2-12 16,-6 1 15-16,2 0 0 0,-3-1-10 15,0-1 10-15,0 2-10 0,0-1 0 0,-3 0 3 16,0-2 22-16,0 3-12 0,0 3-3 16,3-3 13-16,-3 0-28 0,-4 0 7 0,3 1-5 15,1-1 1-15,0 0-1 0,-3 1 13 0,2-1 3 16,1 2 2-16,-4-1-13 0,1-1 9 16,-1 1-14-16,-3 2 5 0,-3-2-9 0,3-1 9 15,-3 2 0-15,2-2 26 0,-6 0-28 0,1 0 0 16,-5 0-2-16,4 0 9 0,-3 0 8 0,0 0-5 15,-1 0 8-15,-3 0-13 0,1 0-7 16,-1 0-4-16,0 0 6 0,-2-2-2 16,-8 2-1-16,16-1 16 0,-9 1-6 0,-7 0-10 15,14-4 19-15,-8 4-6 0,-6 0 0 0,10-3 0 16,-6 1 0-16,0-3-7 0,-4 5 2 16,6-8 5-16,-6 6-5 0,1-3-3 0,2 0 16 15,0-1 0-15,-3-1-11 0,3-1 6 0,-3-1-16 16,1-2 16-16,2-3-5 0,0 0-19 15,1-4 14-15,-4 0-11 0,7-7 15 0,-4 0-27 16,-3-7-3-16,4-1 10 0,-1-4-13 0,3-1 16 16,-5-13 2-16,6-1-2 0,-3 10 2 0,-1 2-5 15,3-10 2-15,1 0 9 16,0 2-3-16,0 7 22 0,-4 5-12 0,1 0 0 16,2-3 3-16,-2 4-6 0,2 0 3 0,-1 0 5 15,-2 4-5-15,0-2 8 0,0 4-3 0,-2 2 8 16,-1 2 5-16,3 5-8 0,-3-3 8 15,0 1-10-15,-3 4-1 0,3-4 9 0,-1 2-24 16,-2 4 0-16,0-1 14 0,3 0-1 0,-3 2 0 16,-2 0 0-16,2 4 3 0,3 0 2 15,-3-2 3-15,3 4-1 0,-4 0-1 0,4 2-1 16,-3-1-8-16,3 1-2 0,-3 1 13 0,3 1-13 16,-3-2-5-16,3 7 5 0,-1-9-2 0,1 9 9 15,0-8-20-15,-3 7 21 16,3 1-5-16,0 0-21 0,0-7-5 0,0 7 2 15,0 0-9-15,0 0-6 0,0 0-33 0,-7 15-85 16,7-15-151-16,-4 10-573 0,-2 2 85 16,-1-2 38-16,0 1 94 0,-4-1 98 0</inkml:trace>
  <inkml:trace contextRef="#ctx0" brushRef="#br0" timeOffset="164518.9">9795 13396 540 0,'4'-12'186'16,"2"8"4"-16,-1-3-39 0,-5 0-77 0,3 5 5 15,-3-4 16-15,0 6-36 0,3-7 26 0,-2 3 12 16,-1 4 5-16,2-7 1 0,-2 7-4 16,0-7 73-16,0 7-31 0,1-7 7 0,-1 7-28 15,0 0-7-15,0 0-11 0,0-5-9 0,0 5-22 16,0 0-2-16,3-5 3 0,-3 5-28 15,0 0 9-15,0 0 4 0,0 0-19 0,0 0-5 16,0 0-7-16,0 0 0 0,0 0-9 0,0 0-1 16,0 0 9-16,0 0 1 0,0 0-6 15,0 0-7-15,0 0 5 0,13 10 3 16,-13-10-3-16,0 0-1 0,0 0-9 0,0 0 5 0,0 0 0 16,5 4-8-16,-5-4-3 0,3 3 4 15,-3-3 4-15,3 8-8 0,-3 2 11 16,0-3-13-16,0 1 13 0,0 7-5 0,0 0 4 15,0 3-1-15,0 1-6 0,-3 6 2 0,0 0-4 16,1 1 7-16,-1 6-5 0,-4 3 24 16,4-2-29-16,-4 16 5 0,1-6 0 0,-1 5-8 15,0 1 8-15,3-7-10 0,-2 8 8 0,-1-3 2 16,-1-8 10-16,5-3-17 16,-3 0-1-16,2-1 11 0,-2-2-8 0,2 2 0 0,1-3-8 15,-4 0 16-15,3-6-13 0,1-1 15 16,-1 0 0-16,1-1 6 0,0-6-4 15,0 0-9-15,3-3-6 0,-3 0 8 0,1-5 1 16,2 2 9-16,0-1-5 0,-3-4-5 0,3 0 8 16,0-1-10-16,0 1 30 0,0 0-20 15,0 1 10-15,-3-5 10 0,3 4-15 0,0-7-74 16,3 7 15-16,-3-7 2 0,0 5 6 0,0-5-3 16,8 5 13-16,-2-4-8 0,1 2-4 0,0-1 9 15,7-1-5-15,-1 0 16 0,4-1 0 16,0 4-3-16,7-3 5 0,4 0 0 0,2 0 3 15,4 0-3-15,1 1 3 0,10-2-6 0,5 0 16 16,15-2-15-16,7 2 7 16,3-1 1-16,1-2 14 0,-1-1-17 0,1 0 18 15,-1 0-26-15,2-1 20 0,-4 1 6 0,2 0-8 16,1-1-8-16,-2-2 24 0,2 7-26 16,-4-5-3-16,2 0 10 0,-1 3 8 0,-2-3-12 15,0 3 4-15,-5-4 8 0,-1 4-5 0,-3-1-2 16,-12-1-3-16,-5 2 2 0,-4 0 3 0,0-2 5 15,1 4-10-15,-2-2-16 0,-6 0 19 16,7-1 7-16,-6 2-10 0,-1 1 7 0,0 0-2 16,0 0-5-16,-3 0 8 0,0 0 10 0,-1 0-16 15,-5 0 1-15,5 0 9 16,-6 1-14-16,3-1 9 0,-3 0-7 0,0 3 10 0,0-3-5 16,-3 0-8-16,3 2-12 0,0-2 28 15,0 0-8-15,-4 0 2 0,1-2-7 0,2 2 5 16,-9-3 10-16,3 3-7 0,-3-1 10 15,3 1-3-15,-4 0-7 0,-2-2-1 0,-1-1-7 16,0 1 18-16,1-1-23 0,-1 0 15 0,-3-1 2 16,2-3-12-16,-1 3 5 0,-4-2 28 15,5-2-20-15,-5 4 7 0,2-3-30 0,-1-1 12 16,1 1 11-16,1-2 0 0,-4 0-8 0,1 1 13 16,2-3 7-16,-1-1-30 0,1-1 15 15,0 0 8-15,-2-3-6 0,2 0-1 16,-2-5 12-16,3-1 10 0,-3-2-26 0,-1-3-9 15,0-6 22-15,1 0 3 0,-1-1-10 0,4-4-8 16,-3 2 10-16,2-15-8 0,-2 1 11 16,2-2-10-16,1 2-3 0,-4 6 10 0,2 9 3 15,-2-5-8-15,3 5 3 0,-5-5-1 0,-1 5 9 16,3 2 35-16,-3-3 31 0,0 5-47 16,-3-4-29-16,2 3-29 0,-2 3 17 0,0 0 12 15,0 4-17-15,-1 0-1 0,3 0 12 0,-2 1 5 16,0 6-10-16,-1-1 20 0,1 2-18 0,0-1 3 15,-1-1 5-15,1 3-7 16,0 3 10-16,-1-3 2 0,0 2-8 0,1 3 1 16,0-3-11-16,-1 5-2 0,4-2 20 0,-6-1-17 15,3 1 1-15,2 3 1 0,-2 1 5 0,3-3 3 16,-4 6-8-16,1-3 5 0,2 2 7 16,1-4-9-16,-3 7 12 0,3 2 0 0,-3-9-12 15,3 5 2-15,0 4 7 0,-3-8-1 0,3 8 1 16,0-4 4-16,0 4-9 0,-1-6 8 15,1 6-20-15,-3-6 10 0,3 6-15 0,0 0-21 16,-3-5-18-16,3 5-74 0,0 0 16 0,0 0-50 16,0 0-122-16,0 0-195 0,-18 11-327 0,9-7 112 15,-1 0 88-15</inkml:trace>
  <inkml:trace contextRef="#ctx0" brushRef="#br0" timeOffset="165111.51">10340 13122 460 0,'6'-6'238'0,"-6"6"-12"0,3-4-19 16,-3 4-10-16,4-4-10 0,-4 4-36 16,3-6-5-16,-3 6-18 0,0 0-34 0,6-2 14 0,-6 2-13 15,0 0-19-15,0 0 4 16,0 0 25-16,0 0-92 0,0 0 33 0,0 14-13 16,-3-5-7-16,-3 8 27 0,-1 1-9 0,-3 7-19 15,-1 4-2-15,-6 11 23 0,-3 5-17 16,2 1-9-16,-2 2-22 0,-4 1 35 0,3 0-23 15,-2-1 18-15,-1 2-18 0,-3 0-2 0,-1 9 7 16,4-12-15-16,1 1 24 0,-4 0-12 16,5-4-1-16,-1-1 1 0,6-3-1 0,-1-9-11 15,5-2 20-15,2-4-22 0,1-2 12 16,0-1-8-16,3-3 1 0,0-1-13 0,1-4-11 16,2-3 6-16,1 2 17 0,-1-1-27 15,0-4 15-15,4-1-6 0,0 1 6 0,4-5-3 16,-3 2 0-16,5-3-12 0,-6-2-44 0,10-1-59 15,1-5-59-15,-4 0-33 0,6-4-546 16,1 0 73-16,-1-7 60 0</inkml:trace>
  <inkml:trace contextRef="#ctx0" brushRef="#br0" timeOffset="165510.87">10974 13126 540 0,'0'0'199'16,"0"0"11"-16,0 0-31 0,-23 13 59 0,16-6-20 15,-3 5-21-15,0-2-25 0,-1 6-1 0,-6 8-5 16,0 1-27-16,-7 14-6 15,1 1-13-15,-5 4-10 0,-2 1-13 0,2-3-20 0,-10 13 23 16,0-2-26-16,1 2-12 0,3-2 9 16,3-6-32-16,3-2-73 0,-2 0 19 15,2-1-8-15,-3-1 3 0,1-3 4 0,6 1-9 16,-6-2 7-16,2-1 7 0,4-1 1 0,-3-3-3 16,6-6 8-16,8-6-15 0,-2-4 20 0,2-1 2 15,3-5-4-15,0 2-42 0,3-4 21 16,0-2-7-16,0 2-9 0,0-3 6 0,4 1 0 15,2-6-24-15,1-2-30 0,0 0-20 0,0 0-75 16,0 0-56-16,21-20-504 0,-10 11 56 16,6-7 64-16</inkml:trace>
  <inkml:trace contextRef="#ctx0" brushRef="#br0" timeOffset="165884.91">11361 13151 755 0,'0'0'225'16,"0"0"-10"-16,0 0-41 0,0 0 5 0,0 0-18 16,0 0-51-16,0 0 88 0,-24 15-12 15,14-4-35-15,-4 5-12 0,-2 3-4 0,-2 2-25 16,-6 12 3-16,-2 6-18 0,1-1-11 0,-2 8-4 15,-1-2 9-15,1-1-17 16,-1 3 5-16,-6 8-19 0,3-8 9 0,-3 8-21 16,1-8-13-16,2-2 26 0,0-1-15 0,-10 6-11 15,10-6-2-15,0-5-1 0,1-1-22 0,-1-5 18 16,3 1-6-16,-2 2-2 0,6-10 0 16,6-3-13-16,1-4 11 0,0-1-4 0,4-1 9 15,2-3-42-15,1-2 11 0,0-1-13 0,3-2-33 16,0-1-1-16,4 0 1 0,2-4 10 15,1-3-46-15,0 0-103 0,11 1-89 16,-1-2-545-16,3-8 61 0,8-1 97 0,3-8 54 16</inkml:trace>
  <inkml:trace contextRef="#ctx0" brushRef="#br0" timeOffset="166222.99">11782 13093 691 0,'-14'12'184'0,"4"-5"-2"0,-4 6 53 0,0 2-7 16,-6 3-23-16,3 7-21 0,-13 8-2 15,2 9-31-15,0-2-3 0,-5 3-25 16,-2 7 8-16,4-2-3 0,1-4-26 0,-4-2-20 15,3-1 13-15,0 1-95 0,0 1-16 0,0-3 27 16,1 3 1-16,-5 1 14 0,4-1-44 0,0-2 28 16,1-2 6-16,-1 1-6 0,0-1 13 15,4-3 0-15,-3-1 0 0,2-3-13 0,7-7-2 16,0-2 0-16,8-6-1 0,-1 1-4 0,1-3-21 16,3-3-23-16,-1 3-18 15,4-5 5-15,4 2-33 0,0-3 28 0,3-2-17 0,3-2-68 16,0-3-55-16,-3-2-24 0,15-4-504 15,-2 1 49-15,8-9 48 0</inkml:trace>
  <inkml:trace contextRef="#ctx0" brushRef="#br0" timeOffset="166606.67">12100 13216 737 0,'-10'6'253'0,"2"5"18"16,-5-3-48-16,-5 9-16 0,-1 5 19 16,1 0-57-16,-10 15 10 0,-2-1-20 0,-1 1-6 15,0 2-15-15,0 1-10 0,-6-1-13 0,-7 7 3 16,6-7-28-16,-6 8-21 0,6-8-3 0,0 1 6 15,-6 6-10-15,-4 0-19 0,10-7 11 16,1-3-21-16,-4 2 0 0,7-1 8 16,-4-2-2-16,4 0 4 0,3-4 1 0,3 1-19 15,6-7 11-15,4-1-5 0,4-6-28 0,1-2-3 16,2-3 10-16,1-1-51 0,3 1 13 0,3-3-16 16,1-1 21-16,0-1-15 0,3-4-34 15,0 2-82-15,6-4-53 0,1-2-172 16,7-2-468-16,3-4 118 0,10-6 68 0,11-11 72 15</inkml:trace>
  <inkml:trace contextRef="#ctx0" brushRef="#br0" timeOffset="166965.57">12428 13300 721 0,'-21'9'208'0,"11"-2"-34"15,-1 3-26-15,-2 3 29 0,-4 3-13 0,-7 2 33 16,4 6-13-16,-11 5-12 0,0 3-14 0,-3 1 6 16,3 2-23-16,-2-3-18 0,1 3 7 15,-2 5-7-15,3-7-8 0,0 7-12 0,-3-5-34 16,0 5 20-16,0-5-32 0,3 4 2 0,-3-4 12 15,3-1-20-15,0 0-17 0,1-2 22 16,2-1-18-16,7-6-7 0,2-5 5 0,1-2-16 16,1 1-7-16,3-4 21 0,1 1-22 15,-1 1-9-15,4-4-3 0,3-4-28 0,0 1-13 16,0-2 0-16,4 0-18 0,2 1 0 16,1-5-10-16,0-4-82 0,4 4-102 0,4-2-592 15,2-4 95-15,3 2 33 0,7-8 113 0</inkml:trace>
  <inkml:trace contextRef="#ctx0" brushRef="#br0" timeOffset="167280.94">12688 13465 749 0,'-10'3'274'0,"-8"10"-13"0,-3-3-20 0,-2 8 0 16,-15 6-47-16,1 5-2 0,-1-1-20 15,1-2-6-15,-5 8-15 0,5-1-20 0,-1 0-93 16,4 0 0-16,-3 1 80 0,3-1-28 0,-2 2-11 16,6-2 0-16,-1-1 1 0,4 3-19 0,3-10-7 15,3 0 5-15,1-3-10 0,3-2-3 16,0 3 0-16,3-6-11 0,0 1-1 15,4-3-11-15,0 2-44 0,-1-3-12 0,5-3-18 16,-1 2-36-16,4-3 23 0,-1-1-28 16,4-2-95-16,0-7-31 0,4 6-578 0,-1-3 28 15,4-1 95-15,-7-2 64 0</inkml:trace>
  <inkml:trace contextRef="#ctx0" brushRef="#br0" timeOffset="167561.76">12609 13983 537 0,'-14'10'218'0,"1"5"-21"0,-5-2-16 16,5-1-14-16,-4 3-19 0,-7 3-20 0,4 0 0 15,-4 6 3-15,-11 5-34 0,2 0 64 16,-3 3-20-16,3-4 18 0,2 2-24 0,0-3-12 16,4-4 0-16,6-5-95 0,-3-1-17 0,0 0-17 15,4 3-22-15,-4-2-46 0,3 0-123 16,0 1-126-16,2-6-447 0,1-1 71 16,-2 1 100-16</inkml:trace>
  <inkml:trace contextRef="#ctx0" brushRef="#br0" timeOffset="170899.72">11002 9241 647 0,'0'0'187'16,"0"9"-8"-16,0-2 5 0,-3-3-30 0,3 3 58 15,3 1-22-15,-6 2-11 0,3 1-23 16,0 0-18-16,-3 0 1 0,2 3-19 0,1 0-2 16,0-1-88-16,-3 2-17 0,3-3 5 0,0 2-13 15,-3 3 13-15,0-2-10 0,2 1 15 0,1-4-3 16,0 2-4-16,-3-2-11 0,3 2 10 15,0 0-22-15,0-3-1 0,0-4-31 0,0 3 9 16,0 0-32-16,0 0-4 0,0-1-6 0,0-5-53 16,0 5 22-16,0-3-14 0,0-6-86 15,3 2-513-15,-3 2 50 0</inkml:trace>
  <inkml:trace contextRef="#ctx0" brushRef="#br0" timeOffset="171197.2">10974 9201 918 0,'0'-8'228'0,"0"8"-64"0,1-6-8 16,-1 6 59-16,-1-5-5 0,1 5-26 15,1-7-7-15,2 4-26 0,1-1-8 0,3 1-25 16,-4-2-13-16,4 3-10 0,0-5-18 15,3 6 4-15,0-5-22 0,0 3-2 0,4-2 7 16,-1 2-11-16,2-4-4 0,1 6 5 0,-2-2-11 16,0-1-15-16,3 2-25 0,-4 1 12 0,-2 1-53 15,0 0-31-15,-2 0-46 0,1 3-70 16,-6 1-137-16,0 0-461 0,-1 3 61 0,-3 0 74 16</inkml:trace>
  <inkml:trace contextRef="#ctx0" brushRef="#br0" timeOffset="171429.78">10992 9351 834 0,'3'-1'253'0,"1"-5"11"16,-1 5-28-16,0-6-37 0,1 4-12 0,3-4-18 15,-3 6-3-15,2-5-27 0,1 5-6 0,-1-5-8 16,2 2-15-16,2 2-36 0,-3-3 21 15,4 4-18-15,-1 0-13 0,0-4-13 16,3 4 23-16,-2 1-15 0,-1 0-26 0,4 0-10 16,-1 0-53-16,1 0-55 0,-1 1-86 15,1 2-103-15,-3-1-555 0,9 0 127 0,-7-2 19 16,1 0 97-16</inkml:trace>
  <inkml:trace contextRef="#ctx0" brushRef="#br0" timeOffset="171810.2">11413 9266 683 0,'-8'-4'261'0,"8"4"-46"0,0 0-26 16,0 0 1-16,0 0-42 0,0 0-2 15,0 0-10-15,-3 10-13 0,6-4-23 0,0 1-13 16,-3 1-5-16,1 0 5 0,3 3-26 15,-1 1 6-15,0-1-9 0,-2 1-19 0,2-1 9 16,0 0-12-16,0 2 13 0,-3-2-26 0,1-3 0 16,2-1 23-16,-3 3-31 0,0-3 14 15,3 0-9-15,-3-2-7 0,0 1 18 0,0-6-8 16,0 7 64-16,0-7-31 0,-3 3 26 0,3-3-16 16,0 0-7-16,0 0 5 0,-7-12-18 15,4 4 0-15,3 1 3 0,0-1-31 16,0-2 18-16,3-1-21 0,0-3 21 0,-2 3-16 15,5-1 14-15,-2-1-1 0,3-1-10 0,3 3-5 16,-4-1 0-16,5 2 0 0,-4 1-3 16,0 0-7-16,2 2 0 0,-1 0-34 0,-1 1-28 15,3 2-51-15,-3 3-112 0,3 0-34 0,-3 2-310 16,-1 0-250-16,1 3 125 0,-3 2 8 16</inkml:trace>
  <inkml:trace contextRef="#ctx0" brushRef="#br0" timeOffset="172391.23">11651 9400 885 0,'0'0'305'0,"0"0"4"15,0 0-45-15,0 0-49 0,0 0 18 0,0 0-10 16,0 0-18-16,0 0-37 0,0 0-11 0,0 0-27 16,0 0 1-16,8-13-21 0,-8 13-13 0,0 0-23 15,4-4 6-15,-4 4-6 0,9 0-18 16,-9 0-7-16,10-2-21 0,-2-1 0 0,-8 3-15 15,13-2-18-15,-6 1 5 0,-1 0-8 0,2-1-2 16,-2-2 0-16,1-2 2 0,0 2-7 16,0-3 12-16,0 0 3 0,-1 3-3 0,-2-4-2 15,2 1 13-15,-2 0 7 0,0 1 6 0,-4 1-1 16,3-2 9-16,-2 1-9 0,2 3-2 0,-3 3 5 16,0-9 8-16,-4 3-29 15,4 6 3-15,-7-2 3 0,7 2 2 0,-10-2-5 16,10 2 8-16,-13 3-10 0,13-3-3 0,-11 7 0 15,7-4 5-15,-2 5-3 0,-1-1 9 0,1 1-4 16,5 2-14-16,-3-2 4 0,1 3 8 16,3 2-25-16,0-5 25 0,3 2 0 0,1 0-5 15,0-1 8-15,2-2-6 0,4 0 1 0,-3 0 10 16,4 1-13-16,2-6 17 0,1-1-4 16,-3 4-18-16,2-5 8 0,4-2 2 0,-4-1 15 15,1 2-17-15,0-7-11 0,-3 4 6 0,2-3 12 16,1-2-13-16,-1 0 6 0,-3 0-3 15,1-1-10-15,-4 4 12 0,-1-1-7 16,-2-2 10-16,-1 2-12 0,0-1 7 0,-3 2-6 16,1 2-4-16,-1 4 5 0,-4-8-3 0,4 8 1 15,-7-6 7-15,7 6 5 0,-13 2-3 16,13-2-7-16,-11 8 8 0,2-1 7 0,5 0 0 16,-2 1-12-16,2 2-1 0,0 3 8 0,1-1 3 15,3 2-13-15,3-2 7 0,4 2 9 0,0 2-6 16,6-3-5-16,8 0-10 0,3-3-31 15,7 5-67-15,0-15-214 0,24 8-585 0,-1 0 140 16,-3-5 65-16,-10 3 55 0,1-3 96 16</inkml:trace>
  <inkml:trace contextRef="#ctx0" brushRef="#br0" timeOffset="173026.97">10951 10997 926 0,'0'0'287'0,"0"0"-26"15,0-4-23-15,0 4-20 0,0 0-21 0,0 0-18 16,0 0-15-16,0 0-3 0,-4 21-20 16,4-10-18-16,0 0-16 0,0 4-7 0,-3 2-16 15,3 5-7-15,-3-3-3 0,2 6-12 0,1-1 4 16,-3 2-12-16,3 1 5 0,-3 1-5 15,3-1-21-15,-4 0-20 0,4-2-6 0,-3 0-42 16,3 0-70-16,0 0-141 0,-3 0-87 0,0-9-501 16,3 0 71-16,0-5 126 0,0-1 20 15</inkml:trace>
  <inkml:trace contextRef="#ctx0" brushRef="#br0" timeOffset="173276.94">10952 11026 893 0,'0'-7'310'15,"0"3"-44"-15,3-4-8 0,-3 2-27 16,3-2-6-16,1-2-13 0,2 3-32 0,0-1-14 16,5-1-38-16,-4 1-5 0,6 1 0 0,-2-1-24 15,3 3-6-15,0-2-1 16,2 1-21-16,2-1-14 0,-2 4 4 0,-2 1-45 15,3-3-34-15,-3 5-31 0,0 0-76 0,-4 0-37 16,4 5-63-16,-14 0-64 0,6 2-528 0,1 1 95 16,-4-2 52-16</inkml:trace>
  <inkml:trace contextRef="#ctx0" brushRef="#br0" timeOffset="173435.04">11063 11158 660 0,'4'-3'248'0,"3"-4"-28"16,3 2-23-16,-3-4-40 0,3 6 6 0,4-6-12 16,-4 3-12-16,4-2-27 0,-1 5-7 0,-2-2-8 15,3-1-4-15,-4 5-68 0,4-2-66 16,-4 2-135-16,0-2-27 0,-2 7-508 16,1-1 43-16</inkml:trace>
  <inkml:trace contextRef="#ctx0" brushRef="#br0" timeOffset="173813.43">11307 11156 780 0,'3'-5'248'0,"3"5"-22"0,-6 0-11 0,8-7-16 15,-8 7-32-15,6-1-11 0,-6 1-23 0,10 0 0 16,-10 0-18-16,11 4 3 0,-4 0-31 15,-1 1 3-15,-2-2-8 0,3 6-18 0,0-1-6 16,-3 0 4-16,2 1-6 0,-3 3-15 0,1-2-2 16,-1 0 2-16,-3-2-13 0,3 2-8 15,0-2-7-15,-3-1 7 0,0 0-7 0,1-3 3 16,3 3 7-16,-4-7-11 0,0 5 1 0,0-5 0 16,0 0-5-16,0 0 10 0,6-13-11 0,-5 3 1 15,5-1-5-15,-3-4-3 0,4 1 7 16,-3-3-14-16,6-1 19 0,-3 3-4 0,3-5-11 15,-3 5 3-15,3-2 8 0,-3 2-13 16,0-2 13-16,3 6-1 0,0-1-14 16,-3 2 7-16,0 2-5 0,3 1-3 0,-3 2-15 15,0 0-51-15,-1 5-11 0,-6 0-81 0,12 7-103 16,-6 0-371-16,0 1-105 0,-2 2 77 16,-1 1 44-16</inkml:trace>
  <inkml:trace contextRef="#ctx0" brushRef="#br0" timeOffset="174374.74">11679 11301 988 0,'3'-7'320'15,"0"6"-41"-15,2-6-16 0,-2 3-32 0,0-2-19 16,-2-2-20-16,5 5-15 0,-3-4-21 0,-2 4-28 16,5-4 5-16,-3 2-8 0,1 2-2 15,0-4-31-15,2 4-25 0,-2-2-13 0,2-1-31 16,-2 5 0-16,-1-3-18 0,5-2 10 0,-5 4-15 15,3-3-10-15,-2 1 0 0,-1 0 2 16,1 0-10-16,3-2-5 0,-4-1 15 0,-2 3 11 16,2 0 2-16,0 0 31 0,-3-2 0 0,0 6-13 15,3-7 15-15,-3 7-15 0,-3-8 8 0,3 8 5 16,-7-4-16-16,4-1 11 0,3 5-11 16,-11-1-2-16,11 1 13 0,-10 0-16 15,10 0 11-15,-14 1 10 0,7 4-29 0,1-1 14 16,2 0 10-16,1 0-13 0,-4 4-13 15,3 1 5-15,4-1-2 0,-3-1-8 0,3 3 10 16,0-2 3-16,3 0 5 0,2 1-6 0,1-1-1 16,-2 0 9-16,5 1 1 0,-2-5-24 15,4 0 16-15,-1 0 5 0,4-3-3 0,-1-1-10 16,0-1 13-16,-1-3-8 0,1 3 6 0,4-6-11 16,-4 3 2-16,2-4-1 0,1-4-4 15,-5 4 1-15,2-2 10 0,-3 0-13 0,1 0 23 16,-4 1-18-16,-1 2-5 0,-2-2 0 0,2 1 25 15,-1 3-14-15,-2-4-4 16,-3 5-12-16,0 4 5 0,-3-8 8 0,3 8-3 16,-11-4-5-16,11 4-3 0,-10 0 3 0,10 0-2 15,-18 8 7-15,9-2-10 0,2 3 10 16,0 0-3-16,-1 0-4 0,2 7 7 0,3-2-8 16,3-2 14-16,3 5-4 0,4 4 6 0,4-3-10 15,5 1-24-15,5-2-27 0,6 1-32 0,11 3-61 16,-4-5-138-16,6 4-652 0,2-7 119 15,-8-1 78-15,0-4 104 0,4 2 46 0</inkml:trace>
  <inkml:trace contextRef="#ctx0" brushRef="#br0" timeOffset="174973.48">10599 12348 826 0,'0'0'231'15,"0"0"-11"-15,0 0-3 0,0 0-30 16,0 0-23-16,0 0-13 0,10 10 0 15,-10-2-28-15,4 2-10 0,-4 1-8 0,3 3 2 16,-3 1-12-16,0 3 5 0,3 6-24 0,-6-1-14 16,3 4 2-16,0 2-5 0,0-1-18 15,-3-2 12-15,3 5-9 0,0-2 2 0,-4-4-5 16,4 1-5-16,0-2-8 0,0-4-26 0,4 0-9 16,-4-3-14-16,0-2-35 0,0-4-36 15,3 3-39-15,-3-4-12 0,0-2-108 0,0 2-512 16,0-5 18-16,0-3 95 0</inkml:trace>
  <inkml:trace contextRef="#ctx0" brushRef="#br0" timeOffset="175191.41">10551 12421 614 0,'4'-9'246'15,"-4"5"-8"-15,6-2-26 0,-2 1-30 0,5-1 0 16,2 2-16-16,3-2-15 0,3-2 0 16,0 1-41-16,1 2-13 0,1 0 3 0,5-1-21 15,0-1 11-15,1 3-13 0,-1-2-11 0,-4 3 1 16,0-1-18-16,-3 3-24 0,1-3-30 16,-1 5-69-16,-3-1-85 0,-2 3-102 15,-1-1-504-15,-1 4 86 0,-6 1 55 0</inkml:trace>
  <inkml:trace contextRef="#ctx0" brushRef="#br0" timeOffset="175396.17">10647 12641 701 0,'13'-8'258'15,"-6"1"-17"-15,4 2-26 0,-1-4-23 0,0 3 8 16,0-2-49-16,1 0-5 0,2 1-13 0,1-1-18 15,-1-1-5-15,-2 5-5 0,-1 0-26 16,0-3-5-16,1 4-30 0,-1 1-29 16,0-3-56-16,1 5-38 0,-11 0-113 0,16-1-77 15,-9 2-460-15,0 4 27 0,-3-1 93 0</inkml:trace>
  <inkml:trace contextRef="#ctx0" brushRef="#br0" timeOffset="175771.05">10971 12491 975 0,'3'-8'276'0,"1"6"-45"0,0-3-4 0,-1 0 29 15,-3 5-23-15,4-6-23 0,-4 6-5 0,3-7-46 16,-3 7-6-16,3 0 1 0,-3 0-24 16,0 0-9-16,0 0-19 0,0 0-2 15,18 6-13-15,-12-4-23 0,-2 7 0 0,2-1 0 16,-2 0-10-16,2 2-11 0,-1 3-20 0,-2-2 0 15,0-2 0-15,1 5-10 0,-1-4-5 0,0 0 5 16,-3 3-21-16,3-4-2 0,-3-1 2 16,1 0 10-16,-1 0-7 0,3-4 3 0,-3 3-3 15,0-7-6-15,-3 6 11 0,3-6-7 0,0 0 9 16,0 0-2-16,0 0 23 0,-4-16-20 16,4 7 7-16,0-4 11 0,3 3-16 0,-3-2 10 15,4-1-7-15,-1-2 10 0,1 3-3 0,0-3-2 16,-1 5-5-16,4-5-8 0,-1 7 0 15,-2-3 23-15,6-2-23 0,-3 5 2 16,0 3-22-16,3-1-34 0,-2-1-69 0,1 7-66 16,1 0-121-16,-6 0-41 0,6 4-499 0,-3 0 75 15,-3 3 84-15,5 1 110 0</inkml:trace>
  <inkml:trace contextRef="#ctx0" brushRef="#br0" timeOffset="176373.49">11300 12650 752 0,'0'0'271'0,"0"0"-30"0,0 0-6 16,0 0-32-16,3-20-19 0,0 16-13 16,1-4-27-16,2 2-11 0,-1 0-20 15,4-2-3-15,-2 1-11 0,0-1-12 0,1 2-17 16,1 0-1-16,1 1-23 0,1-3-23 0,-4 1 18 16,3 2-34-16,-1-1-1 0,2-1-22 15,-4 0 6-15,0-1-18 0,-1 2 7 0,-1-1 9 16,1-1 6-16,-2 0-4 0,-1 2 18 0,0-1-8 15,0 2-3-15,-3-1 29 0,0-1-8 16,0 7-3-16,-6-7 13 0,3 3-7 0,-1-2-1 16,-2 6 8-16,-2-2-7 0,-2 2 7 0,10 0-13 15,-18 1 19-15,6 0-19 16,2 1 13-16,-1 3-23 0,4-1 8 0,-3 2 3 16,-1 2-4-16,4 2 9 0,-2 1-8 0,5-1-1 15,1 1-1-15,-1-1 9 0,4 5 6 16,0-7-19-16,4 6-9 0,2-3 33 0,-2-1-3 15,6-2-13-15,4 1 3 0,2-1-10 0,-1-1-3 16,4-6 18-16,2 4-16 0,3-4 14 0,-2-1-13 16,4-1 15-16,-2-4-18 0,3 2 2 15,-2-2-7-15,-1-5 6 0,-1 2-1 0,1 1-10 16,-6-3 7-16,1 0-4 0,-1-3 22 0,-5 3-5 16,1 0-7-16,-4-1-13 15,-3 0 8-15,1 1-6 0,-2 0 11 0,-3 1-3 0,-2 1 0 16,-1 0-3-16,-1 2 11 0,-2 2-23 0,-3-1 7 15,-2 3 6-15,1-4-3 0,-3 6-10 16,0 0 12-16,-3 0-14 0,2 6 24 16,-3-4-9-16,4 4-1 0,0 2-4 0,-1 1 7 15,1 0 8-15,1 5-26 0,5 0 18 16,0-1-15-16,4 0 12 0,7 1-4 0,-3 3 4 16,6-4-2-16,7-1-2 0,0-4 4 0,7 2 11 15,3-3-8-15,1-6-30 0,3 4 2 0,3-5-31 16,7 1-66-16,0-7-88 0,-4 5-240 15,4-6-322-15,0 3 15 0,-2-2 123 0,-2-2 40 16</inkml:trace>
  <inkml:trace contextRef="#ctx0" brushRef="#br0" timeOffset="177267.05">12701 8436 555 0,'0'0'220'16,"0"0"-5"-16,-10-1-13 0,10 1-20 0,0 0-13 15,0 0-15-15,-10-2-16 0,10 2 10 16,0 0 3-16,0 0-12 0,-7 0-109 0,7 0 96 15,0 0-11-15,0 0-10 0,0 0-16 16,0 0-7-16,0 0-25 0,0 0 7 0,0 0 5 16,0 0-3-16,0 0-2 0,0 0-10 0,31 3 2 15,-17-3 6-15,6 1 2 0,0-1-16 16,7-1-7-16,1 0-2 0,3-1-14 0,3 2 3 16,-3-2-2-16,3-3-3 0,0 4 0 0,-3 0-10 15,10-5 5-15,-10 6-5 0,0-2 15 16,-1-2-23-16,-5 3 5 0,-2 0-7 15,-2-1-21-15,-4 2-13 0,-3 0 3 0,-1 0-10 16,-2 3-9-16,-2-2-40 0,-5 2-23 0,-1 0-61 16,-3-3-111-16,3 6-537 0,-3-6 74 15,0 0 103-15,-10 8 58 0</inkml:trace>
  <inkml:trace contextRef="#ctx0" brushRef="#br0" timeOffset="177658.71">13108 8296 496 0,'0'0'200'0,"-7"-3"-16"15,7 3-20-15,0 0 0 0,0 0-16 0,0 0-30 16,0 0-3-16,0 0-13 0,0 0-7 0,14 15-10 15,-7-13 7-15,3 3-33 0,4-2-11 16,-4-2 1-16,4 4 2 0,-1-4-12 0,0 0 9 16,2-1-4-16,-2 0-16 0,4 5 10 0,-6-4 3 15,2-1-18-15,1 1-2 16,-3-1-3-16,-1 3-18 0,-1 1 18 0,1-3-11 0,-2 1 29 16,-1 1-31-16,-4 2 18 0,1 1 8 15,-1-2-16-15,-3 3 1 0,0 1 9 16,-3 1-9-16,2 0-4 0,-5 0 9 0,2 3-6 15,-2-2-5-15,1 0 1 0,-1 4 7 0,2-3-8 16,-2 0-18-16,0 1-28 0,2-2-46 16,1 3-63-16,-2-9-119 0,5 7-463 0,0-1 38 15,0-1 126-15</inkml:trace>
  <inkml:trace contextRef="#ctx0" brushRef="#br0" timeOffset="178221.99">13399 8201 734 0,'0'0'307'0,"-1"-1"-30"0,1 1-108 15,0 0-13-15,0-7 59 0,0 7-16 0,0 0-32 16,0-7-1-16,0 7-12 0,4-4-13 0,-4 4-24 15,7-7 1-15,0 3-21 0,0 1 3 16,0-4-18-16,2 4-18 0,2-4-15 16,-4 5-11-16,3-4-5 0,-2-1 3 0,1 3-5 15,1-3-5-15,0 0-3 0,-2 4 10 0,-2-4-18 16,1 0 8-16,0 6-15 0,0-5-5 16,-3 5 2-16,2-6-5 0,-3 6 15 0,-3 1-23 15,0 0-15-15,13-2 13 0,-13 2 13 0,0 0 9 16,5 10-19-16,-5-3 14 0,3 1 6 15,-3 5 5-15,3 1-13 0,-3 4-7 0,-3 4 2 16,3 3 5-16,-3 1 15 0,3 1-7 0,-5 2-26 16,2-1 23-16,0-1 3 0,-3 2-10 0,2-2-8 15,1-4 28-15,-1-2-23 0,1 2 7 16,0-5 6-16,-2 0 3 0,2-3-19 16,-3-1 6-16,-1 1 17 0,0-4-10 0,0-1 6 15,-3 0-1-15,3-5 3 0,-4 2 10 16,2-4-10-16,2-2 3 0,0 2 14 0,7-3-17 15,-17-7-13-15,10 2 18 0,0-2-12 0,4 1-9 16,0-3 11-16,-2-4 7 0,6 3 1 0,-1-4-24 16,4 3 9-16,-1-4 1 0,1 4-12 15,2-3 8-15,1 2-1 0,2-1-4 0,2 2-19 16,-1 0-7-16,0 1-26 0,1 0-56 0,-4 2-31 16,3 5-51-16,1-4-71 15,-1 0-67-15,-4 6-456 0,5 1 38 0,-7 0 93 16,-4 0 41-16</inkml:trace>
  <inkml:trace contextRef="#ctx0" brushRef="#br0" timeOffset="178587.3">13614 8401 529 0,'3'-1'208'0,"-3"1"-9"0,0 0-4 0,7-6-24 16,-7 6-22-16,7-1-11 0,-7 1-10 0,0 0-36 15,10 0 8-15,-10 0 8 0,0 0-32 16,10 1-4-16,-6 4 5 0,-4-5 0 0,7 2-3 15,-4 5-18-15,-3-4-7 0,0-3-11 0,4 10-7 16,-4-5 10-16,0 2-5 0,0 0-18 16,0-4-1-16,0 4-6 0,-3-1-9 15,3-6 1-15,0 10 5 0,0-8-3 0,0-2 13 16,3 7 5-16,-3-7-18 0,0 0-5 16,0 0-5-16,0 0 25 0,0 0-5 0,0 0 6 15,21-10-11-15,-15 3 16 0,-2 0 15 0,5 0-3 16,-5 3-5-16,4-4 8 0,-2 1-18 15,1 1 0-15,-1 3 18 0,1-3-20 0,0 3-3 16,0-3-13-16,-4 5 13 0,4 0-5 0,-7 1-1 16,14-5-1-16,-14 5 9 15,10 0-12-15,-10 0-11 0,10 5-4 0,-6-3-32 16,3 3 8-16,-4-1-22 0,1 4-55 0,-1 0-84 0,-3 2-89 16,3 0-436-16,-3 1-10 15,0 0 110-15</inkml:trace>
  <inkml:trace contextRef="#ctx0" brushRef="#br0" timeOffset="178789.24">13970 8393 837 0,'6'-6'286'0,"-2"2"-71"0,2-1-33 0,-2 2-16 15,-1-1-4-15,-3 4-22 0,8-3-9 16,-2 0-29-16,-2-1 3 0,-4 4 16 0,10-3-40 15,-10 3-6-15,14 2-14 0,-8 0-53 16,1 4-24-16,-1-5-40 0,-2 5-36 16,0 0-97-16,-1-1-129 0,1 2-401 0,2 0 41 15,-6-4 76-15</inkml:trace>
  <inkml:trace contextRef="#ctx0" brushRef="#br0" timeOffset="179654.65">14150 8343 714 0,'4'-6'332'0,"-4"6"-19"0,0 0-111 0,0-6-13 0,0 6 1 16,0-6-55-16,0 6-9 15,0 0-8-15,0 0-3 0,0 0-18 0,0 0-7 16,0 0-6-16,-10 16-15 0,6-7 3 0,1-1-13 16,0 3-3-16,-1 3-7 0,1-3-1 0,0 5-17 15,-1-2 15-15,3-3-5 0,1 3-26 16,0-5 26-16,0 1-23 0,0-2-13 0,0 2-7 15,1-3 15-15,3 0-1 0,-1-1 6 0,1-4-5 16,5 1-5-16,-9-3 2 0,14-1 5 16,-4-1-12-16,0-5-3 0,4 2 3 0,-3-4-6 15,2-2 11-15,1 3-8 0,-1-3 0 0,-2 0 5 16,-1 1 15-16,0 0-25 16,1 2-10-16,-5 2 28 0,1 1-19 0,0-2 14 15,0 1-13-15,-3 3-8 0,2-2-5 0,-3 2 18 16,-3 3-20-16,7-1 7 0,-7 1 8 0,0 0-10 15,0 0 4-15,7 9 9 0,-7-6-3 16,0 4-6-16,0-1 17 0,4 2 4 0,-4-5-3 16,3 4 4-16,-3-1-14 0,4-1 3 0,-1 0 3 15,0-2 2-15,1 2 5 0,2-4-13 16,2 0 3-16,-8-1 11 0,16 0-1 16,-6-1-2-16,1-3 4 0,-1 1-4 0,0-4-5 15,1-1-3-15,2-1 7 0,-2 1 9 0,-1-2-16 16,-3 2 18-16,3 1-26 0,0-1-2 15,-3 1 28-15,0 2-3 0,-1-3 5 0,-1 3-12 16,-2 2 13-16,1-3-19 0,-1 5-9 0,-3 1 4 16,6-7 0-16,-6 7-9 0,0 0 9 15,0 0 11-15,0 0-24 0,0 0 16 0,3 14 11 16,-6-8-11-16,3 3 5 0,0 0 0 0,0 0-21 16,-3 1 1-16,0 3 23 0,3-1-11 15,0-2 1-15,-3 5 2 0,2-2 10 16,1-1-18-16,-3-4-2 0,3 3-13 0,0 1 13 0,0-4-18 15,0 1 2-15,0-1 16 0,-3-1-3 16,3-1-5-16,0 0 0 0,0 1 18 16,0-7-13-16,0 8-2 0,0-8 18 0,0 4-1 15,0-4-4-15,0 0 4 0,0 0-20 0,0 0 0 16,0 0 26-16,0 0-21 0,0 0 11 16,16-12-9-16,-9 5 6 0,0 0-10 0,3-1 5 15,0-1 2-15,1 1-13 0,2-2-2 0,5-1 0 16,-2-3 13-16,-1 4 10 0,1-5 0 15,-1 1-20-15,1 3 27 0,-6 3-12 0,4-3 28 16,-4 0 11-16,1 2 14 0,-4 4-15 0,2-2 14 16,-2 0-1-16,-3 1 5 0,3 2 18 15,-4-3-33-15,-2 6 7 0,2-5 14 16,-3 6-34-16,0 0 10 0,0 0-10 0,0 0-15 16,0 0 9-16,0 0 9 0,0 0-18 0,0 0-1 15,-18 17 6-15,15-9-13 0,0 5 21 16,2-2-11-16,1 3 0 0,1 3-2 0,5 0 0 15,5 0-8-15,-1 1-13 0,8 6 8 0,5-6-24 16,4-3-22-16,4 2-49 0,14 1-4 16,6-4-65-16,-10-3-587 0,-3-4-63 0,2 0 156 15,-5-2 36-15</inkml:trace>
  <inkml:trace contextRef="#ctx0" brushRef="#br0" timeOffset="190303.92">9283 9158 619 0,'0'0'210'15,"-1"-7"33"-15,1 7-66 0,0-2 15 16,0 2-21-16,0 0-22 0,0 0-19 0,0-8-7 16,0 8-21-16,0 0-2 0,0 0-18 0,0 0-3 15,0 0-4-15,0 0-1 0,0 0-2 0,0 0-19 16,-3 24 11-16,3-14-20 0,0 2-3 15,0 1 0-15,0 2 7 0,0-2-14 0,0 3 1 16,0 2-6-16,3-4-9 0,-3 3-2 16,1-2-10-16,2-1-8 0,1-3-3 0,-1 6-15 15,0-6-12-15,1 3-96 0,2-3 1 16,-2 3-88-16,3-3-557 0,0 2 33 0,-1-5 94 16</inkml:trace>
  <inkml:trace contextRef="#ctx0" brushRef="#br0" timeOffset="190767.93">9564 9233 565 0,'0'0'256'0,"-8"-7"41"16,8 7-18-16,-10-1-18 0,10 1-48 15,-13 0-9-15,13 0-32 0,-15 6-16 0,6-1-23 16,-2 2-5-16,4 0-2 0,-3 1-21 0,0 2-8 16,0 3 3-16,3-1-13 0,0 2-23 15,4-3 0-15,-1 4-8 0,0-4-13 0,1 3 14 16,0-4-16-16,2 3-67 0,2-3 1 16,2-1 7-16,4-1 10 0,-3 2 5 0,6-3-2 15,-4-4 10-15,5 2-10 0,2-3 10 16,1-2-2-16,0-2-8 0,-1 2 10 0,1-5-23 15,3 2 23-15,0-4 5 0,-3-1 1 0,0-1-17 16,-1 1 14-16,-2-4-28 0,-1-1 4 0,0 1-7 16,-4-1-13-16,2-4 6 0,-5 7-9 15,-2-5 21-15,-1 4-5 0,-1-3 13 0,-2 6-5 16,0-4 2-16,-2 3 13 0,-4-1-10 16,-1 5 0-16,-1-1-8 0,-2 4 10 0,2-4 10 15,-2 6-2-15,2 0 0 0,-3-2-5 0,1 2 5 16,3 2-5-16,-4-2-5 0,4 1 5 15,3 2-26-15,0 0 3 0,0 0-5 0,1 1-13 16,2-3-11-16,4-1-17 0,0 10-28 16,0-10-60-16,0 0-124 0,7 4-474 0,0-2 71 15,3-2 77-15</inkml:trace>
  <inkml:trace contextRef="#ctx0" brushRef="#br0" timeOffset="191081.93">9857 9093 703 0,'0'0'290'0,"0"0"-34"0,0 0-36 16,0 0-23-16,0 0-13 0,0 0-7 0,0 0-13 15,0 0-29-15,-6 15-25 0,9-5-2 16,-3-2-11-16,0 3-12 0,0 2-4 0,0-1-19 16,3 2 2-16,-3 3 2 0,3-2-9 0,-3 3-3 15,1 3-16-15,2-2-15 0,0-2 0 0,0 3-43 16,1-1-6-16,-3-1-43 0,5-2-87 16,-2-3-39-16,2-4-81 0,-3 4-469 0,1-4 20 15,3-2 98-15</inkml:trace>
  <inkml:trace contextRef="#ctx0" brushRef="#br0" timeOffset="191409.6">10051 9160 642 0,'1'-4'241'0,"-1"4"-1"0,0 0-15 0,0 0-43 0,0 0-13 16,0 0-8-16,0 0-20 0,0 0-23 15,-20 9-16-15,12-5-2 0,-2 3-10 16,3 0-16-16,1 1-15 0,-5 0 7 0,4-4-35 16,-2 4-8-16,2-1 16 0,-1 0-24 0,2-1 8 15,2-4-3-15,1 2-12 0,-3 2 10 0,2-5 8 16,4-1-19-16,-3 6 34 0,3-6-18 16,0 0-20-16,0 0 15 0,0 0 5 0,0 0 0 15,10 6 8-15,-10-6-6 0,0 0-7 0,10-3 3 16,-10 3-1-16,11 0 0 0,-11 0-14 15,0 0 4-15,16-2-8 0,-16 2 14 16,10 0-6-16,-3 2 0 0,-7-2-2 0,11 0 10 16,-2 3-13-16,-9-3-26 0,11 2-27 15,-4 2-93-15,-1-1-71 0,-6-3-70 0,7 7-509 16,-4-4 56-16,5-2 149 0</inkml:trace>
  <inkml:trace contextRef="#ctx0" brushRef="#br0" timeOffset="191641.74">10147 9175 852 0,'0'-7'235'0,"0"7"-7"0,4-6-31 0,-4 6 8 16,1-4-44-16,-1 4-15 0,0 0 5 0,0 0-28 15,0 0 3-15,0 0-34 0,0 0-5 0,10 14-3 16,-7-8 1-16,0 3-16 0,0 4-23 15,0-3-28-15,-3 4-28 0,1-2-37 0,2 5-45 16,-3-1-72-16,0-4-135 0,0 1-420 0,0 1 2 16,0 0 121-16</inkml:trace>
  <inkml:trace contextRef="#ctx0" brushRef="#br0" timeOffset="192141.97">10226 9062 826 0,'0'-9'256'0,"0"9"-30"15,-3-9-14-15,3 9-20 0,3-3-38 16,-3 3-1-16,0-5-20 0,0 5-5 0,4-3-10 16,-4 3-16-16,9-1 1 0,-9 1-32 0,11-1 1 15,-11 1-13-15,13 0 5 0,-13 0-3 16,15 1-22-16,-5 0 20 0,-4-1-31 0,5 2 8 15,-4 0-29-15,3 2-7 0,-4-2 5 16,2-1-17-16,-1 5-22 0,-1-5 14 0,-3 5 2 16,1-2-3-16,-1 3 1 0,-3-1 2 15,0-2 44-15,-6 4-44 0,2-1-3 0,1 1 1 16,-4-1 10-16,1 3 7 0,-2-3-12 0,2 0 2 16,-1 1 0-16,3-4 0 0,-3 3 11 15,4-1 4-15,-1-2-7 0,1 1 5 0,0-3-10 16,-1 4 18-16,4-6-3 0,0 7 28 0,-3-5-2 15,3-2 4-15,3 8 35 0,-3-8-45 16,4 6 21-16,2-3-10 0,-2-2-10 0,3 5-6 16,0-3 1-16,-1 2 7 0,1-2-18 0,1 4 3 15,-1-1 12-15,2-2-14 0,-2 4 1 0,1-1 22 16,-2 1-16-16,-2 2-23 16,2-2 25-16,-2 2 6 0,-1 1-16 0,-3 0 15 15,0 0-14-15,-7 5-9 0,0 2 88 0,-7 1-41 16,1 0-3-16,-11 0-11 0,0 2-22 15,-11 5-56-15,-5-5-42 0,-5 2-73 0,7-9-139 16,-12 4-546-16,1-1 91 0,-2-2 53 0,1-4 103 16</inkml:trace>
  <inkml:trace contextRef="#ctx0" brushRef="#br0" timeOffset="192940.95">9208 11101 752 0,'-7'-7'320'0,"4"6"-10"0,3 1-29 0,-3-7-32 15,3 7-11-15,0-6-31 0,2-1-20 0,2 2-16 16,2-4-17-16,-2 6-8 0,6-5-26 16,-2 3-12-16,2-4-21 0,-1 6 10 15,5-2-15-15,-4 3-13 0,0 0-18 0,4-1 13 16,-4 2-20-16,1 2 7 0,-1 4-3 15,0-3-17-15,1 5 0 0,-4 1-13 0,-1 1 5 16,-2 2-13-16,-4 1-10 0,0 4 3 0,-4 1-1 16,-5 3-7-16,1 1-3 0,-2 0 6 0,-3-3 2 15,-2 3 8-15,2-3-3 0,-4 0 5 16,7-4-5-16,-4-3 15 0,4 1-9 0,0-2 7 16,3-2 0-16,-1 0-6 0,2-3 1 0,2 2 8 15,-2-6-3-15,3 5-3 0,3-6 11 16,-4 1-11-16,4-1 0 0,0 0-5 0,0 0 6 15,0 0-16-15,0 0 18 0,0 0-3 16,13-12-10-16,-6 7 3 0,0 3-3 0,0 0 0 16,3-2 18-16,-3 4-36 0,0-3-22 15,3 2-24-15,0-2-23 0,0 3-33 0,1 0-131 16,-4 3-105-16,6-2-511 0,-5 1 63 0,1-1 118 16,1-1 16-16</inkml:trace>
  <inkml:trace contextRef="#ctx0" brushRef="#br0" timeOffset="193317.09">9543 11126 755 0,'0'-4'343'16,"0"4"-49"-16,-3-11-18 0,2 8-30 16,1 3-5-16,-6-7-47 0,-2 7-9 0,8 0-9 15,-10-1-32-15,10 1-22 0,-20 5-6 16,13-2-9-16,-3 4-20 0,3 1 5 0,-1 0-23 15,-1 4-5-15,5 0 3 0,-2-1-16 0,2 3 3 16,0-3-11-16,4-1 6 0,0 3 0 0,0-2-13 16,5-3 10-16,1 0-18 0,-2-2-3 15,5-2 3-15,2 0-7 0,-1-2-3 0,3-2 18 16,1-1-26-16,0-4 3 0,0-2 12 0,0 4 1 16,0-6-3-16,-1 2-20 0,0-3 12 15,-2 0-2-15,-4-2 2 0,-1 2-10 16,-2-1-2-16,-1-2-3 0,-3 5 7 0,0-4-14 0,0-1 2 15,-4 5 5-15,-2-3-11 0,-1 2-1 16,0 2 17-16,-3-1-18 0,3 1-10 16,-3 6 2-16,2-6-7 0,-2 7-33 0,1 0-16 15,9 0-54-15,-14 0-37 0,10 4-86 0,-6 0-66 16,10 2-507-16,0-2 70 0,3 1 71 16,-3-5 94-16</inkml:trace>
  <inkml:trace contextRef="#ctx0" brushRef="#br0" timeOffset="193524.45">9761 11018 1003 0,'0'0'315'0,"7"-9"-49"0,-7 8 10 0,0 1-17 16,3-7-6-16,-3 7-30 0,0-7-26 0,0 7-20 16,0 0-21-16,4-1-10 0,-4 1-21 0,0 0-15 15,0 0 3-15,10 8-6 0,-6-1-25 16,-1 3-5-16,1-2-3 0,2 2-7 0,-3 5-11 15,5 2-28-15,-5-1 8 0,4 7-38 0,-1 0 12 16,-2 2-59-16,-1 1-20 0,0-2-54 16,-1-3-41-16,1 3-138 0,0-6-524 0,0-2 22 15,1 1 126-15,-1-7 48 0</inkml:trace>
  <inkml:trace contextRef="#ctx0" brushRef="#br0" timeOffset="193862.46">10007 11051 895 0,'0'0'328'0,"0"-4"-18"0,0 4-34 15,0-6-25-15,0 6-28 0,0 0-16 0,-3-8-41 16,3 8-2-16,0 0-26 0,0 0-10 16,-21 10-28-16,12-3 23 0,2 0-49 0,-8 2-22 15,3 1-9-15,0 3 3 0,-1-1-15 16,-4 3 12-16,4-5-22 0,2 5-8 0,0-5 5 15,2 3-24-15,2-5 19 0,-1 1-10 0,2-1 12 16,2 0-7-16,1-4 5 0,0 3 17 16,3 0-17-16,0-7 23 0,3 8-23 0,0-5 23 15,1 2-24-15,2-3 19 0,-1-1-15 0,2 4 19 16,2-4-1-16,-2 0-24 0,4 1 5 0,-1-2 6 16,-3 1-6-16,3 2 8 0,0-2-10 15,-3 1-13-15,4-1 10 0,-4-1 8 0,2 4-36 16,1-2-20-16,-2 0-29 0,-2 4-66 0,4-3-64 15,-10-3-97-15,12 1-569 16,-6 6 57-16,0-2 112 0,-5-2 59 0</inkml:trace>
  <inkml:trace contextRef="#ctx0" brushRef="#br0" timeOffset="194085.87">10100 11144 806 0,'0'-3'256'0,"0"3"10"0,3-8-51 0,-3 8-18 16,3-7-20-16,-3 7-13 0,0-3-26 16,0 3 0-16,0 0-20 0,0 0-13 15,0 0-18-15,7 10-3 0,-4-3-15 0,-3 1-12 16,5 2-11-16,-5 0-16 0,3 4-65 0,-3-3 1 16,3 4-25-16,-3 0-43 0,3-2-121 15,-3 2-20-15,1-2-471 0,-1-4 41 0,3 1 97 16</inkml:trace>
  <inkml:trace contextRef="#ctx0" brushRef="#br0" timeOffset="194569.55">10161 11068 665 0,'-3'-10'358'0,"3"3"-50"0,0 3-24 0,0-3-21 15,0 0-40-15,0 7-11 0,0-8-12 16,0 1-18-16,0 7-26 0,0-10-25 0,0 7-1 0,3-1 8 15,-3 4-38-15,7-8-10 0,-1 6 7 16,2 0-15-16,2-3-18 0,-3 3 0 16,4 1-21-16,-2-4 9 0,1 5-11 0,0 0 5 15,1 0-11-15,-1 0-12 0,-3 0-5 0,4 4-5 16,-5-3-15-16,4 1-3 0,-3 1-13 16,0 2 0-16,-3-2 10 0,-1 4-12 0,0 0-19 15,-6 3-12-15,3-2 7 0,-3-1-20 0,-4 3 6 16,3 2 14-16,-3-3 8 0,-3 2-12 0,4-3 4 15,2 0 16-15,-3-1 5 0,0 1 8 16,1-3-1-16,2 2 3 0,1-2 18 16,0-2-2-16,0 3 7 0,3-6 6 0,-5 7 19 0,5-3 17 15,0-4-9-15,0 0 13 16,3 7-12-16,-3-7 5 0,8 1-6 0,-4 3-2 16,-4-4-5-16,12 2 0 0,-5-1-16 0,1 2 19 15,-2 0-16-15,1-1-3 0,3 0 1 0,-3 3 7 16,0-2-13-16,0 4-2 0,-1 3 0 15,2-5 0-15,-5 4 2 0,-2 0 3 0,2 1-8 16,-7 0 5-16,1 2-4 0,-4-1-9 0,0 3-2 16,-6 3-7-16,-1-6-16 0,0 6-16 15,-7-2-22-15,-3 0-11 0,1 1-66 0,-5-4-151 16,-23 5-24-16,20-4-529 0,0-3 67 16,-3 0 114-16,0-3 11 0</inkml:trace>
  <inkml:trace contextRef="#ctx0" brushRef="#br0" timeOffset="195127.63">9159 12277 716 0,'-6'-2'259'0,"6"2"-16"16,0 0-23-16,0 0-38 0,0 0-3 16,0 0-28-16,0 0-5 0,-1 11-23 0,5-4 0 0,-4 2-16 15,7 3-7-15,-7 0-13 16,4 2-10-16,-4 4-8 0,3 0-10 0,0 6-18 15,-2-1-11-15,2 2 1 0,0 2-56 0,-3-1-86 16,0 0-42-16,-3-1-72 0,6-1-520 16,0-3 46-16,-3-3 51 0</inkml:trace>
  <inkml:trace contextRef="#ctx0" brushRef="#br0" timeOffset="195587.31">9410 12325 962 0,'0'0'312'0,"0"-7"-10"0,0 7-25 0,0 0-57 16,0-4-5-16,0 4-21 0,0 0-22 0,0 0-3 16,0 0-28-16,0 0-19 0,0 0-19 0,-8 13-3 15,5-7-6-15,3 2-7 0,-4-1-25 16,1 1-3-16,3 0-18 0,-3-4-5 15,-1 5 4-15,4-2-16 0,-3 0-4 0,0 0-2 0,-1-3 5 16,1 2 5-16,3 0 5 16,-1-4-30-16,1 5 10 0,0-7 25 0,-3 8-28 15,3-8 1-15,0 3 9 0,0-3-12 0,0 0-3 16,6 5 18-16,-6-5-8 0,0 0 3 0,18-5 15 16,-8 5-35-16,1-1 12 0,-1 1-18 15,0 0 16-15,4 0-5 0,-1 0-1 0,1 0 11 16,-4 0-10-16,4 0-16 0,0 1 28 0,-1 4-10 15,-2-3 6-15,-1-2-1 0,0 7-10 16,-2 0 10-16,-2 0 3 0,-3 2-16 0,-2 3 14 16,-2-2-24-16,-5 5-23 0,-5 3-8 0,1 3-7 15,-7-3-51-15,0 1-8 0,-1 3-23 16,-1-2-39-16,4-5-17 0,-1 2-31 16,-2-7-106-16,-6 3-52 0,11-5-377 0,3-4 89 15,-1 0 26-15</inkml:trace>
  <inkml:trace contextRef="#ctx0" brushRef="#br0" timeOffset="195758.39">9429 12366 755 0,'11'-15'279'15,"-4"3"-29"-15,3 3-1 0,-4-3-50 0,2 2 4 16,-4 4-14-16,2 0-35 0,-3 0-21 0,1-1-10 16,-1 0-24-16,1 2-4 0,3 0 0 15,-4 0-16-15,1 2-7 0,2 1-8 16,1-2 0-16,0 3-28 0,3 0-13 0,1-1-16 15,1 2-53-15,3 0-36 0,-5 3-40 16,4-2-93-16,-1 5-538 0,2-5 36 0,-2 5 75 16</inkml:trace>
  <inkml:trace contextRef="#ctx0" brushRef="#br0" timeOffset="196010.27">9820 12251 1021 0,'0'0'327'16,"0"0"-40"-16,0 0-31 0,0 0-33 0,0 0-18 15,0 0-34-15,0 0-2 0,0 0-18 0,0 0-10 16,6 13-18-16,-3-9-23 0,1 8 20 16,-1-1-36-16,0 0 11 0,-1 5-26 0,4 2 0 15,-3 2-12-15,-2 0 12 0,2 4-41 0,0 1-18 16,0 0-41-16,-2 1-45 0,2-1-175 0,-3-4-33 15,3-2-574-15,0-2 93 0,1 1 56 16,0-10 115-16</inkml:trace>
  <inkml:trace contextRef="#ctx0" brushRef="#br0" timeOffset="196347.44">10029 12284 883 0,'3'-3'314'0,"-3"3"-9"0,0 0-46 0,0-6-19 16,0 6-17-16,0 0-18 0,0 0-26 0,0 0-10 15,-15 9-21-15,9-2-25 0,-1 3-15 16,-4 3-24-16,1-4-25 0,-3 7-23 0,-1 0-29 16,1-3-4-16,-1 3-23 0,0 1-4 15,4-3 4-15,-1-3-13 0,1-4 15 0,4 1 2 16,-2 2 19-16,1-3 20 0,1 1 18 0,3-3-3 15,-1-1-2-15,1-3 8 0,3-1-21 16,0 0 13-16,0 0 12 0,0 0-20 0,0 0 21 16,0 0 12-16,0 0-27 0,0 0 7 15,23-4-8-15,-23 4-5 0,8-6-5 0,-8 6-5 16,10 0 10-16,-10 0-7 0,7-2-3 0,-7 2-8 16,11-2 0-16,-11 2-10 0,12 3 8 15,-8-2-54-15,2 1-31 0,-1 2-10 0,1 0-95 16,-2 1-115-16,-1 1-563 0,0 0 133 0,0 2-2 15,-2 0 112-15</inkml:trace>
  <inkml:trace contextRef="#ctx0" brushRef="#br0" timeOffset="196588.3">10110 12273 931 0,'0'0'313'0,"0"-7"-111"0,0 7-5 0,0 0-26 16,0 0-17-16,3-5-11 0,-3 5-15 16,0 0-15-16,0 0-11 0,0 0-4 0,0 15-17 15,-3-8-4-15,3 1-8 0,3 3-12 0,-6 3-4 16,3 0 1-16,0-3-8 16,0 6-23-16,0 1-5 0,0 2-64 0,-3 0-8 15,3-3-79-15,-1 2-95 0,-2 4-2 0,0-7-543 16,3 1 82-16,0-7 43 0</inkml:trace>
  <inkml:trace contextRef="#ctx0" brushRef="#br0" timeOffset="197107.23">10116 12258 936 0,'0'-6'305'0,"0"0"-39"15,2 0-5-15,-2-1-43 0,3-1-1 16,0-1-20-16,0 1-15 0,0 2-10 0,4 1-21 16,-3-1-26-16,2-2 16 0,5 1-36 0,-4 3-8 15,2-2-23-15,-1 4 8 0,-1-3-18 16,3 4-2-16,1-2-16 0,-2 0 0 0,1 3-5 16,0-1-21-16,1 2 6 0,-4 2-6 0,3 0-4 15,-2-3-6-15,1 6-7 0,-2-4-3 16,0 4 0-16,-4-1 2 0,1 1-7 0,-1 2 23 15,-3-1-21-15,-3 3-7 0,-1-2-8 0,1 2 5 16,-1-2 3-16,-5 4-13 0,5-2 23 16,-3-1-15-16,-3-1 20 0,6 2-26 15,-2-3 9-15,2 0 1 0,-2 1-1 0,3-4-11 16,-2 3 5-16,2 0-3 0,0 0 16 0,2-4 5 16,1 4-3-16,0-7 16 0,0 11-5 15,1-7-11-15,2-1 21 0,0 4-15 0,0-4 5 16,5 4 9-16,-4-2-6 0,2-1 14 0,1 2-7 15,3-3-5-15,-3 5 0 0,0-1 5 16,0-6-5-16,3 6-16 0,-3-1 18 0,-1-2 19 16,-2 3-16-16,2 1-1 0,-5 1-1 15,3-1-1-15,-1 0 3 0,-6 3 5 16,-2 2-2-16,-1-2-14 0,-4 4 3 0,-4 0-12 16,0 0-6-16,-6-3 18 0,0 2-35 0,-1-3-8 0,-10-3-8 15,4 2-8-15,-7-3-33 16,9-6-56-16,-5-1-154 0,-1 0-588 0,3-1 124 15,1-5 40-15,4 0 130 0</inkml:trace>
  <inkml:trace contextRef="#ctx0" brushRef="#br0" timeOffset="205132.69">15552 12523 673 0,'0'-7'251'0,"0"7"-39"0,0 0 8 0,0 0-13 16,0 0-22-16,0 0 2 0,0 0-18 15,0 0 12-15,3 18-48 0,-3-5 1 0,1-2-22 16,-2 7-2-16,1 3-25 0,0-2-6 0,-3 8-2 16,3 1-11-16,-6-1 14 0,3 1-19 15,-1-2-2-15,0 2-10 0,0-3-1 16,1-3-2-16,0-1-7 0,-1-3-6 0,4-1-12 15,-3 0 2-15,0-3-3 0,0-2 1 0,3-4-1 16,0 4 8-16,0-6-5 0,0 1-13 16,-1 0 8-16,2 0-2 0,-1-7 4 0,3 3 6 15,-3-3-3-15,0 0 0 0,0 0 5 0,0 0-18 16,17-5 0-16,-10 0 6 0,-3 4-6 16,2-2 5-16,0-1-20 0,1 1 10 0,1-1-2 15,-1 0 7-15,2-2-10 0,1 5 10 0,4-2-12 16,-3-1 7-16,6 4-10 0,-4-2 10 0,1 1-10 15,0-2 15-15,3 3-5 0,0 0 3 16,0-1-3-16,-3 1-5 0,3 0 10 0,-1 0-12 16,-1-1 2-16,1-1-3 0,-1 1 8 15,-2 0-12-15,1-4 9 0,-4 4 8 16,3-2-20-16,-2-1 8 0,2-2-14 0,-6 1-2 16,1-1 6-16,1-2 4 0,-5 0 10 0,2-1-4 15,-2 1 10-15,0 1 2 0,2-3 5 0,-5 2 8 16,-1 1-20-16,0-1 17 0,3 2 6 15,-6-1-11-15,3 2 1 0,0-2-4 0,0 7-4 16,-4-9-11-16,1 8-2 0,3 1 21 0,-8-2-6 16,8 2-8-16,0 0 4 0,-10 10 14 15,4-4-20-15,3-1 3 0,-1 5 2 16,0 0-8-16,1 1 3 0,2 2 3 0,-2-1-1 16,0 5 6-16,0-1 0 0,3 1 2 0,-3 2-10 15,2 0-5-15,2 0 2 0,-1-1-17 16,3 0-3-16,0-1-52 0,0 2-27 0,1-1-54 15,-1-2-131-15,5-4-565 0,1 5 51 0,-2-5 51 16,0-1 128-16</inkml:trace>
  <inkml:trace contextRef="#ctx0" brushRef="#br0" timeOffset="205572.65">16325 12758 729 0,'0'-7'253'0,"-3"3"60"16,2-2-14-16,-2-2-33 0,-3 5-33 0,2-1-23 15,-3 0-8-15,3 0-20 0,4 4-18 16,-13 3-23-16,2 1-16 0,4 2-7 0,-3 2-11 16,1 1-9-16,-2 2-11 0,1 5-3 0,3-1-10 15,0 0-2-15,0-2-8 0,4 3-15 16,-1 1-6-16,1-2 3 0,0-1-12 0,3-3-6 15,3 0 5-15,0 2 11 0,1-3-19 0,2-2-4 16,2 0 17-16,2-2-30 0,0-1 7 0,4-1 3 16,-1-2-3-16,1-4 6 15,0 1-11-15,6-6-2 0,-3 0-3 0,0-1 0 16,0-2 13-16,1-4-10 0,-2 1 2 0,-2-2-3 16,0-1 4-16,-3-1-9 0,-1-1 14 15,-4 3-21-15,1 0 7 0,-3-2 1 0,-4 5-1 16,-4-1 8-16,1 3-7 0,-1 1-13 0,-3 0 10 15,-3 1 7-15,-3 2-17 0,3 4 3 0,0-4 7 16,-5 6 0-16,5 0-3 0,-1 0 6 16,1 0-21-16,-3 0 0 0,3 6 2 0,3-4-22 15,3 5-3-15,1-3-5 0,0 2-39 16,6 1-37-16,1-4-76 0,2 4-68 16,-3-5-102-16,11 4-436 0,0-5 36 0,7 2 90 15,0-1 25-15</inkml:trace>
  <inkml:trace contextRef="#ctx0" brushRef="#br0" timeOffset="205805.23">16903 12576 952 0,'3'-3'279'0,"-3"3"-31"0,0 0 34 16,3-7-26-16,-3 7 0 15,0 0-44-15,0 0-25 0,0 0-21 0,0 0-15 0,0 0-23 16,0 0 3-16,4 23-19 0,-4-12-12 15,0 3 3-15,0 5-14 0,3-1-20 0,-3 7 3 16,3 0-8-16,0 0-28 0,-1 5-3 16,-2-3-18-16,0 2-27 0,3 0-32 0,-6 6-10 15,3-3-58-15,-5-7-90 0,5-7-83 0,-3 11-577 16,3-4 91-16,0-4 57 0,0-6 120 16</inkml:trace>
  <inkml:trace contextRef="#ctx0" brushRef="#br0" timeOffset="206182.13">17230 12662 819 0,'4'-4'366'0,"-4"4"-28"0,1-7-52 16,-1 7-27-16,3-3-29 0,-3 3-15 0,0 0-13 15,0 0-25-15,0 0-21 0,0 0-18 16,-24 8-23-16,14 1-2 0,-4-1-13 0,0 3-28 15,-3 6-6-15,0-2-27 0,-3 0-11 0,-1 2-10 16,4-1 0-16,-1-3-18 0,2 1 0 16,-1 0-3-16,6-3-5 0,-3-1-4 0,4-3 6 15,1 1-9-15,1-1 5 0,1 0 10 0,1-3 7 16,2 2 22-16,1-3 12 0,3 2-3 16,0-5-18-16,0 7 9 0,0-7 6 15,6 3-22-15,-2 1 13 0,2 0-3 0,-6-4-8 16,12 2 16-16,-3 2 0 0,1-3-13 0,-2 2-6 15,-1-2 6-15,6 3 3 0,-2-2-14 16,-1-1 14-16,0 4-16 0,4-3 10 0,-4 3-12 16,0-1-8-16,4-3-8 0,-1 6-15 0,-3-3-23 15,4 0-80-15,-4 2-38 0,4-5-169 16,0 6-501-16,-3-4 32 0,2 3 88 0,0-4 79 16</inkml:trace>
  <inkml:trace contextRef="#ctx0" brushRef="#br0" timeOffset="206413.43">17473 12708 1128 0,'0'0'310'0,"0"-7"-46"0,0 7 15 16,0-5-41-16,0 5-26 0,0 0-17 0,0-5-24 16,0 5-22-16,0 0 4 0,0 0-35 15,0 0-8-15,0 17 3 0,0-9-16 0,-3 6-5 16,3-1-18-16,0 2-7 0,0 3 7 0,-3 3-18 15,2 3-27-15,-2-4-6 0,0 5-41 16,0 0-13-16,-1 0-43 0,1-1-118 0,-1-2-8 16,3-9-156-16,-2 3-486 0,0 1 82 0,0-3 66 15,0-3 85-15</inkml:trace>
  <inkml:trace contextRef="#ctx0" brushRef="#br0" timeOffset="206914.99">17501 12626 732 0,'3'-10'284'16,"0"2"-5"-16,1 1-62 0,-4-1-9 0,1 5-6 15,2-4-38-15,-3 7-1 0,3-7-32 0,0 4-3 16,-3 3-15-16,10-7-6 0,-6 7-28 0,7 0 9 16,-11 0-27-16,19 0 16 0,-5 0-6 15,0 5-27-15,3-1 7 0,0-2-15 16,0 4 10-16,4 0-8 0,-4-2-12 0,0 4-13 15,0-1-8-15,0 0-3 0,0-1 14 16,-3-1-29-16,-1 2-13 0,-2 1-2 0,-4-2 8 16,0 2 2-16,-1-1 0 0,-6-3-2 0,0 6-1 15,-3-3 11-15,-4 1-21 0,-3 3 13 0,-1 1-15 16,-5-3 5-16,-2 1 28 0,2 0-23 16,-2-1 12-16,1-2-19 0,3 2 19 0,-3-1 6 15,4-1 10-15,0 0 3 0,2-6-10 16,4 6 14-16,-3-4-22 0,3 2 13 15,3-3-6-15,-2 2-2 0,6-4 18 0,-4 6-3 16,4-6-2-16,4 8 15 0,2-7-3 0,-2 5 6 16,6-2-1-16,0 0-22 0,4 1 30 0,-3 0-7 15,5 0-6-15,-2-2-9 0,-1 4 9 16,2-2-7-16,-5 0 18 0,4 0-6 0,-1 1-17 16,-3-2 33-16,1 3-28 0,-4 0 2 0,2 0-2 15,-5-1 0-15,-4 2 7 0,0 0-5 16,-4 4 1-16,-2 0-6 0,-8 2-7 0,-6-2-14 15,-4 6 14-15,-1-4-26 0,-8 3-16 0,-5 5-9 16,0-9-39-16,-10 8-54 0,8-10-66 16,2-5-123-16,-10 6-461 0,-4 3 107 15,8-7 39-15</inkml:trace>
  <inkml:trace contextRef="#ctx0" brushRef="#br0" timeOffset="207207.28">15842 13641 918 0,'0'0'287'0,"0"0"-3"0,0 0-33 16,58-7-5-16,-16 3-21 0,20-8-43 0,22-1-11 15,6-3-89-15,10-5-10 0,8 1-11 0,9 2 6 16,2-4 5-16,1-2-21 0,-4 4 0 16,3-3 64-16,1 0-23 0,-3 3 3 0,-1-2-8 15,-7 1-13-15,-2-1-2 0,-12 4-11 0,-9-4-12 16,-5 9 10-16,-19-1-36 0,-10 6 0 16,-12 1-5-16,-9-1-41 0,-4 6-57 0,-9 1-17 15,-5 0-15-15,-6 2-101 0,0 0-665 16,-11 6 118-16,-3-3 36 0,-12 8 102 0</inkml:trace>
  <inkml:trace contextRef="#ctx0" brushRef="#br0" timeOffset="207553.02">15911 13851 711 0,'-14'4'307'16,"11"-3"-10"-16,3-1-110 0,0 0 13 0,41-3-47 15,-3-2 6-15,24-10-16 0,26-2-27 0,11 0 1 16,14-6-9-16,41-7-19 16,0 0-20-16,2 1 6 0,-2-3-11 0,0 2-18 15,-3-4 2-15,-7 5-7 0,-31 8 21 0,-4-2-8 16,-6 3-1-16,-8 0-12 0,-6 0 16 16,-7 1-34-16,-20 2 2 0,-4 3 14 0,-3 2-14 15,-15 0 6-15,-6 6 0 0,-6 0 4 0,-7 0 1 16,-1 4-23-16,-6-4 0 0,-4 4 20 0,0-1-5 15,-9 1-28-15,-1 2 11 0,0 0-11 16,0 0 7-16,0 0-30 0,0 0-5 0,-28 7-46 16,17-6-26-16,-2 5-87 0,0-5-133 0,2 1-489 15,1 2 44-15,0-3 135 0,10-1 49 16</inkml:trace>
  <inkml:trace contextRef="#ctx0" brushRef="#br0" timeOffset="-197370">9925 15395 519 0,'0'0'238'0,"0"0"-7"0,0 0-37 16,0 0-68-16,0 0-24 0,0 0-20 15,0 0 28-15,0 0-13 0,0 0 59 16,0 0-12-16,0 0-1 0,0 0-23 0,0 0-17 15,11-8-6-15,-11 8-2 0,4-4-95 0,-4 4 15 16,9 0-28-16,-5-3 29 0,2-1-4 16,2 2-7-16,-2-2 11 0,4 0-16 0,-3-4 13 15,4 4-1-15,2-4 1 0,-3-2-3 0,4-2 8 16,-1-1-5-16,2-2 15 0,-2-1-23 0,1-1 13 16,-1-1-5-16,-3-1 5 0,2-1-3 15,-3-2-12-15,1 4 0 0,-2 0-16 16,-2 0 3-16,-2 1-11 0,2 1 13 0,-3 2 21 15,-3-3-13-15,0 9 39 0,0-3-42 16,-3 1-25-16,0 3 23 0,-4 1-8 0,-3 3 0 16,-4 3 11-16,1 1-16 0,-5 3 13 0,-6 3 20 15,-2 1-15-15,-2 7 0 0,-5-1 10 0,-6 6-2 16,5-2 10-16,-3 7-11 0,6 0 6 16,3 0 3-16,4-3-19 0,7-1 6 0,-3 4-3 15,6 0 2-15,0 0-4 0,5-2 7 0,5 1 5 16,1-2-8-16,0-2 1 15,6-2 12-15,0 7-7 0,4-4-3 0,2-2-2 0,3-1-3 16,4 2 2-16,-2-5-7 0,3 0 18 16,1-2-8-16,4-2 8 0,-1-2 0 0,-3-1-6 15,-1-3 4-15,3-1-1 0,-2 0-20 16,-2-1 22-16,-3-3-4 0,2 3 0 0,-2-3-11 16,-2 3 8-16,-1-3 6 0,-4 1-9 0,-6-1 3 15,11 1-5-15,-11-1 3 0,1 2-3 16,-1-2-3-16,-11 8 16 0,4-1-10 0,-6 1 20 15,-1-1-3-15,-3 4 1 0,-1 3-11 0,-2-3 13 16,3 3-10-16,-1 2-3 0,-1-4 8 16,4 8-18-16,-1-5 15 0,5 0-7 15,-2 5-3-15,6-5 18 0,-1 0-20 0,5 2 7 16,3-4-10-16,0-1 2 0,3 3 27 0,2-5-6 16,1 3-13-16,4-3-13 0,0-3 11 15,4 3 5-15,0-7-6 0,6 2-7 0,-2-3 26 16,2 0-13-16,1-4 5 0,-2 0 2 0,2 0-4 15,3-3-29-15,-7 1-26 0,7-3-25 16,-3 4-66-16,-7-3-93 0,-1 0-94 0,4-2-479 16,-3 1 58-16,-1-3 137 0</inkml:trace>
  <inkml:trace contextRef="#ctx0" brushRef="#br0" timeOffset="-197016.99">10274 15615 877 0,'0'0'251'0,"0"-7"-43"15,0 7-16-15,0-4-23 0,0 4-16 0,0 0-27 16,0 0-4-16,1-6-11 0,-1 6-12 16,0 0-19-16,0 0-4 0,16 3 1 0,-16-3-10 15,14 5-11-15,-7 1 0 0,3-2-20 0,-3 3 3 16,3 0-14-16,0-4 9 0,-3 5 4 0,1-1-7 15,1 0-16-15,-2-1 8 0,0-1-5 16,-1 2 23-16,-1 0-26 0,1 0 8 0,-3 1 5 16,-3 1-17-16,-3-1-1 0,0 1 13 0,-1 1-8 15,-3 0-2-15,0 0 0 16,-3 2-8-16,-1-1-5 0,1-2-10 0,-2 3-13 16,0-3 10-16,2-1-38 0,1-4-21 0,1 6-61 15,1-6-33-15,1-3-121 0,2 1-489 0,1 1 113 16,3-3 29-16</inkml:trace>
  <inkml:trace contextRef="#ctx0" brushRef="#br0" timeOffset="-196750.93">10524 15566 1021 0,'0'0'243'0,"-3"-8"-25"0,3 8 17 16,0 0-2-16,-8-2-18 0,8 2-26 0,0 0-9 15,0 0-32-15,-13 6-10 0,6-2-12 16,1 3-9-16,1 3-24 0,-1-2 4 0,2 7-18 16,-2 0-7-16,2 0-8 0,-3 0 5 0,7 0-10 15,-3 5-8-15,3-2-5 0,3-1 5 16,1-1-17-16,-1 1 1 0,1-5-4 0,2 3 2 16,1-1-4-16,4-3-9 0,-1-1 3 0,0 0-10 15,4-3-8-15,2 1-13 0,2-3-17 16,-5 0-42-16,8-1-43 0,-4-4-43 15,0 1-311-15,1-6-409 0,1 2 136 0,-1-8 44 16,2-3 111-16</inkml:trace>
  <inkml:trace contextRef="#ctx0" brushRef="#br0" timeOffset="-196485.38">10882 15201 862 0,'0'0'328'0,"-3"-10"-13"0,0 10-34 16,3 0-38-16,-3-7-40 0,3 7 4 16,0 0-20-16,0 0-23 0,0 0-8 0,-14 15-26 15,14-6-4-15,-7 7-11 0,6 5-5 16,-2 4-26-16,0 6-7 0,-1 6 3 0,-2 13-19 16,3 3-2-16,-1 1 7 0,0-1-25 0,1 0 8 15,0 0-6-15,3-9-22 0,-1-6-13 16,1 0 12-16,1-4-66 0,2 3-15 0,-3-8-47 15,3-2-40-15,1-2-119 0,-4-3 19 0,4-5-62 16,-7-1-150-16,6-5-229 16,0-2-30-16,0-4 92 0</inkml:trace>
  <inkml:trace contextRef="#ctx0" brushRef="#br0" timeOffset="-195811.88">10807 15813 862 0,'0'0'223'15,"-3"-7"-11"-15,3 7-27 0,-3-5-29 0,3 5-5 16,0 0-16-16,0 0-14 0,3-5-39 0,-3 5 20 16,7-5 0-16,-7 5-15 0,10 0-12 15,-2 0-1-15,-8 0-2 0,16-1-3 0,-9-2-5 16,4 2-18-16,-1-4 7 0,2 3-1 0,-1-3-9 16,-1 2-15-16,0-2-12 0,4-3 30 15,-4 1-31-15,1-3-10 0,-1 0 8 16,0 2-3-16,-3-3-10 0,1-2 0 0,-2 4-2 15,1-2 4-15,-4-2 19 0,1 3-14 16,-1 2-12-16,1 0 28 0,-4-1-12 0,0 2-1 16,0-1 10-16,0 4-4 0,-5-2 2 0,2 1-16 15,0 2 3-15,-3-4 11 0,6 7-1 16,-7 0-5-16,7 0 0 0,0 0 6 0,-15 7-3 16,6 1 2-16,5 1-5 0,-2 0-5 0,2 5 0 15,0-1 6-15,1 2-6 0,0 2 15 16,3-2-17-16,3 0 5 0,-3 1-1 0,7-4 1 15,-3 3-6-15,-1-5 11 0,4 4-10 16,2-6 12-16,-1 0-17 0,2 0 4 16,0-4 1-16,1 1-6 0,-1-2 11 0,0-3-13 15,1 0 10-15,-1-1-10 0,-1-3-11 0,2-1 6 16,-1 0 5-16,-3-5 15 0,3 2-15 16,-3 1-18-16,0-3 8 0,-4 0 7 0,1 2-10 15,-1-2 8-15,0 1 12 0,-3 1-7 0,0 0-18 16,-3 1 5-16,3 0-2 0,-3-1 17 15,-1 4-4-15,4-2 12 0,-3 1 20 0,0 2-22 16,0-4-11-16,3 7 11 0,-1-5-13 0,1 5-3 16,0 0 15-16,0-7-7 0,0 7 0 15,4-5 5-15,-4 5 0 0,6-1 5 0,-6 1-5 16,10-7 5-16,-2 7-5 0,-2-4 0 16,4 0 11-16,-3 2 4 0,1 1-7 15,2 0 12-15,-4-2-12 0,1 1-1 0,4 1-4 16,-11 1 7-16,13 0 8 0,-3 0-8 0,-3 1 3 15,3 1-3-15,-6 2 3 0,6-1-8 16,-2 4 6-16,1 1 4 0,-5 0-25 0,5 2 23 16,-4 3-26-16,1-1 2 0,-2 2-45 0,-1 1-28 15,1 1-55-15,-1-1 4 0,0 0-116 16,-3 5-148-16,3-5-362 0,1 0 58 0,-4 0 93 16</inkml:trace>
  <inkml:trace contextRef="#ctx0" brushRef="#br0" timeOffset="-194848.14">11433 15741 811 0,'0'0'223'0,"3"-8"-16"16,-3 8-28-16,0-2-7 0,0 2-24 0,0 0-5 16,0 0-9-16,0 0-24 0,0 0 5 0,0 0-5 15,8 10-15-15,-5-2-11 0,-3-1-20 16,0 2 8-16,0-1-8 0,0-1-11 0,3 0-9 15,-3 1-3-15,0-4-15 0,3 3 14 0,-3-2-6 16,0-5 2-16,0 5-3 0,0-5-8 16,0 0-2-16,0 0 6 0,0 0-4 15,14-18-2-15,-7 3-7 0,-3 5 2 0,2-7 2 16,-2 2-12-16,2 3-19 0,1-1 19 0,0-2 0 16,-3 5 17-16,-1 2-22 0,0-2 7 15,1 3-10-15,-1-1 3 0,0 5 4 0,1-3 1 16,0 5-10-16,-4 1-4 0,7-3 17 0,-7 3 4 15,0 0-15-15,16 9 0 0,-8-5 0 16,-1 4 13-16,2 6-16 0,-2-3 19 0,4 3-4 16,-4-3-9-16,2 4-11 0,5 2-7 0,-4 0-8 15,4-2-10-15,-3 1-42 0,2-4-19 16,1 0-45-16,-1-3-4 0,1-2-13 0,-4-2-31 16,4-1 5-16,0-3 29 0,-1-2 27 15,1-2-37-15,0-2 45 0,0-2-8 16,-1-2 39-16,0-1 26 0,-2-2 40 0,-1-1-12 15,-3 0 84-15,1 1 57 0,1-1-31 0,-5 2 71 16,-1 0 8-16,0 1-23 0,0 0 31 16,-3 2 31-16,0 1-11 0,0-1-43 0,0 1-8 15,-3 4-20-15,-3-4 2 0,2 6-13 0,4 1-7 16,-17-2-8-16,10 2-10 0,7 0-24 16,-21 7 9-16,11-3-14 0,0 3-1 0,-1 3-6 15,2-2-8-15,-1 4 8 0,3 0-11 16,-1-2 4-16,5-2-21 0,-3 6 2 0,5-6-10 15,-2 2 13-15,6-3-13 0,-2-1 8 16,5-1-5-16,-2-1-16 0,3-1 13 0,0-3-10 16,3 0 0-16,-10 0 20 0,21-7-20 0,-11 3 5 15,4-3 5-15,-5 0-18 0,1 0 16 16,-3-1-1-16,1-1 6 0,2 1-13 0,-4 0 46 16,1 1-21-16,-3 1 16 0,3-1-13 0,-4 2 8 15,1 2 2-15,-1-1 8 0,0 1-18 16,-3 3-7-16,7-7-4 0,-7 7 14 0,0 0-21 15,0 0 8-15,7 13 10 0,-7-9-15 0,3 8 4 16,-2-2-4-16,2 1 13 0,0-1-6 16,0 4-5-16,1-3 0 0,2 4-2 15,2-5 0-15,-4 1 17 0,5 0-22 0,1-3-8 16,1-3 13-16,-1-1-14 0,4-4 4 0,-1-3 22 16,1-5-17-16,3-6-3 0,1-10-3 15,-2-1-4-15,8-15-11 0,-3-6-3 0,-4-8-30 16,0-1-41-16,3-15-5 0,-2-1 10 0,-5-1 2 15,1 12 39-15,-7 2 38 0,-4 1 21 16,0 5 38-16,-2 12-15 0,-1 8 15 0,-1 7-20 16,1 6 2-16,-3 1-2 0,0 4-10 0,-1 3-6 15,-2 5 3-15,-2 5-5 0,8 1 5 16,-16 16 15-16,9 1-20 0,-4 9-6 0,2 8 16 16,2 17-10-16,3 10-13 0,-3 2 10 15,0 20-2-15,7 2-3 0,0-3 11 16,3-14-14-16,1 11-2 0,10-5 15 0,2-4-22 15,2-15-6-15,3-4-7 0,6-5-16 0,7-5-36 16,4-9-82-16,-1-2-153 0,8-5-594 0,-1-6 95 16,-6-7 56-16,-4-6 102 0,-4-5 93 15</inkml:trace>
  <inkml:trace contextRef="#ctx0" brushRef="#br0" timeOffset="-194214.11">11204 16517 844 0,'0'0'279'0,"0"0"-15"15,0 0-41-15,17 3-8 0,-17-3-23 0,20 1-21 16,-6-5-7-16,4 3-18 0,5-7-28 0,1-1 12 16,3-2-40-16,1-3 9 0,2 0-9 15,-5-4-13-15,2-1-5 0,7-8-26 0,-7 4 15 16,-6-1-23-16,-4 1 6 0,0-4-8 16,-4 1-29-16,2-1 1 0,-5-3-8 0,-4 5-5 15,-2-1 10-15,-4 1-2 0,0 0 9 16,-3 1-17-16,-4 3 13 0,0 0 25 0,-4 3-12 15,-2 7 4-15,0-1 4 0,-2 3-17 0,2 2 17 16,-4 7 6-16,3 0-17 0,-3 7 3 16,0 4 22-16,-3 3-20 0,2 10 21 0,-5 9-26 15,5 12 10-15,-2 5 18 0,9 5-5 0,-2 5-5 16,3 1 5-16,3 2 2 0,0 1-25 16,4-1-13-16,3 3 11 0,-4-1 14 0,4-3-17 15,0 1 8-15,0-5 2 0,0-1-3 16,0 0-2-16,-4-11-21 0,4-7 11 0,0-2 0 15,0 0 5-15,-3-4-3 0,0-4-5 16,0-2-18-16,-1 0 3 0,1-2-16 0,-4-2-27 16,-1-1-14-16,2-1-30 0,-1-3-82 0,-6-2-90 15,2-3-433-15,1-3-91 0,0-2 40 16,-4-4 114-16,4-4 37 0</inkml:trace>
  <inkml:trace contextRef="#ctx0" brushRef="#br0" timeOffset="-194025.58">11023 16923 729 0,'6'-17'212'0,"4"2"-2"0,1 3-7 0,-1 0-50 15,0 1 19-15,1 3-42 0,6-5 6 16,3 2-24-16,1 0 1 0,2 2 0 16,-1-3-29-16,8 3 19 0,1-1-42 0,0 2 0 15,-1 1 16-15,1 0-28 0,0 4-39 0,-4-3-41 16,4 4-43-16,-7 2-115 0,1 1-569 15,1-1 52-15,-5 0 78 0</inkml:trace>
  <inkml:trace contextRef="#ctx0" brushRef="#br0" timeOffset="-193629.28">11758 16696 798 0,'0'-5'261'0,"0"5"-12"15,0 0-37-15,3-6-15 0,-3 6-13 0,0 0-28 16,10 0-10-16,-10 0-15 0,11 5-18 0,-1 0-16 16,-3 1-5-16,2 1-5 0,2 2-10 15,-4 5-6-15,3-3-17 0,-2 3-3 0,1 4 16 16,1 3-31-16,-3-3 0 0,-3 0-26 0,0 0 8 16,-1 3-3-16,0-4-23 0,-3 1 11 15,0-6-6-15,0 2 16 0,-3-3 0 16,0-4-13-16,0 0 15 0,-2-2-12 0,2-4-3 15,3-1 3-15,0 0-1 0,-14-14-2 0,11 3-8 16,-3-3 11-16,6-3 2 0,-4-2 0 16,3-1 11-16,2 1-11 0,3-3 10 0,-1 2-7 15,0 0 12-15,0-3-2 0,4 2-13 0,-3 5 18 16,6 0-7-16,-3 1-16 0,3-3 7 16,-3 6-9-16,4 1 15 0,-1-1-13 0,0 6 5 15,0 0-3-15,0 3 3 0,0 0-25 0,-2 5-24 16,2 2-40-16,3 1-52 0,-6 2-81 15,0 0-137-15,0 5-421 0,0 0 58 16,6 6 95-16</inkml:trace>
  <inkml:trace contextRef="#ctx0" brushRef="#br0" timeOffset="-192698.4">12233 16701 780 0,'0'-9'305'15,"0"2"-85"-15,0 1 51 0,-3 0 6 0,2 0-37 16,-2 1-37-16,-3 1-6 0,2 1-36 0,-4 2-20 16,8 1 5-16,-16 1-34 0,6 0-12 0,-4 4 8 15,1 1-24-15,-2 4-15 0,2 1-13 16,-1 3 6-16,1 4-6 0,3-2-2 0,-1 0-18 16,4-1 2-16,4 3-5 0,-3-4-2 15,5-1 5-15,1-1-16 0,4 0-7 16,-1-3 0-16,3 0-8 0,-2-5-5 0,7 0 10 15,-4-3-4-15,6-1-1 0,1-2 23 0,-1-3-18 16,2 0-10-16,1-4 15 0,5-2-7 16,-8 3-5-16,4-5 4 0,-3 1-4 0,0 0 2 15,-4 0 3-15,0 3 28 0,1-1-8 0,-5 1-8 16,1 0-15-16,-1 2 41 0,-2 0 0 16,0 1-2-16,0 2-8 0,-1-1-18 0,0 2 0 15,-3 3-3-15,7-4-2 0,-7 4 2 0,0 0-2 16,0 0-3-16,10 9-5 0,-6-3 8 0,2 1 2 15,-2 0-25-15,2 0 10 16,1 1-2-16,4-1-1 0,-1-1 8 0,0-1-12 16,1-1 22-16,2-1-23 0,1-2 11 0,0-1-6 15,6-4-2-15,-3 3 15 0,1-4-7 16,1-2-1-16,2-2 6 0,0-3-21 0,-4 0 11 16,3-3-6-16,-6-1 3 0,3-1-13 0,-4-2-5 15,1 0 0-15,-7 0 2 0,0 1 6 16,0 1-10-16,-3 1-11 0,-1 2 23 0,-3 3-10 15,-3 0 2-15,-1 2 14 0,-3 2-6 0,-3 2-8 16,0 2 11-16,-1 3 5 0,-2 0 0 0,-2 3-13 16,-1 2 15-16,2 2 6 0,0 2-21 15,1 0 21-15,2 1-3 0,1 3 18 16,0-1-16-16,0 1-2 0,6 0 8 0,4-1-11 16,-3 0 8-16,3-4-15 0,3 1 0 15,1-1 7-15,-1-2-2 0,4-2 5 0,3 0-2 16,0-3-1-16,1-1 1 0,-1-2 9 0,0-1-7 15,4 0-13-15,0-4 34 0,0 1-36 16,-4-1 9-16,3-1 4 0,-2 1-1 0,-4 0-4 16,2 0 14-16,-2 0 11 0,1 4 26 0,-5-2-26 15,3 0-6-15,-2 0-6 0,-4 5 14 16,6-2-5-16,-6 2 3 0,0 0-15 16,0 0 2-16,-3 13 13 0,0-1-21 0,0 4 11 15,2 4-3-15,-5 5-5 0,3 6 8 0,-1 4 2 16,0 5-10-16,-3 15 0 0,4 0 23 15,-3 4-18-15,5-4 0 0,-5-2-5 0,6-10 0 16,-3-7 0-16,2-1 0 0,-3-1 3 0,1-6 2 16,0-1-2-16,3-2 12 0,-4-5-18 15,1 0-2-15,0-3 13 0,-1-1-13 0,-2-2 2 16,-2 0 24-16,2-4-24 0,-4-2 3 0,-1-2 5 16,4-1-12-16,-6-3 2 0,-1-2-3 0,1-2 13 15,2 0-5-15,-6-4-3 0,0-5-7 16,3-3 13-16,-3-4-1 0,7-2 1 15,-3-7-3-15,5 0 2 0,4 0 14 0,-2-1-16 16,9 0 10-16,1-5 0 0,6-2-10 16,4-9-5-16,3 3 0 0,6 2 2 0,2 0-22 15,2 2-8-15,7 3-37 0,-3 3-78 0,0-3-134 16,-14 9-148-16,7 5-422 0,7-10 64 16,-8 7 143-16,-2 1 2 0</inkml:trace>
  <inkml:trace contextRef="#ctx0" brushRef="#br0" timeOffset="-191665.72">12903 16438 662 0,'-10'10'269'16,"7"-6"-23"-16,3 0-41 0,0 5 0 15,-4-1-21-15,4 0-28 0,0 3 8 0,0 3-31 16,0 0-8-16,-1-1-20 0,2 2-15 0,-1 2-11 15,-1-1-15-15,1 2-10 0,0 0-5 16,-3-2-34-16,3 0-18 0,-3 2-7 0,3-5 5 16,0-1-23-16,0-3 10 0,0-2-3 0,0 0-4 15,0-5 4-15,0-2-4 0,0 0-6 16,0 0 11-16,14-11 14 0,-11 4 17 0,4-1-16 16,0-2 23-16,-1 2 12 0,-1-3-4 0,4 3-13 15,-2-1 15-15,0 1 8 16,3 1-16-16,-3 0 11 0,0 1-18 0,0 1 12 15,0 3-12-15,0 2-5 0,-7 0 2 0,0 0 13 16,16 2-23-16,-12 2 15 0,3 1-12 16,-4 1 10-16,1-2-6 0,-1 3 9 0,0 0-24 15,-2 0 13-15,2-1 10 0,0 2-7 0,-3-1 8 16,3-1-14-16,0-2-7 0,-3 3 20 16,2-5-15-16,1 4 3 0,-3-6-6 0,3 4-2 15,-3-4 5-15,4 3-10 0,-4-3 0 0,0 0 20 16,0 0 3-16,16-6-6 0,-11 5 6 15,-5 1-8-15,9-6 24 0,-2 5-19 16,-1-2 8-16,-6 3 7 0,11-5-12 0,-4 3 0 16,0 2 2-16,-7 0-12 0,17 0-3 0,-7 0 2 15,-3 0-2-15,4 0 18 0,2 4-2 16,3-4-9-16,-1 1-14 0,2 0 7 0,0 0-16 16,0-1-7-16,3-2-20 0,-2-1-14 0,3-1 6 15,-1-2-36-15,3-2-15 0,-2-2 2 16,-4-3 31-16,0 1 10 0,-3-2 0 0,0-1 8 15,-4 2 25-15,-3-1 11 0,-1 1 7 0,-3 1 16 16,-1 3 18-16,-2 0-19 16,-2 2 37-16,-4 3 2 0,-1-1-3 0,0 3 11 15,-4 1 2-15,-2 2-2 0,3 3-5 0,-7 2 2 16,4 2 5-16,-2 3-12 0,-1 3 2 16,2 3-5-16,4 1 5 0,0 2-3 0,2-1-9 15,1 0-1-15,4-1-2 0,3 2-3 0,0-2-13 16,3-2 8-16,1 0 8 0,4-2-3 15,2-2-10-15,3-4 8 0,1-2-19 0,3-2-4 16,3 0-11-16,1-6 6 0,-1 0 4 0,1-3 14 16,3-4-29-16,-1 2-8 0,1-5 21 15,-3 1 3-15,0 0-3 0,-5 0-3 16,-1 1 1-16,-2 3 7 0,0-1-15 0,-2-1 10 0,-4 5 2 16,2-2 3-16,-5 2-7 0,3 0 4 15,-3 2 1-15,-4 2-11 0,0 0 13 16,6-3-12-16,-6 3 4 0,0 0 8 0,0 0-15 15,0 0 7-15,-3 15-2 0,3-11-5 0,0-4 20 16,-3 11-15-16,3-7-8 0,0 3 11 16,0 0-26-16,0-7-3 0,0 10-10 0,3-6-3 15,-3-1 14-15,0-3-1 0,7 3 0 0,-7-3 11 16,0 0-1-16,17-3 19 0,-10 0-19 16,3-2 1-16,-2-2-6 0,1 1 13 0,1 0 19 15,0 0 19-15,1-1-12 0,-4 0 13 0,3 2 9 16,0 0-9-16,-6 0-8 15,2 0-3-15,1 1 13 0,0 0-10 0,0 2 5 16,-3-2-2-16,2 3-11 0,-6 1 16 0,13 0-8 16,-13 0-3-16,12 4 5 0,-3-1-2 15,-2 0 0-15,1 2-2 0,1 0 4 0,-2 1-7 16,3 0-5-16,-2 1 7 0,2 0-23 0,-1-2 8 16,2 1-30-16,-1 1-32 0,3-2-35 15,-2-2-31-15,-1 1-118 0,-10-1-117 0,15-2-413 16,-5-5 70-16,0 2 104 0</inkml:trace>
  <inkml:trace contextRef="#ctx0" brushRef="#br0" timeOffset="-190952.07">14134 16031 893 0,'-3'-5'340'0,"3"5"-35"16,0 0-16-16,0 0-41 0,0 0-25 0,0 0-26 15,-7 19-20-15,7-4-6 0,-5 1-15 0,5 9-20 16,-3 5-21-16,0 5-2 16,0 4-23-16,-1 14-6 0,1 0 3 0,-4 3-26 0,0-2-32 15,3-1 12-15,-5 2-54 0,5-3-5 16,-3 2-49-16,0-12-79 0,0-6-2 0,-3 11-103 16,4-15-105-16,-8-4-189 0,13-6-128 15,-2-8 389-15,0-3 122 0,0-5 114 0,-1 0 40 16,4-4 41-16,0-2 42 0,0 0 83 0,-14-8 22 15,11 1-17-15,-1-3 11 0,-2 2-15 16,3-3 15-16,-1 0-115 0,4 0 20 0,-3-2 31 16,-1 2-33-16,3-1 0 0,1-1-13 0,1 2 8 15,-1 1 7-15,7-2-25 0,0 2-6 16,0 0 14-16,7-1-26 0,-1 1 7 0,4-1-4 16,3 3-9-16,1 0-7 0,0-1-30 0,2 2-11 15,1 0 2-15,0 1-14 16,1 1 7-16,-2-2-31 0,1 0 10 0,-3 5-22 15,-5-2 25-15,2 1-18 0,-5 0 39 0,1 0 27 16,-4 0 21-16,1 0 11 0,-4 2-26 16,-1-2-6-16,-6 3 11 0,0 0 3 0,0 0 9 15,0 0 1-15,0 0 7 0,0 0 1 0,-24 6-6 16,14 0 0-16,0-4-4 0,-7 5-1 16,4 0-13-16,-2 0 11 0,2 1-8 0,-1-1-3 15,1 3-5-15,2-1 3 0,1 0-5 0,3 0 10 16,0-1-11-16,0 0 9 0,4-2-4 15,0 1 4-15,6-2-11 0,0-1-3 16,4 2-17-16,0-5 7 0,3 1-4 0,4-4 1 16,-1 1 4-16,2-5 2 0,1 4-11 0,2-5 19 15,-2 3-3-15,2-2 13 0,-5-1 20 16,-2 3-13-16,2-3 24 0,0 1-13 0,-5 5-26 16,2-5 36-16,-3 4-3 0,-1-2-10 0,2 1 13 15,-2 1-5-15,-6 2-5 0,10-2-21 16,-6-1 0-16,-4 3 6 0,11 0 4 0,-11 0-15 15,10 4 5-15,-4-1 6 0,1 2-9 0,1-1 1 16,1 2 0-16,1 2-1 0,-2-1-24 16,2 0-14-16,3 0-77 0,1 2 16 0,-4-5-223 15,5 4-519-15,-2-4 79 0,0-1 110 16,1-2 43-16</inkml:trace>
  <inkml:trace contextRef="#ctx0" brushRef="#br0" timeOffset="-190741.87">14752 15899 819 0,'0'0'340'0,"0"0"-25"16,0 0-41-16,0 0-23 0,-13 18-36 0,9-5-77 16,1 3-20-16,-1 8-6 0,1 2-20 15,0 7 11-15,-1 4-21 0,1 14-13 16,0 5 0-16,2 2-8 0,-6 1-4 0,4-1-6 15,-1 2-18-15,-2-1-23 0,2 1-22 16,-5-2-55-16,1-6-53 0,1 1-44 0,1-20-151 16,2-1-484-16,1-6 93 0,3-8 58 0</inkml:trace>
  <inkml:trace contextRef="#ctx0" brushRef="#br0" timeOffset="-190430.73">14589 16561 691 0,'-4'-13'245'0,"0"1"-4"15,4 5-49-15,0 1-23 0,0 0-5 0,4 2-18 16,0 1-11-16,2-1-12 0,1 3-3 16,3 0-27-16,4-1-1 0,-1 1-15 15,2 1-1-15,1 0-22 0,2 1 13 0,2-1-16 16,0 2-3-16,1-1-4 0,-4 0-1 0,0-1-2 16,1 0 0-16,-5 2-18 0,0-2 3 15,1 2-13-15,-4-2 23 0,1 1-13 0,-1-1 15 16,-10 0-10-16,16 1-5 0,-11 0-2 0,-5-1 4 15,10 3-4-15,-7 1 2 0,0-1 8 16,-2 3-14-16,-1-6 9 0,3 11-18 0,-7-3 2 16,4-1 3-16,0 0-3 0,-3 2 0 0,0 0 11 15,0 2 2-15,-1-1-10 0,1 1-6 16,3 0-30-16,-4 1-36 0,3 1-38 16,-2-3-56-16,3-1-101 0,-3 3-550 0,3-3 36 15,3 1 121-15,-3-4 25 0</inkml:trace>
  <inkml:trace contextRef="#ctx0" brushRef="#br0" timeOffset="-190265.75">15008 16329 862 0,'-3'-6'402'0,"6"0"-126"0,-3 6-17 0,1-4-18 15,-1 4-44-15,0 0-51 0,0 0-54 16,17 14-103-16,-11-10-157 0,1 11-605 15,1 0 120-15,-1 1 23 0</inkml:trace>
  <inkml:trace contextRef="#ctx0" brushRef="#br0" timeOffset="-189939.14">15282 16446 931 0,'3'-4'277'0,"-3"4"-24"16,0-7-28-16,0 7-10 0,0 0-38 15,-6-6-18-15,6 6-19 0,0 0-14 0,0 0 4 16,-21 11-20-16,14-3-28 0,0 5-2 0,-2 0-1 16,5 3-7-16,-6 0 7 0,3 4-28 15,3-4-10-15,-2 3-5 0,3-3-23 16,2-2 12-16,-3-1 6 0,8-2-18 0,-3 0 7 16,2-4-2-16,3 0 8 0,-2-5-3 0,3 1-5 15,3-3 0-15,-10 0 5 0,20-5 0 16,-9-4-8-16,-1 2 6 0,0-4-11 0,1 0 26 15,-1-1-8-15,-3-2-2 0,2 1-16 0,-4-2 15 16,-2 0-9-16,0 3-14 0,0-3-4 16,-2 4-14-16,-2-1-12 0,-2 3-20 0,0 1-24 15,0 3-28-15,-2 0-59 0,5 5-107 0,-13 2-115 16,7 1-392-16,6-3 36 0,-4 9 133 16</inkml:trace>
  <inkml:trace contextRef="#ctx0" brushRef="#br0" timeOffset="-189623.28">15419 16542 586 0,'0'0'220'0,"13"3"-18"0,-13-3-33 15,10 1 0-15,-10-1-10 0,11 3-16 0,-7 2-20 16,-1-3-5-16,3 2-16 0,-5-1 5 16,2 1-9-16,0 2-6 0,1-2-5 0,-4 0-5 15,4 2-28-15,-4-6-1 0,3 8-1 0,-3-5-6 16,0-3 5-16,3 7 3 0,-3-7 7 15,0 0-28-15,0 0 11 0,0 0-14 16,0 0 6-16,0 0 5 0,0 0-18 0,1-18-10 16,2 11 113-16,-3 0-9 0,3 0-7 0,-3 1-30 15,0 0 12-15,0 0-15 0,3 0-19 16,-3 6 17-16,1-6-29 0,-1 6-3 0,0 0 11 16,0 0-21-16,17 6 3 0,-11 3-5 0,1 1 0 15,0 3-6-15,1 3 1 0,4 0-39 16,-2 7-82-16,2 0-74 0,4 2-384 0,1 2-330 15,0-5 133-15,0 0 46 0,-3 1 103 0</inkml:trace>
  <inkml:trace contextRef="#ctx0" brushRef="#br0" timeOffset="-188384.87">4558 13622 842 0,'0'0'268'16,"0"0"-19"-16,0 0-21 0,0 0-39 0,0 0-7 15,0 0-26-15,0 15-3 0,0-15-22 0,7 6 12 16,-3-1-35-16,3-2 4 16,0 2-17-16,2-3-10 0,1-1 12 0,1 2-5 0,-1-6-13 15,4 2-12-15,-3-4 7 0,5-1-12 16,-2-2-9-16,2-6-7 0,-1-2-10 0,1-2 8 15,-1-2-14-15,1-4-7 0,-2-2 16 0,-3-4-26 16,2 5-65-16,-3-4-1 0,0 0 22 16,-2-3-18-16,-1 7 19 0,-1 0-4 15,-2 1 19-15,-1 5-16 0,0 2 24 0,0 2-4 16,2 3 4-16,-5-1-4 0,0 5 6 0,0 4-5 16,-4-2 0-16,4 6-3 0,0 0 5 15,-11 18-7-15,2-3 18 0,2 8-11 0,-7 18-7 16,0 7 7-16,0 7 33 0,4 2-19 0,1 3 6 15,-2 15-6-15,7-9-19 0,-2-1 10 16,5 0 6-16,1-3-3 0,1 3 5 16,2-5 18-16,-3-3-8 0,3-6-2 0,-2-3 2 0,2-11-12 15,-3-1 10-15,0-1 0 0,-1-6-8 0,-2 0 0 16,0-1 5-16,-4-3-10 16,-4 4-3-16,1-8 11 0,-6 2-26 0,-2-5 21 15,-5-1-8-15,2-3-16 0,-2-4 14 0,-2-3-1 16,1-3-8-16,0-4 11 0,-7-5 8 15,0-4-13-15,1-5 7 0,-5-11 13 0,1-3-25 16,1-3 10-16,8-5 0 0,2-1-8 0,5 8 18 16,8 0 3-16,-1-3-16 0,8 2 8 0,0 0 10 15,3 4-12-15,7-6 7 0,4 0 5 16,2 3-15-16,7-10 0 0,0 12 28 0,-2 4-23 16,6-1 2-16,-4 6-4 0,4 1-19 15,-3 5-20-15,3 1-28 0,-4 6-64 16,4 0-38-16,-6 5-34 0,2-2-59 0,0 4-486 15,4 8 46-15,-4 1 75 0</inkml:trace>
  <inkml:trace contextRef="#ctx0" brushRef="#br0" timeOffset="-188010.12">4876 14149 1044 0,'7'2'310'0,"-7"-2"-47"15,7 2-35-15,-7-2-5 0,7 2-39 0,-7-2-12 16,0 0-6-16,6 3-33 0,-6-3-20 15,0 0-3-15,7 4-16 0,-7-4-4 16,5 4 0-16,-5-4-14 0,2 6-7 0,-1-2-15 16,-1-4-3-16,3 7-10 0,-3-3-28 15,0-4 3-15,3 6-14 0,-3-6-33 0,0 8 31 16,0-8 8-16,4 4-5 0,-4-4 4 0,0 0-9 16,0 0 2-16,17-8 2 0,-13 2 14 15,5-1-21-15,1 1 12 0,1-4 14 0,-1 1-8 16,3 1 20-16,1-2-15 0,0 2-3 0,-3-2 6 15,5 3 7-15,-2-1-18 0,-1 1 8 16,-2 4-13-16,3-2 10 0,-4 3 3 0,4 1-5 16,-7 0 15-16,3 1 3 0,0 1-21 15,0 0-2-15,-3 5 7 0,-1 0 6 0,2-1-11 16,-4 3 8-16,2 0-13 0,-3 1 8 16,1-1-11-16,-1 6-9 0,1-3-4 0,-2-1-65 15,-1 3-60-15,3-3-100 0,-8 0-109 0,8 2-520 16,-4-7 133-16,3 2 30 0,-3-7 121 15</inkml:trace>
  <inkml:trace contextRef="#ctx0" brushRef="#br0" timeOffset="-187807.42">5293 13666 893 0,'-3'-2'261'0,"3"2"-38"16,0 0-11-16,0 0-38 0,0 0-5 0,3 25-26 15,-3-11 1-15,1 4-11 0,2 7-21 16,0 3-19-16,0 7 4 0,1 15-8 0,3 6-32 16,-7 0 2-16,3 6-47 0,1-2-6 0,-1 5-45 15,-3-5-43-15,0 5-64 0,0-8-58 16,0-14-29-16,1-6-489 0,-1-4 36 0,2-8 72 16</inkml:trace>
  <inkml:trace contextRef="#ctx0" brushRef="#br0" timeOffset="-187181.47">5341 14489 509 0,'0'-25'207'15,"0"-5"13"-15,4 5-10 0,-4 5 3 0,3-3 20 16,-3 5-77-16,0 0-36 0,1 2 85 16,-1 1-23-16,0 0-6 0,-1 4-2 0,1 0-30 15,0 0 12-15,1 1-31 0,-1 2-17 0,-1 1 2 16,2 2-26-16,-1 0 6 0,3-2 2 16,-3 7-36-16,6-4 11 0,-3 0-13 0,-3 4-1 15,15 0-7-15,-8-2-12 0,2 1 7 0,2 0-6 16,3-3-4-16,-1 2-3 0,5-2-15 15,-2-2-3-15,1-1-10 0,1-1-7 16,-1 0-1-16,3-4-15 0,-3-1 0 0,-3 2-21 16,0-3 27-16,0-3-7 0,-1 2-1 0,-6 1-1 15,3 0 19-15,-3-1-6 0,-3-2 20 16,2 9 32-16,-6-4-31 0,3-1 7 0,-3 6 0 16,3-3 8-16,-6 3 3 0,0 4-8 0,3-2-5 15,0 5 12-15,-7-3 3 0,7 3-12 16,0 0-9-16,-13 10 16 0,5-2-7 0,5 4 2 15,0 1 5-15,-1 2-16 0,1 3 19 0,3-1-29 16,-3 8 11-16,3 0 0 0,3 0 0 16,0 0-3-16,1 0 7 0,2-2 4 0,-2-6-21 15,4-1 17-15,1-1-4 0,-2-4-3 0,4-1 21 16,-1-2-31-16,0-2 15 0,1-2-2 16,-1-4 4-16,0 0-14 0,1-3-1 15,1-4-9-15,-1-1 1 0,2-1-9 0,-3-3 4 16,0-2-7-16,1-1 16 0,-4-2 9 0,-1 4-7 15,1-1-5-15,-3-2 0 0,0 1-3 16,-1 4 8-16,0 1 12 0,-3-1 1 0,0 1-5 16,0 2-8-16,0 1 20 0,0-1-2 0,-3 4 0 15,3-2 12-15,0-1-20 0,-3 3 0 16,3 4-2-16,0-7 2 0,0 7-2 0,0-7 9 16,0 7 1-16,0-5-13 0,0 5 8 0,3-4-13 15,-3 4 10-15,0 0 8 0,7-2-16 16,-7 2-7-16,10-1 12 0,-10 1 4 15,11 0 11-15,-11 0-11 0,0 0-9 0,13 1 8 16,-13-1-7-16,10 1-4 0,-10-1 4 16,7 3 2-16,-3 1-15 0,-1-1-11 0,0 4-35 15,0-4-50-15,1 9 4 0,-4-2-93 0,0 1-79 16,0 3-140-16,0-3-436 0,0 4 107 0,0-1 90 16,0-3 95-16</inkml:trace>
  <inkml:trace contextRef="#ctx0" brushRef="#br0" timeOffset="-186276.01">6042 14116 650 0,'3'-1'256'0,"-3"1"-13"0,3-7-28 16,-3 7 5-16,0 0-33 0,0-5-28 0,0 5-21 16,5-2-3-16,-5 2-7 0,0 0-5 15,0 0-31-15,0 0-15 0,0 0 5 0,-4 15 0 16,4-9-21-16,-1 0 3 0,1-1-18 0,0 3-25 15,0-1-11-15,-3 1 0 0,3-5-22 0,0 4 1 16,0 0 1-16,0-2-8 0,0-5 3 16,0 6 10-16,0-6 15 0,0 0-10 0,0 0 5 15,0 0-15-15,0 0-3 0,14-8 21 0,-10 3-1 16,2-2-9-16,1 1 20 16,0-1 0-16,0-3 0 0,-3 6-3 0,2-2-5 0,0-1-5 15,2 4 0-15,-5-2-2 0,4 1 10 16,-4 0 0-16,-3 4 5 0,10-2-3 15,-2 2 5-15,-8 0 9 0,10 2-9 0,-4 4 1 16,1-4-11-16,4 8 18 0,-7-3-23 0,5 1 5 16,1 4 1-16,-2 0 14 0,2-1-12 15,0 3 2-15,0-3 21 0,1 2-23 0,2-3-8 16,1-1 5-16,-1-1 11 0,5-1-14 0,-2-4-14 16,2 1 7-16,-2-6 0 0,5-2 5 15,-3-4-8-15,2 0-10 0,4-1 3 0,-4-3-5 16,5-7-8-16,-6 2 0 0,-1 0 5 15,-4-1 8-15,0 3-11 0,-4-3 14 0,-1 1 1 16,-1 6-9-16,-5-4 7 0,1 3-2 16,-4 0-3-16,-3 4 21 0,2 1-8 0,-5 3 0 15,1-2-5-15,-4 6 13 0,9 0 2 0,-21 2 0 16,11 2-15-16,0 0 5 0,-4 3 13 16,4 0-8-16,0 0 15 0,-1 2-20 0,1 1 5 15,3 0 1-15,1-3-4 0,1 1 3 0,2 4 3 16,0-6 5-16,6 1-21 0,-3 0 8 15,4-4-8-15,3 2 6 0,0-3-14 16,-7-2 14-16,24-3-1 0,-14-1-2 0,6 0 18 16,-2-2-18-16,0 2-10 0,3-2 35 15,-7 1-17-15,1 0 25 0,2 0-18 0,-6 3 3 16,4-4-8-16,-4 4-10 0,-1-1 12 0,1 1-9 16,-1 0 2-16,-6 2 0 0,8-3 0 15,-8 3-5-15,0 0-6 0,13 2 11 0,-13-2 18 16,10 7-5-16,-6-4-8 0,3 5-12 0,-4 0 4 15,4 1 26-15,-3-1-10 0,6 0-11 0,-3 1 19 16,0-2-13-16,2 0-11 0,3-3 16 16,0 1 5-16,3-3-8 0,4-4 8 0,-1-3-26 15,6-5 16-15,-1-5 12 0,1-3-7 16,7-9-13-16,-6-8 3 0,-2-3-3 16,-2-4-8-16,-1-2-2 0,-7-5 7 0,-1 0 6 15,-3 1-8-15,-2 6 18 0,-7 9 30 0,0 4-12 16,-4 0-26-16,1 7 26 0,-3-1-19 15,2 8 1-15,-7-2 10 0,1 9-20 0,0 1-8 16,-3 6-6-16,2 4 29 0,-2 3 3 0,-1 10-11 16,4 2 11-16,-4 11-14 0,7 5-12 15,1 16 13-15,6 3-3 0,3 6-8 0,7 4 14 16,7 14 4-16,4-2-20 0,3 1-28 0,9-2 4 16,3-1-45-16,7-9-149 0,6-6-265 15,1-6-339-15,-8-20 67 0,5-10 173 0,-2-5-1 16</inkml:trace>
  <inkml:trace contextRef="#ctx0" brushRef="#br0" timeOffset="-185757.79">4610 14901 990 0,'-7'7'325'0,"3"9"-41"0,-3 1-20 15,1 5-31-15,2 5-28 0,1-1-6 0,3 9-25 16,-3 5-12-16,3 2-16 0,-4 13-11 0,8 2-20 16,-1-1-5-16,0 1-17 0,1 1 1 15,2-1-9-15,-5-4-14 0,5-3-4 0,-2-10-16 16,0-5-18-16,-1-5-22 0,0-5-16 0,-2-2-18 16,2-4 7-16,0-2-12 0,-3-6-18 0,0 0-154 15,-4-3-30-15,1-5-75 16,0-2-509-16,3-1 44 0,-8-11 122 0,2-1 11 15</inkml:trace>
  <inkml:trace contextRef="#ctx0" brushRef="#br0" timeOffset="-185570.02">4473 14958 854 0,'6'-7'326'0,"2"-3"-22"15,-2 2-53-15,4 1-8 0,1-3-30 16,2 2-11-16,5-3-13 0,2 1-2 0,1-1-54 15,-1 1-5-15,1 2-18 0,6 1-15 0,-3-3 0 16,0 2-11-16,0 5-33 0,3-1-35 16,-3 1-78-16,-3 2-135 0,-4 5-95 15,3 0-563-15,-2 0 121 0,-5 3 27 0,-3 3 121 16</inkml:trace>
  <inkml:trace contextRef="#ctx0" brushRef="#br0" timeOffset="-185395.64">4607 15208 734 0,'0'0'277'0,"0"0"-21"0,0 0-26 15,0-7-15-15,0 7-28 0,16-10-21 0,-2 2-17 16,-1 1-6-16,5-3-10 0,2 2-18 0,1-2-17 16,3 2-11-16,-1 1-67 15,1-3-66-15,0 3-77 0,-6 4-123 0,5-1-519 16,-2 3 56-16,-7 1 87 0</inkml:trace>
  <inkml:trace contextRef="#ctx0" brushRef="#br0" timeOffset="-185024.59">4976 15149 962 0,'3'-3'369'0,"1"-2"-57"0,2 2-28 15,-3-2-31-15,1 3-20 0,2-3-30 16,2 2-22-16,2 1-7 0,0-3-20 15,4 5-16-15,-4 0-5 0,4 0-30 0,0 4-14 0,-1-1-9 16,4 4-11-16,-4 0 0 16,2 2-8-16,-2 3-15 0,1 2-5 0,-4-2-20 15,-3 8-19-15,0 0-2 0,-4-3-10 0,1 4-8 16,-4-7 18-16,-3 1-33 0,0 2 10 0,2-9 33 16,-6 5-18-16,3-5 11 0,-5-4-3 15,5 1 2-15,-3-5-4 0,7 0-1 0,-17-9 1 16,10 1 9-16,0-6 11 0,0-3 8 0,4 0 20 15,-1-3-23-15,4-1 3 0,1-4 2 16,2 0 5-16,3-2 3 0,-1 4 5 0,4-1-15 16,1 3-1-16,1-1-2 0,-1 4-13 15,3 1 11-15,2 2-11 0,-5 1-2 0,4 6-1 16,-1-2-4-16,-3 7 5 0,4 2-52 16,-4 1-17-16,4 4-26 0,0 3-100 0,-5 3-69 15,3-2-643-15,1 9 98 0,-3-2 44 16,1 0 147-16</inkml:trace>
  <inkml:trace contextRef="#ctx0" brushRef="#br0" timeOffset="-184107.39">5556 15024 737 0,'0'-8'320'0,"0"0"35"15,-3 5-42-15,3 3-27 0,0-8-22 16,-4 2-44-16,4 6-20 0,-9 0-24 0,9 0-1 15,0 0-30-15,-21 8-14 0,11 1-24 0,0-1-22 16,-1 2 15-16,4 1-18 0,-3 1-11 0,3 2 1 16,1 2-16-16,5-4-12 0,-2 3-13 15,3-5-8-15,0 5-13 0,3-5-2 0,0 3 4 16,5-8-19-16,2 2-4 0,0-1-4 0,1-5-3 16,2 0 8-16,4-2-23 0,0-6 4 15,1 4 1-15,-1-2 3 0,3-7 2 16,-3 0-3-16,0 2 8 0,1-1 16 0,-5 2 32 15,-3 0 27-15,1-2-6 0,-4 6 8 16,2-2-3-16,-2 1-15 0,-2-1 15 0,1 3-7 16,-3 0-11-16,0 0 8 0,-3 4-25 0,4-6 2 15,-4 6 13-15,0 0-26 0,0 0-2 16,0 0 20-16,0 0-8 0,6 14-17 0,-5-11-1 16,2 5 14-16,4 0-9 0,-4 1-7 0,4-1 11 15,0-1-16-15,0 1-16 0,3-5 8 16,0 3-7-16,4-5 15 0,0-1-21 15,-1 0 21-15,4-3-5 0,1-2 15 0,2-6-10 16,1-3-8-16,0-3 18 0,2-1-23 16,-3-4 3-16,1 0 17 0,-4-2-20 0,0-2 0 15,0 2 3-15,-6-2 5 0,-1 5-5 0,-4 1-16 16,-2 3 8-16,-4 4 28 0,0 1-10 16,-3 0-21-16,-1 7 16 0,-3-2-5 0,1 1 4 15,-5 6-12-15,-2 0 18 0,3 6 3 0,-4-2 7 16,0 3-15-16,0 1 45 0,4 2-42 15,0 4 9-15,-1-3 6 0,2 4-8 0,5 0-3 16,-2-1-4-16,2-1 2 0,3 0 7 0,1-1 6 16,4-4-18-16,0 2 12 0,0-3-10 15,5-3 11-15,-2-1 10 0,1-3-23 0,2 0 2 16,0-3 3-16,3-1 0 0,-2-3 15 16,2 2-18-16,1-4 18 0,-1 2-4 15,-2 0 1-15,-4 0-7 0,2 3-5 0,-2 0 5 16,1-3-5-16,-2 4 0 0,-2 0 0 0,2-1 0 15,-6 4-8-15,7 0 18 0,-7 0-2 16,7 8-3-16,-3 1-11 0,-1 7 29 0,0 5 3 16,1 5-24-16,-1 7 11 0,0 4 2 0,1 19 5 15,3 5-7-15,-4 1-8 0,1 1 23 16,-1 5-15-16,-3 4 17 0,0-4-14 0,0 2 9 16,-3-5-12-16,3 0 12 0,-6-5-25 0,2-5 18 15,0-3-8-15,0-11-2 0,-2-9 15 16,2-5-13-16,-2-4-5 0,-1-3 7 15,-7 0 1-15,4-4 2 0,-4-4 16 0,-3 0-26 16,0-6 20-16,0-2 8 0,-3-4-12 0,-1-5 12 16,-2-3-2-16,-2-5-19 0,4-6-4 15,-3-3 12-15,1-15-10 0,2-4 0 0,0 0 11 16,11-4 4-16,7 3-9 0,0 2-11 0,6-10 20 16,7 0-7-16,4 4-11 0,6-3-2 15,1 6-12-15,7-1 12 0,5 4-6 0,-1 2 9 16,8 2-11-16,-3 4-12 0,2 3-19 0,1 2-37 15,-6 9-119-15,-6 2-86 0,-15 5-162 16,15-2-461-16,-7 3 113 0,0 0 69 16,-5 2 85-16</inkml:trace>
  <inkml:trace contextRef="#ctx0" brushRef="#br0" timeOffset="-182930.84">6350 14983 929 0,'0'0'315'0,"-1"-7"-26"0,1 7-28 16,0-4-36-16,0 4-20 0,0 0-13 0,0 0-18 16,0 0-31-16,0 0-7 0,0 19-8 0,0-9-3 15,0 1-25-15,0 1-8 0,0 2 3 16,0 2-28-16,0 0 2 0,0 1-18 16,0 1-28-16,0 0-28 0,-3-1-16 0,3-2-20 15,0 0-10-15,0-2 0 0,0-1-28 0,0-3 7 16,3-5-2-16,-3 3 7 0,0-7 21 15,7 0 20-15,-7 0 11 0,11-10 36 0,-5 3 14 16,1-8 27-16,4 4-6 0,-4-3 24 0,3-3-1 16,-3 2 0-16,3 2-12 0,0 1-16 15,0-1 5-15,1 1-12 0,2 2 2 0,-3 2 5 16,4 1-20-16,-4 1 5 0,0 1-6 0,1 2-7 16,-1-1 0-16,1 4 3 0,-1 0-18 15,-10 0 7-15,17 5 0 0,-7-2-15 0,-3 1 11 16,3-1-19-16,-4 3 11 0,2-2 7 0,-4 0-23 15,2 0-2-15,-2 0 15 16,2-1-34-16,-1 0 14 0,1 2 12 0,-3-3-10 16,0 2 11-16,-3-4-1 0,10 4 5 0,-10-4 6 15,4 5 5-15,-4-5 7 0,7 3-15 0,-7-3 3 16,7 2-1-16,-4 1 3 0,-3-3 3 16,11 1-6-16,-11-1 16 0,17 0-7 0,-7-1-9 15,4 1 11-15,-1-3-11 0,0 1-4 0,2 0 7 16,1 1-18-16,2-4-12 0,-1 2-3 15,-3-2-29-15,3 2-12 0,-1-3-5 16,-6 2-11-16,2-3-20 0,0 0-12 0,-1-2 17 16,-1 0 8-16,-6 0 43 0,2 1 52 15,-2-4 22-15,-4 7 9 0,3-3 1 0,-6 2 14 16,3-1-13-16,-4 3 12 0,-2-2 14 0,2 3-8 16,-2-1-16-16,6 4-10 0,-15 0 16 15,6 5-11-15,-1-2-7 0,-1 4 17 0,1 3-7 16,3-3-3-16,-3 3-7 0,6 4-6 0,-2-2-4 15,5 3 19-15,1 2-19 0,4 0 15 16,-1-1-21-16,5 5 13 0,2-3-5 0,3 0-16 16,1 0-17-16,0-2 5 0,3-2 7 0,-4-6 11 15,5 0-21-15,1-4 5 0,-1 1 19 16,-2-8-29-16,5 3 10 0,-3-3 11 16,2-4-16-16,-2-1 5 0,2-1 11 0,-6 1-11 15,3 0 5-15,-4-3 6 0,-3 1 7 0,1-1 16 16,-1 5-6-16,-4-2 11 0,1 2-8 15,1 1-3-15,-5 1-2 0,1-2 0 0,2 3-13 16,-3-1 1-16,-3 4 1 0,4-1-4 0,-4 1 4 16,0 0 9-16,0 0-24 0,0 0 11 15,7 13 15-15,-7-8-8 0,3 0-2 0,-2 1-8 16,-1 2-8-16,3-2-2 0,0 1 2 0,0-2-10 16,1 2 15-16,-1-3-14 0,0 2-4 15,1-3 1-15,3-3-3 0,-7 0 0 16,13 1 2-16,-13-1-7 0,11-1 18 0,-4-1-1 0,0 0 1 15,-1-4 13-15,1 3 22 16,0-2-12-16,-3-1 0 0,2 3 10 0,1-2 13 16,-3 1-23-16,2-2 28 0,-2 5-16 0,-1-5 1 15,-3 6-1-15,7-3-2 0,-4 1 0 16,-3 2-5-16,4-5 3 0,-4 5-14 0,10 0 6 16,-10 0-10-16,0 0 7 0,14 7-10 0,-10-5 15 15,5 5 11-15,-5-1-8 0,6-1 2 0,-3 0 3 16,-1-2-20-16,1 4 2 0,1-1 5 15,-1-2 3-15,2 0-13 0,-2-3 5 0,4-1-5 16,-4 0-2-16,6-1-6 0,-2-5-10 0,-1-2-7 16,4 0 7-16,-4-3 18 0,0-5-23 15,0-6 17-15,-2 3-14 0,1-9 15 16,-2-1-13-16,0-3 28 0,-3-3-5 0,-1 2-7 16,0-3 2-16,0 5 25 0,-3 5-20 15,0 1-45-15,0-1 1 0,0 7 3 0,0 0 72 16,-2 5 18-16,2 1-49 0,0 3 28 0,0-3-7 15,0 7-3-15,0 0 0 0,0 6 23 16,0 0-25-16,0 0-14 0,0 0 24 0,0 27-31 16,2-6 13-16,-2 6 7 0,1 0-10 0,2 8 1 15,0 2-16-15,-2 1 7 0,5 12-27 0,-2-6-19 16,3 6-2-16,-4-8-54 0,0-6-30 16,1 3-75-16,-14 7-225 0,13-6-464 15,0-12 80-15,-2-3 67 0,-1-10 99 0</inkml:trace>
  <inkml:trace contextRef="#ctx0" brushRef="#br0" timeOffset="-182385">7583 15148 696 0,'-6'-15'312'0,"-1"-2"-120"0,4 9 54 0,-1-2-26 16,0 3-26-16,4 0-22 0,-3 4-16 0,3-2-13 16,-3 1-25-16,3 4-15 0,0-7-16 15,0 7-3-15,6-7-5 0,-2 3-4 0,3 1-11 16,0-2 2-16,6 0-10 0,-2 1-20 0,6 0 5 15,3-3 13-15,-2 2-18 0,-1-1-3 16,6-1-2-16,-1 0-11 0,-2 2 1 16,0-1-3-16,-3-1 10 0,1 3-10 0,2-2-8 15,-7 3 3-15,-3-2 10 0,4 2-8 0,-4-1 3 16,1 2 5-16,-4 0-7 0,-3-1-4 16,-4 3 4-16,9-4-1 0,-9 4-5 0,0 0 6 15,0 0-14-15,0 0-12 0,0 0 33 0,0 0-15 16,-30 11-3-16,23-6-5 0,-7 3-13 15,0 1 10-15,4-1 9 0,-4 2-12 0,4 0 4 16,-3 3 7-16,2-1-13 0,4-4 11 16,-3 5-11-16,3-4-7 0,3 1-3 0,1 0 13 15,0-2-18-15,3-2-16 0,0 1 9 16,3-3-11-16,1-3 2 0,4 3-2 0,1-4-15 16,4-1 20-16,-1-3 3 0,1 4 15 0,4-7 3 15,-3 2 2-15,3-1-3 0,-1-1 42 16,-2 0 2-16,-3 2 13 0,2 0-13 0,-5-2 11 15,1 6-6-15,-2-3-5 0,-1 1 11 0,2 0-16 16,-4 1-11-16,2-3 6 0,-6 5-13 16,10 0-2-16,-10 0 2 0,0 0 13 0,11 4-8 15,-5-2 1-15,-6-2-4 0,7 9 3 0,-4-6 16 16,1 4-26-16,-1-2 31 0,1 0-18 16,0 2-11-16,2 0-7 0,-3-1-28 0,4-1-11 15,-4 2-63-15,1-2-101 0,3 2-35 16,-3-3-591-16,-1 1 81 0,1-4 88 0,-4-1 40 15</inkml:trace>
  <inkml:trace contextRef="#ctx0" brushRef="#br0" timeOffset="-182165.99">8018 14545 895 0,'-1'-6'351'0,"1"6"-46"0,0 0-29 16,0 0-33-16,0 0-28 0,0 0-23 16,4 17-13-16,0-2-15 0,-1 4-15 0,1 7-6 15,-1 6-10-15,4 18-30 0,-1 3 9 16,2 1-22-16,-5-1-11 0,0 5-23 0,1-4-12 16,-4 0-34-16,3-2-10 0,-3-8-82 0,3-6-48 15,-3-9-103-15,0 5-614 0,0-6 63 0,1-6 91 16,2-3 76-16</inkml:trace>
  <inkml:trace contextRef="#ctx0" brushRef="#br0" timeOffset="-181850.26">8103 15261 880 0,'-3'-23'282'0,"-1"1"-14"15,2 1-17-15,1 2-26 0,-2 1 29 0,3 1-44 16,-3 2-18-16,3 1-26 0,0 1-2 0,-4 1-16 16,3 1-27-16,1 1-6 0,0 2 0 15,0-2-2-15,-3 3-26 0,3-1 0 0,0 4-23 16,3-3-16-16,-2 1 14 0,6-1-24 0,-3 4-7 15,5-4-5-15,-2-1-16 0,4 5-15 16,-4-2 15-16,5-2-13 0,0-3 8 0,1 3-2 16,-3 3 2-16,0-3 16 0,0 0-3 0,0 3 5 15,-5 0 10-15,2 1 3 0,-1-1-24 16,-2 1 9-16,2 0 10 0,-6 3 2 0,11-5 18 16,-8 3-33-16,-3 2-5 0,4-5 7 15,-4 5 1-15,0 0-11 0,0 0 11 16,0 0-9-16,16 8-7 0,-12-3 16 0,-3 0 2 15,2 2-15-15,0 0 7 0,0 1 5 0,0 2-32 16,-2-2 1-16,2 6-19 0,-3-3-34 16,0 4-59-16,3-5-102 0,-3 7-684 0,0-3 69 15,-3-3 80-15,3 1 107 0,0-6 44 0</inkml:trace>
  <inkml:trace contextRef="#ctx0" brushRef="#br0" timeOffset="-181668.23">8325 14720 931 0,'-3'-6'330'16,"3"0"-33"-16,0 6-33 0,-4-2-34 15,4 2-25-15,0 0-23 0,0 0-26 0,0 0-48 16,0 16-37-16,1-5-48 0,2 3-120 0,-3-3-64 16,0 11-600-16,6-1 42 0,-1 1 90 0</inkml:trace>
  <inkml:trace contextRef="#ctx0" brushRef="#br0" timeOffset="-181183.94">8466 14908 857 0,'3'-10'297'0,"0"3"-46"0,-2 3-23 15,-1 0 35-15,0 4-25 0,-1-7-12 16,1 7-22-16,0 0-30 0,-6-2-10 16,6 2-13-16,-18 7-28 0,9-4-10 0,-2 4-8 15,0 3-8-15,-1 2-28 0,2 1-13 0,2 2-20 16,-2 2 0-16,3-1-23 0,-3-2-13 15,6 2-46-15,1-5 2 0,-1 0 1 0,1-4 2 16,3 1 7-16,3-2 1 0,1-2 15 16,-1-1 8-16,-3-3 10 0,14-3 18 0,-14 3 5 0,17-4 15 15,-6-2-9-15,-5 5 12 0,4-6 2 16,-3 4 16-16,1-3-8 0,1 3-7 16,-5-2-3-16,2 4 5 0,-2-2-3 0,3-1-2 15,-4 2-13-15,-3 2 3 0,7-5 5 16,-7 5 0-16,4-2-18 0,-4 2 10 0,0 0-10 15,9 0 7-15,-9 0-4 0,0 0-21 0,11 9 10 16,-10-8-7-16,2 6-29 0,0-2 5 0,0 0-20 16,-3 2 8-16,4-3 0 0,-1 0-8 15,0 0 5-15,-3-4 5 0,4 3-2 0,-4-3 5 16,0 0 5-16,14-14 13 0,-7 6 10 0,3-6 2 16,-3-1-2-16,0-6 13 0,2 1 28 15,2-3-8-15,-1 3 13 0,0-2 13 0,-2 4-2 16,-2 3-19-16,1-2-5 0,-3 7 6 0,2 0-9 15,1 1 1-15,-3 3-5 0,2 1-8 0,1 3-3 16,-7 2 11-16,15 7-14 16,-3 2 1-16,-2 2 28 0,1 9-18 0,3 5-13 15,6 12-22-15,4 3-86 0,-4 3-304 0,8 0-514 16,3-1 61-16,-1-3 123 0,8-6 100 16,0-5 35-16</inkml:trace>
  <inkml:trace contextRef="#ctx0" brushRef="#br0" timeOffset="-174099.36">4042 6059 583 0,'0'0'236'0,"0"0"-37"0,-3-6-25 0,3 6-25 16,0 0-11-16,0 0 0 0,0 0-5 15,17 18-23-15,-7-5 6 0,3 3-17 16,2 3-9-16,5 5-6 0,11 11-7 0,0 0-13 16,3 3-7-16,0 3 4 0,10 10-12 0,4 2-14 15,-4-1-4-15,5-2 28 0,1 2-28 16,-2-2 12-16,-3 0-4 0,3-4-24 0,-14-8 13 16,0-1 0-16,0 1-7 0,0-5 2 0,-6 0-5 15,2-4-5-15,-8-4 4 0,-2-4 9 0,-3-2-13 16,0-3-11-16,-4-1 1 15,-1-4-13-15,-2 2-36 0,-1-8-18 0,2 6-16 0,-4-5-30 16,-1 1-56-16,1-3-582 0,-3-2 16 16,-1-1 90-16</inkml:trace>
  <inkml:trace contextRef="#ctx0" brushRef="#br0" timeOffset="-173766.94">4959 6575 680 0,'2'9'203'16,"2"-2"-42"-16,-1 3 13 0,0 0-23 16,2 4-15-16,1 2-8 0,-2 0-8 0,2 5-23 15,4 1 0-15,-2 3-15 0,5 1-7 0,-3 2 6 16,1 2-9-16,2-3-16 0,1 3-7 15,-3-4 0-15,1 0 7 0,3 0-20 0,-5-3-3 16,1 0 16-16,-1-4-16 0,-1-2 8 0,-2-1-21 16,1-4 11-16,-2 0-10 0,1-3-1 0,-3 0 62 15,-2-1 69-15,-1-1 62 0,-1-3-101 16,-4 0-27-16,-9-1-9 0,-7 3 11 0,-5-3-28 16,-16 6-31-16,-27-1-12 0,-21 13-101 15,-13-2-165-15,-5 4-644 0,-1-1 88 0,-6-1 107 16,-2-3 75-16</inkml:trace>
  <inkml:trace contextRef="#ctx0" brushRef="#br0" timeOffset="-169843.84">13149 6091 739 0,'-3'3'172'0,"-4"4"7"0,-1 1-46 0,2 2-5 16,-4 5-8-16,3-3-10 0,-4 8 18 16,-2-1-33-16,-1 6 13 0,-2 1 50 0,-5 14-99 15,-3 1 0-15,0 3-3 0,0 4 16 0,-10 10-13 16,3 3-10-16,-6 3 4 0,6-3-14 0,-7 2 7 16,4-4-18-16,0-2 15 0,9-11-14 15,2-1 12-15,-1-1-18 0,3-4 12 16,0-3-6-16,5-5-4 0,2-5-9 0,1-2-9 15,3-3-2-15,-1-4-20 0,1 0-8 0,3 0-3 16,0-3-30-16,3-1-18 0,-3-5-23 16,1 2-31-16,3-4-64 0,-1 0-16 0,4 0-496 15,0-6 54-15,0-1 38 0</inkml:trace>
  <inkml:trace contextRef="#ctx0" brushRef="#br0" timeOffset="-169414.38">12493 6751 816 0,'0'0'228'0,"0"0"-3"0,-3 16 0 15,3-7-35-15,0 5 22 0,-4 0-40 0,3 7-19 16,-2 2 6-16,0 4-16 0,-1 5-17 0,-2-3-19 15,2 6-81-15,-2 1-1 0,-5 8-4 16,1 4 63-16,0-12-4 0,3-3-1 16,-3-1-20-16,3-3 0 0,1-4-3 0,1-1-23 15,-2-2 19-15,4-5-9 0,-3-2 8 0,3-4 6 16,2 3-11-16,-2-4-5 0,3-1 23 16,-3-2-26-16,-1 2 24 0,4-2 7 0,0-3-39 15,0-4 1-15,7 1-5 0,-7-1-8 0,0 0 5 16,27-11 7-16,-13 3-9 0,3-3 2 15,3-5 10-15,1 0-5 0,3-2-20 0,-1-3 0 16,1 1-1-16,0 2 14 0,1-5-8 0,-1 2-11 16,-1 0-4-16,1 0-1 0,-6 3-5 15,1 1 6-15,-1 2 9 0,-5 3-17 16,1 2-5-16,-4-1-13 0,0 5-3 0,-2-2-36 16,-1 1 1-16,2 1-6 0,-5 4 6 0,-1 2-34 15,-3 0-74-15,0 0-95 0,0 0-586 0,4 8 92 16,-4-8 49-16,0 0 82 0</inkml:trace>
  <inkml:trace contextRef="#ctx0" brushRef="#br0" timeOffset="-161278.72">16469 14870 755 0,'0'0'184'0,"-7"-5"5"0,7 5-53 0,-7-7 25 16,6 4 41-16,-2-1-12 0,3 4-21 15,-6-6-10-15,6 2-11 0,0 4-17 0,-4-8-1 16,1 4-12-16,3 4-29 0,0-8-7 15,0 8 8-15,-3-9-21 0,3 5 0 0,0-3 0 16,0 7-15-16,3-6 0 0,0 1-11 0,0-2-7 16,-2 4 2-16,5-3-4 0,1-2-4 15,1 4-6-15,1 0-12 0,1 0 9 0,4-1-8 16,-4 2-3-16,3 2 0 0,-1-3-2 0,1 8-8 16,1-3 2-16,-1 2 6 0,1 2-11 0,0-1-2 15,0 4 13-15,-1 5 0 0,-3-1-16 16,1 2 3-16,-4 2 2 0,-4 3 3 15,0 4 3-15,-3 4-6 0,-3-1 3 0,-4 7-7 16,1 1 17-16,-9 9-5 0,-1 1-5 0,-2 1 3 16,-2-2-3-16,0 4 7 0,-1-4-12 15,3-1 8-15,2 1 2 0,-2-3 5 0,8-5 0 16,0-3-17-16,-1-1 9 0,2-1 1 0,5 2-6 16,1-3 1-16,0-1-6 0,3-3-5 15,3 1 13-15,4-1-10 0,-1-3 10 0,5-2-3 16,-1 2-4-16,3-4 14 0,1-1-12 0,0-3 8 15,3-2 10-15,-3-4-11 0,6-1 21 0,-3-1 5 16,1-2-15-16,2 0 20 16,-6-3-20-16,3 1 5 0,-4-4 8 0,2 1-11 0,-2-3 13 15,-3 1-25-15,1-2 15 0,-2 1 7 16,-2-2-2-16,0-1 8 0,-3 2 7 0,-1-1-17 16,0 0-8-16,-2-2 2 0,-1 8 6 15,-4-5-1-15,1 0-12 0,3 5 2 0,-8-2-10 16,8 2 13-16,0 0-13 0,-19 4 7 0,11 1-19 15,1 3 6-15,1 2 19 0,-1 5-18 16,1 1 5-16,1 8 3 0,-1 2-11 0,5 4 13 16,-2 8-20-16,0-1 10 0,3 2 5 15,3 18-3-15,-3 1 3 0,4 1-10 0,-1-1 18 16,-3 0 7-16,3-2-5 0,0-2-10 0,-3 2 10 16,2-3-15-16,-2 2 10 0,-2-2-15 15,-1-3 5-15,-3 0 8 0,-1 0-6 0,-3 0 11 16,-1-6-3-16,-2 5 0 0,-2-3-8 0,-1-2 14 15,-5-2-6-15,1-2 2 0,-4-4-17 16,4-6 8-16,3-5 2 0,-1-5-3 0,-3 2 13 16,-2-2-10-16,2-1 5 0,-6-3 8 0,0 0-13 15,2-2 5-15,-2-2-10 0,-4 1 15 16,0-2-22-16,5 1-9 0,-5-3-15 0,4-1-15 16,-1 0-31-16,4 0-43 0,-4-2-59 0,1-1-129 15,3-1-537-15,1 0 123 0,2-2 16 16,0 0 107-16</inkml:trace>
  <inkml:trace contextRef="#ctx0" brushRef="#br0" timeOffset="-159854.28">17955 14887 627 0,'0'-7'174'0,"0"7"-16"16,0 0 9-16,0-8 27 0,0 8 21 0,-6-6-89 15,6 6 45-15,0 0 34 0,-3-3-16 16,3 3-20-16,0 0-15 0,-1-5-6 0,1 5-35 16,0 0-16-16,0 0 8 0,0 0-15 0,-10 14-11 15,10-3-7-15,-4 1 5 16,1 2-6-16,0 10-7 0,-1 1 8 0,-2 0-31 0,3 0 5 16,-2 8-2-16,2-1-9 0,0 1-1 15,-1 2-1-15,1 0-7 0,0-2 7 0,-1-1-13 16,4 0-2-16,0-7-8 0,0 0-2 15,0-3-3-15,0-2-23 0,0-2-7 0,3-2-26 16,-3 0-16-16,0-5-61 0,1 0 0 0,-1-3-95 16,-7-2-81-16,10-1-508 0,1-3 52 15,-4-2 84-15,0 0 67 0</inkml:trace>
  <inkml:trace contextRef="#ctx0" brushRef="#br0" timeOffset="-159614.18">17979 14829 675 0,'4'-7'220'0,"-1"1"65"0,4-1-106 16,0 4-26-16,3-5-38 0,0 1 36 0,0 0-30 15,4 4-6-15,0-5-23 0,-3 1 0 16,2 6-12-16,-3-5 7 0,4 5-26 0,-1-1-15 15,1 0 8-15,-4-1-23 0,0 6-26 16,1-3-77-16,-1 2-56 0,-3 0-28 0,0-1-123 0,-3 10-425 16,-1-2 36-16</inkml:trace>
  <inkml:trace contextRef="#ctx0" brushRef="#br0" timeOffset="-159409.58">17942 15116 819 0,'0'0'314'0,"0"0"-91"0,17-10 25 0,-10 5-17 16,3 0-32-16,0-1-14 0,3-1-1 0,2 0 8 15,1-3-54-15,-2 3-12 16,3 2-11-16,1-3-15 0,-1 2-11 0,0-1-4 0,3 4-34 16,-7-1-23-16,2 2-25 0,-2 1-67 15,4 2-85-15,-6-1-150 0,2 2-515 16,1 1 89-16,-1-2 65 0,1 2 74 0</inkml:trace>
  <inkml:trace contextRef="#ctx0" brushRef="#br0" timeOffset="-159189.62">18482 14941 734 0,'6'-3'284'0,"-6"3"-61"15,4-5 2-15,-4 5-15 0,4-3-33 0,-4 3-34 16,0 0-2-16,0 0-21 15,0 0 6-15,0 0-16 0,0 0-16 0,0 11-14 16,0-1-16-16,-4-2 0 0,1 6 2 0,2-3-4 16,1 3-9-16,-3 3-4 0,0-1-5 15,3 1-14-15,-3 1-14 0,3-1-21 0,-1 1-29 16,-2-3-58-16,3 3-87 0,0-1-100 0,-10-2-8 16,6 2-447-16,4-5 27 0,0-3 103 0</inkml:trace>
  <inkml:trace contextRef="#ctx0" brushRef="#br0" timeOffset="-158970.05">18404 14887 596 0,'3'-6'258'0,"0"-1"29"15,1-1-26-15,2 0-100 0,1 1-15 16,4 1-13-16,-1-2-15 0,3 1 3 0,5 0-34 15,-1 0-6-15,3 0-14 0,-2 4 5 0,5-2-16 16,-6 2-48-16,4 3-77 0,-4 1-98 0,0 1-204 16,-1 5-333-16,-4-3 85 0</inkml:trace>
  <inkml:trace contextRef="#ctx0" brushRef="#br0" timeOffset="-158766.35">18321 15281 962 0,'0'0'312'16,"0"0"-28"-16,0 0-33 0,17-10-23 0,-6 5-33 15,2-3 9-15,5 1-27 0,2-3-11 16,4 2-22-16,3 1-16 0,0-3-21 0,-2 6-15 16,2-2-38-16,0 1-44 0,-7 2-53 15,4 0-195-15,-3-1-594 0,-1 4 54 0,-5 0 143 16,1-1-13-16</inkml:trace>
  <inkml:trace contextRef="#ctx0" brushRef="#br0" timeOffset="-158562.78">18899 15033 778 0,'0'0'348'0,"0"0"-26"0,-3-9-35 16,3 9-29-16,0 0-27 0,0 0-8 0,0 0-19 15,0 0-45-15,0 0-3 16,0 0-12-16,3 17-19 0,-3-3-18 0,0-3-17 0,3 3-13 16,-2 2-21-16,-1 3-30 0,0 0-16 15,0 3-48-15,0 3-34 0,-1 2-189 16,-2-1-3-16,0 3-550 0,-4-4 54 0,6-1 102 16,-2-6 18-16</inkml:trace>
  <inkml:trace contextRef="#ctx0" brushRef="#br0" timeOffset="-158140.56">18899 14840 721 0,'4'-10'272'0,"-1"1"-52"16,0 3 2-16,1-1-27 0,-1-2 10 15,4 1-29-15,0 4-25 0,0-2-12 0,2-1 7 16,2 4-47-16,-4-2 11 0,6 4-25 0,-2 0 7 15,2 1-2-15,-3 0-24 0,1 2-17 16,3 2-3-16,0-2-13 0,-4 2-10 0,0 3 3 16,1-1-29-16,-1 2-2 0,-4 3-10 0,1-3-8 15,-4 5-11-15,1-1-37 0,-8 2-16 16,1 2-39-16,-1 0 29 0,-5-2-39 0,-1 1 47 16,-5 2-6-16,2-3 21 0,-1-3 18 0,4-3 50 15,-4 5 22-15,4-8 7 0,0 2 43 16,-1-1-7-16,4-2 8 0,-2 0 48 15,2-1-33-15,3-2 5 0,-3 2-20 0,7-3 4 16,0 0-4-16,0 0-3 0,0 0-5 0,0 0-8 16,0 0-8-16,0 0 9 0,0 0-12 0,0 0-6 15,27-6-6-15,-16 6-8 0,-4-1 14 16,-7 1-6-16,20 1-8 0,-9 1 1 0,-1-2-16 16,0 5-3-16,1-2-19 0,-1 5-30 0,3 1-42 15,-3-1-24-15,0 2-28 0,-3-3-89 16,1 7-561-16,1-3 69 0,-5-3 72 0,3 5 41 15</inkml:trace>
  <inkml:trace contextRef="#ctx0" brushRef="#br0" timeOffset="-157749.15">19460 14826 852 0,'0'0'274'0,"-4"-4"-44"0,4 4-7 16,-10-6-39-16,3 6-5 0,7 0-10 0,-20 0-28 16,9 4-16-16,-2 0-2 0,-1 3-28 15,0 2 7-15,0-1-22 0,1 2-6 16,3 3-18-16,-4-1 3 0,4 0-8 0,0 1-12 16,2-1 9-16,2-1-12 0,2-1-2 0,-2 0 4 15,3 1-5-15,3-3-2 0,0-2-11 16,3 1-4-16,0 1-3 0,1-1 7 0,2-1-5 15,1-2 6-15,0 1-6 0,3-2-7 0,-3 3 7 16,4-2 6-16,-1 0-14 0,-1-1 9 16,2 1-6-16,-1 0 0 0,-3 0-7 0,3-2 2 15,-2 2 0-15,-2-1 8 0,1 1-16 0,-1-3 6 16,-5 6-3-16,2-2-5 0,-3 3 7 16,-3-3-7-16,-1 7-3 0,-2-2-12 0,-5 0-24 15,-3 5 14-15,1 0-32 0,-1-3-14 0,-3 4-27 16,3-2-68-16,1 2-113 0,-5-4-70 15,5 3-416-15,6-5 48 0,0-3 103 16</inkml:trace>
  <inkml:trace contextRef="#ctx0" brushRef="#br0" timeOffset="-157498.09">19866 14799 957 0,'0'0'228'0,"4"-3"-3"0,-4 3-23 0,0 0-33 16,0 0-10-16,0 0-13 0,0 0-8 15,-10 20-15-15,6-7-6 0,1-1-27 0,-4 6 15 16,3 6-23-16,1-1-13 0,-1 2 3 0,-2 2-13 16,2-2-3-16,1 1-7 0,-4 6-11 15,3-3 8-15,1-2-15 0,0-1-16 0,0-1-12 16,-1 0-19-16,1-7-25 0,3 4-66 0,-3-9-44 15,3 2-113-15,-1-2-496 0,-2-2 28 16,-1-5 48-16</inkml:trace>
  <inkml:trace contextRef="#ctx0" brushRef="#br0" timeOffset="-157260.15">19702 14806 872 0,'1'-5'256'0,"-1"5"-18"0,0-5-25 16,3 0-6-16,4 4-20 0,3-2 61 15,4-1-38-15,7 1-33 0,2-4-1 0,1 0-14 16,6 3-27-16,5-3-12 0,-1 0-5 0,4 0-23 16,3 0-16-16,-1 3-38 0,15-5-36 15,-10 4-18-15,-1 4-102 0,-6-6-213 0,-7 7-521 16,-4 6 73-16,-3-4 77 0,-7 3 128 15</inkml:trace>
  <inkml:trace contextRef="#ctx0" brushRef="#br0" timeOffset="-156726.18">18044 16051 1069 0,'0'0'302'0,"4"-3"-23"0,-4 3-17 0,0 0-29 16,0 0-24-16,0 0-14 0,0 0-31 16,0 18-11-16,-3-8-9 0,-1 4-24 0,1 2-2 15,0 2-21-15,-2 6-10 0,2-2 8 0,-1 4-11 16,1 1-20-16,-3 6 0 15,2-1-15-15,-2 0-13 0,1-3-18 0,2 3-24 16,0-7-47-16,0 0-65 0,-1-5-41 0,1-4-86 16,0 2-17-16,3-5-406 0,-1-3-110 0,-2-2 146 15,3-4-21-15</inkml:trace>
  <inkml:trace contextRef="#ctx0" brushRef="#br0" timeOffset="-156229.75">18004 15931 1034 0,'3'-7'314'0,"0"0"-24"15,1 0-22-15,2-2-19 0,1 0-42 0,7 2-17 16,-4-2-11-16,4 0-21 0,3 3-14 16,0-1-19-16,6-1-10 0,-5 4-15 0,3 0-15 15,-1 3 4-15,4 1-9 0,-3 3-6 16,-1-1-23-16,0 4-18 0,-2-3-15 0,-1 4-20 15,0 2-19-15,-4 0 11 0,-2 3-5 0,-4 1-32 16,-1-1-37-16,-5 1 10 0,-1-1-18 0,-1 1-3 16,-5 2 8-16,-1-1 0 0,-1-2 15 15,-2 2 16-15,-3-3 5 0,-1 2 35 0,4-2 32 16,-4-4 20-16,4 3 40 0,0-1-22 16,-1-3 13-16,4 1 22 0,-2-2-4 0,2 1-16 15,3-2 2-15,0-1-1 0,1 0-24 16,3-3 15-16,0 0-17 0,0 9 2 0,0-9 0 15,11 3-21-15,-1-1 11 0,0 0-10 16,1 4-13-16,2-3 10 0,0 2 5 0,1 2-15 16,-3 3 2-16,3-2-15 0,-4 2 13 0,0 0 5 15,0 4-6-15,-6 1-4 0,-1 1 10 16,0 1-10-16,-6 1 7 0,-3 3-12 0,-5 0 2 16,0 2 0-16,-9-2-3 0,3 0-12 0,-4-3 5 15,-3 0 8-15,1-5-8 0,-1-2-1 16,0-3 17-16,0-2-11 0,0-3-11 15,4-3 14-15,-1-3-70 0,0-1-68 0,8-2-119 16,-8-4-130-16,14-1-412 0,4 3 10 0,6-4 100 16,1-1 24-16</inkml:trace>
  <inkml:trace contextRef="#ctx0" brushRef="#br0" timeOffset="-155305.95">18718 16192 995 0,'0'0'307'0,"0"0"-15"0,0 0-31 16,0 0-18-16,0 0-20 0,0 0-26 15,0 0-25-15,0 0-11 0,0 0-10 16,0 0-18-16,0 0-10 0,0 0 0 0,0 0-31 16,0 0-28-16,0 0-3 0,0 0-17 0,0 0-13 15,0 0-11-15,0-12-35 0,10 5-34 16,-3 0 3-16,4-3-18 0,-2 2-36 0,1-3-10 15,1 0 15-15,-7 2 8 0,5-2-5 0,-5 3 49 16,2-2 30-16,-1 3 39 0,-2-1-11 16,-3 2-2-16,3 1 10 0,-6-1 36 0,3 6 0 15,-8-5 20-15,2 2-2 0,6 3-1 0,-14 0-22 16,0 3 5-16,1 1-5 0,3-1 2 16,-7 5-10-16,3 0-5 0,0 1 10 0,1 3-17 15,-1-1 9-15,4 3-15 0,0 2-7 0,2-1-8 16,2 1 17-16,2 0 11 0,4-1-15 15,4-2 5-15,2 2 2 0,2-3-2 16,2-1-14-16,3 0-4 0,1-4 23 0,3-1-31 16,3-3-20-16,1-2 30 0,-1-2-15 0,1-2 8 15,3-3 5-15,0-1-8 0,-1-1-5 16,-1-2 0-16,1-2-5 0,-3-1 2 0,-2 1 19 16,-1-1-27-16,-7 2 11 0,0-3-7 0,1 3-1 15,-4 3-13-15,-4 0 34 0,1-1-10 16,-4 2-6-16,3 0 34 0,-3 2-39 0,-3-1-2 15,3 6 28-15,0-7-3 0,0 7-27 16,-4-7 17-16,4 7 2 0,0 0-7 0,0 0 8 16,0 0-11-16,0 0-7 0,0 0 10 15,0 21 3-15,3-13 2 0,1 1 10 0,-1-1-17 16,4 2 4-16,0 0 3 0,0 2-2 0,0-1-1 16,2 0 9-16,-1 1-14 0,-1-1 6 15,3 0-3-15,-4 0-3 0,2 0 3 0,-2-3 5 16,-2-1-20-16,2 1 10 0,-2 0 0 0,-1-2 2 15,1 0 1-15,-3 1 12 0,-1-1-8 16,3-2-14-16,-3 1 19 0,0-5-9 0,-3 7-3 16,3-7 7-16,0 0-2 0,0 0 0 0,0 0 5 15,0 0-7-15,0 0-9 0,6-22 4 16,1 7-16-16,3-2-18 0,4-8 10 16,-1-1 0-16,8-10-25 0,3-3-16 0,-1 0 19 15,1 0 24-15,0 0 1 0,0 3 23 0,-4 0 10 16,1 8 18-16,-6 3 3 0,-2 6 7 15,-3-2-12-15,1 5 14 0,-1 3 6 0,-1-1 3 16,-1 3-3-16,-5-2-5 0,4 5 2 0,-4 1-15 16,1 2-5-16,-1 0 8 15,0 4-14-15,-3 1 6 0,0 0 5 0,0 0-12 0,4 16 1 16,-4-6 1-16,-4 7-2 0,1 1 4 0,0 4-10 16,-1 3 8-16,-2 7-11 0,2-1 9 15,-6 3-9-15,3 1-7 0,0 0 28 16,0 11-15-16,0-6-8 0,3-4 7 0,-2 0 4 15,3-1 1-15,-1-2-6 0,4-4 9 0,0-3-2 16,0-1-21-16,1-5 8 0,2-1 10 16,6-3-20-16,-1-1-8 0,2-2 0 0,3-2-61 15,2-3 7-15,4-4-107 0,-4-1-100 0,5-4-299 16,-3-4-265-16,1-2 37 0,1-4 135 16,-4-3 26-16</inkml:trace>
  <inkml:trace contextRef="#ctx0" brushRef="#br0" timeOffset="-155117.29">19415 16129 916 0,'-4'-3'338'0,"4"3"-34"0,-3-3-7 0,3 3-56 16,0 0 5-16,0 0-36 0,-3-6-24 0,3 6 6 16,0 0-38-16,17-4-26 0,-4 2-5 0,5-1-11 15,2 1-19-15,8 0-14 0,5-4-38 16,6 3-28-16,2-1-77 0,3 1-54 0,1 1-202 15,-1 2-545-15,1-1 71 0,-5-1 108 0,-6 0 67 16</inkml:trace>
  <inkml:trace contextRef="#ctx0" brushRef="#br0" timeOffset="-154273.12">18044 16921 936 0,'-3'-5'249'15,"3"5"-14"-15,0 0-28 0,0 0-20 0,0 0-5 16,0 0-41-16,-6 14-3 0,6-3-13 16,-1 4-22-16,-3 6 2 0,1 4-18 0,0 2 0 15,2 0-15-15,-5 7 7 0,3-1-13 16,-1 0-7-16,-2-2 10 0,2-3-20 0,3-2-11 15,-2-1 6-15,3-5-11 0,0-1 8 16,3-4-15-16,-2-2 12 0,3 0-7 0,2-3-8 16,1-4-5-16,0-2 0 0,4-3-13 0,-2-1-5 15,2-4 13-15,6-3-18 0,-4 0 17 16,4-5-6-16,0-2-4 0,-3-3 3 0,3 2 5 16,0-2 3-16,-6 3-10 0,3-1-3 0,-4 3 5 15,0 2 13-15,-3 0 0 0,0 3-11 16,-1-1-4-16,1 2 7 0,-4 1-5 0,1 3-7 15,-4 2-3-15,7-2 5 0,-7 2 12 0,4 9-17 16,-4-3 3-16,3 2-3 0,-3 2 10 0,0 1-8 16,3 0 13-16,-3 2-7 15,3-2-3-15,-2 0-3 0,5 1 3 0,-3-1 11 0,2-1 7 16,4-1-3-16,-2-1-5 0,3-1 3 0,4-2-5 16,0-3-3-16,3-1-8 15,4-1 16-15,2-3 0 0,4-3-18 0,4-5 7 16,-3-1 14-16,-1-3-9 0,-3-3 1 0,1-3-5 15,-6-1 4-15,-1-3 3 0,-2-1-12 0,-5-4 7 16,-4 2 0-16,-1-1-10 0,-5 4 10 16,-2-2-25-16,-5 2 22 0,-1 2-7 0,-7 2 10 15,1 2-25-15,-5 4 10 0,-1 2-6 0,4 6 1 16,-5 2-11-16,3 4-17 0,3 3 25 16,-3 5-39-16,3 4 9 0,1 4-70 0,3 4-43 15,2 3-93-15,5 4-63 0,3 2-505 0,7-2 113 16,0 5 85-16</inkml:trace>
  <inkml:trace contextRef="#ctx0" brushRef="#br0" timeOffset="-153929.83">18937 17240 798 0,'3'-5'325'16,"-3"-1"-56"-16,3 0-11 0,-6-2-53 0,3 1-26 15,0 1-12-15,-3 0-21 0,-1 1 0 16,1 1-26-16,-4-2-2 0,0 5-13 0,0-2-16 15,7 3-15-15,-17 2 13 0,10 0-33 0,-3 4 10 16,0 2-18-16,-1 3-7 0,1 0 4 16,1 2-10-16,-2 0 3 0,7 0-2 0,-2 4 9 15,-1-5-28-15,4 1 9 0,-1-1-1 16,4-1-8-16,0-1 5 0,4-1 3 0,2-1-7 16,-2-2-6-16,6-2-7 0,1 0 2 15,-2-3 7-15,1-1-12 0,4-2-5 0,-3-3 3 16,2-2-1-16,1 0 16 0,-1-4 2 0,-2 0-12 15,-1-3 2-15,-3 0 3 0,-1-1 12 16,-1 0-45-16,-2 1-6 0,-3 1-23 0,-3 1-38 16,3-1 2-16,-5 1-30 0,-1 5-44 0,-1-1 6 15,0 4-73-15,-3-1-2 16,0 4 0-16,-1 1-28 0,5 3-461 0,-2 1 88 0,2 1 17 16</inkml:trace>
  <inkml:trace contextRef="#ctx0" brushRef="#br0" timeOffset="-153582.78">19001 17186 1021 0,'10'-7'235'0,"1"-1"6"0,2 0-57 0,-9 1-15 15,3 3 13-15,0 0-26 0,-4 1-5 0,1-1-20 16,2 1-16-16,-6 3-8 0,7-2-17 16,-7 2 17-16,0 0-25 0,14 6-10 0,-10 3-18 15,-1 0 5-15,0 1-11 0,0 1 6 0,-2 1-13 16,2 1-8-16,0 2 13 0,-3 1-18 15,4-2-10-15,-4 1-5 0,0-1-13 0,0-2 5 16,0 0 3-16,1-1-5 0,-1-3 2 16,0 0 13-16,0 1-3 0,0-4 3 0,0-5-10 15,0 6-6-15,0-6 6 0,0 0-8 16,0 0 2-16,0 0 9 0,3-20-17 0,0 12 9 16,0-4 12-16,0-1-10 0,-2 0 6 0,2-2-4 15,0-1-1-15,1 0-19 0,3 1 26 16,-4 2-3-16,4-4 5 0,0 4-17 0,2-1 12 15,2 2-18-15,-1 0 6 0,0 1 7 16,4 3 2-16,-4 2-32 0,1 1-14 0,-1 1-53 16,0 2-41-16,5 1-87 0,-6 2-23 15,1 3-574-15,1-2 67 0,-1 2 103 0,0 0 22 16</inkml:trace>
  <inkml:trace contextRef="#ctx0" brushRef="#br0" timeOffset="-153242.87">19411 17090 665 0,'1'-13'259'0,"2"2"2"0,1 1 13 16,-1 2-19-16,0 0-63 0,-2 1 0 0,-1 3-25 16,0-2-11-16,0 6-5 0,0-7-33 0,0 7 5 15,0-5-16-15,0 5-17 0,0 0-16 16,0 0 13-16,0 0-26 0,0 0 1 0,-18 9-11 16,12-3-5-16,2 1-5 0,-2 2-10 15,5 1-8-15,-6 0 28 0,7 1-33 16,-3-1-3-16,3-1 11 0,-1 4-13 0,1-5 5 15,1 2-11-15,2-2 1 0,1 3 7 0,-1-2 3 16,-2 0-15-16,5-2 4 0,-2 0 4 16,2 0 1-16,-3 2-9 0,5-3 5 0,-5 2-6 15,1-4 6-15,2 3 7 0,-3-2-15 0,-2 1-5 16,2-1 15-16,0 4-10 0,-3-3 13 0,-3 3-10 16,0-1-13-16,-1 2 10 0,-2 2 5 15,-5-1-10-15,1-1-24 0,0 1-1 0,-1 1-16 16,1-1-64-16,-3-2-47 0,2-2-122 15,4-5-46-15,0 5-445 0,1-4 20 0,-1 0 113 16,7-3 22-16</inkml:trace>
  <inkml:trace contextRef="#ctx0" brushRef="#br0" timeOffset="-152943.48">19730 16717 862 0,'3'-2'274'0,"-3"2"-33"16,0 0-19-16,0 0-17 16,0 0-21-16,0 0-25 0,0 0-5 0,3 14-21 15,-6-3-5-15,3 5-21 0,-3 1-15 0,0 8-7 16,-2 1 22-16,-1 8-32 0,2 0-11 16,-5 14-6-16,2-2-6 0,-4 1 7 0,4-7-3 15,4-7-2-15,-3-1-21 0,5-3-2 0,-2-3-8 16,-1 1-3-16,1-4 29 0,3-1-16 15,0-2-2-15,3-3-11 0,1 2-15 0,3-3 18 16,-1-1-18-16,4-2-7 0,4-2-8 0,0-2-8 16,3-3-44-16,3-1-14 0,1-3-45 15,0-2-101-15,-4-2-147 0,3-1-425 16,1-2 55-16,-5-2 99 0</inkml:trace>
  <inkml:trace contextRef="#ctx0" brushRef="#br0" timeOffset="-152788.18">19658 17048 824 0,'0'-3'294'0,"0"3"-41"0,0 0-27 15,17-8-21-15,-4 6-31 0,11-2-8 16,7 3-18-16,10 0 39 0,21-5-48 0,17-12-160 16,0 19-783-16,16 4 103 0,4-6 99 15</inkml:trace>
  <inkml:trace contextRef="#ctx0" brushRef="#br0" timeOffset="-127383.89">17884 12476 517 0,'0'-5'197'0,"0"0"-18"0,3-2-31 0,-3 7 6 16,-3-9-3-16,6 0-18 0,-3 2 3 0,0 0-19 16,0 1-7-16,0 0-20 0,0-3 7 15,0 1-2-15,-3 1-8 0,3-1 5 16,0 0-15-16,0-1 7 0,-3 1-9 0,-2 1-4 15,5-3-7-15,-3 2-7 0,-3-2 7 0,2 3 5 16,1-1-8-16,-4-2-2 0,0 2-10 16,3-1 4-16,-5 0-19 0,2 1-1 0,0-1 5 15,-4-3-12-15,1 3 2 0,0 1-10 0,-1-2 10 16,-2-1 26-16,-1-3-28 0,-3 4-80 0,0-3-2 16,4 3-3-16,-2 0 10 0,2 1 23 15,-4-4-9-15,0 2 22 0,3 1-8 0,-2 1 3 16,1-1-10-16,2 0 21 0,-4 0-6 0,3 2 15 15,0 2 14-15,-3 0-32 0,0-1 9 16,3 1-4-16,-3-2 6 0,1-1 0 16,-2 2 0-16,1-1 0 0,0 4 2 0,0-2 16 15,-3-2-15-15,-4 1-16 0,2-3 10 0,-1 3 13 16,-4-1-10-16,-1 0 2 0,-5-1 3 16,2 1 16-16,0-2-24 0,-3 2 6 0,3 1 2 15,3 2-8-15,-6-2 13 0,4 1-5 0,-1-1-3 16,3-1 6-16,-6 4-11 0,4-2 8 15,2-1 5-15,1 2-7 0,-1 0-11 0,1 0 87 16,0 2-2-16,-1-4-21 0,5 6 3 0,-5-3 7 16,7 1-22-16,-3 1-6 0,1 0 3 15,-1-1-16-15,0 1 6 0,0 1 2 16,0 1-7-16,1 0-6 0,-2-2-7 0,4 2 7 16,-3 0-2-16,-2 0 12 0,2 2-7 0,-1-2-2 15,-5 0-16-15,2 3 12 0,-2 1 1 16,2-3-2-16,0 4-4 0,-2-1-12 0,-1 1 10 15,3-2 18-15,-2 4-30 0,3-1 4 0,-3-1 6 16,5 2-14-16,-2-1 16 0,0-2 13 16,2 4-13-16,-2-1-7 0,4 1-3 0,-1-1-3 15,-1 1 3-15,1 2 10 0,-3-3 0 16,7 3-15-16,-4 0 15 0,0 3-18 0,0-3 26 16,4 0-10-16,-4 5 35 0,3-5-28 15,1 5-10-15,-1 0-5 0,3-3 13 0,-5 4-24 16,2 2 14-16,1-4-6 0,3 6-2 0,-1-4 0 15,2 0 12-15,-2 0-2 0,1 6 0 0,0-6-10 16,0 2 0-16,4 0 23 0,-5 1-24 16,2 0-4-16,1-1-16 0,2 1 26 0,-1-1 0 15,-3 4-8-15,3 1 8 0,-2-4 3 0,6-1-11 16,-5 7 8-16,2-7 10 0,-1 2-21 16,4 0 22-16,0 1 9 0,-1-3-30 0,1 0 25 15,0 0 0-15,3-3-12 0,0 1 9 16,0-4-17-16,1 5 5 0,2-2 15 0,-6 0-7 15,6 0 9-15,-2-2-19 0,2 4-3 16,1-2 22-16,0 0-9 0,-5 1 5 0,5-1-11 16,-1 0 6-16,-2-1 9 0,3 3-9 0,2 1 7 15,-2-3-12-15,0 2 14 0,-1 1-14 16,0-3-1-16,4 2 8 0,-3 0-17 0,0-1 6 16,3 1 12-16,-3-2-12 0,6 1 14 0,-6-4-8 15,3 3-2-15,3 0 7 0,-3 0-10 0,0-3 2 16,0 3 6-16,3 2 4 0,0-5-7 15,-3 2-7-15,4 3-6 0,0-3 8 0,-1 3 7 16,1-4-12-16,-1 3 5 0,3 0 5 0,-2 1 2 16,2-2-4-16,-1 3 15 15,2 3-13-15,2-1-3 0,-2-4 6 0,1 7-3 16,1-4-8-16,-2 1 0 0,3 0 11 0,-2-2-6 16,1 3 3-16,1 0 3 0,1-3-11 0,-4 2 6 15,3 0-3-15,1-3 2 0,-1 1-5 16,0-1 3-16,1 4 3 0,2-4 2 0,0 0-6 15,1 1 14-15,-1-1-21 0,2 1 11 0,-2-1 12 16,8 4-2-16,-8-2-6 0,8-1 1 16,-3-1-13-16,1 2 15 0,2-3-8 0,0 2-10 15,-1 1 18-15,4-1-5 0,0-3-15 0,-4-1 15 16,4 0-10-16,0 0 10 0,-3-3 5 0,2 2-8 16,1-4 11-16,1 1-3 15,-1-2-5-15,3-1-5 0,-3 1 13 0,6 0-3 16,5-4-10-16,-1 4 7 0,0-1-2 0,1 0 8 15,2-1-5-15,-3-1-9 0,3 2 1 0,-6-3 10 16,0 0-10-16,0-2 0 0,-1 3 3 16,1-2-1-16,-3-1 1 0,2 0 7 0,1 1 0 15,-3-3 0-15,-4 0-3 0,3 1-9 0,-3 2-3 16,0 0 15-16,3-3-5 0,0 1-5 16,1-1-3-16,-1 0 0 0,-2 2 3 0,5-2 0 15,-5 0 8-15,5 3-11 0,-4-2 5 0,-1 0 8 16,5 0-5-16,-2-1 6 0,0 2-9 15,5-2 16-15,-5 0-23 0,3 0 22 0,-1 0-7 16,-2 0-7-16,3 0 2 0,-1-2-5 16,-2 1 2-16,0-1-4 0,-1-1 7 0,-1 1 15 15,2 0-20-15,-1-4 7 0,-2 4 9 16,2-3-19-16,0 0 16 0,-4-1 7 0,2-1-10 16,-1 0-13-16,0-1 16 0,3-1 0 0,-4 1 5 15,2-2-16-15,-1 0 21 0,-3 0-21 0,2-2 3 16,1 4 13-16,0-3-10 0,0 1-3 15,1-4-5-15,-2 3 20 0,4-4-10 0,-3 1-8 16,1 0 11-16,-1 0-18 0,-5 0 30 16,2 2-9-16,3-2-4 0,0-3 4 0,-4 0 1 15,4 1-4-15,-3-2-3 0,-1-1-5 16,1-1 0-16,0 0 13 0,-5-3-3 0,5-1-5 16,-1 2-7-16,-2-1-1 0,6-11 16 0,0 0 0 15,-4 4-16-15,-3 4 16 0,7-13-16 16,-4 3-4-16,-2 4-3 0,-5 4 7 0,8-11-2 15,-8 6-5-15,1 8 12 0,-4-2-7 0,0 4-5 16,-2-4 10-16,-1 4 7 0,-1-2-4 0,1 0 15 16,-4 4-10-16,1-2-1 0,-1-2-2 15,-2 2 6-15,-2-2-14 0,-2-1 18 0,-4-6-20 16,0 0 16-16,-3-1 4 0,-11-13-7 0,-3 0-3 16,-7 3 2-16,-16-13 9 0,-11 5-14 15,-7 1-12-15,-14 5-18 0,-10-3-23 16,-37-4-100-16,-14-13-154 0,-14 32-542 0,-14 2 69 15,-10 2 66-15,-13-3 118 0</inkml:trace>
  <inkml:trace contextRef="#ctx0" brushRef="#br0" timeOffset="-120759.61">17904 12950 220 0,'0'0'102'0,"-7"-3"-23"0,7 3 8 16,0 0-12-16,0 0 14 0,0 0-7 0,0 0-5 0,0 0-3 16,0 0-15-16,0 0 20 15,0 0-4-15,0 0-60 0,0 0 3 0,0 0 13 16,0 0 4-16,-10-4-6 0,10 4 9 0,0 0-10 16,0 0 11-16,0 0-4 0,0 0 70 15,0 0-7-15,0 0-11 0,0 0-5 0,0 0 10 16,0 0-18-16,0 0 8 0,0 0-13 0,0 0-13 15,0 0 21-15,0 0-18 0,0 0-5 16,0 0-1-16,0 0-14 0,0 0-3 0,0 0 25 16,0 0-28-16,0 0 6 0,0 0-6 0,35 3-7 15,-19-3 7-15,1 0 0 0,4 0 0 16,2 0-4-16,2 0-14 0,5 0 0 16,4-3 16-16,0 1-23 0,8 2 15 0,2-1 2 15,1 1-7-15,2-3 3 0,-1 0-6 0,-2 2 11 16,1 1 2-16,-1 0-8 0,-4 0-9 15,-2-2-9-15,-7 2 16 0,3-1-5 0,-6-2 7 16,-2 3-12-16,-2-1-3 0,-3 1-2 0,0 0 2 16,-4 0 10-16,0 0 8 0,-4 0-25 15,-3-1 27-15,4 2 1 0,-4-1 2 0,-3 0-10 16,-7 0-3-16,15-1-7 0,-15 1 10 0,13 0-10 16,-6-2-8-16,-7 2-31 0,0 0-38 15,10 2-29-15,-10-2-47 0,0 0-45 16,0 0-58-16,4-3-543 0,-4 3 107 0,0 0 32 15</inkml:trace>
  <inkml:trace contextRef="#ctx0" brushRef="#br0" timeOffset="-120367.6">18810 12722 798 0,'-3'-4'241'0,"3"4"-16"0,0 0-15 0,-3-3-26 16,3 3-28-16,0 0 11 15,-5-6-52-15,5 6 0 0,0 0-25 0,0 0 17 16,0 0-25-16,0 0-5 0,0 0-16 0,0 0 6 16,-3 16-24-16,3-16 14 0,3 9-24 15,2-2 0-15,-2 2 1 0,0-1 4 0,1 0-2 16,2-1 2-16,1 3-2 0,4-2-10 0,-1 2 7 15,3 1 8-15,-2-2-16 0,5 1 9 16,-1-1-34-16,5-1-49 0,0 2 0 0,-2-2 8 16,-1 1 8-16,0-1 0 0,0 0 10 0,0 1-23 15,-4-1 23-15,1 0-5 0,-3-1 35 16,2 3-37-16,-6-2 27 0,-3 2-5 16,-4 3-12-16,-7-1 20 0,-4 8 61 0,-9 0-17 15,-11 12-3-15,-13 0-16 0,-18 3-12 0,-6-3-13 16,-1 1-20-16,-6-4-42 0,0 2-79 15,4-3-401-15,2 4-211 0,15-11 54 0,2-2 124 16</inkml:trace>
  <inkml:trace contextRef="#ctx0" brushRef="#br0" timeOffset="-117102.88">19162 12658 624 0,'0'7'177'16,"0"-7"15"-16,0 0-49 0,0 0 11 15,0 0-32-15,7 1-9 0,-7-1 7 0,10 0-25 16,-10 0-21-16,0 0-5 0,17 0 18 0,-9-2-17 15,1 0 1-15,1-2-7 0,1 1-18 0,-1-1-12 16,3 0 9-16,-1-2-20 16,1-1 16-16,1 3 7 0,-1-5-5 0,0 2 2 15,2-2-20-15,-2 0-8 0,1 2 6 0,-4-5 2 16,0 3 8-16,-2 3-8 0,1-1 0 16,-5 0-8-16,2 0-7 0,-2 0 2 0,-4 6-2 15,0 1-1-15,-4-8-12 0,4 8 3 0,-13-3-1 16,-1 4-2-16,-2 2 18 0,-2 2-5 0,1 1-8 15,-7 0-6-15,3 6 12 0,-2-2-17 16,2 1 14-16,1 2-16 0,0 0-5 0,5 1-7 16,-1 3 7-16,5-2 20 0,-2 2-4 0,6-5-9 15,0 2 11-15,6 3-10 0,1-7 10 16,0 5-8-16,4-5 3 0,3 2 5 0,0-2-15 16,3 0 12-16,4-2-2 0,-1-1-7 15,2-1 19-15,1-2-7 0,-2 1-13 0,-1-2-7 16,-2-2 10-16,0 5 12 0,-2-5-9 15,1 1 37-15,-2 2 16 0,-5-1-20 0,4-2-18 16,-7-1 22-16,3 5 4 0,-3-5-11 0,-3 6 23 16,3-6-21-16,-10 9 6 0,-1-4 2 15,4 2-25-15,-3 0 2 0,0-4 26 0,-4 5-15 16,5-1-16-16,1 1 0 0,-2-1-3 0,0 1 19 16,6 1-11-16,-3-2-2 0,0 1 17 0,4 1-25 15,0-5 5-15,3 4 6 0,0-1-16 16,3 1 5-16,1-2-11 0,5-1 19 15,2 1 2-15,-1-5-17 0,4 5-4 0,0-5 14 16,6-1-6-16,-3 0 3 0,4 0-2 16,0-4 17-16,-1 0-20 0,4-3 13 0,0-1-26 15,-4 2 13-15,1-5 12 0,-1 1-14 0,-3-1 2 16,0-3 2-16,-3 4-7 0,-3-3 17 0,-1 3-12 16,-4-2 10-16,-2 3-5 0,-1-1-7 15,-3 1 12-15,0 3 0 0,-4-1-18 0,-2 0 11 16,-1 0-19-16,-3 5 1 0,-1-4 25 0,-2 6 2 15,2 0-17-15,-2 0 10 0,0 0-13 16,-1 1 8-16,4 5 3 0,-1-3-8 0,-2 5 12 16,6-1-7-16,0 1 5 0,0 3-5 0,3 3 18 15,-2-4-26-15,6 4 21 0,-3-2-11 16,3 2-5-16,3 1 1 0,-3-5 7 16,3 7 2-16,0-2 1 0,1 1 22 0,-1-3-30 15,4 3-2-15,-3 0 4 0,-1 1 6 0,0-2 4 16,-2-4-4-16,2 3-1 0,-3 1-4 15,3-5-16-15,-6 5 36 0,3-5-26 0,-3 4 16 16,2-4-6-16,-5 0 6 0,3-1 2 0,-1 0 0 16,0 0 1-16,0-2-1 0,-2 0 13 0,3 2 8 15,-1-4-3-15,1-2-15 0,3-3-1 16,-3 7 4-16,3-7-1 0,0 0 1 16,0 0 14-16,0 0-17 0,10-15 56 0,-1 4-2 15,-1-3 2-15,6-3-8 0,-1-1-10 16,7-6-7-16,-2-1-8 0,-1 6 0 0,4-5-6 15,-5 2 4-15,2 2-9 0,-1 4-9 0,-4-1 1 16,-6 3-9-16,4 5 5 0,-1-1 15 0,-4 3-5 16,1-1 3-16,0-1-11 0,-6 5 6 15,5-2-1-15,-3 1-10 0,-3 5-5 0,1-4 6 16,-1 4 4-16,0 0-2 0,0 0-13 0,0 0 15 16,0 0-17-16,-10 11 7 0,10-11 8 15,-5 8-16-15,2 1 0 0,0-4 3 0,3-2-7 16,0 5-6-16,0-2 10 0,3-2-15 0,4 1-2 15,-3-3 7-15,3-1 8 0,2 2-3 16,2-3-7-16,2-4 15 0,1 4-10 16,0-3 2-16,3-2 11 0,0-2-6 0,-3 4-5 15,3-4 1-15,0 1-1 0,-7 4-2 0,3-2 18 16,-2-1-1-16,-1 4-4 0,-3-5 2 0,0 5 8 16,3 1-24-16,-6-3 6 0,-4 3 3 15,10-3-3-15,-10 3 0 0,0 0 7 0,14 3-4 16,-14-3 4-16,4 3 3 0,-1 3 0 0,-3-6 0 15,6 7-7-15,-3-2 15 16,1-1-21-16,-1-1-2 0,2 3 0 0,1-4 15 0,1 0-16 16,3 2 6-16,0-3-18 0,1-1 3 15,2 0 2-15,1-2 0 0,-1-3 5 0,1 4 5 16,-4-5-2-16,3 3-3 0,-2-2 3 16,-4-3 0-16,3 2 2 0,-5 0 13 0,1 1-10 15,-3 0 15-15,0 0-7 0,-3 5-3 0,0-8-3 16,0 8 6-16,-6-7-6 0,0 6 3 15,6 1-2-15,-11-2 12 0,11 2-10 0,-14 2 5 16,14-2-2-16,-14 2-8 0,7 1 15 0,-2 0-10 16,5-2 26-16,-4 4-24 0,2-3 8 0,3 0-20 15,3-2 8-15,-7 8-1 0,7-8 3 16,0 5-8-16,0-5 8 0,6 3-18 0,-6-3 21 16,7 5 0-16,-7-5-1 0,11 1 1 15,-4 0-16-15,-7-1 10 0,10 0 14 0,-10 0-4 16,9 0-4-16,-9 0-1 0,8 0-4 15,-8 0-1-15,0 0 3 0,0 0 3 0,10 5-3 16,-10-5 5-16,4 2-5 0,-4-2 2 0,6 4 1 16,-6-4 2-16,3 6-5 0,-1 0 10 15,-2-6-12-15,6 7 4 0,-3-3 3 0,0-3 3 16,1 4-8-16,3-3 13 0,3-1-8 0,0 2-13 16,0-3 6-16,5-4-14 0,1 1 6 0,5-6-5 15,6-4 0-15,1-4-3 16,9-9 0-16,1-9-10 0,-1-4 5 0,8-13-3 15,-4-4 18-15,-1-2-30 0,-4-1 12 0,-2 2-10 16,-7 12 36-16,-7 2 13 0,1 2 20 0,-8 7 1 16,-5 6 9-16,1 8 3 0,-5 2-7 15,-4 2 2-15,0 2-13 0,-3 3-13 0,-1 3 13 16,-3 3-7-16,-3 4-3 0,-1 2 0 0,-6 7 5 16,0 9-8-16,-6 5 11 0,-5 19-24 15,0 3 11-15,-2 20 8 0,5 1-4 0,3 0-9 16,7-9 7-16,5 1-2 0,4-6 0 0,5 1-5 15,2-11-1-15,5-3-9 0,4 5 10 0,5-10 4 16,12 2-19-16,-4-12-16 16,16 1-41-16,-2-13-36 0,4-5-115 0,17-2-671 0,6-7 88 15,-2-4 40-15,3-7 113 0</inkml:trace>
  <inkml:trace contextRef="#ctx0" brushRef="#br0" timeOffset="-114838.02">21515 12914 491 0,'3'-6'189'0,"-3"6"-12"0,0 0 0 0,0 0-37 16,0 0 42-16,0 0-36 0,-3 18 0 16,2-7-8-16,-6 4-10 0,0 4-5 0,1 6-26 0,-4 5-10 15,2 2 5-15,-5 11-17 0,-1 3 1 16,1-2-4-16,3-8-8 0,-1 10-25 15,1-7 4-15,3-8-10 0,0 2-12 0,0-1-14 16,0-7 9-16,4 0-11 0,-4 0-33 0,4-3 0 16,0-4-16-16,-2 0-28 0,2-3-2 15,0-3-61-15,0 3-60 0,2-7-30 0,-2 2-500 16,0-3 75-16,0-1 90 0</inkml:trace>
  <inkml:trace contextRef="#ctx0" brushRef="#br0" timeOffset="-114476.63">21473 12841 811 0,'6'-4'235'0,"2"1"-35"0,2 2 2 0,0 2-17 15,4 4-19-15,-1-3-2 0,5 4-87 16,-5-1-26-16,5 5 31 0,1 0-39 16,-1 1 3-16,-5 3-5 0,5-2-10 0,-5 4 5 15,-2-4 7-15,-1 1-2 0,-3-1-31 0,0 1 106 16,-3-5-19-16,-1 5-20 0,0-3 0 0,-3 0-3 16,-3 0-18-16,-4-2-66 0,-1 5-6 15,-5-4-1-15,-1 1-4 0,-2-3 11 0,-5 1-11 16,4-2 16-16,-4-2-10 0,1 2-26 0,6-3-5 15,-3-2-13-15,4-1-87 0,2 0 5 16,1 0-107-16,3 0-433 0,7 0-2 0,0 0 40 16</inkml:trace>
  <inkml:trace contextRef="#ctx0" brushRef="#br0" timeOffset="-113360.63">22112 13047 742 0,'-3'-6'217'16,"0"-1"70"-16,-4 4-23 0,-1-3-11 15,-2-1-38-15,-3 4-25 0,2-4-14 0,-2 5-20 16,-5-2-15-16,-1 3-26 0,1 0 0 0,1-1 1 16,0 2-14-16,0 2-17 0,4-1-6 15,-2 0-13-15,2 5-4 0,0-6-1 0,2 6-10 16,4-4-7-16,0 5-18 0,1-4 4 15,2 4-2-15,3-3 6 0,1-4-14 0,5 9-22 16,2-5 9-16,2-2-14 0,1 2 2 16,4-2-3-16,-3-2 21 0,6 0-16 0,0 1-2 15,0-1-3-15,0-1 6 0,0 1 4 0,-3 0-9 16,3 0 12-16,-4 0 8 0,-2-2 10 0,-1 2-3 16,0 0 13-16,-2-1 11 0,-2-2-6 15,-6 3 8-15,13 0-20 0,-13 0 12 0,11-1-22 16,-11 1-1-16,0 0 5 0,10 0-7 0,-10 0 3 15,10 1-4-15,-10-1 1 16,8 4-8-16,-1-2-2 0,-1-1 5 0,1 4-21 16,4-3-3-16,2-2-14 0,0 2 7 0,5-2 5 15,2-2 0-15,0 2-15 0,4-4 4 0,0 0-19 16,1-4-24-16,-2-1 26 0,1-1-13 16,-3 0 13-16,-4-3 5 0,3 1 3 0,-5-1 4 15,-2 2 1-15,-6-2 13 0,-1 5-3 0,1-2-3 16,-6 3 11-16,-1 0 12 0,-4 1-10 15,-3 0 24-15,0-1-6 0,-3 4 0 0,-1-1 15 16,-2 1 3-16,3 3-7 0,-4 2 2 0,0-1 2 16,1 6 6-16,2 0-19 0,-2 3 16 0,2 2 16 15,2 6-1-15,2-1-17 0,3 2-6 16,0 6 0-16,4-1 6 0,0-2-3 16,0 3-16-16,5 0 1 0,1 0 12 0,-2-3 1 15,2 2 2-15,-3 1-11 0,1-3 24 16,3-2-18-16,-3-4 2 0,-1 1-2 0,0 0-11 15,-3-3-7-15,0-2 10 0,0 2-2 0,0-3-3 16,-6 2-18-16,2-4 8 0,-3 1 2 0,0-2-7 16,0 1 2-16,-2-3 3 0,-2-3-11 15,1 3 11-15,3-5 0 0,-4-1-6 0,4 0 6 16,7 0 0-16,-13-7 2 0,10 4-2 0,-1-3 0 16,8-3 2-16,-1-2 3 0,4-3 5 15,3-1-13-15,1 1-12 0,5-5 20 0,5-1-18 16,-1-2-8-16,4 4 13 0,7-13-3 0,-4 10-9 15,8-4-6-15,-1-1-5 0,-4 4 5 16,-5 5 8-16,2 2 13 0,-3-3-24 16,-4 6 1-16,1-1 15 0,-4-4 0 0,-4 9-3 15,-1-3 0-15,0 1 21 0,-5 0 3 0,-3 4-3 16,2-3 5-16,-6 5 15 0,0-3 6 0,0 7 2 16,-6-10 10-16,-1 10 8 0,0-2 0 15,7 2-13-15,-20 0 5 0,9 1-5 0,-3 0-2 16,6 5 5-16,-7 2-8 0,4-1-5 0,1 3 7 15,0 1-2-15,3 2 8 16,0-1-21-16,1 3 3 0,6-4 7 0,0 5-14 16,3-7-6-16,4 4 7 0,3-4-17 0,0 0-5 15,4-8 2-15,3 5 0 0,0-3 3 0,7-3 0 16,-3-3 15-16,6-3-16 0,-3-2-1 16,7 0 4-16,-4-5-12 0,0-2 7 0,-6 2 2 15,6-3 11-15,-10 6-2 0,0-7-1 0,1 6 24 16,-8-3 7-16,0 4 5 0,0 0-2 15,-3 1-8-15,-3-1-5 0,-1 5 8 0,3-1-19 16,-5-1 6-16,-1 6 0 0,0 1-13 0,0 0 7 16,0 0-4-16,0 0 15 0,0 0-8 0,-7 18 0 15,4-5 8-15,2 0-10 0,-2 3-8 16,0 6 10-16,3-3-7 0,0 3-3 16,0-1 2-16,0 2 14 0,-3-2-11 0,3-1 5 0,0 3-2 15,-5-3 7-15,2 4-2 0,-7-1-3 16,-3 2 6-16,-13 8 7 0,-14-4-11 15,-7 3-12-15,-15 5-33 0,-23-1-26 0,-42 7-166 16,-13 0-689-16,-10 1 110 0,-21-10 83 0,-18-7 68 16</inkml:trace>
  <inkml:trace contextRef="#ctx0" brushRef="#br0" timeOffset="-109914.34">15750 5186 404 0,'0'0'136'0,"0"0"-26"16,-10 0-5-16,10 0 2 0,0 0-17 0,0 0-29 16,0 0-10-16,0 0 3 0,-13-1-3 15,13 1-2-15,0 0-3 0,0 0-5 16,0 0-3-16,-8 1-15 0,8-1 23 0,0 0-12 16,0 0-80-16,0 0 7 0,0 0 6 15,0 0 13-15,0 0 12 0,0 0-25 0,0 0 48 16,0 0-18-16,0 0 8 0,0 0-2 0,-6 2-31 15,6-2 38-15,0 0-18 0,0 0 42 0,0 0-21 16,24 4 15-16,-14-4-26 0,4 0 3 16,-1 0 57-16,1 0-52 0,3 0-7 0,4 0 2 15,3 1-13-15,3-1 26 0,-3 0-16 0,6 2 14 16,4-1-1-16,-3-1-12 0,4 1 12 16,0-1-17-16,-1 3 71 0,0-3 15 15,9 1-12-15,-1-1-21 0,2 2 10 0,1-2-9 16,2 4 7-16,18-4-1 0,0 2-14 15,0-2-8-15,4 1-6 0,-1-1 9 0,1-1-11 16,-4 1 13-16,7 1 8 0,-8-1-14 0,1 0 14 16,-3-1-21-16,-8 1 11 0,-6 0-14 15,1 0 6-15,15 0-13 0,1 0 7 0,-10 0 4 16,7-2-1-16,2-1-13 0,-13 3 13 0,-6-1-15 16,3 1 13-16,0 0-11 0,-1 0 8 15,-2 0-10-15,2-2 7 0,-2 1-94 0,-1-2 10 16,2 2 18-16,-2 0 5 0,4-1 5 15,-4 1 6-15,1 0-14 0,-1-2 16 0,1 1 2 16,2 1 1-16,-2 0 14 0,-4 1 1 16,2-5-10-16,-1 5-6 0,-1-1 18 0,-3-1 3 15,-1 2 18-15,-2-1-23 0,6 1 0 0,-1 0-1 16,2-4 9-16,-1 4-6 0,-1 0-15 16,-5-1 13-16,3 1 12 0,2 1-19 0,-2-1 6 15,-4 1 6-15,8 2 21 0,-8-3-4 0,0 1-9 16,0-1-1-16,0 2 4 0,0-2 1 15,-3 1-4-15,0 2 4 0,3-1-14 16,-1-2 4-16,-1 0 44 0,2 0-66 0,0 1 9 16,0 0 1-16,-2-2 17 0,2 1-12 0,0 0 23 15,0 0-8-15,3 0-2 0,-3 1-8 16,0-1 2-16,4 0 11 0,-7 0-3 0,3 0 8 16,-3 0-13-16,3 0 7 0,-3 2 1 0,-7-2-13 15,2 0 13-15,-4 3-11 0,-2-3 8 16,-3 0 0-16,0 0 8 0,-3 0-16 0,0 1 19 15,-4-1-16-15,4 0 7 0,-4-1-1 0,0 2 4 16,1-1-5-16,-11 0 8 0,16 0 10 0,-9-1-5 16,-7 1-26-16,11 0 31 0,-11 0-15 15,10 1 5-15,-10-1 27 0,7 0 1 0,-7 0-7 16,0 0 4-16,10 0 6 0,-10 0-14 0,0 0-4 16,0 0 7-16,0 0-40 15,0 0-24-15,0 0-28 0,0 0-123 0,0 0-99 16,-17 9-441-16,4-6 74 0,-2 0 52 0</inkml:trace>
  <inkml:trace contextRef="#ctx0" brushRef="#br0" timeOffset="-108646.2">15556 6069 752 0,'0'0'213'0,"0"0"-24"16,-7-2-15-16,7 2-10 0,0 0-29 0,0 0-7 15,0 0 0-15,0 0-23 0,0 0-12 16,0 0-1-16,0 0-21 0,0 0 9 0,0 0-19 15,0 0-10-15,0 0-12 0,0 0 9 16,0 0-2-16,0 0-2 0,0 0 5 0,0 0-8 0,0 0 12 16,0 0 4-16,16-6-19 0,-16 6-10 0,12-1 18 15,-3 1-10-15,1-1-5 16,4 1-11-16,0-2-2 0,6-1 8 0,1 2-3 16,3-1 8-16,0 1-24 0,10 1 9 0,0-4 9 15,8 2-9-15,2 0-1 0,17-2-2 16,-9 2-6-16,-8 1 11 0,4 0-18 0,14-1 18 15,-1-2-97-15,1 2 28 0,-8 1-3 0,8-1 3 16,3 0 15-16,3 1 0 16,3-1 21-16,-1 4-26 0,1-2 5 0,-3 1 5 15,1 1 16-15,0-2-11 0,-5 2 16 0,1-2-23 16,-14 1 15-16,15 1 5 0,-13-2-8 0,-7 1 4 16,18-2 9-16,-13 2 5 0,11 2-7 15,3-1 5-15,-11-2 20 0,-8 1-17 0,18 0 15 16,-12-1-19-16,-8 0 6 0,0 5-10 0,4-4 0 15,-4-1 0-15,1 1 17 0,-4 0-1 16,4 3-12-16,-4-4 9 0,3 2 15 0,1-2-16 16,2 0 1-16,1 1 12 0,14 1-2 0,-8-2-8 15,-9 0 16-15,6 1-21 0,-4-1 13 16,-1 3-21-16,-2-1 8 0,1-2 10 0,-1 0-18 16,-3 0 19-16,0 1-22 0,-4-1 17 0,1 1-12 15,0-1 14-15,-4 2-13 0,0 1-10 16,3-3 38-16,-2 1-21 0,2-1 6 15,5 1 12-15,-8 0-25 0,3 1-2 0,1 2 12 16,3-4 0-16,-3 3-3 0,2-3 1 0,1 1 5 16,1 2-16-16,2-1 5 0,1-2-9 15,-5 1 4-15,-2-1 16 0,4 1 4 0,1 1-17 16,-2 1 0-16,-2-2-5 0,1-1 10 0,-6 1 13 16,0-1-3-16,-3 1 5 0,0-1 3 15,-4 2 10-15,-3 0 3 0,-4 0 2 0,-2-2-10 16,-2 0-5-16,-1-2 49 0,-2 2-52 0,1 0 8 15,-4 0-2-15,1-2 4 0,-1 2 1 0,-10 0 5 16,16 0-1-16,-16 0-14 16,14 0 2-16,-14 0 38 0,11 0-43 0,-11 0 10 15,11 0-21-15,-11 0 6 0,10-2 5 0,-10 2-8 16,12 0 15-16,-12 0-20 0,12-1 11 16,-12 1-1-16,10-1-5 0,-10 1-5 0,9 0-5 15,-9 0 0-15,0 0-16 0,11 0-27 0,-11 0-55 16,0 0-35-16,0 0-97 0,0 0-114 15,0 0-449-15,0 0 81 0,0 0 149 0</inkml:trace>
  <inkml:trace contextRef="#ctx0" brushRef="#br0" timeOffset="-107389.81">15207 6860 593 0,'3'-1'205'0,"-3"1"10"0,7-6-31 16,-7 6-25-16,7-2-95 15,-7 2-10-15,8-1 30 0,-2-1-22 0,-6 2-8 16,10-4 10-16,0 3-8 0,-2 0-23 0,5 0 13 15,1 0 39-15,3-3-26 0,6 3-29 16,-2 0 88-16,10-1-16 0,0-2 3 0,3 4-15 16,4-3-26-16,5 3 10 0,2-4-10 0,17 2-5 15,0 1 2-15,6 2-27 0,0-2 12 16,4 1-5-16,-4 0 2 0,4 1-12 0,-1-1 2 16,2 4 1-16,2-2-4 0,0-2-2 15,3 3-15-15,1-3 0 0,17 4 2 0,-3-1 16 16,-11-2-18-16,13 5 5 0,-16-4-16 0,0 2-4 15,16 1 7-15,-17-1 13 0,18-1-18 0,-17 2 0 16,3-3 8-16,0-1-3 0,-3 2 18 16,-1 1-5-16,-2-3-8 0,-2 1-5 15,2-2 8-15,-1 1 5 0,1 2-11 0,1-3 4 16,0 2-6-16,0-1 5 0,-4-1 5 0,-2 1-4 16,-2-1 9-16,-1 0-7 0,-4 0 7 15,-9 4-9-15,7-8-14 0,-10 4 11 0,-5 0-6 16,-2 0 11-16,2 0-5 0,2-1-3 0,15 0 2 15,-9 1-9-15,-7 0 2 0,0-2-8 16,-4 2 1-16,4 0 19 0,0-3-1 0,-3 3-6 16,-2-1 0-16,-1 1-13 0,-1 0 3 15,-4 0 5-15,-3 0-3 0,1 0 11 0,-1-2 20 16,-3 2-104-16,0-1 6 0,-3 1 12 16,2-2-6-16,-6 2 10 0,0-2 5 0,0 2 21 15,0-2-16-15,-1 1 21 0,-2 0 11 0,3 1-19 16,-3 0 16-16,-1-1 2 0,0 0-18 15,-3-3 16-15,1 4-6 0,-1 0 8 0,-3-1 6 16,3 0-14-16,-4 1 11 0,0 0 7 0,-2 0 9 16,-1 0 4-16,0-2 0 0,-10 2 11 15,15 0-29-15,-6-3 21 0,-9 3 12 16,10 0-25-16,-10 0 5 0,11 0-2 0,-11 0 7 16,7-1-10-16,-7 1 3 0,0 0-14 0,0 0-4 15,0 0-13-15,7 4-41 0,-7-4-34 16,0 0-109-16,-7 8-192 0,0-6-352 0,-7 0 91 15,1 0 46-15</inkml:trace>
  <inkml:trace contextRef="#ctx0" brushRef="#br0" timeOffset="-106377.39">15316 7631 540 0,'11'0'220'0,"-11"0"-15"16,0 0-6-16,13 0-104 0,-13 0-8 0,14 1 10 16,-7-1-15-16,-7 0 74 0,17 1-12 0,-3-1-4 15,2 0-19-15,2 0-11 0,-2 0-10 16,5 0-8-16,0 0 5 0,6 0-13 0,-3 0-2 16,6 0 0-16,5 0-10 0,6 2 5 0,3-2-26 15,25 0 10-15,-4 0 3 0,7-2-2 16,-4 4-11-16,8-2-2 0,-5 1-16 0,4-1-5 15,1 4 3-15,6-3-8 0,-1-1 0 16,23 2 2-16,-2-2-4 0,-3 1-6 16,0 5 16-16,-1-5-11 0,-1 1-4 0,-1 3 2 15,-1-3-13-15,7 3 3 0,-6-2 12 0,7-2-2 16,-7 5-3-16,0-3 3 0,-18 1-8 16,-2-1 1-16,2 2-9 0,1-2 19 0,3-3-16 15,-1 6-5-15,-1-5 13 0,1 0-21 0,-2 1 8 16,-4-2 8-16,1 0-1 0,-5 0-2 0,1 3 1 15,-3-3-9-15,-5 0 8 16,1 1 0-16,-10-1-5 0,-8 1-7 0,2-1-4 16,2 0 19-16,11 2-16 0,-11-1 13 0,-3-1 3 15,-4 0-10-15,1 0 2 0,-1 4 0 16,1-4-8-16,-1 1-2 0,0-1 7 0,-2 2 8 16,2-2-10-16,-3 0-64 0,0 0-5 0,0-2 15 15,-7 2 5-15,4 0 3 0,-4-1 0 16,0-3 5-16,-3 4 15 0,0-1-18 0,0-1 24 15,-1 2-11-15,1-2 10 0,-3-1 29 16,-1 0-6-16,-4 2-4 0,-2-4-6 0,-3 4 33 0,1 1-43 16,-5 0 46-16,-3 0 5 0,2-3 16 15,-2-1-13-15,-1 3-19 0,-4-1 11 16,2 1 11-16,-2-3 7 0,1 2-18 0,-4 0 0 16,-3 2-18-16,4-6 10 0,-4 6-20 15,0 0 8-15,-1-8-26 0,1 8-39 0,-12-3-30 16,5 2-18-16,-4-2-169 0,1 6-512 0,-7-2 62 15,6-2 60-15</inkml:trace>
  <inkml:trace contextRef="#ctx0" brushRef="#br0" timeOffset="-105481.86">20765 5311 596 0,'0'0'179'0,"0"0"-25"0,0 0-11 16,0 0-7-16,0 0 2 0,0 0-15 0,18 6-8 15,-18-6 21-15,24-6-42 0,-7 4 1 16,6-7 7-16,-1 1-38 0,1-5 0 0,4 1-10 16,0-2 0-16,-2-3-3 0,-1-1-20 0,-4 0 5 15,1-3 10-15,-1 1-8 0,-3-3-23 16,-3 5 19-16,-1 0-14 0,-3-3 14 0,-2 2 6 16,-1 2-6-16,-4 2-9 0,0-2 11 0,0 3 0 15,-3 1-3-15,0 1 1 0,0 1-17 0,-6 3 4 16,3 0-18-16,-4 1 17 0,3 4-17 15,-7 2 12-15,-1 2 8 0,0 2 0 0,-4 6-28 16,-5 5 18-16,-3 7-11 0,-3 8 3 16,0 7 6-16,-1 3 9 0,1 4 11 15,3 4-26-15,3 2 18 0,4 1-23 0,-3-3 15 16,7 3 3-16,2-2 0 0,1 0-20 0,3 1 19 16,4-7-17-16,3-6 8 0,-3 1 0 15,3-2 0-15,0 1-3 0,3-5-3 0,0 1 6 16,0 0 7-16,0-5-20 0,-2 1 0 0,2-5-26 15,0 1-12-15,-3-3-29 0,0-1-5 0,-3-2-143 16,-1 1-105-16,1-1-456 0,-6-3 47 16,5-1 104-16</inkml:trace>
  <inkml:trace contextRef="#ctx0" brushRef="#br0" timeOffset="-105249.47">20533 5666 609 0,'0'-6'248'0,"0"6"-2"15,0-7-34-15,0 7-20 0,3-10-20 0,-2 8-19 16,5-4-2-16,1 0-15 0,4 3-23 0,2-2-9 16,4 2-6-16,0 1-21 0,7-3-3 15,0 4-13-15,4 0-12 0,6 1-16 0,-3-2-28 16,3 2-33-16,3 0-44 0,-3 2-25 0,0-2-164 15,-3 1-491-15,0 2 50 0,-4 1 106 16</inkml:trace>
  <inkml:trace contextRef="#ctx0" brushRef="#br0" timeOffset="-104869.85">21005 5576 911 0,'-3'-5'307'0,"3"5"-41"0,0 0-25 0,-1-5-21 0,1 5-28 16,0 0-3-16,0 0-35 0,10-5-11 0,-10 5-15 16,0 0-5-16,21 9-28 15,-11-4 5-15,4 4-16 0,-4-2-7 0,4 2-3 16,-3 0 3-16,2 3-21 0,-2 1 3 0,-1-2-13 16,-1 3-10-16,-2-1-3 0,1 1 0 15,-5 3-15-15,3-3-12 0,-5-3-12 0,-1 2 17 16,-1-3-11-16,-2 0-3 0,-3-1 6 0,2-1-8 15,-3-1 2-15,0-4 3 0,1 1 8 16,-1-3 10-16,7-1-1 0,0 0-4 0,-18-8 15 16,15 1-7-16,0-3-11 0,3 1 18 0,0-5 11 15,6-3-6-15,1 0-2 0,4-2 7 16,2-1-17-16,4 1 12 0,-3 2 3 0,4-2-24 16,-2 2 9-16,2 2-11 0,-2 1 13 15,2 2-15-15,-2-1 5 0,1 3 7 0,-3 2-15 16,3 2-7-16,-4 2-24 0,-1 3-25 15,1 0-10-15,1 2-50 0,-4 3-45 0,0 3-61 16,-2-3-88-16,1 6-542 0,-2 7 99 0,-1-5 22 16,-2 3 104-16</inkml:trace>
  <inkml:trace contextRef="#ctx0" brushRef="#br0" timeOffset="-103679.73">21641 5709 847 0,'0'-12'343'0,"3"3"-54"0,-3 0-5 16,0 2-30-16,-3 1-34 0,0-1-18 0,-5-1-41 15,1 2-12-15,-2 2-9 0,-6-3 4 16,2 2-32-16,-5 4-9 0,-1-1-11 0,1 2-10 16,-3 2-8-16,1 4-18 0,3-4 1 0,-3 7 4 15,6-1-23-15,-3 0 1 0,3 2-11 0,7 1-15 16,-2-1-11-16,1 1-2 0,5-3 3 15,3 1 7-15,0-3-10 0,6 0 10 0,2-2 3 16,5 1-13-16,1-5 16 0,0 0 2 0,6-3 7 16,0 1-4-16,1 0-11 15,-3-4 10-15,4 3 3 0,-4-5 8 0,-4 2-3 16,3 4 26-16,-4-4-103 0,1 3 77 0,-4-4 11 16,0 5-44-16,-2-3-59 0,-1 3 13 15,-1-3-1-15,-2 4-12 0,2-2 18 0,-6 3 0 16,8-5-31-16,-8 5 3 0,0 0-18 0,0 0-21 15,0 0-15-15,0 0-7 0,3 9-32 0,-3-9-32 16,0 13-42-16,0-5-38 0,0-1-179 16,0-1-85-16,3 1 211 0,1-2 201 0,2-1 54 15,-2 1 52-15,6-4 37 0,-6 0 88 16,5 1 44-16,-9-2-4 0,11-2 9 0,-11 2-8 16,14-1 17-16,-11 0 11 0,4-4-2 15,-1 4-6-15,-6 1-18 0,11-3 1 0,-8-1-16 16,-3 4-6-16,7-3-14 0,-7 3-13 0,0 0-19 15,7-2-4-15,-7 2-13 0,0 0-16 16,7-3-2-16,-7 3-18 0,0 0-10 0,0 0 15 16,0 0-25-16,10 5 0 0,-6 0-14 0,-4-5-9 15,6 6-1-15,-2-1-25 0,3-1-2 16,-3 1 4-16,2 0 21 0,1-3-18 0,-1 1 10 16,2 1 8-16,-1-4-7 0,-7 0 14 0,16 2 52 15,-8-2-3-15,-8 0 1 0,19-5 2 16,-12 4-11-16,4-1-7 0,-4 1-5 15,3-1 20-15,0 0-23 0,-3-1 13 0,-7 3 0 16,13-2-5-16,-9-1-7 0,-4 3 1 0,14-2-12 16,-7 2 11-16,-7 0 4 0,14 0-2 15,-7 0-16-15,-7 0-4 0,16 2 9 0,-8 2 3 16,2-3-5-16,-1 4-13 0,2 0 6 0,-1-1-3 16,-3 0-1-16,3 2-2 0,1-2 8 15,-1 0-18-15,0 0 11 0,0 1-4 0,-3-3-4 16,-3 3 17-16,2-4-7 0,2 3 5 15,-2 0 10-15,-2-3 5 0,2 1 16 0,-6-2-26 16,7 6 23-16,-4-4-23 0,-3-2 2 16,8 2 9-16,-2 1-19 0,-6-3 13 0,7 1 3 15,-7-1-8-15,14 0 20 0,-7 1-20 0,-7-1 3 16,16-1-1-16,-8 1 11 0,2-4 0 16,0 2-5-16,1 0-8 0,-1-4 2 0,0 1-2 15,4-2 5-15,-1-2-5 0,-3 0 10 0,4-3 11 16,-4 4-16-16,1-3 21 0,-4 1 2 0,2-1 8 15,-2 3 2-15,-3-1 13 0,0 1-25 16,2-2 2-16,-5 6-2 0,2-3-1 0,-3 0-9 16,-3 2-6-16,3 5 3 0,-4-9-8 15,-3 8 13-15,3-2-6 0,4 3-12 0,-13 1 6 16,13-1 6-16,-14 8-19 0,7 0 7 16,0 0 7-16,1 3-7 0,-1 4 3 0,0 0-3 15,6-3-13-15,1 2 5 0,0-3-7 16,4 3-13-16,0-3 18 0,6 2-11 0,0-4-7 15,1-2 15-15,6-3 6 0,0 1-6 0,3-4-3 16,-2-1 22-16,2-4-12 0,4 0-6 0,-1-4 27 16,-1-1-18-16,1 1 9 0,-3-6 6 15,-2 1 6-15,-1-2-5 0,0-2 5 0,-4 2-8 16,-2 1 11-16,-4 2 20 0,0-2-36 0,-1 3 28 16,-1-1-36-16,-2 1 9 0,0 3 6 15,-3 0-6-15,3-1-1 0,0 2-3 0,-2 3 1 16,-1 4-8-16,3-4-3 0,-3 4 5 0,0 0 9 15,0 0-22-15,7 20 14 16,-4-10 2-16,5 6-13 0,4 1 8 0,-2 2-3 16,5 3 18-16,-2 3-10 0,8 0 0 0,-5-4-18 15,-1 3 23-15,1-1-5 0,-5-3 8 0,2 2-10 16,-6 2 12-16,-7-5-5 0,-7 10 0 16,-23 12-23-16,-29 11-25 0,-49 8-277 0,-37 1-546 15,-36 2 109-15,-41-13 40 0,-109 2 95 0</inkml:trace>
  <inkml:trace contextRef="#ctx0" brushRef="#br0" timeOffset="-82348.9">18157 13106 348 0,'0'0'133'0,"0"0"-33"15,0 0-3-15,0 0-10 0,0 0-8 0,0 0-15 16,0 0 3-16,0 0-24 0,0 0-22 0,0 0-3 15,0 0-39-15,0 0-10 0,0 0-7 16,0 0-21-16,0 0-10 0,0 0-3 0,0 0-7 16,0 0-287-16</inkml:trace>
  <inkml:trace contextRef="#ctx0" brushRef="#br0" timeOffset="-81380.22">23921 12325 476 0,'0'9'189'0,"-3"7"-30"15,3 0-11-15,0 7-20 0,0-4-8 16,-1 6-17-16,-3 1-1 0,1 4-20 16,3-3 0-16,-3 0-13 0,3 3 8 0,-3-2-18 15,2 2 2-15,-2-3-33 0,0-2 24 0,0 1-1 16,2-1-23-16,-5-1-8 0,3-1-17 15,-2-6-39-15,2 1-61 0,-1-3-41 0,-2-3-34 16,0 3-53-16,2-8-420 0,1 0 23 0</inkml:trace>
  <inkml:trace contextRef="#ctx0" brushRef="#br0" timeOffset="-81040.83">23921 12134 924 0,'0'-4'289'15,"-3"-3"-38"-15,3 0-18 0,0 7-44 16,3-7-18-16,-3 7-12 0,6-3-10 0,1 2-32 16,0-2 6-16,-7 3-13 0,21 6-10 0,-4-5-13 15,-3 6-15-15,6-1 0 0,-3 3-24 16,4 0 8-16,0 1-2 0,-5-2-13 0,2 5-8 15,-2-3 1-15,-2 0 2 0,-4 0-11 16,0-2 16-16,1 5-10 0,-4-4 5 0,-1 0-11 16,-4 1-12-16,-2-2-5 0,-5 0 5 15,-1 3-3-15,-4 1-5 0,-2-1-3 0,-4-3-12 16,2 0-5-16,-3-1 12 0,0 1-22 16,4-5-19-16,-2 4 3 0,2-2-46 0,2-1-66 15,4-2-52-15,1 2-36 0,2-2-102 0,1 1-432 16,3-3 99-16,0 0 67 0</inkml:trace>
  <inkml:trace contextRef="#ctx0" brushRef="#br0" timeOffset="-80055.79">24543 12327 1028 0,'3'-5'292'15,"-3"-1"-8"-15,0-1-30 0,-3 3-29 16,0-4-18-16,-4 1-22 0,-1 0-21 0,-1 0-11 15,-1-3-10-15,-1 5-9 0,-3 0-24 0,-3 0-5 16,-3 1-11-16,3-2-9 0,0 6-16 16,0 0-8-16,-1 0-10 0,4 0-2 0,1 2-3 15,-1 3-18-15,1-2-15 0,2 4 0 0,5-1-26 16,2-2 3-16,1 4 2 0,3-1-28 16,3 0-10-16,1-1 0 0,8-1-18 0,-4 2 13 15,6-6 8-15,0 5 4 0,-1-5-2 0,5-1 21 16,-5 2-8-16,4-2 12 0,-3 3 37 15,0-6 2-15,-1 6 10 0,-3-6 13 16,1 1 10-16,-1 2-10 0,-1 0 16 0,-9 0-1 16,12 0-12-16,-12 0 15 0,13 0-10 0,-7 0-11 15,-6 0-2-15,0 0-5 0,14-1-8 16,-14 1-15-16,7-1-8 0,-7 1-10 0,10 1 13 16,-10-1 2-16,14 1-25 0,-7-1 7 0,3 0-20 15,1 0-23-15,2 2-3 0,4-4-15 16,-3 2-3-16,3 0-2 0,-3-1-3 0,3-3-8 15,-3 1 16-15,3-4 8 0,-1 2-1 0,-1-1 27 16,-5-1 14-16,0 0 16 0,-3-1-8 16,0 1-2-16,-4 2 5 0,-3-3-3 0,0 1 13 15,0 0-5-15,-6 3 15 0,-2-1 18 16,-2 1 16-16,0-1-14 0,-4 4 19 0,1 0-5 16,1 1-24-16,-4 1 16 0,-1 0 5 15,3 8-10-15,-3-1-16 0,4 0 16 0,2 9 4 16,-2-2 4-16,3 3-19 0,3 2 3 0,3 2 3 15,0-3-3-15,4 2-5 0,0-1 10 16,5 3-20-16,-2 1 12 0,3-2 1 0,-2-1-14 16,3-3 4-16,-4-3 4 0,4 2 0 0,-3-3-4 15,-1-3 12-15,0-1 15 0,0 3-23 16,-2-5-2-16,-1-1 10 0,3-2-10 16,-3 2 10-16,0-3-18 0,0-4 0 0,-4 4-2 15,4-4 7-15,0 0-10 0,-10 0 18 0,10 0-5 16,0 0-18-16,0 0 15 0,-14-7 3 15,14 7-18-15,-3-4 17 0,3-1-7 0,0 5-22 16,4-10 11-16,6 3-4 0,0-4-8 0,4 1 0 16,3-2-2-16,4 1-1 0,2-5-9 15,4 1-14-15,1-3 1 0,0 1-11 0,9-6-2 16,0-1 4-16,-2 6 9 0,-9 0-11 16,-1 0 16-16,-1 1-3 0,-3 3 23 0,-2-1 18 15,-4 4 13-15,-2 1 46 0,-2-2-34 16,-1 5 16-16,-4 1-13 0,-2-1 3 0,-4 0-18 15,0 5 10-15,0 2-3 0,-7-6 1 0,7 6-8 16,-20 3 12-16,10 2 8 0,-1-3-12 16,-6 6-3-16,4-1-13 0,-1 1 10 0,4 3 1 15,-4 1-6-15,4-1 8 0,3-2 7 0,3 7-2 16,-2-8 0-16,6 5-7 0,0-3 4 16,7 0-7-16,-1 0-10 0,4-3 7 0,6 1-13 15,-1-1 11-15,3-4 0 0,9 2-6 0,-3-3-61 16,2-2-15-16,-1 0-5 0,-1-2 23 15,-3 1 12-15,2-3-5 0,-3 4 14 0,-2-3 4 16,-4 2-23-16,-1 0-12 0,-2-2-4 0,-2 1-19 16,-5 2-24-16,-4 0 3 15,14 0-23-15,-14 0-36 0,0 0-10 0,7 2-87 16,-8 3-121-16,1-5-340 0,4 7 49 0,2-4 64 16</inkml:trace>
  <inkml:trace contextRef="#ctx0" brushRef="#br0" timeOffset="-78434.13">23312 10757 517 0,'-13'18'204'0,"9"-9"-12"16,1 8-38-16,-1 0-11 0,-2 8 1 0,-1 4-37 15,0 5 13-15,-4 11-12 0,2 4-11 16,-1-1-5-16,-1 4-5 0,1-5-18 0,3-1 6 16,0-6-4-16,3-5-35 0,-2-2 15 0,2-1-30 15,1-7-42-15,0 0-32 0,3-2-96 16,0-6-50-16,-1 1-464 0,-2-3-26 0</inkml:trace>
  <inkml:trace contextRef="#ctx0" brushRef="#br0" timeOffset="-78117.7">23292 10643 688 0,'0'0'246'0,"3"-5"-26"0,-3 5-28 0,7-2 2 0,-7 2-30 15,0 0-20-15,13 7-9 0,-6-6-22 16,1 6 0-16,-1-1-11 0,2 0-18 16,-2 0 3-16,4 5-20 0,-1-1-16 0,0-1 13 15,1 0 3-15,-2 1-24 0,-5-2 3 16,3 2 0-16,0-2-5 0,-3 4 3 0,-1-2-11 16,-3 0-2-16,0-2-6 0,-3 2 11 0,-1 3-10 15,-3-2 7-15,-3 4-5 0,-5 2-17 16,2-1-17-16,-5-2-24 0,-1-1-42 0,1 2-107 15,-2-5-151-15,3 5-466 0,4-5 94 16,2-2 37-16</inkml:trace>
  <inkml:trace contextRef="#ctx0" brushRef="#br0" timeOffset="-77757.38">23589 10806 857 0,'4'-5'246'0,"-4"5"-3"16,0 0-59-16,0 0-5 0,0 0-25 0,14 7-3 15,-14-7-38-15,6 8 12 0,-2 0-20 16,-1-1-8-16,0 2-10 0,1 1-2 0,-1-1-8 16,3 4-11-16,-4-2 13 0,1 0-35 15,3 2 2-15,-5-2 5 0,2 2 3 16,0-1-13-16,0-4 2 0,1 2-17 0,-1-2-16 15,-3-1 13-15,3 0-7 0,1 0 2 0,-3-4 15 16,-1-3 3-16,3 7-6 0,-3-7 4 16,0 0-9-16,0 0-4 0,0 0-1 0,7-18 11 15,-7 11 7-15,3-2-4 0,3-2 9 0,-2-1-12 16,-1 1 12-16,5-3-12 0,-2 2-16 16,1-1 3-16,0 1 0 0,0 0-5 0,3 1-5 15,-4 4 2-15,-2-1 0 0,4-2-17 16,1 3-14-16,-5 3-22 0,5 0-24 0,-5 2-30 15,4 0-49-15,-8 2-87 0,10 0-138 16,-10 0-464-16,9 4 108 0,-5 0 62 0</inkml:trace>
  <inkml:trace contextRef="#ctx0" brushRef="#br0" timeOffset="-77386.08">24007 10836 908 0,'0'0'243'16,"0"0"-20"-16,0 0-8 0,0 0-28 0,-24 8-8 15,13-1-25-15,4 0-26 0,0 1 5 0,-3 2-13 16,0 4-30-16,0-3-8 0,3 3 20 16,2-3-25-16,-1 3-8 0,3-4-13 0,0-1 11 15,3 1-1-15,3-3-25 0,6 1 10 0,-4-1-10 16,5-5-5-16,3-1-3 0,3-1-4 0,-4-1 4 15,8-1-10-15,-2-6 8 0,-1 1-11 16,0 0-15-16,-1-1 23 0,-4-2-2 0,1 2 0 16,0-3-1-16,-2 1-7 0,-4-1 5 15,-1 1-23-15,-2 2 3 0,-4-1 10 0,0 1-11 16,-4 4-4-16,-2-3 4 0,-1 0 8 16,-4 5-2-16,1-3 0 0,-3 5-34 0,-1 0 1 15,3 0-19-15,-1 0-30 0,1 5-31 16,1-2-85-16,3-1-73 0,4 5-577 0,3-7 98 15,0 7 53-15,0-7 67 0</inkml:trace>
  <inkml:trace contextRef="#ctx0" brushRef="#br0" timeOffset="-76462.7">24447 10800 1023 0,'-10'-6'310'16,"10"6"-21"-16,-10-1-30 0,10 1-26 0,-21 0 0 15,8 6-46-15,-5-4-11 0,3 5-12 16,-7 3-31-16,5 3-13 0,-4-1-2 0,0 9-28 16,1-1-19-16,0 4-4 0,-4 11-39 0,10-2-23 15,0-4-30-15,4-1-47 0,4-3-5 16,6-2-61-16,3-3-23 0,3-3-24 0,1-2 6 16,7-4 26-16,0 0 12 0,3-7 21 0,0 2 50 15,5-5 1-15,-3-2 49 0,1-5 45 16,-2 3 16-16,6-3 8 0,-5-1 25 0,-1-3 6 15,-1 3 48-15,-3-1-21 0,-1-2 26 16,3 3 26-16,-8-1-13 0,2-3-23 16,-2 4-13-16,-1-2 2 0,-1 1-14 0,1 1-80 15,-4-1-8-15,4-1 3 0,-6 1 61 0,2 6-13 16,0-4 8-16,1 2-15 0,-4-2-15 0,3 3-29 16,0-1-10-16,-3 4-21 0,4-7-9 15,-4 7-9-15,7-3-12 0,-7 3-23 0,7-1 20 16,-7 1-5-16,10-4 5 0,-7 1 1 0,4 1-1 15,0 1 18-15,0-3-10 0,-1 0 26 16,-2 0-16-16,2 0 23 0,2-2 8 0,-2 4 5 16,-2-3 7-16,-4 5 32 0,7-4-3 0,-4 0-1 15,-3 4-19-15,7-2 15 0,-7 2-3 16,4-5 0-16,-4 5-3 0,0 0-4 16,0 0-6-16,0 0 11 0,0 0-11 0,0 0 11 15,0 0-6-15,0 0-7 0,-11 14-8 0,11-14 26 16,-4 8-26-16,4 0-5 0,0-2-5 15,1 2 2-15,-1-2-7 0,6 1-21 0,1 1 1 16,0-2 9-16,3-2 1 0,1 3 4 0,4-7-14 16,-3 4-1-16,2-4 11 0,2 2-11 0,-1-4 13 15,-2-2 8-15,1 4-6 0,-1-3 3 16,1-3 8-16,-3 5 13 0,1-2 28 0,-4-1 7 16,2 0 1-16,-6 0 2 0,2 4-2 15,-6 0-4-15,11-4-9 0,-11 4-3 0,5-6-2 16,-5 6-6-16,0 0-4 0,0 0-6 15,0 0-2-15,0 0 4 0,0 0-4 0,0 0-3 0,0 0-5 16,-13 14 16-16,10-10-14 0,0 2 14 16,0 1-11-16,3-3 25 0,0-4-45 15,0 8 5-15,0-3 17 0,0-5-9 0,6 2-3 16,-6-2 15-16,16 0-13 0,-16 0-7 0,15-7 10 16,-4-1-2-16,2-2-3 0,1-1 5 0,0-3 0 15,-1-1-8-15,-2-2 3 0,2 2 10 16,-6 3-10-16,5-4 7 0,-7 1 19 0,1 4-8 15,-2-2 5-15,-1 5-3 0,1-2-13 0,-3 2 1 16,-1 1-3-16,0 1 15 0,-1 2 8 16,1 4-20-16,-7-8-13 0,7 8 10 0,0 0 2 15,0 0-2-15,0 0-5 0,-13 14 10 16,13-5 6-16,3 1-14 0,0 7 3 0,1-2 13 16,7 8-3-16,2 2-10 0,4 1 10 15,0-1 6-15,7 8-9 0,0-5 1 0,-7-3-3 16,0-2-5-16,0 1 10 0,-3 0 3 0,-4-5 0 15,-4 5 2-15,-6-1 13 0,-6 2-17 16,-4 3-4-16,-18 14-9 0,-9-1-37 0,-18 4-76 16,-7 2-133-16,-13 1-651 0,-3-4 88 0,-4-1 64 15,-4-10 158-15</inkml:trace>
  <inkml:trace contextRef="#ctx0" brushRef="#br0" timeOffset="-75518.08">23377 12026 898 0,'0'0'276'0,"0"0"-15"0,0 0-28 16,0 0-20-16,0 0-8 0,0 0-36 0,3 21 2 16,-6-10-22-16,0 3-19 15,-1 3-17-15,-2 2-13 0,-2-1-3 0,2 4-13 16,-1 1-2-16,1-3 5 0,-1 5-28 0,2-1-3 15,-4-3-2-15,5 1-13 0,1-4-13 16,-1-3 0-16,1-1-10 0,0-3-13 0,-1-1 8 16,1 3 21-16,3-6-17 0,0-2-1 0,0 2-6 15,0-7 21-15,3 1-11 0,-3-1 1 16,0 0-11-16,0 0 13 0,17-11-10 0,-13 6-3 16,2 1 13-16,-3-2-13 0,2 0-2 15,-2 4 10-15,1-2 5 0,2-1-15 0,-3 0-6 16,-3 5 3-16,7-5-5 0,-4 1 16 0,-3 4-19 15,11-2 11-15,-4 0-6 0,-7 2 3 16,13-1-7-16,-5 1-11 0,-8 0-5 0,16 0 16 16,-5 1-16-16,-1-1-18 0,-3 0 15 15,3 0-7-15,1-1 13 0,-2 0 12 0,-2-2-4 16,4 1-19-16,-4 2 21 0,2-2-10 0,-2-4 4 16,4 0 4-16,-5 1 4 0,1-2 8 15,-3 0 0-15,2-3 3 0,-1 3 10 0,1-1 5 16,-2 0-3-16,-1-1 19 0,-3 2 2 0,3 3 5 15,-3-3-8-15,0 0 3 0,0 2-18 0,0 5 5 16,0-5 11-16,0 5-21 16,0 0 0-16,0 0-6 0,0 0-4 0,0 0 0 15,-13 16 2-15,9-7-5 0,0 1-2 0,1 4 20 16,0-1-13-16,3 8-5 0,-1-2 10 16,1 0-25-16,1 5 0 0,2 1-3 0,-3 1-41 15,7 2-17-15,0 1-42 0,0 1-97 0,3-3-714 16,7 0 118-16,-3-4 51 0,6 0 138 15,1-6 44-15</inkml:trace>
  <inkml:trace contextRef="#ctx0" brushRef="#br0" timeOffset="-74818.28">25073 12526 982 0,'3'-4'277'15,"0"-2"-24"-15,5-2-20 0,-1 1-31 0,4-3-25 16,1 2 0-16,-1-3-29 0,5-3-12 0,2 2-18 16,3-1-16-16,2-4-18 0,4 1 3 15,-3-1-15-15,2 0-5 0,-3-3-6 16,0 1-5-16,1 0 3 0,-3 2-2 0,-1 2-27 16,-6 4 21-16,-1-3 3 0,1 4-10 0,-4 2 12 15,-3-2-5-15,0 3 0 0,-3-1-15 16,-1 5-5-16,-3-4 0 0,0 2-11 0,0 5-2 15,-7-3 5-15,7 3-2 0,-14-4 7 0,4 7-8 16,0-2-15-16,-4 0 1 0,4 4 17 16,-4 0-18-16,4 0 2 0,-3-2-7 0,2 4 0 15,4 2-12-15,-3-3 6 0,2 2 1 0,-1-1-2 16,6 2 7-16,-1 0-16 16,4-1 19-16,0 1-8 0,0 0 7 0,4-1-4 0,2 2-3 15,0-2-3-15,5 3 0 0,0 1 1 16,-1-1 9-16,4-3-12 0,-1 2 23 0,1 2-16 15,1-2 3-15,-3 0 3 0,-2-2 4 16,-3 2-9-16,0 5 20 0,-3-5 10 0,-8 5-23 16,-3 4 0-16,-9 5 8 0,-15 8-16 0,-7 6-53 15,-10 3-39-15,-13 5-235 0,-4-4-553 16,0-5 102-16,-11-6 72 0,4-3 41 16</inkml:trace>
  <inkml:trace contextRef="#ctx0" brushRef="#br0" timeOffset="-69749.33">16420 5241 378 0,'4'-5'156'0,"-4"5"-84"0,0-7 20 15,0 7-10-15,3-4 8 0,-3 4-11 16,0 0-28-16,0 0 21 0,0 0 18 0,0 0 12 15,0 0-20-15,0 0 20 0,0 20-22 0,-7-6-1 16,1 2 0-16,-4 5 13 0,-4 8-25 16,-3 6-6-16,-7 5-2 0,-4 2 0 0,1 0 5 15,-1-1-13-15,-2 0-5 0,-1 0-7 0,3-3-6 16,-2 1 11-16,6-5 9 0,-3 1-4 16,6-10-5-16,4-3-21 0,0-1-21 0,3-1-7 15,1-4 10-15,3-2-48 0,-1 0-3 16,4-3-36-16,1 2 0 0,2-5-33 15,1 0-26-15,3-1-44 0,0-3-47 0,3 1-390 16,-2-3 7-16</inkml:trace>
  <inkml:trace contextRef="#ctx0" brushRef="#br0" timeOffset="-69407.34">17142 5100 588 0,'0'0'243'16,"0"0"-25"-16,-20 11-16 0,13-5 11 15,-1 2-47-15,-5 3 3 0,3 0-10 0,-7 8-11 16,0 1-10-16,-4 5-5 0,-6 10-20 0,-1 3-16 15,-2-1 1-15,2 3-9 0,0 2-2 16,2-3-15-16,-2-3-8 0,1 3-18 0,0-3 5 16,3-3 8-16,3-2-13 0,4-6-13 0,0-1-7 15,3-4 20-15,0 1-25 0,4-5-14 16,0-3 3-16,4 4-38 0,-2-4-15 0,2-1-26 16,5-4-31-16,-2 4-61 0,3-6-52 15,0-1-66-15,3-1-484 0,4 0 80 0,1-3 28 16</inkml:trace>
  <inkml:trace contextRef="#ctx0" brushRef="#br0" timeOffset="-69111.16">17610 5226 650 0,'0'0'235'0,"0"0"-10"0,0 0-7 0,-11 16-3 16,2-5-15-16,-1 3-16 0,-5 5-41 15,-1 6 6-15,-8 10-3 0,0 3-111 0,1-1 14 16,-2 2-21-16,-2 1 75 0,2 2 2 0,-2-5-13 16,3 9-10-16,-2-8-6 0,5 0-6 15,0-3-4-15,4-4-7 0,3-6-10 0,4-4-34 16,4 0-5-16,-2-5-12 0,5 0-19 0,-1 0-35 15,4-6-29-15,-3 2-50 0,6 0-67 16,1-3-610-16,2-5 80 0,5 1 56 16</inkml:trace>
  <inkml:trace contextRef="#ctx0" brushRef="#br0" timeOffset="-68821.51">18267 5272 611 0,'0'0'200'0,"0"0"2"0,0 0 29 0,-17 19-14 0,9-9-12 15,-2 6-11-15,0 2-25 0,-7 6-30 16,3 1-11-16,-3 2 5 0,-7 13-5 0,4 0-6 15,-4-3-22-15,3 2-13 0,1 1-18 16,-1-2 3-16,4-5 0 0,4-2-21 0,3-4-2 16,-4-2-11-16,7 0-43 0,-3-2 0 0,2-4-34 15,5-4-58-15,-3 1-21 0,6-4-40 16,0-1-9-16,0-5-137 0,6-1-482 0,1 0 105 16,4-5 51-16</inkml:trace>
  <inkml:trace contextRef="#ctx0" brushRef="#br0" timeOffset="-68531.31">18875 5192 558 0,'0'0'215'0,"-14"17"-8"0,7-8-46 15,-3 8 11-15,-4 1-16 0,-2 5-31 0,-2 4 11 16,-9 8-16-16,3 2 3 0,-6-1-26 16,2 4 8-16,1 0-36 0,-1-3 3 15,1 2-11-15,3-3 70 0,1 2-11 0,5-9-17 16,1-3-6-16,3-2-23 0,4-3-7 0,-1-3-37 16,2-2-30-16,5 0-33 0,-2-3-54 15,5 0-43-15,-2-5-55 0,6 1-588 0,-2-5 98 16,8 0 1-16</inkml:trace>
  <inkml:trace contextRef="#ctx0" brushRef="#br0" timeOffset="-68221.94">19303 5195 952 0,'0'0'253'0,"0"0"-10"16,-11 14-2-16,7-7-21 0,-5 3-33 16,2 5-13-16,-7 4-18 0,0 5-7 0,-3 1-21 15,-6 9-16-15,2 7-4 0,-3-7-9 0,0 5-17 16,4-1-5-16,-4 1-18 0,3 2 8 16,4-5-6-16,0-4-12 0,4-4-8 0,1 1 2 15,3-6-4-15,-1-4-9 0,2 0-22 0,2-2-5 16,2 0-27-16,1-3-14 15,3-3-26-15,-3-2 5 0,6-2-20 0,0 0-72 16,4-5-82-16,3 1-566 0,0-5 80 0,1-1 30 16,9-5 80-16</inkml:trace>
  <inkml:trace contextRef="#ctx0" brushRef="#br0" timeOffset="-67956.5">19784 5182 916 0,'0'0'289'0,"0"0"-35"15,0 0-4-15,0 0-32 0,-13 15-26 0,3-3-10 16,-1 4-19-16,-6 9-4 0,0-3-8 16,3 6-38-16,-10 8-3 0,0 3-18 0,0-1-5 15,1 2 3-15,-1 0-16 0,0 1-18 0,3 0-2 16,-2-3-8-16,2 2-10 0,0-1-5 15,8-6 4-15,-1-5-14 0,4-3-24 0,3-2-27 16,0-3-52-16,4-5-46 0,-1 2-31 0,4-4-36 16,4-6-53-16,2 2-566 15,1-6 85-15,0-2 43 0</inkml:trace>
  <inkml:trace contextRef="#ctx0" brushRef="#br0" timeOffset="-67744.74">20167 5178 726 0,'-14'18'213'0,"4"-5"17"16,-3 4-56-16,-1 8-7 0,-11 12 4 0,2 4 52 15,-4 2-21-15,-4 3-15 16,-3 12-18-16,-4 2-10 0,0 1-24 0,-2 3-27 15,-1 1 15-15,-1 4-39 0,1 3-48 0,-4 2-67 16,-2-11-227-16,2 11-546 0,-2-2 126 16,-1-6-1-16,1-6 55 0</inkml:trace>
  <inkml:trace contextRef="#ctx0" brushRef="#br0" timeOffset="-66827.58">15915 6917 926 0,'0'0'287'0,"0"-7"-24"0,0 7-14 15,0-7-19-15,0 7-17 0,0 0-42 0,0-7 6 16,0 7-34-16,0-4-2 0,0 4-26 15,0 0-13-15,0-6-12 0,0 6-11 0,0 0-15 16,0 0 0-16,0 0-18 0,3-4 0 16,-3 4-7-16,0 0-3 0,0 0 2 0,0 0 0 15,0 0-22-15,-10 22 22 0,3-8-5 0,0 4-9 16,-3 5 6-16,-7 4 14 0,-3 15-34 16,-4 1 13-16,-4 3-90 0,1-2 14 15,2 5 4-15,-2-1 13 0,0-2 8 0,7 1-21 16,-4-2 19-16,6-1 9 0,1-6-7 0,3-5-15 15,1-8-19-15,6-1-20 0,1-5-15 16,2-2-8-16,3-5 3 0,1-1 10 0,1-2-21 16,3-2-53-16,2-2-32 0,4-4-45 0,5-6-499 15,1 0 66-15,8-5 85 0</inkml:trace>
  <inkml:trace contextRef="#ctx0" brushRef="#br0" timeOffset="-66546.69">16589 6916 834 0,'0'0'333'0,"3"-5"-157"0,-3 5 6 16,0 0-21-16,0 0-5 0,0 0-22 0,0 0-9 15,-14 17-15-15,7-4-15 0,0-1 5 16,-7 6-11-16,-2 5 72 0,1 4-20 15,-5 12-28-15,-4 1-16 0,0 2-2 0,0 0-8 0,4 0-8 16,-1 0 3-16,-3 5-20 16,4-5 9-16,0 1-12 0,2-1-31 0,5-9-7 15,3-7-16-15,-1-2-3 0,4 0-32 0,1-6-37 16,2-2-17-16,4 1-44 0,0-6-26 16,0 2-66-16,3-4-330 0,4-2-213 0,-3-4 51 15,7-5 113-15</inkml:trace>
  <inkml:trace contextRef="#ctx0" brushRef="#br0" timeOffset="-66264.83">17220 6819 1011 0,'0'0'279'0,"-16"13"-26"15,8-3-20-15,-5 1-36 0,0 4-8 16,-2 2-7-16,-5 7-28 0,-8 7-6 0,5 3-22 16,-4-1-21-16,2 4-6 0,1 4 1 0,0 0-18 15,1 2-5-15,-1-1-5 0,3 4-11 16,1-4-2-16,3 0-21 0,3-8-17 0,3-6-6 16,2-5-25-16,5 1-31 0,-2-6-20 0,6 0-14 15,0-4-19-15,3-3-45 16,0 3-68-16,4-6-471 0,0-1-44 0,7-5 28 0,-1-3 103 15</inkml:trace>
  <inkml:trace contextRef="#ctx0" brushRef="#br0" timeOffset="-66006.01">17808 6910 965 0,'0'0'279'0,"-10"16"-21"0,0-6-17 16,-1 4-29-16,-5 1-15 0,-2 6-30 15,-2 2-4-15,-7 9-93 0,0 2-6 0,-1 2-24 16,1-1 78-16,2 3-26 0,1-4 3 0,1 2-5 16,3-4-8-16,5-3-3 0,2-2-18 15,-3-2-2-15,4 0-15 0,-1 1-6 0,2-3-33 16,5-6-20-16,2 1-24 0,-2-2-22 0,3-4-18 15,2 1-39-15,5-2-25 0,-1-3-54 16,0-2-633-16,4-4 90 0,4-2 72 0</inkml:trace>
  <inkml:trace contextRef="#ctx0" brushRef="#br0" timeOffset="-65701.9">18222 6984 977 0,'0'0'310'0,"0"0"-110"0,0 0-3 0,0-6-39 15,0 6-12-15,0 0-5 0,0 0-23 0,-14 14-5 16,7-5-3-16,-3 5-18 0,-4 0-21 16,4 7 6-16,-7 0-10 0,-3 4-16 0,-1 8 0 15,-3 4-12-15,0-2-1 0,4 4 0 0,2-10-7 16,-5 10-3-16,6-6 3 15,3-7-11-15,4 0-20 0,-3 2 6 0,5-6-35 0,1 2-22 16,1-8-38-16,2 2-9 0,4-3-19 16,-3-3-27-16,6-4 1 0,-2 5-59 0,5-11-11 15,1 1-509-15,4 0 65 0,2-7 32 16</inkml:trace>
  <inkml:trace contextRef="#ctx0" brushRef="#br0" timeOffset="-65457.37">18601 6992 652 0,'0'0'259'0,"0"0"-24"0,0 0-15 0,0 0-28 16,0 0-5-16,0 0-33 0,-6 15-1 16,-5-5-7-16,4 5-15 0,-6 2-24 0,-4 1 1 15,3 7-21-15,-13 9-3 0,3 1-2 16,0 4-2-16,4-4-16 0,2-3 0 0,-6 2-29 15,1 5-6-15,6-8 24 0,3-2-22 0,3-3 0 16,-2 1-29-16,-1-1-4 0,7-2-24 16,-3-2-15-16,4-5-38 0,1-1-21 0,2 1-18 15,3-6-5-15,0 2-51 0,3-4-36 0,2-1-171 16,1-6-336-16,7-1 44 0</inkml:trace>
  <inkml:trace contextRef="#ctx0" brushRef="#br0" timeOffset="-65177.56">19045 7018 895 0,'0'-7'318'0,"0"7"-19"0,0 0-15 0,0-4-40 16,0 4-32-16,0 0-25 0,0 0 0 15,0 0-39-15,-16 17-2 0,9-7-18 0,-3 5-28 16,0 3 18-16,-4 6-29 0,0 2-15 15,1 0-86-15,-8 13-1 0,0-3 13 0,5-3 10 16,1-2-10-16,-1 6-10 0,1-3 12 16,2-5 1-16,3-3-23 0,0 1-1 0,3-5-22 15,0-1-1-15,1-5-25 0,2 1-31 0,3-3 16 16,1-3-21-16,0-1 0 0,0-3 2 16,5-2-37-16,1-3-96 0,-6-2-69 0,14-7-445 15,3-2 103-15,-1-3 30 0</inkml:trace>
  <inkml:trace contextRef="#ctx0" brushRef="#br0" timeOffset="-64928.82">19333 6875 693 0,'0'0'228'16,"0"0"-13"-16,0 0-20 0,0 0-3 15,0 0-11-15,-11 23-27 0,5-10-6 0,-1 2-15 16,0 7-7-16,-7 4-26 0,4 3-16 0,-10 10 6 15,3 1 50-15,-4 2-9 0,4-1-6 16,-3-3-7-16,5 3-31 0,-1-7 5 0,2-2 3 16,4-1-28-16,-3-3-6 0,5 2 8 0,1-8-41 15,-2 0-10-15,5-4 0 16,1 0-36-16,0-1-30 0,3-3-4 0,0-3-17 16,6 0-36-16,-2-3-87 0,2-6-271 0,8-1-348 0,-4-2 125 15,4-1-11-15</inkml:trace>
  <inkml:trace contextRef="#ctx0" brushRef="#br0" timeOffset="-64661.69">19842 6843 711 0,'-3'10'317'0,"-4"2"-53"0,1 1-23 16,-1 2-21-16,-4 7-26 15,1-3-14-15,0 1-9 0,-4 8-28 0,1 0-4 16,-1 2-24-16,-6 8-10 0,-1 1-18 0,3 1-13 16,-1-1 13-16,4-6 5 0,2-4-23 15,-1-1-15-15,1 3-5 0,3-5-11 0,-1 0 8 16,1-3-13-16,3 0-30 0,0-9-36 0,3 6-11 16,1-8-45-16,0 3 7 0,3-5-28 15,0 3-29-15,3-9-76 0,0 1-156 0,1-2-412 16,7-4 87-16,-1-2 61 0</inkml:trace>
  <inkml:trace contextRef="#ctx0" brushRef="#br0" timeOffset="-64454.75">20103 6861 790 0,'0'0'259'0,"0"0"-29"16,0 0-12-16,0 0-16 0,-7 14-23 0,-1-3-23 15,-2 6-17-15,-3 8 71 0,-4 4-21 0,-4 13-23 16,-2 0-15-16,2 2-102 0,-3 5-5 16,-1 1-14-16,-5 12-58 0,-1 7-21 0,0-5-117 15,0 7-656-15,4-4 78 0,1-1 88 0</inkml:trace>
  <inkml:trace contextRef="#ctx0" brushRef="#br0" timeOffset="-63598.88">15319 9011 947 0,'0'0'271'0,"0"0"-56"15,0 0-8-15,11-4-10 0,-4-2-20 0,10 5-3 16,7-6-13-16,17-3-102 0,17-4-5 0,30-2-11 16,9-1 11-16,12-1-10 0,8 1 15 15,40-2-18-15,6-1-11 0,9 1 16 16,2 2-18-16,0 9 75 0,4-4-11 0,0-1-28 0,3 7 10 15,-10 1-5-15,-31-1 0 16,31-2-20-16,-31-2-5 0,31 2 2 0,-34 1-13 16,-4-3 8-16,-4 3-8 0,-8-1-12 0,1-2-9 15,-8 3 12-15,-6 0-22 0,-8 0-17 0,-21 5 15 16,-1-5-16-16,-10 4 11 0,-9 0-10 16,-12-1 7-16,-8 4-2 0,-9-2 0 0,-7-2-1 15,-2 3 9-15,-3 0 22 0,-2 1-2 0,-2 0 3 16,-4 0-19-16,-3-2 3 0,-7 2-15 15,0 0-3-15,0 0 3 0,0 0-5 0,0 0-36 16,-20 14-70-16,3-10-83 0,-7 5-219 16,-4 5-393-16,-3-5 168 0,0 1-10 15</inkml:trace>
  <inkml:trace contextRef="#ctx0" brushRef="#br0" timeOffset="-62863.54">15470 9841 271 0,'0'0'130'15,"0"0"-2"-15,0 0 3 0,0 0-8 16,0 0-5-16,-20 8-3 0,20-8-10 0,-8 2 2 16,8-2 98-16,0 0-8 0,0 0-13 0,-3 2-5 15,3-2-38-15,0 0-5 0,0 0-8 16,0 0-28-16,0 0 2 0,0 0 1 0,0 0-4 15,0 0 17-15,39-4-32 0,-16-2-7 16,11 1 0-16,24-5-3 0,4 0-13 16,26-1 3-16,5-3-2 0,3 3-11 0,10-3 3 15,3 6-103-15,11-2 11 0,3 3-6 0,9-3 13 16,-4 3 26-16,2 3-15 0,0 0-1 16,7-3 1-16,2 6 12 0,2-1-2 0,-2 1 5 15,-5 1 15-15,3-1-18 0,-1-2-4 0,5 1 6 16,-5 2 1-16,-5-4-2 0,-5 0 12 15,-10-1-18-15,-3 0 85 0,-3-2-3 0,-8-1-10 16,-4 0 2-16,-8-1-17 0,-19 1-3 0,-2 1-1 16,-10-3 9-16,-2 3-21 15,-9 4 6-15,-11-5-4 0,-6 1 1 0,-3 5-13 16,-4-4 2-16,0 1 1 0,-8 0 2 0,2 3 0 16,-5-3 0-16,1 1-5 0,-4 0-8 15,0 1 5-15,-2-2-20 0,-5 2 10 0,0-3-28 16,-3 6-20-16,-3-7-52 0,3 7-71 0,-21-11-100 15,8 11-625-15,-8 0 108 0,-3 2 63 16,-7-4 83-16</inkml:trace>
  <inkml:trace contextRef="#ctx0" brushRef="#br0" timeOffset="-62363.12">16558 9094 716 0,'-11'-1'246'0,"11"1"-46"0,-7-3-1 0,4-1-9 16,-4 1-3-16,7 3-29 0,-8-2-2 16,8 2-25-16,-9-6-24 0,9 6-2 0,-7 0-20 15,7 0 2-15,-10 0-18 0,10 0-10 0,-14 8-5 16,4 2 2-16,-4 3-5 0,0 3-5 16,-6 5 3-16,-3 12-3 0,-2 2-21 15,-2 5 9-15,3 3 2 0,-1 3-24 0,-2-1 9 16,1 2 7-16,1 2-10 0,-2-4-26 0,3 5-12 15,0 0-37-15,7-7-7 0,0 1-28 16,7-10-43-16,0-6-80 0,5-9-13 0,-1 0-102 16,6-6-392-16,3-1 28 0,1-6 95 0</inkml:trace>
  <inkml:trace contextRef="#ctx0" brushRef="#br0" timeOffset="-62051.56">17076 8851 634 0,'0'0'228'0,"0"0"10"15,0 0-36-15,0 0-30 0,-3 17-26 0,-4-9 10 16,-2 9-15-16,-1 0-16 0,-5 8 3 15,-1 5-18-15,-5 6 0 0,-3 7-18 0,0 3-25 16,-1-1 17-16,-1 2 1 0,2 2-13 16,-3-4-16-16,6 4-20 0,1-2-13 0,-1-1-18 15,3-4 13-15,8-9-39 0,0-1-48 16,4-7-43-16,-1-1-29 0,6-5-26 0,-2-2-27 16,6-2-88-16,5-2-416 0,-1-1 24 15</inkml:trace>
  <inkml:trace contextRef="#ctx0" brushRef="#br0" timeOffset="-61772.02">17863 8760 831 0,'0'0'328'0,"0"0"-52"0,0 0-25 0,-13 21-15 15,5-9-24-15,-2 1-22 0,-3 6-24 0,-4 3-2 16,-1 3-21-16,-2 11-28 0,-4 3 6 16,3 0 2-16,-2 1-26 0,2 3-13 0,0 4 11 15,2-3-26-15,-2 4-7 0,3-5-4 0,2 3-14 16,1-3-13-16,2-8-13 0,6-9-39 16,0-1-33-16,4-1-17 0,2-6-37 0,2-1-4 15,2-2-75-15,5-7-79 0,1 2-525 0,1-3 48 16,5-6 47-16,1-1 107 0</inkml:trace>
  <inkml:trace contextRef="#ctx0" brushRef="#br0" timeOffset="-61506.94">18404 8685 903 0,'0'0'297'0,"0"0"-23"15,-5 15-16-15,-1-5-50 0,-1 5 9 16,-3 3-45-16,-1 4-3 0,-2 4-11 0,-5 11-40 16,-1 3-8-16,1 2-7 0,1-1-6 0,-3 2-20 15,2 3 12-15,2-3-22 0,-2-1 2 0,2 1-2 16,1-1-19-16,-1-1 8 16,5-7-30-16,4-7-11 0,-2-3-35 0,5 0-21 15,-3-2-20-15,3-4-57 0,4 0-64 0,0-5-10 16,3-1-84-16,2-4-533 0,-2-1 77 15,4-3 69-15</inkml:trace>
  <inkml:trace contextRef="#ctx0" brushRef="#br0" timeOffset="-61254.87">18827 8786 726 0,'0'0'223'16,"0"0"-8"-16,0 0-2 0,-10 14-32 0,7-6-14 16,-4 6-19-16,-4 4-30 0,1 3 10 0,-3 5-8 15,-8 12-17-15,-3 2 2 0,3-2-16 16,1 2-7-16,-4 0-10 0,3 2-6 0,1-2 11 16,0-2-21-16,2 2-20 0,5-7-8 0,3-3-12 15,-4-4-37-15,10-5-15 0,-2 1-17 16,2-4-65-16,4-3 0 0,0-1-25 15,0-3-29-15,4-1-15 0,2-3-232 0,4-6-267 16,5-1 12-16</inkml:trace>
  <inkml:trace contextRef="#ctx0" brushRef="#br0" timeOffset="-61006.48">19350 8687 837 0,'0'0'253'0,"-7"16"-41"0,4-7 67 0,-4 5-33 16,-4 3-10-16,1 8-32 15,-3 0-22-15,-1 6-13 0,-3 10-8 0,-3 2-33 16,2 2-7-16,-2 2 1 0,0 2-37 0,6-5-1 16,-6 3-14-16,6-4 6 0,0-1-7 15,1-6 11-15,5-4-42 0,1 0-2 0,-2-6-21 16,2-1-27-16,4 0-40 0,-2-1-30 0,2-6-51 15,3-1-71-15,3-9-58 0,2 6-592 16,4-5 124-16,1-6 44 0,2 0 74 0</inkml:trace>
  <inkml:trace contextRef="#ctx0" brushRef="#br0" timeOffset="-60787.67">19884 8850 837 0,'-11'8'250'0,"1"3"-4"0,-7 5-41 0,-3 2-13 15,-1 5-31-15,-7 9-12 0,-2 3 2 16,-1 5-34-16,-3 1-19 0,-4 10-4 0,-3 6-22 16,-3 4-39-16,0 4-38 0,-2 1-64 0,-12 3-246 15,14 4-427-15,-1-4 79 0,2-3 36 16</inkml:trace>
  <inkml:trace contextRef="#ctx0" brushRef="#br0" timeOffset="-59946.87">15467 10683 593 0,'17'0'246'16,"7"1"-18"-16,10-1-5 0,10-1-34 0,25 1 6 16,10-1-16-16,23-5-8 0,4 4-25 0,6-6-10 15,11 0 22-15,8 0-40 0,33-2 0 16,-28 1-23-16,32-4 10 0,3 2-103 0,3 1-9 15,-3-3 12-15,-3 4-5 0,-32 0 0 0,29-6 7 16,2 5-17-16,-34 0 23 16,1-3-8-16,-5 2-5 0,-9 1 8 0,0-4-1 15,-11 3-17-15,-2-2 25 0,-5 3-12 0,-10-5-11 16,-3 7 3-16,-21-2-10 0,-6 1 15 16,-7 2 2-16,-15 0 21 0,-6 5-23 0,-6-3-15 15,-7 2 20-15,-1 2 3 0,-3-3 25 0,-3 2 13 16,0 2-28-16,-4 0 10 0,0-1 6 15,-3 0-14-15,0-1 1 0,-7 2-1 0,10-4 1 16,-10 4-9-16,0 0 1 0,0 0-28 0,0 0-26 16,0 0-39-16,0 0-37 0,-23 8-106 15,12-8-30-15,-3 7-492 0,-3 1 28 0,0 0 92 16</inkml:trace>
  <inkml:trace contextRef="#ctx0" brushRef="#br0" timeOffset="-56204.5">25774 12218 770 0,'0'0'215'0,"-4"-2"13"0,4 2 2 16,0 0-38-16,-6-1-92 0,6 1-5 0,0 0 5 15,0 0-16-15,-8-4 3 0,8 4-8 16,0 0 3-16,0 0-20 0,0 0-14 0,0 0-9 15,0 0 2-15,0 0-5 0,17-9 10 0,-7 7-13 16,5-5-8-16,4 3 6 0,3-4-5 16,5 0-3-16,4-4 8 0,16-2-8 0,3 0-6 15,0-3-9-15,4 3 13 0,-2 1-11 0,2-1 3 16,-2-2 5-16,-11 8-11 0,-7-2 11 16,3 2-18-16,-9 1 13 0,-1-1-3 0,-3 5 0 15,-4-4 1-15,-2 5 7 0,-1-3-26 0,-4 4 23 16,-3-2 6-16,1-1-3 15,-1 2-3-15,-3 2-15 0,-7 0-10 0,9-1-23 16,-9 1 20-16,0 0-15 0,0 0-26 0,2 7-36 16,-2-7-112-16,-11 8-51 0,8-5-500 15,-1 4 34-15,1-6 120 0</inkml:trace>
  <inkml:trace contextRef="#ctx0" brushRef="#br0" timeOffset="-55784.52">26990 11543 775 0,'-6'-4'323'0,"6"4"-6"15,-4-6-56-15,4 6-25 0,0 0-1 16,-3-3-56-16,3 3-7 0,0 0-8 0,0 0-47 15,-7 13-1-15,7-6 4 0,-3 2-33 0,0 8-72 16,0 4 3-16,-2 4-13 0,2 3 21 0,-1 5-13 16,-2 0-13-16,3 2 2 0,-1 3 11 15,1-1-8-15,3 2 3 0,-4-3-13 0,4-1-16 16,0 1-15-16,0-7-30 0,4 0-52 0,-1-1-28 16,0-5-133-16,-2-3-486 0,5-3 38 15,-2-2 84-15</inkml:trace>
  <inkml:trace contextRef="#ctx0" brushRef="#br0" timeOffset="-55478.08">26925 11464 668 0,'0'0'209'0,"3"-13"-17"16,2 12-30-16,1-6 19 0,1 5-50 16,3-3-18-16,1 2-11 0,2 3 0 0,2 0-9 15,-2 0-35-15,0 0 9 0,5 0 0 16,-5 3-9-16,4 2-1 0,1-3-19 0,-2 5 6 16,-1-2 4-16,-2-1-20 0,0 5 8 15,-2-4 5-15,-1 2-10 0,-2-3 2 0,-3 5-20 16,-1-4 15-16,-2 2-5 0,-2 2 3 0,-6-1-3 15,-4 3-16-15,0 2 6 0,-4 0-18 16,-1 4-15-16,-4 0-21 0,-1-2-39 0,3-2-35 16,3-1-38-16,3 2-14 0,1-3-78 0,4-1-465 15,3 2 37-15</inkml:trace>
  <inkml:trace contextRef="#ctx0" brushRef="#br0" timeOffset="-54539.11">27469 11639 755 0,'-3'-6'235'0,"-1"-1"11"0,-6 3-57 0,3-2-2 16,-3-1-10-16,-4 4-21 0,0-2-23 16,-3 0-28-16,1 2 2 0,-2 1-4 0,5 2-6 15,-5 0-12-15,5 2-21 0,-1-2 0 0,4 4 2 16,0 0-28-16,-1 1-9 0,6 0-32 15,0 2-15-15,2 0-10 0,3-1 0 16,3 2-21-16,2-1 6 0,0-2-1 0,6 0 3 16,-1-2 16-16,3 4-11 0,1-2 3 0,-1-1 2 15,-1-3 5-15,4-1 8 0,-2 4 18 16,-1-4 5-16,1 1 24 0,-5 1 24 0,-1-2-1 16,2 0 29-16,-10 0 4 0,16 0 2 0,-16 0 49 15,12 0-1-15,-12 0-14 0,11 0-11 16,-11 0-23-16,6 0 18 0,-6 0-21 0,0 0-12 15,13 0-3-15,-13 0-3 0,0 0-27 0,0 0-16 16,13 0-5-16,-13 0 0 0,8 0 7 16,-8 0-7-16,15 0-13 0,-6 0-5 15,-2-2-10-15,6-3-21 0,2 5-12 0,1-3-8 0,2-2 5 16,-1 1-8-16,-1-2 15 0,5-5-2 16,-4-2 6-16,1 4 14 0,-2-5 11 15,1 1-5-15,-6 1 17 0,3-1 21 0,-4-1 10 16,-1 3 6-16,-1 2 15 0,-4-4-1 0,-1 5-22 15,-3-1-3-15,0 1-7 0,0 5 2 16,-4-2 7-16,-2 1-22 0,-2 1 18 0,0 1-13 16,-3 2 2-16,11 0-5 0,-23 7 8 0,7-1-23 15,3 2 15-15,3 2 8 0,-4 1-15 16,4 3-1-16,0 2 19 0,2 3-26 16,1-1 10-16,1 4-5 0,3-4-5 0,1 0 2 0,0 4 3 15,4-2-5-15,-1 2 7 0,0-1 1 16,2 1-11-16,3-4 13 0,-2 6-5 15,2-3 11-15,-1-3-16 0,1-1 5 0,-2-1 5 16,-1-2-3-16,2 1-2 0,-3-2-7 0,1-2 4 16,-3-2-5-16,0 0 21 0,0 4 0 15,-3-3-11-15,1 0 9 0,-6-3-14 0,1 1 11 16,-4 2-18-16,4-3 15 0,-3-1 2 0,0-4 19 16,0 4-26-16,3-3 10 0,1-2 23 15,6-1-22-15,0 0-11 0,-13-10 15 0,13 3-30 16,2-1 2-16,5-3 5 0,0-3 18 15,6-4-15-15,5-7-7 0,9-7 22 16,-4 7-20-16,-2 0-1 0,10-3 16 0,-4 3-20 16,-3 3 2-16,-1 2 24 0,-1-2-17 0,1 6-6 15,-2-5 17-15,-4 7-3 0,1-1-4 0,-5-2 22 16,1 6-27-16,-4-3 7 0,-3 4 23 16,4-1 7-16,-5-1-2 0,-2 2-12 0,-1 3-14 15,-3-1 14-15,3-1 14 0,-6 1-24 0,3 4-1 16,-4-2-3-16,1-1 1 0,-4 6-13 15,0-6 27-15,2 7-14 0,5 0 0 0,-15-1-3 16,15 1-13-16,-11 5 3 0,5-2 10 0,5 4-3 16,-2-1-7-16,3-1-3 15,3 3 0-15,1 1-18 0,3 4-4 0,6-3-17 16,-2 0 17-16,9-2 4 0,1 4-5 0,-1-3 3 16,7-3-8-16,-2 1-39 0,2 0-9 0,4-1-49 15,-3-3-72-15,-7 3-118 0,8-3-532 16,-1 0 100-16,-1-1 64 0,-3 0 76 0</inkml:trace>
  <inkml:trace contextRef="#ctx0" brushRef="#br0" timeOffset="-54121.68">28707 11472 1011 0,'0'0'243'0,"-4"-7"-8"15,1 1-22-15,0 5-32 0,3 1-17 0,-7-7-23 16,1 6 0-16,6 1-29 0,-15 1 1 0,15-1-26 16,-19 5 0-16,9-2-15 0,0 6 2 15,-2-1-10-15,2 2-10 0,0 2 0 0,2 1-14 16,3 2-6-16,-3 2 7 0,4-2-21 0,1-1-10 16,3-2-10-16,0 2-12 0,0-3-4 0,4 1 9 15,2-2-1-15,1-1-5 0,7-2-5 16,-1-3-2-16,3 3 22 0,-4-6 9 0,5 1-14 15,-1-4-5-15,2 1 6 0,-4-6 9 16,3 4-14-16,-4-4 2 0,2-1 15 16,-3-3-2-16,-1 0 15 0,0 1-3 0,-2-2 1 15,-5-1 7-15,2 2-5 0,-3-3 13 0,-3 4-39 16,-3-1 11-16,0-1-1 0,-7 2-7 0,0 0 11 16,-4 2-9-16,-2 1 11 0,-2 0-28 15,0 7 22-15,-3 0-25 0,1 0-12 0,-3 7-32 16,3 0-27-16,-1 3-75 0,6 5-312 0,-4 0-343 15,-2 6 120-15,8-4 74 0</inkml:trace>
  <inkml:trace contextRef="#ctx0" brushRef="#br0" timeOffset="-53742.14">28730 12200 975 0,'0'0'312'0,"1"-7"-30"16,-1 7-34-16,0 0-25 0,0 0-16 15,0 0-30-15,0 0-16 0,0 0-10 0,0 0-13 16,3 23-25-16,-3-6-14 0,0 1 14 15,0 7-26-15,3 7-8 0,-3 3-35 0,3 20-39 16,-2 3-125-16,-12 1-198 0,15-1-534 16,2-1 92-16,-5-4 87 0,2-10 86 0</inkml:trace>
  <inkml:trace contextRef="#ctx0" brushRef="#br0" timeOffset="-53137.84">28641 13348 1075 0,'-1'-7'296'0,"2"3"-22"0,-1-2-23 0,1 1-33 15,-1-5-19-15,3 6-32 0,0-2 2 16,1 0-31-16,3 2-18 0,-3-2 1 0,5-1-6 16,-2 5-31-16,0-3 3 0,4 4-23 0,-2-1-5 15,-2 2-3-15,-7 0-9 0,18 3 1 0,-10 1-7 16,-3-1-8-16,3 5-15 0,1-1 10 16,-5 3-2-16,-1-2 7 0,0 2-22 0,-6 3 17 15,0 1-15-15,-4-1 2 0,-4 4-10 0,-2 1 16 16,0-3-14-16,-2 2-12 15,-1 0 8-15,-2-5-3 0,1 1 7 0,4-4-7 16,3 0 8-16,-1 1 7 0,1-5-2 0,5 3-3 16,-3-2-4-16,6-2 11 0,-4 1 12 15,3-3-22-15,3-2 6 0,0 0 8 0,0 0-11 16,14 1-10-16,-4-2 10 0,7 1-13 0,-3-2 11 16,6-3-3-16,0 5 18 0,1-3-23 0,5 1 11 15,-3 2-17-15,3 0-17 0,-2 0-56 16,2 2-118-16,0 6-717 0,1-2 92 0,-1 0 49 15,-11 2 85-15</inkml:trace>
  <inkml:trace contextRef="#ctx0" brushRef="#br0" timeOffset="-52481.79">28590 14164 775 0,'0'0'292'0,"0"-6"-100"0,0 6-13 16,0-7-7-16,0 7-27 0,3-8 1 0,1 6-25 16,-4 2 7-16,9-7-31 0,-7 6-13 0,4-1-4 15,4-3-6-15,1 5-18 0,2-3-5 16,-2 3 1-16,-1-1-1 0,5 2-23 15,-3-1-2-15,-1 1-14 0,1 3-4 0,-2 1-8 16,-2-4-5-16,-1 5-23 0,0-5 0 16,-3 7-13-16,-1-2 15 0,-3-2 13 0,0 3-12 15,-3 3-19-15,-1-3 11 0,-6 1-11 0,3 2 16 16,-3-2-2-16,-4 1 9 0,4 3 6 16,-4-5-8-16,4-1 18 0,0 2-6 0,3-1 24 15,-1 0-3-15,-1-1-15 0,2-3-8 0,4 3 1 16,-1-3 12-16,0 1-3 0,1 0 24 15,3-4 2-15,0 10 0 0,3-5 0 0,1-2 5 16,0 4-5-16,6-2 13 0,0 0-24 16,4 2 12-16,-1 0 1 0,3-1-15 15,-4 1 16-15,5-2-3 0,-2 3 0 0,-2-1-26 16,0 1 9-16,0 1 11 0,1-2 12 0,-4 2 1 16,4 0-14-16,-7-2 14 0,0 4-17 15,-4-3 3-15,0 6-6 0,-6-3 18 0,-2 6-8 16,-10-2-4-16,-6 3-1 0,-6 0-12 0,-14 7-3 15,-7 0-3-15,-7-1 11 0,-17 1-49 16,-4 1-31-16,-11-2-51 0,-3 1-680 0,-5 0 58 16,-1-7 97-16</inkml:trace>
  <inkml:trace contextRef="#ctx0" brushRef="#br0" timeOffset="-50765.88">15245 4647 494 0,'0'0'296'0,"0"-5"-22"15,0 5 0-15,0 0-13 0,-4-6-10 16,4 6-23-16,0 0-21 0,-3-5-25 0,3 5-3 16,-3-3-43-16,3 3 0 0,-8-3 4 0,8 3-37 15,0 0-19-15,0 0 8 0,-16 6-2 16,12-2-21-16,-2 2-8 0,-2-1-4 0,1 3-14 15,1 1 1-15,2 3-11 0,-2-2 0 0,1 1-7 16,2 2 10-16,0-5-11 0,0 3-12 16,3-1-8-16,0 2-5 0,0-3 26 0,6-1-24 15,-3 1 4-15,5-1 14 0,-1-1-15 0,0-2 11 16,2 0-16-16,5 1 12 0,-4-3-12 16,5-2 8-16,-2 1 2 0,1-2-15 15,-1-2 10-15,1 1 11 0,3-2-14 0,-4-3 19 16,1 0-21-16,-4-1 23 0,1-3-16 15,0-1 6-15,-2 0 3 0,2-3-11 0,-7 0 10 16,2 3 3-16,-3-3-8 0,-2 3 13 0,2-3 13 16,-6 3-44-16,-1-3 19 0,1 4 4 15,-4 2-10-15,-4 1-2 0,1 1 20 0,-7 1-16 16,3 4 14-16,-3 1-11 0,-3 1 5 16,-4 7-20-16,0-2-25 0,3 4-16 0,-2 2-42 15,5-2-32-15,-2 3-95 0,9-4-164 0,2 3-519 16,5 0 135-16,1-4 64 15,3 0 41-15</inkml:trace>
  <inkml:trace contextRef="#ctx0" brushRef="#br0" timeOffset="-50105.19">15142 5479 885 0,'0'0'315'0,"0"0"-18"0,-3-4-31 0,3 4-18 15,0 0-33-15,0 0-10 0,0-5-36 16,0 5-15-16,0 0 4 0,0 0-24 0,0 0-30 16,0 0 1-16,0 0-10 0,0 0-3 0,-4 21-23 15,4-12 3-15,0 1-3 0,0 2-10 16,0 2-8-16,4 4-5 0,-4 3-87 0,0-1-7 15,0 6-27-15,0 3-47 0,3-1-78 0,-6 5-153 16,7 1-436-16,5-4 37 16,-2-2 89-16,-1-3 97 0</inkml:trace>
  <inkml:trace contextRef="#ctx0" brushRef="#br0" timeOffset="-49431.05">14950 6216 926 0,'0'-5'328'0,"0"5"-39"15,0 0-30-15,0-8-37 0,0 8-17 0,4-5-26 16,-4 5 0-16,0-5-35 0,0 5-11 16,4-2-18-16,-4 2-8 0,10-3 4 0,-10 3-17 15,13-2-2-15,-13 2-20 0,17 5-10 16,-7-4 2-16,-2 3 2 0,2 0-22 0,-4 0 2 15,1 3-5-15,1-1-16 0,-2 2-12 0,-2 1 13 16,-4-1 7-16,3 0-15 0,-3 2 18 16,-3-1-8-16,-1 1-8 0,-2 3-4 15,-2-1-9-15,1 1 4 0,-3-2-4 0,0-3-2 16,0 4 0-16,3-6 6 0,-3 1 1 0,3-1 12 16,3 2-4-16,-2-5-7 0,2 3 2 15,1-4 11-15,0 3-3 0,3-5-18 0,-4 5 8 16,4-5-8-16,0 0 13 0,0 0-13 15,7 5-8-15,-7-5 6 0,16-1-1 0,-5-5 4 16,0 5-6-16,9-1-3 0,-3-3 6 0,1 3 14 16,1-4-45-16,2 3 5 0,3-3-20 15,0 5-44-15,-4 0-95 0,5-5-169 0,-1 6-560 16,-3 2 141-16,-2 2 66 0,-1-3 64 16</inkml:trace>
  <inkml:trace contextRef="#ctx0" brushRef="#br0" timeOffset="-48746.59">14977 7109 1013 0,'-9'-5'307'0,"9"5"-17"0,-4-1-22 15,4 1-22-15,0 0-121 0,-6-3 1 16,6 3-24-16,0 0 19 0,-3-7-19 0,3 7-23 16,0 0 1-16,0 0-4 0,0 0 63 15,3-7-34-15,-3 7-13 0,7-4-5 0,2 0 0 16,2 0-8-16,2-2-15 0,1 3-18 0,3-3 11 16,1 1-6-16,-5 4-8 0,0-2-4 15,1 3-21-15,-3-1-8 0,2-2-8 0,-6 3-2 16,3 3-18-16,-3-2-2 0,0 2 5 0,-3 1-11 15,-1 0 16-15,0 3-6 0,-6 1 16 16,0 2-35-16,-4 3 17 0,-1-2 28 0,-2 3-33 16,0-4 5-16,-3 2 0 0,2 1 13 0,1-3-3 15,-1 0-10-15,2 1 21 0,2-5 5 16,-1 1-16-16,2-1-13 0,2 0 4 16,1-3 4-16,-3 3 0 0,6-4 0 0,0-2 11 15,0 7 7-15,0-7 2 0,9 3 11 0,-9-3 5 16,15 0-2-16,-5-1-19 0,3 1 19 15,1 0-8-15,-1 0 2 0,1 0-5 0,-3 0-7 16,2 0 7-16,1 1 8 0,-4-1-13 0,4 5 10 16,-4-2-9-16,0 3 6 0,1-3 1 15,-5 4 10-15,1 0-10 0,0 1-5 0,-4 0 7 16,-3 2-2-16,-3 4-8 0,-1-2 13 0,-5 2-23 16,-2 3 10-16,-6-1 0 0,-1 0-13 15,-4 1-22-15,-3-1-22 0,1-5-24 0,-4 3-42 16,-2-4-41-16,2-3-33 0,8-4-105 15,-3 2-540-15,5-3 159 0,1-2 23 16,3 0 58-16</inkml:trace>
  <inkml:trace contextRef="#ctx0" brushRef="#br0" timeOffset="-47917.7">14893 8125 783 0,'0'-7'325'0,"0"7"-15"0,-4-8-116 16,4 5-12-16,0 3-26 0,-1-7-20 0,1 7-24 15,-3-6 26-15,3 6-35 0,0 0-16 16,0 0 0-16,0 0-8 0,0 0-22 0,3 24 1 16,-2-14-1-16,-1 5-9 0,0 0 1 15,0 3-21-15,0 0-10 0,0 4-3 16,0-3-7-16,0 3-21 0,0-3 13 0,0-1-18 15,0 0-7-15,0-4-19 0,4 3 11 0,-4-9 5 16,0 6 15-16,0-4 21 0,3-2 12 0,-3-1 8 16,3-4-25-16,-3-3 17 0,4 7 3 15,-4-7-5-15,10-1-7 0,-10 1-6 0,17-6-3 16,-13-1 14-16,5 4 30 0,-2-4-23 0,4 2-3 16,-1 2-7-16,0-5-5 0,1 4 12 15,-1-2-2-15,0-1-20 0,4 0 4 0,-1 3 8 16,-2-2 3-16,2 1-18 0,1 2 8 0,-3 1-3 15,2-2-11-15,1 2-4 16,-1 0-3-16,-2 1 0 0,2-3 26 0,-3 2-39 16,4 2 6-16,-4-1 12 0,-3 1-15 0,1-1 7 15,1-2 19-15,-9 3-19 0,11-3 16 16,-5 1-10-16,-1-2 15 0,1 0 2 0,-3 2 3 16,1-4 18-16,-1 0 13 0,-3 2 5 0,3-3-5 15,-3 0 13-15,3 0-6 0,-3 4-2 0,0-5-8 16,0 3-7-16,0 5-3 0,-3-9 13 15,3 6-13-15,0 3 8 0,-3-8 7 0,3 8-15 16,-3-7-5-16,3 7-10 0,0 0-1 0,0 0 11 16,0 0-2-16,-7 24-11 15,7-9 7-15,0 2-4 0,0 2-18 0,3 8-5 0,1 5-6 16,2 2-15-16,1 15-79 0,1 4-46 0,5 1-343 16,-3-4-287-16,1 0 105 15,-1-14 18-15</inkml:trace>
  <inkml:trace contextRef="#ctx0" brushRef="#br0" timeOffset="-47293.67">15047 9300 1090 0,'3'-3'228'0,"-3"3"64"0,0 0-26 0,0 0-28 15,0 0-26-15,0 0-30 0,0 0-16 16,0 0-17-16,0 0-19 0,-17 10-4 0,10-5-6 15,-3 1-30-15,-1 2 2 0,-2 1-15 0,2-1-6 16,1-1-7-16,0 1-2 16,3-1-19-16,-4 0 6 0,5-3-26 0,-1 5 13 0,4-1-13 15,-4-2 0-15,6-2-5 0,-2 3-8 16,0-1-2-16,3 0 7 0,0-2-5 16,3 2 1-16,0-3 6 0,2 3-6 0,1-4 7 15,1 2-11-15,-1-1-4 0,1-2 7 0,1 4-5 16,-1-3-7-16,2 1 2 0,2 1 20 0,-1-1 3 15,0-2-10-15,1 4-11 0,-4-3 24 16,3 4-23-16,-1-3-6 0,2 3 6 0,-4-4-6 16,0 5 6-16,-1 0 2 0,-1 1-8 0,-2-1 6 15,0 3 4-15,-3 1-19 0,-3-3-17 16,-1 7-35-16,-6-3-61 0,-3 7-85 0,1-5-66 16,-1 1-546-16,-4 0 36 0,7-5 41 0,-4-1 121 15</inkml:trace>
  <inkml:trace contextRef="#ctx0" brushRef="#br0" timeOffset="-47091.08">14919 9308 1005 0,'1'-7'310'16,"3"-1"-54"-16,2 1-10 0,-2-1-13 0,5 2-21 15,2 0-20-15,-1-3-25 0,4 2-16 0,3 0 2 16,0 1-20-16,3 2-17 0,2-3-27 15,5 5-15-15,-4-3-28 0,4 4-33 0,4 1-49 16,-3 0-107-16,3 0-192 0,3 1-484 0,0 5 117 16,-4-5 62-16,5 4 49 0</inkml:trace>
  <inkml:trace contextRef="#ctx0" brushRef="#br0" timeOffset="-46415.25">15067 10256 724 0,'-1'-6'235'15,"2"-1"-17"-15,-1 2 0 0,0 5-14 0,-1-12 55 16,-2 10-34-16,0-4-18 0,0 3-25 0,0-3-8 16,3 6-18-16,-12-6-17 0,2 4-6 15,1 4-28-15,-5 2 5 0,-3 0-21 0,-4 4-7 16,0 4 5-16,1 0-25 0,-4 3 4 0,0 3-12 15,4-1-16-15,-4 5 3 0,3-1 11 16,5 1-22-16,-2 3-7 0,1 0 13 0,6-1-15 16,2-5-11-16,2 2-5 0,0-3-3 15,6-2-12-15,1-4-28 0,1 0 17 0,9-1 3 16,0-3-22-16,3-1 16 0,2-5 4 16,1 1 2-16,-1-1-10 0,6-4 10 0,-2-1 0 15,2 0 8-15,0-2 0 0,-4-2-3 0,3 0 0 16,-6 1 10-16,0-2-12 0,-4 1-11 15,-1 0-7-15,-5 0-10 0,0 3 25 0,-1 0-18 16,-3 4 15-16,-7-9-2 0,7 9 6 0,-16-1-1 16,9 1-11-16,-7 3 19 0,3 1-10 15,-6-1-11-15,1 5 18 0,1-2-12 0,2 2-24 16,-1 2-28-16,4-2-56 0,0 3-108 16,4 3-580-16,-2-3 91 0,5 2 37 0,2-2 150 15</inkml:trace>
  <inkml:trace contextRef="#ctx0" brushRef="#br0" timeOffset="-46007.5">14691 11051 473 0,'0'0'218'16,"0"0"-11"-16,0 0-15 0,0 0-26 0,0 0-4 15,0 0-11-15,0 0-23 0,0 0-18 0,0 0-13 16,0 0 3-16,0 0-29 0,34-8-4 16,-20 8 7-16,3-4-7 0,0-2-29 0,3 3 8 15,1-2-5-15,0-2-8 0,6 3-2 0,-4-3-36 16,-2 0 10-16,0 0-5 0,-1 5 0 15,-3-5 5-15,0 5-15 0,-3-4 7 16,-4 6 21-16,1-2 18 0,-1-3 15 0,-4 4-28 0,1 1 16 16,-7 0-16-16,0 0-3 15,0 0-9-15,3 8-6 0,-3-8 20 0,-13 13-20 16,6-2 18-16,-3-2-5 0,0 7 5 0,-4 0-10 16,3 1-3-16,-2 1 16 0,3 4 0 15,-4 3-1-15,4 2 3 0,-1-2-28 0,1 0-5 16,4 0-5-16,2-2-28 0,-2-2-21 0,2 3-74 15,0-2-95-15,-6-3-74 0,10-2-425 16,1-2 28-16,2-5 98 0</inkml:trace>
  <inkml:trace contextRef="#ctx0" brushRef="#br0" timeOffset="-45812.43">14721 11268 729 0,'10'-4'215'0,"8"-3"-15"0,3 1-47 0,5 2-48 16,13-3-66-16,-9 0-190 0,25 0-484 16,6-1 36-16</inkml:trace>
  <inkml:trace contextRef="#ctx0" brushRef="#br0" timeOffset="-39945.71">17504 4567 360 0,'-3'-6'297'0,"3"6"-56"0,0 0-16 16,0-8 0-16,0 8 11 0,-4-3-49 16,4 3-8-16,0 0-10 0,0-7-31 0,0 7-18 15,0 0-2-15,0 0-18 0,0 0 5 0,0 0-10 16,-3 18-6-16,3-4-12 0,-3-3-5 15,3 6-19-15,-1 1 29 0,-2 3-7 0,3-2-42 16,-3 6 23-16,0 0-17 0,3 0 9 0,-3 0-2 16,1-1-87-16,2-2-15 0,-3-3-39 15,3 1-17-15,0 0 14 0,0-4-42 16,0-1-91-16,0-1 1 0,0 0-223 0,0-4-266 16,3-2 86-16,-3-1 47 0</inkml:trace>
  <inkml:trace contextRef="#ctx0" brushRef="#br0" timeOffset="-39478.49">17429 4511 747 0,'0'0'205'0,"0"0"-31"0,0 0-3 16,0 0-17-16,0 0 20 0,7-7-54 16,-7 7-5-16,9-4-15 0,-4 0 5 15,2 0-23-15,2-2 3 0,1 1-14 0,1 0-30 16,-1 0 15-16,0 1 1 0,4-2-14 16,-1 1-2-16,-1 0-13 0,1 0 8 0,1 1-2 15,-1 0-17-15,-3 1 6 0,4 2 1 0,-4-2-42 16,0 1-34-16,-2 1-1 0,-1 1-19 15,2 0-102-15,-9 0 23 0,14 0 8 0,-10 3-62 16,-4 1-156-16,0-4-302 0,0 8 36 0</inkml:trace>
  <inkml:trace contextRef="#ctx0" brushRef="#br0" timeOffset="-39246.27">17512 4651 785 0,'0'0'274'0,"-1"8"-36"0,1-8-30 0,0 0-6 15,0 0-18-15,-4 2-7 0,4-2-11 0,0 0-20 16,0 0-74-16,0 0-34 0,0 0 26 0,0 0-26 16,0 0 1-16,14 0 9 0,-14 0 9 15,14-1-14-15,-3 0 3 0,2-4-23 16,7 2 24-16,-3-2-58 0,10 1-12 0,-2-3-66 15,2 1-80-15,1 3-90 0,2-2-491 0,-2 1 57 16,0-2 91-16</inkml:trace>
  <inkml:trace contextRef="#ctx0" brushRef="#br0" timeOffset="-38445.17">17470 6396 711 0,'0'0'195'0,"0"-10"-11"16,0 10 54-16,0-7-72 0,0 7 70 0,0-4-24 15,0 4-7-15,0 0-103 0,0-8-22 16,0 8 17-16,-3-4 0 0,3 4-33 0,0 0-7 16,0 0 17-16,0 0-41 0,0 0 26 0,0 0-15 15,0 0-16-15,0 0-3 0,0 0 11 16,6 22-5-16,-6-13 69 0,0 6-11 0,0 1-7 15,0-3-23-15,0 8 8 0,0-5-19 0,-3 3-9 16,3 3-9-16,0-4-25 16,0 2-25-16,-3 1-11 0,3-3-17 0,0 0-60 0,-1 0-48 15,1 1-41-15,-3-6-115 0,3 2-500 0,3 0 108 16,-3-3 46-16</inkml:trace>
  <inkml:trace contextRef="#ctx0" brushRef="#br0" timeOffset="-38165.23">17504 6323 698 0,'0'0'297'0,"0"-7"-110"15,-3 2-18-15,3 5-26 0,0-7-17 16,0 7-8-16,0 0 4 0,0-6-17 0,0 6-10 16,3-5-23-16,-3 5-11 0,7-5 3 0,0 3-8 15,0 0-9-15,2-3-1 0,3 4-11 16,-2-2-1-16,7-3 4 0,-1 4-15 0,2-2-20 16,-1 1-3-16,0 2-28 0,0-4-31 0,0 5-36 15,-4-1-71-15,-1 1-47 0,1 0-76 16,-3 0-402-16,-3 4 43 0</inkml:trace>
  <inkml:trace contextRef="#ctx0" brushRef="#br0" timeOffset="-37914.06">17538 6461 662 0,'0'0'282'15,"-4"5"-100"-15,4-5-8 0,0 0-5 0,0 0-18 16,0 0-23-16,0 0-13 0,0 0-2 16,0 0 17-16,0 0-35 0,0 0-18 0,-6 1 12 15,6-1-38-15,0 0-17 0,0 0 22 0,0 0-12 16,18 1 4-16,-18-1 1 0,19-1-31 16,-5 1-11-16,0-4-12 0,7 2-33 15,3 0-34-15,3-3-71 0,0 2-67 0,4 0-522 16,7-2 43-16,-4 4 108 0</inkml:trace>
  <inkml:trace contextRef="#ctx0" brushRef="#br0" timeOffset="-37259.09">17422 8075 655 0,'0'0'243'0,"0"0"-15"15,0 0-13-15,-7 7-23 0,7-3-21 0,-3 3-4 16,6 0-24-16,-3 0 5 0,0 4-25 0,0 2 13 16,0 0-46-16,0 4-1 0,0 3 3 15,-3-1-17-15,3 2-4 0,-1 1-9 0,-2 3-1 16,0-2-5-16,0 2-7 0,2-1-13 0,-2-2-8 16,0 2-15-16,0-3-36 15,0-3-36-15,2 1-31 0,1-1-48 0,-4 1-39 0,1-7-81 16,0 2-287-16,3-3-180 0,0-4 88 15</inkml:trace>
  <inkml:trace contextRef="#ctx0" brushRef="#br0" timeOffset="-36993.82">17412 8082 624 0,'0'0'154'0,"0"0"79"0,10-6-3 16,-10 6-20-16,7-7-18 0,3 4-16 0,-3-3-14 16,7 2-16-16,-1-2-8 0,5-1-18 0,-2 0-20 15,5-3 0-15,0 2-11 0,-1 1-12 0,0 4-28 16,-2-4-31-16,-1 6-39 0,0-5-79 15,-3 5-58-15,-8 1-219 0,8 0-373 0,-7 1 72 16,-1 4 51-16</inkml:trace>
  <inkml:trace contextRef="#ctx0" brushRef="#br0" timeOffset="-36774.99">17433 8312 598 0,'0'0'231'0,"0"0"-29"0,0 0-28 15,0 0-25-15,0 0-6 0,0 0-7 0,0 0-19 16,0 0-17-16,0 0-8 0,17-12-12 0,-10 12 12 16,3 0-26-16,4-1-22 0,2 1-47 15,5-3-40-15,3 1-116 0,-1 1-71 16,5 1-467-16,6 0 29 0</inkml:trace>
  <inkml:trace contextRef="#ctx0" brushRef="#br0" timeOffset="-36115.46">17296 10144 588 0,'0'0'187'0,"0"0"-15"15,0 0-16-15,0 0-8 0,0 0-22 0,0 19-1 16,-4-10-23-16,4-3-22 0,0 9 7 0,0-5-16 16,0 5-1-16,0 0 11 0,-3 3-19 15,2-1-8-15,1 1-16 0,-3 2 0 0,3-1 11 16,-3-1-21-16,3-3-30 0,-3 3-101 0,3-4-58 15,-1-3 0-15,1 3-52 0,-3-3-465 16,6-4 38-16</inkml:trace>
  <inkml:trace contextRef="#ctx0" brushRef="#br0" timeOffset="-35868.14">17288 10068 583 0,'0'-3'233'0,"0"3"-36"16,0-9-7-16,1 4-22 0,2-2-27 0,1 3 0 16,3-3-31-16,-4 0 0 0,4-1-18 15,-1 3 0-15,5-2-25 0,-1 0 18 0,3-1-24 16,-2-1-5-16,3 2 1 0,3 0-11 15,-4-3-5-15,2 5-26 0,1 2-43 0,-2-3-52 16,-1 5-60-16,-3 1-52 0,-2 0-69 0,-8 0-405 16,13 1 3-16</inkml:trace>
  <inkml:trace contextRef="#ctx0" brushRef="#br0" timeOffset="-35631.54">17292 10166 680 0,'0'0'251'0,"0"0"-15"0,0 0-21 15,0 0-16-15,0 0-19 0,0 0-17 0,0 0-22 16,27-8-5-16,-19 8-8 0,-1-2-16 0,2-3-19 16,5 4-1-16,-4-2-15 0,0-1-8 15,5 4-23-15,-2-3-21 0,1 1-71 0,-1 0-120 16,-3 2-228-16,5 2-346 0,1-2 51 0,-2 2 52 15</inkml:trace>
  <inkml:trace contextRef="#ctx0" brushRef="#br0" timeOffset="-35054.65">17303 10839 637 0,'0'0'281'0,"0"0"-40"0,0 0-21 16,0 0-15-16,0 0-21 0,0 0-22 0,0 0-9 15,0 0-20-15,-4 17-18 0,4-8 11 16,0 2-39-16,0 2 20 0,-3 3-25 0,3 1 0 15,-4 2-10-15,1-2-16 0,2 5 6 16,1-2-6-16,-3-2-28 0,0 5 8 16,3-5-23-16,-3 3-8 0,2-1-31 0,1-2-38 15,-3-3-74-15,3 0-34 0,0-4-73 0,0 2-75 16,0-2-407-16,3-4 51 0,-2-3 46 16</inkml:trace>
  <inkml:trace contextRef="#ctx0" brushRef="#br0" timeOffset="-34806.12">17334 10858 596 0,'3'-7'161'16,"-3"7"-17"-16,3-7-11 0,0 6-16 0,1-3-12 15,-1-2-13-15,5 4 6 0,-2-4-16 16,4-1 0-16,0 4-16 0,-2-4 1 0,5 0-21 16,-3 5 15-16,4-4-7 0,-1 2-11 0,2-3-17 15,-2 1-21-15,1 4-48 0,2-3-57 16,-4 4-54-16,-2 1-51 0,3 0-455 0,-3 0 30 16</inkml:trace>
  <inkml:trace contextRef="#ctx0" brushRef="#br0" timeOffset="-34586.9">17309 11043 852 0,'0'0'281'0,"0"0"-14"16,0 0-29-16,0 0-39 0,13-10-4 15,-5 8-29-15,2-3-17 0,3-2-1 16,2 4-33-16,5-2-5 0,4 1-46 0,3-2-69 0,0 4-166 16,4 0-630-16,3-1 102 15,4 2 23-15</inkml:trace>
  <inkml:trace contextRef="#ctx0" brushRef="#br0" timeOffset="-28055.87">28878 11133 645 0,'0'0'230'0,"-3"-3"-33"0,3 3-10 0,0-5-23 15,0 5-24-15,0 0-29 0,0-7 19 0,0 7-20 16,6-7-20-16,-2 4-1 0,2 2-2 15,0-1-30-15,-6 2 9 0,15-4-9 0,-5 3-6 16,4-1-13-16,3 1 3 0,0 1-15 0,3 0 10 16,1 1-11-16,0 2 8 0,-1 1-12 15,4 0 10-15,-3 5-31 0,2-1 20 16,-3 6 1-16,-2-3 7 0,-3 6-5 0,-2 1-13 16,-3 4 13-16,2 0-18 0,-7 3 5 15,1 0 13-15,-6 3-5 0,-1 0-25 0,-8 8 27 16,-1 10-15-16,-3 2 0 0,-5 0 13 0,2 2 3 15,-2-3 2-15,2 0-23 0,-2 1 10 16,2-3-2-16,1 2 12 0,1-4-10 0,0 2 11 16,5-6-1-16,1-6-20 0,1 0 8 0,1 2 10 15,2-3-13-15,1 1 3 0,0-3 15 16,3-1-18-16,3-2-5 0,1 4 10 0,5 1-10 16,-2-6-5-16,7 1 18 0,-1-4 0 0,-1-3-8 15,1-1 5-15,1-2-2 0,-1-5 2 16,2 4-10-16,-2-7 15 0,-3-2-2 15,1 3-3-15,2-3 13 0,-3-6 6 0,1 4-6 16,-2-4 2-16,-2-1 1 0,-7 0-8 0,18-7 5 16,-8 4 7-16,-4-5-27 0,2 2 12 15,0-2-10-15,-3-2 11 0,0 2 2 0,-3-1-5 16,4 0-3-16,-2 2 13 0,-3 0-5 0,2 0 10 16,0 2-10-16,-3 0-5 0,0-2-6 15,0 7 4-15,4-7-29 0,-4 5 10 0,0 2 3 16,0 0 2-16,0 0-2 0,0 0 5 0,0 0 0 15,0 0-2-15,3 18-1 16,-3-3-89-16,-3-1 15 0,3 5 21 0,0 4-24 16,0 4 11-16,0 9 18 0,0 18 15 0,0-2-7 15,0 6-1-15,0 1-2 0,0 3 28 16,0 2-7-16,0 1-1 0,-1 8 0 0,1 10 11 16,0 3-11-16,0-3 1 0,-3 2 10 0,0-2 22 15,3-12 9-15,-4 13-22 0,-3-5-6 0,2 1 4 16,-3-2 0-16,1-14-7 0,0 1 10 15,-7 10 7-15,7-14-22 0,-4 1 22 0,-1-6-4 16,2 1-16-16,2-7 13 0,-2 0 0 0,0-2-6 16,-1-14 22-16,1-2-16 0,3-4-8 15,-5-3 20-15,-3 1-9 0,2-1-11 0,-3-1 0 16,-3-1-22-16,-4 0-63 0,-11 3-45 16,-2-2-336-16,-7-2-230 0,-6-7 23 15</inkml:trace>
  <inkml:trace contextRef="#ctx0" brushRef="#br0" timeOffset="-18930.64">28789 11425 550 0,'0'0'187'0,"0"0"-34"0,0 0-20 15,0 0-2-15,0 0-16 0,-14-3 8 16,14 3-28-16,0 0-1 0,0 0-17 0,0 0-13 16,0 0-25-16,0 0-32 0,0 0-12 0,0 0-5 15,0 0-46-15,0 0-11 0,0 0-33 16,0 0 41-16,0 0-74 0,0 0-251 0,-10-4-248 16</inkml:trace>
  <inkml:trace contextRef="#ctx0" brushRef="#br0" timeOffset="-17433.66">18161 8058 701 0,'0'0'246'0,"0"0"2"0,-3-5-36 16,3 5-15-16,0 0-12 0,0 0-34 0,0 0-21 16,0 0 6-16,-5 15-21 0,5-8 0 15,-3 3-25-15,0 4 5 0,2-2-24 0,-2 8 6 16,0-1-18-16,-3 5-5 0,5-2 7 0,-5 3-10 15,2 0-2-15,3 4 5 0,-2-4-18 16,0 1 7-16,0-1 6 0,3 0-42 0,0 2-7 16,-1-5-23-16,2-3-51 0,-1 3-31 0,0-5-41 15,3 0-48-15,-3-6-8 0,3 2-13 16,1-5-533-16,0 0 65 0,-1-4 58 16</inkml:trace>
  <inkml:trace contextRef="#ctx0" brushRef="#br0" timeOffset="-17076.05">18099 8011 721 0,'0'0'331'0,"0"-10"-70"0,0 8-13 0,0 2-28 0,-3-8-31 16,3 8-12-16,3-5-21 0,-3 5-12 15,7-3-24-15,-7 3-5 0,10 0-7 16,-10 0-29-16,18 2 0 0,-6-1-2 0,0 6-10 16,1-6-9-16,4 6-4 0,-3 0 0 0,3 0-5 15,-1-1-1-15,-1 1-14 0,1 1-4 16,2 2 6-16,-5 0-3 0,1-5-2 0,-1 5 15 16,-2-3-7-16,-1 1-27 0,-3-1 14 0,0 1-11 15,-4 1 11-15,-3-1-18 0,-3 2-1 16,0 2 1-16,-1-3-13 0,-6 0 2 0,-1 1 3 15,-2-2-2-15,2 2-29 0,-2-2 36 0,3-1-13 16,-1 0 19-16,1-4-37 0,4 4-33 16,-1-7-76-16,-1 6-93 0,5-5 0 15,3-1-2-15,0 0-57 0,0 0-64 0,0 6-391 16,0-6 89-16,14 2 6 0</inkml:trace>
  <inkml:trace contextRef="#ctx0" brushRef="#br0" timeOffset="-16154.9">18595 8225 770 0,'0'0'299'0,"6"-6"-94"0,-6 6-44 15,1-1 3-15,-1 1-8 0,0 0-10 0,-4-10-15 16,4 10-26-16,-6-2-8 0,6 2-10 0,-15-5-18 16,6 7 11-16,-1-2-6 15,-2 3-15-15,-1-1 7 0,3 0-20 0,-1 3-18 16,1-2 13-16,-3 0-2 0,6 2-21 0,0 1 12 15,0-1-27-15,-3 1 7 0,6 1-17 16,1 0-6-16,3-3-10 0,-3 3-13 0,3-7 8 16,3 7-18-16,0-6 18 0,1 4-6 0,-4-5 9 15,14 2-3-15,-7-2-6 0,-7 0 27 16,13 0 1-16,-13 0 1 0,11 0 39 0,-11 0-27 16,10 0 1-16,-10 0 20 0,10 0-13 0,-10 0 8 15,0 0 3-15,10 0-21 0,-10 0-12 16,0 0 12-16,7 0 0 0,-7 0 10 0,0 0-12 15,13 3-1-15,-8 1-9 0,1-1 9 0,1-3 1 16,-1 1 7-16,5 4 3 0,-1-4-13 16,0 0-5-16,1 1-3 0,2 1 3 15,1-3 10-15,-3 0-5 0,5 0 15 0,-2-5-33 16,0 4 6-16,3-5-14 0,0 3 13 0,0-6-20 16,0-2 10-16,0-2 10 0,-3-1-15 15,0 2 10-15,-1-2 3 0,-2 3 12 0,-4-3-5 16,2 3 24-16,-5-2 4 0,-1 4-15 0,1 0 18 15,-4 1 0-15,0 1-12 0,-4 2-9 16,-3 0 14-16,1 0 19 0,-4 2-19 0,-1 3-11 16,1 0 13-16,0 0 2 0,-4 1 6 0,4 5-13 15,0-3-1-15,-1 4 9 16,4 2-16-16,-2 5 13 0,1-3-8 0,4 5 8 16,-2 0-8-16,6 2 6 0,-3 3-19 0,3-3 13 15,3 0-7-15,0 2-13 0,0 2 17 16,1-5-12-16,0 1-5 0,3 4 8 0,-1-4-4 15,1-1 6-15,-1-1 11 0,-1 1-11 0,1-4 7 16,-2-1 11-16,-1-4-28 0,1 3 10 16,-1 1 15-16,0-4-15 0,-3 1 0 0,3-1 0 15,-6-4 5-15,3 3 8 0,-3 1 5 0,0-5-8 16,2 1 11-16,-5-1-21 0,6-3 8 16,-7 5 7-16,7-5 3 0,-7 0-16 15,7 0 1-15,0 0-8 0,-7-7 10 0,7 7-5 16,0-8 0-16,0 0 0 0,3 1-8 15,1-2-10-15,3 0 16 0,0-1-14 0,3-3 19 16,1 1-13-16,2-5 0 0,4 2-3 0,-3 0 13 16,3-2-5-16,0 0-6 0,4-2 4 15,-2 0-1-15,2-1-10 0,-6 3 13 0,1 4-10 16,-2-2 15-16,-1 0 12 0,-3 5 9 0,-2-3 84 16,-1 4 13-16,-1 1-19 0,-2-2-9 15,-1 3-18-15,3 3-72 0,-5-3-5 0,-2 0-1 16,1 7 6-16,-3-8 3 0,3 8-3 15,-6-3 15-15,2-1-15 0,4 4-10 0,0 0 0 16,-17 4 12-16,17-4-2 0,-10 6-2 16,7-1-16-16,2 1 23 0,-2 2-10 0,3-2 8 15,0 1-14-15,0 2 4 0,4 3-9 0,2-3 6 16,-2 1-34-16,6-2 6 0,3 3-8 16,-2-4-51-16,3 0-26 0,2 0-69 0,-1 0-59 15,-2-4-89-15,4-2-426 0,0 1 103 0,0-4 44 16</inkml:trace>
  <inkml:trace contextRef="#ctx0" brushRef="#br0" timeOffset="-15730.98">19422 8136 775 0,'-7'-3'253'0,"4"1"-30"0,3 2-10 16,-7-6 22-16,0 6 19 0,7 0-34 0,-10 0-21 15,10 0-27-15,-17 1 2 0,10-1-26 16,1 6-9-16,-2-3-19 0,-2 5-2 0,3-2-16 16,1 2-30-16,-2 3 12 0,2-4-43 0,2 8 28 15,-2-5-12-15,5 1 7 0,-2 3-26 16,3-3 21-16,0 2-39 0,0-4-4 0,4 1-4 16,-1-2 9-16,3 3-13 0,1-5 10 15,1 1 5-15,2-4-6 0,3 2-1 16,1-5-9-16,3 0 4 0,0 0-14 0,0-7 16 15,3 5-5-15,-5-6-3 0,5-2-5 0,-3-3 10 16,-3 2-10-16,3-3 3 0,-7-3 9 16,0 6-17-16,1-4 15 0,-8 0-2 0,3-1-3 15,-5 4-5-15,-5-1 0 0,1 1 0 0,-4-1 5 16,-4 4 13-16,-5 2-28 0,-2 3 15 0,-6-2-10 16,1 6 10-16,-1 0-2 0,0 1-1 15,-1 5-2-15,2-3 0 0,2 2-12 0,-2 5 1 16,6-3-25-16,3 1-30 0,1 2-29 0,2-2-38 15,4 1-69-15,4-1-75 0,6-1-583 16,0-1 105-16,1-2 18 0,7 1 141 16</inkml:trace>
  <inkml:trace contextRef="#ctx0" brushRef="#br0" timeOffset="-15634.56">19552 8118 744 0,'0'0'287'0,"0"0"-69"0,0 0-139 0,-18 8-204 16,12-1-556-16</inkml:trace>
  <inkml:trace contextRef="#ctx0" brushRef="#br0" timeOffset="-14947.19">18219 6360 706 0,'0'-7'328'0,"3"2"-49"16,-3-1-5-16,0-1-65 0,0 1-12 15,0 6 8-15,0-8-20 0,0 8-6 0,0-8-18 16,1 5-5-16,-1 3-20 0,0 0-36 16,0-7-1-16,0 7-1 0,0 0-11 0,0 0-8 15,0 0-10-15,0 22-2 0,0-11-16 16,-1 3 3-16,1 4-18 0,-3 6-59 0,3 1-29 15,-7 0 16-15,6 2 6 0,-5 5-14 0,3-1 1 16,2 0-29-16,-2-2 8 0,0-3-46 16,3-1-13-16,0-2-30 0,0-5-57 0,0-1 10 15,0 0-5-15,3-3-258 0,0-3-284 0,-3-3 84 16</inkml:trace>
  <inkml:trace contextRef="#ctx0" brushRef="#br0" timeOffset="-14650.42">18184 6268 601 0,'0'0'220'16,"0"-5"-15"-16,0 5-59 0,0 0 5 0,4-4 23 15,-4 4-51-15,0 0-18 0,14 2-3 16,-14-2-23-16,10 6 11 0,1-2-3 0,-2 0-20 15,1 0-14-15,1 2-1 0,-1 0-9 16,-3-3 11-16,4 4-6 0,-1-1-4 16,0-3 2-16,0 4-28 0,-3-5 13 0,0 4 7 15,-1-3-20-15,-2 1 15 0,3-1 13 0,-3 0-20 16,-1 1 12-16,-3-4-9 0,-3 8-19 16,-1-5-3-16,-4 4 22 0,-5 1-45 0,3 0-20 15,-4 1-15-15,-2-2-15 0,5 1-9 0,-3 1-58 16,0-2-71-16,7 0-22 0,-2-2-293 15,2 2-119-15,7-1-7 0</inkml:trace>
  <inkml:trace contextRef="#ctx0" brushRef="#br0" timeOffset="-13668.92">18653 6376 1095 0,'0'0'310'0,"-3"-8"-105"15,3 8-3-15,-4-8-28 0,4 8-21 16,-7-7-12-16,3 4-18 0,-5-1-21 0,-5 0-9 16,4 3-1-16,-4 1-8 0,0 0-15 0,-2 1 11 15,1-1-21-15,-5 4-11 0,6 0-4 16,1 3-21-16,-1-3-5 0,4 3-16 0,-1 3 3 16,4-4 3-16,1 2-21 0,2 1-20 0,4-1-16 15,0-4 3-15,1 2-8 16,5 3 3-16,1-3 23 0,3-4-8 0,1 3 8 15,2-4 5-15,1 1 13 0,-1 0 20 0,1-2-18 16,0 2 8-16,-3-2 8 0,-1-2 23 0,0 4-3 16,3-4 5-16,-6 4 29 0,-7-2 14 15,14-2-29-15,-14 2 1 0,14 2 1 0,-8-2-16 16,-6 0 5-16,0 0 11 0,13 0-13 0,-13 0-8 16,8 2-10-16,-8-2 2 0,0 0 1 15,0 0-13-15,13-2 10 0,-13 2-6 0,10 0-9 16,-2-2-18-16,-8 2 30 0,17-2-20 0,-3 0-8 15,2-2-2-15,-1 1-26 0,4-3 20 16,-1 2 8-16,-1-2-7 0,0-2 2 0,1 1 10 16,-2 1-4-16,1-1 9 0,-6-2-23 15,2 0 21-15,-2 2 10 0,-1 0 8 0,-1-1 5 16,-1 1 5-16,-5 1-15 0,1 2-8 16,-1-1 5-16,-3 5-5 0,-3-6-3 0,3 6 3 15,-7-4-7-15,7 4 9 0,-14 2 1 0,14-2-8 16,-20 5 2-16,6-2 3 0,4 3 10 15,-4 1-12-15,1 1 4 0,6-1-12 0,-4-1-5 16,4 4 15-16,1 1-3 0,2-2-4 0,-2 2 9 16,6 2 1-16,-4-1-11 0,4 2 5 15,4 2 6-15,-1 0-6 0,3 0 3 16,-2 2-2-16,2-2 30 0,1 2-33 0,1-1-13 16,-1 1 8-16,2 0 20 0,-2-3 0 0,1 2-12 15,2-3 7-15,-4 1-3 0,1-3-9 16,0 3 12-16,-3-3-8 0,-1 1 11 0,3-4-8 15,-5 1-10-15,2 3 10 0,-3-4-13 0,-3 0-8 16,2 0 24-16,-5-1 10 0,3 0-18 16,-4-2 0-16,0-4 5 0,3-1-21 0,4-1 13 15,-13-1 6-15,13 1 4 0,-11-8-2 0,7 0-12 16,1 1 19-16,0-2-22 0,3-1-8 16,3 0 7-16,0-4 11 0,1-1-20 15,7 2 2-15,-1-3 18 0,0-3-16 0,4 2 24 16,-1 0-11-16,1 1 8 0,3 1-10 0,4-5-8 15,0 3-3-15,-1-1 6 0,0 3 5 16,-2 0 30-16,-1 0-20 0,3 1 8 0,-3 1 2 16,-3 1-10-16,-4-1 13 0,4 2 7 0,-7 1-2 15,3-2-2-15,-4 3-6 0,-3-1 10 16,2 2 1-16,-5 1-29 0,0 1 29 0,-4-1-6 16,3 1-2-16,-5 0-5 0,-1 2 17 0,-2 2-20 15,1-2 16-15,1 3-6 0,7 1-7 0,-16-1-3 16,16 1-3-16,-15 4-9 0,9 0 17 15,3 0-10-15,-4 3 8 0,4-1 4 16,2 2 1-16,1-1-15 0,1-1 9 0,2 2-7 16,4 0-7-16,2-1 12 0,2 5-18 15,2-3-18-15,-2 0 3 0,9-4-5 0,-2 2-5 16,-1-3-42-16,6-1-43 0,-1-2-84 0,-3 4-82 16,5-5-505-16,4 0 93 0,-1-5 97 15</inkml:trace>
  <inkml:trace contextRef="#ctx0" brushRef="#br0" timeOffset="-13463.31">19604 6307 691 0,'0'0'281'16,"0"-7"-22"-16,0 7-37 0,0 0-14 0,0-8-19 16,0 8-33-16,0 0-7 0,0 0-34 0,0 0 5 15,0 0-35-15,0 0 9 0,0 0-9 16,0 0-13-16,-5 27-6 0,5-11-7 0,0 2 72 15,-3 7-1-15,3 1-28 0,0 4-7 0,-3 5-10 16,3 5-47-16,0 12-64 0,0 4-79 16,0-2-460-16,0-8-241 0,0-6 91 0,-4-5 91 15,1-1 40-15</inkml:trace>
  <inkml:trace contextRef="#ctx0" brushRef="#br0" timeOffset="-12822.94">18232 4675 698 0,'0'0'354'0,"0"-8"-129"16,-3 2-5-16,3 6-10 0,-3-5-41 15,3 5-8-15,0 0-36 0,0 0-9 16,0 0 4-16,0 0-28 0,0 0 5 0,-4 19-22 15,4-9 9-15,0 5-10 0,0 2-15 16,0 2 8-16,0 6-14 0,-3 0-9 0,3 6-3 16,-4 2-3-16,1 1-25 0,-1-1-10 0,1 3-21 15,0-7-8-15,3-2-33 0,-1-2-28 0,1-6-77 16,-3 3-81-16,3-5-47 0,0-5-471 16,4 1 54-16,-4-5 97 0</inkml:trace>
  <inkml:trace contextRef="#ctx0" brushRef="#br0" timeOffset="-12495.7">18222 4622 506 0,'7'-4'144'0,"-1"3"14"0,-6 1 1 15,11-1-13-15,-1 2-18 0,-10-1-10 16,17 3-24-16,-6 2-9 0,-1-2 7 0,0 4-18 16,4 0 3-16,-4-2-8 0,0 4-2 15,4 1-26-15,-7-5 5 0,3 2-8 16,-3 0 16-16,0 0-29 0,-4-2-9 0,1 1 25 16,-4 1-10-16,0 0 38 0,-1 1-51 0,-5 1 20 15,-4-1-25-15,-4 3-6 0,1 2-4 16,-2-4-8-16,-5 1-23 0,6 0-54 0,-2-2-36 15,1 0-41-15,2-1-294 0,2 0-212 0,4-4 7 16</inkml:trace>
  <inkml:trace contextRef="#ctx0" brushRef="#br0" timeOffset="-11617.63">18645 4741 1108 0,'0'-7'312'16,"0"7"-30"-16,-9-9-16 0,5 4-43 16,-5 2-21-16,1-3-102 0,-2 4-1 0,3-1-22 15,-3 0 0-15,-1 3-3 0,2-2-5 0,9 2-12 16,-21 2-29-16,8 1 10 0,2 1 3 16,4-1-10-16,0 4-21 0,0-2 0 0,1 1-30 15,2-1 2-15,4 2-18 0,0 0-10 0,4-3-13 16,3 2 29-16,2 0-6 15,1-4-10-15,1 0 2 0,-1 0 6 0,5-2 17 16,-5 3-7-16,3-6 13 0,-2 3 12 0,-1 0 26 16,-1-1-2-16,-1 0 17 0,-8 1 13 15,16-3 13-15,-9 3-5 0,-7 0-5 0,8-4 5 16,-8 4-13-16,7-2 23 0,-7 2-33 0,0 0 74 16,9 0-23-16,-9 0-5 0,0 0 7 15,0 0-22-15,7-2-13 0,-7 2 5 0,0 0-19 16,8 0-4-16,-8 0-10 0,0 0 2 0,9 2-13 15,-9-2-15-15,10 5-15 0,-6-4 15 16,7-1-15-16,-1 0-3 0,0 0-3 16,4-4-9-16,2 1-11 0,-1-4 10 0,4 1 5 15,-5-3 1-15,0-1 9 0,3-1-12 0,-3-5 13 16,-3 1 7-16,2 0-7 0,-3 3 7 16,1-4 11-16,-5 2 15 0,1 2 2 0,-4 4-2 15,1-4 10-15,0 1-18 0,-4 4 16 0,0 3-11 16,-4-4 19-16,3 4-16 0,-5 2-11 15,6 2 14-15,-13-1-8 0,13 1-21 0,-15 7 28 16,6 1-17-16,-1 3 7 0,-1 3-2 16,4 2-6-16,-3 2 11 0,4-1-3 0,-2 4 3 15,5 0-10-15,-1-1 4 0,1 3-9 16,3 0 17-16,0-3-12 0,3 5-1 0,0-1 11 0,-2-1-13 16,5 2-18-16,-1-1 41 15,1-4-18-15,-2 2 3 0,2-4-3 0,0 0 5 16,-2-3-2-16,0 1 2 0,0-3-7 0,-1-1 2 15,0-1 0-15,-3-2 3 0,0 3-6 16,-3-6-14-16,0 1-6 0,-1 2 10 0,-3-2-10 16,3-2-5-16,-2-2 13 0,-1 3-6 0,0-5 6 15,-3-1-10-15,10 0 4 0,0 0-4 0,-14-6 22 16,11 2-22-16,0-4 2 0,3 0-8 16,3-5 9-16,0 2-9 0,1-6 16 15,6 0-1-15,1-5-4 0,5 2 15 0,1-5-5 0,0 1 2 16,1 0-2-16,-2-1 0 0,12-8 13 15,-7 8-6-15,-1 1 1 0,-3 4 25 16,-3 3-2-16,-1 0 12 0,-3 1 36 0,1 3-33 16,-4 1-82-16,0 3 39 0,-1 0-19 15,-3-1-2-15,2 4-13 0,-5-1 6 0,0 0 14 16,-5 5 1-16,-1-3 0 0,6 5 10 0,-14-1 5 16,14 1-8-16,-17 6-5 0,7-4-2 15,0 5 10-15,-1 3-8 0,1-2 5 0,4 3-15 16,-2 1 0-16,2 0 10 0,5 1-7 0,-2-1-29 15,3 2-10-15,3 1-30 0,4-4-9 16,4 0-53-16,5 1-128 0,5-4-522 16,3 0 51-16,1-5 95 0,1 1 64 0</inkml:trace>
  <inkml:trace contextRef="#ctx0" brushRef="#br0" timeOffset="-11229.4">19457 4703 714 0,'-4'-6'253'16,"-3"1"-7"-16,3 1-26 0,-2 1-26 16,5-1 11-16,-5 1 26 0,6 3-4 0,-7-7-37 15,4 4-8-15,3 3-16 0,-4-7-25 0,4 7-11 16,-4-2-15-16,4 2-33 0,0 0 5 16,0 0 6-16,0 0-22 0,0 0-12 15,11-5 8-15,-11 5-8 0,0 0-13 0,17 6-3 16,-6-5-10-16,-5 4 16 0,4-1-16 0,-3 1-10 15,1-2 0-15,2 3-2 0,-4-2-6 16,-2 3 6-16,2 1-14 0,-2-2-2 0,-1 2 1 16,-3 1 4-16,-3 1-2 0,-4 4-1 0,0-3-12 15,-6 6 15-15,-1 0-10 0,-3-1 5 16,0 1 13-16,3-2-20 0,-3 1-1 0,7-7 11 16,-1 2-8-16,1-2-10 0,3-1 10 0,4-1-18 15,0-1 23-15,6-2 20 0,7 0-9 16,8-3-11-16,9-1-10 0,14-1 15 15,24-5 0-15,3-1-89 0,21 3-39 0,6-4-48 16,-2-6-157-16,5 12-560 0,-18-2 79 16,-1 0 129-16,-4 3 35 0</inkml:trace>
  <inkml:trace contextRef="#ctx0" brushRef="#br0" timeOffset="-10366.39">18113 10047 865 0,'0'-6'371'0,"0"-1"-72"0,0 7-2 0,0-8-46 16,0 8-21-16,0-7-22 0,0 7-11 0,0-4-28 16,0 4-18-16,0 0-23 0,0 0-10 15,0 0-6-15,0 0-17 0,0 0-11 0,3 19 9 16,-3-2-32-16,0 0-5 0,-3 8 3 16,3 6-20-16,0-4-22 0,0 10 9 0,0 0-18 15,0-1-24-15,0 2-17 0,3-4-23 16,-3 1-54-16,3-3-39 0,-3-6-120 0,0-1-107 15,0-1-468-15,3-6 122 0,-2-2 36 0,3-1 92 16</inkml:trace>
  <inkml:trace contextRef="#ctx0" brushRef="#br0" timeOffset="-10058.25">18109 10026 724 0,'0'0'320'0,"0"-7"-21"16,0 7-22-16,0-6-44 0,3 1-29 15,-3 5 9-15,1-7-34 0,5 7-20 0,-6 0-11 16,11-1-12-16,-1 1-98 0,0 0-7 16,1 1-5-16,2-1 7 0,1 6-15 0,0-4-3 15,3 7 11-15,-1-5-3 0,-1 2 0 0,1 0-13 16,-1 3-7-16,-2-1 2 0,-3-1-5 15,1 1-10-15,-2 0-1 0,-2 0-9 16,-3 1-13-16,-1 1 20 0,-6-3-10 0,2 4-52 0,-8 3 6 16,2-3-25-16,-10 3 7 0,3 0-21 15,-3-3 11-15,0-1 5 0,0-2-29 16,3-1 16-16,0 3-43 0,4-9-26 0,4 2-374 16,-2 0-99-16,8-3 40 0</inkml:trace>
  <inkml:trace contextRef="#ctx0" brushRef="#br0" timeOffset="-9165.99">18523 10093 1113 0,'0'-7'307'0,"0"7"-20"0,-7-4-26 16,3 0-26-16,-5 2-20 0,-2 1-28 0,1 0-20 15,-3 1-9-15,-2 1-17 0,-1 0-26 16,1-1-17-16,-1 5-70 0,-1-2-15 0,3 4-6 15,0-1 6-15,1-2 2 0,2 8-4 0,4-1-4 16,0-1-12-16,1 0-3 0,3 3-2 16,3-2-23-16,0-3-5 0,3 0-6 0,3 1 11 15,1-2 5-15,0-4-1 0,7 2-11 0,-4-4 9 16,4 1 8-16,0 0 7 0,3-2-12 16,-4-2 13-16,2-1 12 0,-2 2-4 15,0-3 14-15,-2 2 4 0,-1 0 32 0,0-3 6 0,1 4-8 16,-2 1-3-16,-2-3 0 0,-7 3 6 15,11-4-11-15,-7 1-2 0,-4 3 5 16,12-1-3-16,-12 1-20 0,7-1 7 0,-7 1 1 16,8-3-24-16,-8 3 21 0,10 0-2 0,-10 0-6 15,13 3-18-15,-13-3 16 0,17 1-8 16,-10-2 7-16,4 1-1 0,2-5-17 0,0 5-4 16,2-1 7-16,-2-5-12 0,1 5 28 0,0-6-29 15,0-1 16-15,-1 4 2 0,1-2-4 16,-1-5-6-16,-3 1 0 0,1-1 21 0,-4 1-13 15,0 2-3-15,-1-3 8 0,-2 3 5 0,0-3 3 16,-1 4 10-16,-3-2-13 16,0 2-5-16,-3-1 7 0,-2 1 6 0,-1 0-2 0,-1 0-1 15,1 2-3-15,-1 0-4 0,-1 5-6 16,-1-1 11-16,9 1 13 0,-11 1-27 16,11-1 12-16,-14 7-14 0,8 0 13 0,2 0 0 15,1 3-7-15,3 1 2 0,0-1-3 0,0 5 6 16,3 0-14-16,0 2 9 0,1 1-6 15,2-2 8-15,-2 6-8 0,4-2-7 0,1-2 20 16,-2 4-10-16,0-5 0 0,0 1 20 0,-3-1 1 16,-1-3-24-16,0-2 3 0,-3 2 10 15,0 2-10-15,-3-4 10 0,0 3-28 16,-4 0 8-16,-1-3-8 0,-1 3-3 0,2-5 18 16,-4 2-7-16,1-5 5 0,3-1-8 15,-2-1 2-15,1 0-9 0,4-2-6 0,-2-1-7 16,6-2 7-16,0 0-5 0,0 0 13 0,-7-11-18 15,7 11 10-15,4-14-4 0,2 7 45 16,-2-3-23-16,6 0-18 0,-3-5 3 0,3 7-8 16,4-9 24-16,-1 0 1 0,0 2 6 0,2-3 0 15,1 3 0-15,-1-3-10 0,6 1 9 16,-8-1-6-16,4 3 12 0,-3-3-5 0,-1 0-8 16,1 1 46-16,-1 1-23 0,-5 0 16 0,2 1 17 15,-1 4 6-15,-2-3-13 16,-2 4 20-16,1 2-12 0,-3-2 15 0,-2 2-18 15,2 1-16-15,-3 0-2 0,-3 2 0 0,3 5-13 16,-4-7 11-16,1 4-6 0,3 3-7 16,-11 0 2-16,11 0 11 0,-13 5-19 0,9 3 11 15,-2 0-10-15,-2 0 9 0,5 3-1 0,0-1 1 16,-1 5-14-16,4-1-8 0,0-2-8 0,0 5-10 16,3-2-34-16,1 3-7 0,2-1-31 15,2-2-51-15,-1-1-79 0,2-3-88 0,3-1-432 16,4-3 41-16,-2-1 46 0</inkml:trace>
  <inkml:trace contextRef="#ctx0" brushRef="#br0" timeOffset="-8742.19">19165 9974 645 0,'-3'-6'276'0,"0"3"-33"15,3 3 69-15,-4-7-30 0,4 7-31 16,-3-5-26-16,3 5-30 0,-3-3-19 0,3 3-22 16,0 0-21-16,7-6 5 0,-7 6-20 0,13-1-21 15,-13 1 6-15,14 0-16 0,-14 0-18 16,16 0 8-16,-8 1-14 0,-1 5-4 16,3-5-20-16,0 5-9 0,-6-4-6 0,2 7-4 15,-2-5-2-15,-1 0 0 0,0 3-10 0,-3 3-3 16,0-3 10-16,0 0-30 0,-3 2 17 15,0-3 3-15,-1 0-2 0,1 2-13 0,-4-1 10 16,0 1 0-16,3-3-5 0,-2-2 7 0,2 4-4 16,1-5 9-16,-3 5 1 0,5-6 7 15,-3 5 3-15,1-4-28 0,3-2 20 0,-3 9 0 16,0-8-28-16,3-1 29 0,3 7-6 0,0-1-3 16,0-4-4-16,2 5 2 0,1-4 5 15,-2 4 8-15,2 0-18 0,1 0 0 16,0-3 7-16,-3 3-4 0,2 1 7 0,-2 1-10 15,-1-1 15-15,-6 6-3 0,-1-3 9 16,-6 10-16-16,-20 10-33 0,-9 2-200 0,-19 14-694 16,-17 3 123-16,-14-5 67 0,-37 9 82 0</inkml:trace>
  <inkml:trace contextRef="#ctx0" brushRef="#br0" timeOffset="7005.29">28813 7365 363 0,'-6'-5'136'16,"-2"2"-26"-16,5-1 20 0,3 4-30 0,-10-4-15 15,6-1-4-15,-3 3 4 0,7 2-24 16,-7-2-2-16,7 2 15 0,-4-4 54 0,4 4-71 16,-6-3 7-16,6 3 0 0,0 0-11 0,0 0-14 15,-3-5 10-15,3 5-19 0,0 0 6 16,0 0-5-16,0 0-6 0,23 0 21 0,-5 0-12 15,5 0-6-15,11 0-3 0,11 0 6 0,27-3-15 16,0 2 4-16,7-4 8 0,19 3-12 16,2-4 12-16,5 3 5 0,2 2-15 0,3-3-13 15,-5 4 10-15,-6 0 3 0,-14 0 0 16,-6 4-2-16,3-3 7 0,-6 1-8 16,-1 3-20-16,-4-3 20 0,-2 0-22 0,-4 4 12 15,-4-2 7-15,-13 0-9 0,-6-1 2 0,-8 1 18 16,-2-2-15-16,-6 0-11 0,-6 3 3 15,1-4-5-15,-8-1-13 0,1 1 18 0,-4 1-48 16,-3-2 4-16,-7 0-63 0,0 0-93 0,0 0 3 16,-20 7-502-16,5-6 36 0</inkml:trace>
  <inkml:trace contextRef="#ctx0" brushRef="#br0" timeOffset="8272.84">28802 7333 609 0,'0'0'253'16,"0"0"-23"-16,0 0-17 0,0 0-21 0,0-5-26 15,0 5-4-15,0 0-42 0,0 0 0 0,0 0-30 16,0 0 12-16,0 0-23 0,6 16-4 16,-5-7-14-16,3 5 11 0,-1 2-21 15,0 4-7-15,-2 6 9 0,-1 5-9 0,0 5 4 16,0 18-4-16,-2 0 7 0,-3 7-10 0,-1-1 8 16,-2 1-24-16,1 3 1 0,-1 11 2 15,-2-14-5-15,1 4 3 0,2 0-3 0,-4 9 10 16,3-14-15-16,0 1 2 0,4-3-7 0,-4-1 3 15,-1 2 2-15,2-1 5 0,4-4-21 16,-2-1 13-16,0-10-9 0,1-4-4 0,4-3 11 16,0 3 2-16,0-3-12 0,0-7 7 15,0 0-18-15,0-2 26 0,0-2-5 0,0-2-5 16,0 0-3-16,4-4-13 0,-4-2 8 16,0-1 10-16,0 1-2 0,0-4-8 0,3-1 8 15,-3-2-6-15,2 2 6 0,-2-3 0 0,0-2 10 16,1-1-8-16,-1 0 46 0,-1 1-20 15,1 0 10-15,1-3-13 0,0 3 3 0,-1-7-92 16,-1 7 18-16,1-7 9 0,-1 8-9 0,2-5 25 16,-1-3 8-16,0 7-5 0,0-7 18 15,0 0-16-15,1 7 3 0,-1-7 2 0,0 0 8 16,0 3-30-16,0-3 12 0,6 4 8 0,1-3 2 16,3-1-15-16,1 0 8 0,5 0-3 15,5 0 18-15,10 0-20 0,9-1 10 0,6-3 15 16,22 1-15-16,-3 3 5 0,3-3-8 15,4-1 1-15,-1 4 9 0,7-3-12 0,1-1 5 16,1 1 0-16,19 3-3 0,3-2 18 16,-18-1 8-16,10 1-23 0,-12 1 0 0,-7 1 10 15,1-1-13-15,-1-4-2 0,-4 5 23 0,-2-1-16 16,-4-1 14-16,-10 1-9 0,-11-3 1 0,0 3 4 16,1-1-19-16,-11 1 14 0,-3 0-9 15,0-2 7-15,-4 1 12 0,-3 2-7 0,-4 0-15 16,-2-1 15-16,-2 1-7 0,1 0 2 0,-3 0-5 15,-3-1 10-15,-1 1 2 0,0 0 22 16,0-2-9-16,-10 2 8 0,14-3 3 16,-6 2-28-16,-8 1 17 0,9 0-5 0,-5-3-10 15,-4 3 8-15,8-7-10 0,-6 2-1 0,1 2 14 16,-3-3-26-16,3 2 12 0,-3-4 8 16,3-5-12-16,0 2-3 0,-3-3 2 0,1-4 8 15,-2 0-10-15,-2-8 18 0,3-5-13 0,-3-2-10 16,3-4-1-16,-3-18 6 0,3 1 5 15,0-6 0-15,3-1 0 0,0-3-10 0,2 1-5 16,4-18 12-16,2 3-2 0,0-2 2 0,2 3 9 16,0 2-19-16,-2 13 13 0,-1 2 5 15,0 6-10-15,0-2 10 0,-3 6 0 0,-3 9 5 16,-1 7-15-16,0 4 8 0,0 2 4 16,-3 3-4-16,0 0-3 0,0 0 0 0,-3 1-13 0,3 5 0 15,-3 1 24-15,3 1-11 16,-3 1 5-16,2 0-3 0,0 2 3 0,-1 3-7 15,-1-3 9-15,3 3-12 0,-3 3 8 0,3-2-13 16,-1-2-1-16,-2 5 27 0,0 1-16 0,3-1 0 16,-4 0-8-16,4 2 16 0,-1 0-13 15,0-1 10-15,-1 0-8 0,-1 2 8 0,3 4-7 16,0-8 4-16,-3 2-2 0,3 2 0 0,-3-2 23 16,2 1-28-16,-2 1-2 0,0-2-4 15,0 2 14-15,3 4-1 0,-4-8 22 0,-3 2-24 16,6 3-3-16,-5-2-20 0,6 5-13 0,-13-3 3 15,5 0-31-15,-8 6-21 0,-5-2 6 16,-5 7-100-16,-10 1-126 0,-1 2-532 16,-15 3 110-16,0-3 39 0</inkml:trace>
  <inkml:trace contextRef="#ctx0" brushRef="#br0" timeOffset="8838.48">28830 7919 670 0,'0'0'225'0,"0"0"-28"0,0 0 8 16,0 0-31-16,34 0 3 0,-20-1-23 0,5 1-9 15,3 0-14-15,11-2 0 0,1 2-16 16,11 0-8-16,-1 0-15 0,18 2-7 0,0-2-95 16,6 6 2-16,4-4 77 0,0 3 0 0,7-3 5 15,20 5-10-15,-1-4-18 0,0 4 11 16,-7 0-11-16,4-3-10 0,-16 3-1 0,-1-6-22 16,15 5 3-16,-11-5 4 0,-3 1 1 15,1 2-14-15,-3-3 32 0,-7 2-34 16,-5 1 8-16,-15-4 2 0,-9 1-12 0,-7 1 2 15,-2-2 7-15,-9 0 1 0,1 0 0 0,-4 0 33 16,-3 0 10-16,-1 0-38 0,-4 0 59 16,-2 0-15-16,2 0-4 0,-2 0 4 0,-10 0-3 15,11 0-23-15,-11 0-11 0,0 0 6 0,0 0-18 16,0 0-3-16,0 0-13 0,0 0-22 16,-27-3-70-16,20-1-130 0,-6 4-87 0,-1 5-569 15,1-3 131-15,-3-2 31 0,-2 3 89 0</inkml:trace>
  <inkml:trace contextRef="#ctx0" brushRef="#br0" timeOffset="9420.1">28774 8431 627 0,'-9'-3'204'16,"9"3"-22"-16,-7-2 0 0,7 2-26 16,0 0-5-16,-7-1-15 0,7 1-1 0,0 0-17 15,-7-4-10-15,7 4-1 0,0 0-22 0,0 0 9 16,0 0-17-16,0 0-8 0,-10-3-33 16,10 3 18-16,0 0-23 0,0 0-8 0,0 0 2 15,0 0-2-15,24 7 16 0,-9-6 2 16,4 4-24-16,8-3 24 0,8 1-10 15,9 2-13-15,21-3 5 0,3 4 5 0,1-5 8 16,5 0-23-16,6 1 10 0,2 1 0 0,22-1 5 16,0-2-15-16,4 0 5 0,-7 0 5 15,-2-2-8-15,-21-1-7 0,-1 1 15 0,-3 0-21 16,-2-4 6-16,-4 3 18 0,-3-4-29 0,-1 2 6 16,-15 2-1-16,-4-1 6 0,-5 1 7 15,-2 0 1-15,-8-1-21 0,-2 1 7 0,-4 2 14 16,-4-3 14-16,-2 2-35 0,-2 2 13 0,1-1-6 15,-6 1 9-15,3-1-9 0,-5-2 3 16,0 3-15-16,-9 0-36 0,13 0-5 16,-13 0 5-16,11 3 18 0,-9-2-57 0,-2-1-89 15,0 0-82-15,-4 10-530 0,-5-2 46 0,-1-1 129 16</inkml:trace>
  <inkml:trace contextRef="#ctx0" brushRef="#br0" timeOffset="10705.6">28621 9162 813 0,'0'0'239'0,"0"0"-14"15,0 0-20-15,0 0-26 0,0 0-18 16,0 0-41-16,0 0 13 0,-3 10-28 0,3-10 0 16,3 11-15-16,0-3-11 0,-3 2 11 0,4 4-3 15,-4 3-8-15,2 1-10 0,-2 0-7 16,2 8-90-16,-3 4-11 0,0-3 16 0,-1 4-8 16,-2-3 8-16,1 5 8 0,0 2-3 0,3-1 21 15,-4 3-6-15,4-3-12 0,-3 1 15 16,3-3 0-16,-3 0-36 0,2-4 41 15,0 0-2-15,-4-5-1 0,5-1-15 0,-3-4 8 16,3 0 18-16,0 1-10 0,0-6 4 0,0 1 1 16,-1-3 0-16,1-3-8 0,0 1 7 15,0-1 21-15,0-1 1 0,0 1 4 0,0-2 18 16,0-2-25-16,0 3 25 0,0-7 5 0,1 8-2 16,-1-5 13-16,0-3-32 15,6 7-4-15,-2-7-13 0,-1 5 8 0,-3-5 7 16,13 1-10-16,-2-1-5 0,-1 0-10 0,4 1-8 15,1-1 7-15,1 0 3 0,1-1 11 16,7 1-21-16,8 0-3 0,1-1 6 0,11-2 12 16,21 3-12-16,0 0 2 0,3 0-3 0,1 0 9 15,2 0-9-15,3-2 9 0,-4 2-11 16,9 0 15-16,-1-1-10 0,7 0 3 0,14-1-3 16,-16 2 8-16,-5 2-21 0,1-4 13 0,-4-1-8 15,-3 2-7-15,-7 1 13 0,0 0-16 16,-13 0 16-16,-5 0-1 0,-5 0 3 0,1 0-7 15,-8-2 7-15,-1 2-15 0,-3-1 10 0,3-1 2 16,-4 0 1-16,-2 0-1 16,-4 1 6-16,0 1-13 0,-1 0 0 0,-2-1 12 15,-3 0-14-15,0-2 7 0,-3 1 5 0,-4 2 0 16,3 0 10-16,-4 0 16 0,-2 0-28 16,0-1 2-16,-8 1 77 0,15-1-6 0,-15 1 6 15,10-2-2-15,-4-1-4 0,-6 3-88 0,7-1-1 16,-7 1 5-16,4-7-7 0,-4 7 10 0,0-10 2 15,0 9-2-15,0-6-3 0,0 0 1 16,0-1 9-16,0-1 3 0,-3-1 8 0,3 0-23 16,0-4 7-16,0-2 11 0,0-2-13 0,0-2 0 15,3-5-5-15,0-5 12 0,1-3-17 16,-1-4 10-16,7-13-1 0,-2 1-4 16,1 0 5-16,-2-1 0 0,1 10-8 0,-2 5 21 15,-3-1-16-15,1 0 11 0,-4 1-6 0,3 2 6 16,-1 6 7-16,-1 1-13 0,-2-2-4 15,-1 9 2-15,-1-5 10 0,3 6-8 0,0 2 3 16,-3-1-5-16,2 5 3 0,0-1 9 0,1 2-9 16,-2 1 2-16,2 0 15 0,-3 4-5 15,3-1-38-15,0-1 18 0,0 0-46 0,-3 3-6 16,3 5 3-16,0-6-28 0,0 6-20 0,0 0-80 16,0 0-172-16,0 0-475 0,0 0 94 15,0 0 67-15</inkml:trace>
  <inkml:trace contextRef="#ctx0" brushRef="#br0" timeOffset="11729.39">28408 7425 568 0,'0'0'309'0,"-6"-7"-63"0,6 7-100 16,0 0 5-16,0 0 72 0,-3-3-31 15,3 3-5-15,0 0-31 0,0 0-8 16,-3-5-22-16,3 5-6 0,0 0-33 0,-7-2 10 16,7 2-22-16,0 0-1 0,-16 3 10 0,8 1-20 15,-2-2 13-15,-1 2-26 0,4 0 3 0,-3 3-3 16,-1 1-15-16,1-2 7 0,-1 5 1 15,-2-1-13-15,3 1-3 0,0 2-3 0,0-3-17 16,0 4 13-16,6-3-6 0,-2 3 0 0,2-4-4 16,-3 1 24-16,7 2-40 0,-3-4 18 15,6 0-3-15,-3 0 6 0,7 1 7 16,-3-3-8-16,4 3-5 0,-3-5-12 0,5 3-3 0,4-5 25 16,-1 3-2-16,1-5 5 15,0 1-5-15,3-2-10 0,-3 0 7 0,0 0-5 16,2-3 1-16,2 2 1 0,-2-5 1 0,-1-2 8 15,-2 1-14-15,4-3 6 0,-5 0-3 16,1-2 6-16,-3 1-1 0,1 0 23 0,-2-3-20 16,-2 3-5-16,-1-3 5 0,-2 3-21 0,-1-2 11 15,-3 3 10-15,3 0-23 0,-6-2-3 0,0 4 13 16,0-2-15-16,-4 3 2 16,2 3 6-16,-5-4-8 0,1 2 7 0,-1 5-7 0,-4-1 10 15,4 1-21-15,-4 2-17 0,4-1-11 16,0 3-43-16,-1 3-36 0,1-2-87 15,0 3-663-15,7 0 85 0,-1 0 71 0,4-3 62 16</inkml:trace>
  <inkml:trace contextRef="#ctx0" brushRef="#br0" timeOffset="14612.97">14947 7968 381 0,'-4'-7'130'0,"4"7"1"0,-3-4-13 0,3 4 89 15,0-6-18-15,0 6-37 0,0 0 24 0,-3-5-17 16,3 5-6-16,0 0-96 0,0-5-6 15,0 5 8-15,0 0 10 0,0 0-10 0,0-6-18 16,0 6 0-16,0 0-3 0,0 0-7 16,0 0 10-16,0 0 2 0,0 0-17 0,-3-4-8 15,3 4 0-15,0 0-8 0,0 0 16 0,0 0 20 16,0 0-5-16,0 0-16 0,0 0 11 16,0 20-5-16,0-11 5 0,0 2-13 15,0 1-8-15,-1 4 21 0,-2 1-16 0,0 0 3 16,3 1-15-16,-3 2 10 0,-2 3 5 0,5-1 10 15,-6 2-10-15,6-6-18 0,-4 2 3 16,1-2 18-16,0 1-26 0,3-2 10 0,-3-3 8 16,3-2 0-16,-1 1-13 0,-2-1 2 0,3-2 4 15,-3-3-4-15,3 1 9 0,0 0 7 16,-4-3 2-16,4 0-12 0,0 2 26 0,0-7-27 16,0 10 14-16,0-10 18 0,0 0-16 15,0 0-10-15,0 0-13 0,0 0 18 16,0 0 2-16,0 0 16 0,0 0-7 0,0 0-27 15,0 0 11-15,0 0-15 0,0 0 30 0,0 0-30 16,0 0 12-16,0 0-10 0,20-17 0 16,-16 16 8-16,7-3-8 0,-1 1 8 0,3 3 2 15,1-3-17-15,-1-2 9 0,5 3 6 0,-1 0-10 16,3-4-1-16,1 5-12 0,-1-5 7 16,1 4-4-16,-1-3 2 0,0 2 12 0,1-2-7 15,-3 3 3-15,-1 0-1 0,3-3-7 0,-6 4 13 16,3 1 10-16,-4-3-18 15,-2 0 5-15,-1 1 3 0,0 0-3 0,-3 2 0 16,3-1 3-16,-10 1 4 0,10-4-22 0,-6 2 28 16,-4 2-20-16,6-7 14 0,-6 6-14 15,0 1 12-15,0-10-10 0,0 10 3 0,-3-8-1 16,3 2 8-16,-3 3-2 0,3 3-13 0,-4-8 8 16,1 6-9-16,3 2 14 0,-3-6-5 15,3 6 9-15,-4-7-14 0,4 7 7 0,-6-3-5 16,6 3-3-16,-4-4-2 0,4 4 0 0,0 0-2 15,-4-4-9-15,4 4-7 0,0 0 10 16,0 0-2-16,0 0 12 0,-9 9 1 0,8-4-3 16,-2 2-16-16,0 1 16 0,0 6-8 0,2 2 8 15,-6 0 0-15,4 2-5 16,2 0 0-16,-2 1 20 0,0 2-10 0,0-3-3 16,2 2 21-16,-2 2-25 0,3-4 1 0,-3 2 17 15,3-1-9-15,0-1-12 0,-3-3 18 16,3 3-24-16,0-3 21 0,3-3-12 0,-6 1 14 15,6-3-1-15,-3 0-6 0,0-2 5 0,0-1-13 16,3 2 16-16,-3-1-3 0,0-2 0 16,0-2 10-16,0-4 1 0,0 9 4 0,3-3-2 15,-3-2 56-15,0-4-5 0,0 6-15 0,0-6 8 16,0 5-1-16,0-5-10 16,0 0 5-16,0 0-15 0,0 0 0 0,0 0-7 15,0 0-24-15,0 0 0 0,0 0-51 0,0 0-112 16,0 0-65-16,0 0-698 0,0 0 117 0,0 0 67 15,0 0 64-15</inkml:trace>
  <inkml:trace contextRef="#ctx0" brushRef="#br0" timeOffset="16041.31">29793 7536 184 0,'-3'-4'84'0,"3"4"-66"0,-3-4 5 0,3 4 5 16,-4-3 49-16,4 3-23 0,0 0-34 16,-3-7 6-16,3 7-8 0,-3-3-10 0,3 3 20 15,-1-7 5-15,1 7 44 0,-3-5 23 0,3 5-26 16,-3-4 21-16,3 4 22 0,-3-6 6 15,3 6 82-15,-4-3-5 0,4 3-24 0,-1-7-91 16,1 7 4-16,0 0-17 0,-3-5 5 0,3 5-11 16,0 0-14-16,0 0-19 0,0 0-8 15,0 0-12-15,0 0 26 0,0 0-27 16,0 0 19-16,-6 14-8 0,5-5-8 0,-2 1 21 16,0 3-15-16,0-1 10 0,-1 5-8 0,-3-1-6 15,5 5 14-15,-6-4-13 0,5 1 3 16,-4 0-6-16,3 0-5 0,-3-1-5 0,4-2 6 15,-1 0 1-15,1-2 4 0,-1-2 2 0,1 0-6 16,-3-4 1-16,3 1 20 0,3 0-12 16,-1-3 5-16,-3 2-1 0,4-2-17 0,-3-2 28 15,3-3 2-15,0 7 0 0,0-7-12 16,0 0 10-16,0 0-3 0,0 0-10 0,0 0 0 16,0 0-10-16,0 0 8 0,0 0-6 15,0 0 10-15,14-11-12 0,-14 11-23 0,3-4 2 16,-3 4 11-16,0 0-8 0,7-3-16 15,0 2 19-15,3-2 15 0,0 1-21 0,2 2 13 16,1-1-20-16,0 1 12 0,4 0-7 0,-3-2 5 16,3 1 28-16,3 1-21 0,1-4-9 15,3 4 7-15,-3-3 0 0,2 3 5 0,-2-1 13 16,0-3-21-16,-1 4 8 0,-3-3-12 0,0 3 19 16,-3-1-9-16,-1-4 10 0,-2 4-11 15,2-1 9-15,-6-3-14 0,4 2 3 0,-3 1 3 16,-6-4 9-16,4 2-7 0,-2-1 6 0,-4-1-14 15,0 6 21-15,0-10-13 16,0 3 5-16,-1 0 1 0,-2 2-24 0,0-1 10 0,-1-1 11 16,-2 0-8-16,3 4 5 0,0-2-5 15,-2 1 10-15,-1-2-12 0,6 6 7 16,-4-7-8-16,1 4-2 0,3 3 15 0,-4-5-20 16,4 5 3-16,-3-3 4 0,3 3-2 0,0 0 2 15,0 0-7-15,0 0 2 0,0 0 3 16,0 0-18-16,-11 15 0 0,8-11 10 0,3 5 11 15,0-2 2-15,-3 4-8 0,3 0-5 0,0 0 18 16,0 3-5-16,0-2 11 0,3 4-14 16,-3 2-5-16,3 0 11 0,-1 4-11 0,-1 1 26 15,1 2-38-15,4 2-103 0,-2 5-266 0,-1 0-405 16,0-7 49-16,-3-6 93 0</inkml:trace>
  <inkml:trace contextRef="#ctx0" brushRef="#br0" timeOffset="21577.65">29775 8135 762 0,'-5'-4'295'16,"2"-1"-52"-16,3 5 0 0,-8-5-36 15,2 2-10-15,5 0-20 0,1 3-5 0,-6-7-6 16,6 7-97-16,-4-7 0 0,4 7 28 0,-6-1-43 15,6 1-21-15,-4-7 21 0,4 7-18 16,0 0-10-16,0-3 4 0,0 3-7 16,0 0-2-16,0 0-13 0,9-5 4 0,-9 5 14 15,10-2-24-15,-2 2 24 0,3 0-18 16,-1 2-8-16,0-2 7 0,4 1 9 0,-1 3-6 16,1-1-10-16,-3-2 10 0,-1 5-7 0,2-3-8 15,-2 4 15-15,-5 1-23 0,1-1 13 16,-5 1 3-16,-1 3-14 0,-2 3 1 0,-7 2 20 15,-7-4-7-15,-1 8 0 0,-4-1-6 16,-2-1 3-16,0-3 5 0,1 1 5 0,1-5-10 0,1-2-2 16,6 0-3-16,0-1 12 15,0-1 1-15,4 0 15 0,0-4-8 0,1 2 9 16,1-2-17-16,1 2 3 0,1-3 3 0,6-2-13 16,0 0 8-16,0 0-3 0,0 0-5 15,0 0 10-15,37-6 18 0,-19 2-28 0,3-1 3 16,-2 3 7-16,9-3-7 0,-1 2-1 0,1 0-7 15,2-2 0-15,-3 2-3 0,3-1 16 0,-5 2-10 16,2 1-1-16,-3 1 6 0,0-1 2 16,-2-2-3-16,0 3-30 0,-1 3 2 0,-7-3-14 15,3 1-45-15,-1 0-17 0,-4-1-39 16,1 6-18-16,1-2-117 0,-7 3-487 16,2-6 39-16,-5 5 91 0</inkml:trace>
  <inkml:trace contextRef="#ctx0" brushRef="#br0" timeOffset="22214.43">28198 8003 483 0,'0'0'179'0,"-5"-2"29"0,5 2-32 16,0 0-14-16,0 0 7 0,-6-5-11 15,6 5-14-15,0 0-19 0,-3-3-5 16,3 3-4-16,0 0-19 0,0 0-8 0,0 0-19 15,0 0-4-15,0 0-20 0,0 0 10 0,0 0-17 16,-7 8-26-16,7-1-6 0,0 3 24 16,-3-3-18-16,3 4 10 0,-1 3-15 0,1 1 20 15,-3 2-13-15,3 1 23 0,-3 0-14 0,3-1-4 16,-4 4 0-16,4-2 9 0,0-1-11 16,-1-1-3-16,1-1-5 0,0 1-20 0,1 1-21 15,3-1-104-15,-1 1-65 0,-3-3-107 16,4 0-384-16,5-1-3 0,-5-4 90 15</inkml:trace>
  <inkml:trace contextRef="#ctx0" brushRef="#br0" timeOffset="22885.9">28162 8768 550 0,'0'0'246'0,"0"-10"-1"16,1 3-71-16,-1 3 6 0,4-2-17 0,-4-3-19 15,6 2 2-15,-2 0-16 0,3-3-10 16,-1 2-15-16,2 1-12 0,2-3-4 16,-1 2-20-16,2 1-7 0,-4 0-1 0,3 2-7 0,0 0-11 15,1 3-7-15,-1-4-8 0,0 6 16 16,1 0-19-16,-1 0-7 0,-4 1 23 15,5 4-12-15,-4-3-4 0,1 5-17 0,-3 1 10 16,-2 1 0-16,2-1 0 0,-6 3-11 0,-3 3-2 16,-3 0 16-16,-3 4-24 0,-7-5 3 15,4 6 18-15,-3-4-2 0,-2-1-16 0,2 3 12 16,-2-2-27-16,3-5 5 0,2 3-3 0,-1-3 13 16,4-2 0-16,0-1 13 15,2-1-21-15,2 0 13 0,1 0-10 0,-3-4 13 0,5 4-1 16,-1-5-12-16,0 3 3 0,4-4 2 15,0 0-5-15,-3 6 7 0,3-6 19 16,0 0-19-16,17 0-4 0,-17 0 2 0,17-2-8 16,-6 1 11-16,-1 1-16 0,4-4 15 0,2 3-9 15,0-1 1-15,-4 2 9 0,1-1 0 16,4 1-6-16,-3-1 0 0,0 1 1 0,2 0-3 16,-2 0-3-16,-3 0 8 0,3 1 10 0,-4 0-7 15,3-1-1-15,-2 0-7 0,-1 2 3 16,-1-2-16-16,1 1-5 0,-2-1-23 0,-8 0-44 15,14 4-63-15,-7-3-183 0,-1 1-421 0,-6-2 45 16,0 0 95-16</inkml:trace>
  <inkml:trace contextRef="#ctx0" brushRef="#br0" timeOffset="27023.59">29790 8666 757 0,'0'-8'220'0,"0"8"-28"0,3-7-15 0,-3 7 2 15,0-4-20-15,0 4-6 0,-3-10-2 16,3 10-23-16,0-4 67 0,0 4-24 0,-3-7-20 16,3 7-5-16,0 0-107 0,-1-7-1 0,1 7-7 15,0 0 5-15,-6-1-1 0,6 1-1 16,0 0-11-16,-17 6 13 0,10-4-21 15,-3 7 21-15,0-1-13 0,-1 5-8 0,-2-1 65 0,2 2-9 16,1 3-9-16,0-5-6 0,3 2-2 16,-3 2-13-16,3-4-11 0,4 1-14 15,-1-3 12-15,1 4-13 0,0-4 1 0,3 1 4 16,0 0 3-16,6-1-7 0,-2-1 4 0,5 0-15 16,3-1 3-16,1-1-3 0,0-4 8 15,8 3 2-15,-2-5-20 0,-1-1 10 0,3 0 0 16,0 0 11-16,-1-6-4 0,1 5 11 0,3-9-15 15,-4 2-3-15,4-5 0 0,-4 1 3 0,-6-1-8 16,5-2-3-16,-7 0 14 0,-1-1-4 16,0 0 1-16,-6 2-3 0,0 0-7 0,-4 0 14 15,-1 0-9-15,-3 3 2 0,-3-4-7 16,-1 4-1-16,-3-2-10 0,-4 4 5 0,-1 0 19 16,-7 1-11-16,1 0 7 0,1 4 22 15,-4-1-55-15,3 5 16 0,0 0-1 0,1 0-4 16,1 2-5-16,-3 3-24 0,5-1-20 0,3 2-20 15,1 2-8-15,3 2-67 0,-2 4-133 16,6-4-578-16,6-2 117 0,6 0 72 0,-2 1 64 16</inkml:trace>
  <inkml:trace contextRef="#ctx0" brushRef="#br0" timeOffset="29571.66">28064 9474 524 0,'0'-6'190'0,"0"6"-11"0,3-7 18 16,-3 7-38-16,0 0 56 0,0-5-3 0,0 5-30 15,3-6-26-15,-3 6-13 0,5-6-12 16,-2 5-13-16,4-1-19 0,3-2-4 0,0 2-5 16,2 0-3-16,-1 1-18 0,1 1-8 0,1 0-10 15,1 0-10-15,-4 1-7 0,3 1 2 16,1 0-8-16,-4 4-10 0,0-2 5 15,-2 0-13-15,2 3-15 0,-2 0 25 0,-3-3-9 16,2 3-6-16,-3 0 2 0,-4 1-4 16,0 0 2-16,0-4 8 0,-3 4-11 0,-1 0 1 15,-3 1 5-15,0-1 4 0,3 0-14 0,-5-1 7 16,5 0-5-16,-6 1-3 0,6-5 11 16,-2 4-3-16,2-1-2 0,-2-3-13 0,4 3 2 15,-4-4-10-15,3 4 5 0,3-6-2 16,-3 4 2-16,2 1 13 0,1-5-21 0,0 0 4 15,1 10 4-15,2-10 3 0,3 4 15 0,-6-4-16 16,11 4 1-16,-7-2-8 0,5 2 3 16,-2-3 28-16,4 4-18 0,-4-2-8 0,3 0-10 15,1 3 25-15,1-3-15 0,-3 4 24 16,2 1 9-16,-3-1-10 0,-1-1 13 0,3 3 6 16,-6 0-1-16,2 0 3 0,-2 1-11 0,-1 0 13 15,-6 5 8-15,0 0-8 0,-1 1-12 16,-4-4 10-16,-8 3-3 0,-1 2-13 0,-3 1 3 15,-4-3 8-15,-4 2 4 0,1-7 1 0,-4 5-13 16,0-7 8-16,4-1-6 0,-4-2 3 16,0 0-23-16,1-5 5 0,8 1 0 0,-4-1-25 15,2-1-11-15,3 1-38 0,5-2-41 16,-2-3-146-16,8 3-601 0,-4 1 94 0,7 0 46 16,1-3 85-16</inkml:trace>
  <inkml:trace contextRef="#ctx0" brushRef="#br0" timeOffset="31427.16">29814 9515 819 0,'0'0'299'0,"0"-7"-28"16,0 7-40-16,0-7-67 0,0 7-26 0,-3-4 3 15,3 4-3-15,-3-4-36 0,3 4 26 0,-1-7-33 16,1 7-3-16,-3-5-15 0,-3 0-3 16,6 5-15-16,-8-4-10 0,3 4 7 0,5 0-28 15,-18 3-2-15,4 0 76 0,2 2-20 16,-7 5 2-16,4 0-12 0,-5 5 2 15,-3 3-25-15,3 4-6 0,-1 1 9 0,5-1-6 16,-2 3-5-16,2 4-11 0,1-4 6 0,1 1-2 16,7-3-11-16,0-3 5 0,1 3-15 0,3-4 7 15,0-4 6-15,1 3-24 0,4-3 6 16,1 0-8-16,0-3 5 0,4 1-2 0,2-1-3 16,4-4 7-16,-2-1-4 0,0 1-8 0,3-6 17 15,-1 2-14-15,1-2-1 0,-4-2 16 0,5-5-8 16,-4 2 3-16,0-4-6 0,0-1 6 15,-4 0-3-15,-1-2-10 0,-5-1 21 0,2-2-19 16,-6 5-12-16,1-2-3 0,-9 0 0 0,0 3-3 16,-3 1-73-16,-6 4-93 15,-1 4-681-15,-3 2 67 0,-6 0 64 0,-1 2 117 16</inkml:trace>
  <inkml:trace contextRef="#ctx0" brushRef="#br0" timeOffset="54461.63">31212 7015 419 0,'0'-5'200'0,"0"5"-16"0,0-9-12 0,0 4-6 15,0 5-28-15,-3-10 21 0,3 6-21 0,0-2-20 16,-1 1-5-16,1 5-8 0,-1-12-8 16,-1 3-20-16,-4 1 7 0,5 0-12 15,-2-1-11-15,-3-1 6 0,4-2-13 0,-7 1 12 16,6-2-10-16,-4 1-2 0,2-2-8 16,-3 2-10-16,-3-1 2 0,4 0 1 0,-3-2 9 15,1 0-22-15,-3-2 5 0,-1 6 12 0,2-4-22 16,-5-2 25-16,3 2-23 0,-5-1-8 15,3 1 6-15,-1-1 2 0,-3 3-92 0,-1-1 5 16,-2-1-3-16,0-2 18 0,-1 5 11 0,2-4-13 16,-4 1 10-16,-1 2 5 15,5 0 0-15,-3 1 21 0,6-1-8 0,-5 3 8 16,-1-2-14-16,1 2 22 0,-1 0-16 0,-3-1 28 16,4 0-23-16,-1 1 8 0,-1 2 7 15,1-3-17-15,3 3 2 0,-3-1 18 0,-2 1-11 16,3 0 32-16,-3-1-26 0,-1 1 5 0,-1 0 7 15,-3-1-4-15,1 1-8 0,-4 2 25 0,0-2-38 16,-1 3 13-16,-2-1-18 0,6 2 21 16,-7 0 4-16,1-1-7 0,3 2 3 0,-4 2-14 15,4-3 9-15,3 2 19 0,-6 1-17 0,2 1-2 16,1-1 9-16,0 1-4 0,-1 0-6 16,-5 1-2-16,-2 2-3 0,2 1 10 0,-1-3 16 15,-4 2-15-15,1 2-4 0,-16-3 17 16,0 5-9-16,2 0-7 0,11-4 0 15,-9 5 2-15,10-2 1 0,4-2 15 0,-14 3-3 16,9 0 0-16,5 0-7 0,-15 1 71 0,13 1-18 16,-11-1-7-16,11 0 20 0,5-4-23 15,-12 9 8-15,7-5-3 0,-7 3-7 0,9 1-19 16,5-1 1-16,-12-1 7 0,6 5-15 0,9-6 5 16,-15 8 10-16,12-2-12 0,3-4-14 15,3 4 11-15,0 0 3 0,0-2-3 0,1 2-3 16,-11 8 11-16,4 1-11 0,1-2-2 0,6-1-3 15,-4 4-2-15,0 1-16 0,9-1 36 16,4-3-38-16,-11 6 18 0,4 3-8 16,4-5 0-16,-3 5 5 0,5-4 2 0,-8 7 1 0,6-1-18 15,-3 0 15-15,0 2 8 0,3-1-8 16,-4 1 0-16,4 3 5 0,1-4-5 16,-2 1-2-16,-2 4-3 0,3-3-3 0,0 3 6 15,1-3-6-15,2 3 6 0,0 2 5 0,1-4-6 16,-1 4-2-16,1 1 8 0,0 0-6 15,2-1 1-15,1 1-3 0,-3 4 10 0,2-3-10 16,2 0 10-16,-2 0-12 0,2 2-1 0,1-1 6 16,-1-1-6-16,2 0 11 0,3 3-3 15,-3-3 0-15,-2 0 3 0,6-1-8 0,-1-3 0 16,1-6-5-16,0 11 7 0,1-4 3 16,-6 2-5-16,4 3-2 0,4-5-1 15,-4 8 8-15,0-3-7 0,3-5 15 0,1-4-11 16,0 10-7-16,-2 3 0 0,1 0 10 0,-2-4 5 15,4-3-7-15,-1-9 15 0,2 6-23 0,-4 7 12 16,5-4 6-16,-2-4-15 0,2-3 14 16,-6 15-6-16,6 0-9 0,-2-8-2 0,4-7 5 15,-3 3 5-15,1-3 3 0,0 4 2 0,1-3-5 16,0 4-15-16,0-3 12 0,2 3 4 16,1-1 4-16,0-3 3 0,0 3-13 0,1-3 15 15,-1 3-20-15,6-3 5 0,1-3 13 0,-3 0-11 16,3 1 8-16,3 1-4 15,-3-2-4-15,3-1 11 0,3 1-11 0,2 9 4 16,-2-9 9-16,1-3-30 0,2-3 12 0,-4 3 0 16,10 7 6-16,-4-9 2 0,-1 1 8 15,3-3-11-15,4 9-2 0,-2-10 6 0,-1 0-1 16,5 7 2-16,5-2-12 0,-1-2 10 0,-5-4-5 16,2-5 11-16,7 6-1 0,-6-1-5 0,-1-6-2 15,12 7 7-15,-10-9 3 0,2 1 12 16,6 8-27-16,-6-8 12 0,8 8-5 0,-6-10 8 15,8 7-11-15,0-2 3 0,-7-4-12 0,7 4 4 16,-6-5 3-16,8 6 10 0,-8-4-17 16,6 0 14-16,0-4-1 0,3 7-6 15,1-3 7-15,2 1-9 0,-9-8 9 0,10 7-7 0,-4 0 8 16,-5-9-3-16,8 9 3 16,-5-4-3-16,-5-3-5 0,13 4-5 0,-8-3 13 15,-4-2-1-15,13 2 9 0,-7 0-29 0,-6-3 15 16,13 2-17-16,-7-2 30 0,11 2-2 15,0 0-18-15,0-3 23 0,-8-2-13 0,-2-2 0 16,-4 3 0-16,4-4-12 0,-1 0 17 0,-3 2-2 16,4-4-11-16,2 1-7 0,-5-1 5 0,5-1 12 15,1-3-7-15,13 4-2 0,-2-4-1 16,3-4 16-16,-1 2-8 0,-1-1 0 0,-4-2-15 16,2 1 28-16,-3 0-8 0,0-2-7 15,-11 3-6-15,7-5 1 0,-7-1 14 16,5 3-7-16,-9-1 13 0,8-4-102 0,-10 1 10 15,10-4 2-15,-4 3 13 0,1-4 18 0,-1 1 8 16,3-2-8-16,0 2 18 0,-2-1 13 16,1-4-24-16,1 3 14 0,-2-3-3 0,5-2 13 15,-5 0 12-15,-1 0 6 0,1 0 15 0,-1-3-26 16,1-1 1-16,-1-4-6 0,1 5 6 0,-1-4-4 16,8-8 19-16,-6 6-10 15,-3 1 2-15,1 0 5 0,8-10 6 0,-5-1-22 0,-2 7-1 16,3-6 9-16,0 0-12 0,-8 7 23 15,-2-3 0-15,7-10-24 0,-11 8-9 0,7-9 17 16,0-2-7-16,-13 4 8 0,6-4 12 16,-4 4 8-16,3-9-8 0,-11 11-18 0,5-4 24 15,3-14-16-15,-8 14-11 0,5-10 1 0,-6 9 18 16,-2-4-3-16,1 1-2 0,-2-12 12 16,3 9 0-16,-3 0-5 0,1-11 3 0,-5 10-8 15,0-10 1-15,-3 8-12 0,-1-2 22 0,0 2-11 16,-4-7-15-16,-1 2 12 0,-2-2 16 0,-6-1-10 15,6 0 7-15,-7-19 3 0,-3 2-18 16,-3 2 0-16,0-1-10 0,-7 1 15 0,3-3 5 16,-7 0-7-16,-1 0 4 0,-7 0-9 0,-2-3-8 15,-6 4 7-15,-4-4 6 0,-19-15 7 16,-8 0-2-16,-9 4-6 0,-2 6 1 16,-10 2-14-16,-10 3-14 0,-7 7-6 0,-17 2-20 15,-15 6-92-15,-14 3-136 0,-13 13-566 0,-23 6 72 16,-21 2 100-16,-13 0 115 0</inkml:trace>
  <inkml:trace contextRef="#ctx0" brushRef="#br0" timeOffset="71540.78">25429 971 486 0,'0'0'202'0,"0"0"-30"0,0 0 4 16,0 0-20-16,0 0 0 0,0 0-102 0,0 0 3 15,0 0-4-15,0 0 1 16,0 0-3-16,0 0-10 0,0 0 18 0,0 0-21 15,0 0 1-15,0 0 27 0,0 0 21 0,0 0-48 16,0 0-6-16,0 0 16 0,0 0-13 16,0 0-19-16,0 0 37 0,0 0-36 0,0 0 5 15,0 0 5-15,0 0-17 0,0 0 12 0,0 0 0 16,0 0 2-16,0 0-7 0,0 0 3 0,0 0 4 16,0 0-22-16,0 0 10 0,0 0-6 15,0 0-14-15,0 0 14 0,0 0-12 0,0 0-26 16,0 0 29-16,-8 4-1 0,8-4-12 0,4 8 23 15,-4 0-6-15,0 2 6 0,0 2 5 16,-4 1-6-16,4 6-12 0,-4-1 18 16,1 7-5-16,-3 0-11 0,-1 6-7 0,1-2 79 15,-2 1 16-15,1 0-27 0,0 0-9 16,-6 1 7-16,3-2-12 0,3-1 2 0,3-3-15 16,-2-1 2-16,0-3-23 0,-2 0 16 0,4-3 2 15,-2-2 3-15,3-1-16 0,-1-1 3 16,0-3 15-16,1 0-23 0,-1 0 1 0,4-5 7 15,-3 1 5-15,0 0-16 0,3-1 32 0,-1 0-29 16,0-1-8-16,-1 0-7 0,2-5 0 16,-3 6-46-16,3-6-92 0,0 0-98 0,0 0-89 15,0 0-446-15,17-16 93 0,-7 6 46 0</inkml:trace>
  <inkml:trace contextRef="#ctx0" brushRef="#br0" timeOffset="72310.15">25552 926 258 0,'0'0'131'0,"6"6"-11"16,-6-6 28-16,3 6-7 0,-3-6-18 15,1 8-90-15,2-3 16 0,-3 1-3 0,0 0-3 16,3 1-7-16,-3 0-15 0,0 1-8 0,3-1 12 15,-2 2-2-15,2-2 13 0,-3 4-10 16,4-4-3-16,-1 0-5 0,-2 1 7 16,2 1-7-16,3-2 31 0,-2 0 2 0,-1 0 5 15,0-1 77-15,5-1 0 0,-5-1-7 16,4 1-24-16,0-2 6 0,2 1-11 0,-1-1 0 16,-1-2-5-16,6 0-15 0,-2-1-5 0,-1 0 12 15,3-1-17-15,1-1 2 0,1-2-18 16,-2-1 13-16,3 0-18 0,-2 0-5 0,0-5 8 15,0 2-11-15,-1-2-7 0,1 1-100 0,0-2 38 16,-1-1-15-16,-2 1 13 16,2 1 10-16,-2-2-5 0,-1 2 15 0,-2 2-5 0,0-1 13 15,0 1 28-15,-2 1-21 0,-2 0 4 0,2 3 96 16,-5-1-25-16,5 0-8 16,-2 1 8-16,-1 0 10 0,1 0-23 0,-4 4 7 15,3-6-30-15,0 2 10 0,-3 4-2 0,0 0-16 16,4-7 11-16,-4 7-13 0,3-1 2 15,-3 1-8-15,0 0-7 0,0 0 8 0,0 0-18 16,3 13 7-16,-6-2 6 0,3 0-16 0,-3 4-5 16,0 3 12-16,2 1-17 0,-5 4 13 0,2 2 15 15,-3 0-2-15,1 5-16 16,-1 1-3-16,0-1-12 0,1 1 0 0,-2-6 10 0,5 1-8 16,-1-2 11-16,-2 0-3 0,3-2 0 0,-1 1 7 15,1-5 1-15,-1 0 2 16,3-2-10-16,-2-1-7 0,3-2 1 0,-3-1-1 15,0 0 9-15,3-1 6 0,0-1-11 0,-1-3 14 16,1 3-22-16,-3-4 1 0,3 1-36 16,0-2-8-16,0 0 11 0,3 0-3 0,-3-5 10 15,7 5-87-15,1-5-56 0,-8 0-144 0,19-4-526 16,-4 0 114-16,1-1 57 0,5-5 117 16</inkml:trace>
  <inkml:trace contextRef="#ctx0" brushRef="#br0" timeOffset="72780.25">26540 963 703 0,'-1'-7'254'0,"1"7"-14"0,0 0-37 0,0 0-14 0,0 0-15 15,0 0-31-15,0 0 1 16,0 0-26-16,0 0-11 0,0 0 1 0,0 0-27 15,-10 14 4-15,9-4-8 0,-2 1-21 0,0 1-15 16,-1 4 20-16,-2 0-7 0,3 1 0 16,-4 4-3-16,0 1-7 0,0 0-9 0,2-1-14 15,-3 2 10-15,0-2 2 0,2 0-7 0,-1 1 7 16,0-5-23-16,4-1 21 0,-3-1-13 16,-2 0-3-16,6-2-7 0,-3-1 15 0,2-4-5 15,0 2-13-15,3-2 15 0,-4 1-9 16,1-2 9-16,3-1-17 0,-4-1-3 15,3 0-8-15,1 0-13 0,0-5-53 0,-3 5-143 16,3-5-55-16,0 0-534 0,0 0 115 0,8-17 30 16,-5 9 86-16</inkml:trace>
  <inkml:trace contextRef="#ctx0" brushRef="#br0" timeOffset="73407.17">26573 916 675 0,'0'-6'226'0,"0"6"-11"0,0-5-36 16,0 5 2-16,0 0-50 0,0 0 20 0,0 0-33 16,0 0-18-16,0 0 2 0,0 0-7 15,0 0-3-15,0 0-15 0,1 18-8 0,2-9-16 16,-3 0 4-16,3 1-11 0,-3 2 3 0,4-2-9 15,-4 2-4-15,3-2-8 0,0-2-7 16,2 2 7-16,-2-2-10 0,0 2 20 0,3-3 3 16,-2 1-12-16,3-2 4 0,0-1-10 0,3 1 10 15,-3-3-5-15,3 1-7 0,1-3 9 16,2-1-1-16,-2 0-11 0,-1 0 7 16,3-2 1-16,1-3-6 0,-1 2-10 0,1-3 1 15,-3-3 4-15,2 2 3 0,-2-1-18 16,2-2 10-16,-2 2 3 0,-1-3 7 0,0 0-2 15,1 1-18-15,-5 0 39 0,4 0-83 0,-6 2 14 16,2 1 91-16,1-1 0 0,-3 2-7 16,1 0-3-16,-3 1-10 0,1 0 8 0,0 2-3 15,-3 3-8-15,3-8-9 0,-2 4 12 0,-1 4 2 16,3-5-12-16,-3 5-1 0,4-4-14 16,-4 4 4-16,0 0-7 0,0 0-13 0,0 0 8 15,0 0 7-15,0 21-17 0,-4-8 9 16,0 2 6-16,-2 4-5 0,2 2-6 0,-5 3 6 15,4 1 2-15,-4 3-5 0,2 2-2 16,-3-1 2-16,2 0-5 0,1 0 5 0,-2-4-2 16,2-2 12-16,0 0-18 0,0 2-14 0,3-4 29 15,-2-3-12-15,3-1 3 0,-1-2 5 16,1-1-11-16,-1-1 11 0,1-2 15 0,-1-2-18 16,1 2-13-16,3-3 24 0,-3-2-24 0,3 1 8 15,-1-1 23-15,1-1-18 0,-3 1-8 16,3-2 6-16,0-4 18 0,-3 8-24 0,3-8 6 15,0 0-1-15,0 5-12 0,0-5-46 16,0 0-44-16,0 0-26 0,0 0-94 16,17-17-59-16,-10 9-617 0,3 1 146 0,0-3 16 0,1 0 91 15</inkml:trace>
  <inkml:trace contextRef="#ctx0" brushRef="#br0" timeOffset="74070.08">27251 953 839 0,'0'0'259'0,"0"0"-21"0,-4-5-18 16,4 5-13-16,0 0-10 0,-3-4-7 0,3 4-24 15,0 0-25-15,0 0-6 0,-3-6-32 16,3 6 7-16,0 0-18 0,0 0-15 0,0 0-3 16,0 0-18-16,0 0-2 0,0 0 5 15,0 0-10-15,-5 22-11 0,5-12-5 16,-3 2 1-16,0 4-6 0,1 2-13 0,-3-1-10 15,2 3 26-15,1 3-8 0,-3 1 5 0,2-1-7 16,-1 0-11-16,3 2 0 0,-2-2-5 16,3 0 3-16,0-2-6 0,0-1-12 0,0-1 18 15,3 0-8-15,-2 1 5 0,3-1 8 0,-1-2 5 16,4 0-13-16,-1-1 8 0,-2-3 5 16,7 2-1-16,-5-5-6 0,4 2 12 0,0-2-3 15,1-2 16-15,2 0-5 0,-3-2 0 0,8-2 4 16,-1 0-19-16,0-3-1 15,0-2 8-15,3-1-8 0,1-4-68 0,3 0-1 0,0-4 13 16,2-3-3-16,2-5-12 0,-2-2 10 16,6-9 15-16,-4-1 6 0,2-3 15 0,-5-2-8 15,-4 6-3-15,-1-8 3 0,2 0 72 16,-7 5 10-16,-1 5-3 0,-7 4-20 0,1 1 5 16,-6 0-2-16,2 1-3 0,-1 3-5 15,-3-1-11-15,-3 2 1 0,-1 0-6 0,0 3-4 16,-2-1 7-16,-1 3-5 0,0-1-11 0,-3 4 11 15,6 2 5-15,-2 0-15 0,-1 2-5 16,0-1 4-16,0 5-7 0,0-1 5 0,7 2-5 16,-10 0 8-16,10 0-26 0,-14 3 10 15,11 0-9-15,-1 1 4 0,1 1-13 0,-3 0-22 16,6 0-27-16,-4 0-35 0,4 0-74 16,0 4-113-16,-3-3-77 0,6-1-442 0,4 0 58 15,-4-3 72-15,4 0 67 0</inkml:trace>
  <inkml:trace contextRef="#ctx0" brushRef="#br0" timeOffset="85774.52">25380 1819 632 0,'-3'-3'187'16,"3"3"5"-16,-5-3-21 0,5 3-92 0,-5-5-12 16,5 5 0-16,-3-3-14 0,3 3 1 15,0 0-18-15,0 0 5 0,0 0 23 16,0 0-44-16,0 0-4 0,0 0 9 0,0 0 16 16,23 1-13-16,-2-1 1 0,3 1 22 0,10-1-21 15,10-1-4-15,18-2 5 0,10 0 35 16,3-2-32-16,20-2-6 0,4-1 0 0,5-1-5 15,1 1 13-15,-2-3-11 0,-4 3-7 0,0-3-13 16,-3 1 52-16,-1 1-44 0,1 1 7 16,0-2-12-16,3 0 12 0,-3 0-5 0,0 1 21 15,-4 0-10-15,0 1-6 0,-20 2-9 0,4 0 7 16,-2-1-16-16,-4 1-2 0,-4 2 10 16,-4 0 3-16,-10 1-8 0,-7 0 3 0,-2 0 15 15,-11 2-10-15,-2 0 25 0,1 0-25 0,-10 1-3 16,-1-2 3-16,-3 1 2 0,-3 0-17 15,0 1 27-15,-4 0-14 0,0 0-6 16,-10 0-8-16,11 1 6 0,-11-1-26 0,0 0-34 16,-7 9-35-16,-4-6-77 0,-2 3-33 0,-5 0-297 15,-2-1-141-15,-7 0-10 0</inkml:trace>
  <inkml:trace contextRef="#ctx0" brushRef="#br0" timeOffset="86345.9">25777 1921 406 0,'0'0'126'0,"0"0"4"15,0 0-4-15,0 0-11 0,0 0-7 16,0 0-1-16,0 0-17 0,34-1 84 0,-24 0-16 0,7 1-7 16,1-3-20-16,5 1-87 0,11-1 71 15,11 0-10-15,20-2-11 0,7 0-9 16,20-1 10-16,4 0-26 0,0 0 13 0,0-1-16 15,6 3-17-15,0-4 2 0,4 0-8 16,-3 5 9-16,4-5-11 0,-5 1-8 0,-7 0 8 16,-2-1 10-16,-14 4 5 0,-2-1-22 0,13-3 4 15,-15 1-5-15,-3 3 11 0,2 0-13 16,-5-3 4-16,3 2-17 0,-7-1 26 0,0 2-19 16,-7 1-7-16,-11-2 5 0,-12 3 3 0,-1 1-8 15,-7-2 0-15,-6 3 7 0,0-1-9 16,-3 1 45-16,-5-1-10 0,0-1 18 0,1 2-48 15,-4 0 22-15,0-2 11 0,-2 2-21 16,-8 0 3-16,13-1-2 0,-5 0-16 0,-8 1-3 16,0 0 26-16,11-3-51 0,-11 3 15 15,0 0 5-15,2-3-23 0,-2 3-2 0,0 0-16 16,0 0-23-16,0 0-2 0,0 0-41 0,0 0-26 16,0 0-84-16,0 0-32 0,0 0-24 15,0 0-277-15,0 0-172 0,0 0-10 0,0 0 113 16</inkml:trace>
  <inkml:trace contextRef="#ctx0" brushRef="#br0" timeOffset="94648.96">27291 5596 652 0,'0'0'225'0,"-6"-4"-27"16,6 4-19-16,-1-6-26 0,1 6-14 0,0 0-11 16,0 0-26-16,0 0-5 0,0 0-12 15,0 0-6-15,0 0-18 0,0 0 6 0,24 21-18 16,-10-10-1-16,7 7-14 0,0 6 12 0,13 7-11 15,0 1-4-15,0 2 8 0,3 1-9 16,-3 2-7-16,2 1-15 0,-3-2-3 0,5 2 5 16,-4-4 6-16,0 1 4 0,3-2 19 0,-6 0-14 15,3-5-2-15,-7-4-18 0,-2-4 11 16,-1-1 7-16,-4-2-5 0,4 0-3 16,-6-1-10-16,1-5 16 0,-4 3-1 0,-2-5 6 15,1 1-19-15,1-3 14 0,-7 1 7 16,3 0-18-16,-4-4 6 0,3 1-9 0,-1 2 19 15,-7-4-13-15,4 1 12 0,-2-1 3 0,2 0-7 16,-2 1-19-16,-4-4-35 0,12 1-36 16,-12-1-72-16,10-1-53 0,-10 1-14 0,8-6-55 15,-1 4-485-15,-3-4 60 0,3-1 127 0</inkml:trace>
  <inkml:trace contextRef="#ctx0" brushRef="#br0" timeOffset="95005.14">28136 5963 637 0,'-7'-4'212'15,"7"4"-22"-15,-1-6-29 0,1 6-2 0,0 0-26 16,0 0-21-16,0 0-7 0,0 0-10 0,0 0-18 16,0 0 0-16,0 0-1 0,0 0-6 15,8 22-9-15,-4-12-25 0,2 5 18 0,1-2-6 16,3 8 1-16,-3-4-18 0,3 5 4 0,0-3 11 15,-2 0-10-15,2 4-2 0,0-4-37 16,0 3 26-16,-3-5-15 0,0 0-3 0,1 2 3 16,-3-4-8-16,2 1 28 0,-3 0 8 0,-1-5-16 15,2 3 0-15,-3-4 6 16,-2 1-5-16,3 0 4 0,-3-5 26 0,-3 4-7 16,1-4-8-16,-9 1 0 0,-1 1-11 0,-4 1 11 15,-5-3-3-15,-6-2-7 0,-4 2-11 16,-6 0 13-16,3-5 82 0,-4 1-38 0,4-1-3 15,-4-1-5-15,4 3-28 0,0-1-46 0,3-1-64 16,0 0-159-16,3 4-131 0,4-4-493 0,5 3 166 16,1-4 15-16</inkml:trace>
  <inkml:trace contextRef="#ctx0" brushRef="#br0" timeOffset="101991.67">29038 12136 322 0,'0'0'95'0,"0"0"17"0,0 0-9 0,-3-3-34 16,3 3 23-16,0 0-5 0,0 0 67 15,0 0-1-15,0 0 21 0,0-8-36 0,0 8-10 16,0 0 0-16,0 0-12 0,0 0-6 0,0 0-8 15,3-7 3-15,-3 7-15 0,0 0-3 16,0 0-13-16,0 0 5 0,0 0-17 0,4-3-3 16,-4 3-8-16,10 0-15 0,-10 0 2 0,14-4-2 15,-4 4 2-15,4-2-20 0,-1 2 5 16,4-1 5-16,0 1-7 0,4 0 7 0,-1 0-2 16,4 0 2-16,0-2-23 0,2 2-82 15,3-1 31-15,5 1-5 0,0-3 69 16,7 2 20-16,7 1-20 0,14 0 10 0,6-1-7 15,7 1 9-15,-3 0-12 0,3 0-13 0,0 0 11 16,-6 0 7-16,5 0-5 0,-4 1-8 0,3-1 16 16,-4 0-32-16,-3 1 14 0,3-1 10 15,2 3-10-15,-1-6 4 0,1 3 1 0,0 0-8 16,-6-1 11-16,5 1-11 0,-7 0-3 0,2 0 4 16,-13-1 14-16,12-2-15 0,-12 2-2 15,-8-4 10-15,-2 5-29 0,2-1 16 0,-2-5 8 16,-2 5 2-16,0 1-10 0,-8-3 23 0,2 0-41 15,-2 2 13-15,-3 0 18 16,-1-1-8-16,-4 1-2 0,0 0 2 0,-5-2-13 0,-1 1 13 16,-4 2 0-16,3 0 5 0,-4 0-4 15,-2 0 4-15,-1 0-15 0,0-1 7 0,1 1 8 16,-11 0 16-16,13 0-21 0,-13 0 8 16,13-1 0-16,-13 1-3 0,11 0 8 0,-11 0 8 15,0 0-29-15,13 0-10 0,-13 0 21 0,0 0-26 16,7 0 15-16,-7 0-9 0,8 2 9 15,-8-2 0-15,3 7-2 0,-3-3-5 0,3 2 8 16,-3 2 4-16,0 3-10 0,2 2 11 16,-4-1-11-16,-1 2 13 0,3 4-5 0,0 4 13 15,-3-3 0-15,2 6-21 0,-6 1-2 16,1 6 13-16,4-1-1 0,-6 3 3 0,4 1-7 16,-2 0 4-16,-2 13-2 0,4-6 0 0,-2-7 0 15,3 2 11-15,0-2-4 0,1-2 4 16,0-4-6-16,-1 0-8 0,3-2 3 0,0-2-8 15,0-3 21-15,0-2 0 0,0-2-13 0,0 1 3 16,3-1-3-16,-3-7-6 0,2 6 12 0,-2-7-1 16,0 3-8-16,1-4 16 0,-1-1 0 15,0 0-6-15,1 0-1 0,-1-4 6 0,0 4 32 16,0-3-31-16,0-5 17 0,-1 10 9 0,1-8-11 16,0-2 3-16,0 8 12 15,0-8 3-15,-6 7-5 0,2-6 0 0,4-1-15 16,-7 7-8-16,0-7 2 0,-1 2-10 0,-4 1 6 15,0-1-1-15,-7 0 11 0,4-1-21 0,-8 0 15 16,1 2 8-16,-7-2-12 0,-2 1-14 16,-3-2 16-16,0 0-23 0,-10 1 8 0,2-1 22 15,-2 0-17-15,-7 0-3 0,-11-1 8 0,8 1-8 16,-7 0-5-16,6 0 23 0,-4-3-23 16,8 0 0-16,7 2-3 0,-4 1 3 15,7-1-7-15,-3-1-1 0,-1 1 11 0,4 1-6 0,-1 0-2 16,0 0 10-16,-3 1-2 15,0 1-1-15,1-1-4 0,-1 3 4 0,1-1-17 16,-1-2 23-16,1 5 4 0,3-5-24 0,-1 6 9 16,3-4 8-16,0 2-2 0,0-3 7 0,2 4-10 15,6-4-18-15,-1-2 26 0,0 0-6 16,1 2-12-16,3 1 15 0,-2-3-10 0,-1 1 0 16,7 0-3-16,0-2-2 0,-3 1 13 0,0 0-6 15,3-1 0-15,1-2 3 0,-6 3-2 16,6-2 4-16,-5 2 4 0,1-1-4 15,2-2 3-15,-5 0-10 0,6 2 8 0,-2-2-6 16,1 0 3-16,4 2 3 0,-3-2 2 16,6-2-3-16,-5 3 11 0,2 1-3 0,-2-2-12 15,6-1 4-15,-4 4-4 0,5-2-1 0,-2 1 11 16,2-3-11-16,1 4-2 0,-1-3 5 16,2 2 5-16,3 1-5 0,-3-4 5 0,1 2-12 15,3 2 4-15,-1 0 16 0,3 0-21 0,-2 0 16 16,10 0-23-16,-19 0 10 0,9 0-6 15,2-1 6-15,8 1 3 0,-16 1 4 0,6-1-4 16,10 0 2-16,-14 0 5 0,7 0-5 0,7 0 0 16,-17 0 5-16,10-1-10 0,7 1-3 0,-10 1 26 15,10-1-23-15,-14 0 7 0,14 0 24 16,-10 0-39-16,10 0 6 0,-10 0 12 16,10 0-10-16,0 0 5 0,-11 0 2 0,11 0-10 15,0 0 6-15,-10 0 7 0,10 0-10 16,0 0 5-16,0 0 2 0,0 0-4 0,-10 0 15 15,10 0-13-15,0 0 2 0,0 0-4 0,0 0 7 16,0 0-10-16,0 0 7 0,0 0-7 16,0 0 5-16,-8 2 15 0,8-2-9 0,0 0-17 15,0 0 27-15,0 0 9 0,0 0-27 0,0 0 7 16,0 0-5-16,0 0-5 0,0 0 23 16,-9 3-13-16,9-3-3 0,0 0 9 0,0 0-17 15,-10 0 4-15,10 0 7 0,-11 0-5 16,11 0-13-16,-14-3 8 0,5 3 3 0,-3-2-6 15,-4 2 10-15,-1 0 6 0,0 2-3 16,-7-2-7-16,0 3-6 0,0-3 13 0,2 1-5 16,-10-1 5-16,7 0 5 0,-2 0-10 0,0 0 3 15,4-1-11-15,1 1 11 0,0 0 5 16,0 0-14-16,5-3 6 0,0 3-12 0,5 0 22 16,-1-2-10-16,0 4 2 0,2-4 11 0,11 2-10 15,-16 0-1-15,9 0 19 0,7 0-21 16,-14 0-5-16,14 0 12 0,-10 0-14 15,10 0 14-15,0 0 19 0,-14-1-44 0,14 1 23 16,0 0-12-16,-7-1 4 0,7 1 8 0,0 0 5 16,0 0-30-16,-10-2 15 0,10 2 12 15,-6-4 16-15,6 4-23 0,0 0 3 0,-4-3-8 16,4 3 0-16,0-7-13 0,-4 0 18 0,4 7-3 16,0-8-2-16,-3 1-5 0,3-3 10 15,0 2 5-15,0-7-7 0,0-1-1 0,3-2-5 16,-3 0-5-16,4-7-4 0,-1-4 1 0,-2 0 24 15,2-4-3-15,5-3-10 0,-6-1-80 16,4 1 9-16,-2 3 9 0,3-2 11 16,-3 3 2-16,2-1 5 0,-2 1 16 0,-1 7 0 0,3-1 5 15,-2 2-6-15,-3 0 14 0,5 5-8 16,-4 1 2-16,0 0 16 0,-2 2-13 0,3 1 2 16,-3 4 9-16,0-3 4 0,3 4-2 15,-3 0 7-15,2 0-7 0,-2 1-8 0,0 4 26 16,1-1-16-16,-1-2 13 0,0 2-5 0,1 2 0 15,-1-3-8-15,0 2-4 0,0 5 4 16,0-6-2-16,0 6 10 0,3-8 0 0,-3 2-18 16,0 6-5-16,0 0 23 0,0-7-11 15,0 7 6-15,0 0 13 0,3-3-28 0,-3 3-9 16,0 0 24-16,0 0-10 0,0 0 12 0,0 0-12 16,0 0-11-16,14 2 24 0,-14-2-11 0,10 1 11 15,-10-1 2-15,15 6-11 0,-5-6 1 16,3 1 15-16,1-1 0 0,3 0-12 15,3 0 17-15,1-1-13 0,5 0 6 0,3-4-21 16,2 4 15-16,3 1 8 0,5-3-2 16,0-1-8-16,6 3 20 0,17-2-28 0,-1-1 6 15,4 2 9-15,0 2 21 0,-11 0-23 0,-9 0 0 16,3 2-7-16,-1 1 7 0,0-2 7 16,-2 2-12-16,0-2 8 0,-2 0 5 0,-4 3-16 15,2-2 5-15,-8-1 6 0,-4 4 5 0,-1-4-3 16,-2 0-18-16,-5 1-3 0,0 1 19 0,-5-3-18 15,-1 1 27-15,-2 0-4 0,1 2 0 16,-4-3 2-16,0 0-7 0,-2 0-6 16,-8 0 8-16,13 0-2 0,-13 0 4 0,8-3 4 15,-8 3-11-15,2-5 7 0,-2 5 1 16,0 0-8-16,0-7 3 0,0 7 7 0,0 0-13 16,0 0-15-16,-7-5-12 0,7 5-9 0,0 0-30 15,-4-4-15-15,4 4-67 0,0 0-49 0,-13 6-153 16,9 0-438-16,4-6 64 0,-7 4 133 15</inkml:trace>
  <inkml:trace contextRef="#ctx0" brushRef="#br0" timeOffset="112614.08">28878 12447 296 0,'-11'0'98'0,"11"0"-19"0,0 0 13 0,0 0-28 0,0 0 3 16,0 0-1-16,0 0-25 0,0 0 13 16,0 0-16-16,0 0 3 0,0 0-15 15,0 0 7-15,0 0-25 0,0 0 7 0,0 0 19 16,0 0 1-16,0 5-35 0,0-5 3 0,0 0-26 15,0 0-8-15,6 6-38 0,-5 0-13 16,-1-6-51-16,-1 2-220 0</inkml:trace>
  <inkml:trace contextRef="#ctx0" brushRef="#br0" timeOffset="139553.23">23426 2321 542 0,'-1'-4'256'0,"1"4"8"0,-3-4-36 16,3 4 2-16,-4-7-20 0,4 7-36 0,0-5-28 15,0 5 10-15,0 0-18 0,0 0-18 16,0 0-27-16,0-6-11 0,0 6-18 16,0 0-3-16,0 0-7 0,0 0-1 0,0 0 1 15,17 16-10-15,-10-10 15 0,0 4-6 16,4 2-7-16,-1 1-12 0,2 4 12 0,0-1-5 0,1 3-16 15,1 0 6-15,-1 2-16 0,5 1 11 0,-2 1 5 16,-1 1-11-16,1-1 11 16,-2-3-8-16,-1-1-15 0,-1 0 4 0,1-2 9 15,-3 1-13-15,4-1-3 0,-1 0-5 0,-6-3 0 16,4 0 15-16,-2-2-7 0,-2-1 2 0,1 1-10 16,1-3 15-16,-5 1-10 0,3-3 19 15,-1-1-4-15,-3-1 11 0,2 2 12 0,-2-4 14 16,1 2-52-16,-1 0 46 0,-3-5-8 0,9 2-66 15,-9-2-7-15,11-9-1 16,-4-3 10-16,3-6 1 0,6-5 10 0,-4-6-11 16,9-14-2-16,-2 0 21 0,2-2-6 0,-3 1-2 15,1-2-3-15,-4 2 18 0,1 4-5 16,-1 9 0-16,-5 2-15 0,1 3 20 0,-2 4 5 16,-2 2-13-16,0 4-4 0,-1-1 4 0,-1 3-2 15,-2 3 15-15,3 2-10 0,-3-2-15 0,-2 4 7 16,2 0-10-16,0-1 11 0,0 3 12 15,-2 0-8-15,2 0 1 0,-3 5-11 0,0 0 8 16,0 0-3-16,0 0-17 0,0 0 4 0,0 0-15 16,11 14-30-16,-11-8-21 15,0-1-16-15,3 4-25 0,-3-1-20 0,0 0-88 0,-3 4-99 16,6-1-443-16,-3-1 112 0,3 0 11 16</inkml:trace>
  <inkml:trace contextRef="#ctx0" brushRef="#br0" timeOffset="140149.77">24218 2746 939 0,'0'0'294'0,"3"4"-15"0,-3-4-36 15,0 0-15-15,0 0-10 0,0 0-19 16,0 0-35-16,0 0-8 0,0 0-25 15,0 0-24-15,0 0 11 0,0 0-20 0,0 0-4 16,0 0-14-16,0 0-4 0,0 0-22 0,-3 8-8 16,3-8 5-16,-3 5 1 0,3-5-19 15,-4 6 5-15,4-6 1 0,0 8-6 0,-3-4-7 16,3-4-16-16,0 7 5 0,-3-4 8 0,3-3 0 16,0 5-20-16,0-5 10 0,0 7 10 15,0-7-26-15,0 0 18 0,-1 5 8 0,1-5-23 16,0 0 0-16,0 0 21 0,0 0-16 0,14-20 15 15,-4 5-9-15,1-2-16 0,2-6 5 16,4-7 18-16,1-10-16 0,2-3 3 16,1-4 16-16,0 5-21 0,-2-1 0 0,2 1 2 0,-4 2-4 15,0 9 4-15,-4 6 3 0,-2 4 16 16,-4 3-3-16,0 2 0 0,3 2-6 16,-6 0 6-16,3 3-10 0,-4 1-5 0,0 2-6 15,3 1-5-15,-5 2 16 0,2 4 2 16,-3 1-7-16,0 0-3 0,8 10-8 0,-5-1 6 15,-3 5 2-15,0 3 2 0,0 3 1 0,0 2-1 16,0 5 9-16,0 0-22 0,0 2 24 0,0 0 5 16,3 0-33-16,0 1 25 15,1 1-13-15,-1-4 3 0,1-2-2 0,3 0 2 0,0 0 2 16,-1-2-4-16,1-3 4 0,0 2 16 16,3-6-18-16,-6 1-2 0,4-3-3 15,-3-1-6-15,2 1 16 0,-3-4-17 0,-1-1 30 16,1 0-18-16,-1-1 5 0,0-1 10 0,1 0-20 15,-1-1 2-15,-3-2 6 0,0 1-52 16,0-5-43-16,0 8-82 0,0-8-138 0,-7 5-576 16,1-4 112-16,6-1 8 0,-15-1 103 0</inkml:trace>
  <inkml:trace contextRef="#ctx0" brushRef="#br0" timeOffset="140450.07">24242 2644 591 0,'0'0'230'16,"0"0"-30"-16,0 0-16 0,0 0-15 16,0 0-15-16,0 0-19 0,0 0-9 0,0 0-9 15,0 0-1-15,0 0-34 0,24 4 15 0,-14-4 0 16,1 0-20-16,-1 0-23 0,3-2 15 15,1 2 2-15,0-1-24 0,3 0 16 0,0-2-32 16,3 0 13-16,-2 1 2 0,2-1-18 16,0 1 21-16,-3-1-14 0,1 1-24 15,-1 1-19-15,-3-3-15 0,-1 4-21 0,-2 0-32 16,-1 0-34-16,0 2-41 0,0 0-67 0,-6 0-522 16,4 2 34-16,-6 0 94 0</inkml:trace>
  <inkml:trace contextRef="#ctx0" brushRef="#br0" timeOffset="141029.13">25575 2663 780 0,'-7'-2'269'16,"7"2"-28"-16,0 0-34 0,0 0-13 0,0 0-17 15,0 0-34-15,0 0 3 0,0 0-13 0,0 0 21 16,28 2-52-16,-14-2 11 0,6 3-13 15,4-3 0-15,5 0-18 0,3 0 5 0,3-2 0 16,10 1-31-16,16-1-87 0,1-1 3 0,4-1 2 16,0 1 9-16,1 0 11 15,-1 1 9-15,1 0-6 0,-4-1-9 0,-11 1-6 16,-4 1 18-16,-7-1-13 0,0 1 3 0,-7-1 17 16,-1 2-12-16,-5-2-15 0,-4 0 45 15,-3 2-2-15,-4 2-17 0,0-4 22 0,-3 1 10 16,0 0-7-16,-1 0-21 0,-2 1-13 0,-4-3-22 15,-1 1-34-15,-6 2-18 0,10-4-25 16,-10 4-11-16,0 0-61 0,0 0-105 0,-5-9 26 16,5 9-472-16,-11-4 32 0,4 2 106 0</inkml:trace>
  <inkml:trace contextRef="#ctx0" brushRef="#br0" timeOffset="141364.73">26546 2458 788 0,'0'0'328'0,"-3"-5"-11"16,3 5-51-16,0 0-5 0,-3-5-123 0,3 5-4 15,0 0-17-15,-4-3-9 0,4 3-11 0,0 0-15 16,0 0-15-16,0 0 2 0,0 0-10 16,0 0-6-16,0 0-2 0,25 1-20 15,-16 3 10-15,1-2-5 0,0 4 0 0,4-3-13 0,-1 2 0 16,2 0-8-16,-2 1 16 15,4 0-21-15,-3 0 6 0,3 1 7 0,-3 0-13 16,0 1 5-16,2-2 1 0,-1 2 7 0,-5-2-34 16,0 1 11-16,4 0 5 0,-5-1 1 15,-2 1-4-15,1-1 1 0,-1 1-1 0,-1 1-4 16,0 1 14-16,-5-1-4 0,-1 0 18 0,-2 2 7 16,-3 2-28-16,-5 0 13 0,2 2 3 15,-5 1 12-15,-4 1-15 0,-3 3-11 0,-1-1-12 16,-3 1-28-16,-3 0-34 0,6 1-58 0,-6-2-85 15,6 2-251-15,5-3-317 0,1-2 49 16,5-3 91-16</inkml:trace>
  <inkml:trace contextRef="#ctx0" brushRef="#br0" timeOffset="141889.2">27664 2366 924 0,'0'-6'322'0,"0"6"-35"0,3-4-39 0,-3 4-41 0,0 0-22 16,0 0 7-16,0 0-13 0,0 0-26 16,-3 25-4-16,2-11-29 0,0 4-17 15,-1 2-4-15,-1 5-14 0,0 2-6 0,-1 5-7 16,-2 1-77-16,2 0 7 0,-3 0 3 0,4-1 80 16,-1 1-34-16,-2-1-5 0,5-7-7 15,0 1 9-15,-4-1-22 0,5-3-1 0,0-4-27 16,0 3-8-16,0-4-11 0,0-1-35 0,0-3-26 15,0-1-72-15,0-1-76 0,0-3-290 16,0 0-242-16,3-2 27 0,-1-3 108 0</inkml:trace>
  <inkml:trace contextRef="#ctx0" brushRef="#br0" timeOffset="142236.74">27613 2233 837 0,'0'-8'232'15,"0"8"-14"-15,-4-6-34 0,4 6-25 16,9-6-18-16,-7 4-3 0,6-1-20 16,0 3-11-16,3-2-20 0,2 4 3 0,2-2-11 15,1 5-7-15,5-1-23 0,3 4-6 0,-1 0-5 16,5 4 16-16,-4 1-8 0,5 0-15 15,-7 1 2-15,1 2-20 0,-2-3-5 0,-3 2 2 16,-3 0 16-16,-2-5 2 0,-3 3-10 0,1-2 15 16,-6 0-7-16,2 0 9 0,-6-1 11 15,-2 1-12-15,-9 1-6 0,0 0-8 0,-8 1 14 16,0-1-24-16,-8-3 13 0,2 1-23 16,0-3 23-16,1-1-13 0,-1 0-15 0,3-1 0 15,7-2 5-15,-3 1-97 0,4-3-19 0,6 4-42 16,0-2-108-16,3 3-495 0,4-6 29 15,7 9 131-15</inkml:trace>
  <inkml:trace contextRef="#ctx0" brushRef="#br0" timeOffset="142738.21">28274 2778 934 0,'0'0'256'16,"0"0"-23"-16,0 0-11 0,5 3 37 16,-5-3-18-16,0 0-16 0,0 0-20 0,0 0-29 0,0 0-25 15,0 0-20-15,0 0-8 16,0 0-21-16,0 0 5 0,0 0-12 0,0 0-18 16,0 0 0-16,6 2-11 0,-6-2 9 0,0 0-29 15,0 0 30-15,0 0-12 0,0 0-23 0,0 0 3 16,5-10 2-16,-2 1-5 0,1-3-36 15,2-5 49-15,4-10-16 0,7-15-2 0,-3-3-5 16,6-3-8-16,0 1-13 0,-2-1 13 0,0 1 13 16,2 2-21-16,0 4-10 0,-5 9 0 15,-2 4-12-15,-4 6 30 0,1 4-21 0,-5 1 14 16,2 3-16-16,-1 2 5 0,-2-2 0 16,3 6-13-16,-2-1 8 0,-3 5 11 15,6 1-14-15,-3 3 16 0,-5 0-18 0,14 7 0 16,-7 3-1-16,1 1 1 0,3 7 5 0,-1 3-2 15,-2 1 2-15,2 4 2 0,1 6-7 0,-1-4 15 16,4 3-15-16,-4-1 10 0,5-2 6 16,-4 2-11-16,-3-5 0 0,2 0-3 0,-2-4 3 15,2 1 10-15,-1-3-15 0,-2-3 3 0,-2 0-19 16,4-2 8-16,-5-1-17 0,2-1-9 16,-2-2-20-16,-1-1 6 0,4 0 1 15,-6-1-32-15,2 0-70 0,-3-4-84 0,0 2-133 16,-14-3-171-16,13 1-270 0,1-4 67 15,-9 2 59-15</inkml:trace>
  <inkml:trace contextRef="#ctx0" brushRef="#br0" timeOffset="142899.04">28423 2583 813 0,'-3'-4'338'0,"3"4"-25"0,-4-3-34 0,4 3-39 16,-7-3-14-16,7 3-29 0,0 0-16 0,0 0-25 15,0 0-10-15,0 0 3 0,0 0-26 16,0 0-26-16,24-2-10 0,-5 2-15 0,4 0-26 16,7 0-115-16,8 4-809 0,12-6 102 0,16-2 128 15,6-7 21-15</inkml:trace>
  <inkml:trace contextRef="#ctx0" brushRef="#br0" timeOffset="148557.87">30053 8133 560 0,'1'-5'213'16,"2"2"9"-16,-3 3-7 0,5-7-115 16,-3 0 20-16,-2 4-27 0,3-4 17 0,0 2-13 15,-3 2-10-15,5-5-13 0,-2 4-2 16,0-2 28-16,-3-1-26 0,3-1-10 0,0-1-3 16,-2 2 8-16,2 3-10 0,-3-5 10 15,0 2 16-15,3-1-6 0,-1-1-28 0,-4 2 6 16,-1-3-14-16,3 1 3 0,-4-3-7 0,1 4-3 15,-3-1-8-15,-2 0 7 0,0-1-6 16,-7 2-9-16,1 1 8 0,-1-3 8 0,-6 2-15 16,-3 1-3-16,-5 0-3 0,5 4-2 0,-6 1-1 15,-1-1 4-15,-4 1-8 0,6 4 73 16,-3-2-6-16,0 5-11 0,-1-2-5 16,2 4 20-16,-3 0-46 0,0 1 11 0,0 2 12 0,3 0-25 15,-3 5-8-15,3-2 0 0,3 2-8 16,-2 0 0-16,4 5 3 0,0-1-2 0,9-1-9 15,-6 5 4-15,9-3-1 0,0 2-2 16,4-4-3-16,4 6 10 0,-2-3-15 0,5 1 8 16,3-4-13-16,0 3 17 0,6-2-9 15,2 5 5-15,5-6-3 0,1 1-8 0,6 2 6 16,1-3-11-16,3-1 26 0,4-2-5 0,6 1-5 16,-1-5-16-16,12 4 10 0,0-7-2 15,-5 2 8-15,12-2-10 0,-3-2 12 0,-4-2 0 16,-1 0-5-16,-1-1-5 0,1-3 0 0,0-2 0 15,-2 1 3-15,-1-4-3 0,-1 1-5 16,-1-2-1-16,-2-3 6 0,-3-4 8 0,-3 3-8 16,-3-7 3-16,2 2-6 0,-4-2 1 15,-4-1 12-15,-2 0 8 0,-5 1-13 16,-2 0-3-16,-6-6 11 0,-1 7 13 0,0-1-29 16,-9-7 8-16,-3 4-7 0,-1-3 2 0,-6-3 2 15,-8 2 9-15,-10-8-1 0,-9 6-8 0,-5 1 9 16,0 0-14-16,-6 1 8 0,-1 5 16 15,2 1-32-15,-2 2 27 0,5 1-16 0,9 5 2 16,7 1-7-16,7 2 0 0,0 0-3 0,3 5-12 16,1-3-1-16,7 5-17 0,2 0-31 15,-1 4-21-15,2-1-43 0,2 5-176 0,0-1-587 16,8 3 117-16,0-3 40 0,4 1 91 16</inkml:trace>
  <inkml:trace contextRef="#ctx0" brushRef="#br0" timeOffset="153228.79">23049 3179 266 0,'0'0'138'0,"-4"-4"31"0,1-1 95 16,3 5 4-16,-3-6-53 0,3 6-100 15,-4-4-15-15,4 4-13 0,-3-4-18 0,3 4 3 16,0 0-18-16,0 0 0 0,0 0 5 0,7-5 2 16,-7 5-28-16,17 0-2 0,-3 0 15 15,6-1-23-15,0 1 21 0,11 0-11 0,7 0 15 16,6-4-4-16,24 3-3 0,5-3-13 0,2 1 3 16,7-2-3-16,14 1 8 15,-18 1-21-15,21-2 6 0,-6 1-1 0,3 0 1 16,-18 1-19-16,4-1 21 0,-4 1 5 0,4 1-20 15,-3 1 0-15,-7-3-6 0,0 4 3 16,-3-1 13-16,-4 0 3 0,-15 2-11 0,-5-1 8 16,-4 0 0-16,-7 0-13 0,-3 0-10 0,-7 0 5 15,-3 0 2-15,1 1 9 0,-7-1 7 16,2 0 5-16,-3 0-21 0,-1 0 6 0,-5 0-3 16,2 0-28-16,-10 0-15 0,9 0-24 15,-9 0-38-15,0 0-48 0,0 0-13 0,0 0-39 16,0 0-517-16,0 0 47 0,-27 8 109 15</inkml:trace>
  <inkml:trace contextRef="#ctx0" brushRef="#br0" timeOffset="154365.94">23203 3116 540 0,'0'0'227'0,"0"0"-29"0,0 0-17 16,0 0-4-16,0 0-21 0,-7-2-28 0,7 2-10 15,0 0-13-15,0 0-18 0,0 0-3 0,0 0-4 16,-3 7-9-16,2-1-4 0,-2 0 2 16,3 2-10-16,-3 3-13 0,0 1-15 0,3 8 12 15,-4-3 8-15,1 3-2 0,-1 4-8 0,0 1-21 16,1 1 19-16,0-1-3 0,0 5-26 16,2-3 10-16,-2 4 3 0,0-5-2 0,3 0-1 15,0-1 1-15,-3-2-6 0,6-5-5 16,-6 1 6-16,3-1-9 0,0-3 1 15,3-1-3-15,-3 2 11 0,0-7 17 0,-3 2-23 16,3-1 13-16,0-3-10 0,0 3 2 0,0-3-12 16,3 0 4-16,-3-1-1 0,-3 2 24 15,6-4-17-15,-3 0 10 0,0-4 10 0,0 8-22 16,0-8-6-16,3 9 20 0,-3-9-9 0,0 4-14 16,0-4 9-16,4 4 4 0,-4-4-5 15,9 3-20-15,-9-3 23 0,11 1-8 16,-1-1-3-16,4 0 9 0,0 0 1 0,2-1-9 0,5-1 5 15,7 1-1-15,5-3-4 0,2 2-6 16,9 0-7-16,0-4 8 0,15 3-4 16,3-1 1-16,5-3 23 0,-2 3-20 0,0-3-1 15,0 0-7-15,-2 3 20 0,2 0-10 16,-1 0 77-16,1-1-11 0,0 1 4 0,-3 0-14 16,5 0-5-16,-5 1 8 0,0 2-26 0,-7-1 6 15,6 0 9-15,1-3-30 0,-9 4 3 0,-9 0 7 16,1 0-8-16,-3 1-4 0,-1-1-1 15,1 1-7-15,-2-4-8 0,-5 4 18 0,-2-1-6 16,-2-1-4-16,-3 1-8 0,3 1 10 0,-7-3 16 16,-4 2-18-16,3 1-6 0,-5 0 11 15,-4-2-5-15,3 2-6 0,-4-1 3 16,2 0 3-16,-4 1-6 0,0 0 27 0,0 0-11 16,-4-3-70-16,3 3 29 0,-10 0-18 15,14 0 21-15,-14 0-1 0,10-2 6 0,-3 1 13 16,-7 1-4-16,7-3-9 0,-7 3 7 0,4-4-2 15,-4 4-3-15,6-4 16 0,-4 0-3 16,-2 4 5-16,0-10-13 0,0 7 1 0,0 3 7 16,-2-12 2-16,-1 5 21 0,3 1-15 0,0-6-3 15,-3 2-15-15,3-1 17 0,-3-2 6 0,3 1-8 16,0-4-10-16,-1-1 3 0,1-3 7 16,0 2 0-16,-4-1 8 0,8 1-13 15,-8-3 0-15,8 0 5 0,-8 4-13 0,8-4 6 16,-8 5 2-16,4-2 7 0,0 4-2 15,0 2-2-15,4-1 2 0,-4 2-2 0,-4 0-14 16,4 2 14-16,0 1-6 0,0 1-7 0,-3-1 10 16,3 1 0-16,0 1-5 0,-3 0 10 15,3 1 0-15,0 5-15 0,0-9 5 0,-1 4 5 16,1 5-8-16,-6-8 13 0,3 4-7 0,-1 2-11 16,-2-2 10-16,-2 2 6 0,-5-1-13 0,-1 0 10 15,-3 3-3-15,-4 0-17 0,-6 0-6 16,-7 1-20-16,-24 6-8 0,-4-2-61 0,-10 0-56 15,-2-3-111-15,-18 7-568 0,19-1 57 0,-5-5 122 16,6 2 36-16</inkml:trace>
  <inkml:trace contextRef="#ctx0" brushRef="#br0" timeOffset="155109.06">23941 3164 381 0,'-3'-4'100'0,"3"4"0"15,0 0-21-15,0 0-10 0,-1-6-2 16,1 6-11-16,0 0-13 0,0 0 9 15,0 0-4-15,0 0-20 0,0-4 13 0,0 4 5 16,0 0-7-16,0 0-14 0,0 0 29 16,0 0-3-16,0 0-2 0,12 0-3 0,-12 0 3 15,0 0 7-15,0 0-28 0,16 1 13 0,-16-1-5 16,7 2-3-16,-7-2-2 0,7 5 79 16,-7-5-13-16,10 3 3 0,-6-1-8 0,-4-2-15 15,12 4 13-15,-7 0-21 0,1 1 43 0,1 0-30 16,-3 2-5-16,2 1-5 15,2 2 5-15,0 1-113 0,-3 1 20 0,1 4 4 0,-2-1-11 16,4 0 17-16,-5 2-4 0,4 1 23 0,-4-1 41 16,0 1-49-16,2 0 0 15,-3 0-5-15,1 1 33 0,-3-5-30 0,4 6 12 16,-1-4 77-16,-2-2-17 0,-1 1 12 0,0-2-31 16,3-1 16-16,-3 1-6 0,0-2 1 15,0 0-21-15,0 0-3 0,3-2 1 0,-3-1-1 16,0 0-17-16,0-2 7 0,0 1-2 0,0-2-8 15,0 2 10-15,3-4 6 0,-3-3-9 16,0 10-4-16,0-6 22 0,0-4-19 0,0 4-17 16,0-4 24-16,0 6 23 0,0-6-15 0,1 7 15 15,-1-7-13-15,0 0-3 0,0 0-10 16,0 0 16-16,0 0-31 0,0 0 5 0,0 0-13 16,0 0-7-16,0 0-19 0,0 0-22 0,0 0-52 15,0 0-66-15,3-17-197 0,0 13-558 16,-3 4 166-16,3-9 0 0,-2 6 121 15</inkml:trace>
  <inkml:trace contextRef="#ctx0" brushRef="#br0" timeOffset="156005.26">23285 3946 762 0,'0'-5'256'0,"0"5"8"0,0-6-13 0,0 6-18 0,0 0-26 16,0 0-30-16,0-7-19 0,0 7-7 0,0 0-35 15,0 0-4-15,0 0-7 0,0 0-33 16,0 0 7-16,0 0 3 0,-3 22-13 16,2-11 3-16,-2 3-24 0,3-1 11 0,-3 5 3 15,0 2-16-15,2 4 0 0,-2-3 3 16,-4 4-14-16,3 0-4 0,1 0-8 0,0-3 3 16,0-2-13-16,2-2 2 0,-2 1 5 0,0-3-22 15,0-1-3-15,3-3-3 0,-2 1-12 16,-1-1-55-16,3-1-22 0,0-2-36 0,-3-1-87 15,3-1-11-15,0 1-562 0,-3-3 66 0,3-5 115 16,-1 2 41-16</inkml:trace>
  <inkml:trace contextRef="#ctx0" brushRef="#br0" timeOffset="156326.2">23326 3853 609 0,'0'-7'233'16,"0"7"-29"-16,-1-4-27 0,1 4-18 15,-3-7-36-15,3 7-11 0,0 0-17 16,3-6 2-16,-3 6-10 0,0 0-18 0,0 0 16 0,0 0-26 16,15 9 7-16,-9-4-4 0,1 2-16 15,1-3-18-15,2 3-5 0,-4-1-3 0,4 2 14 16,-2-4-6-16,-2 2-18 0,1 1 16 0,-1-3 7 15,-2 0-15-15,3-1 0 16,-6 3 30-16,5-5-25 0,-3 2 13 0,-3-3-2 16,0 7-1-16,0-7-25 0,-9 6 20 0,5-3-16 15,-7 3-1-15,1-3-4 0,-1 2-1 16,1-2-6-16,0 4-21 0,-1-6-38 0,2 4-33 16,-1-1-100-16,6-1 5 0,-2-2 8 0,1 3-517 15,5-4 0-15,-3 5 104 0</inkml:trace>
  <inkml:trace contextRef="#ctx0" brushRef="#br0" timeOffset="156585.07">23583 3921 752 0,'0'0'279'0,"3"-4"-31"15,-3 4-22-15,0-6-29 0,0 6-10 0,0 0-13 16,3-2-28-16,-3 2-13 0,0 0-16 15,0 0-4-15,0 0-23 0,0 0-9 0,0 0 22 16,4 12-37-16,-4-7-9 0,0 4 12 0,0-2-23 16,-1 4-15-16,-2 2-1 15,0-1-42-15,0-2-14 0,2 3-15 0,-5 2-26 0,2-3-32 16,3 1-37-16,-2-4-36 0,0 0-22 16,3-1 2-16,0 0-38 0,-3-5-1 15,3 3-470-15,0-6 125 0</inkml:trace>
  <inkml:trace contextRef="#ctx0" brushRef="#br0" timeOffset="156802.7">23685 3884 862 0,'0'-5'310'0,"0"5"-16"16,3-4-38-16,-3 4-28 0,3-7-18 0,-3 7-18 16,1-2-41-16,-1 2-18 0,0 0-8 0,0 0-9 15,0 0-6-15,10-3-36 0,-10 3 5 16,0 0-15-16,13 12 3 0,-9-9 2 0,3 3-18 15,0 1-10-15,0-2 5 0,-1 2 10 16,4 0-9-16,1 0-14 0,-4 1-5 16,2-4-20-16,-2 3-21 0,1-1-5 0,2-2-15 15,-3 3-36-15,-1-4-19 0,2 1-47 0,-5-1-65 16,4 1-12-16,-7-4-62 0,9 3-499 16,-4-2 79-16,-5-1 26 0</inkml:trace>
  <inkml:trace contextRef="#ctx0" brushRef="#br0" timeOffset="157007.78">23928 3850 783 0,'0'-7'327'0,"3"5"-4"16,-3 2-34-16,0-7-105 0,0 7-9 15,0-6-27-15,0 6-10 0,0 0-35 0,0-8-6 16,0 8-5-16,0 0-2 0,0 0-26 16,0 0 5-16,0 0-23 0,-15 21 20 0,3-12-12 15,5 4 0-15,0 2-26 0,-7 2-10 0,4 1-41 16,0 3-33-16,2-2-42 0,-5 3-94 15,3-5-23-15,3 0-553 0,4-5 39 0,3-4 109 16</inkml:trace>
  <inkml:trace contextRef="#ctx0" brushRef="#br0" timeOffset="157741.07">24529 3739 693 0,'9'-3'261'0,"-9"3"-5"0,5-1-25 0,-5 1 81 15,0 0-61-15,0 0 2 0,0 0-35 16,0 0-26-16,0 0-18 0,0 0-5 0,0 0-8 16,0 0-41-16,-28 4-5 0,11 3-20 15,4 0 2-15,-1 3-15 0,-7 2-13 0,4 1 11 16,0 0-21-16,-3 3 12 0,3 1-14 16,3 0-42-16,-2 0 18 0,4 0 6 0,3-2-27 15,-1-2-1-15,2 2 9 0,5-2-4 0,0-3-6 16,2 0 3-16,2 0-11 0,5-3 1 15,1 0-3-15,0-1-11 0,3-5 22 0,5-1-22 16,-2-1 35-16,4-4 9 0,-3-2-36 0,3-1 3 16,3-3 10-16,-1-3-12 0,-4 2-8 15,-1-5 28-15,-1 3-16 0,-2-3-2 0,-1 2 8 16,-3 0-6-16,-1 1-2 0,-2 0-2 0,-4 3-6 16,0-3 16-16,0 4-16 15,-4 1-7-15,-2 0 7 0,-1 1-7 0,0 1-19 16,-3 1-17-16,3 3-15 0,1 2-44 0,6 1-36 15,-15 1-123-15,15-1-74 0,-7 5-525 16,4-2 105-16,3-3 47 0,0 0 76 0</inkml:trace>
  <inkml:trace contextRef="#ctx0" brushRef="#br0" timeOffset="158484.81">24632 3763 824 0,'3'-4'340'0,"-3"4"-38"0,3-9-89 0,-2 5-19 15,-1 4-22-15,3-8-19 0,-3 5-15 0,0 3-17 16,3-8-1-16,-3 6-48 0,4-5-3 16,-1 2-26-16,5 1-12 0,1-4-3 15,-2 0-23-15,0 1-7 0,7-2 4 0,-4-1-40 16,4 2-3-16,-4-6-15 0,3-2-1 16,3 1 19-16,-4 1-13 0,-1-2 18 0,2 0-1 15,-4 1 9-15,-1 1 32 0,-1 2 16 0,0 2 16 16,-4-3 9-16,3 4 9 0,-2 0-9 15,-3 1 14-15,2 1-11 0,-6 3-2 0,3-2 2 16,0 6-15-16,-8-5-1 0,8 5 9 0,0 0 5 16,-23 11-16-16,9 0 8 0,1 6-18 15,-2 1-5-15,-1 7 10 0,1 4-20 16,-5 7 20-16,0 6 0 0,2 1-13 0,2-3-7 16,5-1 0-16,-2 4-1 0,3-7-7 15,6-3-12-15,-3 1-34 0,4-1-24 0,-1-8-4 16,4 0-13-16,-3-3-33 0,3-2-64 0,3-2-8 15,-3-4 15-15,0 0-12 0,4-7-70 16,-1-2 85-16,0-1-8 0,-3-4 41 0,0 0 19 16,0 0 29-16,17-12 63 0,-16 3-9 0,5-2 39 15,-2-1 103-15,-1-2-14 16,4-2 26-16,-6 0 16 0,2 1 2 0,0-1 13 0,0 4 15 16,-1-2-7-16,-2 3-1 0,1 3-43 0,0-5 3 15,-1 5-18-15,3-2-8 16,-3 3-5-16,0 3 5 0,3-4-16 0,-3 2-19 15,0 3-4-15,3-4-2 0,2 2-23 0,1 1-5 16,4-4 8-16,3 0-6 0,-1 3-7 16,4-5 3-16,2 2-14 0,3-2 16 0,0 0-3 15,-2-2-2-15,2 1 0 0,-4-3-3 0,7-3-7 16,-7 2-11-16,3-3-2 0,-6 1 2 16,0-1 8-16,0 1-2 0,-4 2 14 0,0-2 1 15,1 5-5-15,-5-2 25 0,-2 3-23 0,2 3 8 16,-3-1-7-16,0 1 9 0,-4 0-10 15,1 1-2-15,-5 1 5 0,5 6 17 0,-10-4-19 16,10 4 2-16,0 0-8 0,-21 11-3 16,13-1-7-16,-5 5 15 0,0 3 1 0,-4 7-6 15,4 0-8-15,-8 15 3 0,4 0 0 16,3-5 3-16,-1 7-19 0,5-7 9 0,1-5-34 16,-1 2-41-16,7-4 2 0,-1-3-12 0,1-2-31 15,3 1-28-15,0-6-92 0,0 0-82 16,3-3-435-16,0-3 56 0,-2 0 128 0</inkml:trace>
  <inkml:trace contextRef="#ctx0" brushRef="#br0" timeOffset="158673.94">24779 3961 888 0,'-4'-5'332'0,"4"5"-24"16,-3-5-34-16,3 5-39 0,0 0-28 0,0 0-10 15,3-8-30-15,-3 8-8 0,14-5-26 0,-1 5 5 16,2-4-20-16,1 1-24 0,2 0-4 16,3 3-34-16,2-3-25 0,4 3-62 0,1-4-130 15,6 1-707-15,10 3 98 0,-3-1 76 0,18-5 77 16</inkml:trace>
  <inkml:trace contextRef="#ctx0" brushRef="#br0" timeOffset="159408.31">27589 3044 611 0,'0'0'249'0,"0"0"-4"16,0 0-4-16,0 0-24 0,0 0-12 0,0 0 8 15,34-5-21-15,-17 4-13 0,13-2-31 0,9-4-84 16,22 0 5-16,10 2-7 0,22-3-24 16,9 1 19-16,5 2-27 0,5-3 1 0,1 3 5 15,4-2-11-15,6 2-12 0,3 3 23 0,-3 0-13 16,-3-2 3-16,-4 2-21 0,-1 1 10 16,-4-3-2-16,-6 2-10 0,-2 4-6 0,-22-2 11 15,-2 0 2-15,-10 2-8 0,-14-2-2 0,-11 2-2 16,-9-2-11-16,-4 1-46 0,-5 1 13 15,-5-2 10-15,-3 0-5 0,-5 1-5 0,-4 1-23 16,-8 1-20-16,-1-3-109 0,0 0-1 0,-23 7-561 16,5 0 89-16,-9-2 59 15</inkml:trace>
  <inkml:trace contextRef="#ctx0" brushRef="#br0" timeOffset="160413.29">27743 3075 790 0,'-7'-5'175'0,"7"5"-14"0,-7-3-5 16,7 3-18-16,0 0-15 0,0 0-13 16,-7-3-2-16,7 3-16 0,0 0-28 0,0 0 30 15,0 0-37-15,-7 7 7 0,4-2-11 0,3 2-4 16,-3 2 0-16,1 2-13 0,-4 3 5 16,0 4-8-16,2 0-23 0,-2 5 26 0,2 1-16 15,-2 1 11-15,-2 0 5 0,5 0-36 0,-4 0 8 16,4 0-3-16,0 1-5 0,-1-1 2 15,1-1 16-15,-1-3-13 0,4 0-5 0,-1-3 13 16,-2-1-10-16,3-2 12 0,0-3 0 0,-3 1-4 16,3-3-1-16,0 1-10 0,-3 1 2 15,3-6 14-15,0 1 14 0,0 0 11 16,0-1-7-16,0-1 9 0,0-5-7 0,0 11-5 16,0-7-8-16,0-4 5 0,0 8 0 15,3-3-5-15,-3-5 8 0,7 2-8 0,3-2-8 16,0 2-10-16,5-2 8 0,1 0-3 0,5 0 6 15,7-2-3-15,6 1-16 0,9 0 11 16,3 1-1-16,22 0-7 0,3 0 6 0,2 0 6 16,4 1-7-16,3 0-7 0,-2 1 20 0,20 2-13 15,-18-4-13-15,19 4 1 0,0 0 19 16,7-2-1-16,-4 2-19 0,-1-1 16 16,-3-6-3-16,-16 6-16 0,17-9 19 0,-20 5-10 15,0-1 4-15,16-3-10 0,-20 2 26 0,1-3-12 16,-8 4-1-16,-3-6-10 0,-17 3 7 15,-4 2-15-15,-13 2 41 0,0-2 6 0,-1 2-24 16,-5-3 113-16,-6 4-16 0,-4-3-12 0,-2 1 25 16,4 1-4-16,-5-1-52 0,0 1-75 15,-2-3 11-15,-3 4-7 0,0-3-4 0,0 2 11 16,-3-3-5-16,-4 4 3 0,10-3-3 0,-4 2-3 16,-6 1 0-16,8-5 3 15,-8 5-8-15,8-3 6 0,-8 3 4 0,5-5-2 16,-5 5-5-16,5-4 10 0,-4-2 2 0,0 1 1 15,-1 0 2-15,3-1 3 0,-3-3-11 0,3-2-2 16,-3-3 10-16,3-1 0 0,-1-3 0 16,1-1-2-16,0-5-8 0,1-1-3 0,2-7 18 15,1 4-10-15,-4-3 13 0,5-2-3 0,-2 1-17 16,-3 6 4-16,1 0 11 0,-1 1-3 16,-3 0 3-16,0 4-11 0,0 0 3 0,0 2-3 15,0-1 16-15,0 3-8 0,-3 1-15 0,0 3 5 16,-1-2 15-16,-2 1-15 0,-2 3 3 0,-2 1 7 15,-3-1-5-15,-8 3-3 0,-6 2 6 16,-1 0-8-16,-10 3-3 0,-5 0-10 0,-4 3-8 16,-20 0 1-16,1 1-65 0,-3 6-35 15,-1-2-47-15,-1 5-222 0,3-2-458 16,0-1 86-16,2 0 108 0,4-4 29 0</inkml:trace>
  <inkml:trace contextRef="#ctx0" brushRef="#br0" timeOffset="161077.91">28232 3228 616 0,'0'0'251'0,"0"0"-38"0,0 0-6 0,0-7-20 16,0 7-16-16,0 0-14 0,0 0-27 15,6-4-2-15,-2 0-28 0,4 1 5 0,-3 2-16 16,3-4 1-16,1 3-23 0,-2 0 30 0,0-2-54 16,3 3-4-16,0-2 4 0,-3-1-4 15,4 0-9-15,-1-1-14 0,0 1 2 0,1-1-8 16,-3-1-10-16,-3 3 18 0,2-4-3 0,2 3 8 15,-7-2-23-15,1 0 0 16,0 1 8-16,1-1-3 0,-4 0 5 0,0 6-17 0,0-8 7 16,0 8-3-16,-4-5 8 0,1 1-25 15,-2 2 32-15,5 2-9 0,-16 0-3 16,16 0 8-16,-17 2-1 0,5 4 1 0,0-2 10 16,-2 3-18-16,1 5 10 0,-3 0 8 0,1 4-10 15,-2 0-8-15,6 3 7 0,-2 6 6 16,-1-1 0-16,1 2 5 0,2 3 64 0,1-3 0 15,3 2-21-15,1-4 3 0,1 0-10 16,-1 1-5-16,3-2-11 0,3-3 18 0,-2-2-17 16,0 3-11-16,2-4-18 0,0-1 8 0,0 1-26 15,0-6-33-15,0 3-20 0,2-5-36 16,-1 2-24-16,-1-1-114 0,0-10-31 16,0 7-576-16,0 0 150 0,1-1 45 0,-1-6 56 15</inkml:trace>
  <inkml:trace contextRef="#ctx0" brushRef="#br0" timeOffset="161378.24">28152 3411 988 0,'0'0'332'0,"-1"-7"-40"16,1 7-90-16,-2-4-35 0,2 4-3 0,-3-8-21 15,3 8-20-15,0-4 0 0,0 4-3 16,0 0-5-16,0 0-28 0,0-7-13 0,0 7 1 15,10-3-14-15,1 2-2 0,2 0-10 16,5 0-11-16,2 1 8 0,3-4-10 0,-1 4 2 16,5-1 11-16,-4-2-3 0,5 3-10 15,-4-3-36-15,6 2 25 0,-2-1-4 0,-4 0-8 16,-1 2-6-16,-5-5-2 0,3 4-7 0,-5-1-6 16,1 1 3-16,-3 1-3 0,0 0-7 15,-4-4-13-15,-3 4-23 0,3 0-57 0,-3-1-10 16,-7 1-104-16,0 0-80 0,10 0 2 0,-10 0-470 15,0 0 48-15,0 0 105 16</inkml:trace>
  <inkml:trace contextRef="#ctx0" brushRef="#br0" timeOffset="161754">28894 3041 867 0,'0'0'266'0,"0"-5"-43"0,0 5-5 0,0-7-37 15,0 7-22-15,0 0-13 0,0 0-18 0,0 0-10 16,0 0-6-16,0 0-22 0,0 0 5 15,0 0-19-15,0 17-4 0,0-5-8 0,0 5-5 16,-3 0-15-16,0 7 9 0,0 1-7 0,2 3-7 16,-5 3 12-16,1-2-28 0,-1 5 13 15,3-3-11-15,-1 0 83 0,-2 0-31 0,5-3-11 16,-2-3 1-16,0 0-8 0,0 0-8 0,3-7 3 16,-4 1-21-16,4-1-20 0,0 2-11 15,0-4-4-15,0-3-39 0,0 0-10 16,4-1-34-16,-1 0-25 0,3-1-182 0,-2-1-555 15,1-4 69-15,0-2 46 0,2-1 112 16</inkml:trace>
  <inkml:trace contextRef="#ctx0" brushRef="#br0" timeOffset="162129.13">29284 3367 826 0,'1'-6'371'0,"-1"6"-35"0,-1-8-116 0,-2 5-23 16,3 3-5-16,-3-11-23 0,-1 8-16 15,-3 1-17-15,3-3-23 0,-5 4-1 0,9 1-14 16,-15-2 7-16,15 2-31 0,-19 5-15 16,8 0 15-16,-2 1-13 0,6 2 8 0,-7 1-40 15,7-4-1-15,0 6-10 0,1-2-8 0,2-1-5 16,-3 0 0-16,7-2-10 0,0 1 15 15,0 1-12-15,3-3 4 0,2 3 9 0,6-4 12 16,-3 0-29-16,3-1 14 0,2-2 8 0,-3-1-4 16,4 0 6-16,-3-3-15 0,-1-1 7 15,3 1-2-15,-3-4 7 0,1 3 6 0,-4-4-11 16,-3 0-5-16,2-1 8 0,0 1-6 16,-5 0 4-16,2-1 1 0,-3 1-4 15,-3 1-31-15,1 0 23 0,-6 4-33 0,1-3-16 16,0 4-63-16,-3-2-40 0,0 4-83 0,3-4-47 15,-1 5-496-15,8-1 41 0,-9 4 66 16,5-1 88-16</inkml:trace>
  <inkml:trace contextRef="#ctx0" brushRef="#br0" timeOffset="162508.37">29401 3339 1046 0,'3'-3'338'16,"-3"3"-54"-16,3-5 1 0,-3 5-129 0,1-6-21 15,2 2 1-15,-3 4-13 0,0 0-8 16,3-8-25-16,-3 8-24 0,5-4 16 0,-3-1-23 16,7 2-18-16,-4-2-8 0,5 1-5 15,0-2-25-15,1 1-6 0,-1-5-9 0,4 3-9 16,-1-1-10-16,2-2 11 0,-3 0-16 16,-1 0 3-16,2-3 28 0,-2 2-3 0,-1 1-2 15,1-4 7-15,-2 3 11 0,-5 2 17 0,5-3-4 16,-4 4 10-16,1 1-11 0,-5 1 24 15,-1-2-11-15,0 4-15 0,0-1 0 0,0 5 0 16,-7-6-8-16,7 6 8 0,0 0-8 0,-14 2 8 16,7 4-10-16,1 3 7 0,-5 0 3 15,4 5-10-15,-3 4-1 0,-1 1-9 16,1 3 12-16,-3 5 3 0,5 1-13 0,-2 4 2 16,1-3 19-16,-2 5-24 0,4-1-17 15,2 0-21-15,0-4-15 0,1 3-16 0,-2-4-51 16,6-3-33-16,-4-3-57 0,1 0-4 0,-4-5-75 15,7 0-414-15,3-8 40 0,-3 0 64 16</inkml:trace>
  <inkml:trace contextRef="#ctx0" brushRef="#br0" timeOffset="162884.61">29493 3475 647 0,'3'-16'287'0,"-3"3"23"0,0 1 2 0,1-1-54 15,-1 6-20-15,3 2 6 0,-3-3-42 16,0 3-23-16,3-2 5 0,-3 3-28 0,0-2-23 15,0 6-12-15,7-8-9 0,1 4-27 0,-2-2-1 16,4 1-20-16,0-1 21 0,4 1-14 16,2-2-27-16,-1 3 2 0,4-3-5 0,-1 0-8 15,3-2 6-15,-1 0-27 0,1-1 9 0,-1-1-21 16,-3-1 10-16,4-3 11 0,-4 3-11 16,0-3-5-16,-4 1 8 0,1 1 15 0,-4-1-10 15,-3 3 25-15,1-3-17 0,0 4-13 0,-6 0 0 16,1 2 17-16,0-4-7 15,0 5-2-15,-3 1-6 0,-3 1-2 0,3 5 0 16,-3-8-8-16,-1 7 3 0,4 1-8 0,0 0 7 16,-24 7 4-16,15 0-9 0,-1 4-4 15,-1 1 12-15,0 7-26 0,-2-2 22 0,2 4 11 16,-5 4-9-16,2 4 0 0,4-1-6 0,-1 2-4 16,1-2-1-16,0 3-97 0,-1-2 8 0,5-4 0 15,-1 1-10-15,4-2-6 0,-4-1-7 16,4 0-21-16,0-7-10 0,-2-2-38 0,5 0-105 15,-6 1-80-15,5-4-429 0,-2-1 43 0,3-3 143 16</inkml:trace>
  <inkml:trace contextRef="#ctx0" brushRef="#br0" timeOffset="163040.06">29547 3459 785 0,'0'0'272'15,"-3"-6"-27"-15,3 6-22 0,0 0-28 0,3-7-24 16,5 6-12-16,2-2-26 0,10-1-8 0,8 2-15 16,11 0-30-16,24-1-47 0,9 1-228 15,10 0-580-15,22-4 66 0,-2 2 77 0</inkml:trace>
  <inkml:trace contextRef="#ctx0" brushRef="#br0" timeOffset="176817.25">4688 1510 778 0,'-3'-8'286'16,"3"2"-27"-16,-4 1-31 0,4-1-54 0,-3 1-33 16,0-2 4-16,3 3 78 0,0 4-51 15,-4-9-16-15,4 6-8 0,0 3-27 0,-3-6-11 16,3 6-36-16,0 0 8 0,0 0 12 0,0 0-19 16,0 0-1-16,0 0-2 15,-4 25-14-15,4-10-1 0,0 2-9 0,0 5-9 0,-3 4 7 16,3 1-3-16,0 1-4 0,0 2 4 15,0-2-9-15,3-1-6 0,-3-2 0 16,0 2-8-16,4 0-12 0,-1-4-23 0,-3-2-19 16,1-2-1-16,2-4-35 0,0 1-14 0,-3-3 12 15,3-1-30-15,-3-1 17 0,1-3-50 16,-2-5-126-16,2 2-543 0,-1-3 46 0,0-2 77 16,0 0 100-16</inkml:trace>
  <inkml:trace contextRef="#ctx0" brushRef="#br0" timeOffset="177349.39">4647 1373 568 0,'0'-6'228'0,"0"6"-29"16,4-4-14-16,-4 4-37 0,7-5-7 0,-1 4-3 15,2-1-2-15,1 0-19 0,1 0-4 0,2 1-11 16,1 1-15-16,1-2-12 0,2 2-16 16,-2 0-3-16,0 2 8 0,3-1-10 0,0 3-3 15,0-1 0-15,0 2-2 0,0 1 2 0,-4-2-3 16,5 4-12-16,-5-1 0 16,-1 1-3-16,0-1-10 0,-5 3 24 0,0-2-32 15,0 2 21-15,-6 1 2 0,-1 2 3 0,-1 1-28 16,-2-1 0-16,-4 1-6 0,3 0 4 15,-6-1-14-15,1 0 6 0,1-3 2 0,1 2 7 16,0-4 19-16,1 1 10 0,-1-2-13 0,3-1 16 16,0 0-26-16,1-2-8 0,0 0-10 15,0 1-8-15,-1-1 31 0,4-4-25 0,-3 8-3 16,3-8 12-16,0 0 11 0,4 6-25 16,2-4 22-16,-3 2-2 0,1-2-8 0,3 3-3 15,3-1 14-15,-3 2 4 0,0 1 6 16,3-1 2-16,-3 2-5 0,0 0-5 15,2 1 2-15,-1 1-12 0,-1 0 31 0,-1-2-19 16,-2 3 13-16,2-1-12 0,-5 1 12 0,1 0 5 16,-2 2-9-16,-3-1-6 0,-3 2 23 15,-1 1-18-15,-3 1-5 0,-1 1 5 0,-2-4 3 16,-1-1 12-16,-3 1-32 0,3-4 9 0,1 0-20 16,-2-1 10-16,2-2 8 0,3 0-49 15,-1-5-30-15,1 1-34 0,4 0-38 0,6-2-130 16,0 0-50-16,-7-8-521 0,7 8 109 0,10-12 16 15,-3 3 77-15</inkml:trace>
  <inkml:trace contextRef="#ctx0" brushRef="#br0" timeOffset="178294.57">5253 1710 747 0,'0'-10'317'0,"0"4"-27"0,-4 0-42 0,3 0-8 15,-5 0-22-15,0 0 2 0,-1-1-46 16,0 2-74-16,-1-1-18 0,-1 2-5 0,-1 1-13 16,2 0-8-16,-2 0-20 0,0 2 82 0,10 1-13 15,-20 3 0-15,10 1-6 16,2 1-19-16,1 0-14 0,-3 1-22 0,7 3-6 16,-3-1-7-16,5 2-13 0,-2-2-18 0,3 2 0 15,3-3-3-15,1 0 1 0,2 0 2 16,1-2 5-16,3-2 3 0,-3 0-21 0,3-3 15 15,4 0-4-15,-4-3 17 0,1-1-15 0,3-1 3 16,-4 0 2-16,2 0 13 0,-1-1 0 16,-1-1-3-16,0 2-2 0,-2-2 17 0,-1 2 9 15,-1 0 4-15,-2 0 6 0,2 0-5 0,-5 1-6 16,6 0-12-16,-4 1 20 0,-3 3-18 16,3-5-3-16,-3 5-17 0,0 0 2 0,0 0 18 15,0 0-22-15,0 0 1 0,0 15-7 16,1-9 18-16,2 0-10 0,-3 1-8 15,3 0 2-15,1 2 1 0,2-1 5 0,-1-2-11 16,4-2-7-16,-2 0 10 0,3-1 18 0,0-2-34 16,0-1 6-16,1-3 23 0,3 0-18 15,2-3-3-15,-1-3 6 0,1-1-11 0,-1-2 8 16,1 0 2-16,-5 0 6 0,-1 0-6 0,-1 1 6 16,0 0-3-16,0 0 18 0,-5 0-11 15,2 1-4-15,-3 1 7 0,1 2 5 0,-4 0 6 16,1 2-11-16,-2-2-5 0,1 7 13 0,-7-6-13 15,4 4-10-15,3 2 3 0,0 0 2 16,0 0 5-16,-16 6 2 0,15-1-19 0,-2 2 24 16,3 2-24-16,0 0 19 0,0 2-12 15,3 1 5-15,-2 1 21 0,5 1-34 16,0 1 8-16,-2-2 0 0,2-1-8 0,2 2 8 16,-1-3 7-16,0 2-9 0,-1-5 9 0,2 3-2 15,-2-3 5-15,0 1 3 0,-2-1-21 16,2-2 13-16,-2 0-15 0,0-1 12 0,-3 1 11 15,1 0-23-15,-2 0-6 0,-2 1 8 0,1-1 3 16,-6-1-10-16,3 0 2 0,-2 1 15 16,2-1-10-16,-2 1 0 0,2-3 3 0,0 1 13 15,4-4-16-15,-7 3 3 0,7-3-8 0,0 0 0 16,0 0 3-16,0 0 2 0,0 0-8 16,11-13 11-16,-4 5 0 0,3-2 0 15,0 0-6-15,4-1 3 0,-4 1-2 0,5-3 7 16,1 0 1-16,1-1 7 0,-4 1-21 15,2 1 3-15,1 1 18 0,-4 1-5 0,0-1 10 16,-1 3 3-16,-1 0 18 0,0 2 20 0,-3 0-11 16,-1 1 12-16,-1-1-7 0,1 2-22 15,-2 0 13-15,-1 0 2 0,-3 4 11 0,0 0-11 16,0 0-20-16,0 0 7 0,0 0 14 0,-18 0-9 16,18 0-22-16,-10 7 12 0,4-4-5 15,-1 4-10-15,4-1 0 0,-5 2-2 0,5-1 28 16,0 2-26-16,0 1-3 0,2 0-7 0,1-1-1 15,1 2 9-15,2-1-6 0,3-1-5 16,2-1-2-16,5 3-13 0,0-4-10 16,5-2-47-16,6 1-45 0,4-2-162 0,2-1-561 15,1-3 34-15,-3 0 72 0,2-3 94 16</inkml:trace>
  <inkml:trace contextRef="#ctx0" brushRef="#br0" timeOffset="179520.73">6145 1852 778 0,'-4'4'284'0,"4"-4"0"0,0 0-56 0,-4 4 10 16,4-4-23-16,0 0-3 0,0 0-25 0,0 0-15 15,0 0-19-15,0 0-4 0,0 0-29 16,0 0 0-16,0 0-17 0,0 0-14 0,8-21-4 15,-5 13-34-15,4-2 0 0,-1-1-5 0,1-3-2 16,1 0-11-16,-2-1-7 0,-2-1-9 16,2 0-1-16,-2-2-3 0,2-1-1 15,-5 2 1-15,1-1 8 0,0 0 2 0,-2 0-3 16,-4 1 6-16,3 1-11 0,-5 2 13 16,2-2-10-16,-5 5 3 0,2 0-16 0,-1 4-3 0,-2 2 14 15,-3 0-1-15,-1 3 0 0,1 0-22 16,-1 2 14-16,3 0-4 0,1 5 2 15,0-1-2-15,0 4 2 0,6-2 0 0,-2 3-3 16,1 1-9-16,2-2-1 0,6 3-7 0,-2-1 12 16,6-1-12-16,3 1 0 0,0-5 4 15,4-1-9-15,0-3 20 0,3-1-13 0,-1-1 0 16,2-3 16-16,3 1-11 0,-4-2 26 16,3 2-21-16,-6-1 16 0,0-1 8 0,-1 3-8 15,-3-1 12-15,1 0-4 0,-2 1-1 16,-2-1 8-16,1 2-10 0,-1 0-8 0,-1-2-5 15,-6 3 6-15,0 0-1 0,13 3 3 16,-8 1 0-16,-2-1-6 0,0 3 3 0,-2 1-2 16,2 2-5-16,0 1 10 0,3 0-11 15,-2 1 8-15,-1 1-22 0,5-1 1 0,-2 0 11 16,1-1 5-16,0-3-5 0,3 1-5 0,0-3 0 16,0 0 3-16,2-2 9 0,0-3-14 15,3-3-9-15,1-1 19 0,-3-2-8 0,2-3 7 16,-2 0-15-16,1 0 26 0,-4-1-10 0,1 0 10 15,-5-1-11-15,1 1-4 0,0 3 9 16,-4-1 19-16,1 1-16 0,0 0 8 0,-1 0-23 16,-3 3 15-16,0 4 6 0,0-7-11 15,0 7 2-15,0 0 6 0,-8-3-10 16,8 3 2-16,0 0-10 0,-16 13 17 0,9-7 1 16,0 3-13-16,3 2 3 0,1 0-6 0,0 2 6 15,3-1 12-15,0 1-15 0,3-1-15 16,0 0-6-16,-2-3 21 0,6 1-10 0,-1-2-3 15,2-1 3-15,1-3 10 0,2-1 10 0,2-3-2 16,-3-3-13-16,4-1-5 0,3-3-6 16,-3-1 11-16,-1 0 5 0,2-2 0 0,-2 0-15 15,-2-2 28-15,-1 2-3 0,0-2-8 16,-4 0-7-16,2 4 18 0,-4-2-5 16,2 2-82-16,-6 0-1 0,3 1 9 0,-6 1 7 15,3 2-3-15,0 4 11 0,-7-6 5 0,1 5-8 16,6 1 3-16,0 0 8 0,-21 7 27 15,14 0-17-15,-4 0 18 0,4 4-16 0,-2 2 8 16,1 2 13-16,1 4-21 0,-2 1 11 16,5 1 7-16,-2-1-8 0,3 1 29 0,1 0-16 15,2 1-10-15,0-1 8 0,2 1 2 0,1 2 6 16,0 0-8-16,1-2-6 0,2 0 29 16,0-1-8-16,1-4 11 0,-3 0-11 0,3-3-5 15,-3 2-8-15,2-1 3 0,-3-5-8 0,1 1 10 16,3-1 19-16,-4-3-14 0,1 1-12 15,-4-1 10-15,3 0-15 0,-3-2 12 16,0-1-4-16,0 2-6 0,0-6 13 0,-7 6-3 16,4-4-15-16,3-2 13 0,-10 3 0 15,10-3-5-15,0 0-31 0,0 0 2 0,-11-12-22 16,8 3 10-16,6-5-11 0,-3 1 11 0,7-4 26 16,-1-4-9-16,5-3 4 0,-1-1 7 15,0-1-8-15,4 1 21 0,0 0-1 0,-3 1 11 16,-2 4 8-16,1 1 7 0,1 0 8 0,-1 2 11 15,-3 3-6-15,-1 2 0 0,5-1 31 16,-7 4-21-16,2-1 11 0,-2 3-16 0,-1 1 13 16,1-2 11-16,0 4-11 0,2-2-18 0,-5 1 82 15,1 1-28-15,-2 4 2 0,4-6 3 16,-4 6-35-16,0 0 12 0,0 0 0 16,0 0-18-16,0 0-3 0,0 18 3 0,-3-11-15 15,2 3-6-15,1-2 4 0,-2 3-1 0,2-2-23 16,0-1 8-16,0 0-24 0,0 2-1 15,2-2-40-15,-1 1-35 0,2-1-92 0,0-3-243 16,0-3-471-16,-3-2 114 0,0 0 47 0,18-11 90 16</inkml:trace>
  <inkml:trace contextRef="#ctx0" brushRef="#br0" timeOffset="180204.74">6986 1371 977 0,'3'12'241'0,"0"1"-36"16,-3 4-52-16,3 2-35 0,-2 4-23 0,2 3-24 15,-3 1-14-15,0 3-11 0,3 1-85 0,-3-2-9 16,0 0-19-16,3-1-7 0,-3-2 7 16,0-5 14-16,5-2-19 0,-5-1 44 0,3-1 76 15,-3-4 11-15,0-4 10 0,3-1 6 0,-2-3-11 16,2-4 15-16,-3-1 21 0,0 0-8 15,13-11-2-15,-5 1-14 0,1-3-7 16,-2-1-10-16,3-5 18 0,1-3-21 0,2-4-9 16,-2 1-12-16,2-2 17 0,-2 2-14 0,2 3 13 15,-3 0-23-15,-3 1 6 0,0 5-1 16,0 0 18-16,-3 2-7 0,2 3-19 0,-3 2-2 16,-3-2 13-16,1 5-13 0,-2 0-10 0,1 6-5 15,-6-4 2-15,6 4-15 0,0 0 33 16,0 0-41-16,-21 11 18 0,14-6 13 0,1 3-31 15,2-1 8-15,1 2-5 0,0 1 5 16,-1 0 23-16,3 1-21 0,-1-1 11 0,2 3-3 0,2-3-5 16,3 4-8-16,-5-3 16 15,6 6 2-15,-2-3 16 0,2 3-16 0,-2-3-5 16,4 1 8-16,-2 0-5 0,1 0 15 0,2 1-11 16,-2-2-1-16,4-1-4 0,-5 2 6 15,1-3-10-15,-3 1 4 0,3-4 1 0,-4-1-5 16,1 2 15-16,2-4-11 0,-5 1 1 0,2-2 2 15,0 2-2-15,0-3-3 0,-2 0-23 0,2 2 21 16,-3-6-11-16,4 5-38 0,-4-5 2 16,0 0-4-16,0 0-21 0,7-16 7 15,-4 3 19-15,3-5 20 0,1-6-34 0,1-7 29 0,2-16 3 16,0-1-6-16,1-1 44 16,-2 1 30-16,-2 8 16 0,-1 6 23 0,-2 3-36 15,1 5 10-15,1 1 3 0,-3 6-18 0,0 1-2 16,-2 1 14-16,2 5-25 0,-3-1 1 0,3 4 1 15,-3-2-32-15,3 5 15 0,-3 0-1 16,1 4-19-16,-1 2 17 0,0 0-2 0,0 0 2 16,10 13 5-16,-7 0-22 0,-2 5 4 0,5 4 8 15,-5 3 18-15,2 9-23 0,0 0-18 16,0 4-28-16,-3 1-15 0,3 0-26 0,2 11-67 16,-5-6-104-16,0-11 7 0,0-2-515 0,0-3 62 15,3-7 49-15</inkml:trace>
  <inkml:trace contextRef="#ctx0" brushRef="#br0" timeOffset="180864.58">7440 1783 906 0,'1'-16'302'0,"2"1"-8"0,-3 2-23 15,0 5-22-15,3-2-19 0,-3 5-12 0,0-1-29 16,0 1-20-16,3 0-13 0,-3 5-10 16,0-9-15-16,4 6-21 0,-1-2-16 0,0 2-14 15,4-1 12-15,-2-1-28 0,4 4-13 0,1-2 16 16,1-1-26-16,-1 2-11 0,0-2 11 15,4 0-31-15,-1 1-7 0,-2-1 2 0,2-1-13 16,-2 0 11-16,3 0-23 0,-4-1 14 16,3 0 14-16,-2-2-23 0,-4 2 15 0,2-3 18 15,-1 2-26-15,-4-1 0 0,2 0 8 16,-3 1-5-16,-3-1-3 0,0 1 16 0,0 1 15 16,0-1-89-16,-3 2 4 0,-1 0 14 0,1 2 14 15,-4-1 6-15,7 4-15 0,-10 0 7 16,10 0-3-16,-10 5-7 0,3-1 18 0,3 4 8 15,-2 0-14-15,5 2 11 0,-2 1 3 0,3 2-6 16,-3 1 6-16,2 0-1 0,2 1 24 16,2 0-21-16,0 2 3 0,1-5-1 0,3 2 6 15,0-3 0-15,0-2 5 0,3-2-3 0,0-2-7 16,3-2-6-16,2-3 16 16,-2-2 8-16,0 1-3 0,2-5 15 0,1 0-10 0,1-1-7 15,-6-2 7-15,3 0 5 0,-1-1-5 16,-2 0-8-16,-1-1 14 0,-1 1-14 15,-2-2-7-15,1 2 15 0,-2 2 3 0,-5-2-19 16,5 1 11-16,-6 1 11 0,3 1-11 0,-3 2-3 16,0-1 8-16,0 1 3 0,0 5-11 15,0-10-30-15,0 6 10 0,0 4-18 0,0 0 18 16,0 0-20-16,0 0 2 0,0 0-6 0,0 0-11 16,0 0 35-16,7-2-11 0,-7 2-12 15,0 0-8-15,17 3 21 0,-17-3-8 0,18 0-2 16,-8-1 4-16,3-2 16 0,1 3-15 15,-4-5 5-15,4 3 10 0,-3-3 2 16,-1 2 11-16,1 1 28 0,-2 1 36 0,-2-2-3 16,0 0 2-16,0 2 11 0,-7 1-15 0,10-2-3 15,-10 2-7-15,0 0 7 0,10 5-3 16,-7 0 13-16,-3 1-25 0,-3 5 18 0,3 1-26 16,-3 4-10-16,3 1 17 0,0 3-9 0,0 3-13 15,3 1-3-15,3 6-36 0,5 1-36 16,-1-1-294-16,15 7-440 0,2-1 56 0,4-6 88 15</inkml:trace>
  <inkml:trace contextRef="#ctx0" brushRef="#br0" timeOffset="183715.81">9461 1606 488 0,'-11'-3'185'0,"5"2"-16"15,6 1-8-15,-11-2-5 0,4-2 31 16,1 3-44-16,6 1-2 0,-4-4-23 15,4 4-64-15,-11-3-6 0,5 1-2 0,6 2-7 0,-7-5 37 16,7 5-6-16,-6-4 14 16,6 4-5-16,-7-2 1 0,7 2 2 0,-4-5-11 15,4 5-2-15,-4-4-5 0,4 4-2 0,0 0-21 16,-3-5 15-16,3 5-28 0,0 0-5 16,4-10 0-16,3 7 8 0,-1-1 0 0,1 1-18 15,0-2-6-15,4 1 6 0,-2 0-16 0,2 2 1 16,3-1 12-16,-4 1 23 0,3 1-35 15,1 1-1-15,-1 1-2 0,-2-1 0 0,2 4 0 16,-3-1 13-16,1 1-6 0,-1 2-2 0,-3 1-2 16,-4 1-1-16,0 2 6 0,-3 2 15 15,-3 1 5-15,-6 2-36 0,-1 3 3 0,-5 0-8 16,2-1-18-16,-8 3 13 0,4-4-5 16,0-2 12-16,4-1 6 0,-1-2 2 15,4-3 29-15,3 0-14 0,-1-2 9 0,2-1-3 16,-1 1 2-16,1-5-12 0,6-1 2 0,0 0 0 15,0 0 2-15,0 0-9 0,0 0-3 16,0 0 0-16,0 0 10 0,27-9-8 0,-20 7-2 16,3 1 3-16,4 1-4 0,-4 0 19 0,3 1-18 15,1 1 20-15,0 0-12 0,3 2 2 16,-1 1-15-16,2 0 0 0,0 4-6 0,1-1-32 16,-1 0-47-16,-1-2-71 0,3-5-88 0,1 9-465 15,-1-2 18-15,-2-2 84 16</inkml:trace>
  <inkml:trace contextRef="#ctx0" brushRef="#br0" timeOffset="184449.81">10056 1606 982 0,'0'-6'323'16,"0"1"-88"-16,0-2-43 0,-4 1-5 0,3 1-2 15,-2-1-22-15,0 1-6 0,-1 2-27 16,1-2-28-16,-3 2 9 0,2-1-12 0,4 4-12 15,-14 0-12-15,4 4-11 0,1-1 2 0,1 5-15 16,-2-1 3-16,3 6-13 0,-1-1-10 16,2 3 5-16,0-2-13 0,5 0-16 0,1 0 4 15,0-1 1-15,1 1-9 0,5-2-3 16,-3-1 2-16,5-1 9 0,-2-3 4 16,4 0-10-16,0-4-7 0,4 0 4 0,-4-2 11 15,5-2-5-15,-2 0-6 0,1-3 8 0,-1-1 1 16,-3 0 4-16,1 0-23 0,-4-2 16 15,3 1 2-15,-4-3 1 0,-1 2 4 0,-2-2-15 16,0 2 10-16,-3 1-18 0,0 0 26 0,-3 1-15 16,0 0 2-16,-5 1 8 0,1 2-28 15,-2 2 7-15,2-1-5 0,7 2-7 16,-18 2-27-16,9 1-4 0,2-2-28 0,-1 6-8 16,2-2-10-16,5 2-36 0,-1-1-13 0,4 1-82 15,2 0 23-15,3 0-56 0,3-1-15 16,0-1-6-16,1 0 46 0,3-3 80 0,5 0 56 15,-4-1 29-15,1-1-32 0,2-1 37 16,-1 1 61-16,-4-2 117 0,-2 0 14 0,3-1 15 16,-1 1 30-16,-5 2 26 0,1-1-46 0,1-2 0 15,0-1 8-15,-2 4-31 0,-2-5 2 16,-2 2-2-16,-4 3-10 0,7-5 10 0,-4 1-31 16,-3 4 8-16,0-5-12 0,0 5 50 0,0 0-20 15,0 0-16-15,0 0 3 0,0 0-18 16,0 0-10-16,0 0-7 0,0 0-1 15,-20 10-31-15,16-3 11 0,0 2-21 0,1 0 13 16,3 0-23-16,0 1-7 0,0 0-8 16,3-1-8-16,-3 0-8 0,8-1 10 0,-2-1 6 15,1-1-8-15,3-2 5 0,4-1 0 0,-4-2-5 16,4-1 3-16,0-1-13 0,0-4 15 16,-1 4-15-16,0-5 25 0,-2 0-2 0,-1 1 15 15,-3-2-8-15,1-1-2 0,1-2 10 0,-6 3-5 16,1-1 13-16,-1-2-23 0,-3 3 5 15,0 0 0-15,-3 1-13 0,0 0 3 0,2 0 25 16,-5 4-25-16,-1-1-1 0,7 3-9 16,-17 0-1-16,17 0-25 0,-14 4-10 15,7-1-6-15,0 4-25 0,1-1-10 0,2 3-52 16,4-2-10-16,0 2-94 0,0-9-108 0,10 10-535 16,-3-3 115-16,7-2 31 0,0 0 123 15</inkml:trace>
  <inkml:trace contextRef="#ctx0" brushRef="#br0" timeOffset="184774.44">10691 1681 788 0,'3'-5'335'0,"-3"5"-2"15,0-7-36-15,0 7-108 0,0-6 8 0,0 6-15 16,-6-7-28-16,6 7-24 0,-4-4-15 16,4 4-7-16,-14 0-8 0,14 0-13 0,-13 3 5 15,6 0-20-15,1 2 4 0,-5 3-27 16,4-1-8-16,1 3-3 0,2 0-12 0,1 2-6 15,-1-1-2-15,1-1-10 0,3-2 15 16,3 1 8-16,1 0-11 0,-1-2-30 0,4 0 13 16,0-3 2-16,4-2 2 0,2-2 1 0,3-2-8 15,-2-2 3-15,0-1 2 0,3-1-3 16,-4-2-2-16,-2 1 13 0,2-3-13 0,-3 0 0 16,-2-1 5-16,-1 3 3 0,-4-2 2 0,0-1 6 15,-2 3-4-15,-1 0-14 0,-1 0 7 16,-5 0 10-16,-1 1-7 0,-1 2-6 15,-5 2 9-15,0 0-22 0,-4 1 6 0,-1 1 3 16,2 2-24-16,-2 2-4 0,2-1-42 16,1 4-33-16,2-2-49 0,-1 4-45 0,-3 0-139 15,11 1-463-15,2-1 61 0,0-1 102 0</inkml:trace>
  <inkml:trace contextRef="#ctx0" brushRef="#br0" timeOffset="191677.77">8906 2760 834 0,'-3'-8'271'15,"3"1"-43"-15,0 0-8 0,0-2-15 0,-3 1-28 16,3 0-19-16,0 1-2 0,3-1-15 0,-3-1-10 16,0 3-21-16,3-1 2 0,-2 0-24 15,5-1 6-15,-1 1-25 0,1 1-5 0,4 2-23 16,0-2 0-16,1 4-2 0,-1-1-11 15,-1 3 5-15,0 0-12 0,3 0 4 0,-2 2-20 16,1 1 21-16,-4 3-1 0,3-2-7 0,-3 6 5 16,-3-2-15-16,2 2-5 0,-6 2 17 15,-3 0-15-15,-3 2 13 0,1 3 0 0,-8 0-15 16,3 1 9-16,-1-1 1 0,-2-2-10 16,6-2 12-16,-4-3 3 0,5 0-23 0,-1-2 23 15,1-1 2-15,2 1-17 0,-3-2 2 16,4-2-5-16,2 2 5 0,-2-1-2 0,3-5 4 15,0 0 16-15,0 0-2 0,10 2-16 16,-10-2-20-16,17-2 25 0,-17 2-18 0,18 0 3 16,-5-4 0-16,-3 4-3 0,4 0 8 0,-1 0-20 15,2 4-26-15,-2-4-13 0,4 1-41 16,-3 1-66-16,0 3-14 0,3 0-132 0,0-2-479 16,-3 1 57-16,3 1 91 0</inkml:trace>
  <inkml:trace contextRef="#ctx0" brushRef="#br0" timeOffset="192066">9447 2704 842 0,'0'-6'348'16,"-3"0"8"-16,3 6-62 0,-3-9-28 16,-2 4-5-16,2 0-46 0,0 2-7 0,3 3-27 15,-11-6-19-15,5 5-22 0,6 1-27 0,-17 0 7 16,10 3 13-16,-3 2-51 0,-1 1 8 15,1 3-8-15,3 1-21 0,-4 0-10 0,5 3-5 16,0-3-10-16,5 2-25 0,-2-1 6 0,3 0-6 16,0-1 4-16,3 0-7 15,0-2-6-15,4-3 14 0,0 2-1 0,4-2-12 16,2-3-6-16,4-2 13 0,-3 0 1 0,3-2-14 16,-3 0 11-16,3-1 25 0,-1 0-31 15,-1-2 16-15,-2-1-10 0,-2 0 10 0,-1-1-10 16,-3-2 15-16,-1 2-13 0,-2-2-2 0,0 0-16 15,-4 2 5-15,0-1 11 0,-4 2 0 16,0-2-8-16,-2 3-21 0,2-1-9 0,-3 2 4 16,1 1-10-16,-2 3-20 0,8 0-16 0,-13 1-53 15,13-1-8-15,-10 5-52 0,10 0-91 16,0 0-569-16,0-5 85 0,7 10 15 0,0-5 110 16</inkml:trace>
  <inkml:trace contextRef="#ctx0" brushRef="#br0" timeOffset="192408.45">9820 2753 1049 0,'3'-7'320'0,"-3"7"-13"0,0-7-110 15,0 7-23-15,-6-4-2 0,6 4-16 0,-7-6-26 16,2 5-2-16,5 1-12 0,-16-1-14 16,9 1-18-16,7 0-22 0,-17 2 12 0,10 2-2 15,-3 1-18-15,2 1-6 0,-1-2-22 0,5 1 12 16,1 2-5-16,0-1-30 0,3-1-11 15,3 2 6-15,0-2-6 0,4 0-5 16,3-1 24-16,4-2-22 0,-1-1 9 0,1 0-1 16,0-2-7-16,0 1 15 0,-1-3-10 15,0 0-5-15,2 0 30 0,-2-2-7 0,-2 0-5 16,-1 0 27-16,-3 0-9 0,3-1 0 0,-3-1 12 16,-4 0-23-16,1 2 24 0,-1 0-19 15,0-2 3-15,-3 3-5 0,0 4-5 0,-6-11 2 16,2 7-4-16,-2 0-14 0,2 1 8 15,-3 1 3-15,7 2-49 0,-13-3 15 0,13 3-48 16,0 0-10-16,-11 6-26 0,11-6-29 0,0 7-78 16,0-7-55-16,7 9-518 0,3-6 75 15,1 0 78-15</inkml:trace>
  <inkml:trace contextRef="#ctx0" brushRef="#br0" timeOffset="192764.4">10236 2696 788 0,'0'0'307'0,"3"-7"21"16,-3 7-16-16,0-6-43 0,0 6-29 0,-6-6-14 16,6 6-14-16,-4-6-10 0,4 6-25 0,-9 0-29 15,9 0-22-15,0 0 7 0,-18 6-23 16,8 0-8-16,3-1-27 0,0 3 9 0,0 0-12 16,1 1 10-16,-1 1-31 0,1 0 0 15,5 2-7-15,-3-3-19 0,1 1-4 16,3-1-16-16,3-1 25 0,1-1-22 0,-3-1 5 15,5-4-3-15,1 2 3 0,-1-3-3 0,5-1 0 16,2-1 8-16,-3-3-18 0,1 0 8 16,-1 0 20-16,0-1-25 0,-2-3 2 0,2 2-5 15,-4-3 23-15,-3 0-5 0,1 0-3 0,-1 0 1 16,1 1-9-16,-4 0 1 0,0-1 15 16,-4 2-15-16,1 1-19 0,-1-1 16 0,-2 2-7 15,0 1 10-15,-1 2-16 0,7 2 10 0,-14-2-17 16,7 2-34-16,7 0-2 0,-13 4-36 15,8 0-25-15,2 1-60 0,0-1-89 16,3-4-46-16,0 6-540 0,6 0 53 0,2 0 95 16,2-3 62-16</inkml:trace>
  <inkml:trace contextRef="#ctx0" brushRef="#br0" timeOffset="193031.26">10629 2716 1021 0,'0'0'330'0,"0"0"-94"16,0 0-6-16,0 0-28 0,0-5-23 0,0 5-20 16,0 0-16-16,0 0 6 0,0 0-19 15,0 0-22-15,0 0-24 0,0 0 8 16,7-3-15-16,-7 3-3 0,15 2-15 0,-6-1-5 16,5-1 0-16,0 0 0 0,6-1-11 0,0-1-12 15,1 0-8-15,3-1 2 0,4 0 16 16,-1-2-10-16,-4 2-18 0,-2-1 0 0,0 2-24 15,-1-1 4-15,-3-1-1 0,-3 2-12 0,-3 1-1 16,2-2-40-16,-7 1-83 0,-6 2-135 16,0 0-82-16,8 0-419 0,-8 0 32 0,0 0 101 15,0 0 91-15</inkml:trace>
  <inkml:trace contextRef="#ctx0" brushRef="#br0" timeOffset="193242.94">10821 2573 801 0,'-7'-3'335'0,"7"3"-28"0,0 0-33 0,-7-3-18 15,7 3-33-15,0 0-21 0,0 0-13 0,0 0-4 16,0 0-22-16,-6 10-22 0,9-4-10 16,0 0-16-16,-2 5 0 0,5 0-12 0,-2 3-19 15,2 0 3-15,-1 3-5 0,1-2-13 0,0 3-31 16,1 1-14-16,0 0-37 15,0 2-56-15,-3-3-134 0,6 4-682 0,-1-6 86 16,-1-1 85-16,2-3 130 0,0-5 3 0</inkml:trace>
  <inkml:trace contextRef="#ctx0" brushRef="#br0" timeOffset="193866.06">11399 2436 911 0,'0'-8'263'16,"-4"1"-19"-16,4 0-32 0,0 1 0 0,-3 1 1 15,3 0-31-15,-3 1 56 0,3 4-28 16,-4-8-29-16,4 8-12 0,0-7-25 0,0 7-11 15,0 0 8-15,0 0-54 0,0 0 5 0,-10 16-5 16,9-7-3-16,-2 4-22 0,0 3 2 16,3 2-8-16,-4 0-2 0,1 1-8 0,0 1 0 15,-3 0 10-15,1 2-30 0,-1-3-6 16,5-2 3-16,-5-1-13 0,3-2-10 0,2-2 0 16,-2 1-10-16,0-3 8 0,3-1-11 15,-3-2 15-15,2-1 9 0,1-2-6 0,0-4-5 16,-4 6 5-16,4-6-8 0,0 0 11 0,0 0 2 15,0 0-12-15,0 0-1 0,0 0 1 16,4-19-1-16,-4 19-5 0,4-6 6 0,-1 1-3 16,0 2 12-16,4-1-14 0,-3 2 7 0,6-3 7 15,3 2-12-15,-3 0 5 0,5-1-5 16,1 2 5-16,2-2 3 0,3 1-14 0,-2 0-9 16,2-1-6-16,3 2-12 0,-4-1-16 0,1-1 8 15,-3 2-5-15,1-2 0 16,-4 2 0-16,-2-2 10 0,1 0 12 0,-1 1 1 15,-6-3 8-15,4 0 33 0,-4 0-6 0,-4-1 11 16,3-1 31-16,-5 1-8 0,2 0-3 16,-3 0 1-16,-3 1-9 0,2 1-2 0,1-1 16 15,-6 2-3-15,3 0-15 0,3 4 2 0,-7-4-10 16,7 4 15-16,-14 6-10 0,7-1-8 16,0 3 8-16,0 2-12 0,1 5 4 0,5-1 0 15,-2 3-2-15,3 1-10 0,0 0-3 0,4 2-16 16,2 1-27-16,5 3-26 0,-4-2-44 15,10 3-71-15,-10-2-244 0,6-2-465 0,1-2 122 16,-1-4 32-16,-6-1 81 0</inkml:trace>
  <inkml:trace contextRef="#ctx0" brushRef="#br0" timeOffset="194188.67">10571 3171 767 0,'0'0'264'0,"0"0"-39"0,31 5 1 16,-4-10-14-16,14 0-25 0,17-5-28 16,11-4 7-16,16-7 52 0,8 1-37 0,13-2 11 15,3 1-28-15,1-2-10 0,-2-1-8 16,-4 1-3-16,1 1-23 0,-1-2-12 0,-2 2-6 15,-3 2-10-15,-4-2-20 0,-6 5-3 0,-24 4-10 16,-3 3-3-16,-10-2-10 0,-12 5-5 16,-9 1-23-16,-10 1-5 0,-5 3 0 0,-11 2-29 15,-5 0-45-15,0 0-67 0,-31 7-202 0,-18 13-581 16,-9 0 140-16,-20 8 6 0,-14 1 189 16,-15 0-18-16</inkml:trace>
  <inkml:trace contextRef="#ctx0" brushRef="#br0" timeOffset="194436.34">10605 3406 862 0,'58'-17'264'16,"22"-8"-29"-16,12-1-12 0,17-6-41 0,38-7-3 16,3 0-10-16,-2-1-21 0,-9 5 3 15,5 1-25-15,-3 0-14 0,-26 7-2 0,-2 0-20 16,-3 0-11-16,-11 2 6 0,-6 2-14 0,-8 2-1 15,-23 5-12-15,-5 1 73 16,-15 5-31-16,-12 1 25 0,-5 1 16 0,-9 2-46 0,-1-1-8 16,-6 3-26-16,-5 0-17 0,-4 4-24 0,0 0-30 15,-41 4-46-15,3 3-239 16,-13 7-626-16,-11-3 140 0,-3-2 64 0,1 0 60 16,-2-3 83-16</inkml:trace>
  <inkml:trace contextRef="#ctx0" brushRef="#br0" timeOffset="205879.9">32131 6526 130 0,'10'-13'56'0,"-2"3"6"0,-1-1-21 15,1 3-11-15,-2-1 24 0,1 0 13 0,-1-3-19 16,1 1 60-16,1 3-3 0,-2-2 0 15,0 1-36-15,-2-3 33 0,3 2 72 0,-4 2 8 16,5-2-33-16,-2 1 22 0,-1 1-40 0,-3-1-6 16,4 1-15-16,-2 1 36 0,-1 0-8 15,-3 0-17-15,7 2-14 0,-6-2 11 0,2 1 5 16,0 3-34-16,0-4-2 0,-3 7 8 0,1-7-26 16,2 5 0-16,0-3-12 0,-3 5-14 15,0 0-2-15,0 0-13 0,0 0 26 0,0 0-21 16,-10 14 23-16,0-3-7 0,-7 10 15 0,-1 4-23 15,-11 11-102-15,-5 3 25 16,-8 11 0-16,1 3 13 0,-1-2-10 0,0 4 7 16,0-3 6-16,7-9-3 0,3 1 20 0,-1-6 0 15,5 1-9-15,5-5 4 0,4-9 8 16,4-5-10-16,1-1 2 0,7-6-18 0,-1 1 6 16,-1-3 2-16,2-1-10 0,4-2 18 0,2 3-3 15,0-7 8-15,2 2-18 0,-1-6-5 16,9 4-26-16,-4-1-15 0,-5-3-8 0,17-4-82 15,-7 1-92-15,-2-6 0 0,2 3-504 0,-3-1 46 16,-1 3 105-16</inkml:trace>
  <inkml:trace contextRef="#ctx0" brushRef="#br0" timeOffset="206477.76">31704 6686 780 0,'-3'-4'307'0,"3"4"-46"15,0 0-28-15,0-6-18 0,0 6-35 0,0 0-19 16,0 0-28-16,0 0 8 0,0 0-26 0,0 0 10 15,0 0-22-15,-3 20-9 0,2-12-7 16,1 5-23-16,-1-2 6 0,1 3-14 0,-2 3 8 16,-1 2-5-16,0-3-11 0,3 1-4 0,-1 4 2 15,0-3-8-15,-4 0-2 0,5 0 5 16,-3 3-10-16,3-3-8 0,0-1-3 0,-2 0 6 16,2-2-8-16,-3-3-10 0,3 2 15 15,0-3-18-15,0 3 18 0,0-4-18 16,3-2 38-16,-3 2-35 0,0-3 10 0,0 0 2 15,0 1-17-15,0-1 5 0,0-3 7 0,1 2 3 16,-1 1 5-16,0-7-5 0,0 8 8 16,0-5-1-16,0-3 3 0,1 7-2 0,-1-7 25 15,0 7-20-15,0-7-82 0,0 0 5 0,13-3 10 16,-13 3 13-16,20-6-26 0,-6 0 11 16,0-2 12-16,2-1 6 0,-1 2 4 0,2 0 6 15,3-4-16-15,-3 3-2 0,0-1 15 0,0-1-5 16,0 2 8-16,-3 1 3 0,3-2 9 15,-4 2 1-15,0 1-1 0,-3-1-12 0,-2 3 18 16,0-2-16-16,-1 4 13 0,-1-4 23 0,1 3-28 16,0 2 18-16,-3-4-13 15,2 3 8-15,-6 2-8 0,7-6 0 0,-2 5 6 0,-5 1-1 16,5-1 0-16,-5 1-10 0,7-6 3 16,-7 6-14-16,0 0-14 0,7 0 2 15,-7 0-36-15,0 0 5 0,0 0 3 0,0 0-59 16,6 6-56-16,-6-6-172 0,0 8-499 0,1-6 76 15,-1-2 98-15,3 6 75 0</inkml:trace>
  <inkml:trace contextRef="#ctx0" brushRef="#br0" timeOffset="-212546.83">30491 6159 496 0,'0'0'236'16,"7"0"-9"-16,-7 0-42 0,0 0-11 15,0 0-26-15,0 0-10 0,0 0-20 0,0 0-8 16,0 0-2-16,0 0-19 0,0-9 11 16,0 9 3-16,0 0-29 0,-1-8-10 0,1 8 2 15,0 0-12-15,-3-8 0 0,0 2-6 16,3 6-19-16,-3-7 4 0,1 3 16 0,-3-2-26 16,2 2 23-16,0-3-21 0,-2 1 3 0,-1-2-5 15,4 4-2-15,-6-3 12 0,1-1-15 16,1 2 3-16,-2-1-1 0,1 1 1 0,0-4 2 15,-4 6-11-15,0-5-7 0,-4 0 3 0,1 2 2 16,-1-2 1-16,-7 0-16 0,1 0 12 16,1 0-2-16,-4-1-2 0,0 1-1 15,1 1 4-15,-6 0-6 0,2-1 5 0,0 3-5 0,0-1 23 16,-1 0-31-16,1 1 16 16,-1 1-8-16,1-1 13 0,1-1 66 0,-3 4-7 15,3-3-11-15,-2 1-12 0,3 1-8 0,-2 0 0 16,0 1-13-16,3 2 10 0,0-4 6 15,3 4-14-15,-3-1-2 0,0 1-22 0,0 1 14 16,-2-2-23-16,2 0 19 0,1 2-1 0,-3 0 1 16,-1 0-1-16,-4 2 0 0,2-2-15 15,-4 2 13-15,1-2-10 0,-2 1 15 0,0 1-13 16,-2-1 5-16,2 4 5 0,0-5-4 0,-4 2-9 16,4 3 6-16,-4-3-3 0,1 5 0 15,6-6 13-15,-6 5-16 0,0-2-7 16,-2 2 16-16,2 0-14 0,-1-1-2 0,1 3 7 15,2-2 22-15,-1 2-24 0,2-4-3 0,-2 3 16 16,2 2-21-16,0-3 29 0,0 3-21 16,3-1 2-16,-3 2 3 0,-1-2-5 0,4 2-2 15,-3 1 2-15,5-1-18 0,-4-1 13 0,3 1 12 16,-1 2-7-16,3-1-5 0,-2-2 8 16,-1 2-3-16,5 2 15 0,-2-2-5 0,-2 3-5 15,5-3-7-15,1 2-6 0,-3-1 1 16,-1 2 1-16,1 1 6 0,2-4-2 0,-1 5 22 15,-1-2-22-15,3-1-8 0,1 4 10 16,-2-1-6-16,1 1 4 0,0 1 4 0,0 1 1 16,0 0 0-16,1-2 7 0,2 2-8 0,-3-1 3 15,2 2 6-15,-1-1-24 0,1 3 18 16,-4-4-8-16,2 3-4 0,1 0 14 0,2-2-4 16,-3 4-23-16,4-4 12 0,-4 4 5 0,0-1 6 15,-4 8-11-15,4-5 13 0,-2 6-10 16,2-5 8-16,3-2-3 0,3-4 18 0,1 4-13 15,-3-1 5-15,0 1-7 0,2 1 4 16,-2 0-14-16,-8 9 9 0,11-8 1 0,-3-1-8 16,-5 8 5-16,6-1-6 0,1-7 17 15,-9 9-14-15,4-1 16 0,2-4-8 0,-3 4-7 16,4-4-4-16,2-4 4 0,-6 10-3 0,4-4 28 16,-4 2-18-16,0 2-3 0,0-1 9 15,-1 0-11-15,2 2-3 0,-4-3 11 0,3-1-3 16,-2 3 0-16,-3 0-8 0,5-5 6 0,-3 3 0 15,3 1 4-15,-4-1-7 0,5-4-2 16,-2 2 7-16,-2 1-5 0,2 1 5 0,3-3-5 16,-6 4 0-16,7-8-3 0,-2 9 8 0,2-5 8 15,3-3-15-15,-5 6 15 16,1 2-11-16,0-3 1 0,8-7-11 0,-3 6 23 16,3-5-15-16,-3 0-12 0,-7 14 27 0,10-10-13 15,-3-1 11-15,-3 6-20 0,3-2 14 16,4-7-9-16,-2 4-9 0,5-3 14 0,-4 3-8 15,1-1-3-15,0 1 8 0,2-1-7 0,-2 3 4 16,2-1 8-16,1-2-7 0,0 3-1 0,-1-1 21 16,4-2-23-16,-3 3-3 0,3 1 3 15,-3-2 15-15,3-2-20 0,1 1 7 0,-1 3 6 16,-1-5-11-16,2 3 11 0,2 2-1 0,-2-1 6 16,3-3-13-16,-1 1-10 0,1-3 15 15,-1-2-8-15,0 9 10 0,4-4 1 0,-3-2 5 16,3 1-21-16,0-1 33 0,0 3-17 15,0-4 2-15,0 2-10 0,3 2 8 16,-3 0-6-16,0-4 0 0,3 10 9 0,-2-3-4 16,-1 1 8-16,4-1-10 0,-1-6 8 0,0 4-13 15,-2 3 2-15,5-3 8 0,-1 1 8 16,-3-8-23-16,4 5 7 0,-1-2 19 0,1 6-21 16,1-3-3-16,0-4 11 0,3 5-14 0,-3-2 19 15,3 0-11-15,0-1-7 0,0 0 15 0,1 1 6 16,3-3-9-16,-4 5-7 0,3-4 0 15,1-2 5-15,6 13 13 0,-2-7-1 16,-5-4-9-16,7-3 0 0,-2 0-1 0,-4 4-12 16,8-4 10-16,1 8 8 0,3-2-11 15,-2-4 0-15,-3-7 1 0,9 12 2 0,-5-9-3 16,-5-3 3-16,4 2 3 0,3-1-8 0,4 4 5 16,3 4-3-16,-7-8-2 0,6 9 10 15,-4-10-5-15,-3 1 0 0,6 7 13 0,-4-10-13 16,-1 4-3-16,-3-4-14 0,14 7 27 0,-1 0-18 15,1 0 6-15,-1-1 12 0,-6-5-5 16,11 2 0-16,1 0-18 0,-2 0 8 0,1-2 15 16,-1-1-5-16,4 0-7 0,-1 2 10 0,0-3-16 15,1-1 13-15,-1 1-8 0,-7-5 16 0,-2 2 0 16,2-3-13-16,-1 2 0 0,9 3 0 16,-6-3-8-16,-5-5 11 0,14 9 0 0,-7-9-6 15,-4 5-5-15,-2-4 16 0,2 1-16 16,3 0 11-16,9 3 7 0,1-1 0 15,-8-4-12-15,-4 2 9 0,15 1 1 0,-7-2-8 16,-8-1 8-16,13 0-21 0,-6 1 16 0,-3-4 2 16,-2 2-8-16,1 0-2 0,14 1 23 15,-1 2-16-15,-9-5-14 0,-1 2 4 0,-3-3-5 16,3 3 16-16,-3-2 4 0,17 4-12 0,0-3 8 16,-1 1-3-16,0 0-10 0,1 1 2 0,-3-1 23 15,-5-4-12-15,-8 5-3 0,-1-1-10 16,13 1 10-16,-9-1 2 0,-5-4-7 0,2 4 13 15,13 3-8-15,-8-6-5 0,-6 0 5 0,17 3 20 16,-7-1-15-16,-7-4-12 16,15 4 12-16,2-2-13 0,-12-4 16 0,-2 5-11 15,-2-3 1-15,-1-2 2 0,4 0 2 0,-7 0-7 16,4 0 2-16,-1 0 6 0,1 0 17 16,-4-3-25-16,3-1 3 0,1 3 4 0,13-6 6 15,-8 3 10-15,6-4-5 0,-8 0-21 0,-6 3 8 16,11-5-10-16,-7 2 15 0,-7 1 5 0,1-3 6 15,9-5-9-15,-7 5 11 0,5-5-10 16,-6 5 2-16,-9-2-5 0,12-8 8 0,-7 8 0 16,-6-2 2-16,12-10-7 0,-7 6 5 0,4-7-3 15,-9 8 13-15,6-6 0 0,-3-4-10 16,1 1 0-16,-4-6 10 0,3 5-26 16,-1-3 18-16,-1-3-2 0,-1 1-13 0,0-3 21 15,0 2-16-15,0-2 0 0,2 2 5 16,-5-3-5-16,3-2 21 0,0 3-24 0,-4-5 14 15,4 5-14-15,-2-1 9 0,-4-1 4 0,5-5-18 16,-5 5 6-16,2-3-3 0,1-2-5 0,-4 0 7 16,3-1-4-16,-1 1-8 0,-3-2 20 15,0-1-5-15,0-2-90 0,-2 3 27 0,2-3-12 16,-1 2 22-16,1-2-6 0,-3 2 13 0,3-3 3 16,-4-1 10-16,-2-1-3 0,3 0 5 0,0-1 3 15,-5 2 0-15,2 4 3 16,-3-5 9-16,-1 1-1 0,1-1-1 0,-1 0 15 15,1-1 4-15,-1-1-14 0,-1-1-2 0,4 2 2 16,-2 1-10-16,-2 0 3 0,0-2 15 16,2-2-8-16,-1 3 11 0,-2 0-11 0,2-1 0 15,-3 0 6-15,1-3-3 0,-1 4 10 0,0-5-13 16,1 5 0-16,2 1-5 0,-6-2 13 0,4 1 6 16,-5-3 17-16,1 3-13 0,-1-1-13 15,-2 1 6-15,3-3-8 0,-3 2 2 0,-1 1 3 16,0-3 0-16,0 1 5 0,-3 0-12 15,0 6 7-15,-1-6 7 0,-1-2-12 0,-1 2 8 16,0-3 10-16,3 4-13 0,-7-4-6 16,3 3-1-16,0-2 14 0,-2 3-9 0,-4-3 4 15,5 2 1-15,-4-3-16 0,-1 4 8 0,-1 1 8 16,-2-4-1-16,1 2-4 0,-4 2-1 0,3-5 13 16,-3 4-10-16,-2-5 3 0,-3 6-1 15,0-4-2-15,-5-5-7 0,-2 0 7 0,4 9-13 16,-5-5 5-16,-7-3 6 0,2 2-1 0,-5 5-10 15,-4-4 8-15,-2 3 15 0,-6-1-2 16,-7 2-16-16,-4-1 8 0,-6-2 0 0,-5 3 3 16,-5 2-16-16,-28-13 0 0,-3 5 1 0,-20 1-4 15,-12 5-4-15,-16 4-16 0,-11 8-18 16,-33 1-28-16,-18 5-58 0,-31 0-219 16,-95 9-460-16,-20 1 61 0,-19 2 60 0,-26 2 70 15</inkml:trace>
  <inkml:trace contextRef="#ctx0" brushRef="#br1" timeOffset="-130710.89">14445 4110 327 0,'0'0'138'15,"0"0"-7"-15,0 0-26 0,0 0 2 0,0 0-2 16,0 0 8-16,0 0-77 0,0 0-13 0,0 0 38 16,3-9-33-16,-3 9 98 0,0 0-6 15,0 0 0-15,0 0-20 0,0 0-8 0,0 0 8 16,-3-9 5-16,3 9 10 0,0 0-46 0,-4-4 39 15,4 4-8-15,0 0-18 16,0-9-13-16,0 9 13 0,-3-4-26 0,3 4 3 0,-3-7 5 16,0 5-21-16,3 2-2 0,-1-7 0 15,-3 1 0-15,1 3-7 0,3 3 14 16,-4-8-17-16,1 4-13 0,0 0 5 0,3 4 2 16,-3-8-7-16,-1 3 3 0,1 2-8 0,0-2-3 15,-2 1 5-15,2-1-4 0,0 1-4 0,-4-1 14 16,4 1 4-16,-4-3-22 0,0 1 7 15,-3-1 8-15,3 3-10 0,-3-3 2 0,-1 0 8 16,-2-1 0-16,-4 1-16 0,3 0 3 0,-3 1 3 16,3-2-16-16,-10 0 6 0,0 0 7 15,4 0 5-15,-4 3-10 0,-3-5 3 16,2 3 4-16,-2 3-22 0,0-3 15 0,-1 0-74 16,-3 0 7-16,0-1 6 0,-2 4-8 15,5-2 18-15,-9-1 7 0,6 3 3 0,-3-3-15 16,-4 0 30-16,-2 0-7 0,1 3 18 0,-1-4-3 15,-1 1 5-15,-17-2-3 0,6 1 4 16,-3-1-9-16,1 0 16 0,9 1 3 0,5 2-16 16,-15-4 2-16,11 3 1 0,5 0 17 0,-11-4 4 15,5 3-1-15,7-1-3 0,-13-3-4 0,7 4-6 16,3 2 13-16,-14-6-2 16,0 1-21-16,-3 1 20 0,3 2-7 0,-2-1 13 15,-1-2 0-15,0 1-8 0,-1 1-3 0,4 0 0 16,-3 0-7-16,0 0 10 0,4 2-10 15,-4 0 2-15,-1-1 11 0,1 4 7 0,-7 0-12 16,0 0-1-16,-3-2 26 0,-1 3-20 0,-2-1-6 16,2 3 6-16,0-2-6 0,1 0 3 15,0 2-3-15,0 1-7 0,0-3 23 0,2 3 0 16,-2-1-6-16,0 1-4 0,-1-3 0 0,-6 0-21 16,3 3 28-16,1-1-10 0,-2 1-15 0,2-2 15 15,6-2-6-15,-3 4 6 0,3 0 8 16,-4-1-3-16,4 1-7 0,-3-2 9 0,0 1-14 15,-5-2-1-15,2 2 11 0,0 1-3 16,-1-3 0-16,-1 2 17 0,2 1-32 16,0-5 2-16,1 4 8 0,2-1 10 0,0-3 6 15,3 5-9-15,-3-3 1 0,-1 2-11 0,4-3-2 16,-3 4 15-16,6-2 3 0,-6 1-1 16,3 1-7-16,-7 0-13 0,4 1 11 0,-3 1 10 15,2-1-14-15,0 2 17 0,-2 1 4 0,-1 1-25 16,-3 3 7-16,3-4 3 0,0 4 8 0,-6-2-11 15,6 3-2-15,-1-2-10 0,5 3 20 16,1 1-13-16,2 3-4 0,0 1 22 16,0-4-15-16,-1 5-3 0,1-2 3 0,3-2 13 15,-3 2-11-15,4 1 6 0,-1-2 2 16,4 1-21-16,0 1 11 0,4-3-2 0,0 2 14 16,5 2-17-16,9-5 20 0,5-2-7 0,1 4 4 15,0-1-22-15,0 1 25 0,3 1-7 16,0 0-11-16,-2 2 11 0,5-1-11 0,0 1-2 15,1 1 15-15,3-1-13 0,-3 1 11 0,5 0 7 16,0 0-7-16,1 2-14 0,0-1 40 0,4 3-37 16,-4-2 13-16,5 3-15 0,-2-5 17 15,5 0-1-15,-1 2-22 0,0-1 9 0,1 3 4 16,2-2-2-16,1-1-3 0,-4 3 3 0,5-3-3 16,2 0 11-16,-1 2-11 15,1 0 3-15,1-3-3 0,2 1 11 0,1 0-13 16,0 3 28-16,0-4-23 0,3 2-1 0,0 4 9 15,3-4-16-15,-3 6 13 0,4 0 23 16,2 0-18-16,0 0-15 0,1 3 2 0,1-5 8 16,1 7 3-16,1-5-6 0,5 1 1 0,-2-1 10 15,1-1-11-15,-1 1 29 0,5 0-37 0,-4-3 9 16,6 0-11-16,0 1 13 0,1 1-5 16,3-4 2-16,-3 2-22 0,2-3 32 0,14 11 24 15,2-8 46-15,-2 1-3 0,0 1-18 0,4-2-7 16,4-4-3-16,-1 2-5 15,1-4-10-15,2 2 10 0,8-2-3 0,-3-1-15 16,-1 0 5-16,3-4-12 0,-2 4 4 0,3-3 1 16,-1 1-1-16,1-3 1 0,6 1-1 15,1-1-17-15,3-1 9 0,0 0-4 0,7-2 2 16,-4 3 6-16,4-2-6 0,0-1-5 0,0-1 10 16,3 2-7-16,0-1-3 0,0-1-7 0,-3 1 4 15,0-3 6-15,-1 2-6 0,2 0 14 16,1-2 12-16,-2 2-15 0,0-1-13 0,-3 1 7 15,2 0 6-15,1-2-8 0,0 0 8 0,3 0-13 16,4 1 13-16,16 1-10 16,1-2-1-16,-3 2 11 0,-11-3-3 0,13 2-2 0,-20-2 5 15,4 1-16-15,-4-1 3 0,4-2-10 16,3 4 10-16,0-4 13 0,14-1-18 0,3 3 28 16,-3-1-16-16,-15 1-14 0,-2-3-9 15,-4 1 32-15,7-1-27 0,-3 2 9 0,3-2 7 16,14-2 0-16,3 1-5 0,-17 1-5 0,17-3 18 15,-17-1-16-15,-3 3 8 0,2-5 8 16,-4 4-8-16,0-4 3 0,16-1 0 0,-1-3-8 16,0 3 7-16,1-1-14 0,-1-2 9 0,-16 3 3 15,13-2 11-15,-15 0-14 0,-2 1 11 0,0-2-13 16,0 1 0-16,-1 0 5 0,15-6 0 16,-3 2-18-16,-9 2 13 0,9 0 0 15,-12-1-5-15,1 2 5 0,-4-2 13 0,11-4-10 0,-10 1 9 16,-4 0-12-16,0-1 6 15,12-3-17-15,-15 4 14 0,3-2-16 0,-4 0 13 16,5 1 3-16,-1-1 12 0,-3 0-23 0,-1-2 8 16,-3 3-5-16,0-1 13 0,-3-1 7 0,-1-3-12 15,-5 1 15-15,1-1-29 0,-4 2 9 16,1 0 10-16,-5-5-3 0,-2 3-10 0,-2 0 12 16,2-3 1-16,-12 7 12 0,-1-4-17 0,-3 4 7 15,-3-3 3-15,-1 3 2 0,1-6 24 16,0 4-24-16,-8 2 0 0,4-2 3 0,-7 1-13 15,0 0 3-15,1-1 0 0,-4-1 10 16,-4 0 5-16,0 4-85 0,-3-3 1 0,0-1 2 0,-3-2 13 16,-3-3 13-16,-1 1-1 15,-7-1 1-15,1-1 13 0,-2-2-6 0,-9-7 18 16,4 7-7-16,-7-5 7 0,-1 1 1 0,-3 0-9 16,-3 3-4-16,-3-2 22 0,-1 4 1 0,-6-3 0 15,0 4-21-15,-5-1 18 0,1 1-13 16,-3 1 8-16,-4 0-3 0,-16 0 16 0,10 3-34 15,-12 0-7-15,-5 4-8 0,-4 0-8 0,-4 4-43 16,-10 3-54-16,-6 4-94 0,-14 7-103 16,13-2-459-16,-10 2 81 0,-3-1 96 0</inkml:trace>
  <inkml:trace contextRef="#ctx0" brushRef="#br1" timeOffset="-128460.82">20922 14564 291 0,'21'-5'128'0,"-3"5"-30"15,-2 0 1-15,-1 0 19 16,1 3-21-16,-2 1 13 0,0 0-94 0,3 2 22 15,-1 1 62-15,-1 1 5 0,-2 7-18 0,4 0 5 16,-6 1 11-16,2 5-19 0,-3 1-5 16,-3 6 3-16,-3 5 0 0,-1 2-18 0,-6 5-18 15,-1 10-5-15,-6 5 10 0,-1-2 3 0,-5 6-8 16,-5 9-10-16,-3 1 5 0,-4-2-10 16,1 1-6-16,-4 0 6 0,5 0 5 0,-5 2-3 15,4-2-10-15,-1-2 3 0,4-13 7 0,6-3-12 16,-1 0 12-16,1 0-5 0,5-2-2 0,-2-2 15 15,5 3-16-15,4-10-7 0,2-4 13 16,1-2 5-16,3-2-16 0,0-4 3 16,4 2-18-16,-1 2 13 0,7-5 3 0,0 2 7 15,4-6 10-15,3 1 19 0,0-7-11 16,4-1-11-16,2-1 6 0,1-4-18 0,7-1-10 16,0-5 18-16,0 0-13 0,2-1 13 0,-2-5-6 15,3 0-9-15,2-3-4 0,-2-2 4 0,0 0-1 16,-3-4-12-16,-7 3-1 0,2 0 1 15,-5-2-1-15,-3 1 14 0,-2 1-11 0,-2 0 13 16,-4 2 0-16,-3-1 20 0,-4 1-10 16,0 1-20-16,-3 1-1 0,0 4 9 0,-6-7-11 15,-1 4 0-15,-3 3 3 0,-4 3 10 16,1 0-6-16,-5 3 1 0,-2 1-10 0,-1 5-6 16,-2 0 8-16,1 4 3 0,-1 4 0 0,3 1-6 15,-5 13-4-15,1 1 2 0,8-4 5 16,6 0-3-16,-4 17 4 0,4 2-1 0,3 0-16 15,0 5 11-15,6 0 6 0,1 2-12 0,1 4 12 16,2 3-1-16,4-1 2 0,0-1-12 16,0-1 8-16,3 2-1 0,4 11-7 0,-1 0 0 15,1-14 3-15,-1-1 7 0,-2-1-5 0,2-2 2 16,-2 0-2-16,0 1 3 0,-2-3 2 0,-5-1 3 16,-1 0-8-16,-3-8 5 15,-4 5 13-15,-5-3 0 0,-9 0-13 0,-9-1 10 16,-11 8 11-16,-13-1-8 0,-7 0 2 0,-11-1-5 15,-12 2-35-15,-32 10-62 0,-41 0-328 16,21-3-434-16,-17-5 45 0,-11-4 131 0,-17-8 77 16</inkml:trace>
  <inkml:trace contextRef="#ctx0" brushRef="#br1" timeOffset="-120575.19">24457 4675 302 0,'10'1'158'16,"4"1"6"-16,0-2-10 0,3 0 7 0,0 3-8 16,7 0-27-16,-3-2 10 0,6 0-16 15,1 4-13-15,3-4 1 0,3 2 15 0,6 2-29 16,1-2 14-16,1-3-1 0,19 7-32 0,0-1 7 16,1-4-3-16,3 5-10 0,0-4 3 15,6 3-3-15,2-4-15 0,-2 3-6 16,4-3 6-16,1 1-16 0,-1 1 6 0,3-1-3 15,5-2-90-15,13 4 19 0,3-4 4 0,3 0 13 16,1-1-2-16,-4 0 5 0,3 0-1 16,0 0-4-16,1-1 10 0,0 0-21 0,5 1 11 15,-1 0 25-15,3-3-18 0,-1 1-4 0,-3 2-9 16,-4-1 3-16,1 1 11 0,0 0 4 0,-1-3-7 16,0 3 20-16,2 0-25 0,1-3-1 15,-2 2 11-15,-1 1 5 0,1-1-8 0,-4-1 14 16,0 1 6-16,4 1-32 0,-4-4 22 0,3 2 9 15,1 1-11-15,-4-3 2 16,-19 1 6-16,1 0-5 0,11-1 12 0,-10 1-18 16,9-4-4-16,-12 5 4 0,14-6 3 0,-1 2 8 15,-13 2 2-15,-4-3-15 0,1 1-3 0,-2-2 24 16,-5-1-16-16,0 1-6 0,-4-2 9 16,3 2-6-16,-3-2-2 0,-1-2 3 0,0 2 4 15,-4-1-4-15,3-3 7 0,-3 3-5 0,-2-2 5 16,0 1 5-16,-3-2-17 0,-4 3 1 15,-9 0-4-15,-5 1 18 0,-3-1 12 0,10-6-7 16,1-1-5-16,-8 4 0 0,-9-1-21 16,12-6 33-16,-9 5-15 0,-5-2 8 0,-3 2 5 15,4-5-10-15,-3 3 7 0,-4-1 11 16,1-2-1-16,-2 0-9 0,-7 5 27 0,4-9-7 16,-5 4-18-16,2 1 18 0,-6-2-6 0,1 2 1 15,-2-3 0-15,1 1-6 0,-7 0 16 16,3 1-20-16,-6 0-6 0,0-1 13 0,-1-2-10 15,-3 3-2-15,-4-8-11 0,-2 4 2 0,-4 0-12 16,0 0 21-16,-10-5-16 0,3 3 2 0,-10-3 1 16,0 2-1-16,0 3-4 0,-8 0-19 15,-2 0 19-15,0 3-8 0,-4 1 15 0,-1 0 10 16,-1 4-18-16,-2-2 1 0,0 2 4 16,1 4-9-16,-3 0 7 0,-1 0 7 15,1 1-19-15,-4 0 22 0,-2 3-5 0,-5 1-15 16,-3-1 0-16,-3 1 7 0,0 1 3 0,-5 0 3 15,1 4 2-15,4-2-8 0,-5-1 6 0,1 3-1 16,-20-4-7-16,-5 5-5 0,0 0-3 16,0-3 26-16,-1 2-11 0,0-1-2 0,-3 1 6 15,2-1-6-15,-2 1 5 0,-4 1-5 0,-2 1 10 16,1-3-10-16,2 3 18 0,-3-2-28 16,-1 0 28-16,1 0-18 0,1 1 0 0,-4-1 10 15,0 0-10-15,0 1 5 0,0 1 10 0,0-3-22 16,4 3-14-16,0-2 13 0,6 3 11 0,-5-4 0 15,-2 5-3-15,4-1-3 0,-1 3 13 16,-1-3-7-16,5 3-1 0,3-2-2 16,2 3 3-16,-2-1 10 0,1 3-21 0,3-2 5 15,-3 3-12-15,4 1 33 0,5 2-26 16,-2-2 6-16,21 0 7 0,-1 2-8 0,3 1 8 16,1 2 1-16,3 1-9 0,1 1 8 0,2 3-13 15,4-1-4-15,-1 6 12 0,4-2 0 0,0 3-3 16,2 2-7-16,4-1 12 0,1 4 4 15,1-3 9-15,2 4-20 0,7 0 0 0,-5 1 7 16,5-2-7-16,0 4 13 0,4 1-16 0,6-1 11 16,-1 2-6-16,0-3-2 0,6 5-3 15,2-9-5-15,7-2 11 0,-3 4-1 16,4-3 16-16,-1 3-38 0,1-3 19 0,5 1 14 16,-2 4-18-16,6-1 15 0,-2-5-18 15,6 5 3-15,0-2 2 0,3 4 8 0,4 2-13 16,3 11 3-16,10-2 3 0,1-4-11 0,7 1 7 15,3-3-17-15,10-1-8 0,10 4-33 0,7-5-10 16,7-1-34-16,3-2-81 0,-24-5-182 16,37-1-369-16,0-2 46 0,3-6 82 0</inkml:trace>
  <inkml:trace contextRef="#ctx0" brushRef="#br1" timeOffset="-116901.96">29341 10834 294 0,'-2'9'110'0,"-1"3"61"16,3-1 1-16,0-1-8 0,-4 5-8 15,4-1-33-15,0-1-3 0,4 2-20 0,-4-1 18 16,3-3-21-16,-1 7-15 0,0-5 28 15,1-2-46-15,-3-2 46 0,6 6-8 0,-2-6 8 16,2 1-23-16,-1-2 41 0,5-2-18 0,6-2-12 16,-1-1 12-16,17-9-103 0,21-4 14 15,25-12-6-15,18-5 1 0,7-6-4 0,33-15 1 16,11-1 5-16,11-2-43 0,16-6-29 0,0-3-92 16,14 0-69-16,-3 2-530 0,3 5 33 15,-7 4 75-15</inkml:trace>
  <inkml:trace contextRef="#ctx0" brushRef="#br1" timeOffset="-115570.76">23774 3275 406 0,'0'-11'67'16,"0"7"-29"-16,0-6-61 0</inkml:trace>
  <inkml:trace contextRef="#ctx0" brushRef="#br1" timeOffset="-115166.54">22937 2083 639 0,'-1'11'190'0,"-2"1"-3"0,0 5-11 15,-1 2-25-15,0 6-12 0,4 0 6 16,-3 3-27-16,6 0-18 0,-3 2 2 0,4-2 6 15,0 4-6-15,3-3-22 0,-1-4-4 0,4 2 42 16,1-8 10-16,6-3 0 16,7-3-13-16,9-5-12 0,8-8 17 0,42-12-10 15,19-13-102-15,42-13 10 0,13-9-3 0,11-2-2 16,17-5-64-16,13-2-65 0,3 0-101 0,1-2-157 16,20-1-427-16,-7-2 79 0,-3-4 93 15</inkml:trace>
  <inkml:trace contextRef="#ctx0" brushRef="#br1" timeOffset="-114312.02">29490 2131 276 0,'0'11'102'15,"-4"2"8"-15,4-1-7 0,0 2-9 0,0 1 4 16,4 2-16-16,-1-2 5 0,0 3-13 16,-2-1 64-16,5-2 26 0,1 3-18 15,3-1 0-15,0 1-13 0,0-3-3 0,4 2 29 16,0-3-5-16,3-2-1 0,-3-5-4 15,10-2-3-15,6-5-21 0,11-5-10 0,21-12 3 0,24-10-23 16,6-12 38-16,28-11-41 0,13-8-118 16,17-5 3-16,10-8-61 0,12 0-106 0,9-9-158 15,72-24-489-15,-3-1 113 0,-59 26 71 16</inkml:trace>
</inkml:ink>
</file>

<file path=ppt/ink/ink4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3T08:50:05.195"/>
    </inkml:context>
    <inkml:brush xml:id="br0">
      <inkml:brushProperty name="width" value="0.05292" units="cm"/>
      <inkml:brushProperty name="height" value="0.05292" units="cm"/>
      <inkml:brushProperty name="color" value="#FF0000"/>
    </inkml:brush>
  </inkml:definitions>
  <inkml:trace contextRef="#ctx0" brushRef="#br0">6377 1296 342 0,'0'0'113'0,"0"0"-13"16,0 0-28-16,0 0 4 0,-7-14 4 15,7 14-14-15,0 0 85 0,0 0-20 0,-3-5 12 16,3 5-35-16,0 0-3 0,0 0 10 0,0 0 3 16,0 0-47-16,-6-4 19 0,6 4-1 15,0 0 11-15,0 0-2 0,0 0-11 0,-2-4 0 16,2 4-3-16,0 0 6 0,0 0-6 15,0 0-10-15,0 0 3 0,0 0 5 0,0 0-10 16,0 0-77-16,0 0 0 0,0 0 5 0,0 0-3 16,0 0 8-16,0 0 3 0,0 0-18 15,0 0 15-15,0 0-13 0,0 0 16 16,-3 13-11-16,3-3 21 0,0 4 5 0,-3 6-3 16,0 5-4-16,-1 7-8 0,-3 4-6 15,1 15 11-15,-5 0 0 0,1 3 10 0,-3-3 0 16,2 0-18-16,1-3-18 0,0-10 28 0,2-5-27 15,-1-1 19-15,2 0 73 0,1-6 12 16,1-1-33-16,-2-1-3 0,4-1-28 0,0-5-18 16,-1 0-12-16,1-2-39 0,3-1 5 0,-3-2-23 15,3-3-15-15,3 0-31 0,-3-2-66 16,3-1-39-16,1-2-592 0,-1-2 86 0,-3-3 32 16</inkml:trace>
  <inkml:trace contextRef="#ctx0" brushRef="#br0" timeOffset="441.85">6309 1166 660 0,'0'0'261'0,"-3"-5"-31"0,3 5-7 0,0 0-36 16,-1-6-13-16,1 6-13 0,0 0-17 15,0 0-16-15,4-5-11 0,-4 5 1 0,10-2-28 16,-1 2 4-16,3-2-4 0,1 2-3 0,4 0-13 16,0 0-5-16,7 2-18 0,-3-2 11 15,3 2-13-15,-1-2-21 0,1 2 2 0,0-1 1 16,-3 1-13-16,2 0 8 0,-2 1-3 0,0 0 5 15,-1 0-8-15,-3 1-2 0,0 1 13 16,-2 0-5-16,2 1-16 0,-7 0-38 16,-4 0 23-16,1 3-24 0,-4 1 9 0,-3 1 17 15,-6 0 3-15,2 3 11 0,-9 4-22 0,-1-1-4 16,-3 5 5-16,0-6 7 0,-1 0-2 16,-1-1 3-16,1-1-1 0,1 0 3 0,-3-3-15 15,3 1 25-15,3-3-13 0,1 0 1 0,1-2-6 16,3 1-12-16,-1-3-6 0,2 1-35 15,2-3-19-15,2 0-12 0,1 0-15 0,3-3-19 16,0 0-120-16,0 0 16 0,0 0-510 0,21 2 44 16,-8-5 97-16</inkml:trace>
  <inkml:trace contextRef="#ctx0" brushRef="#br0" timeOffset="1537.15">7163 1538 780 0,'0'0'284'0,"1"-7"-10"0,-1 7-38 16,0-10-8-16,0 6-16 0,-3 0-12 0,-2-3-95 16,2-3 2-16,-1 3-30 0,-2 1 105 15,-1-2-34-15,-1 0-5 0,-1 1-17 0,2-2-6 16,-3 2-94-16,-1-1-1 0,2 0 3 15,-2 1 1-15,1 3-14 0,-1 0 0 0,-1-1 8 16,1 3 6-16,1 1-27 0,0 1 19 16,-1 0-19-16,11 0-12 0,-17 5 10 0,9-2 18 15,-1 3-5-15,2 0-26 0,1 1 10 0,5 2-33 16,-3-4 16-16,4 5-16 0,0-3 28 16,0 1-9-16,5-1-14 0,1 1 18 0,0-2 5 15,1-2-15-15,0 0 23 0,1-2-15 0,2-1 5 16,-1 1-13-16,2-4 23 0,2 0-8 15,-3-3-2-15,1 4 2 0,-1-3 8 0,0-1 3 16,1 0 4-16,-1-1-4 0,-4 2-6 0,2-3 14 16,-1 4 4-16,-1-1 3 0,-2 2-5 0,2-2 5 15,-2 1 15-15,3 1-10 16,-7 2 8-16,7-5-19 0,-7 5-19 0,3-3 17 16,-3 3 13-16,0 0-26 0,0 0 6 0,13 6-6 15,-13-6 1-15,8 9-16 0,-5-1 33 16,1 0-10-16,2 0-12 0,1 1 14 0,4-1-22 15,-1 0 28-15,3 0-34 0,1-2 21 0,-1-1 18 16,1-5-28-16,0 4 2 0,3-6 1 0,3 0-6 16,-2-3 3-16,0-1 30 0,4-4-22 15,-1-1-1-15,0-2-2 0,-4 0-3 0,3 0 11 16,-6-2 2-16,0-1-10 0,-4 0 18 0,4 1-8 16,-4 2-10-16,-6-1 10 15,2 1-13-15,-2 3 5 0,-2-1 6 0,-2 3-29 16,-2 0 1-16,-2 2 4 0,0 2-2 0,-5-1 16 15,-2 5-4-15,1 0-7 0,-4 2 8 0,0 2 0 16,-2 0 0-16,-1 3 5 0,6 0-6 16,-3 1 6-16,4 2-23 0,0 2 20 0,3 1-4 15,0 1 22-15,4 1-23 0,3 1 8 0,0 2-3 16,3 1-5-16,1 0 6 0,6 3 2 16,0 0-3-16,0 0-5 0,4 3 13 0,-3 0-5 15,6 0 8-15,-4-2-14 0,1 0 19 0,0-3-5 16,-1-2-6-16,-2 1 8 0,2-1 21 15,-2-2-34-15,-1-2 13 0,-4-1-7 16,1-1 4-16,0 1 3 0,-3-1 11 0,-1-1-9 16,-3 0 11-16,-3 2-13 0,-4 1-7 0,0 1 2 15,-3-3 5-15,-5 2-8 0,2 0 6 16,-4-3 28-16,0 1-29 0,0-6 6 0,3 1-8 16,0-1 15-16,1-2-20 0,3-2-5 0,-1-2-8 15,11 0-13-15,-13-3 11 0,9-2 12 16,2-1 3-16,2-2 8 0,3-3-24 0,3-3-2 15,4-1 21-15,1-6-11 0,3-2 2 0,6-1 1 16,-3-2 18-16,13-6-26 0,-2 0 15 16,-1-1-4-16,1 1-1 0,-7 5-2 15,2 6 5-15,-2-1 0 0,0 0-11 0,-1 2 32 16,0 0-27-16,-6 2 34 0,0 5 13 0,-5-1-2 16,2 3 12-16,-1-1 5 0,-3 2 5 15,0 2-2-15,0 1 2 0,-4 0 6 0,1 2-21 16,0-1 5-16,-2 1-11 0,2 1 6 0,-1 0 0 15,-3 4-10-15,4-6-10 0,0 3-1 0,-4 3-2 16,3-5 8-16,-3 5-19 0,0 0 3 16,0 0-4-16,0 0-12 0,13 7 24 0,-13-7-15 15,3 9 7-15,1-5-10 0,-1 4 5 16,1 0-5-16,0-1 0 0,-1 2 13 0,1-1-33 16,2 0 9-16,-3-1 1 0,1 1-28 15,-1 0-8-15,2-1-11 0,1 2-32 0,-3-2-14 16,-2-1-45-16,5 1-62 0,-6-4-118 0,3 3-463 15,0-1 57-15,-3-5 79 0</inkml:trace>
  <inkml:trace contextRef="#ctx0" brushRef="#br0" timeOffset="1721.08">7906 1145 975 0,'-1'-4'327'0,"1"4"-17"0,-3-5-49 0,3 5-46 15,-4-5-48-15,4 5-45 0,0 0-1 16,0 0-24-16,0 0-53 0,0 0-16 16,8 14-56-16,-5-4-162 0,3 2-227 0,-3 4-333 15,1 1 82-15,2-1 64 0</inkml:trace>
  <inkml:trace contextRef="#ctx0" brushRef="#br0" timeOffset="2660.29">8144 1394 729 0,'0'0'343'0,"0"0"-31"0,7-6-28 0,-7 6-15 0,0 0-36 16,1-3-15-16,-1 3-31 0,0 0-21 15,0 0-18-15,0 0-12 0,0 0-11 16,0 0-7-16,0 0-23 0,0 0-8 0,3 15-13 16,-3-9 0-16,0-1 1 0,-3 1-16 15,2 0-24-15,1-1-9 0,0-5-29 0,0 10 9 16,0-6-12-16,0-4-1 0,1 9 2 0,-1-9 2 15,3 2 11-15,-3-2-8 0,0 0-5 16,13-8 23-16,-9 1-21 0,7-4-5 0,-2 1 8 16,1 0 0-16,1-1 11 0,-4 3-6 0,0-2 7 15,2 3-12-15,-4-1 13 0,1 2 0 16,1 0-10-16,-4 1-6 0,1 0 11 0,2 0-11 16,-2 2-7-16,-4 3 10 0,7-5 2 0,-7 5-4 15,6-1 10-15,-6 1 12 0,10 5-15 16,-6 1 5-16,0 1 1 0,3 1-1 15,-1 2-5-15,-2 0-5 0,5 2 3 0,-1-1 4 16,2 0 11-16,0-1-10 0,-2-1 2 0,5 0 11 16,-3-2-4-16,1-3 1 0,2 1-20 15,4-4 27-15,0-1-22 0,4-2-3 0,0-3 18 16,2-2-23-16,1-4 12 0,3-3-7 0,-2-1-2 16,2-1 15-16,-7 0 0 0,-3 1-11 15,0 2 11-15,-6-4-5 0,-1 4-3 0,0 0 13 16,-3 0-11-16,-3 2 1 0,-1 3 12 0,-3 1-14 15,-3 1 1-15,-1 1-12 16,-3 1-3-16,0 2 16 0,7 2-18 0,-24 2 12 0,8 2-9 16,-2 1 12-16,-2 2-5 0,2 3 0 15,-2 0-3-15,3 2 6 0,-1 1-11 0,5 1 3 16,3 1-15-16,-1-1-6 0,5-1 6 16,0 0-24-16,5-2 8 0,-2-1-12 0,3-1 14 15,3-3-4-15,4 0 28 0,-1-3-6 0,6-2 3 16,1-1-7-16,0-3 0 0,8-3-1 15,-3-2-5-15,4-1 1 0,-1-2 22 0,-3-2-4 16,2-1-4-16,-3 0 9 0,-4 2-6 0,-1 1 47 16,-2 1 12-16,-1 0-10 0,-1 2 0 15,-1-2 10-15,-1 2-10 0,-3 1-3 16,1 2 1-16,-4 0-4 0,3 2-19 0,-3 3 12 16,0 0 0-16,0 0-10 0,0 0-13 15,-16 17 13-15,12-2-5 0,-4 6 15 0,5 4-15 16,-4 10 5-16,1 13-13 0,0 7 0 0,2 0 15 15,0 5-12-15,4 1 2 0,-3 0 6 16,3 2-24-16,3-1 13 0,-3-2 5 0,4-2-12 16,0-2 15-16,2-5-16 0,-3-9 6 0,0-9-9 15,1-3-6-15,-4-5 1 0,3 0 22 16,-3-4-6-16,-3 1-5 0,0-4 15 0,-4 1-12 16,0-3-14-16,-4 0-1 0,-8-3-11 0,-2-5 0 15,-3-3-11-15,-1 0 22 0,-1-6-4 16,-5-3 1-16,-4-4-1 0,1-4 22 15,0-1 4-15,6-4 3 0,1-1 2 0,4-2 0 16,5-3-2-16,8-2-8 0,4 3 3 0,6 0 0 16,3-5-8-16,10 1 2 0,1-4-2 15,13-7 16-15,4 4-14 0,7-2-20 0,-1 3 10 16,1 5 6-16,3-1 4 0,0 4-12 0,0 3-23 16,-7 6-26-16,-3 5-64 0,-7 2-35 15,0 1-165-15,-7 6-560 0,0-1 66 0,-7 4 121 16,-3-1 59-16</inkml:trace>
  <inkml:trace contextRef="#ctx0" brushRef="#br0" timeOffset="3005.43">6022 2625 719 0,'-11'0'225'0,"11"0"-20"15,0 0-21-15,0 0 13 0,21-6-7 16,0 0-4-16,13-3-4 0,27-7-51 0,21-9-3 15,16-2 7-15,16-3 60 0,37-7-16 16,12-1-30-16,2 3 4 0,2 2-7 0,11-1-108 16,6 3-15-16,5 4 26 0,5 1-5 0,1 2-29 15,-6-1-5-15,1 5-28 0,-5-1-61 0,-4 4-110 16,1 0-679-16,-4 2 79 0,-11-2 109 16,-38 1 58-16</inkml:trace>
  <inkml:trace contextRef="#ctx0" brushRef="#br0" timeOffset="6747.4">10051 3409 775 0,'0'0'307'0,"0"-8"-48"0,0 8-95 15,-3-7 7-15,3 2-35 0,0 5 17 0,0-5-4 16,0 5-6-16,0-7 49 0,0 7-5 16,-3-6-39-16,3 6-12 0,0 0-8 0,0 0-33 15,0 0 0-15,0 0-6 0,0 0 3 0,-6 17-18 16,5-4-4-16,-2 4-12 0,0 8-9 16,-1 2-11-16,-3 5 9 0,3 2 1 0,-2 1-4 15,2 0-14-15,-2 2 1 0,0-2 2 0,1 0-7 16,-1 2 15-16,5-6-21 0,-2-3-2 15,0-1-10-15,0-3 2 0,2-3-10 16,1-1-13-16,0-1 3 0,0-3-23 0,-3-1-5 0,3 0-24 16,0-5-20-16,0 0-25 15,0 0-24-15,-3-3-150 0,3 1-551 0,-5-2 48 16,2-5 68-16,3-1 94 0</inkml:trace>
  <inkml:trace contextRef="#ctx0" brushRef="#br0" timeOffset="7119.06">9902 3289 785 0,'0'-4'282'0,"-4"-2"-34"0,4 6 0 0,0-9-25 16,0 3-8-16,0 6-36 0,4-8-20 0,-1 3 0 15,1 0-31-15,5 1-8 0,-2 0-7 16,7 1-14-16,-3 2-4 0,6-4-10 0,-4 5-9 16,5 0-19-16,1 2-11 0,2 2 10 0,0 0-17 15,2 2 4-15,-2 1-7 0,3 2-5 16,0-1 2-16,-4 1-13 0,4 1 9 0,-6-2-17 16,-1 2 16-16,-3-2-7 0,2-1 2 15,-6 1 0-15,1 1-5 0,-4-1 0 16,-1 0 10-16,-5 1 28 0,-1-1-112 0,-1 5-11 15,-9-1 11-15,1 1 25 0,-6-1 6 0,2 3-6 16,-5-1 8-16,2-1-2 0,2-5-9 16,0 5-9-16,3-8-16 0,2 2-46 0,-1 1-33 15,2-2 15-15,5 1-21 0,-1 1-83 0,4-6-45 16,4 6-480-16,3-1 99 0,3-3 72 16</inkml:trace>
  <inkml:trace contextRef="#ctx0" brushRef="#br0" timeOffset="8055.38">10736 3556 862 0,'0'0'254'0,"-4"-10"-24"0,-3 3-20 16,0 2-18-16,-2-3-8 0,-2 2-10 0,-3-1-33 16,-3 3 59-16,0-2-21 0,-3 3-15 15,3-1-24-15,-4 1-4 0,0 2-5 0,2 1-21 16,4 0-16-16,-6 1 9 0,5 2-37 0,1 3 1 15,2 1-19-15,3 1-4 0,0 0-1 16,6 1-30-16,-3-1 3 0,4 1-1 0,3-1-15 16,4 0 5-16,2 0 8 0,5-5-18 15,-1 3 12-15,6-4 1 0,-1 0-10 0,3-4 4 16,1 1-4-16,2-3 4 0,-1 0-17 16,-2 2 12-16,2-6 29 0,-6 4 15 0,3 0-10 15,-4-2 4-15,1 3 11 0,-4-4-10 16,-3 3 5-16,3 1-8 0,-3-2-15 0,0 2 5 15,0 1 13-15,-7 2-13 0,7-5-2 0,0 2-1 16,-7 3-4-16,7-1 4 0,-7 1-12 16,9 0-3-16,-9 0-3 0,0 0-4 0,10 3-8 15,-5-2-8-15,1 4-5 0,1-3 2 0,0 1-12 16,3 0 23-16,0-3-18 0,1 0 10 16,3 0-3-16,-1-3 1 0,4-1 9 15,0-2-1-15,-3 2 9 0,0-3-12 0,0-1 2 16,-1 1 15-16,0 0-14 0,-2-2 17 0,-4 1 2 15,2 1-4-15,-1 2 12 0,-5-3-9 16,1 2 1-16,-1-1-2 0,0 3 21 0,-3 4-24 16,-3-8 1-16,3 8 0 0,-10-5-6 0,3 5 26 15,7 0-15-15,-13 4-3 0,6-2 0 16,-4 5-10-16,4 1 7 0,-3 1 11 0,-1 3-18 16,2 3 15-16,2 3-25 0,0 4 23 0,4 2-6 15,-2 1 3-15,2 0-2 0,3 0-1 16,0 1 9-16,3 1-11 0,-2-1 0 0,6-1 5 15,-4-1-5-15,1-1 0 0,2-2 5 16,-2-1 0-16,-1-4 3 0,0 1 2 16,2-6-7-16,-2 2-14 0,0-3 9 0,0 2 4 15,-2-4-2-15,2 0 11 0,-3-1-11 0,0-1-13 16,-4 2 5-16,1-5-2 0,0 0 0 16,-4 0-1-16,0-2 1 0,7-1 13 0,-10 1-11 15,10-1 3-15,-14-1 5 0,14 1-3 0,-10-7-7 16,6 4 5-16,1-4 13 0,3 2-19 15,3-4-12-15,1 0 26 0,2-2-18 0,5-2-8 16,3-2 10-16,6 0-5 0,-3-5 2 0,7 0-1 16,3 0 4-16,7-8 8 0,1 1-8 15,6 1 0-15,-7-3 3 0,0 3 2 16,-6 2 6-16,-1 5 2 0,-7-2 5 0,1 1-8 16,-5 4 29-16,-1-1-3 0,-2 2 18 0,-5 2-21 15,-2 1 19-15,-2 0-19 0,-1 0 6 16,-6 4 4-16,2-2-1 0,-8 6-14 0,-2-3 3 15,-2 3-5-15,1 1 2 0,-4 1-13 0,-2 3 19 16,2 1 5-16,-2 3-21 0,5 0 0 16,-4 2 13-16,4 6-13 0,2-5-5 0,4 6 8 15,0 1 12-15,4 0-23 0,6-1 3 0,1 0 6 16,5 0-12-16,9 0-4 0,9 0 8 16,4-3-9-16,10-3-14 0,1-5-14 0,19 3-27 15,-10-5-37-15,-3 0-42 0,13-8-155 0,-13 4-621 16,-6-2 104-16,-2-3 75 15,-5-4 74-15</inkml:trace>
  <inkml:trace contextRef="#ctx0" brushRef="#br0" timeOffset="8299.93">11881 3071 665 0,'-3'-2'287'0,"3"2"-21"0,0 0-33 16,0 0-18-16,0 0-21 0,0 0-22 15,0 0-19-15,0 0 1 0,0 0-26 16,-3 20-15-16,3-7-8 0,-1 4-11 0,1 2 9 16,-4 6-21-16,4 4-13 0,-6 4-5 0,5 1-3 15,-2 3-25-15,0 3-18 0,0-1-8 16,2-1-23-16,1 1-28 0,-3 1-20 0,3-6-18 15,3 0-85-15,-6-6-102 0,3-2-502 0,0-4 28 16,0-5 108-16</inkml:trace>
  <inkml:trace contextRef="#ctx0" brushRef="#br0" timeOffset="8823.44">11826 3546 788 0,'-3'-4'274'0,"3"-3"-23"15,-3 3-21-15,3 4-30 0,-1-6-34 0,1 6-25 16,4-11 10-16,2 7-13 0,1 0-18 0,4-1-15 16,2 0-10-16,2 1-23 0,4 0 2 15,2 0 0-15,0-2-20 0,5 3-3 0,-1-4-5 16,2 2-15-16,0 1 2 0,-5-1 0 16,5 2-4-16,-7-2 9 0,0 4-7 0,-3-2-11 15,0-1 1-15,-6 2 7 0,3 0-15 16,-4 2 5-16,0-5 5 0,0 4-13 0,-10 1 3 15,7 0-6-15,-7 0 9 0,0 0 4 16,0 0-7-16,-17 10 2 0,10-3-10 0,-9 0 11 16,1 2 2-16,-1 0-11 0,-2 5 4 0,1-5 12 15,3 1-26-15,1 1 6 0,-1 0 4 16,4-2-19-16,0-1 4 0,2-4-5 0,2 4-18 16,2-1 6-16,4-4 2 0,0 3 0 15,0-6 5-15,7 5-13 0,-7-5 8 0,15-4-8 16,-2 0 11-16,4 0 15 0,-4 0-13 0,5-4 18 15,-2 0-5-15,2 1 25 0,-2-1 8 16,-4 1-12-16,1 3 12 0,-3-2 20 16,1 1-19-16,-2 1-14 0,1-2 5 0,-2 5 6 15,-2-2 7-15,-2-1 16 0,2 2-23 0,-6 2 4 16,7-5 1-16,-2 3-5 0,-5 2-16 16,9-2 15-16,-9 2-14 0,0 0-9 0,0 0 3 15,7 7 0-15,-4-3-17 0,0 0-4 0,-2 4-4 16,2-4-16-16,4 5-18 0,-3-2-15 15,3 0-28-15,2 0-39 0,-1 1-61 0,2-4-632 16,0 1 43-16,4-2 128 0,-1-4 77 16</inkml:trace>
  <inkml:trace contextRef="#ctx0" brushRef="#br0" timeOffset="9058.94">12616 2952 813 0,'0'0'272'0,"0"0"-11"0,0 0-41 15,0 0-23-15,-14 12-18 0,10-1-23 0,-2 2-2 16,3 3-13-16,-1 6-31 0,-3 3 0 0,3 7-5 16,-2 2-13-16,-1 12-7 15,4-3-1-15,-4 7-35 0,3-6 4 0,4-6-40 16,-3 16-41-16,3-12-33 0,0-8-21 0,0-2-90 15,-4-1-115-15,8-3-514 0,-4-8 105 16,3 1 31-16</inkml:trace>
  <inkml:trace contextRef="#ctx0" brushRef="#br0" timeOffset="9331.57">12565 3485 880 0,'0'-6'353'0,"0"6"-53"0,-1-8-1 15,1 4-35-15,0 4-34 0,0 0-30 16,0-8-16-16,0 8-20 0,7-6-16 16,-3 4-9-16,6 1-14 0,-10 1-15 0,17 0-15 15,-3 1-8-15,0 1-18 0,3-1 16 0,-4 4-19 16,5-3-7-16,-2 4-5 0,-2-3-16 16,0 2-10-16,3 1 34 0,-4-1-37 0,-3-2 9 15,1 3-6-15,-1-1-15 0,0-3-3 0,-2 2-15 16,-2 0 15-16,-2 0-5 0,-4 2-2 15,0-1-6-15,0-5-25 0,-10 13-13 0,-4-6-5 16,0 2-36-16,-3 4-33 0,-3-4-41 0,2 1 2 16,-2-4-110-16,0 3-562 0,2-1 96 15,2-6 11-15,1 0 99 0</inkml:trace>
  <inkml:trace contextRef="#ctx0" brushRef="#br0" timeOffset="9561.44">12961 3066 924 0,'0'0'268'15,"4"-3"-35"-15,-4 3-10 0,0 0-34 16,0 0-17-16,0 0-1 0,6 14-17 0,-6-3-21 16,0 3-10-16,0 5-23 0,-3 5 10 0,3 2-33 15,-4 12-19-15,1-1 1 16,0 18-41-16,-1 0-51 0,1 2-69 0,-1-6-32 15,4-6-147-15,0-9-490 0,4-2 65 0,3-7 74 16</inkml:trace>
  <inkml:trace contextRef="#ctx0" brushRef="#br0" timeOffset="9935.12">13128 3620 637 0,'3'-16'258'0,"-3"7"6"15,0-2-57-15,0 2 3 0,0 1-2 0,0 2-27 16,0-1 45-16,0 3 1 0,0-3-40 15,0 7-23-15,0-8-8 0,0 2-33 16,0 6-31-16,0-8-5 0,0 8 5 0,5-1-30 0,-5 1 4 16,10-3-20-16,-4 0-2 15,1 2-36-15,7 1-16 0,-1-4-10 0,2 1-20 16,1-2-3-16,2-1 10 0,-2-1-7 0,5-3-11 16,-3 0 39-16,1 1-24 0,-4-5 24 15,1 3-3-15,-2-2 26 0,-3 3 41 0,-1 0-11 16,0 1 24-16,-3 1 0 0,-1-1-9 0,-5 1-6 15,2 1-6-15,-7 0 10 0,4 7-12 16,-9-7-3-16,2 7 5 0,-4-1 5 0,-2 2-10 16,-1 3-3-16,4-2 3 0,-5 5-10 15,-1 1 5-15,6 3-16 0,-4 0-2 0,4 3 10 16,3 1-10-16,0 2 3 0,3-1-32 16,4 3 24-16,0-1-3 0,8 4 19 0,2-3-24 15,3 3-3-15,8-2 16 0,3 1-51 0,3-4-23 16,1-5-49-16,-1 2-34 0,3-3-129 15,-6 2-132-15,4-9-475 0,3 0 97 0,0-3 56 16,2 1 85-16</inkml:trace>
  <inkml:trace contextRef="#ctx0" brushRef="#br0" timeOffset="10004.11">13925 3576 898 0,'0'-5'343'16,"0"5"-82"-16,3-4-107 15,-3 4-101-15,0 0-769 0,0 0 106 0</inkml:trace>
  <inkml:trace contextRef="#ctx0" brushRef="#br0" timeOffset="24875.65">13983 3534 616 0,'0'0'279'15,"-6"-5"-12"-15,6 5-32 0,0 0-5 16,0 0-32-16,0 0-14 0,-11-1-25 0,11 1-8 16,0 0-16-16,0 0-9 0,0 0-32 0,0 0 14 15,0 0-29-15,0 0-10 0,0 0 13 16,0 0-23-16,0 0 10 0,0 0-5 15,0 0-25-15,30 6-1 0,-15-4 3 0,9-2-8 16,3 0-2-16,4-1 10 0,3 0-15 16,7 1-1-16,3-3-7 0,-2 0-5 0,2 1 20 15,17-3-23-15,-9 2-2 0,6-1 10 0,-8 3-13 16,-5-2 8-16,14-3 0 0,-9 4-13 16,-5 0 5-16,-1-2 2 0,1 3 4 0,-4-1-22 15,-1 1 22-15,-8-2-16 0,2 2 17 0,-7-1-1 16,0 0-17-16,-6-1 17 0,0 1 17 15,-5 2-5-15,-1-1 18 0,-2 0 10 0,-3 0-20 16,1 1 10-16,-1-1-26 0,-4-3-5 0,2 3 1 16,-8 1-27-16,7-6-2 0,-7 6-7 15,3-1-26-15,-3 1-29 0,0 0-81 16,-3-7-49-16,3 7-20 0,-4-3-636 0,4 3 122 16,0 0 35-16,-17-2 110 0</inkml:trace>
  <inkml:trace contextRef="#ctx0" brushRef="#br0" timeOffset="25292.45">14896 3338 765 0,'-3'-4'284'0,"3"4"-20"16,-4-5-42-16,4 5-12 0,0 0-18 0,0 0-28 15,0 0-16-15,0 0-22 0,0 0-16 0,0 0-3 16,0 0 1-16,0 0-36 0,0 0-1 16,0 0-12-16,0 0 13 0,21 10-29 0,-12-5 9 15,2-3-4-15,-4 4 6 0,6-2-16 0,-2 1 1 16,2 1-3-16,2-2 2 0,1 2 0 16,-2-2-17-16,0 1-11 0,3 1 23 0,-1-2-25 15,-1 3 10-15,-2-1-5 0,1-2 7 0,-4 0-2 16,3 0-8-16,-2 2 3 15,-4-2-23-15,3 0 30 0,-4-1-17 0,2 1 12 16,-4-3 3-16,2 2 18 0,-2 1-49 0,-4-4-30 16,6 3 35-16,-6-3-17 0,-6 8 1 15,-4-2 9-15,-8 4 0 0,-2 1 76 0,-11 3 3 16,0 1-28-16,-17 2 2 0,4 1 11 0,-4 1 5 16,4 2-100-16,5-2-18 0,2-2 18 15,10 0-36-15,-1-1-44 0,1 2-58 0,7-1-162 16,2 4-447-16,2-4 63 0,5-6 60 0,4 0 48 15</inkml:trace>
  <inkml:trace contextRef="#ctx0" brushRef="#br0" timeOffset="26137.95">17436 3138 514 0,'0'0'200'15,"-10"3"-8"-15,10-3-87 0,-7 1-21 16,7-1 26-16,-7 2-31 0,7-2-38 0,-7 2 31 16,7-2 7-16,-4 4 1 0,4-4-14 0,-3 4 9 15,3-4-24-15,4 9 13 0,2-6 15 16,5 1-7-16,-1 1 2 0,7-3-10 0,10 5 15 15,4-6-10-15,11 2-5 0,23 1-2 0,6-2-11 16,0-1 13-16,8 0-5 0,20-1-26 16,5-1 8-16,14 0 0 0,2-4-18 0,6 4 5 15,2-3 8-15,5-4-5 0,37 2-8 16,5-1 5-16,-1-2-13 0,-3 1-2 16,4 1-3-16,3 1 6 0,-2-2-6 0,-4 0-5 0,-1 2 5 15,-31 1-2-15,35-5 0 0,-36 8-6 16,2-3 14-16,-2 1-11 0,-8 0 2 0,-4 0-22 15,-8 2 10-15,-7-2 10 0,-2 4 13 16,-11-1-3-16,-20 1-15 0,-7 1-2 0,-7 3 10 16,-14-4-6-16,-10 1 6 0,-7 0-11 0,-3 0-4 15,-7 0-9-15,-3 1-12 0,-2-2 5 16,-4 2 20-16,-5 0-14 0,-4-1-37 0,-6-1 20 16,0 0-186-16,-16 9-550 0,-5-4 30 15,-6-2 154-15</inkml:trace>
  <inkml:trace contextRef="#ctx0" brushRef="#br0" timeOffset="27663.9">17487 3167 811 0,'3'-3'269'0,"-3"3"-16"0,4-4-28 15,-4 4-22-15,6-4-27 0,-6 4-30 0,0 0-8 16,0 0-12-16,7-3-9 0,-7 3 19 0,0 0-21 15,4 10-2-15,-4-3-21 0,0 0 26 16,0 4-31-16,0 1-13 0,-4 2-2 16,1 6-3-16,0 0-5 0,-1 4 2 0,1 1-7 15,0 6-102-15,-1-1 12 0,1 6 5 0,-3-1 1 16,1 1 17-16,5 2-10 0,0-1-10 16,-3 2 8-16,3 14 4 0,0-6 16 0,-3 7 3 15,3 2-8-15,0 2 12 0,0-1-19 0,3 0 22 16,-3 1-13-16,3 2 1 0,0-2-6 15,-3 2 0-15,5 3 21 0,1-1 3 16,-2 3-11-16,2 2-10 0,1-1 2 0,0 0-12 0,0 9 22 16,0 4-9-16,3 0 2 15,-3-16 13-15,3 15-6 0,0-1-14 0,1 1 7 16,-1 1 7-16,0-4-2 0,-3-9 0 0,3-4-12 16,-6 19 14-16,5-5-17 0,-5-8 26 15,3-3-14-15,-6 3 1 0,2 16 7 0,0-1-10 16,0-13 0-16,-6 14 8 0,0-3-14 0,-1 4 1 15,-3-4 16-15,0 1-14 0,1 5 0 16,-1-1 19-16,-1-2-14 0,-1 2 9 0,2 2-6 16,-3-4 20-16,-1 0-17 0,4 0-3 0,-2 1 3 15,1 3 25-15,4-1-35 0,-5 0 4 16,5-3 8-16,-6 6-17 0,3-4 73 0,4 3-12 16,-1-3 7-16,-2 4-4 0,2-5-1 15,-2 0-10-15,-2 3-2 0,5-5-14 16,-4 1 4-16,1 0-1 0,2 1-10 0,-3-2 0 15,3 0 0-15,-2-1-8 0,-1-3 14 0,0 2-9 16,0 0-10-16,-3-4 8 0,3 5-13 16,1-16-2-16,-5 11-1 0,4 0 16 0,-3 2-7 15,-1-1-9-15,1-13 16 0,0 11 0 0,-4-2-21 16,4-15 19-16,1 6-1 0,-2-5-17 16,0 14 4-16,1-14 6 0,-4-2 5 0,4 2-8 15,0-3-3-15,-4 1 11 0,4-1-5 0,1-4-3 16,1-1 5-16,-2-2-2 0,3-2 15 15,1-8-8-15,1-3-28 0,-5 11 11 16,4-8 2-16,2-8 13 0,-3 3-8 0,4-2 8 16,-1 0-1-16,1 1-14 0,-3-9 2 0,5 4 2 15,-5-1 3-15,6-2 3 0,-4-2-8 16,0-1 5-16,1-3-5 0,3 1-2 0,-3-4 2 16,2-4-11-16,-2 1 37 0,0 0-44 0,3-3 23 15,-3-1-2-15,3 2 4 0,0-6-9 16,-1 2 17-16,1-1-10 0,-3 0 6 0,3 0 14 15,0-4-40-15,-3 4 10 0,3-7 12 16,0 8 34-16,0-8-25 0,0 8-6 0,0-6 13 16,0-2-5-16,0 7-10 0,0-7 7 15,0 0-7-15,7 1 7 0,-1 3 18 0,-6-4-20 16,14-4-13-16,-4 3-10 0,3-1 10 0,-1-2 2 16,4 3 6-16,2-3-18 0,3-2 23 15,1 5-18-15,3-5-1 0,2 2 9 0,4 0-13 16,0 0 17-16,9-2-9 0,15-1-3 0,-6 0 2 15,8-1 3-15,9 3 5 0,-2-1-10 16,1-1 26-16,0 0-24 0,3 3-7 0,1-2 12 16,6 2-9-16,0 0-1 0,24 0 5 0,-2-2-14 15,2 3 17-15,-1-1 15 0,-2 3-15 16,0-2 2-16,2-1-2 0,2 4-5 16,3 0 0-16,-1 0 13 0,5 0-6 0,-2 0-2 15,-2 0-7-15,3 1-6 0,-1 3 8 0,-1-1 10 16,-5-3-5-16,6 6 0 0,-2-5-20 15,-4-1 12-15,-16 3 10 0,1-3 6 0,16 3-5 16,-1-6-6-16,-18 1 13 0,-1 2-7 0,2-1-6 16,-4 1 6-16,1-1-1 0,-7-1-2 15,-1-2 3-15,-2 3 0 0,-18-1-3 0,-6-2-6 16,-5 3-1-16,-9 1 14 0,-3-2-12 0,-4 1 5 16,0 0-2-16,-7-2-11 0,0 3 23 15,-1-2-5-15,-4 1-30 0,-6-1-29 0,1-3-69 16,-7 5-138-16,0-3-527 0,0 3-54 0,-10-9 48 15,-4-4 80-15,0 1 94 16</inkml:trace>
  <inkml:trace contextRef="#ctx0" brushRef="#br0" timeOffset="29381.16">22064 3076 568 0,'0'0'215'0,"0"0"-33"0,-3-6 40 16,3 6-43-16,0 0-5 0,-3-7-5 16,3 7-15-16,0 0 7 0,-4-5-12 0,4 5-26 15,0 0 2-15,0 0-15 0,0-4-10 0,0 4-16 16,0 0-7-16,0 0-8 0,0 0 18 15,0 0-41-15,0 0 11 0,0 0 2 0,0 0-21 16,-3 17-12-16,3-10 22 0,3 1-15 0,-3 1 8 16,0 0-10-16,0 4-5 0,3-1-3 15,-2 1-3-15,-1 3 8 0,0 2-10 16,0 1-18-16,0 0 31 0,0 2-3 0,0 4-10 16,0 1 8-16,-1 2-14 0,1 0 14 15,-3 1-95-15,3 6 8 0,0 1 14 0,-3-1-9 16,3 1 23-16,-3 3-16 0,3-2 31 0,0 3-23 15,0 2 36-15,-1 12-20 0,2-2 14 16,-1-8-1-16,3 10-14 0,0-1 0 0,0 0 26 16,-2-9 8-16,2-3-18 0,0 10 2 0,1 0-7 15,0 1 15-15,-1-1 5 0,3 4 8 16,-2 0-6-16,-1 0-7 0,-3 1-7 0,4-2 12 16,-1 1 5-16,1-2 3 0,-1 3 2 0,-3 1-5 15,0 1 80-15,1-1-8 0,2 2-15 16,-3 1-3-16,-3 0-21 0,3 5 13 0,-1-3-4 15,-2 3-1-15,-1-1-10 0,1-3-16 16,2 4 14-16,-5 2-16 0,3-2 15 16,-1 1-17-16,-2 0-1 0,2 12 3 0,-3-13-20 15,3 2 20-15,-2 0 10 0,2-5-2 0,-2 3-26 16,-2 0 5-16,2 0-5 0,2-2-2 0,-5 1 12 16,5 2-10-16,-3-4 3 0,0 3-11 15,3-1 6-15,-2 2 5 0,2-6-1 0,-2 4-2 16,-1-3 11-16,3-1-19 0,-2 4-2 15,2-5 15-15,1 0-2 0,-1 1-8 16,1-2 3-16,-4 2 4 0,6 1-7 0,-5-2 18 16,3-1-13-16,0-3-10 0,-1 2 15 0,-2 0 8 15,-2 0-20-15,1-1-11 0,1-1 10 16,-1 0-2-16,-1-3 10 0,-1 4 3 0,-1-4-16 16,-1 4 16-16,1-5 2 0,0 2 1 0,3-3-22 15,-4 0 11-15,4 0 11 0,-2 1-14 16,-2-1 18-16,4 3-2 0,-3-6-105 0,-1 6 25 15,5-6-2-15,-1 2 10 0,0 1 11 0,-3-3 2 16,3 1 2-16,-3-3 11 0,4-3 12 16,-5 5-17-16,7-9 18 0,-2-1 9 0,-1-2-24 15,3-2 17-15,-3 6-3 0,1-3 8 16,-1 13 6-16,3-7-6 0,-2-8-15 0,3 2 15 0,-5 3 10 16,5-4-7-16,-1 3 5 15,-2-1 5-15,3-4-23 0,-1 9 28 0,4-7 0 16,-3 5-2-16,-1-5-3 0,4 3-11 0,-1-3 4 15,-2-1 7-15,3 0 5 0,-3 0 0 16,3-4-8-16,0 2 9 0,0-4-9 0,-3 4-10 16,3-4 21-16,0 7 0 0,-4 1-14 0,4-3 6 15,-3-4 6-15,3 3-9 0,-3 1 8 16,2 2 13-16,-2 1-15 0,0-1-8 0,-4 1-1 16,6-3 6-16,-2 0 3 0,0 1 2 0,0-1-5 15,-1-4 0-15,4-2-8 0,-6 0 11 0,6 4 2 16,-1-3-10-16,-2-2 8 15,-1 5 4-15,4-5-12 0,-3 31 15 16,3-31-20-16,0 5 2 0,-1-3 14 0,1-3-12 16,0 1 6-16,-3-1 8 0,3 0-3 15,0 3 0-15,0-7 0 0,0 1-12 0,0-3 7 16,3 4 10-16,-3-4-10 0,0-2-5 0,0 1 0 16,0-3 7-16,0 2 3 0,1-4-2 15,-1-1 2-15,0 2-10 0,0-3 15 0,3-3-12 16,-3 0 4-16,0 1 11 0,0-1-18 0,0-1 5 15,0 0 10-15,4-3-7 0,-8 3 2 0,8-2 13 16,-4-5-21-16,0 9 16 0,0-6 28 16,0-3-33-16,0 7 4 0,0-7 6 0,0 5-36 15,0-5-48-15,0 0-136 0,0 0-216 16,0 0-421-16,0 0 107 0,-8-19 71 16,-1 6 60-16</inkml:trace>
  <inkml:trace contextRef="#ctx0" brushRef="#br0" timeOffset="36348.82">17423 4791 583 0,'0'0'187'0,"-11"1"-3"16,11-1-33-16,0 0-2 0,0 0-6 0,0 0 0 15,0 0-84-15,0 0-31 0,0 0 19 16,0 0 40-16,0 0 0 0,0 0-5 0,0 0-1 15,0 0-9-15,0 0-26 0,-7 0 8 0,7 0 5 16,0 0-18-16,0 0-8 0,0 0 8 0,0 0-13 16,0 0 3-16,0 0-21 15,0 0 23-15,-4 4-4 0,4-4-6 0,0 0-6 16,0 0-1-16,0 0-14 0,0 0 21 0,7 8-2 16,-3-3-13-16,-4-5 7 0,11 2 21 15,-2 3-41-15,1-3 15 0,5 1 0 0,1 1-5 16,5-1 0-16,0-2 6 0,-1 2-19 0,10-1 41 15,1-1-25-15,3 0 7 0,1-1 3 16,9 0-5-16,0 2 2 0,1-2 3 16,2-2 0-16,-1 2 15 0,18 0-35 0,-9 0 7 15,7-2-8-15,6 0-4 0,-3-1 9 0,3 2 9 16,1-2-4-16,-4 3-7 0,0-3 13 16,-3 1-8-16,2 0 16 0,-2 1-21 0,-10 0 2 15,-5-2 3-15,14 1-7 0,-9 1 4 0,-5 0-7 16,15-1 8-16,-11 2 7 0,-3 0 0 15,-3-3-20-15,6 3 20 0,11-1-5 0,-12 1 3 16,-2 0-8-16,-3 0-5 0,0 0 7 0,-1 0 16 16,1 0-18-16,-1 0-2 0,4 0 17 15,-4-2 59-15,4 1-15 0,-4 1 13 0,5-3-16 16,-5 2-5-16,20-3 11 0,-5 3-16 16,-4-2-8-16,6 1-9 0,-9 1 4 0,-8 0-8 15,4 1-9-15,-1-2 14 0,-3-1-6 16,4 3-4-16,-4-1-5 0,1 1 1 0,-1-3-11 15,-2 3 0-15,2-3 18 0,-3 2-13 16,1 0 3-16,-2-2 0 0,-2 2-3 0,0-4 3 16,0 4-23-16,2-3 12 0,-2 1 3 0,3-3 8 15,0 1 0-15,3-1-8 0,11 1 0 16,-7 0 3-16,-4 1 7 0,-2 0-15 0,-1-1 5 16,-1 3 6-16,-2-3-9 0,-7 2-17 15,3 1 25-15,-7-2-5 0,4 2 3 0,-4-1 5 16,-3 3-16-16,0-4 13 0,-3 2-12 15,-1 2-1-15,-6-1 3 0,0 0 5 0,3 1-20 16,-7-3 28-16,3 3-8 0,-2-2-8 0,-4 1 6 16,3 1 2-16,0 0-20 0,-3-2 15 15,-7 2 10-15,13-1-20 0,-5 1 12 0,-8 0-2 16,16-3-5-16,-9 2 2 0,1 0 11 0,2-1-10 16,0 1 4-16,1 1-10 0,-1-4 8 15,-1 2 8-15,-2 2 0 0,4 0-11 0,-4-1 11 16,-7 1-6-16,13-1 11 0,-13 1-20 15,11-3 7-15,-4 3 0 0,-7 0 12 16,9-2 1-16,-9 2 8 0,0 0-19 0,11-1 26 16,-11 1-22-16,7-2 22 0,-7 2-49 0,0 0-2 15,0 0-123-15,3-4-192 0,-3 4-563 16,0 0 172-16,-18-4 25 0,6-1 49 0</inkml:trace>
  <inkml:trace contextRef="#ctx0" brushRef="#br0" timeOffset="37440.96">23134 3564 494 0,'0'0'168'16,"0"0"17"-16,-3-5 37 0,3 5 24 15,-3-6-23-15,3 6-11 0,0-3-12 0,0 3-11 16,0 0-4-16,-7-5-42 0,7 5 21 0,0 0-28 16,-3-6 4-16,3 6-9 0,0 0-26 15,-4-3-10-15,4 3-6 0,-7-2-4 0,7 2-21 16,-13 0 0-16,13 0-13 0,-21 1 2 0,8 2-6 16,-5 1-4-16,-2 4 6 0,-1 2-26 15,-3 1 5-15,3 2 5 0,-5 3-2 16,2 1-5-16,-1 4 2 0,1 0-16 0,-6 8 6 15,6-4-7-15,7-3 1 0,1 2 1 0,1-2-5 16,5-2-8-16,-1 0 8 0,5-3-8 16,4 4 0-16,0-5 7 0,4 1-7 0,0 0 8 15,4-5-3-15,5 5-2 0,3-4 2 0,3-1 10 16,3 0-7-16,1-3-1 0,6-5 16 16,1 0-23-16,-1 0 0 0,-4-4 3 0,4 0 0 15,-5-1 4-15,5-2 14 0,1-4-19 0,-5 0 1 16,1-3 5-16,3-4-6 0,-3 1-4 15,1-3-1-15,-3-6 8 0,-4 3 0 16,0-5-7-16,-2 0 7 0,-3-1-5 0,-1 0-74 16,-6 0 2-16,0 2 5 0,-2-1 6 15,-4 3 10-15,0 3 10 0,0-1 7 0,-4 1-4 16,-5 5-3-16,2-1 18 0,-7 3 0 0,1 3-3 16,-1 0 6-16,-6 1-11 0,2 5 1 0,-2-2 1 15,-1 4 4-15,-3 4-6 0,3-2-28 16,2 5-2-16,1-3-16 0,2 0-2 0,5 0-21 15,1 2 5-15,3 1-15 0,4-2-5 0,2-1-44 16,1-4-15-16,10 9-43 0,-3-2-45 16,11-6-459-16,-2-1 29 0</inkml:trace>
  <inkml:trace contextRef="#ctx0" brushRef="#br0" timeOffset="37905.18">23733 3471 847 0,'0'0'340'0,"5"-4"-127"16,-5 4 22-16,1-8-35 0,-1 8-8 15,1-6-28-15,-1 6-19 0,-1-7-4 0,1 7-8 16,-9-4-25-16,9 4-16 0,-14-3 13 0,4 6-36 16,10-3 0-16,-24 3-5 0,13 2-5 15,-6 1 13-15,1 2-31 0,-2 3-3 16,1 0-12-16,0 3-6 0,3-1-2 0,1 1-18 0,3 1 0 15,2-1 3-15,1 0 4 0,1 0-14 16,2-2 2-16,4 2-1 0,0 1 12 16,3-4-9-16,1 3 8 0,3-1 0 0,-1-1-18 15,5-1 19-15,-1-1 17 0,4 3-23 0,0-4-3 16,3 1 6-16,-1 0-6 0,-1-2 3 16,1 0 3-16,-1 1 2 0,-2-1 2 0,0 0-30 15,1 1 23-15,-4-4-10 0,-2 2 2 0,2-1 14 16,-4 1-12-16,1 0-1 0,-4 2 14 15,-3 0-4-15,-6 3 0 0,-1-2 9 16,-3 1-12-16,-7 4-5 0,-4-1 3 0,-7 2 17 16,-1-4-12-16,-2 1-3 0,3-1 7 15,-3-2-7-15,-2 2 10 0,8-6-2 0,-2 1-18 16,2 0-8-16,1-2-15 0,0-2-11 0,5 3-7 16,1-2-33-16,2-4-16 0,1 3-95 0,2-3-120 15,3 0-450-15,2 0 10 0,-1-3 125 16</inkml:trace>
  <inkml:trace contextRef="#ctx0" brushRef="#br0" timeOffset="42897.37">20335 3489 534 0,'0'0'187'0,"0"-5"-7"0,0 5-17 0,0 0-19 15,0 0-4-15,0-7-29 0,0 7 9 16,0 0 0-16,0 0-25 0,0 0 7 0,0 0-7 16,0 0-29-16,0-6 11 0,0 6-18 0,0 0-23 15,0 0 20-15,0 0 21 0,0 0-13 16,0 0 15-16,0 0-96 0,0 21-12 0,0-13 42 15,0 2-5-15,0 1-8 0,0 6 10 0,0 1 3 16,0 1 18-16,0 2-37 16,0 0 12-16,-1 4-6 0,1 0 12 0,-3 0-4 15,3 0-3-15,0 0 0 0,-3 0-2 0,3-4 7 16,0 0 8-16,0-2-23 0,0-1 5 16,0 2-8-16,0-2-22 0,3-6-22 0,-3 3-40 15,0-1 0-15,4-3-82 0,-4-1 5 0,0-2-23 16,3 1-491-16,-3-2 32 0</inkml:trace>
  <inkml:trace contextRef="#ctx0" brushRef="#br0" timeOffset="43331.25">20297 3502 598 0,'0'-6'277'0,"0"-1"-29"0,0 3-97 15,0-3-23-15,0 0 18 0,0 7-8 16,3-8-20-16,-3 4-3 0,0-2 0 0,0 6-33 16,7-7-7-16,-4 4-4 0,5-1-17 15,-2 3 28-15,-6 1-36 0,14 0 0 16,-3 0 0-16,-1 1 3 0,0 2-26 0,4 0 13 15,-1 2-18-15,-2-1 12 0,2 5 4 0,0-4-14 16,-2 3-7-16,-1 0 12 0,0-4-22 16,-2 1 10-16,2 2-6 0,-4-1 4 0,1-1 4 15,0-2 13-15,-3 0-7 0,-1 1-3 0,-3 1 5 16,0-5-5-16,-3 9-1 0,-4-5 7 16,-4 0 6-16,1 3-7 0,-4-4-5 0,1 3-5 15,-5-2-13-15,2-3 3 0,3 2 4 0,-2 0-17 16,2-2-16-16,-1 3-38 0,4-2-17 15,-1 2-7-15,4-1-34 0,1 1-40 0,3 0-60 16,2 0-47-16,1-4-440 0,7 8 36 16,0-3 84-16</inkml:trace>
  <inkml:trace contextRef="#ctx0" brushRef="#br0" timeOffset="44271.66">20728 3521 824 0,'-3'-7'263'0,"-4"3"39"0,4-3-81 16,-8 0-1-16,4 3-5 0,0 0-18 0,-2 0-21 15,-2-3-14-15,4 5-37 16,0-2 6-16,0 3-6 0,0-1-17 0,7 2-19 16,-16 3-2-16,8 1-18 0,1 0 0 0,-2 5-23 15,5-2-5-15,-2 1-15 0,1 2-21 16,2-2-10-16,3 2 20 0,0-3-20 0,3 1 0 15,2 0 15-15,1-1-17 0,-2 0 7 0,2 0-5 16,4-4-18-16,-2 0 35 0,2 0-9 16,0-3 2-16,0-3 5 0,0 1-12 0,0 0 7 15,1 0-10-15,-1-5 5 0,-3 2 0 0,-1-2 0 16,5 1 18-16,-4-1-16 0,-4 0 31 16,4-1-4-16,-4 1 4 0,1 3-10 0,0 0-3 15,-4-3 14-15,3 2-4 0,-3 0 4 16,0 5-11-16,3-8-16 0,0 6 6 0,-3 2 5 15,0 0-13-15,0 0 0 0,0 0-5 16,0 0 8-16,0 0-5 0,0 0-21 0,7 10-8 16,-4-4-2-16,-2 1 23 0,6-5-11 0,0 1-1 15,-1 3 14-15,1-1-15 0,4-3 13 16,-1 0 10-16,3-2-31 0,-2-1 11 0,2-1-5 16,2-3 14-16,-2 1-1 0,0 0 4 0,1-5 1 15,-1 1-6-15,-2 0 3 0,-1 1-3 16,-3-3 8-16,1 2 5 0,-2-1 3 0,0 1 25 15,-2 0-30-15,-1-1 28 0,0 1 2 16,-3 1-15-16,0 2-3 0,0-2 8 16,-3 1-7-16,0 4-9 0,3 2-7 0,-7-6 16 15,7 6-14-15,-6-2 6 0,6 2 7 0,0 0-10 16,-15 10 6-16,9 0-6 0,2 1 15 16,-6 0-17-16,9 4 9 0,-5 3-9 0,3 0 2 15,0 3-13-15,3-3 8 0,0 3-2 0,0 1-1 16,0-2 6-16,3-1 10 0,-3 1-8 15,3-2-10-15,0-2 7 0,-3 1-7 0,4-2 8 16,-4-1-1-16,4-3-4 0,-4-1-1 0,0 0 3 16,3-2 16-16,-3-1-6 0,0 1-13 0,-3-1 13 15,-1-1-4-15,0 2 6 0,1-6 6 16,-3 2-18-16,-1 0 8 0,0-1-13 16,0-2 2-16,0 2 8 0,7-3 8 0,-13 0-8 15,13 0-15-15,-11-3 10 0,11 3-3 16,-10-4 1-16,10 4-6 0,-3-8 1 0,6 2 1 15,-3-1-4-15,7 2 0 0,-1-4 10 0,2 1 0 16,2-5-13-16,3 4 18 0,4-2-15 16,-3-5 5-16,6 4-3 0,-2-2 1 0,-1 3-6 15,3-3 8-15,-6 3-11 0,3 1 24 0,-4 0-11 16,-2 0 29-16,2 1 5 0,-6 2-6 16,4-1-20-16,-4 2 29 0,-1-2-6 0,-2-1 21 15,-1 5-24-15,0-4-12 0,1 1 13 0,-3 0 7 16,-2 0-13-16,-3 3 3 0,1-2-2 15,-1 4-6-15,-2-4-2 0,-1 3-5 16,7 3-8-16,-10-4 10 0,10 4-5 0,0 0 0 16,-14 5-10-16,8 0 2 0,2 0-2 0,1 2 0 15,-1 2-33-15,4 2 7 0,0 1 5 16,0-1-14-16,4-1 1 0,-1 3-7 0,4-4-13 16,-1 1-30-16,1 0 7 0,4 2-16 0,-1-3-12 15,0-5-84-15,4 0-83 0,-1 0-580 16,2 0 97-16,-2-3 89 0,-3-1 85 0</inkml:trace>
  <inkml:trace contextRef="#ctx0" brushRef="#br0" timeOffset="44524.54">21325 3309 1021 0,'-3'-6'353'16,"0"3"-56"-16,3 3-26 0,0-6 1 15,0 6-62-15,-3-6-26 0,3 6-13 0,0 0-25 16,0 0-8-16,0 0-4 0,0 0-32 0,-4 21 5 16,4-11-7-16,-3 5-23 0,3 1 0 15,-3 4-26-15,0 5-5 0,3 1-31 0,-4 7-15 16,-3 2-40-16,3 1-7 0,-2-2-9 16,-1-4-59-16,1 2-34 0,1-7-106 0,-8 4-239 15,9-8-292-15,1-4 59 0,3-3 74 16</inkml:trace>
  <inkml:trace contextRef="#ctx0" brushRef="#br0" timeOffset="44975.68">21214 3685 547 0,'-1'-7'220'16,"-2"0"8"-16,3 3-26 0,-3 0-25 0,3 4-34 16,0-7-15-16,0 7-15 0,0-6-5 0,3 1-6 15,-3 5-18-15,10-7-2 16,-3 4-10-16,4-1 5 0,-1 0-21 0,3 2 8 15,1-3-8-15,-4 2-4 0,4-1-14 0,0 2-20 16,-1 0 0-16,-2-3 25 0,-1 3-9 16,-1 0-17-16,2-2 9 0,-4 4 18 0,-7 0-9 15,10-3 106-15,-3 2-28 0,-7 1-13 0,0 0-11 16,4-4-9-16,-4 4-16 0,0 0 5 16,0 0-13-16,0 0-12 0,-28 4-14 0,17-1 9 15,2-2-4-15,2 3-14 0,-3 0 10 0,-1 2-11 16,1-2-7-16,0 2 5 0,-1 0-10 15,5 2-11-15,-1-4-5 0,0 3 3 0,3 0 3 16,1 0-21-16,3-3 25 0,3 1-10 0,1 2 3 16,0-3 18-16,6 2-15 0,-1-3 4 15,3 1 6-15,-2-1-8 0,3-2 2 16,-2 3 11-16,2-3-10 0,-2 0-1 0,-1 0 9 16,0 0 12-16,1 1-5 0,-2 1-3 0,-2-3 0 15,0 0 11-15,-7 0-11 0,14 1 11 16,-14-1-16-16,10 1 3 0,-10-1 2 0,7 0 16 15,-7 0-18-15,10 0 10 0,-10 0-13 0,10 0-10 16,-10 0-36-16,4 2 11 0,-4-2-57 16,0 0-26-16,10 1-71 0,-10-1-113 0,7-1-581 15,-7 1 103-15,0 0 61 0,0 0 46 16</inkml:trace>
  <inkml:trace contextRef="#ctx0" brushRef="#br0" timeOffset="45180.2">21586 3354 1090 0,'0'0'258'15,"-3"-4"4"-15,3 4-45 0,-1-6-30 0,1 6-28 16,0 0-19-16,0 0-14 0,0 0-1 0,0 0-20 16,-3 17-10-16,3-7 2 0,0 4-10 15,-3 3-38-15,3 2-6 0,0 6-17 0,-4 4-23 16,4-2-50-16,-3 0-11 0,2 7-35 0,-5-2-32 15,3-2-44-15,-1-5-84 0,-2 0-484 16,5-8 63-16,-6 0 45 0</inkml:trace>
  <inkml:trace contextRef="#ctx0" brushRef="#br0" timeOffset="45463.54">21548 3642 721 0,'1'-11'272'0,"-1"1"-21"0,0 6-1 0,0-4-17 16,0 2-15-16,3-1-21 0,-3 7-13 15,0-8-17-15,3 5-19 0,-3 3-17 0,0-7-32 16,0 7 12-16,4-3-19 0,-4 3-18 16,0 0 16-16,10 0-42 0,-10 0 16 15,14 2-15-15,-5 0-6 0,-2 4 6 0,7-2-6 16,-4 2-9-16,-3-1 12 0,4 1-10 0,-1-1-8 16,0 2-8-16,1 0-2 0,-2-1 0 15,-2 1-3-15,0-2-7 0,1 2 2 0,-2-1 13 16,-6 1-28-16,0-2 5 0,-3 3-25 0,-1 0-29 15,-7 3-51-15,-2-3-77 0,-4 2-28 16,0 2-17-16,0-1-273 0,3-1-268 0,-3-3 54 16,3 0 62-16</inkml:trace>
  <inkml:trace contextRef="#ctx0" brushRef="#br0" timeOffset="46005.71">21814 3454 778 0,'1'-2'345'16,"-1"2"-48"-16,7-2-15 0,-7 2-29 0,0 0-38 15,4-4-10-15,-4 4-23 0,0 0-13 0,0 0-16 16,0 0-15-16,10 13-2 0,-10-5-18 16,3 3-41-16,-6 3-1 0,2 3-24 0,-2 0 6 15,0 2-40-15,-1 3-15 0,1-5-3 16,-1-1-13-16,1-3 3 0,-1 1-11 15,4-3 9-15,0 1 14 0,-3-2 6 0,3-3 12 16,-3 2 6-16,3-1 5 0,0-4-6 0,0 1-9 0,0 2 25 16,0-7-8-16,0 4 21 15,0-4-13-15,0 0 20 0,0 6-10 0,0-6-5 16,0 0 0-16,0 0-7 0,0 0-6 0,6 3 5 16,-6-3-7-16,0 0-5 0,0 0-3 0,0 0-13 15,0 0 8-15,7 1-23 0,-7-1 7 16,0 0-4-16,14-1-1 0,-14 1-7 0,13-2-5 15,-5 1-1-15,2 0-4 0,-3-4 12 0,3 3 6 16,4-4-11-16,-4 2 5 16,1 0 16-16,-1 0-24 0,2-3 11 0,0 0 3 15,-2 0 12-15,-1 3-10 0,-1-4 8 0,-1 3 12 16,-1 1-5-16,1 0 1 0,-4 0 9 16,1-1-2-16,0 1 0 0,-1 0-12 0,-3 4 19 15,0 0-27-15,0-8 10 0,0 8 7 0,-11-3-7 16,11 3 2-16,-10 0-4 0,10 0-19 15,-13 3 5-15,6 4 11 0,0-2-3 0,0 4-12 16,1-4-1-16,-2 6 10 0,5-1 1 0,-1 1 7 16,1 2-23-16,0-4 11 0,3 2-3 15,3 2-8-15,3-4-15 0,5 3-13 0,0-4-13 16,9 5-53-16,3-9-101 0,2 1-81 16,-1-5-51-16,6 3-538 0,1-3 110 15,-3 0 51-15,3-1 108 0</inkml:trace>
  <inkml:trace contextRef="#ctx0" brushRef="#br0" timeOffset="46087.21">22430 3684 998 0,'3'-5'312'0,"1"2"-25"0,0-2-21 16,-4 5-69-16,0 0-51 0,0 0-92 0,0 0-351 15,0 0-453-15,0 0 100 0</inkml:trace>
  <inkml:trace contextRef="#ctx0" brushRef="#br0" timeOffset="48735.93">6425 6936 563 0,'0'0'286'0,"0"0"-27"0,0 0-36 0,0-18 2 15,0 18 3-15,0-9-52 0,0 3 16 16,0 1-102-16,-3-1 15 0,3-1-16 0,0 0 3 15,0 2 70-15,-4-1-14 0,3-2-10 0,-1 2-17 16,1-3-16-16,-2 1 0 0,0 4 2 0,0-3-22 16,-1 0 4-16,-2 0-7 0,-2 5-5 15,1-4-5-15,-6 4-14 0,-1 2-6 0,-3 3-1 16,-4 2-3-16,-3 3-14 0,1 1-1 0,-5 6 13 16,-2-2-33-16,6 8 7 0,-3-2-7 15,5 4 13-15,-5 10-11 0,10-7-2 16,0 1-16-16,7-2 19 0,3-2-93 0,1 1-8 0,6-6 11 15,0 4 18-15,6-2-13 16,1-2 5-16,6-3 5 0,2 1-13 0,5-4-20 16,3-1-15-16,5-3-55 0,3-2-19 0,0-2-68 15,-10-1-178-15,12-3-359 0,-2-2 59 16,3 1 126-16</inkml:trace>
  <inkml:trace contextRef="#ctx0" brushRef="#br0" timeOffset="48957.74">6672 6992 788 0,'0'-6'361'0,"0"6"-46"0,-1-8-34 0,1 8-9 16,0-7-63-16,0 7-6 0,0-4-24 16,0 4-23-16,0 0 0 0,0 0-33 0,0 0-5 15,-7 18 2-15,7-9-28 0,0 6-10 0,0 2 10 16,-3 3-18-16,2 3-12 0,1 4-16 15,-3 2-10-15,0 0-8 0,3 2-38 0,-4 2-21 16,2-2-18-16,-2 2-43 0,4 0-61 0,-3-7-93 16,-2-1-125-16,5-5-413 0,0-6 65 15,-3 1 26-15,3-4 119 0</inkml:trace>
  <inkml:trace contextRef="#ctx0" brushRef="#br0" timeOffset="49279.42">6559 6969 911 0,'2'-3'271'0,"-2"-3"-35"16,4 0-11-16,-1 3-28 0,0 0-18 0,2-2-18 16,1 3-7-16,1-3-18 0,3 5-24 15,1-1 3-15,2 1-7 0,2 1-3 0,4 4-31 16,-1-4-7-16,-1 5 2 0,6-1-18 15,-8 2 18-15,5 1-20 0,0 2-26 16,-6-2 18-16,0 5 2 0,-1-5 1 0,-3 2-24 16,1-1 13-16,-5 0-12 0,-2 0 7 0,-4 4 5 15,-3-3-4-15,-1 2-88 0,-6 2-13 16,-4 3-2-16,-2 1-13 0,1-4 5 0,-9 5-13 16,1-2-5-16,-1-1-46 0,6-1-20 0,-1-7-67 15,4 1-532-15,-1-2 53 0,5-4 88 16</inkml:trace>
  <inkml:trace contextRef="#ctx0" brushRef="#br0" timeOffset="49766.04">6968 6946 1126 0,'0'-6'340'0,"0"6"-25"15,0-6-36-15,0 6-26 0,3-5-30 0,-3 5-28 16,0 0-16-16,0 0-3 0,0 0-32 16,0 0-19-16,0 0-12 0,0 0-8 0,0 0-10 15,1 21-14-15,2-12-9 0,-3 0-21 0,4 5 6 16,-1-3-9-16,0 5-12 0,4-4 0 16,-3 2-8-16,5 1-7 0,-1-4-9 15,-1 2 6-15,2-3 5 0,2-2-15 0,-1 0 2 16,0 1 24-16,1-3-22 0,-1-4 4 0,3 0 2 15,-1 3-13-15,4-8 2 0,-2 0-14 16,0-4 2-16,3 0-16 0,-1-1 19 0,-1-3 4 16,-2-3-10-16,1 0 6 0,-4-3 7 0,0-5-5 15,1 4-3-15,-1-3 6 0,-4 3 7 16,1 1 8-16,-3 1-10 0,3 5 12 0,-4-2 11 16,0 2-3-16,1 2-12 0,-1 1 7 15,-3 0-11-15,3 1-1 0,-2 0-17 16,2 4 27-16,-3 3-13 0,0 0-13 0,0 0 17 0,0 0-9 15,0 0 7-15,7 16-12 0,-7-7 7 16,1 1 5-16,2 4 5 0,3-3-20 16,-2 4-5-16,-1 1 0 0,3 1 2 0,3-5-12 15,0 2-21-15,1 1 2 0,4 1-20 0,-3-3-94 16,-5-1-249-16,11-3-504 0,-3-5 99 16,3 1 75-16,0-4 98 0,0-1 32 0</inkml:trace>
  <inkml:trace contextRef="#ctx0" brushRef="#br0" timeOffset="54199.95">7704 7069 394 0,'-4'-2'151'0,"4"2"102"0,0 0-35 16,-6-6-3-16,6 6 13 0,0 0-52 16,0 0 1-16,-1-2-24 0,1 2-9 0,0 0-21 15,0 0-26-15,0 0-2 0,0 0 15 16,0 0-18-16,0 0 2 0,0 0 4 15,0 0-11-15,24 1-10 0,-14 0-1 0,4-1-12 16,3 4-15-16,7-4 12 0,-1 0-15 0,8 0 1 16,0-4 4-16,4 4-10 0,2 0 0 15,1-1-11-15,2 0-1 0,2-1-6 0,-4-1-8 16,2 2 8-16,-6-1-5 0,0 1-5 0,-3 0 5 16,0-4-1-16,0 4-24 0,-7 0 9 0,-3 1 1 15,0 0-18-15,-5 0-19 16,-1 0-17-16,1 0-3 0,-6-1 3 0,1 2-15 15,-5-1-16-15,-6 0-92 0,7 1-54 0,-7-1-417 16,0 0-85-16,0 0 34 0,0 0 79 16</inkml:trace>
  <inkml:trace contextRef="#ctx0" brushRef="#br0" timeOffset="54591.42">8291 6891 767 0,'0'0'295'0,"0"0"-29"0,0-7-31 0,0 7-25 0,0 0-20 16,0-6-14-16,0 6-32 16,0 0-16-16,0 0-18 0,0 0-3 0,0 0-2 15,0 0-20-15,0 0-6 0,18 8 3 0,-12-2-10 16,1-4-3-16,0 4-31 0,3-3 1 15,0 4 12-15,1-1-5 0,6 1-5 0,-4-2-11 16,1 2 9-16,-1 0-6 0,2 1 3 0,-2-4-26 16,4 3 8-16,-6-1-5 0,3 1 5 15,-5-5-16-15,1 4 1 0,1-2-3 0,-4 2 20 16,0-2 19-16,-1 0 4 0,-6 3-7 16,1-3-64-16,-5 6 0 0,-3 1-8 0,-3 0 8 15,-7 5-8-15,-4 0 3 0,4-5 2 16,-10 6 82-16,6-3 8 0,1-2-20 0,0 1-27 15,5-2-19-15,2 2-29 0,0-1-28 16,2 0-33-16,7-3-90 0,-5-4-103 0,12 2-547 16,1-1 118-16,5-2 46 0,5 0 48 0</inkml:trace>
  <inkml:trace contextRef="#ctx0" brushRef="#br0" timeOffset="55316.7">8851 6891 842 0,'1'-7'289'0,"-1"1"-8"16,0 6-73-16,0-7 32 0,0 7-35 15,4-5 0-15,-4 5-21 0,0-6-12 0,0 6-24 16,0-6-10-16,0 6-17 0,0 0-19 0,0 0 11 16,0 0-16-16,0 0-23 0,0 0-2 15,0 0-16-15,16 12-15 0,-9-3 10 0,-3 0-22 16,3 3 17-16,-1 2 2 0,1 2-14 16,0 2-6-16,4 3 13 0,-5-1-31 0,1 4 15 15,3-5-14-15,-3 4 14 0,0 0-17 16,3-4 0-16,-4 3 4 0,2-3 17 0,-1-3-11 15,-1 1-6-15,1 0 6 0,1-5-15 16,-2 2-1-16,1 0 3 0,-4-5 8 0,1 1-23 16,2 0 13-16,-2-2-9 0,0-1 9 0,-1 0 15 15,0 0 20-15,-2-3-4 0,2 2-65 16,0 1 3-16,-3-7-3 0,3 2 3 0,-3-2 0 16,0 0 10-16,0 0-8 0,0 0 19 0,7-18-4 15,-3 10 4-15,-1-6-1 0,1 2 0 16,-1-5-10-16,4-5 3 0,-1-2 10 0,5 3 5 15,-1-8-13-15,0 2 8 0,4-3-5 16,-4 4 5-16,0-2 7 0,4 2-12 0,-4 1-3 16,1 2 13-16,-4 1 0 0,3 3-2 15,-3 1-14-15,0 2 1 0,0 1 17 0,-1 4 1 16,-2 1 0-16,-1-2-9 0,0 3 9 0,0 1-6 16,2 1 6-16,-2 3 2 0,0-4-5 15,-3 6-5-15,1-4-10 0,2 0-8 0,-3 6-8 16,3-5 13-16,-3 5-8 0,0 0-20 0,0 0 8 15,0 0-36-15,0 0-26 0,0 0-10 16,3 18-80-16,-6-9-43 0,0 1-133 16,3 1-445-16,0 2 107 0,0-4 41 0</inkml:trace>
  <inkml:trace contextRef="#ctx0" brushRef="#br0" timeOffset="55971.66">9341 7171 852 0,'0'0'294'0,"3"4"-22"15,-3-4-40-15,0 0-11 0,0 0-29 0,0 0-26 16,4 7-20-16,-4-7 7 16,0 3-22-16,0-3-23 0,3 6-1 0,-3-6-20 0,1 9-5 15,-1-6-8-15,0-3-7 0,3 8-6 16,-3-2-7-16,0 1-5 0,3-3 2 15,-3 1-15-15,3 3 5 0,-3-8 0 0,0 9-24 16,0-6 1-16,1 2 3 0,-1-5 2 0,3 8 5 16,-3-6-2-16,3 4-1 0,-3-6 3 0,0 0 13 15,3 4-77-15,-3-4 26 0,0 0-13 16,0 0-5-16,0 0 13 0,8-11-1 0,-2 2 4 16,-2 0 9-16,-1-5-2 0,4-3-3 0,4-1 11 15,-5-4-8-15,4-2 23 0,0-2-13 16,1-2-10-16,-1-4-6 0,4 4 16 15,-4-2-17-15,0 6 14 0,-3 3 1 0,1-2-1 16,1 2-2-16,-5 4 8 0,2 4-11 16,-2-2 16-16,3 0-15 0,-3 7-1 0,2-3 6 15,-3 3 12-15,-2 0-18 0,2 0-4 0,0 5 4 16,-3-3 8-16,3 1 6 0,-3 5-1 16,5-4-20-16,-5 4 7 0,0 0-5 0,0 0 3 15,16 10 5-15,-13-2-2 0,1 3-3 0,3 2 10 16,0 2-18-16,-4-1 5 0,4 6 21 15,-1-1-10-15,-2 0-9 0,4 3 14 0,-2 2 0 16,0 0-16-16,1-5 8 0,1 4-5 0,-1-3 2 16,-1 3-4-16,1-4 12 0,-1-4-5 15,2 2-5-15,-2-1 10 0,-2-1-3 16,-1-3-9-16,1-4 12 0,-1 5 0 0,3-5-5 16,-6 1 8-16,5-1-1 0,-2-4 4 0,0 4-19 15,-2-2 21-15,1-2-16 0,-1 1 13 16,2-2 6-16,0 1-14 0,-3-4 11 0,0 9-8 15,0-9-38-15,3 2-11 0,-3-2-37 0,0 0-91 16,0 0-12-16,0 0-134 0,0 0-501 16,0 0 77-16,0 0 71 0,-19-8 62 15</inkml:trace>
  <inkml:trace contextRef="#ctx0" brushRef="#br0" timeOffset="56346.41">9413 7110 673 0,'-3'-1'228'0,"3"1"-21"0,-8-5-23 0,8 5 3 16,-7-1-16-16,7 1 45 0,0 0-14 15,-9-3-18-15,9 3-20 0,0 0-36 16,-4-4-13-16,4 4-7 0,0 0-19 0,0 0 3 15,0 0-5-15,0 0-15 0,0 0-8 0,0 0 0 16,0 0-10-16,28 7-3 0,-19-7-10 16,1 0 0-16,1 1-5 0,-1-1-3 0,1 3 5 15,2-1-7-15,-3-2-10 0,1 0 4 16,0 0 8-16,1 1-10 0,-2-1 0 0,1 0-2 16,-4 1-11-16,-7-1 11 0,16 0 7 0,-8 0-8 15,-8 0-7-15,10 0 15 0,-10 0-7 16,7 0-11-16,-7 0 8 0,0 0-8 0,14 0-20 15,-14 0 2-15,0 0-40 0,0 0-29 16,10 4-33-16,-10-4-100 0,0 4-151 0,0-4-486 16,-3 9 99-16,3-9 49 0,-1 6 88 15</inkml:trace>
  <inkml:trace contextRef="#ctx0" brushRef="#br0" timeOffset="56995.67">9970 7099 860 0,'-8'0'186'0,"8"0"1"16,-10-3-25-16,10 3-24 0,-6-3-5 15,6 3-10-15,0 0-18 0,0 0-8 0,0 0-25 16,0 0 17-16,0 0 3 0,0 0-28 0,0 0 3 16,34-1-6-16,-17 1-17 0,3 0-11 15,1-1 16-15,3 1-6 0,-1-1-9 16,5-3-6-16,3 2 0 0,0 0 3 0,4-1 30 16,5 0-30-16,-2 1 17 0,2-3-14 0,-1 3-6 15,-8 0-8-15,0-2-4 0,2 2 9 16,-5 0-7-16,-8-1-3 0,4 2 9 0,-3-1-9 15,-8 1 0-15,4 1-12 0,-3 0 7 0,-4-1-5 16,1 1 11-16,-2-3-11 16,1 1-3-16,-10 2-12 0,12 0-5 0,-12 0-16 0,0 0-13 15,9 2-22-15,-9-2-57 0,0 0-72 16,0 0-68-16,0 0-492 0,0 0 33 16,-16 8 110-16</inkml:trace>
  <inkml:trace contextRef="#ctx0" brushRef="#br0" timeOffset="57371.62">10469 6900 906 0,'0'0'307'0,"-3"-7"-59"15,3 7-12-15,-3-3-1 0,3 3-28 0,0 0-35 16,9-6-3-16,-2 6-23 15,-7 0 2-15,18 0-33 0,-2 1-10 0,1 0-2 16,0 3-3-16,4-2-34 0,3 2-10 0,3 1 1 16,-2 3 12-16,1-6-13 0,-2 5-17 15,1 0-4-15,-1 2 14 0,-5-7-8 0,3 5-10 16,-2 0-16-16,-3-3-2 0,-3 3 7 0,-1-2 14 16,-2-2-37-16,-1 3 24 0,0-2-6 15,-4 2 5-15,-5 0-9 0,3-1-4 0,-9 2 9 16,-1 1 7-16,-4 0-5 0,-4 2-13 15,0 1 10-15,-6-1-17 0,3 0 30 0,-3-1-18 16,6 1 0-16,-4-3-7 0,2 3-6 16,2-2 8-16,1-1-43 0,2 3 7 0,1-3-17 15,3 1-32-15,0 0-20 0,3-1-92 16,4-1-66-16,0-6-564 0,8 10 67 0,-2-9 84 16,1 0 34-16</inkml:trace>
  <inkml:trace contextRef="#ctx0" brushRef="#br0" timeOffset="57676.91">11047 6736 906 0,'3'-4'307'16,"-3"4"-18"-16,0 0-30 0,1-6-44 0,-1 6-23 15,0 0-34-15,0 0 9 0,0 0-32 0,0 0-2 16,9 17-5-16,-6-3-12 0,-3-2-22 16,0 5 1-16,0 6-5 0,1-4-3 0,-1 7-34 15,0 2 6-15,0-1 5 0,-1 0-13 0,1 4-7 16,0-2 15-16,0 3-16 0,-3-1-9 16,3-4 1-16,0 3-12 0,0-4-2 0,0-1-18 15,0-6-14-15,3 4-12 0,-3-7-2 16,0 1-37-16,1-2 3 0,2-4-12 15,-3 3-47-15,3-5-51 0,-3-8-107 0,4 7-556 16,-3-5 71-16,-1-3 86 0,0 0 78 0</inkml:trace>
  <inkml:trace contextRef="#ctx0" brushRef="#br0" timeOffset="58777.44">11091 6636 560 0,'0'-2'225'0,"3"-4"-15"0,-3 6-8 0,11-3-20 15,-4-1-15-15,3 1-22 0,4 2-11 16,2 0-12-16,6 1-12 0,8-5 16 0,1 5-39 16,9 0-18-16,5-1-8 0,3 2 14 0,17-2-11 15,-1 1 10-15,1 0 0 0,1-1-28 16,-1-1 3-16,0 2-11 0,0-3 1 0,0 2-3 15,3 1-1-15,4 0-19 0,-4 0 20 0,0 0-6 16,-2 0 4-16,-2-2-19 0,-9 2-10 16,7-1 5-16,-11 1-2 0,-10 0 10 0,3-2 0 15,-9 2-8-15,-1-2-5 0,-3 0-2 16,-8 2 9-16,4-1-1 0,-6 0-9 16,0 1 11-16,-7 0-8 0,3 0-10 0,-4-1 15 15,1 1 24-15,-4 0-6 0,0 0 59 0,-3-3-13 16,-7 3 0-16,17-2-7 0,-10 2-11 15,-7 0 3-15,11 0-10 0,-11 0-6 0,10 0 1 16,-10 0 2-16,10 0-10 0,-10 0-8 0,0 0-13 16,14 0-7-16,-14 0 12 0,7 5-15 15,-4-3 18-15,0 5-10 0,1-4-5 0,-4 5 0 16,3 2-11-16,0 3 0 0,-3 3 6 16,4 1-3-16,-4 2 3 0,0 4 12 15,0 3-10-15,0 4 13 0,0-2 0 0,1 7-5 16,2 4-13-16,-3-3 10 0,3 15-5 0,0-5 10 15,-2 4-20-15,2-7-5 0,0-2 10 16,0-6 3-16,1 5-3 0,-1-6 5 0,1 1-10 16,-4-5 25-16,3-3-12 0,-2-1-6 0,2-2 9 15,0-2-4-15,-3-4-25 0,3-1 29 0,-2-2 14 16,-1-4-12-16,3 3 10 0,-3-5 0 16,3 1-3-16,-3-1 1 0,0-1 22 0,0-1-4 15,0 1-72-15,0-5-8 0,-3 3 33 0,3-6-20 16,0 0-3-16,-4 2 3 0,4-2 7 15,0 0 1-15,0 0-6 0,0 0 8 0,-20-3-2 16,13-2 7-16,1 2 16 0,-1-1-14 0,-4 1 1 16,-2 1 0-16,-2-4-13 15,-4 4 2-15,-2-4-2 0,-4 4-5 0,-8-3 16 16,-2 2 1-16,-8 2-9 0,-2-4 17 0,-17 3-10 16,0 1-10-16,-2 0 8 0,2-3 10 15,10 4-10-15,5 0 2 0,-4 0 0 0,3 0 0 16,-17-1 8-16,11 1-5 0,-8-2 17 0,7 2-4 15,-7-4-13-15,7 4 7 0,11-1 6 16,-4 1-13-16,1 0 7 0,2-3-7 0,4 3 10 16,4 0 7-16,3-1-9 0,-4-2-1 0,6 3-7 15,2-2 10-15,2 0-8 0,2 2 8 0,2 0 0 16,3-1 16-16,4 1-21 16,0 0 5-16,3-1 0 0,0-3 5 0,1 4-3 15,-1 0 24-15,4-1-29 0,-4-1 1 0,7 2 9 16,-3-1 11-16,10 1-15 0,-17-3 7 15,10 2-12-15,0 1 17 0,7 0-10 0,-14-3-5 16,7 3 5-16,7 0 0 0,-12-4 0 0,8 2-7 16,4 2 10-16,0 0-8 0,-17-1 10 15,17 1-13-15,-7-1 11 0,7 1-16 0,-7 0 16 16,7 0-5-16,0 0-1 0,-11-2 3 0,11 2-10 16,0 0 0-16,-9 0-13 0,9 0 15 15,0 0 1-15,-4-4 2 0,4 4 5 16,0 0-2-16,0 0-14 0,0 0 27 0,0 0-19 15,0 0 8-15,-10-3-7 0,10 3-3 0,0 0 7 16,0 0-4-16,0 0 7 0,0 0 13 16,0 0-21-16,0 0 13 0,0 0-17 0,0 0 9 15,0 0-2-15,0 0-7 0,0 0 9 0,-7-1-28 16,7 1-14-16,0 0 4 0,0 0-26 16,0 0-35-16,24-4-28 0,-14 1-57 0,4 3-225 15,3-7-425-15,3 4 67 0,-2-4 132 0,2-1 14 16</inkml:trace>
  <inkml:trace contextRef="#ctx0" brushRef="#br0" timeOffset="59076.24">11522 7011 824 0,'-4'-4'268'0,"4"4"-22"0,-3-7 10 0,3 7-48 15,-3-7-22-15,3 7-12 0,0 0-28 16,-3-7-15-16,3 7-11 0,0 0-12 0,-1-2-11 16,1 2-7-16,0 0-19 0,0 0-12 0,0 0-13 15,0 0 3-15,0 0-6 0,0 0 6 16,1 20-6-16,2-9-4 0,0-1-14 0,-3 1-4 16,0 3 15-16,3 1-18 0,-3-2-21 15,0 5 6-15,0 1-21 0,0 0 59 16,-3-3-5-16,3 1-34 0,-3 1-30 0,0 0-46 15,2-2-39-15,-2 1-92 0,-1-4-12 0,0-2-538 16,1 0 66-16,3-3 3 0,0-2 97 16</inkml:trace>
  <inkml:trace contextRef="#ctx0" brushRef="#br0" timeOffset="59440.81">11512 7042 701 0,'3'-7'302'0,"-3"0"-5"0,0 3-13 0,0 4-33 15,3-9-39-15,-3 3-10 0,0 6-30 16,0-6-13-16,0 6-26 0,0-4-8 16,0 4-25-16,0 0 8 0,0 0-6 0,14 1-18 15,-14-1-7-15,17 4-5 0,-7 1 0 0,1 1-37 16,2-3 4-16,1 4-3 0,3-4-21 16,0 1 5-16,0-1-14 0,1 2 19 0,1-4-30 15,-1 0-5-15,0-1 15 0,1-1-13 0,2-4-10 16,-4 3 18-16,0-4-10 0,1 3 20 15,-2-4-12-15,-6 4 12 0,4-3 33 0,-4 0-4 16,1 2 12-16,-1-2-5 0,-3-1-94 16,-1 5 114-16,-2-4-15 0,3 3 11 0,-6-1-9 15,5 0-19-15,-6 4 7 0,3-2-5 16,-3 2-16-16,0 0 16 0,0 0-13 0,0 0-8 16,0 0 24-16,-3 14-24 0,3-3 11 0,-3-1 2 15,0 1-21-15,2 7-4 0,-2 2-8 16,-1-2-8-16,0 5-5 0,4 2-15 0,-3-4-34 15,0 2-4-15,3-4-55 0,-3 2-45 0,3-3-49 16,0-7-123-16,0 3-464 0,3-2 29 16,0 1 51-16,0-5 123 0</inkml:trace>
  <inkml:trace contextRef="#ctx0" brushRef="#br0" timeOffset="59705.87">12035 6954 918 0,'0'0'338'16,"0"-6"-20"-16,0 6-29 0,3-6-41 0,-3 6-28 15,0 0-12-15,0 0-21 0,0 0-26 0,0 0-20 16,0 0-31-16,0 0 2 0,3 15 1 16,-2-7-23-16,2 2-21 0,-3 1-16 0,0 4-17 15,0 1-10-15,0-1-16 0,-3 3-36 16,2-1-12-16,1 1-28 0,0-2-22 0,-3 1-45 15,0 0-43-15,0-2-60 0,2 1-25 16,-2-6-123-16,-1 0-371 0,4 4 102 0,0-7 21 16</inkml:trace>
  <inkml:trace contextRef="#ctx0" brushRef="#br0" timeOffset="60160.09">12048 7034 711 0,'0'-9'343'0,"-3"1"-28"0,3 2-28 0,0 4-11 15,-3-4-51-15,3 6-35 0,-1-10 4 16,1 10-27-16,0-7-29 0,0 7 5 16,0 0-38-16,0-4-18 0,0 4 8 0,0 0-18 0,0 0 7 15,0 0-28-15,0 0 3 0,0 0-7 16,18 11-9-16,-14-4-12 0,2-4-3 16,0 3 0-16,-2-4-2 0,3 4 2 0,0-2-3 15,0 0-2-15,0-1-10 0,-1-2 13 0,2 4-11 16,1-5 8-16,-2 1-5 0,-7-1 21 15,15-1-34-15,-6-4 13 0,1 4 7 0,1-3-12 16,-4-2-5-16,3-1-1 0,-1 3 6 0,2-2-5 16,-4-1 10-16,3 4-13 0,-2-4 15 15,-2 1-7-15,1 2 5 0,-1-3-5 16,-2 1 0-16,3 4-6 0,-3-3 19 0,-1 4-11 16,1-2-7-16,-4 3-11 0,6-7-4 0,-6 7 2 15,0 0-6-15,10 1 11 0,-10-1 3 16,4 9-11-16,-1-2-2 0,-2 1 7 0,2 2-9 15,0 3 9-15,0-1 16 0,-3 2-23 16,1-2-3-16,2 1-5 0,-3 2 13 0,0 2 2 16,3-5-2-16,-3 3 3 0,0 1 4 0,3 1-2 15,-3-5-15-15,0 1 15 0,1-1-21 16,2 1-2-16,-3-3-33 0,4 3-5 0,-4-5-26 16,3 1-47-16,-3-1-58 0,0-4-110 0,3 3-573 15,-3 0 107-15,4-4 82 0,-4-3 26 16</inkml:trace>
  <inkml:trace contextRef="#ctx0" brushRef="#br0" timeOffset="60564.87">12490 7054 1031 0,'0'0'238'15,"3"-3"-20"-15,-3 3-3 0,0 0-46 0,0 0 0 16,0 0-49-16,0 0-13 0,0 0-2 15,0 0-15-15,0 0-11 0,3 16 3 0,-3-8-10 16,0 3-3-16,0 3-8 0,0-3-7 16,-3 6 2-16,3 1-9 0,0 1-14 15,-3-2 3-15,3 1-3 0,0-1-5 0,0-1-5 16,0 0 3-16,0-4-11 0,3 2 0 0,-3-3 3 16,3-1-5-16,-2 2 5 0,2-3-20 15,3 0 25-15,1-2-21 0,1 1 13 0,1-5-2 16,1 3-10-16,1-6 7 0,-1 0-7 0,3-1 4 15,-2-4 1-15,2 2 0 0,-3-5-3 16,5-1 0-16,-5-4 3 0,4 2-8 0,-1-7 10 16,-3 2 5-16,1-4-12 0,-1 0 15 15,-3 3-8-15,3-6 0 0,-6 6 0 16,3-2-10-16,-1 3 11 0,-3-1-9 0,1 1 11 16,0 5 7-16,-1-4 6 0,-3 5-21 0,3-2 11 15,-2 1-6-15,-1 4 3 0,3-2-11 16,-3 2-7-16,3 3-28 0,-3-2 10 0,0 6 0 15,3-6 7-15,-3 6-32 0,0 0-29 0,0 0-59 16,0 0-79-16,0 0-179 0,0 0-394 16,0 0 63-16,0 15 96 0</inkml:trace>
  <inkml:trace contextRef="#ctx0" brushRef="#br0" timeOffset="61371.99">13026 7059 560 0,'0'0'220'0,"-13"-2"-53"16,8-2 27-16,-1 2 1 0,6 2-32 0,-10-1 12 15,10 1-35-15,-14-4 27 0,14 4-16 16,-10-2-3-16,10 2-33 0,-7-1-15 0,7 1-3 16,-7-1 83-16,7 1-27 0,0 0-9 0,-13-2 1 15,13 2-45-15,-4-4 23 0,4 4-43 16,0 0-6-16,0 0-18 0,0 0-12 0,0 0 7 16,0 0 3-16,0 0-14 0,0 0-11 0,17 14 22 15,0-11-20-15,1 1 2 16,12-1-5-16,1-2 5 0,10 4 1 0,4-5-17 15,2 1 4-15,1-2-8 0,0 1 10 0,13-1-8 16,-9-3 3-16,-5 4-8 0,1-1 6 16,11 0-11-16,-7-5 5 0,-5 6-2 0,-2-3 15 15,-1 2-18-15,-3-4-5 0,-4 4 2 0,-5 0 6 16,-3 0 10-16,-5 1-10 0,-3-1 12 16,0-3-2-16,-7 4 3 0,3-1-16 0,-4 1 0 15,-3-1 33-15,4 1-15 0,-7-2-10 0,-7 2-3 16,17-3 24-16,-13 2-22 15,-4 1 6-15,10-2 10 0,-4 1-20 0,-6 1-5 0,7-4 20 16,-7 4-21-16,7-2-2 0,-7 2 10 16,0 0-25-16,10-2-8 0,-10 2-3 15,0 0-12-15,0 0-54 0,0 0-82 0,0 0-36 16,0 0-709-16,-13 8 74 0,13-8 75 0,-14 3 104 16,4-3 52-16</inkml:trace>
  <inkml:trace contextRef="#ctx0" brushRef="#br0" timeOffset="62948.38">13771 6488 926 0,'0'0'284'0,"0"0"-23"0,0 0-33 16,0 0-23-16,0 0-23 0,0 0-6 16,0 0-14-16,-7 12-4 0,7-3-35 15,0-1-8-15,0 3 6 0,0 3-24 0,0 3-13 16,1 0-2-16,-2 3-10 0,1 1 0 0,0 3-6 16,0 1-10-16,0 0-4 0,0 0-9 15,-3 0-10-15,3-5-12 0,0 3-6 0,0-4-33 16,0-1-20-16,0 1-36 0,0-2 23 0,0-3-98 15,3 0-56-15,-3-3-56 0,0 2-553 16,0-5 80-16,0 0 45 0,0-4 113 0</inkml:trace>
  <inkml:trace contextRef="#ctx0" brushRef="#br0" timeOffset="63293.07">13737 6401 916 0,'0'0'315'0,"0"-8"-34"16,0 8-27-16,3-5-27 0,4 3-19 16,-7 2-24-16,14-1-15 0,-4 1-23 15,7 1-18-15,-3 1-5 0,4 3-3 0,1 0-23 16,2 0 1-16,3 1-24 0,0 2-15 0,-7-2 5 15,4 0-3-15,-2 1-4 0,-4 0-11 16,1 3 2-16,-1-4-15 0,-5 1-7 0,4 0 2 16,-7-2-2-16,2 3-1 0,-6-2 1 15,-3 2-3-15,-6-1-2 0,-1 2-6 0,-7 0 0 16,1 0 24-16,-5-2-34 0,-2 0 5 0,0-2 18 16,3 2-12-16,0-1-14 0,-1-4 19 15,5 3-39-15,3-3-39 0,-1 1-73 0,1 3-80 16,3-4-92-16,4 3-563 0,3-5 94 0,0 3 49 15,0-3 98-15</inkml:trace>
  <inkml:trace contextRef="#ctx0" brushRef="#br0" timeOffset="63752.85">14161 6653 803 0,'0'0'351'15,"0"0"-41"-15,0 0-36 0,0 0-29 0,0 0-27 16,0 0-21-16,0 0-15 0,3 6-26 16,-3-6-15-16,0 0-11 0,0 0-4 0,0 0-11 15,-3 7-15-15,3-7-13 0,0 3 0 16,0-3-16-16,0 0-17 0,0 0 13 16,0 0-21-16,0 7-5 0,0-7 5 0,0 0 13 15,0 0-13-15,0 0-3 0,0 0 1 0,0 0-11 16,7-19-5-16,-1 4-5 0,1 1 16 15,1-5-9-15,2-2-14 0,0 0-1 0,4-4-7 16,-1 0 17-16,1 0 6 0,-4 1-13 0,0 6-18 16,1-4 18-16,-1 4 2 0,-3 1 8 15,3 3-30-15,-6 2 2 0,2 4 23 0,-2-3-15 16,2 1 7-16,-3 1 5 0,1 5-37 0,3-3 6 16,-6 2 11-16,5 2-10 0,-6 3 23 15,10-1-18-15,-10 1 10 0,11 7-8 16,-4-2-4-16,2 2 22 0,1 6-5 0,-2-1-12 15,2 2 9-15,0 3 4 0,1 0-11 0,-1 0-8 16,0 3 26-16,0 1-11 0,-3-2-9 16,3-1-1-16,-3 2-9 0,4-2 14 0,-2-2-22 15,-5 0-9-15,3-4-6 0,0 2-29 0,0 1-11 16,-1-4-17-16,-2 3-31 0,6-3-89 16,-9-1-105-16,2-2-129 0,0-1-393 0,0 0 107 15,-3-4 66-15,0-3 70 0</inkml:trace>
  <inkml:trace contextRef="#ctx0" brushRef="#br0" timeOffset="63960.78">14318 6517 1052 0,'-6'-1'340'16,"2"-4"-41"-16,4 5-43 0,0 0-18 15,-7-2-38-15,7 2-33 0,0 0-11 0,0 0-21 16,0 0 9-16,0 0-16 0,34 0-21 0,-17 0-15 15,4 0-5-15,3 0-18 0,10 0-30 16,-3 0-24-16,3 1-33 0,-3 0-51 0,0 1-56 16,3 2-172-16,-3 0-515 0,-1 1 62 0,-5 1 46 15,-6-2 129-15</inkml:trace>
  <inkml:trace contextRef="#ctx0" brushRef="#br0" timeOffset="64567.37">13785 7153 657 0,'0'0'231'0,"0"0"-9"15,0 0-19-15,10-13-24 0,0 7-13 0,-3 1-20 16,4 1-10-16,2-3-6 0,4 0-4 0,-3 3-26 16,6-3-1-16,2-1-22 0,4 1 5 15,1 0 5-15,1 0-5 0,2 3-15 16,5-4-11-16,3 2-7 0,-1 2 2 0,1-3-8 16,2 1 1-16,-1 4-26 0,2-4 17 15,2 4 9-15,-4 1-21 0,2 0 8 0,2-2-6 16,-4 1-17-16,-5 1 2 0,-3 1-5 0,0 0 21 15,-4-1 10-15,-4 1-29 0,-2 0 11 16,-3 0-12-16,-2 0 9 0,-2 0-5 0,0 0-2 16,-5 0 5-16,2 0-13 0,-11 0 7 0,14 0-2 15,-8 1 1-15,-6-1-4 0,0 0-2 16,0 0 8-16,0 0-3 0,0 0 3 0,0 0-8 16,0 0 5-16,0 0 7 0,0 0-27 15,0 0-8-15,0 0-23 0,0 0 18 0,-20 7-23 16,20-7-3-16,0 0-64 0,-11 0-69 15,11 0-125-15,-9 1-479 0,9-1 72 0,-10 2 89 16</inkml:trace>
  <inkml:trace contextRef="#ctx0" brushRef="#br0" timeOffset="67545.03">12564 6261 773 0,'-6'-4'232'0,"6"0"9"0,0 4-28 15,-3-9-9-15,3 6-14 0,-1-3-11 0,-2 0-23 16,3 6-15-16,-4-10 0 0,1 7-26 15,3-4-15-15,-4 1 15 0,4 1-15 0,-3-1-8 16,-3-1-8-16,5 0-2 0,-2 0-26 16,-3 2 6-16,1-1 10 0,-1-1-21 0,2 0 8 15,-2 2-11-15,-1-2-9 0,-1 1 2 0,-1-1-3 16,2-1-2-16,0 4-13 0,-4-4 13 16,2 1-8-16,2 4-8 0,-4-4-7 15,1 1 3-15,0 3 4 0,-4-5-7 0,1 2 7 16,-1 4-9-16,3-3 9 0,-2 2-2 15,-1 0-8-15,1-2-2 0,-1 3 0 0,0-3-11 16,0 5 0-16,-2-2 14 0,1 2-73 0,-4 0-4 16,1 0 43-16,1 0-44 0,-3 0 16 15,-1 1 2-15,1 0 1 0,-1 1 12 0,3 2-5 16,-4-2 25-16,1 4-17 0,0-3-3 0,-3 3 13 16,-3-2 10-16,-1 2-17 0,-5 3-1 15,2-1 0-15,-3 2 8 0,-2 1 13 0,2-1-5 16,-3 1 10-16,3-1-16 0,0 2 21 0,-3-2 0 15,3 1 5-15,-1 2-5 16,1-3-7-16,3 5 9 0,0-5-4 0,3 5-11 16,2-3 15-16,-2 2-4 0,1 1 15 0,0 1-11 15,6-4 1-15,-3 2-16 0,7 3 33 16,-4-1-22-16,1 0 4 0,0 2 1 0,-1 1 5 16,4 4 10-16,-1-1-3 0,-2-1 0 0,3 2 6 15,-1 1-24-15,2-2 6 0,-1 3 12 16,3 0-15-16,0 3 8 0,1-2-1 0,-2 5 11 15,2-1-10-15,3 1-3 0,-4 0-7 0,4-2 7 16,0 2 2-16,-7 11-2 0,7-6-7 16,-1-4 22-16,4 0-14 0,-3 1 1 0,0 1 3 15,3-1-7-15,0 1 0 0,-3 0 4 16,7 0 3-16,-4 0-4 0,3 3-1 0,1-2 15 16,3-2-2-16,0 2-8 0,3 1-15 15,0 2 15-15,1-4 3 0,3 1-20 0,0 3 12 16,0-5 13-16,7 11-13 0,-4-9-5 0,0-3 15 15,4 11-17-15,3-3 2 0,0-8 2 16,-4-4 3-16,2 4 72 0,7 1-8 0,3 2-15 16,-5-3 12-16,8 0-17 0,3-6 5 0,-1 5-11 15,-2-10 1-15,6 7-19 0,4-6 11 16,-1 1 0-16,5 1-5 0,1-6-3 16,1 4-5-16,1-5 10 0,-1 1-10 0,2 0 5 15,-6-8-12-15,-5 2-1 0,2-2-5 16,-2 0-2-16,2-2-5 0,0 0-1 0,1-1 16 15,-1 3 3-15,2-4-14 0,1-4-4 0,1 3 12 16,4-3 8-16,-1-2-25 0,4 0-6 16,-3 0 26-16,16-5-8 0,-10 2-12 0,5-4 17 15,-2-1-7-15,-9-1-1 0,6-1-14 0,-10 0 17 16,6-6-8-16,-8 1-2 0,-6 2 11 16,11-6 25-16,-6-3-31 0,4 0-13 0,1-3 11 15,-5-3-6-15,0 0 8 0,3 0-5 16,-7-4 3-16,3 5-6 0,-3-4 3 0,0-1 15 15,-2 0-12-15,-1-1 7 0,-5 1 1 16,2-3-19-16,-4 2 28 0,0-2-20 0,-3-2 11 16,-7 6 1-16,-1-1 4 0,1 0 17 15,-7 0-25-15,2 2-8 0,-1-8 15 0,-5 3-5 16,1-1 31-16,-1-1-20 0,-3 0-19 0,-3-1 3 16,-1 0-2-16,-2-11-6 0,-2 0 11 15,-2 0-13-15,0 5 15 0,-4-4 6 0,1 4-4 16,-2 2-7-16,-4-2 26 0,1 5-23 0,-3 0 2 15,5 7-12-15,-8-8 7 0,7 10-95 0,-4-8 98 16,-3 4-29-16,3 6 8 0,5 3 13 16,-2 0-15-16,-2 0 23 0,-4-9 2 0,3 5-25 15,2 5 20-15,1 4-8 0,0-5-7 0,-1 0 5 16,-2 2-13-16,4 0 15 16,0 2 24-16,-4-3-24 0,4 2 1 0,-3 2 2 15,3-2 0-15,-1 4-5 0,1 0 10 0,0 3 5 16,0-2-5-16,3 2-13 0,-3 3 6 0,1-3 2 15,1 5 0-15,-1-5-5 0,1 6-3 16,2 0 3-16,-1 1-5 0,1 1-1 0,-1 0 4 16,0 3-3-16,4-2 7 0,-4 4 0 0,4-2-20 15,0 2 18-15,-1 2-10 0,2-1-16 16,9 1 18-16,-14 1-28 0,7 1 3 0,0 2-3 16,0-3-13-16,4 4-15 0,-4 0-28 0,3-1-16 15,1 0-22-15,-1 2-206 16,1 0-544-16,0-1 68 0,3 1 93 0,-3-4 43 15</inkml:trace>
  <inkml:trace contextRef="#ctx0" brushRef="#br0" timeOffset="68953.02">12328 6303 824 0,'0'0'230'0,"0"0"-12"16,0 0-21-16,0 0-28 0,0 0-23 15,0 0 0-15,0 0-11 0,0-17-9 0,0 17 2 16,-6-4-21-16,6 4-15 0,0-7 16 15,-4 0-21-15,4 2-33 0,0-1-3 0,0-1-18 16,1-7 13-16,2 6-20 0,-3-3 22 0,3-3 1 16,0-3 0-16,1 2-14 0,6-5-12 15,-3 1 6-15,3-4-9 0,8-2 16 0,-2 0-16 16,5-11-4-16,0 6-3 0,3-3-8 16,-4 5 7-16,7-4-17 0,-3 3 10 0,1-1 24 15,-2 0-19-15,4-2-10 0,1 3 10 16,-1-4-10-16,1 2 5 0,-1-2-2 0,-3 8 20 15,0-8-10-15,3-2-19 0,3 3 9 16,-2-4-8-16,3 3 7 0,-4-1-4 0,7 1-3 16,-3 0 5-16,0 0 10 0,3 2-13 0,0-1 11 15,1 3-3-15,2-4-23 0,1 2 13 16,-1 2 26-16,1-2-11 0,3 3-2 0,-3-1-3 16,-1 1-13-16,1 3 11 0,3-5-24 0,-4 3 19 15,1 1-1-15,4 1 26 0,-5-1-25 16,1-2 4-16,5 1 6 0,-1 1-6 0,2 0 16 15,1-2-33-15,-1 1 12 0,4 2-4 0,0 0-6 16,3 0 18-16,4 2 0 0,-4 1-13 16,0-2 1-16,4 2 12 0,-4 1 5 15,4 1-15-15,0 1 2 0,0 0 80 0,-1-2-13 0,4 1 3 16,-3 3-3-16,0-3-23 16,3 2-8-16,-3 0 18 0,2 1-23 0,1-1 6 15,0 0-6-15,1 1-5 0,-4 1-10 0,3-1 22 16,-3 1-17-16,2 0-7 0,1 1-11 15,0-1 17-15,1 0-4 0,2 3-8 0,-2-2 1 16,2 0 29-16,-3-1-30 0,4 4-2 0,-1-4 12 16,1 3-4-16,-1 0 7 0,-2-2-3 15,2 1-20-15,-2 3 15 0,-1-3-7 0,-4 4-9 16,4-1-17-16,-3-1 21 0,0 3 12 0,0 0 5 16,2-1-20-16,1 1 10 0,0 0 11 15,1 1-16-15,2-1-3 0,0 2 6 16,-2 0-6-16,-1 2 3 0,3-1-7 0,-2-1 4 15,-4 2 6-15,2 1-3 0,1-2 2 0,0-1-17 16,1 3 2-16,-1-2 13 0,3 1 10 16,-2 0-17-16,2 0 17 0,0 1-10 0,-2 0-8 15,-9 0 11-15,9-1 4 0,-8 2 1 0,-7-2-11 16,1 2 9-16,-1 2 1 0,1-3-9 16,-1 1-3-16,1 2 7 0,2-4 8 0,12 3 3 15,-4 1-15-15,6-4 17 0,1 5-25 0,2-3 2 16,-12 2 16-16,-4 1-13 15,0 0 15-15,-1-3-5 0,2 2-2 0,-2 1 7 16,1 0-18-16,-1 0 8 0,-2-2 3 0,0 1-8 16,-1 1 2-16,0 0 8 0,1 0-10 15,-4 0 0-15,0-1 2 0,-3 2-7 0,-4-1 8 16,0-1 4-16,3 2 8 0,-6-1-15 0,3 0 10 16,-6 1 0-16,3-1 11 0,-4 0-14 15,-3 0-4-15,0 0 4 0,0-1 3 0,-3 2 1 16,2-2 9-16,-6 1-5 0,-2 1 18 0,1-1-23 15,-2-1 8-15,-1 1 18 0,-3 0-3 16,1 0-15-16,-1-1 48 0,-3 1-43 0,-7 0-2 16,14 0-57-16,-7 0-11 0,-7 0 14 15,10-3-3-15,-10 3 18 0,11-2-10 0,-11 2 0 16,9-1 10-16,-9 1 5 0,7-2 2 16,-7 2-2-16,6-1 3 0,-6 1-3 0,5-4-2 15,-5 4 4-15,0 0 3 0,7-3 3 0,-7 3-10 16,0 0-24-16,6-1-7 0,-6 1-18 15,0 0-3-15,0 0-17 0,0 0-11 0,0 0-59 16,0 0-115-16,0 0-71 0,0-4-474 0,0 4 81 16,0 0 83-16</inkml:trace>
  <inkml:trace contextRef="#ctx0" brushRef="#br0" timeOffset="69313.95">19607 3481 734 0,'0'0'202'0,"-3"-4"-15"16,3 4-8-16,0 0-17 0,0 0-22 0,0 0-14 16,0 0-19-16,0 0-4 0,0 0-24 0,0 0-7 15,0 0 5-15,16 9 10 16,-6-3-31-16,1-2 13 0,-1 3-23 0,8 1 8 15,-5-2-11-15,4 2 11 0,3 1 61 0,-2-1-10 16,3 0-5-16,-2 2-21 0,-1-3 11 16,-2 1-21-16,2 1 5 0,-2-5-15 0,-1 3 0 15,-2-1-10-15,-2-1-3 0,2 0-10 0,-3 1 15 16,1-3-26-16,-4 2 11 0,2-2-8 16,-1 0-12-16,-4 1 2 0,2-1 15 0,-3 1 18 15,0 4-7-15,-6-4-1 0,-7 9-2 16,-11 5-5-16,-22 10 10 0,-30 13-46 0,-50 22-118 0,-10 8-803 15,-21 2 122-15,-31-5 80 16,-16-5 123-16,-12-4-6 0</inkml:trace>
  <inkml:trace contextRef="#ctx0" brushRef="#br0" timeOffset="76536.82">20187 4029 775 0,'-6'-3'292'16,"6"3"-28"-16,0 0-37 0,-4-5 1 0,4 5-21 15,-6-1-27-15,6 1-4 0,-7-3-22 16,7 3-29-16,-11-1-12 0,11 1-13 0,0 0 12 16,-16 1-32-16,9-1-3 0,-4 3-1 0,1 2-14 15,-3-2-75-15,-4 0-15 0,3 4 12 16,0-2 9-16,-4 3-21 0,2 0 20 0,-2 0 0 15,-1 0-2-15,-3 2-3 0,-2 0 11 0,-6 4-1 16,2-2 3-16,-3 1-8 0,-3-1 3 16,-10 4 18-16,-1 0-10 0,5-3-6 0,-8 0 3 15,7 0-5-15,-6-2 13 0,5-1-3 0,7-2 0 16,-19 5 10-16,13-5 54 0,3 1 16 16,-19 1-19-16,5 0 6 0,-2 3-16 15,2-5-20-15,4 0 8 0,-10 2-3 0,1-2-8 16,-5 2 13-16,0-2-20 0,-4 1 15 0,-1-1-6 15,2 0-9-15,-3 2-6 0,3-2 11 16,0 1-21-16,-4 3 1 0,0-3 12 0,-2-1-10 16,-15 3-11-16,-2 2 16 0,19-4 2 0,-17 4-7 15,-2 0 0-15,20-1 10 0,-15 1 0 0,15-3-23 16,-4 4 23-16,-13-3-15 16,16 0-6-16,-19 2 4 0,16-3-4 0,-14 4 6 15,15-5 5-15,-1 1-11 0,3 0 11 0,1-1-8 16,0 3-8-16,-1-4 9 0,1 1 6 15,3 1-6-15,-3-1 14 0,0-1-5 0,3 0-22 16,-1 2 9-16,4-3 1 0,1 1 4 0,3 2-1 16,0-2-6-16,0 1 0 0,6 3-3 0,8-5-7 15,3-1 23-15,-13 6-24 0,2-1 4 16,8-2 2-16,9 0-1 0,-15 4 6 0,5-2 13 16,11 2-5-16,-14-1-21 0,7-2 16 0,-7 5-6 15,7-2-2-15,6-4 15 16,-12 8-7-16,-1-5-3 0,1 5-3 0,2-2-4 15,1 2 1-15,5-3 12 0,-8 1-17 0,2 0 1 16,-2 1 5-16,2 0-5 0,1 2 2 0,-1 1 18 16,-3-3-7-16,4 2-6 0,-1-1 11 15,1 0 0-15,0 0-8 0,9-1 2 0,-6 2-2 16,4-2 0-16,6 0 10 0,-10 2-10 0,3 4-5 16,4-4 21-16,-3 4-4 0,6-2-4 15,-7 4-8-15,4-5 21 0,6-3-16 0,-6 8-5 16,0-4 5-16,0 3-3 0,-3 2-4 0,6-5 10 15,-6 3-11-15,2 2 8 0,0 0 13 16,-2 0-28-16,-1 0 10 0,1 0-8 0,0 0-5 16,-2 0 8-16,2 0-5 0,0-1-5 0,-1 0 9 15,-3 1 4-15,3-5-6 0,-2 4 11 16,5-1-6-16,-2 1 1 0,5-6 9 16,6 0-9-16,2-1 12 0,-1 1-13 0,-2-1 3 15,7 2-2-15,0-7 7 0,2 4 0 0,4-1 8 16,-3-4-16-16,4 1 1 0,3-1 12 15,-1-2-10-15,1 1-8 0,0-2 19 0,3-1-6 16,0 1-8-16,0 0 8 0,4-6-12 0,-3 5-1 16,1-2 5-16,2-2-7 0,-1 0 23 0,1 2-26 15,3-5 13-15,-6 7 3 0,6-7-3 16,-4 2 2-16,4-2 3 0,-6 7-2 16,6-7-6-16,0 0 9 0,-5 3 1 0,5-3-4 15,0 0-19-15,-6 1-37 0,6-1-14 16,0 0-63-16,0 0-121 0,-13-4-123 0,13 4-478 15,0-7 53-15,-1 2 121 0,1 1 27 0</inkml:trace>
  <inkml:trace contextRef="#ctx0" brushRef="#br0" timeOffset="76930.95">12955 6011 627 0,'0'0'207'0,"0"0"-28"15,0 0-7-15,0 0-21 0,-8 15-16 0,5-5-14 16,0 2-6-16,2 0-13 0,-5 3-10 0,2 2-10 16,1 0-10-16,-3 0 5 0,5 1-13 15,-6-1 25-15,4 1-32 0,-1 3-1 0,1-5-15 16,-3 0 2-16,5-4-4 0,-2 3-6 0,0-6-10 15,3 2 0-15,-4 1 3 0,3-3-11 16,1 0 16-16,0-1-8 0,0 0-3 0,0-4-2 16,1 3 33-16,3-1-33 0,-1 0-7 0,0-3 12 15,4 0-5-15,-1 2-8 16,1-4 21-16,4 0-21 0,-1-1 3 0,4-1-13 16,-1 1 20-16,1-1-17 0,6-4-1 0,1 4 8 15,-1-2-2-15,4 1 18 0,-3-2-24 16,0 2-2-16,2 1 0 0,-2-4-13 0,0 5-7 15,-1 0-47-15,-3 0-12 0,-3 0-87 0,0 2-52 16,-1 2-545-16,-2 0 57 0,-1 0 81 16</inkml:trace>
  <inkml:trace contextRef="#ctx0" brushRef="#br0" timeOffset="79600.23">13508 7094 629 0,'0'0'277'0,"-7"-3"-34"15,3-2-10-15,4 5 0 0,-6-2-39 0,6 2-7 16,-4-6 2-16,4 6-32 0,-3-3-93 15,3 3-3-15,0 0-7 0,-3-4 0 16,3 4-26-16,0 0 18 0,0 0-28 0,0 0 10 0,0 0 20 16,16-4-7-16,-5 3-23 0,3 1 8 15,6-1-3-15,0-3-8 0,11 4 101 16,0-2-29-16,11 0 5 0,19-4-3 0,1 5-25 16,2-3 3-16,5 1-1 0,-1 2-20 0,0-1 1 15,1-2-12-15,2 3-1 0,-2 0-4 16,-1 1-1-16,1-2-12 0,-4-1 14 0,0 3-8 15,-14 3-2-15,-4-3-3 0,-6 2 0 0,1-2-6 16,-1 1 11-16,-7 0-7 0,-3 3-3 16,2-3-8-16,-5 0 13 0,-1 1-8 0,-2 0-13 15,-5 1 3-15,0-2-2 0,-5 0 17 0,1 1-7 16,-2-2 2-16,-1 1-2 0,-2-1-1 16,0 3 21-16,-2-1 3 0,-2-2-8 15,1 0 18-15,-8 0-15 0,13 0-11 0,-13 0 8 16,0 0-28-16,0 0 31 0,0 0 7 15,7-2-20-15,-7 2 0 0,0 0-11 0,0 0-22 16,0 0-14-16,0 0-25 0,-21-6-5 0,21 6-35 16,-17 2-96-16,4-2-140 0,2 1-520 0,-2-1 115 15,-2 0 8-15,2-1 97 0</inkml:trace>
  <inkml:trace contextRef="#ctx0" brushRef="#br0" timeOffset="79957.6">14800 6865 634 0,'0'0'254'0,"0"-11"-21"16,0 11-36-16,0-4-8 0,0 4-22 0,-4-8-32 16,4 8 1-16,0 0-16 0,0 0-25 0,5-6 2 15,-5 6-15-15,0 0-5 0,19 6-5 16,-8-5-19-16,3 4 14 0,3 0-21 0,0-1-5 15,7 4-5-15,0-2 12 0,-1 1-12 16,4 1-10-16,-2-1-1 0,2 0 4 0,-3 2-22 16,0-2 9-16,-3 2 9 0,2-2-12 15,-5 1-3-15,-1-2 3 0,0 1-13 0,-4 1 20 16,-3 2-9-16,-5-2-6 0,-2 3 31 16,-3-1-31-16,-8 1 15 0,-5 3 14 0,-11 3-9 15,0 0-17-15,-7-1 2 0,-7 5 3 0,-5 0-11 16,1-2 78-16,1 4-3 0,7-7-16 15,4 0-43-15,2 2-41 0,-6 5-90 0,6-5-143 16,4 0-571-16,8-3 103 0,2-5 23 0,4 0 76 16</inkml:trace>
  <inkml:trace contextRef="#ctx0" brushRef="#br0" timeOffset="81383.83">15402 7071 624 0,'0'0'236'0,"-4"4"-16"15,4-4-46-15,0 0 2 0,0 0-17 16,0 0-21-16,0 0 1 0,-9 0-14 16,9 0-10-16,0 0-20 0,0 0 0 0,0 0 4 15,0 0-4-15,0 0-18 0,0 9 10 16,0-9-87-16,0 0 8 0,0 0 63 0,0 0 14 16,6 6 4-16,-6-6 1 0,4 2-1 0,-4-2-1 15,10 0 22-15,-10 0-39 0,14 0 6 16,-4 0-23-16,-10 0-6 0,24-2-14 0,-11-2 32 15,4 2-30-15,0-4 13 0,1-1-8 16,2 3 10-16,3-4-2 0,-1-1-6 16,8-5-5-16,-2 3-2 0,2-4 5 0,1-1-13 15,10-3-7-15,0-5 7 0,0 2 3 0,-3-3 10 16,-1 3-18-16,1-1-3 0,-7-1 16 16,-8 5-10-16,12-11-14 0,-4 3 19 0,-8 2-13 15,-2 0 8-15,6-8-8 0,-6 5-1 0,-4 3 9 16,4-12-11-16,-2 10 8 0,-4 2 8 15,-2 0-13-15,1 0-15 0,0 0 2 0,-3 0 10 16,-1 2-10-16,2 4-5 0,-1 0 5 0,-4-1 13 16,3 2 3-16,-3 2-19 0,0 1 9 0,0 3 12 15,0-4-21-15,2 1 1 0,-1 4 4 16,-1-3-14-16,3 3 4 0,1-3 6 16,-2 4-14-16,2-3 17 0,6 0-24 0,-1-1 18 15,9-1 0-15,2-2 5 0,4 4-3 16,0-3 1-16,12-6-11 0,2 5 8 0,-1-1-10 15,2 1 10-15,-2 2-3 0,4-1 6 0,-1-1-3 16,2 2 8-16,-9 2-1 0,-6 5-2 16,3-2-10-16,-1-2-2 0,1 3-6 0,-3 1 5 15,0 0 8-15,0-1-13 0,-6 2 6 0,6 1 2 16,-4 0 7-16,-2-1 1 0,0 4-3 16,-1-3-8-16,-7 3 16 0,1-2-11 0,0 3-4 15,-5-3 9-15,2 4-15 0,-2 0 0 0,-5-1 16 16,2-2 2-16,-2 4-20 0,-4-2 22 15,3 1-12-15,-3 1 5 0,0-4 3 16,-7 4-6-16,16-1-4 0,-16 1 9 0,10-2-7 16,-10 2 0-16,11 0 8 0,-11 0-14 0,13 0 16 15,-6 0-17-15,-7 0-1 0,18 0 10 16,-8 0 1-16,1 0 7 0,-1 0 10 0,-1-1-17 16,2 1-1-16,-11 0 21 0,17 0-18 0,-10 0 3 15,-7 0 17-15,11 0-20 0,-11 0 8 16,10 0 2-16,-10 0-2 0,9 1 2 0,-9-1 3 15,0 0-8-15,11 0-10 0,-11 0 10 16,0 0-5-16,0 0 2 0,0 0-9 16,0 0-6-16,0 0-10 0,0 0-10 0,0 0-19 15,-27 7-19-15,17-4-57 0,2 1-23 0,-5 0-144 16,3 2-639-16,-4-3 146 0,1 2 53 16,-2-5 41-16,5 1 77 0</inkml:trace>
  <inkml:trace contextRef="#ctx0" brushRef="#br0" timeOffset="81864.95">17337 5768 911 0,'0'0'294'0,"-4"-5"0"0,4 5-32 16,-6-3-9-16,6 3-41 0,0 0-30 0,0 0-28 15,-3-6-3-15,3 6-21 0,0 0-12 16,0 0-13-16,13-1-8 0,-13 1 1 0,20 0-24 16,-9 0-8-16,5 1-2 0,1 2-15 0,1-1 5 15,2-1-3-15,1 0-15 0,3 4 0 0,3-3 2 16,-3 3-2-16,6-2-8 0,-2 0 21 16,-1 3-31-16,1-3-1 0,-1 2 14 15,1 2-10-15,-8-4-16 0,0 1-3 0,1-2 14 16,-7 0-6-16,3 3 0 0,-4-4-7 15,-2 0 7-15,-1 2-2 0,0 1 7 0,1-4-12 16,-4 1 2-16,-1 1 5 0,-6-2-10 0,10 4 41 16,-2-2-23-16,-8-2 0 0,6 1-6 15,-6-1-4-15,7 1 18 0,-7-1-19 0,6 2 4 16,-6-2 9-16,1 5-15 0,-1-5-7 0,-7 10 22 16,0-3-25-16,-4 1 5 0,-2 3 13 15,-4 3-16-15,-3 4 16 0,-5 5-10 0,-12 2-1 16,0 1 3-16,2 2-7 0,-2 1 25 0,2-4-26 15,5-4 8-15,6 0 0 0,3-4 13 16,1-1-10-16,2-4-8 0,5 2-8 0,0-4-20 16,-1 0-2-16,4 2 4 0,3-3-28 0,-1-2-5 15,2-2 0-15,2 2-2 0,1-1-62 16,3-2-74-16,-3 1-197 0,6-2-484 16,-3-3 115-16,0 0 31 0,0 0 125 0</inkml:trace>
  <inkml:trace contextRef="#ctx0" brushRef="#br0" timeOffset="124623.52">27264 1464 588 0,'0'0'228'0,"0"0"-23"0,0 0-11 0,0 0-27 16,0 0-14-16,0 0-17 0,0 0-11 0,0 0-17 0,0 0-3 16,0 0-5-16,0 0-24 15,0 0-12-15,0 0-2 0,0 0 15 0,0 0-8 16,0 0 0-16,0 0-13 0,0 0 8 0,0 0-7 16,0 0 4-16,0 0 8 0,0 0-31 15,0 0 16-15,0 0-3 0,0 0-17 0,0 0-1 16,6-13 5-16,-6 13 3 0,3-5 18 0,-3 5-33 15,-3-7 30-15,3 7-35 0,-6-6 60 0,6 6 4 16,-7-6-21-16,1 2-13 0,-1 1 0 16,-4 0 8-16,1 3-18 0,-7 0-5 0,-3 3-13 15,-4 2 10-15,-1 1-10 0,-2 2 3 16,-1 5 12-16,-2 2-20 0,2 3 16 0,-6 5-24 16,3 5-3-16,5-3-1 0,8-3 1 15,-2 3 1-15,6 0-6 0,0 0 6 0,7-2-3 16,1-1 0-16,3 1 6 0,2-3 4 0,2 0-5 15,5-3-2-15,1 3-8 0,10-2 0 16,0-3 0-16,13-3-3 0,3 0-4 0,4-2-1 16,4-5-25-16,2 0-16 0,2-2-15 0,-4-1-56 15,4-2-116-15,-4-7-94 0,-7 7-507 16,-3-2 49-16,1-3 79 0,-6 3 84 16</inkml:trace>
  <inkml:trace contextRef="#ctx0" brushRef="#br0" timeOffset="125033.56">27740 1663 719 0,'0'0'230'0,"-1"-7"-5"0,-2 2-33 16,3 5 8-16,-7-7-13 0,6 1-23 0,-8 4-11 15,2-2-30-15,0 2 15 0,-4-2-35 0,-2 4 2 16,-1 0-13-16,1-1-15 0,-2 1-24 0,2 1 27 15,0 0-24-15,-1 0-7 0,1 2-1 16,1 1-12-16,0-1-15 0,5 1 4 0,-4 0-7 16,4 3-10-16,1 0-11 0,4-3 1 0,-3 2 2 15,5-1-8-15,0-5 8 0,6 8 0 16,-2-3 0-16,3-4-5 0,3 1 36 16,0-1-47-16,2-2 16 0,0-2-5 0,-1 1 13 15,2-1-18-15,-2 0 7 0,2-1 8 16,-2-1-2-16,-1 1 10 0,0 0 12 0,0-2-4 15,-3 2 4-15,0 2 39 0,-1-3-46 0,1 3 23 16,-1-3 77-16,-4 2-23 0,4-1-6 0,-6 4-7 16,7-5 13-16,-4 3-36 0,-3 2-1 15,4-5 6-15,-4 5-23 0,7-3-20 0,-7 3-3 16,4-4-21-16,-4 4 3 0,0 0-7 0,0 0 4 16,12 6 11-16,-8-4-31 15,3 5 0-15,4-2-34 0,-2 1-9 0,6 1-65 0,-2 3-99 16,-6-3-134-16,10-1-498 0,0 0 63 15,4-3 105-15,-1 0 49 0</inkml:trace>
  <inkml:trace contextRef="#ctx0" brushRef="#br0" timeOffset="125309.69">28240 1535 691 0,'-5'-5'235'16,"1"1"3"-16,-3-1-31 0,-3 1 19 0,3 0-32 15,-4 1-4-15,-2 0-21 0,0 1-21 16,-1 0 1-16,1 4-27 0,-1 0-22 0,3 4 5 16,-6 0-10-16,4 2-21 0,0 1-10 15,0 1-8-15,2 4-12 0,0-3 5 0,1 4-16 16,6-1-5-16,-2-1 0 0,4 0 13 0,2-1-31 16,1 0 19-16,3-1-29 0,1-1 2 15,3-1-17-15,3-1-19 0,4-1-32 0,1-2-16 16,1-2-43-16,5-1-106 0,-3-1-32 0,4-4-75 15,5 0-435-15,-1-5 128 16,4-1 15-16</inkml:trace>
  <inkml:trace contextRef="#ctx0" brushRef="#br0" timeOffset="125730.95">28585 1235 811 0,'0'0'320'0,"-5"-4"-41"0,5 4-18 16,0 0-28-16,-3-4-23 0,3 4-34 16,0 0-2-16,0 0-12 0,-3 14-16 0,3-7 2 15,-1 5-46-15,1-1-73 0,-3 7-6 0,3 3-13 16,-3 4 5-16,3 0 11 0,0 1-3 16,-4 1 10-16,3 6-15 0,-2-1 3 15,-3 1-9-15,6-6 1 0,-2 1 5 0,-3-3 0 0,2 0-3 16,3-6-4-16,0-2-14 0,-2-2 0 15,2-1-4-15,0-1 32 0,-2-4-25 16,2 1-12-16,0-3 14 0,2-2 19 0,-2-5-14 16,8 1-2-16,-8-1 6 0,18-10-16 0,-8 2 5 15,3-2-6-15,3 0 1 0,-5 2 13 16,0-1-3-16,2 1 5 0,-4 2-2 0,0 0 0 16,-2 1-6-16,2 0-12 0,0 2 2 0,-3 0 6 15,1 1 7-15,2 2 5 16,-9 0-15-16,15 5 5 0,-6-2 0 0,-2 2 5 15,0 4-7-15,1-1 25 0,3 4-26 0,-6 1-5 0,5 0 11 16,1 3-11-16,-1 2-7 0,0-1-49 16,0 2-28-16,0-1-36 0,-3-1-46 15,4-2-77-15,-4 2-148 0,3-5-354 0,4-4 72 16,-4 1 28-16</inkml:trace>
  <inkml:trace contextRef="#ctx0" brushRef="#br0" timeOffset="126108.8">29059 1757 785 0,'7'-11'226'0,"-4"6"-14"15,0-1-25-15,-1 1-3 0,0 0 95 0,-2 5-48 16,0-5-14-16,0 5-7 0,3-7-33 16,-3 7-1-16,0 0-2 0,0-6-43 0,0 6-3 15,0 0-21-15,5-5-32 0,-5 5 1 16,0 0 1-16,0 0-18 0,0 0-15 0,0 0-3 16,0 0-6-16,12 3-6 0,-12-3-9 0,0 0 6 15,0 0 2-15,11 0 0 0,-11 0-5 16,13-4-21-16,-3-1 32 0,-3 1-29 0,3 0 28 15,1-4-28-15,-1-1 11 0,0 1 12 0,1-2-18 16,-4 3 8-16,-1-1 28 0,0 0-31 16,-1 1 11-16,0 1-11 0,-3 0-2 0,-2 1-5 15,0 0-13-15,0 5 10 0,-13-5-3 0,2 5 11 16,-3 0 0-16,-3 4 10 0,-1-1-13 16,0 4-2-16,-4 0-3 0,5 2-8 0,-4 3 11 15,4 0-16-15,5 1 11 0,0 0 2 16,2-1-5-16,3 2 5 0,4 1-2 0,3-2 5 15,10 1-8-15,7-2-3 0,14 2-5 16,3-3-2-16,21-1-8 0,6-1-18 0,1-3-33 16,6-1-54-16,0-3-23 0,-16-2-212 0,23 0-569 15,0-5 119-15,-7-1 60 0,-6-1 118 16</inkml:trace>
  <inkml:trace contextRef="#ctx0" brushRef="#br0" timeOffset="126517.31">26888 2492 714 0,'0'0'248'0,"0"0"-10"0,0 0-41 16,24-13-13-16,-3 5-17 0,13-3-16 16,27-4-21-16,18-9 3 0,13 4-12 0,7-3-11 15,4-1-3-15,14-1-25 0,29-4-5 0,4-1-3 16,1 1-12-16,1 1-6 0,-3 3 0 15,-29 3-5-15,33-3-10 0,-29 7 0 0,2 0-10 16,-7-1 15-16,-3 3-18 0,-3-1-12 0,-3 5 4 16,-8-2-2-16,-6 3-10 0,-10 1-11 0,-18 4-22 15,-5 0-6-15,-16 1-69 0,-13 2-18 16,-7 0-35-16,-10 3-16 0,-9 0-62 0,-8 0-96 16,-12 6-436-16,-4 0 113 0,-8 2 48 15</inkml:trace>
  <inkml:trace contextRef="#ctx0" brushRef="#br0" timeOffset="126864.07">27263 2666 916 0,'0'0'294'0,"0"0"-115"15,0 0-17-15,0 0-24 0,0 0 3 0,28-14-24 16,-1 7-27-16,22-9 7 0,5 0 21 0,25-8-23 16,7-2-26-16,12 1 15 0,8-5-15 15,33-5-7-15,-1 0 20 0,6-1-8 0,0 3 62 16,-3 2-19-16,5-1-9 0,-2 2-8 0,-29 6-13 16,2 0-8-16,-4 2-15 0,8-1 5 15,-10 1-5-15,5 2-28 0,-3 0 18 0,-8 1-11 16,-12 3-20-16,-7 1 11 0,-18 4-4 0,-10-1-1 15,-10 5 4-15,-12-1-2 0,-10 3-11 0,-2 2 26 16,-4-2-20-16,0-1-44 16,-6 2-23-16,-3 0-44 0,-4 0-58 0,-1 2 7 15,-6 2-86-15,0 0-505 0,0 0-67 0,-19-4 67 0,4 4 87 16</inkml:trace>
  <inkml:trace contextRef="#ctx0" brushRef="#br0" timeOffset="178691.53">29085 3246 276 0,'0'0'184'0,"1"-4"-28"0,-1 4 6 15,0 0-14-15,0 0-12 0,0 0 7 0,0 0-23 16,0 0-2-16,0 0 10 0,0 0-23 16,0 0-87-16,7-4-21 0,-7 4 34 15,0 0-8-15,0 0-5 0,0 0-8 0,0 0 8 16,0 0 10-16,0 0-5 0,0 0-2 0,0 0-3 16,0 0-3-16,0 0-7 0,0 0-13 15,0 0 10-15,0 0 8 0,0 0-16 0,10 12 19 16,-7-10-27-16,-2 5 27 0,2-3-16 0,0 2 18 15,2 1-6-15,-3 2 14 0,-1 1 0 16,2 1-14-16,-3 3 16 0,3 2 24 0,-3 0-32 16,0 7 13-16,0 2-2 0,-3 2 10 0,0 7-23 15,-2 1 18-15,-5 15 7 0,1 0-22 16,-2 4 17-16,-1-1 6 0,0 3-16 16,-2 2 5-16,1 0-12 0,-4 1-1 0,3 10 3 15,0-9 57-15,1-2 1 0,3 5 6 0,-4 13-5 16,4 0-7-16,-4-1-22 0,4 5 14 15,-1-5-11-15,-3-3 1 0,4 7-86 0,-4 0 58 16,4 0-9-16,-3 5 29 0,2-1-3 0,1 1-8 16,-3 0 1-16,2-2 4 0,1 1-28 15,0-1 8-15,-1-3-15 0,-2 7 10 0,2-1 5 16,-2 0-2-16,0-2-9 0,2-1 9 16,-2-1 10-16,2-1-8 0,-1 2 2 0,-3 0-12 15,4-3 0-15,-2 4-11 0,2-1 6 16,-2-1 5-16,3-2-13 0,-1 2 2 0,1-6 16 15,0-10 0-15,3-1-23 0,-3 0 13 0,3 1-1 16,2-5-9-16,-4 5 10 0,2-4 4 16,1 3-9-16,-1-4 7 0,3-2 3 0,-3 2-13 15,3-5 5-15,-2-2 3 0,3 2-1 16,0-13-7-16,3-1 8 0,-4-4-8 0,4 2-8 0,0-4 26 16,0-1-13-16,0-3 1 0,-3-5 4 15,6 1-10-15,-3-4 2 0,0 0 1 0,0-4 5 16,0-4-3-16,0 1-3 0,0-5 11 15,0 3 0-15,0-5-8 0,0-1-13 0,0-3-27 16,3-1-106-16,-3-4-115 0,0 0-650 16,10-7 122-16,-6-4 55 0,7-10 112 0</inkml:trace>
  <inkml:trace contextRef="#ctx0" brushRef="#br0" timeOffset="181005.14">29223 3377 529 0,'3'-2'228'0,"0"-3"-41"0,-3 5 0 15,4-7-26-15,-1 3-5 0,-3 4-7 0,3-7-26 16,-3 7-1-16,1-6-29 0,-1 6-9 15,4-2-2-15,-4 2-3 0,0 0-12 0,6-6-18 16,-6 6-3-16,0 0 5 0,12-2 5 0,-7 1 3 16,-5 1-10-16,21 0-11 0,-8 0 13 15,1 1-25-15,3-1-100 0,4-1 30 0,6 0 1 16,4 1 101-16,10 0-4 0,4-3-18 16,-1 0 15-16,23 2-12 0,0-1-11 0,1-4-10 15,0 4 7-15,0-4 9 0,0 4 7 16,1-3-26-16,-4 1 18 0,3-1-12 0,-3 2-6 15,3-3 3-15,-3 4-3 0,1-4 3 16,-1 4-20-16,0 1 35 0,-1-5-20 0,-2 4-1 16,-10-2-9-16,-9 4 0 0,0-2 4 0,-3 0-4 15,-6 2-19-15,-3-3 24 0,0 1 2 16,1 2-12-16,-9-1-1 0,-1 0 16 0,-4 0 2 16,-1 2 11-16,2-1 20 0,-7-1-7 0,1 1 9 15,-2 0 3-15,-1-1-5 0,0 1 6 0,-10 0 6 16,14 0-17-16,-4-4 0 0,-10 4-2 15,11 0-98-15,-11 0 31 0,10 0 2 16,-10 0 3-16,13 0-5 0,-13 0-10 0,0 0 12 16,11 0-5-16,-11 0 3 0,8 6 8 15,-6-4 7-15,1 4-3 0,1 1 1 0,0 2 0 16,-1 3 5-16,3 0-16 0,-2 5 18 0,-1 1-2 16,3 6 7-16,-5 1-9 0,9 8 76 15,-6 1-3-15,6 11-17 0,0 5 9 0,0-3-7 16,0 2-5-16,1-2-10 0,-1 2-13 0,0-1 10 15,-3 1-7-15,4 0-1 0,-4-2 8 0,2 1-7 16,-1 2-1-16,-1 0 3 16,-1 0-13-16,-2 0 6 0,2 5-6 0,-2-4-2 0,0 6-3 15,2 2-5-15,-3 0 8 0,-2-2 7 16,2 1-5-16,2-2-10 0,-3-1 10 0,1 2-4 16,-3 0-12-16,3 0 17 0,1-4-11 15,-3 0 0-15,-1 2 7 0,0-7-2 0,0 4 6 16,0 2-6-16,-1-9-5 0,2-5 2 0,-1-1-4 15,0 1 9-15,0 0-9 0,0 1 2 0,0 1 8 16,0 10 2-16,0-4-18 0,0-10 6 16,0 3 2-16,3 13-3 0,0-3-5 0,1-6 6 15,-1 8 2-15,3-2 13 0,-3-8-21 0,-2-3 13 16,6 10-2-16,-3-8-9 0,-4-6 4 16,8 14 4-16,-6-10 11 0,4-4-18 15,-3 2 5-15,-2-4-8 0,2 1 3 0,1 2 3 16,-4-1-1-16,5-2 8 0,-3 1-2 0,-2 3-1 15,3-4-2-15,-3 0-5 0,3-5 5 0,-6 9 3 16,6-3 15-16,-6 2-23 0,3-1-3 16,-3-1 11-16,1-1-3 0,0 4 2 0,-1-3 1 15,-1 0 7-15,0 3-15 0,1-3 10 0,-3-1 3 16,4 1-11-16,-3-2 8 0,1 2-7 16,-3-3 2-16,4 0 0 0,-4 0-3 0,4-5-7 15,0 3 10-15,-1-4 5 0,1 2 3 0,-1-3-19 16,0 0 14-16,-2 0-6 0,5 0 19 15,0 0-24-15,-4-3 6 0,2 2-1 0,2-6 8 16,0 1 0-16,-1-1-18 0,2 3 8 16,-3-3-8-16,3 0 1 0,0-1-6 0,0 4 10 15,0-2 6-15,0-1-4 0,-3 2-1 0,3-1-6 16,0-1 28-16,0-1-30 0,0 1 12 0,-4 3-4 16,4-5-9-16,0 1 11 0,-1 1-10 15,1 0 10-15,-3 0-11 0,3-1-4 0,-3 1-13 16,3-3-19-16,-3 2 1 0,3 1 5 0,-1-3 3 15,0-1 9-15,1-3 4 0,-2 3 7 16,-1-3-21-16,3 2 13 0,0-4 13 0,-3 1 6 16,3-3 1-16,-1 0 4 0,0 1 17 15,-4-4-7-15,5 3-3 0,-5-1 12 0,4-2-7 16,-4 3 6-16,-1-4 1 0,-1 2-9 0,2 0 18 16,-4-3-14-16,-1 1 9 0,0 2-6 15,-4-3 3-15,3-1-13 0,-9 5-18 0,3-5 2 16,-7 1-2-16,-3 3-12 0,-4-3 17 0,-10-1-15 15,-1 3 7-15,-2-1 8 0,-20-3-12 16,2 6-8-16,-3-5 10 0,2 2-11 0,-3 1-4 16,0 0 20-16,4 3-18 0,-3 0-5 0,-3 0 36 15,0 1-26-15,-3 1 8 0,2-2-2 0,2 2 7 16,-3 0-3-16,5 0 11 0,-3 1-3 16,4-2-5-16,1 1 0 0,3-1 11 0,1 0 7 15,-2 3-13-15,2 1 10 0,-2-4 6 16,3 1-3-16,1 0 20 0,2-3-7 0,9 0 13 15,5 0-6-15,6 0 6 0,-2-4 10 16,6 4-16-16,1-3 6 0,2 2 5 0,1-2-8 16,2 0 0-16,-1 1-3 0,7-3-10 0,-3 5-7 15,2-5 10-15,5 1 5 0,2 0-6 16,-4 2-4-16,6-2-10 0,-3-2 9 0,1 3-7 16,-1 1-7-16,4-3 4 0,0-1 8 0,-4 5-7 15,7-4-6-15,-1 0 3 0,-4 1 2 0,5 0 3 16,-3 2-10-16,0-2 12 0,-1 1-2 15,-2 1 0-15,2-3-5 0,-2 6-7 0,3-4 1 16,-4 2-1-16,2-2-1 0,-7 3-8 16,6-3 16-16,-5 2 0 0,2-1 5 15,1 2-15-15,-1-3 4 0,-2 2 14 0,5-3 10 16,-1 2 0-16,1-3 12 0,1 2 14 0,1-2 12 16,-1 3-3-16,2-4 4 0,0 0-6 0,10 0 7 15,-14 0 1-15,7-4-13 0,7 4 15 16,-13-2-4-16,13 2-14 0,-7-3 3 0,3-1 15 15,4 4-10-15,-7-4 3 0,4-2 2 0,2 3-15 16,2-5-5-16,-1 1 7 0,3-2-15 16,0-4-2-16,2 1-9 0,1-3 4 0,1-4 9 15,1-2-19-15,1 0 9 0,3-8 0 0,-1 1-15 16,2 1 21-16,2-14-14 0,-1 2-7 16,1-1 11-16,-3 4-1 0,-1-7 0 15,5-3-7-15,0 3-3 0,-8 6 7 0,-1 6-2 16,1-1 16-16,-2 5-8 0,-1 2 7 0,-3 0-2 15,1 2-23-15,3 4 2 0,-5 1 9 0,3 2 4 16,-1 1 5-16,-1 5-7 0,-2-2-6 16,1 2 14-16,0 0-21 0,-1 2 0 0,0 1-8 15,0-1-5-15,0 1-23 0,0 4 0 0,3-4-56 16,-3 0-24-16,0 7-27 0,3-4-21 16,-3 4-44-16,0-7-127 0,3 7-528 15,-2-6 93-15,-1 6 55 0,3-8 142 0</inkml:trace>
  <inkml:trace contextRef="#ctx0" brushRef="#br0" timeOffset="182116.04">29619 2860 601 0,'1'-6'271'0,"-1"6"-15"0,3-8-10 16,0 4-82-16,-3 4-5 0,0-6-26 16,0 6-3-16,4-5-22 0,-4 5-21 0,0 0-13 15,0-6-5-15,0 6 3 0,0 0-29 0,0 0 6 16,0 0-3-16,0 0-5 0,0 0 8 16,0 0-16-16,6 14 31 0,-6-7-49 15,0 1 8-15,0 1 5 0,0-1 3 0,0 2 2 16,0 1 1-16,-3 0-16 0,3 0 7 0,0 1-30 15,0 0 13-15,0 0-34 0,0-1 13 16,0-1-25-16,0 2-36 0,0 0 30 0,0 1-48 16,-3-4-49-16,3 1-30 0,-1 1-19 0,-2-3-2 15,3-1-5-15,-6 0-97 0,6-1-374 0,0-3 84 16</inkml:trace>
  <inkml:trace contextRef="#ctx0" brushRef="#br0" timeOffset="183144.47">29795 2752 606 0,'2'-7'231'0,"-2"7"-40"16,0 0-11-16,1-6-27 0,-1 6-7 0,0 0-18 16,0 0-18-16,0 0 8 0,0 0-13 15,0 0-36-15,0 0 3 0,0 21 7 0,0-15-23 16,0-1 1-16,0 2-6 0,0 0 0 0,3-3 0 15,-3 2-12-15,3-1 2 0,0-1-6 16,-2 0-14-16,5 1 5 0,-1-2-6 16,0 0-2-16,-5-3-5 0,17 0 7 0,-10 0-10 15,4-3-4-15,2 0-4 0,-3 0-2 16,1-1 18-16,-1-1-26 0,3 0 11 0,-2 0 2 16,-4-1 8-16,3 2-23 0,-1 0 10 0,-4 0 10 15,2 0-10-15,-1-1 2 0,-2 4 3 16,3-2-20-16,-7 3 28 0,0 0-18 0,7-4 30 15,-7 4-7-15,0 0-5 0,0 0 5 0,0 0-21 16,-14 11 19-16,10-5-14 0,-2 0 11 16,-1 3 8-16,3-1 2 0,-3 2-28 0,1-2 20 15,2 1 0-15,1 1-15 0,0-1 13 16,2-1-3-16,0 0-5 0,2-2 6 16,0 1-11-16,2 0 10 0,7-2-13 0,1 0 14 0,2-1 7 15,5-1 7-15,1-2-25 0,2-1 5 16,0-1 75-16,-1-2-11 0,1 0 5 15,0 0-25-15,-2-4 2 0,-1 3 5 0,-2-4-15 16,-1 2-3-16,1-2 1 0,-2 1-6 0,-4 2-5 16,1 0 3-16,-4-2 0 0,-1 1-8 0,-2 2-3 15,-1-2 3-15,-3 6 0 0,0-5-5 16,0 5-2-16,-8-5 14 0,0 4-12 0,8 1-2 16,-18 1-9-16,8 0 9 0,-4 3-4 0,4 1 4 15,0-1-21-15,-4 2-8 0,4 0 28 16,0 1-12-16,-1 2-1 0,5-3 16 0,2 1-20 15,-2 2-1-15,6-1 3 0,0-4 3 16,3 5 12-16,0-3-2 0,7 0-13 16,1-4-5-16,-1 2 7 0,7-2 3 0,-3 0 6 15,5-2-6-15,-1-2 5 0,0 2-7 0,1-2-19 16,-4-1 1-16,3 1 25 0,-5 1-7 16,3-3-3-16,-5 4 28 0,2-1-87 0,-6-2-15 15,4 0 28-15,-3 3 0 0,-3-1 58 0,-5 1 27 16,14 0-16-16,-7-2-8 0,-7 2 24 15,9-1-14-15,-9 1-20 0,9-2-12 0,-9 2 7 16,0 0 10-16,6 5-10 0,-6-5-16 0,5 7 9 16,-4-2-9-16,-1 1 9 0,1-1-16 0,-1 0-8 15,3 0 21-15,-3 1-13 16,0 0-5-16,3-1-1 0,0-1-1 0,1-1 9 16,-1 2 11-16,-3-5-5 0,8 3 2 0,1-2 8 15,-9-1 2-15,14 0-7 0,-3 0-8 0,-11 0 26 16,19-2 2-16,-12 1 10 0,1 0-9 15,1-3-6-15,-2 3 10 0,-7 1-2 0,14-3-11 16,-10 2-9-16,-4 1-6 0,10-2 21 0,-10 2-29 16,9-1 11-16,-9 1 23 0,0 0-29 15,12 3 9-15,-12-3-9 0,8 4 9 0,-6-3-1 16,-2-1 23-16,6 5-15 0,-6-5 5 0,5 5-7 16,-5-5 10-16,6 2-11 0,-6-2 26 15,7 3-8-15,-7-3-4 0,10 2 7 0,0-2-8 16,-10 0 8-16,14-3 0 0,-4 1 10 15,1 2 0-15,-1-4-8 0,-2 3-4 0,1-1 2 16,-2 1 0-16,2-3-6 0,-2 3 4 16,1 0-11-16,-8 1-3 0,10-3 4 0,-2 1-6 15,-8 2-23-15,13 0-18 0,-13 0-8 0,13 2-36 16,-6 2-17-16,-4-3-75 0,6 6-91 0,-9-2-91 16,5 0-447-16,2 1 59 0,-1 0 61 15</inkml:trace>
  <inkml:trace contextRef="#ctx0" brushRef="#br0" timeOffset="184349.06">31024 2920 903 0,'3'-6'302'0,"0"0"-97"0,-2 0-3 16,-1 0-18-16,0 6-22 0,0-8-19 0,-4 3-30 16,1-1 9-16,0 0-17 0,-1 4 11 0,4 2-27 15,-10-6-12-15,1 4 2 0,-2 2-35 16,11 0-6-16,-21 3 3 0,8 2-5 0,3 1-23 15,-2-2 2-15,1 5-10 0,0-1-23 0,-1 0-2 16,3 1 5-16,7-1 4 0,-3-1-1 16,2 1-9-16,3-2 11 0,3 2 0 15,2-4-6-15,0 2-2 0,2-3 23 0,7 1-12 16,-4-1 2-16,3-2 12 0,1-1-30 0,2 4 18 0,-4-4-10 16,1-4 20-16,1 4-8 15,-4-1 6-15,0 0-3 0,1-1-8 0,-4 1 16 16,2-2 12-16,-5 1 6 0,-4 2-11 0,10-5 6 15,-9 2 4-15,-1 3-19 0,0-7-4 0,0 7 16 16,-8-5-5-16,3 3-6 0,-6 1 9 16,1-2-6-16,-2 1-20 0,1 2 2 0,-2-2 16 15,3 2 2-15,1-2-2 0,-2 1-16 0,11 1-2 16,-14-1-29-16,14 1-1 0,-11-1 6 16,11 1 9-16,0 0-1 0,-6-1-2 15,6 1-3-15,0 0-12 0,17-8-14 0,-10 4-19 16,4-1 24-16,2 0 4 0,-3-2-1 0,1-1 3 15,2 1 0-15,-3 1 15 0,-2-3 18 16,-1 1 3-16,-1 1 5 0,1-2 20 0,-4 2-12 16,3 0 15-16,-6 0 2 0,0 2 6 0,-2-1 10 15,-2 0 30-15,0 0-7 0,-5 2-13 16,-1-2 0-16,2 3-2 0,-5-1-16 0,0 1 5 16,-1 2 8-16,3 0-13 0,-3 1-10 0,4 0 3 15,-1 1-8-15,-2 1 7 16,5 0-5-16,-3 2-7 0,6-1-3 0,-1 3 26 15,5-4-26-15,1-2 3 0,1 12-8 0,2-9 2 16,8 3 1-16,-1-2-3 0,0 0 0 0,7 0-5 16,0 0 18-16,3-2-31 0,-2-1 2 15,-1 1 11-15,0-1 0 0,0-1-8 0,0 2 16 16,-3-4-11-16,-1 2 8 0,-2-1 3 0,3 1 7 16,-4 0 21-16,-1-2-11 0,1 1-12 15,-5-1 20-15,-5 2-2 0,13 0 12 0,-9-4-20 16,-4 4-3-16,12-2-5 0,-12 2 1 0,0 0 14 15,5-1-17-15,-5 1-13 0,0 0 18 16,0 0-11-16,0 0-4 0,0 0-3 0,0 9-26 16,0-9 3-16,-3 7 12 0,3-7-14 0,3 8 19 15,-3-5-9-15,0-3-13 0,5 8 4 16,-3-6 27-16,1 1-16 0,4 0 8 16,0-2 5-16,-7-1-16 0,17 1 24 0,-7-2 2 15,1-2-10-15,2-1-6 0,-2 2 11 0,2-1-7 16,-3-1 7-16,4 1 7 0,-4-2 9 0,0 3-11 15,1-1 21-15,-1 0-19 0,-2 1 9 16,-2-1-9-16,1 3 16 0,-1-4-20 0,-6 4-8 16,7-2-3-16,-7 2-2 0,11-1 0 0,-11 1-1 15,0 0-4-15,9 3 25 16,-9-3-12-16,1 6-6 0,-1-6 3 0,3 9-21 16,0-5 3-16,-1 0 5 0,0 0 6 0,1 1 4 0,3-3-5 15,-4 1 3-15,4 0-8 0,-6-3 10 16,17 1 13-16,-6-1 8 0,-1-3-15 15,3 2 9-15,7-2-7 0,-5-4 0 0,3 3-5 16,-2-3-15-16,-3 0 12 0,5 0 5 0,-5-1 16 16,1 2 3-16,-4 0 7 0,0 1 7 15,-3 0 14-15,4 0-6 0,-5 1-12 0,1 0-1 16,-1 1-4-16,-1 1-16 0,-5 2 10 0,8-4-7 16,-8 4 13-16,0 0-11 0,0 0 8 0,0 0-3 15,-13 19 3-15,7-9-15 0,-1 3-1 16,0 4-2-16,-3 1-2 0,3 1 9 15,-3 1 14-15,3-1-14 0,-3 2-7 0,3 0 3 0,0-1 2 16,1 0 18-16,-2 1-20 0,2-3-3 16,2-1 0-16,-2-2-11 0,4 1 24 15,-3-4-20-15,2-1 19 0,2-1 11 0,-3-1-7 16,1-1-9-16,-2 0-7 0,-3-3 3 0,-2 2 23 16,-1-2-19-16,-2 0-9 0,-1-2 25 15,3 0-28-15,-6-2 2 0,4-2 6 0,0-1-6 16,0 1 31-16,-2-4-25 0,4 2-21 0,1-4-5 15,2 1-21-15,-1-3-12 0,5 0-11 0,4 1-17 16,2-3-18-16,0 3-29 0,7-4-71 16,3-1 5-16,5-1-6 0,-1 3-129 15,5-1-357-15,4 2 24 0</inkml:trace>
  <inkml:trace contextRef="#ctx0" brushRef="#br0" timeOffset="184444.66">31725 2951 813 0,'6'-1'251'0,"-6"1"44"0,8-4-24 16,-8 4-15-16,0 0-56 0,0 0-3 0,7-1-5 15,-7 1-44-15,0 0-35 0,0 0-24 16,0 0-22-16,0 0-47 0,3 8-81 0,-6 0-390 16,-1 0-324-16,3 0 38 0,-5 0 128 0</inkml:trace>
  <inkml:trace contextRef="#ctx0" brushRef="#br0" timeOffset="185388.29">25117 4729 970 0,'0'0'253'0,"0"0"3"0,-10-1-28 16,10 1-13-16,0 0-31 0,0 0-17 0,0 0-9 16,0 0-2-16,0 0-17 0,0 0-29 0,0 0-13 15,0 0 10-15,0 0-25 0,27 0-5 0,-6-3-3 16,10 3-7-16,6-4-3 0,24 0-13 16,5 0-7-16,5 1-3 0,5-3 12 0,16 2-7 15,4-4-20-15,6 0 2 0,4-1-15 0,-3 1 10 16,6 0 3-16,-7-1-11 0,-9 4 0 15,-18 1 3-15,-6-1-23 0,-4 5 13 16,-15 0 2-16,-8-1-20 0,-11 2-6 0,0-1-12 0,-4 2-46 16,-4 2 25-16,-5-3-7 15,-5 3 2-15,-5 0-5 0,-5 1-20 0,-6 0-21 0,-5 1-5 16,-5 2-84-16,-11 1-26 0,-10-1-21 16,-11 4-572-16,-9 1 122 0,-1-1 12 15</inkml:trace>
  <inkml:trace contextRef="#ctx0" brushRef="#br0" timeOffset="186685.27">24925 4843 624 0,'4'-2'202'0,"-4"2"-5"0,0 0-15 16,7-5-36-16,-7 5 8 0,0 0-29 16,0 0-12-16,0 0-21 0,0 0-5 0,0 0-18 15,14 9 3-15,-14-4-11 0,3 4-5 0,0-1-2 16,0 4-5-16,-3 4-1 0,0 5-7 15,-3 5 0-15,0 7-2 0,0 3 27 16,-1 20-32-16,-3 2-29 0,-3 1 25 0,0 2-27 0,0 3 20 16,-1-5 10-16,-2 15-12 0,-1 0-16 15,3-15 5-15,-2 2 3 0,-1-4 18 0,4 1-19 16,-3 0-1-16,2-4-4 0,1 1 1 16,0-2 0-16,2-1-11 0,-1 0 6 0,-1-2 12 15,6-9-2-15,-3 6 2 0,3-3-5 16,1-9-12-16,0-2-1 0,0 1-4 0,3-8 27 15,-1-1-17-15,-2-1 15 0,3-5-6 0,0-1-7 16,0-3-2-16,0-1 12 0,0-1 11 16,-3-1 20-16,3-3-33 0,0-1 89 0,0 1-17 15,0-1 4-15,0-1-7 0,0-2-15 16,0 2 25-16,0-1-20 0,0-2-65 16,0 1-20-16,3 0 21 0,-3-5 0 0,0 6 5 0,0-1-16 15,0-5 8-15,0 0 0 0,0 7 6 16,0-7-17-16,4 2 14 0,-4-2-3 15,10 1-2-15,1-1 15 0,-11 0-29 0,26-1 9 16,-8 0 4-16,6 0-2 0,3-4-12 0,4 4 14 16,9-2 21-16,1-1-33 0,21 1 10 0,2-4 8 15,6 2-26-15,1 1 18 0,4-1 2 16,0 1 1-16,0-4 5 0,-2 2 2 0,12-5-15 16,-8 4 0-16,-7 0 5 0,2 5-13 0,-3-4-8 15,-1 3 14-15,-1-3 4 16,-5 4-7-16,-10 1 12 0,-11-4-2 0,3 3-5 15,-9 2 0-15,2 0 21 0,-6-2-19 0,0 2-5 16,-1-3 16-16,-5 3-18 0,-1 0 7 0,-4 0 1 16,0 3-6-16,-6-3 8 0,3 0 8 15,-1 0-24-15,-4 2 14 0,1-2 20 0,-2 0-13 16,-2 0-5-16,-2 0 0 0,-7 0 5 0,15-2-5 16,-6 2-3-16,-2-3 31 0,-7 3 3 15,10 0 56-15,-10 0 8 0,8-4-29 0,-8 4 6 16,3-6-16-16,0 4-12 0,-3-4-8 0,0 6 12 15,-3-11-4-15,3-1-16 0,-3 2 8 16,2-1-3-16,-2-2-7 0,-1-5 4 16,1 0-6-16,-1-6 4 0,1-2 2 0,0-7-4 15,2-2-8-15,0-6-3 0,-1-15-7 0,5 1 7 16,-2-7-20-16,5 2 8 0,1-3 10 16,1 0-16-16,1-14 13 0,3-1-2 0,-3 0-6 15,-2 3-9-15,3 11 30 0,-3 4-18 0,0 1-8 16,0-3-7-16,2 6 10 0,-5 1-8 0,7 4 6 15,-5 2-1-15,-2 9 3 0,2 5-12 16,-2 2 12-16,3 0-8 0,-4 5 8 0,-2 2 10 16,5-2-12-16,-6 6 7 0,4-2-3 0,-1 2-7 15,0 3 3-15,0 4 4 0,-2 1 11 16,-1 1-23-16,3 1 10 0,-3 1 0 16,4 3-5-16,-4-2 2 0,0 3 21 0,0-1-18 15,0 2-8-15,0 1 8 0,3-2-2 0,-1 1-6 16,-2 6-5-16,1-8 18 0,-1 4-12 15,0 4 7-15,0-7-16 0,0 7 14 0,1-7-6 16,-1 7 23-16,0-3-17 0,0 3-6 0,0 0 0 16,0-8 3-16,0 8 8 0,0 0-3 0,0-6 8 15,0 6-24-15,0 0 16 0,0 0 0 16,0 0-7-16,0-5 24 0,0 5-22 0,0 0 0 16,-7-5 8-16,7 5-11 0,-17-1-5 15,-1 2-12-15,-8 1-19 0,-16 4-40 16,-23 5-85-16,-24 3-215 0,-3 3-538 0,-7 0 106 15,-3-1 40-15,-8-4 141 0</inkml:trace>
  <inkml:trace contextRef="#ctx0" brushRef="#br0" timeOffset="187424.95">23596 5603 1034 0,'-3'-3'286'0,"3"3"-14"0,-4-8-37 15,-2 4-5-15,2 2-38 0,-4 0-20 16,-1 0-21-16,-1 2-3 0,-5 2-14 0,2 0-12 16,-4 4-6-16,0 2-11 0,0 2-24 15,-3 2-4-15,-1 7 3 0,0 0-1 16,5 5-23-16,-2 1 1 0,5 0 1 0,-1 1-14 16,4 5-11-16,6-5 6 0,1-1-16 0,0 0-11 15,3 0 9-15,7 0-24 0,-1-1 1 0,4-5-21 16,8 3 2-16,1-4-32 0,6-5-96 15,5 0-7-15,-5-5-154 0,5-4-532 0,-2 0 79 16,-4-3 98-16,0-2 74 0</inkml:trace>
  <inkml:trace contextRef="#ctx0" brushRef="#br0" timeOffset="187678.16">23771 5753 875 0,'0'0'320'0,"-1"-5"-33"0,1 5-26 16,0 0-44-16,-3-5-20 0,3 5 0 0,0 0-30 16,0 0-16-16,0 16-26 0,0-7-20 0,0 2 3 15,3 3-6-15,-2 3-20 0,2 1 2 16,-3 0-22-16,3 6 2 0,2-1-18 16,-4 2 8-16,0 3 5 0,-1-1-13 0,0 1-21 0,0-1-4 15,0 2 4-15,0-2-43 0,-2-2 0 16,0-6-53-16,-1 6-19 0,0-5-25 15,0-1-103-15,-1-4-12 0,-2-1-599 0,1-1 66 0,-1-5 82 16,2 0 85-16</inkml:trace>
  <inkml:trace contextRef="#ctx0" brushRef="#br0" timeOffset="187998.08">23709 5795 883 0,'3'-9'325'0,"-3"1"-34"16,3 5 1-16,-2-4-66 0,-1 2-11 0,0 5-31 16,3-9-10-16,-3 5-38 15,0 4 2-15,6-5 0 0,-1 2-36 0,-5 3-4 16,10-4-4-16,-10 4-14 0,13 3-16 0,-13-3-5 16,17 4-1-16,-5 1-1 0,-4-2-34 15,3 3 13-15,2 1-1 0,0-2-4 0,-5 2 2 16,2-1 6-16,1 2-39 0,-4-2 13 0,2-1-1 15,-5 1 12-15,4 1-14 0,-5-2 5 16,-3 2-5-16,-3 1-20 0,-5 2 2 0,-2-2-17 16,-3 4-21-16,-5 0-11 0,-2-4-50 0,3 6-26 15,-4-4-118-15,0-2-20 0,5 0-290 16,2 0-217-16,4-6 69 0,0 3 72 16</inkml:trace>
  <inkml:trace contextRef="#ctx0" brushRef="#br0" timeOffset="188391.26">23955 5757 609 0,'5'-4'343'0,"-3"1"-11"0,-2 3-127 0,6-4-10 16,-6 4-19-16,4-4-27 0,-4 4 2 16,0 0-26-16,0 0-12 0,0 0-23 0,0 0 2 15,0 0-10-15,0 0-1 0,3 12-32 0,-6-5 7 16,3 2-4-16,0-1-11 0,0 0-31 15,0 2 21-15,0-2-21 0,3 1-5 16,1 1-5-16,0-4 2 0,2 1 9 0,1-1-6 16,1 0 2-16,-2-4-1 0,4-1-1 0,0-2-5 15,4-1 2-15,-1-4 3 0,1-2 1 16,-3-1-4-16,2-5-12 0,-2 4 12 0,2 0 1 16,-3-2 20-16,1 1 8 0,-5 3 22 0,1 1-17 15,-1-3-8-15,-1 3 16 0,2 0 2 16,-4 3-25-16,3-1 14 0,-3 2-14 0,1-3-13 15,-1 4-6-15,-3 2 8 0,5-5-5 0,-5 5 18 16,0 0-17-16,0 0 6 0,13 13-17 16,-7-7 13-16,-2 3-18 0,6 1-1 15,0 1-9-15,4 3-24 0,0-5 6 0,3 6-36 16,4-5-57-16,-1-1-79 0,0-1-110 0,7 2-483 16,-2-6 55-16,6-2 108 0</inkml:trace>
  <inkml:trace contextRef="#ctx0" brushRef="#br0" timeOffset="189271.27">25641 4076 688 0,'0'-6'346'0,"-3"2"-29"0,-2-2-43 0,2 2-13 15,-1-1-33-15,-5 4-21 0,-2-3-17 16,1 4-14-16,-4 0-17 0,-3 4-16 16,-4 0-5-16,-2 5-22 0,2-1-14 0,-6 9-10 15,3-1-5-15,3 5-92 0,-9 7 26 0,6-3-16 16,6 0-16-16,2 0 6 0,5 0 3 15,1-3-6-15,3-1-5 0,4-1 3 0,3-2-18 16,0-1 7-16,7-1 9 0,2 1-11 0,5-5 17 16,3 1-1-16,7-4-1 0,1-2 11 0,5-3-1 15,1 1-4-15,3-5-3 0,-3-5-3 16,6 1 13-16,-3-4-18 0,2 0 26 0,-3-5-23 16,-6 2 5-16,-3 1-8 0,-3-4 15 0,0 4-17 15,-8 0 0-15,0-3 17 16,-5 3-9-16,-2 2-6 0,-5 1-5 0,2 0-3 15,-6 3 9-15,-4-2-9 0,-4 5-5 0,1 0 14 16,-7 1 17-16,0 1-13 0,2 0-12 0,-4 4 9 16,1-3-1-16,-1 5 9 0,4-3-2 15,-1 3 7-15,2 0-12 0,7 0-13 0,0-1 10 16,-1 1 16-16,5 0-21 0,3-1-2 0,0-1 17 16,4-1 0-16,7-3-14 0,-1 5 6 15,4-6 4-15,-1 0 9 0,0 0 11 0,4-1-5 16,-3-4 2-16,4 4 0 0,-5-3 21 15,1 1-3-15,-1 0 10 0,1-1 8 0,-4 0-2 16,0 4-11-16,1-4-7 0,-4 2-1 16,1 1 4-16,-3 0-14 0,3-2 28 0,-8 3-40 15,9-3 12-15,-9 3-9 0,10 0-42 0,-10 0-28 16,8-2 2-16,-8 2 11 0,0 0 5 16,10 3-38-16,-4 2-37 0,-2-3-40 0,-1 4-110 15,1-3-541-15,3-2 75 0,-3 4 92 0</inkml:trace>
  <inkml:trace contextRef="#ctx0" brushRef="#br0" timeOffset="190007.94">26084 4178 872 0,'1'-7'246'0,"-1"7"-8"0,-2-10-31 16,0 5-7-16,-1 0-23 0,0 0-19 0,3 5-4 15,-8-5-16-15,2 2-25 0,6 3 0 16,0 0-19-16,-17 4-9 0,9 0-6 0,1 3-5 15,-2 1-15-15,2 1-5 0,-1 0-18 0,2 4 0 16,1-2-16-16,0 3 6 0,2-3-11 16,2 2-5-16,0-4-7 0,1 0 12 15,2 0 1-15,1 1-4 0,4-4 1 0,3-2-3 16,1-1-10-16,2-2 3 0,4-5 5 16,0 0 15-16,4-5-23 0,3-3 23 0,0-1-31 15,-1-6 13-15,1-2-2 0,7-5-11 0,-4 1 13 16,-4 1 13-16,-5 2-18 0,-2 5 18 0,-4-1 13 15,2 3-1-15,-7 3-12 0,5-1 10 16,-4 3-10-16,-4 0-2 0,5 2 7 0,-5 1-3 16,-1 0-7-16,0 4-3 0,-3 3 3 0,0 0-5 15,0 0-1-15,0 0 24 0,-10 23-21 16,4-11-5-16,-1 5-5 0,-1 5-2 0,-1-1-6 16,2 1-2-16,1 2 15 0,-2-2-23 0,3 1-5 15,-3 1-13-15,4-2-5 0,1-5 3 16,0 1-6-16,-1-3 16 0,0-4 0 15,4 3 5-15,0-5 8 0,0-5 7 0,3 0 11 16,-3-4-21-16,8 4 20 0,-8-4 9 0,13-4 4 16,-13 4 13-16,15-8-2 0,-9 2-19 15,1-1 21-15,3 2 19 0,-1-2-24 0,-1 1 0 16,-1-1-8-16,-1 3 3 0,2-2 0 0,-2 1-18 16,-2 2-3-16,3 0 19 0,-1-1-19 15,2 0 13-15,-1 3-12 0,4-4 9 0,-3 5-4 16,3 0 0-16,-1-1-6 0,4 2-12 0,-1-1-6 15,1 0 3-15,0 2-2 0,-1 1-19 16,-2-3 16-16,2 0-13 0,-3 0 24 16,3-3-9-16,-5 1 14 0,2 1-19 0,4-5 16 15,-7 3 2-15,3-3-2 0,-2-1 17 0,-2 0 11 16,1 1 11-16,-4-2 1 0,0 2-12 16,-1-1 18-16,-1 3-13 0,-1 4 13 0,-6-8-13 15,0 3-10-15,2 3 15 0,-6 1-15 0,1 1-1 16,-1 0-6-16,-2 2-9 0,1 3 11 15,-2-1-1-15,-1 4 4 0,4 0 4 0,0 6-7 16,2-3-21-16,-1 3 8 0,8-3 5 0,0 3-13 16,3-3 0-16,6 4-2 0,4-3-11 0,5 1-40 15,11 2-11-15,4-6-69 0,2-3-59 16,6 1-637-16,18 1 51 0,-10-4 131 16,-3-8 12-16</inkml:trace>
  <inkml:trace contextRef="#ctx0" brushRef="#br0" timeOffset="190060.46">27233 4296 778 0,'0'0'133'0,"0"0"-177"16,0 0-606-16</inkml:trace>
  <inkml:trace contextRef="#ctx0" brushRef="#br0" timeOffset="194610.17">24995 5142 593 0,'-5'-6'251'0,"2"4"-13"0,3 2-18 0,-3-6-43 0,3 6 15 16,-4-6-3-16,4 6-17 0,-3-5-21 16,3 5-3-16,0-6-27 0,0 6-11 0,0 0-5 15,-3-4-23-15,3 4 0 0,0 0-6 16,10-4 4-16,0 2-19 0,1 1 1 0,5 1-9 15,8 0-7-15,4-4-15 0,6 1 2 0,11 2 8 16,16-5-13-16,7 5 1 0,1 0-6 16,6-7 2-16,-3 3-2 0,-1 1-2 0,5-2 9 15,16-2-32-15,-20 1 17 0,7 3-10 0,-5-2 1 16,-2 4-1-16,4-4 13 0,-8 3-21 16,-3-1 0-16,-2 0-2 0,-16 3 0 0,-5-2-13 15,-10 1 11-15,-1 1-11 0,-7 1-10 0,0-1-8 16,-7 1 8-16,0 0 10 0,-3 0 0 15,0-2-8-15,-1 2 8 0,-3 2 3 16,-10-2-13-16,11 0 20 0,-8 2-7 0,-3-2 10 16,0 0-3-16,-3 7-28 0,3-7-54 0,-11 10-102 15,-6-4-133-15,8 1-481 0,-2-5 105 16,-2 6 63-16</inkml:trace>
  <inkml:trace contextRef="#ctx0" brushRef="#br0" timeOffset="195149.29">24980 5501 470 0,'-16'0'203'0,"8"0"-1"15,8 0 0-15,-13 0-10 0,13 0-23 0,-14 0-8 16,14 0-28-16,-13 2-10 0,13-2-5 15,-10 0-5-15,10 0-16 0,-11 0-13 0,11 0-15 16,0 0-15-16,-7 0 5 0,7 0-20 0,0 0 1 16,0 0-4-16,0 0 18 0,24 7-23 0,-8-6-1 15,6-1 4-15,2 2 66 0,10-2-13 16,10 0 10-16,4-2-13 0,20 2-22 16,4-1-3-16,0-2-16 0,0-3 6 0,3 5 5 15,-3-7 10-15,2 4-31 0,-1 0 0 16,-2-2-2-16,-2 0-6 0,3 1-2 0,-7-1 1 15,0 2 4-15,-7-2-16 0,-8 2-1 0,-11 2 7 16,1-1-6-16,-9-1 9 0,-3 1-8 16,-4 2-18-16,-1-1 17 0,-5-1-7 0,2 2-7 15,-6-1-8-15,-4 1 28 0,4 1-26 0,-4 0-10 16,1 0-15-16,-4-3-1 0,-7 3 4 16,16 3-6-16,-16-3 13 0,8 3-26 0,-8-3-28 15,6 6-38-15,-9-4-136 0,0 5-619 16,2 0 107-16,-9 0 65 0,3-3 99 0</inkml:trace>
  <inkml:trace contextRef="#ctx0" brushRef="#br0" timeOffset="195633.52">24851 5868 819 0,'0'0'263'0,"0"0"9"16,-10-1-47-16,10 1-20 0,0 0-11 0,0 0-2 15,0 0-38-15,0 0-1 0,0 0-38 16,26-6 3-16,-12 6-18 0,-1-1-5 0,2 0-8 16,3 1-16-16,4-5-73 0,3 4-11 0,6 1 3 15,9-3 5-15,2-2-16 0,5 2 16 16,15-3 0-16,6 4 10 0,4-4-2 16,-3 3-3-16,2-2-3 0,-3 1 11 0,1-1-1 15,-1 1 4-15,0-2-4 0,-3 1-4 16,-3 1 28-16,0-2-54 0,-11 4 28 0,-10-3 5 15,2 4-5-15,-7-2-7 0,-5 1-1 0,-1-1-2 16,-6 0-21-16,-4 3-17 0,-2 0 22 0,-2-1-20 16,-1-2-2-16,-5 3-1 0,4 3-4 15,-5-3-1-15,-2 1 13 0,-7-1-5 0,4 4-18 16,-4-4-20-16,0 7-21 0,0-7-99 0,-20 13-80 16,9-8-443-16,1 2 25 0</inkml:trace>
  <inkml:trace contextRef="#ctx0" brushRef="#br0" timeOffset="196084.74">24878 6209 593 0,'0'0'210'16,"0"0"-2"-16,24-5-22 0,-24 5-14 15,14-1-11-15,-3-1-2 0,2 1 7 0,3-3-51 16,5 2-15-16,7 0 10 0,2-2-17 0,8 1-19 15,6 0-8-15,11-4 3 0,12 0-5 16,-4 2-12-16,5 1-14 0,0-2 8 0,1-1-2 16,3 2-1-16,-1-2-15 0,-2-1-15 0,2 1 13 15,-2-1-1-15,-1 4 9 0,-3-3-11 16,-3-1-3-16,-7 2-5 0,-8 4-7 16,-9-3 7-16,-7 2-4 0,-4 2 12 0,-6-3-16 15,1 2 11-15,-7 1-15 0,2 0-11 16,-4 1 11-16,-1-1-1 0,-3-2-4 0,-2 3 17 15,-7 0-41-15,0 0 1 0,7 3-16 0,-7-3-13 16,0 0-38-16,0 0-41 0,-17 12-85 16,0-5-76-16,10 0-441 0,-6-1 24 0,-1-1 140 15</inkml:trace>
  <inkml:trace contextRef="#ctx0" brushRef="#br0" timeOffset="196529.4">24956 6461 437 0,'28'0'177'0,"2"-1"69"0,-2 0-24 0,6-1 1 15,11-2-31-15,-1 4-8 0,21-3-17 16,7-3-14-16,0 3-15 0,2-2 6 16,-1 3-34-16,2-4 2 0,0 3-9 0,0-3-26 15,0 0 15-15,4 3-28 0,-4 0 0 0,-3-4-5 16,0 1-11-16,-4 3 16 0,-5-2-15 15,-13 3 2-15,-9-4 5 0,-10 6-25 0,3-3 10 16,-7 1-5-16,-3 0-13 0,-3-1 5 0,-1 2-5 16,-6 1-10-16,2-1 23 0,-4 1-11 15,1-3 4-15,-2 1-9 0,-2 2-2 0,-2 0 18 16,0-1-23-16,-7 1-21 0,11 0-20 0,-11 0-26 16,0 0-33-16,6 3-69 0,-6-3-162 15,0 0-503-15,-14 12 68 0,7-12 62 16,-2 0 77-16</inkml:trace>
  <inkml:trace contextRef="#ctx0" brushRef="#br0" timeOffset="-164193.41">23879 6288 611 0,'0'0'274'16,"0"0"-84"-16,0-4-37 0,0 4-17 0,0 0-21 16,3-5-7-16,-3 5-27 0,0 0-37 0,0 0 12 15,0 0-2-15,0 0-8 0,2 14 10 0,-2-4 19 16,0 0-42-16,-2 2 5 0,-1 5-2 16,0 1 10-16,0 0-7 0,-1 7-24 0,-2-2 16 15,-1 1-11-15,-1 1 1 0,2 0 4 0,-4 3-15 16,5-3 13-16,-7 0-12 0,5-3 2 15,0 3 2-15,1-4 18 0,-2 0-5 0,5-3-25 16,-4 0 17-16,4-3-22 0,-4 2 15 16,4-2 2-16,0-4-10 0,1 3 16 0,-1-4-6 15,0-1-13-15,3 0 6 0,-3-1 5 16,3-1 2-16,3 1 8 0,0-2-5 0,2 2 3 16,4-5-3-16,5 4-13 0,3-4 2 0,3 1 4 15,7-1 4-15,1-2 0 0,6 3-12 16,8-3 10-16,2-1 2 0,4 0-5 0,1 0-2 15,19 1 5-15,0 0-3 0,0 0-7 0,-3 3 9 16,-1-1 9-16,-5 0-26 0,2 3 0 16,-17-5 12-16,-2 5-7 0,-3-4-12 0,-6 4-9 15,-3-3 1-15,-2 1 9 0,-4-2 1 16,-5 0-5-16,-1 3 5 0,-1-3 12 0,-6-1-12 0,2 3-6 16,-2-2 1-16,-1 1 28 15,-1-3 5-15,-5 1-5 0,-4-1 12 0,8 5-17 16,-8-5 12-16,0 0-4 0,0 0 25 0,0 0-31 15,0 0-2-15,0 0-3 0,0 0 0 16,0 0 23-16,0 0-5 0,-28-8 56 0,25 7 3 16,3 1 3-16,-8-6-3 0,2 4-8 0,6 2 18 15,-7-7-15-15,4 1-11 0,2 2 4 0,0-3-24 16,-1-1 10-16,2-1-10 0,0 0-10 16,2-5 10-16,0 2-15 0,1-4-11 0,0-2 19 15,4-4-16-15,1 3-6 0,-2-5 4 0,4 0-19 16,-3 0 19-16,0 3-3 0,0-2-10 15,3-1-1-15,-4 1 1 0,2 4 0 0,-2 1 4 16,-2 2-9-16,-1 0 30 0,1 3-28 0,-1 2 11 16,0 1-11-16,1 1 0 0,-4 2-5 15,4-2-15-15,-1 2 9 0,-3 2-9 16,3 1 2-16,-3 4-2 0,0 0 12 0,0 0-7 16,0 0 2-16,0 0-20 0,0 0 0 0,0 0-41 15,-10 23-23-15,6-13-77 0,1 7-363 16,0-5-321-16,-1 1 65 0,1-4 102 0,0 1 61 15</inkml:trace>
  <inkml:trace contextRef="#ctx0" brushRef="#br0" timeOffset="-119069.02">23774 6425 353 0,'0'-8'125'0,"0"8"-7"0,0-6-67 0,0 6 16 16,-3-4-3-16,3 4 0 0,0 0 0 0,0-7-26 15,0 7 8-15,0 0-5 0,0-8-8 16,0 8-17-16,0 0 12 0,3-4-5 0,-3 4-28 15,0 0 10-15,0 0 20 0,0 0-7 16,0 0-15-16,0 0 0 0,0 0 7 16,0 0 18-16,0 0-31 0,0 0 8 0,0 0 1 15,0 0-1-15,0 0 18 0,0 0-23 0,0 0 7 16,13 10 14-16,-13-10-24 0,3 6 11 16,-3 1 92-16,4-1-11 0,-3 2-12 0,-1 1 8 15,0 1-6-15,0 3-12 0,3-1-24 0,-3 3 6 16,0 2 2-16,-3 1-5 0,2 4-2 0,-3 0-4 15,1 3 1-15,0 4 16 0,1-2-19 16,-3 5 11-16,-1 1-6 0,2 0 14 16,-4 1-22-16,2 0 6 0,-1-2-18 0,0 2 0 0,-2-1 18 15,1 0-2-15,2-1-8 16,-1-3-6-16,0 2 3 0,0-4-89 0,0 2 5 16,4-3 17-16,-4-1 1 0,1 0 2 0,1-1 15 15,2-3-4-15,-1 1-8 0,-2-2 35 16,6-4-17-16,-6 5-1 0,5-7 4 0,-2 3 14 15,0-2-2-15,0 0 10 0,1-1-7 0,-1-4 2 16,0 1-7-16,3 3 2 0,-3-6 10 0,-1 2-10 16,4-2 2-16,-3 1 6 0,3-1-13 15,-3 0-3-15,2-1 6 0,1 1-1 0,-3-5 1 16,3 3 9-16,-3 1-4 0,3-3 4 0,0-4 1 16,0 8-5-16,-3-2 9 0,3-6 4 15,0 7-3-15,0-7 2 0,0 4-20 16,0-4 28-16,0 6-18 0,0-6-8 0,-4 7 1 15,4-7 2-15,0 0 18 0,0 4-13 0,0-4 13 16,0 0 0-16,0 0-21 0,4 5 21 16,-4-5-5-16,0 0 5 0,0 0 18 0,0 7 12 15,0-7 6-15,0 0-28 0,0 0 86 0,0 0-12 16,0 0-10-16,0 0-67 0,0 0-8 16,3 2 3-16,-3-2-18 0,0 0 21 0,0 0 2 15,0 0-6-15,0 0 4 0,0 0 12 0,0 0-7 16,0 0-6-16,0 0 6 0,0 0 10 0,0 0-16 15,0 0-20-15,0 0 8 16,0 0 2-16,0 0 0 0,0 0-10 0,0 0 8 16,0 0 0-16,0 0-8 0,0 0 5 0,0 0 10 15,0 0-7-15,0 0-8 0,0 0 8 0,10-9-8 16,-10 9 7-16,0 0 3 0,0 0-10 16,0 0 3-16,3-5 0 0,-3 5-1 0,0 0-4 15,7-2 2-15,-7 2 18 0,0 0-13 0,8-2-16 16,-8 2 11-16,0 0 11 0,6-5 7 15,-6 5-24-15,7-2 12 0,-7 2-6 0,0 0-8 16,6-1 13-16,-6 1-8 0,4-5 9 0,-4 5-6 16,0 0-6-16,6-1 1 0,-6 1 3 0,0 0 17 15,8-2-10-15,-8 2 5 16,0 0-4-16,6-4-12 0,-6 4 4 0,0 0 2 16,0 0 0-16,4-4 8 0,-4 4 10 0,0 0-16 15,7-1-4-15,-7 1 12 0,0 0-18 0,6-6 26 16,-6 6-8-16,0 0-17 0,7-1 4 15,-7 1 0-15,0 0 3 0,7-6-5 0,-7 6 8 16,4-3-6-16,-4 3 6 0,6-1-16 0,-6 1 5 16,4-4 1-16,-4 4 4 0,10-3 6 15,-7-1-11-15,-3 4 13 0,7-4-2 0,-3 3-8 16,-4 1 12-16,11-5 6 0,-5 2-21 16,1 2 16-16,-1-3-16 0,-2 2 11 0,-4 2-13 15,14-2 12-15,-8-1 6 0,1 0-11 16,0 2 3-16,0 0-15 0,0-4 5 0,0 5 10 15,-1-3-3-15,-6 3 11 0,15-1-11 0,-6-2-2 16,-2 2 10-16,1-1-7 0,-2 1-1 0,-6 1 3 16,14 0 8-16,-2-1 5 0,-7-2-24 15,2 1 6-15,-7 2 10 0,16-1-5 0,-5 1-7 16,-1-1-3-16,0 1 15 0,1 0-16 0,2 0 11 16,-2 0 6-16,-1 0 4 0,3 0 5 15,1 0-30-15,-1 0 10 0,-1 0 7 0,1 0 1 16,0 0-1-16,1 0-4 0,0 0 2 0,0 0-18 15,-1 0 26-15,1-1-3 0,2 1-10 16,-4 0 7-16,4-1-2 0,0-3-10 16,-1 4 12-16,-1 0-2 0,3-1 0 0,0-1 6 15,0 2-4-15,3-1-2 0,-3-2-13 0,1 2 13 16,3 1 0-16,-5-2-2 0,2 1 2 0,-2 1 5 16,1 0 5-16,0-4-2 0,-2 2-16 15,-2 1 11-15,4 0-3 0,-3 1 0 0,0-2 2 16,-1-2-7-16,1 4 13 0,2-1 5 0,-4-1-13 15,4 1-3-15,0-3-2 0,-4 2 2 16,1 1-9-16,1 0 9 0,-1-2 0 16,-2 1 14-16,2 0-14 0,-3 2 13 0,-2 0-10 15,2-2-20-15,0-2 20 0,-2 4-5 0,1-1 5 16,-9 1 2-16,14-2 1 0,-4 2 5 16,-3 0-14-16,-7 0 17 0,17-1-22 0,-6-2 17 15,-1 2-12-15,-4 1 4 0,5 0-3 0,-1 0 7 16,-10 0 1-16,18 0 7 0,-7-2-7 0,-1 2-8 15,-1 0-13-15,1 0 10 0,0-1 18 16,1 2-17-16,2-1 1 0,-6 0 9 0,4 0-16 16,-1 0 13-16,0 0-8 0,1 0 6 0,-2 0-1 15,1 0-2-15,-3 2 5 0,4-2-2 0,-1 0-9 16,-10 0 14-16,19 0-3 0,-14 0 10 16,5 0-15-16,1 0-3 0,-11 0 3 15,16 0 3-15,-9 0-1 0,4 0 8 0,-1 0 11 16,-10 0-11-16,20 0-5 0,-13 0-3 15,3 0 3-15,1 1-2 0,-1-1-1 0,0 0 3 16,1 0-8-16,2 0 11 0,-3 0 2 0,4 3-2 16,0-6-8-16,0 3-1 0,-1 0 1 0,1 0 16 15,0 0-19-15,3 0 10 0,-1-1 4 16,-1 1-6-16,1 0 10 0,-1 0-5 0,4 0-5 16,-4 0 10-16,5-2-25 0,0 2 10 0,1-1 5 15,-1 1-5-15,1 0 12 0,0 0 3 0,-1-1 6 16,2 1-29-16,-3 0 23 0,4 0-10 15,-2-3-7-15,0 3 4 0,-1 3 3 16,1-6 5-16,3 3-15 0,-3 0 7 0,-1 0 3 16,4 0-5-16,-3 0 28 0,-1 0-15 0,4 0-3 15,-4 3-10-15,0-3 10 0,1-3 0 16,3 3-5-16,-3 0-7 0,-1-2 14 0,4 4-27 16,-6-2 27-16,5 0-12 0,-2 3 8 0,3-3 7 15,-4 0-10-15,4 1-5 0,0-1-8 16,0 0 5-16,7 0 8 0,-1 1 3 0,-2 1-11 15,0-2 8-15,4 1-5 0,-3 2 0 16,-2-2 8-16,5 1-8 0,-6-1 7 0,5-1 1 0,-4 4-8 16,1-2 15-16,2-1-13 15,-2 0 3-15,-4 1 5 0,5 1-23 0,-3-2 24 16,5 0-4-16,-5 1 16 0,1-2-23 0,1 4 10 16,3-3-13-16,-1-1 6 0,-2 2 4 0,3-1-12 15,0-1 8-15,-1 0 4 0,1 4 1 16,0-3 12-16,0-1-25 0,2 1 2 0,-2-1 11 15,0 0-8-15,0 1 2 0,0 0 8 0,1-1-5 16,-3 2 13-16,2-2-8 0,-4 0 3 16,-2 0-11-16,2 0 1 0,-4 0-4 0,4 0 14 15,-2 0-5-15,-1 0-16 0,0 0 10 0,3 0 16 16,-5 0-18-16,1 0-3 0,1 3 3 16,-4-3 8-16,4 0 2 0,0 0 3 15,-3 0-3-15,-1 1-5 0,3-2-5 0,-5 1 10 16,-1 0-8-16,2-3-7 0,-4 3 5 0,2 0 5 15,-4-2-8-15,-1 2 31 0,1 0-13 0,-3 0 13 16,0 0 6-16,-3-1-35 0,-7 1 14 16,14 0-13-16,-4 0 2 0,-10 0 3 0,12 0 6 15,-12 0-4-15,8 0 3 0,-8 0 0 0,11-1-5 16,-11 1 0-16,10 0-10 0,-10 0 15 0,14 0-2 16,-7-1-1-16,-7 1 6 0,13 0 7 15,-2-1-20-15,-11 1 0 0,15-4 5 16,-10 4-18-16,-5 0 21 0,17-1-3 0,-10 1 15 15,-7 0-20-15,17 0 5 0,-10-2 5 16,-7 2-12-16,14 0 9 0,-14 0-10 0,14 0 16 16,-14 0-3-16,13 0-5 0,-6 0 8 0,-7 0-18 15,14 0 5-15,-4 0 2 0,-1 0 8 0,2 0 3 16,0 0-13-16,2 0 0 0,-2 2 15 16,2-2-15-16,1 0 2 0,-1 1 3 0,1-1-2 15,-1 4 4-15,-2-3 13 0,3-1-27 0,-4 1 12 16,4-1 5-16,-4 0-5 0,0 0-10 0,-2 1-3 15,3-1 23-15,-11 0-18 0,12 1 11 16,-5-1 7-16,-7 0-10 0,10 2-5 0,-10-2-3 16,7 0 11-16,-7 0 12 0,0 0-7 15,14 3-6-15,-14-3 1 0,0 0 7 0,7 0-7 16,-7 0-6-16,0 0 3 0,0 0-7 16,0 0 4-16,10-3-12 0,-10 3 7 0,0 0 3 15,0 0 2-15,0 0-10 0,0 0-12 0,6 4-19 16,-6-4-4-16,0 0-29 0,0 0-5 15,0 0-23-15,0 0-31 0,0 0-99 0,0 0-52 16,0 0-450-16,0 0 28 0,0 0 56 0</inkml:trace>
  <inkml:trace contextRef="#ctx0" brushRef="#br0" timeOffset="-118055.98">28221 7217 565 0,'0'-6'241'15,"0"6"-29"-15,-3-2 1 0,3 2-3 0,0 0-39 16,0-8 8-16,0 8-30 0,0 0 2 0,0-7-97 16,0 7 15-16,0 0 0 0,0-4-13 15,0 4-2-15,0 0-3 0,0-6-15 0,0 6 12 16,0 0-14-16,3-6 14 0,-3 6-9 0,0 0 7 15,0 0-26-15,0 0-4 0,0 0 9 0,0 0 3 16,0-3-25-16,0 3 23 16,0 0-6-16,0 0-10 0,0 0 13 0,0 0-2 15,10-1-16-15,-10 1 8 0,0 0 12 0,0 0-17 16,14 1-5-16,-7 2 4 0,-7-3 3 16,14 4-7-16,-5-1 0 0,0 2-6 0,0-2-7 15,1 3 12-15,0-4-2 0,1 6 8 0,-1-6-13 16,0 5 28-16,1-1-33 0,-1-2 10 15,0 3 13-15,1 0-8 0,-1-3-23 0,1 3 18 16,-2-2 2-16,-2 2-4 0,3-4 4 0,-3 4 6 16,3-4-5-16,-3 2-3 0,-1 2-3 15,-2-5 16-15,4 2-3 0,-5 0-20 0,3-1 15 16,-6-3 3-16,7 5-8 0,-1-2 7 16,-2 1-12-16,-4-4 13 0,7 3 2 0,-7-3 11 15,7 3-16-15,-7-3 0 0,4 4 0 16,-4-4-10-16,3 3 5 0,-3-3 7 0,0 0-24 15,6 4 17-15,-6-4 7 0,0 0-7 0,4 3-2 16,-4-3 4-16,0 0-7 0,0 0 23 0,0 0-13 16,0 0-5-16,0 0 8 0,0 0-13 15,4 5 7-15,-4-5-2 0,0 0-5 0,0 0 10 16,0 0 11-16,0 0-9 0,0 0-7 0,6 2 5 16,-6-2-2-16,0 0 12 0,0 0-12 15,0 0-16-15,0 0 18 0,0 0-18 16,0 0 19-16,0 0-19 0,0 8 0 0,0-8-5 15,-3 7 5-15,0-3 3 0,-1 2 2 0,0 2-2 16,-2 0 13-16,1 2-11 0,-3 1-2 16,-3 2 2-16,1 3 0 0,-3 1 3 0,0 0 8 15,-5 6-1-15,2-6-2 0,1 1-15 0,-2-1 18 16,-1-1 7-16,5 0-10 0,-1-4-5 16,-3 5 5-16,4-2-3 0,-1-2 3 0,4-1 10 15,-2-4-7-15,2 2-16 0,1-2 8 0,2 1 20 16,0-2 8-16,0 1-18 0,2-5-7 15,0 2 10-15,1 1-1 0,-3-3 19 16,4 2-21-16,0-2-2 0,3-3 9 0,-7 7 11 16,4-4 13-16,3-3-20 0,-2 3 12 0,2-3-15 15,-5 4 7-15,5-4-20 0,0 0 8 16,-3 5-1-16,3-5-9 0,0 0 7 0,-2 3 3 16,2-3 4-16,0 0-1 0,0 0 7 0,-6 3-11 15,6-3-4-15,0 0 2 0,0 0 3 16,0 0-14-16,-3 4 6 0,3-4-15 0,0 0-18 15,0 0-16-15,0 0-40 0,0 0-9 0,0 0-50 16,0 0-54-16,0 0-98 0,0 0-127 16,-3 1-300-16,3-1 72 0</inkml:trace>
  <inkml:trace contextRef="#ctx0" brushRef="#br0" timeOffset="-116225.93">28813 7233 568 0,'0'0'161'0,"0"0"-25"0,5-4 7 15,-5 4-2-15,2-4 0 0,-2 4-13 0,3-6-26 16,-3 6 49-16,3-4-38 0,-1-1-16 0,-2 5-5 16,2-6-2-16,-2 6-8 0,3-5-8 15,0-2 0-15,1 1-5 0,0 2-2 0,-1-3 20 16,0-1-5-16,0 0-18 0,-2-1-23 0,5-1 28 16,-2-2-18-16,-1-1 18 0,4-2-13 15,-3-1-25-15,-1-1 7 0,1 0-20 0,2-4 5 16,0-1 5-16,-2-1-15 0,0-2 18 15,0-5 2-15,-1 2-5 0,0-5 3 0,0 1-8 16,-2-3-7-16,2 0 63 0,-3-3-10 0,3 1-5 16,0-3 15-16,-3 0-22 0,0 0 2 15,0-2-6-15,1 4-12 0,-1-3 5 0,0 0 3 16,-1-1-21-16,-2 3 5 0,3-3-2 16,0 4-8-16,-3 1-2 0,0 1 2 0,3-3-16 15,-1 6 9-15,-2-2-4 0,0 2-1 0,0 1 12 16,-1-1 0-16,0 1 2 0,0 5-9 0,-2 0-6 15,3 0 16-15,-1-1-14 0,-2 3-1 16,-2-4 7-16,2 4-21 0,-1 1 8 0,2-1-2 16,-3 0-1-16,-3-1 1 0,1-3 2 15,3 1 3-15,-4 2-3 0,-2 0 2 0,3-4 9 16,-4 5-16-16,-2-1-11 0,3 0 14 16,-2 1-11-16,-2 0 19 0,0 0 7 0,-1 1-13 15,-3 0-10-15,-9-5-3 0,6 4 5 0,-10-4 1 16,3 1-3-16,-3 3 12 0,-2 0-4 15,-3 3 2-15,0-3-2 0,-4 6-9 0,5-2 6 16,-2 1 6-16,5 5 9 0,3 0-28 0,-13-2 13 16,1 0-10-16,4 5 5 0,6 4 12 15,0-4-14-15,-3 1-21 0,2 3 5 0,-2 1 30 16,-3 2-22-16,-2-2 2 0,4 2-10 0,-4 4 15 16,-2-2-4-16,0 3 9 0,-1 0-5 15,1 1-2-15,-4 1 15 0,-10 4-15 16,0-4 7-16,11 7 3 0,-5-1-2 0,8 0-1 15,5 2-12-15,2-2 2 0,0 4-2 0,-11 4 2 16,13-3 5-16,1-1 1 0,4-1-4 0,-1 5 4 16,3-3-9-16,1 1 1 0,3 3 0 15,1-4 7-15,1-1 8 0,-1 1 5 0,6-1-20 16,0 1 4-16,3-4 14 0,0 1-13 0,1 1 0 16,3-3 12-16,2 1-17 15,1-1-3-15,-2-1 8 0,2-1 4 0,0-2 1 0,3 1-15 16,1 2 17-16,-1-4 3 0,-2 1-2 15,6-4 22-15,-4 4-10 0,1 1 16 0,3-5 2 16,-7 4-18-16,7-4-2 0,-2 5 15 16,2-5-10-16,0 0-10 0,-8 3 12 0,8-3-2 15,0 0-11-15,0 0-4 0,-4 4-39 0,4-4-62 16,0 0-14-16,0 0-162 0,-6 2-218 16,6-2-340-16,0 0 87 0,0 0 69 0,0 0 57 15</inkml:trace>
  <inkml:trace contextRef="#ctx0" brushRef="#br0" timeOffset="-115709.08">26813 4951 586 0,'0'0'240'15,"0"0"-27"-15,0 0-16 0,0 0-21 0,-14 16-22 16,9-7-18-16,-4 1-3 0,-8 7-23 16,4-2 0-16,-1 3-15 0,0-1-13 0,-3 1-16 15,4-1 8-15,-1 2-15 0,3-4-5 0,-2 1-13 16,2-1 10-16,2-1-18 0,-1-2 1 0,2 1 9 16,1-2-2-16,1-1-10 15,-1-1 15-15,1 1-31 0,1-4 11 0,2 2 7 16,-1-1-15-16,1-1 8 0,0-2-21 0,0 1 15 15,3 2-4-15,-2-4 17 0,2-3-15 16,-5 7 0-16,5-7 10 0,0 7 5 0,0-7 18 16,0 8-7-16,0-8-11 0,6 3 11 0,-5 1 9 15,-1-4 1-15,9 4-18 0,-2-2 25 16,-2 2-17-16,6-3-13 0,-3 2-3 0,3 1-3 16,-1-1-9-16,0-2 4 0,4 4-7 0,-1-3 2 15,-2 4-17-15,3-3 15 0,-1-1 25 0,-2 4-28 16,2-2 6-16,1-1-9 15,-4 0 6-15,3 1 5 0,1 1-8 0,-3 1-7 16,-1-2 10-16,4 0-18 0,-4 1 5 0,4-3 0 16,-4 1 10-16,0 1-18 0,0-1 23 15,-6 3-17-15,3-5-3 0,2 0-5 0,-5 1-6 16,3 2-4-16,-7-4-37 0,7 3-9 0,-1-2-29 16,-6-1-15-16,7 4-36 0,-4-1-66 0,-3-3-62 15,1 4-550-15,3-2 84 0,-4-2 77 16</inkml:trace>
  <inkml:trace contextRef="#ctx0" brushRef="#br0" timeOffset="-115584.77">27048 5372 734 0,'3'-5'243'16,"-3"5"-64"-16,0 0-84 0,0 0-92 15,0 0-154-15,0 0-533 0</inkml:trace>
  <inkml:trace contextRef="#ctx0" brushRef="#br0" timeOffset="-92835.52">20461 3259 340 0,'-7'-3'118'16,"7"3"-13"-16,0 0-18 0,-10-2-13 15,10 2-33-15,-11 0 13 0,11 0-21 16,-13-1 0-16,13 1 21 0,-10-1-21 0,4-1-12 16,6 2 12-16,-11-4 5 0,11 4-25 0,-10-1 10 15,10 1 16-15,-10-6 7 0,6 5-18 16,0-3-5-16,4 4 10 0,-6-6 13 0,2 3 0 16,1-2-5-16,0 2 5 0,-1-3 0 0,-3 1-12 15,4 0 12-15,-1-1 33 0,1 3 18 16,0-3-81-16,-1-1 14 0,1 3-12 0,0-1 23 15,2-2-5-15,-3 2 77 0,4 5-1 0,-6-8 6 16,6 4-5-16,0 4 2 0,-4-7-36 16,4 7-7-16,-3-6-16 0,3 6-71 15,-3-5 2-15,3 5 11 0,-3-3-1 0,3 3 13 16,0 0-7-16,0 0 20 0,0-6-33 0,0 6 7 16,-4-5 3-16,4 5-5 0,0 0 13 15,0 0-11-15,0 0 0 0,0 0 9 0,-3-4-14 16,3 4 8-16,0 0 2 0,0 0-4 0,0 0-3 15,0 0 0-15,0 0 7 0,0 0-7 16,-3 15-5-16,3-11 7 0,0 3 3 0,0 1 21 16,-2 0-24-16,-1 3 8 0,3 1 0 0,-3 5-5 15,0 0-2-15,2 0-1 0,-2 3 1 0,0 1-1 16,0 4-4-16,-1 2 4 0,1 5 8 16,0 1-13-16,-1 0 6 0,3 0 12 15,-2-4-7-15,3 5-3 0,-3-5 5 0,3 0-8 16,0 2 3-16,0-2 21 0,0 1-6 15,0-2-10-15,0 1 0 0,0-1 6 0,0 1 12 16,0-1-11-16,0-3-7 0,0 1 3 0,3-1-5 16,-3 0 10-16,0-3-11 0,0-2 6 15,0 0-1-15,0-2 6 0,0-2-26 0,0 0 16 16,0-4 10-16,0 2-6 0,0-3 9 0,0-1-11 16,0-2 5-16,0 5 3 0,0-6-8 0,0-2 10 15,0 3 1-15,0-1-19 16,0 0-2-16,0 0 26 0,0-7-14 0,0 10 9 15,0-4-19-15,0-6-5 0,-3 9 16 0,3-6-3 16,0-3-5-16,3 6 21 0,-3-6-11 16,0 4-23-16,0-4 21 0,4 5 12 0,-4-5-17 15,7 3 17-15,-3 1 6 0,2-3-6 0,-6-1-2 16,21 2 0-16,-8-2 3 0,4 0-21 0,0 0 7 16,4-2 4-16,3 1-4 0,4-3 21 15,5 1-12-15,-1 1-1 0,5-4 1 0,4 0-19 16,-1 2 3-16,19-3-5 0,-1 0 2 0,0 0 19 15,4 3-19-15,-1-4 11 16,1 4 5-16,-1 0-11 0,1-2 6 0,-1-1-3 16,0 4-5-16,-2-2 5 0,2 2-2 0,-2-1 2 15,2-1-10-15,-9 0 5 0,-8 4 0 0,0-2 12 16,14-1-14-16,-7 0 10 0,-7 1 9 16,2 0-17-16,-2 0 18 0,1-1-7 0,-1 1-19 15,1 1 3-15,-2-3 15 0,-5 3-13 0,4-4-7 16,-5 3 0-16,1-2 5 0,-5 2-5 15,-2-1 15-15,-3 0 5 0,2-2 0 0,-5 3 3 16,-1-2-5-16,-4 2-16 0,0-1 13 0,-2 2 44 16,-5 0-1-16,0-3 60 0,-1 4-52 15,0-2-79-15,-1-1 5 0,-4 3 41 16,0-2-35-16,0 2 1 0,-4-2 4 0,4 0 12 0,-7 3-13 16,10-6 21-16,-7 3 0 0,-2-2 7 15,-1 5-7-15,6-5-5 0,-3-1-3 0,-2 0 0 16,-1 2 8-16,0 4-13 0,0-12-8 15,0 5 11-15,0 1-11 0,0-3 31 0,0-1-21 16,0-3-7-16,0-1 8 0,0 2 10 0,3-5-11 16,-3-2-2-16,4-2 72 0,-1-4-26 15,-2-1 3-15,5-8-8 0,0 1-6 0,-2 0 6 16,7-16 18-16,-1 2-25 0,-3 9-4 0,-1 1 4 16,2 3-6-16,-2 1-13 0,-2 1-2 0,-1 6 12 15,3-2-12-15,-2 2-8 16,3 1 8-16,-4 1 0 0,-2 3 2 0,5 3 1 0,-6 0 2 15,4 3-11-15,-4-2-2 0,3 6 6 16,0 1-4-16,-3-2-7 0,3 2 3 0,-3 2 5 16,1 1-11-16,-1-2-10 0,0 5 3 15,3-4 0-15,-6 4 2 0,6-3-10 0,-3 7 13 16,0-10-8-16,4 8-12 0,-4 2 22 0,-4-8 8 16,4 8-5-16,4-5-10 0,-4 5 20 15,0-5-10-15,0 5-5 0,0 0-3 0,0-6-2 16,0 6 15-16,0 0-12 0,0 0-6 0,0-6 10 15,0 6 1-15,0 0-1 0,0 0 3 0,0 0-10 16,0 0 7-16,0-6-12 16,0 6 5-16,0 0 5 0,0 0 5 0,0 0-6 0,-18 3-22 15,5-1 23-15,-7-1 3 0,-1 2 2 16,-7 1-6-16,-9 1-17 0,-25 0 26 0,-3 2 2 16,-6-1-18-16,-5 0 13 0,-16-3-15 15,-4 4-16-15,-9 0 3 0,2 1 3 0,-6-4-6 16,-4 5 15-16,0-3-7 0,7 0 3 0,-4-3 7 15,8 2 0-15,3-2 8 0,23-1-5 0,1 2 0 16,4-1 2-16,6-2 5 0,3 3-4 16,11-2 7-16,10-1 0 0,6 0-13 0,1-1-2 15,3 2 10-15,8 0-3 0,2-2-2 0,0 0 15 16,2 0 0-16,5 0 0 0,0 0-2 0,0 0 7 16,4 2-5-16,0-2-5 15,2 0 8-15,8 0-11 0,-16 0 11 0,16 0-6 16,-14 0 6-16,14 0-8 0,-10 0 0 0,10 0 5 15,-10 0 3-15,10 0-8 0,0 0 7 0,-14 0 14 16,14 0-8-16,0 0-11 0,-7 0 14 16,7 0 4-16,0 0-5 0,-10 0 1 0,10 0 4 15,0 0-7-15,0 0-8 0,-11 0 16 0,11 0-3 16,0 0-11-16,0 0 1 0,0 0-6 0,0 0-9 16,0 0-3-16,0 0-16 0,0 0-2 15,0 0-5-15,-10 1-16 0,10-1-25 0,0 0-90 16,3 8-189-16,1-2-525 0,-1-4 87 0,2 2 92 15,-5-4 59-15</inkml:trace>
  <inkml:trace contextRef="#ctx0" brushRef="#br0" timeOffset="-86992.45">20103 1056 578 0,'0'-6'171'15,"0"1"103"-15,3-2-30 0,-3 2-19 0,3 2-36 16,0-2 16-16,-3 5-41 0,1-8-16 0,-1 4 3 16,0 4-15-16,3-6-41 0,-3 6 25 0,0 0-25 15,0 0-6-15,3-4 11 0,-3 4-18 16,0 0-10-16,0 0-11 0,8 17-7 0,-5-9 0 16,0 3-11-16,1 5 1 0,2 0-3 0,1 7-11 15,-4-3-2-15,5 4 8 0,-2 1-8 16,4 3-4-16,-6-3-7 0,6 0 6 0,-3-3-10 15,0 3 13-15,-1-2-6 0,5-3-9 0,-4 0 17 16,-1-4-21-16,-2-1 1 0,3-1 15 0,-3-3-13 16,2-1 11-16,-2 0 25 15,-1 1-3-15,0-3 11 0,1-2-33 0,-1-2 4 0,3-3 21 16,-6-1-18-16,12-7 8 0,-3-5 8 16,1-5-85-16,4-3-5 0,-3-6 2 15,3-3 8-15,-1-1 21 0,4-15-16 0,-3 5 6 16,3-3 4-16,-4 7 9 0,-3 5 1 0,1 1-7 15,-4 2 11-15,0 3-1 0,4 3-2 0,-5 1-3 16,1 4 5-16,-1 2-7 0,-2 0 2 16,-1 5 0-16,4-1-5 0,-6 1-5 0,5 3-2 15,-3 2-14-15,-2 0-2 0,5 1-38 0,-6 4-3 16,0 0-38-16,14 10-18 0,-10-3-13 16,2 6-41-16,-3 0-87 0,-2 5 0 15,2 1-459-15,3 0 29 0,-1-1 95 0</inkml:trace>
  <inkml:trace contextRef="#ctx0" brushRef="#br0" timeOffset="-85819.88">20618 1221 578 0,'0'0'197'0,"4"6"82"0,-4-6-15 0,3 4-26 15,-3-4 2-15,0 0-19 0,1 5-22 16,-1-5 19-16,0 0-57 0,0 0-2 0,0 0-21 16,3 5-23-16,-3-5-2 0,0 0-11 0,0 0-10 15,0 0-17-15,0 0 4 0,0 0-15 0,0 0 2 16,0 0-20-16,17-9 3 0,-10 5 2 15,-1 1-17-15,-2-1-11 0,3-3 10 16,2 3-20-16,-4-3-3 0,2 0 3 0,2-1-18 16,-5 1 15-16,6-1 10 0,-6 1-25 15,2-1 13-15,-5 2-8 0,5 0 2 0,-6 1 6 16,3 0-3-16,-2 0-7 0,2 0-1 0,-3 5-10 16,0-6-7-16,0 6 2 0,0 0 10 0,-10-3 16 15,10 3-11-15,0 0-4 0,-18 8-11 16,11-3 23-16,-2 3-10 0,2-1 0 0,1 1-13 15,-2 3 2-15,1 3 16 0,1-1-5 0,2-1 0 16,1 1 10-16,3-1-15 16,0-1 13-16,0 2-3 0,3-2 0 0,1-3 0 15,2 1 5-15,4-3 0 0,1-1-3 0,2-1 14 0,2-4-16 16,1 0 7-16,5-1-12 0,-1-2 8 16,0-2 2-16,1 0 0 0,-1-3 10 15,1 2-9-15,-6-1-1 0,1-1 13 0,1 0-8 16,-6 0 3-16,1-2 10 0,-4 3-13 0,-1-1-5 15,0 0-13-15,-4 1 6 0,0 0-1 16,-3 1 6-16,3 0-16 0,-3 0 0 0,0 6-7 16,-6-8 7-16,3 5 3 0,-1 0 2 0,4 3-15 15,-3-4 20-15,3 4 1 0,0 0-26 16,0 0-3-16,0 0 3 0,0 0-5 0,0 0 7 16,0 0 3-16,0 0 0 0,16-3 2 0,-8 1 4 15,5 0-1-15,-3 2 15 0,4-1-10 16,0 0 13-16,0-1-2 0,2-1 22 15,-1 2-10-15,-2-1 6 0,-2 1-14 0,2-1 16 16,-6 1-8-16,4 0 11 0,-2 1-11 0,-2-1-7 16,-7 1 17-16,10 0 29 0,-10 0-29 15,8 2-2-15,-8-2 10 0,3 6-10 0,-3-6 8 16,0 7-3-16,-3-2 3 0,3-5-21 0,-4 11 20 16,0-5-20-16,1-2-2 0,-1 5 0 15,4-4-14-15,-3-1 11 0,3 3 3 0,-3-2-21 16,3-5 10-16,0 9-5 0,3-6 3 0,0 1 0 15,-3-4 7-15,14 3-20 0,-7-3 23 0,-7 0 8 16,21-4-5-16,-8 1-14 16,0 0 4-16,-1-2 9 0,1 1 3 0,1-1 8 15,-1 3 5-15,-3-3-13 0,-2 4 0 0,2-4 8 16,-4 3-15-16,1-1 2 0,1 2 5 16,-8 1 0-16,9-1-28 0,-9 1 7 0,10-1 22 15,-10 1-1-15,8 3 0 0,-8-3 2 0,7 7-4 16,-4-4-13-16,0 0 5 0,1 1 7 0,2 1-17 15,-2 0 17-15,3 0-22 0,0-1 17 16,2-1 1-16,2 1-8 0,-1-2 7 0,3 0-2 16,-1-2-5-16,1-2 2 0,4 0 16 0,0-2-21 15,3-2 8-15,-3 0 2 16,1-4-15-16,2 0 18 0,-3 0-7 0,1-2 1 16,-2 2 9-16,-2 2 2 0,-4-2 13 0,0 2 8 15,-2 2-1-15,-1-1 11 0,2 3 0 0,-5-3-5 16,3 4-19-16,-3-1 4 0,-4 4-9 15,0 0 6-15,0 0-3 0,0 0-7 0,-8 17 7 16,2-5 13-16,2 4-15 0,-6 4 15 0,4 5-18 16,-5 5 8-16,4 2-13 0,-6 14-5 15,2 1 7-15,4 0 1 0,-3 1-6 0,3 1 3 16,0-1 0-16,1-8 6 0,5-6-6 0,-2-2 15 16,0-5-5-16,0-1-7 0,2-4 2 15,-2-3-10-15,-1 0 5 0,1-4 12 0,3-1 6 16,-4-3-5-16,1 0-8 0,-3-1 16 15,2-2-14-15,-7-2 1 0,1-2 10 0,0-2-23 16,-4 0 10-16,-2-4 13 0,1-3-18 16,-1-2 8-16,2-1 2 0,-3-5-8 0,6-2-4 15,-2-1-1-15,6-3 6 0,4 1-8 0,0-1 15 16,6-5-10-16,4 1-5 0,6-2 13 0,1-3 12 16,6 3-12-16,-2 0-8 0,12-7 2 15,1 3-17-15,-3 5 12 0,-1 7-7 16,0 0 0-16,1 0-18 0,2 4-26 0,-3 1-48 0,0 4-106 15,-12 2-209-15,9-1-448 16,-1-1 56-16,-5 5 87 0,-5-1 85 0</inkml:trace>
  <inkml:trace contextRef="#ctx0" brushRef="#br0" timeOffset="-83291.42">22430 1282 581 0,'0'7'212'0,"0"0"-15"0,3-1 0 15,-3 2 21-15,4-2 2 0,-3-2-13 0,2 2-10 16,0-1-15-16,1-1-23 0,-1 2-16 0,0-3 0 15,-3-3-9-15,14 2-29 0,-14-2-3 16,14-2-64-16,-4-4-15 0,4-1-10 0,-1-4-13 16,5-3 3-16,1-4 22 0,2-4-17 15,6-9 7-15,-2-6-7 0,2-3 2 16,0-4-5-16,-3 0 13 0,0-5-10 0,-3-1-5 16,3 2 7-16,-7 0-28 0,3 3 20 0,-6 3 14 15,-4 7-6-15,-3 5 10 0,-3 7 14 0,-1 3-19 16,-3 1 3-16,3 0 8 0,-3 5-11 15,0 0 0-15,0 3 1 0,0 2-16 0,-3 3-8 16,0 1 8-16,-4 3-13 0,7 2 21 0,-18 11-11 16,5 3-9-16,-1 5 19 0,-3 7-12 0,-7 15 8 15,3 5-19-15,5 4 19 0,-2-2 2 16,8-2-13-16,-1 0 21 0,2-7-10 16,9-5-6-16,0-5-2 0,3-1 0 0,3 2-3 0,2-5 24 15,2 0-22-15,0-5 12 0,7-3-9 16,0-3 6-16,1 0 2 0,6-4 5 15,0-4-2-15,2-4-3 0,2-2-3 0,3-1-9 16,-1-3 9-16,-2-2 11 0,3-3-16 0,-1-4-2 16,-2 1-2-16,-4-3 17 0,0 0-23 15,-7 0 16-15,0 0-19 0,-4 0 14 0,-2 2-6 16,-1 0-10-16,-6 1-2 0,-1 1-11 0,-3 4-8 16,-3 0 24-16,-1 2-16 0,-6 3 21 15,-4-1 0-15,1 5 7 0,-2-1-4 16,-4 1-16-16,1 3 15 0,1 2-18 0,0-1 21 15,3 1-18-15,1 1-2 0,3 1 9 0,-1 1 21 16,4-3-17-16,1 2 9 0,6 1-25 0,-1-2 5 16,2 0-8-16,5 0 11 0,-2-2 7 15,6-1 5-15,0 0-7 0,0-1 10 0,4-2-6 16,-1-1 1-16,-2-1 10 0,3 2 10 0,-1-4 3 16,-2 2 13-16,-1 0-3 0,0-1 2 15,-2 1 14-15,-8 0-11 0,16 0 0 0,-9 0-15 16,-7 0 5-16,11 0 0 0,-11 0 10 0,10-1-23 15,-10 1 3-15,9 0 15 0,-9 0-16 0,0 0-4 16,11 1 10-16,-11-1-3 0,0 0-7 16,10 1-3-16,-10-1-3 0,7 2 1 0,-7-2 4 15,7 1-7-15,-7-1 0 0,14-1 2 16,-8-1-2-16,1 0-10 0,4-1 20 0,-4 0-3 16,2-2 1-16,2-1-3 0,-4-1-10 15,3 1 5-15,-3-3 2 0,3 0 8 0,-3 1-15 16,-1-1 15-16,-2 0 28 0,2 2-22 0,-5 1 9 15,3-2-7-15,-1 2 0 0,-3-1-21 16,3 1 3-16,-2 2 0 0,-1 4-5 0,0-8-3 16,0 8 0-16,0-7 13 0,0 7-5 0,0 0-8 15,-4-4 0-15,4 4 0 0,0 0-15 0,0 0-13 16,0 0 8-16,0 0 0 16,0 0-8-16,0 0 0 0,0 0 10 0,0 0 3 15,0 0 18-15,0 0-18 0,0 0 10 0,20 6 5 16,-20-6 0-16,18-4 16 0,-5 4-14 0,1-2-1 15,-4-1 14-15,0 1-10 0,1 1 8 16,-1-2 3-16,0 1-11 0,-3 1 13 0,-7 1-5 16,13-2 8-16,-13 2-18 0,10 0 5 0,-10 0 18 15,11 1-6-15,-7 1 14 0,-4-2-6 16,6 6-10-16,-3-1-2 0,-2-1 7 0,2 1 11 16,-3 2 22-16,0-1-35 0,3-1 7 0,-3 2-7 15,5-2-24-15,-2 1 14 0,0 0-6 16,0-1 0-16,4-2 6 0,0 1-3 0,4 0-16 15,-1-2 9-15,3-2-12 0,1 0 7 16,2-3-24-16,2-1 20 0,-2-2-20 0,2-2 10 16,-1-1 16-16,-3 2-3 0,3-3 0 0,-4 0 23 15,-2-1-33-15,2 2 15 0,-3 0 3 16,-3 2 15-16,-2-2-28 0,-2 3 28 0,3-1-12 16,-5 3 4-16,-1-1-7 0,0 5 12 0,-4-6 4 15,4 6-29-15,0 0 38 0,-21 5-2 16,11 2 2-16,-1 0 6 0,-2 4-9 0,-1-1 14 15,1 5 5-15,3-1-13 0,-4 4 7 0,7 0-4 16,-3 0 17-16,2 2-15 0,-1 0 18 0,5-2-13 16,1 0 11-16,3 2-24 15,0-1 11-15,0-1-11 0,3 0 8 0,-3 1 3 0,4-3 2 16,2 0-16-16,-1-1 9 0,-2 0 5 16,3-2 4-16,-5-3-2 0,5 0-2 0,-6 0-8 15,3-2-8-15,1-1 11 0,-4 0 2 16,3 0-16-16,-3-3 9 0,0-4-6 0,-3 7 8 15,3-7-21-15,-4 6 6 0,4-6 15 0,-9 0-13 16,9 0-13-16,0 0 13 0,-15-6-12 16,9 2 9-16,5-2-4 0,-2 1-21 0,3-3 10 15,0 1-10-15,4-3 15 0,2-2-12 0,2-1 4 16,5-2-4-16,0 0 4 0,5-3 1 0,3-1 2 16,-1 1-2-16,7-2 18 15,7-5-19-15,0-1 8 0,-6 4 3 0,-1 4 3 16,1-3-1-16,-4 3-15 0,3-1 36 0,-3 3-15 15,-7 1-8-15,3 1 20 0,-6 3 0 0,-3 3 3 16,2-2 5-16,-6 3 6 0,3 0-6 16,-6 0-6-16,2 2 7 0,-6-1-17 0,1 2 1 15,-1 4 0-15,-7-4-11 0,7 4 23 0,-15 1-14 16,6 4-12-16,-1-1 9 0,-4 4 2 16,3 2-15-16,0 1 18 0,-1 0-16 0,5 1 13 15,3 1 13-15,1-1-21 0,3 1 19 0,4-1 7 16,9 1 0-16,7-3-10 0,8 2-3 0,26-2 13 15,15-3-46-15,24 1-33 16,9-7-116-16,0-1-691 0,5-1 75 0,-2-8 110 16,-2-4 51-16</inkml:trace>
  <inkml:trace contextRef="#ctx0" brushRef="#br0" timeOffset="-65824.79">11621 9049 637 0,'0'-8'235'0,"0"8"16"16,-3-6-38-16,3 6-80 0,-1-7-10 0,1 7-16 15,0 0-2-15,0-4 8 16,0 4-24-16,0 0-25 0,0 0-2 0,0 0-9 16,0 0 9-16,0 0-16 0,0 0-3 0,-10 13-7 15,7-1 0-15,0-1-5 0,-1 4 0 0,-3 3-1 16,3 1-17-16,-5 2 20 0,2 4-2 15,-1 4-5-15,2 2-3 0,-1-2-3 0,1-2-7 16,-1 0 0-16,0-2 2 0,3-1-15 0,1-5 13 16,0 3 5-16,2-5-3 0,-2 0 8 15,0-5-5-15,3 1-5 0,-3-2-3 0,2 2 0 16,1-5 6-16,0 3 4 0,-3-4 1 0,3 0-1 16,0-2-4-16,0 1-4 0,0 1-12 15,-4-1-2-15,4-6-19 0,4 9-7 16,-4-9-43-16,0 3-37 0,0-3-261 0,0 0-414 0,0 0 61 15,0 0 103-15</inkml:trace>
  <inkml:trace contextRef="#ctx0" brushRef="#br0" timeOffset="-65400.1">11208 9025 634 0,'0'0'208'0,"0"0"-16"0,-1-6-16 15,1 6-15-15,0 0-25 0,0-4 5 0,0 4-54 16,10-7 28-16,-6 6-2 0,7-5-3 0,2 5-18 15,4-6-8-15,3 4-17 0,5-4 2 16,5-1-7-16,4 1-4 0,3 0-11 0,-1 2-1 16,4-2 7-16,-2-2-17 0,-1 1 10 15,1 0-10-15,0 2-10 0,-7-4 4 0,-1 5-1 16,-5 1-12-16,1-2 14 0,-5 3-5 16,-3-2-8-16,1 2-6 0,-5-1 14 0,-3 2 0 15,-1 1-3-15,3-2-21 0,-6 0 11 0,0 2 5 16,-7 1-28-16,11 0-3 0,-11 0 8 15,0 0 0-15,10 1-13 0,-10-1 0 0,0 6-15 16,0-6-44-16,0 0-3 0,-7 15-24 0,1-11-111 16,1 2-41-16,2 2-507 0,0 2 90 15,-1-3 79-15</inkml:trace>
  <inkml:trace contextRef="#ctx0" brushRef="#br0" timeOffset="-64885.26">11932 8961 604 0,'0'0'227'0,"0"0"-17"0,0 0-13 15,4-3-33-15,-4 3-10 0,0 0-29 16,0 0-15-16,0 0-7 0,0 0 2 0,-4 24-23 15,0-13-6-15,1 2-12 0,-3 3-5 0,2 2 0 16,1 0-8-16,-4 6-10 0,-1-3-5 16,2 2-5-16,-1 2 7 0,-2 6-5 0,4-6-10 15,-2 3 13-15,-2-5-8 0,5 2 1 16,-2-5-22-16,1 2 4 0,-1-3 6 0,2-2-9 16,1-2 7-16,0 0 9 0,-1-5-12 15,1 4 4-15,3-5 14 0,-3-1-14 0,3 0 17 16,-4-4-10-16,3 3 54 0,1-1 2 0,0-2 18 15,0-4-4-15,0 8 6 0,0-2-14 16,0-6-3-16,0 6 23 0,0-6-21 0,-3 5-7 16,3-5-16-16,0 0-22 0,0 7-70 0,0-7-5 15,0 0 11-15,0 0 17 0,0 0-7 16,8 0 10-16,-8 0-1 0,0 0-1 0,16-7 2 16,-6 4 2-16,1-2 3 0,-1 2-2 0,4-4-1 15,3 4 3-15,0-4-8 0,3-1 3 16,1 1 0-16,3 0-3 0,1 2-2 15,1-1 8-15,-2-1-32 0,3 1 11 0,-5 2 13 16,1-1-18-16,-3 2-11 0,-2 2-22 0,-2-4-8 16,-1 4-57-16,1 1-9 0,-5 0-90 0,-4 0-21 15,3-2 8-15,-4 2-548 0,-1 2 69 16,-5-2 103-16</inkml:trace>
  <inkml:trace contextRef="#ctx0" brushRef="#br0" timeOffset="-64573.03">12420 8978 872 0,'0'-3'274'15,"0"3"-15"-15,0 0-39 0,0 0-26 0,0 0-14 16,0 0-34-16,0 0-6 0,0 0-12 15,0 0-10-15,-6 16-16 0,3-7-27 0,-1 2 7 16,1 4-1-16,-3 2-6 0,1 0-1 0,2-1-10 16,-4 8-10-16,4-2-1 15,-4-1 6-15,4-2-18 0,0 4-7 0,-1-5 4 0,3 4-20 16,-2-6 15-16,3 1 8 0,0 0-26 16,0-2-7-16,0-4-10 0,0 6-27 15,0-7-45-15,0 2-5 0,0-2-80 0,3 1-46 16,-9-3-130-16,9-1-458 0,-3 0 66 0,3-3 69 15</inkml:trace>
  <inkml:trace contextRef="#ctx0" brushRef="#br0" timeOffset="-63905.17">12373 8968 598 0,'0'0'292'16,"0"-10"-15"-16,4 5-37 0,-1 2-12 0,0-3-26 15,4 3-20-15,1-5-16 0,2 6-7 0,3-4-28 16,1 0-1-16,2 2-20 0,2-1-12 16,-2 2 1-16,2-3-12 0,3 6-12 0,-4-1-22 15,3 0 6-15,-3 1-7 0,4 0-9 0,-1 0-7 16,-3 1-3-16,1 2 0 0,-2 2 6 15,1-1-24-15,-3 2 6 0,0 1-16 16,-4 1 0-16,1 0 0 0,-4 1-5 0,-1-1-3 16,-3 2-4-16,-2-2-1 0,-1 6 21 15,-1-4-16-15,-5 2 6 0,-1 1-16 0,-4-1 0 16,1 1 11-16,0-2-3 0,-4 2 7 0,4-4-4 16,-4 1-1-16,4-2-7 0,0-1 10 15,3 1-8-15,-3 0 6 0,6-6-14 0,-2 5-4 16,2-3 4-16,-2 2 4 0,2-2-1 0,4-4 5 15,-1 6 29-15,1-6-11 0,5 8 8 0,1-3 7 16,-2-3 1-16,3 4-3 16,2-4-13-16,2 3 3 0,-1-3 20 0,0 1 1 15,4 2-14-15,-4-2 6 0,4 3-3 0,-4-3 0 16,3 4 7-16,-2-1-24 0,-1 0 14 16,0 0 11-16,1 2-31 0,-4-1 7 0,0 1 16 15,-1 1-23-15,-2 0 11 0,0 3 17 0,-4 0-28 16,0-4 25-16,-4 3-14 0,-3 3-6 15,0 1-8-15,-3-5 16 0,-7 7 2 0,3-7-7 16,-6 5 7-16,-1-2-25 0,-2-3 3 0,-2 0 14 16,1-1-4-16,0-1 12 15,1 0-5-15,2-2 1 0,0-3 12 0,5-2-3 16,1 0-86-16,2 2 9 0,-1-6 9 0,1 2-4 16,6 0 32-16,-3-2-31 0,10 3 10 0,-10-7 10 15,9 4 3-15,1-1 23 0,0 4-28 16,4-12 7-16,-1 7 5 0,1-2 1 0,3 6-21 15,-1-5-8-15,-2 2 14 0,2 2-37 0,1-1-36 16,-7 3-38-16,11-2-71 0,-4 1-113 16,-1 2-413-16,-6-1 14 0,14 0 120 0</inkml:trace>
  <inkml:trace contextRef="#ctx0" brushRef="#br0" timeOffset="-47668.96">11399 10303 524 0,'0'-4'223'0,"0"4"-11"0,-3-6-15 16,3 6-69-16,3-9-5 0,-3 9-20 15,-3-6 76-15,3 6-28 0,0 0-5 0,0-9-23 16,0 9 10-16,0-3-10 0,0 3-8 0,3-7-18 16,-3 7-5-16,0 0-28 0,0 0 5 0,0-6-5 15,0 6-7-15,0 0-11 16,0 0-5-16,9 0 7 0,-9 0-25 0,0 0-2 16,11 10-3-16,-4-5-5 0,-3 1 15 0,5 1-5 15,-1 2 7-15,-1 2-12 0,2-1 3 16,2 5-6-16,-1 2 8 0,0-2-7 0,4 3-22 15,-4-1 22-15,0 3-8 0,4 0 22 0,-4-2-9 16,-3 5-8-16,4-4 2 0,-1-1 3 0,-3 2-16 16,3-1 21-16,-3-1-15 0,0-3 0 15,-1 2-16-15,1-2 13 0,0 0 13 16,0-2-18-16,-4 1 31 0,4-2-29 0,-4 1 14 0,1-2-6 16,3-3-5-16,-6 2 23 0,5 1-7 15,-3-3-14-15,0-2 6 0,-2 1 8 16,2-1-19-16,0-4-15 0,0 5 36 0,-2-4-28 15,-1-3 26-15,4 7 25 0,-4-1-26 0,0-6 9 16,3 6 1-16,-3-6 27 0,3 3-29 16,-3-3-10-16,0 0 25 0,0 0-20 0,0 0-5 15,0 0 10-15,0 0-15 0,0 0-8 0,4-15 16 16,-4 5 4-16,3 1-2 0,-3-6-5 16,3-1-2-16,1-1-6 0,-1-4 3 0,4-3-11 15,-3-1 16-15,2 0-5 0,1-5-5 0,0 1 7 16,1 0-20-16,-2-1 15 0,1 5-12 0,-1-2-19 15,1 4 18-15,0 1 3 16,-3-1-5-16,3 4 16 0,-1-4-6 0,0 6 10 16,-1 2-7-16,-2 2-11 0,0 0 3 0,1 3-2 15,-1 1 9-15,-3 0 6 0,3 1-21 0,-2 2 24 16,2-2-14-16,-3 3-9 0,3 0 2 16,-3-2-8-16,0 7-5 0,3-7 13 0,-3 7-11 15,0-6 1-15,0 6 0 0,1-5 10 0,-1 5-16 16,0 0 6-16,0 0-6 0,4-5-17 15,-4 5-34-15,0 0-17 0,0 0-101 0,3 15-61 16,-3-8-655-16,0 1 105 0,0 2 71 16,0-2 85-16</inkml:trace>
  <inkml:trace contextRef="#ctx0" brushRef="#br0" timeOffset="-47039.92">11929 10709 696 0,'0'0'225'0,"0"0"-15"0,0 0 7 16,0 0-68-16,0 0 2 0,0 0-21 15,0 0-9-15,0 0-16 0,0 0-3 0,0 0 1 16,0 0-32-16,0 0-2 0,0 0-5 15,0 0-7-15,0 0-9 0,0 0 3 0,0 0-12 16,-17-8 15-16,17 8-19 0,0 0 22 0,0 0-1 16,0 0-15-16,0 0 13 0,0 0 7 15,0 0 3-15,0 0-18 0,0 0 3 0,0-8 0 16,0 5-11-16,0 3 5 0,3-16-2 0,0 3-5 16,-2 2-8-16,5-6-15 0,-3-1 20 15,1-6-15-15,0 1 5 0,2-2-2 16,-2 0 2-16,2-7-21 0,1 5 11 0,-4 1 0 15,5 1-3-15,-5 0-2 0,1 5-5 0,2-2 12 16,-3 5-10-16,1-1 3 0,-1 3 2 16,1 0-5-16,-3 5-10 0,2-3 0 0,-3 3 10 15,3 1 5-15,-3 1-12 0,3 1-6 0,-2 3 11 16,-1-3-3-16,0 7-8 0,3-7-5 0,-3 7 16 16,6-2-14-16,-6 2 9 0,0 0 15 15,0 0-31-15,7 17 18 0,-3-7-5 0,-1 2-16 16,4 1 13-16,-4 4-2 0,1-2 5 0,2 5 5 15,-2 1-3-15,0-2-7 0,3 4 3 16,-1-3 9-16,-2 2-12 0,2-4 10 0,-2 3 5 16,3-3-5-16,-3-1-3 0,2 1-2 0,1 0 3 15,-4-3 22-15,4 1-30 0,0-2 2 16,-3-1 13-16,2 4-7 0,-2-9 2 16,-1 4-3-16,4-1-4 0,-3-3-1 0,-1 1 8 15,0 0 8-15,1-2-11 0,-1-1 26 0,0-1-23 16,0 2 18-16,1-1-3 0,0-4-30 15,-1 5 10-15,-2-4-23 0,2 1-8 0,0 0-10 16,0 1-8-16,-3-5-18 0,4 5-12 0,-4-5 7 16,0 7-112-16,0-7-131 0,-4 1-479 15,4-1 57-15,0 0 102 0</inkml:trace>
  <inkml:trace contextRef="#ctx0" brushRef="#br0" timeOffset="-46756.77">11997 10565 860 0,'-7'-7'317'16,"7"7"-89"-16,-4-3-31 0,4 3-5 0,-3-5-16 16,3 5-17-16,-3-7-10 0,3 7-1 0,0 0-2 15,3-7-26-15,-3 7-22 0,4-6-17 0,2 2-6 16,2-3-14-16,-1 3 16 15,6-3-31-15,-3 0 13 0,4 5 7 0,3-4-17 16,0-1-5-16,0 2-24 0,3 0 16 0,-2 1-23 16,3 0-8-16,2 1-38 0,-2-1-3 15,0 1-49-15,9 1-53 0,-13 2-51 0,-6 0-213 16,12 1-402-16,-5-1 59 0,2 1 123 0</inkml:trace>
  <inkml:trace contextRef="#ctx0" brushRef="#br0" timeOffset="-46321.41">12886 10261 831 0,'4'-4'297'0,"-4"4"-23"0,0 0-23 0,0 0-31 16,0 0-18-16,0 0-20 0,0 0-21 16,0 0-12-16,0 0-13 0,0 0-21 15,0 0-21-15,0 0 4 0,-4 19 4 0,4-11-17 16,0 5-9-16,-1-2-12 0,1 6-20 0,0 1 12 15,-3-2-10-15,3 6 3 0,0-2-18 16,-3 3 10-16,3-4-1 0,-3 4-9 0,2-3 2 16,1 2 3-16,0-4-5 0,0 3-13 0,-3-2 5 15,3-4 8-15,3-2-11 0,-3 2-2 0,0 1 5 16,0-5-10-16,0 3-18 0,0-5 2 16,1 4-45-16,-2-3 2 0,2-1-11 0,-1-1-35 15,0-1-3-15,-1 0-30 0,1-2-82 0,0 2-669 16,0-6 111-16,0-1 84 15,0 0 92-15</inkml:trace>
  <inkml:trace contextRef="#ctx0" brushRef="#br0" timeOffset="-45976.55">12817 10176 821 0,'-3'-7'287'0,"3"4"-26"0,0 3 8 16,0-8-26-16,0 8-28 0,3-7-15 0,-3 7-32 15,4-1-16-15,3-2-4 16,0 0-17-16,-7 3-1 0,13-1-28 0,-2 1-104 16,-1 0 7-16,0 0 15 0,4 0-9 0,-4 4-4 15,3-1 16-15,1-2-10 0,3 5-10 0,0-2 4 16,-3 3 6-16,0-1-13 0,2-2 0 15,-5 1-7-15,0 2 19 0,-2-3-14 0,2 3 15 16,-4-1-11-16,0 0-7 0,-1-1 8 0,-1 3-1 16,-2-1-2-16,-3 3 10 0,-4-2-10 15,-3-1-10-15,0 3 0 0,-3 3 10 0,-1-1-10 16,1-4 5-16,-3 0-6 0,2 2-4 16,1-3-5-16,0 3-21 0,-1-3-18 15,5 1-62-15,-1-1-65 0,0 1-65 0,-7 0-100 16,11-1-379-16,-3-2 42 0,5 2 71 0</inkml:trace>
  <inkml:trace contextRef="#ctx0" brushRef="#br0" timeOffset="-45429.05">13228 10501 660 0,'0'0'233'0,"7"0"-8"0,-7 0-12 16,0 0-34-16,0 0-15 0,0 10-11 16,0-10-10-16,-3 7-20 0,3-7-13 15,-1 8-10-15,1-2-13 0,0-6-13 0,0 9-2 16,-3-7-13-16,3-2-5 0,0 8 5 16,0-8-13-16,0 6 0 0,0-6 10 0,0 0-2 15,0 8-16-15,3-5 72 0,-3-3 6 0,0 0-1 16,0 0-8-16,0 0-22 0,0 0 4 15,7-17-25-15,-3 9 5 0,2-9-20 0,1 2 5 16,3-3-11-16,0-9-2 0,0-1-10 16,1-2-69-16,2 4-16 0,-3-3 26 0,1 2-21 0,-1 7 16 15,0-3 12-15,-2 3-2 16,-2 4 0-16,1 0 8 0,-3 3-6 0,3 2 11 16,-3-2-15-16,2 5 9 0,-3-2-2 0,0 6-7 15,-2-2-4-15,2 1 9 0,-3 5-6 16,6-3-4-16,-6 3 27 0,0 0-10 0,11 10 8 15,-7-2-10-15,-1 2-3 0,1 4 5 0,2 1 8 16,0-2-3-16,-1 3-4 0,1 3 14 16,-2-1-2-16,2 2 0 0,1 1 0 0,1 0-8 15,-2-1 19-15,-2 0-1 0,5 0 0 0,-5 2 5 16,3-4-12-16,0-3-16 0,-3 2 11 16,2-4 2-16,0 0 7 0,-1 1-4 0,-2-3-3 15,0-1-5-15,1 3-13 0,-1-5 0 16,0 3-20-16,1-3-14 0,-1-2-47 0,0 3-76 15,0-3-101-15,-9 2-105 0,6-4-405 16,0 3 148-16,0-7 16 0</inkml:trace>
  <inkml:trace contextRef="#ctx0" brushRef="#br0" timeOffset="-45227.38">13290 10524 775 0,'0'0'305'16,"0"0"-37"-16,6-6-27 0,1 1-11 0,0 0-40 16,7 3-11-16,-1-4-5 0,4-1-23 15,-3 5-20-15,7-5-3 0,-2 4-39 0,3-4-12 16,1 1-26-16,2 3-51 0,-5-3-43 16,1 4-152-16,-4-2-112 0,3 2-479 0,-6 1 90 15,-1-2 43-15</inkml:trace>
  <inkml:trace contextRef="#ctx0" brushRef="#br0" timeOffset="-43600.53">10913 9943 793 0,'0'0'215'0,"-6"-5"-13"16,6 5 57-16,0 0-16 0,-4-5-20 15,4 5-11-15,0 0-30 0,10-8-29 0,1 2-2 16,-1 2-12-16,7-3-19 0,6 0 0 16,8-1-25-16,8-2-11 0,22-1-2 0,7-2-23 15,4 5 10-15,17-5 3 0,6 1-18 0,-2 2 5 16,2 0-8-16,4-3-20 0,8 3 9 15,2 2 4-15,7-1-24 0,-3-1 14 0,-4-2-6 16,-2 3-5-16,-5 0 0 0,4-1 3 16,0 0-16-16,-4 1 5 0,1 0-17 0,-7-3 14 15,-1 4-1-15,-23 0-6 0,0-1 2 16,-7 2 4-16,-3-1-4 0,-7 3-4 0,-11-2 12 16,-10 1-17-16,-3 3-6 0,-4-2 5 15,-3 2-2-15,-4-1 3 0,1 2 22 0,-8 1-25 16,2-2 8-16,-2-1-1 0,1 4-7 0,-4-2 21 15,-3 1-16-15,3-1 0 0,-10 2 2 0,14-2 6 16,-8 2 2-16,-6 0-18 0,14-1 8 16,-14 1 3-16,7-2-6 0,-7 2 6 0,7 0 12 15,-7 0-17-15,0 0-6 0,10-1-10 0,-10 1 16 16,0 0-11-16,0 0 10 16,0 0 1-16,10 0-1 0,-10 0-5 0,4 4 13 15,-4-4-17-15,0 11 4 0,3-7 13 0,-3 5 0 16,0 5-15-16,3-2 18 0,-3 5-13 15,0 5 7-15,0 4 11 0,0 4-23 0,-3 5 12 16,3 0 11-16,0 4-16 0,-3 14 9 0,3 3 1 16,-3-2-12-16,6 2 0 0,-3 3 5 15,3-1 0-15,0-1 10 0,-2 1 1 0,5-5-1 16,2 3-18-16,-2-5 18 0,4-1-10 0,1-2-15 16,-1-4 18-16,-3-4 17 0,4 7-12 15,-2-11-19-15,-2-3 14 0,0-2-11 0,-1-3 11 16,-1-2-3-16,-2-2 8 0,3 1-6 0,-2-3 3 15,-1-5 8-15,0 1-8 0,1-3-5 16,-4-2 3-16,3-5-3 0,1 5 2 16,-4-3 16-16,0-2-20 0,1 0 12 0,-1-1 3 15,-1-3-3-15,1 4-8 0,1-1 14 0,-1-7-72 16,0 7 2-16,0-7 20 0,-5 3-19 16,-1 3 2-16,2-5 22 0,4-1-1 0,-10 1 2 15,3 1 7-15,7-2-10 0,-17 3 24 0,7-3-19 16,-4 1-2-16,-2 0 5 0,1 1 15 15,-9-2-20-15,-2 5 13 0,-5-2-3 16,-8 4-21-16,-19 1 21 0,-4 1-7 0,-6-1 4 0,0 2-9 16,-6-2 14-16,1 0-30 0,-13 2 15 0,-5 2 14 15,-1-4 24-15,-5 0-22 0,-5 1 2 16,-4-4-5-16,0 2-2 0,4 1 7 16,6-2-2-16,-3-2 4 0,2 3 9 0,2-3 9 15,14 0-24-15,-12 0 17 0,17-1 7 16,-1 4-7-16,4-4-10 0,8 2 5 0,0 2 13 15,4-4-26-15,14 5-3 0,8-5 19 0,2 3-14 16,6-5 14-16,3 4-3 0,4-3 7 16,4 1-15-16,-4 1 16 0,4-3 7 0,3 1-10 15,3-1 0-15,0 3 5 0,0-2 8 0,1-1-10 16,3-1 2-16,-1 4-3 0,4-3 24 16,-3 0-8-16,10-1 0 0,-17 1-6 15,11-1 40-15,6 0-40 0,-11 0 14 0,4 1 0 16,7-1-8-16,0 0-6 0,-16-1 1 0,16 1 5 15,-7-3-15-15,3-1 17 0,4 4 8 16,-7-8-12-16,3 5-1 0,4-4-15 0,-3 0 10 16,0-1-2-16,3-2 15 0,-3-4-10 0,3 2 7 15,0-2-27-15,3-6 1 0,-3-2 17 16,6-3-6-16,-5 0 72 0,2-1-6 0,0-8-12 16,1 0-8-16,0-1 3 0,-1-4-3 0,0-1-17 15,1-10 1-15,-1-4-1 0,-3-1-6 0,3 4-5 16,-3 6-8-16,0 4-5 15,0 1 13-15,0-1-10 0,0 1-10 0,0 4 10 16,-3-1 10-16,6 8-26 0,-6-1 11 0,3 4 17 16,0 1-25-16,0 4 3 0,3 0 20 15,-3 3-15-15,0 1-11 0,0 2 8 0,1 0-20 16,-1 3 23-16,2-1-6 0,-1 2-7 0,2 1 10 16,-3-4-7-16,4 6 7 0,-1-2-5 0,-3 3 10 15,4-1-13-15,-4 1-7 0,3 2 10 16,0-1 0-16,-3-1-8 0,4 0 11 0,-4 3-3 15,3-2-3-15,-3 2 1 0,0 4 12 0,0-9-12 16,0 9-4-16,3-6-1 16,-3 6-4-16,0-6-22 0,0 6 0 0,0 0-21 15,0-4-5-15,0 4 6 0,0 0-17 0,0 0 6 16,0 0-10-16,0 0-31 0,0 0-38 0,8 16-44 16,-8-10-151-16,6 1-535 0,1 1 93 15,6-1 65-15,2-1 99 0</inkml:trace>
  <inkml:trace contextRef="#ctx0" brushRef="#br0" timeOffset="-42939.79">12725 9768 468 0,'0'0'205'0,"0"-7"-26"0,0 7-8 0,0 0-7 16,0 0 0-16,0-5-36 0,0 5 0 16,0 0-38-16,0 0-6 0,0 0-23 0,0 0 9 15,0 0-1-15,0 0-21 0,0 18-4 0,0-9 4 16,-3 2-4-16,0 6 15 0,2 4-5 15,-2 3 10-15,0 2-26 0,-1 7 13 0,-3 3-18 16,0 14-15-16,1 7 5 0,-1-2 18 16,0 6-5-16,0-2 3 0,0 5 14 15,0-3-27-15,1 3 10 0,2-4 0 0,-3 1-18 16,4-3-3-16,3-1 77 0,0 1-7 0,0-5-4 16,3 2 6-16,0-11-30 0,1-6 4 15,-3-1-15-15,2-4 13 0,0 2-15 0,0-2 2 16,-2-4-8-16,2-4 1 0,0-1-9 0,0-3-2 15,-2-5 11-15,2 1-14 0,-3-2 6 0,3-5 2 16,-3 4-30-16,4-3 43 0,-4-4-18 16,0 3-10-16,0-3-5 0,0 0 15 0,1-3 8 15,2 3-5-15,-3-2-1 0,0-5 11 0,0 8-25 16,0-8 9-16,0 3 9 16,0-3-11-16,0 0 12 0,0 0-35 0,0 0-7 15,0 0-16-15,0 0-21 0,0 0-48 0,0 0-82 16,0 0-271-16,0 0-462 0,0 0 122 15,0 0 68-15,0 0 120 0</inkml:trace>
  <inkml:trace contextRef="#ctx0" brushRef="#br0" timeOffset="-13139.38">11505 9611 350 0,'-8'-3'95'0,"8"3"2"0,-6-1 0 0,6 1 1 16,0 0 4-16,-10-4 44 0,10 4 5 15,-6-2-15-15,6 2-6 0,0 0-25 0,0 0 3 16,-8-1-29-16,8 1 8 0,0 0 5 15,0 0-12-15,0 0-29 0,0 0-3 0,0 0-12 16,0 0 15-16,0 0-15 0,0 0 23 0,0 0 8 16,0 0 7-16,0 0-15 0,27-1-16 15,-9 1 6-15,-2 1 12 0,5-2-15 0,3 2-2 16,4-2-11-16,2-1 11 0,1-1-11 16,3 3-7-16,0-1 2 0,4 1-5 15,3-2 13-15,3 1-26 0,1-3-10 0,3 1 18 0,-1 3 5 16,15-2-13-16,-10 2 5 0,12-5-4 15,-5 5 1-15,-8-1 1 0,-7-2-3 16,1 0 3-16,-1 2-5 0,-3-1-5 0,4-3-3 16,-5 2 5-16,-2 1-10 0,3-3 12 0,-3 4 9 15,-1-6-93-15,-3 7 3 0,-3-5 10 0,3 2 38 16,-6 0-15-16,2-1-8 0,1 2 14 16,-4 0-14-16,-5-3-2 0,2 4 28 0,-4 1 0 15,3-2 0-15,-5-2-18 0,-1 3 23 0,-3 0 31 16,-1-1-29-16,-3 2 1 0,1-2-1 15,-1-1-1-15,-4 1 6 0,-6 2-9 0,15 0-26 16,-15 0 12-16,0 0-24 0,0 0 14 0,0 0-51 16,0 7-48-16,0-7-3 15,-15 7-28-15,2-4-82 0,-1 1-417 0,-2 0 30 16</inkml:trace>
  <inkml:trace contextRef="#ctx0" brushRef="#br0" timeOffset="-12632.01">11416 9751 496 0,'0'0'187'0,"0"0"-28"0,0 0-3 15,0 0 0-15,28-8-8 0,-15 8-32 16,0 0 12-16,8-3-13 0,0-1-13 15,3 1 3-15,2 2-3 0,5-5-9 0,4 5-1 16,0-5 5-16,5 5-23 0,1-6-99 0,0 3 7 16,13-3 10-16,-5 0-12 0,9 0 17 15,0 2 6-15,0-2 2 0,0-1 8 0,-3-1-8 16,-7 3 0-16,10-2 0 0,-14 1 15 0,-6 3-9 16,0-2-1-16,-4 2 5 0,-3 0-2 15,-4-3 5-15,1 3 10 0,-2-2 62 0,-5 5-19 16,0-5-7-16,-5 5 11 0,2-1-4 0,-5-1-4 15,-2 0-13-15,2 1-1 0,-6 1 4 16,4 0-27-16,-2-2 1 0,-2 1 25 0,-7 2-12 16,11 0-11-16,-11 0-7 0,10-1-1 15,-10 1-22-15,0 0-26 0,10 0-10 16,-10 0-11-16,0 0-63 0,0 6-103 0,-3-2-633 16,3-4 99-16,-7 8 88 0,4-4 80 0</inkml:trace>
  <inkml:trace contextRef="#ctx0" brushRef="#br0" timeOffset="-3992.12">9721 9710 110 0,'-8'-3'135'0,"8"3"-9"0,-7-6-39 15,4 5-18-15,3 1 28 0,-7-7-30 16,1 7 17-16,6 0-12 0,-8-8-3 0,5 6 33 16,-3-3 1-16,2 3-9 0,1-5-55 0,-1 6-24 15,4 1 34-15,-10-10 28 0,9 8 63 16,-2-3-19-16,0-2 4 0,-3 4-15 16,5-3 13-16,-2 2-16 0,3 4 4 0,-3-9 4 15,3 5-92-15,0 4-3 0,-7-8 3 16,7 8-20-16,-4-7 20 0,4 7-26 0,-3-2 14 15,3 2-14-15,0 0 34 0,0 0-21 0,0 0-10 16,0 0 3-16,0 0 20 0,-4 17-18 16,1-9-8-16,3 4 11 0,0 1-13 0,-3 8 2 15,2 1 3-15,-2 3 5 0,3 5 0 0,-6 2-5 16,2 0 0-16,0 4 18 0,-3-2-15 0,4 1 12 16,-3 4-25-16,-1 10 13 0,-1-8 12 15,5-5-28-15,-3-1 18 0,2 0 5 16,1 2 8-16,-1-1-23 0,1-4-5 0,0 3-16 15,-2-9 52-15,5 5-18 0,0-5-11 16,-3-1 8-16,3 2 5 0,0-4-17 0,3 0 12 16,-3-4-3-16,1 1 9 0,3-1-1 0,-1 0 16 15,0-2-3-15,1-2 0 0,-1 1-16 16,3-4 6-16,-2 1-5 0,2-4 33 0,2 1 2 16,-1 2-20-16,-1-4 16 0,5 1-6 0,-4-1-2 15,6-2-1-15,1 1 1 0,0-1-5 0,3-4-8 16,3 4 0-16,1-5 10 0,3 2 0 15,3-3 3-15,4 2-6 0,0-4 3 16,0 0-17-16,6 1 1 0,-3 1 11 0,1-2 0 16,5-3-7-16,-1 5 4 0,1-4-4 15,-3 0-14-15,1 2 19 0,-4-1-1 0,-2-1-17 16,2 3 2-16,-4 0-3 0,-3-1 32 0,0-2-45 16,-3 4 27-16,-2 0-14 0,1-1-2 0,-3 0 13 15,-2-1 2-15,-5 2-9 0,2-3-9 16,1 2 3-16,-5 1 10 0,-1 0 1 0,0 0-6 15,-4 0-16-15,-6 0 9 0,18-2 10 0,-12 2-8 16,-6 0 5-16,12-1-26 0,-12 1 16 16,9 0 0-16,-9 0 5 0,10-2 8 0,-10 2-14 15,0 0-6-15,0 0 4 0,11 0 8 0,-11 0-36 16,0 0 16-16,0 0-60 0,0 0-43 16,0 0-76-16,3-5-62 0,-3 5-103 15,0 0-414-15,-14-3 82 0,14 3 61 0</inkml:trace>
  <inkml:trace contextRef="#ctx0" brushRef="#br0" timeOffset="-3573.18">10373 10474 637 0,'-3'-6'269'0,"3"6"-16"16,0 0-84-16,-3-7-10 0,3 7-13 15,0-4-18-15,0 4-18 0,0 0 5 0,0 0-26 16,0 0 1-16,0 0 5 0,0 0-21 16,0 0-8-16,0 0-7 0,0 0-10 0,0 0 0 15,20 11-8-15,-14-5-3 0,5-4-2 0,-4 5 7 16,3 1-17-16,4 0 7 0,-1-2-2 16,1 0-3-16,0 1 0 0,0 0-7 0,2-1-1 15,-1-1-2-15,1 2 10 0,-2-3-12 0,0 0 12 16,-1 1 0-16,1-3-15 0,-4 3 10 15,4 0-3-15,-4-5-20 0,-3 4 13 0,1-1-16 16,1-2 9-16,-2 3-9 0,-1-3 34 0,-6-1-21 16,7 2 16-16,-3 1 2 0,-4-3 20 15,7 4-25-15,-7-4 3 0,0 0-13 0,4 3-8 16,-4-3 13-16,-1 7-13 0,-5-2 10 16,-8-2-7-16,0 7 12 0,-7 3-7 0,-9 3-2 15,-14 9-22-15,-5 4-30 0,-12 11-38 16,9-15-164-16,-16 28-602 0,-3 4 98 0,-5-2 76 15,4-5 39-15</inkml:trace>
  <inkml:trace contextRef="#ctx0" brushRef="#br0" timeOffset="1559.88">13693 10390 724 0,'0'0'228'0,"7"1"-26"15,-7-1-82-15,0 0 18 0,9 2-12 0,-9-2 20 16,0 0-44-16,0 0 1 0,10-2 9 15,-10 2 65-15,11-3-19 0,-11 3-9 16,7-10-29-16,-1 8 1 0,-2-6-22 0,4 1-68 16,1-3 0-16,1 2-16 0,4-9 3 0,0-1-10 15,4 0 20-15,1-4-13 0,9-10 1 16,2-1 7-16,1-1 2 0,6-2 6 0,8-11-36 16,3-3 20-16,4-2-2 0,6 1-3 0,3-1-2 15,1-3 7-15,6 1 3 0,4 0-2 0,3-6-22 16,27-5 12-16,5 4 4 0,-15 14-2 15,20-7-6-15,-12 13 6 0,-4 1 2 0,33-7 5 16,-29 16-10-16,6-1 6 0,-1 2-14 16,2 3 24-16,-5 2-14 0,-3 4 6 0,-6 2-8 15,-1 1-10-15,-6 3-3 0,-15 5 8 16,1-3-5-16,-3 7 13 0,-4-1-3 0,-1 1-13 16,-2-1 6-16,-14 4 2 0,-7-2-8 0,0 3 11 15,-7 1-8-15,0 0 15 0,-4-1-2 16,1-1-19-16,-7 3 1 0,1-1 13 0,-1 1-3 15,-4 0 10-15,0 0-13 0,-2 0 16 0,-2 0 0 16,-1 0-8-16,1 0-8 0,-6 0 6 0,1 0 5 16,-1 0 20-16,1-2-23 0,-11 2 18 15,13 0-10-15,-13 0 12 0,13 0-4 0,-5-1-11 16,-8 1 8-16,10 1-5 0,-10-1 10 16,0 0-18-16,10 0 10 0,-10 0-10 0,0 0-2 15,11-1 5-15,-11 1-16 0,0 0 0 16,0 0-10-16,0 0-38 0,0 0-16 0,0 0-17 15,0 0-29-15,0 0-15 0,0 0-67 0,0 0-50 16,-21 9-547-16,8-8 68 0,-1 0 89 16</inkml:trace>
  <inkml:trace contextRef="#ctx0" brushRef="#br0" timeOffset="1897.21">16739 8756 757 0,'-4'-6'233'0,"4"6"-18"15,0-7-25-15,0 7-9 0,0 0-19 16,0 0-19-16,0 0-28 0,0 0 23 0,0 0 36 16,30 8-15-16,-18-1-3 0,7 3-18 0,-1-3-17 15,6 1 2-15,-4 2-29 0,7-2-2 16,-3 2-17-16,4-3 4 0,-4 1-12 0,3 2-6 15,-4-3-5-15,-2 1 3 0,4-1-5 0,-6 0-13 16,-1-3-10-16,-1 2 4 0,0 1 12 16,-3-3-14-16,-1 3-13 0,-3-6-4 0,1 5-14 15,-1 0 6-15,-3-2 12 0,-4 4-15 0,0-1 29 16,-6 4-19-16,-10 4-2 0,-21 16 25 16,-24 11-12-16,-21 3-3 0,-40 23-54 15,-43 11-348-15,-1 5-545 0,-29-2 121 0,-88 10 101 16,-21-17 73-16,-28-16 111 0</inkml:trace>
  <inkml:trace contextRef="#ctx0" brushRef="#br0" timeOffset="27226.76">13696 9501 517 0,'4'-1'204'0,"2"-2"-37"0,-6 3 81 0,4-4-51 16,-1-3 18-16,0 4-41 0,0-4 0 0,-3 7-10 15,2-8-113-15,-2 2 6 0,3 1-1 16,-3-2 21-16,3 0 2 0,-3 0-33 0,0 2-15 16,0-2 0-16,0-1-1 0,0 0 6 0,0 0-21 15,0-1 14-15,0 0-17 0,0-4-6 16,0 4 11-16,-3-1 6 0,3-3-12 16,-5 1 7-16,2-1-8 0,-3 1 10 0,2-5-9 15,-2 2 4-15,2 0-7 0,-2-2 4 0,-5-1-1 16,4-1 1-16,-3-4-4 0,-4 4 0 15,4-3-6-15,-7-2 1 0,3 0 10 0,-3 2-11 16,-3-3 3-16,2 0 3 0,-9-12 7 0,-4 3-9 16,0 6 14-16,-2-5-17 0,1 0-11 0,-2 1-7 15,-3 1 20-15,0 1-5 0,-1-1 7 16,3 4 1-16,-2-4-5 0,-4 3-6 0,-1-2 3 16,2 3-8-16,-1 0 11 0,-4-1-1 0,-2 1-2 15,-2 2 8-15,-5 2-8 0,-15-5 13 16,11 6-13-16,-17 0 23 0,-4-1-26 15,5 0 1-15,-5 4-16 0,17 3 8 0,-6-1 10 16,3 2-11-16,-17 0 11 0,13 5-10 0,-2-1 5 16,-5 3-8-16,2 0 3 0,-2 0 2 15,1 3 6-15,3 3-8 0,3 1 15 0,1 1-5 16,0 1 0-16,3 4 7 0,1-1-12 0,2 4-2 16,0 0 7-16,-2 3-3 0,2 2 3 0,0 5-10 15,1-3 10-15,0 5 23 0,5 2-21 16,-12 6 6-16,17-5-16 0,-1 7 6 0,5-3 2 15,2 6-3-15,1 0 1 0,2 1 7 16,-5 9 0-16,9-3-28 0,4 1 13 0,-11 8-1 16,4 1 14-16,4 1-6 0,-5 0 11 15,5 2-10-15,-3 1 2 0,5-1-8 0,-3 1 16 16,4 0 7-16,-3 2-10 0,3-1-2 0,9-6-1 16,-6 12 1-16,1-2 2 0,5-8 10 15,-1 11-2-15,2 4-5 0,3 0 4 0,3-10-6 16,2 2 4-16,3-1 5 0,-1 2-17 0,4 1 14 15,3 2 11-15,0 3-10 0,6-2-15 0,1 3 17 16,1-2-2-16,9 1-13 0,-6 2 8 16,12 8 4-16,2 0-4 0,1-2 0 15,3 1-1-15,8-6 4 0,1 7-6 0,3-2-5 0,0-3 2 16,5-2 24-16,1 2-26 0,1-8 15 16,4 3 8-16,-1-6-18 0,4-1 11 15,-1-7-16-15,8 4 5 0,0-4-5 0,4-2 0 16,5-5 5-16,4-1-13 0,-6-1 13 0,6-5 3 15,2-2 2-15,1-3-17 0,-3-3 22 0,0 3 6 16,5-7-24-16,-2 0 16 0,7-7 5 16,4-3-11-16,-13-1 4 0,3-5-6 0,3-5-5 15,1 1 2-15,-1-3 3 0,-1-5 24 0,2-3-22 16,13-4-4-16,-3-5 4 0,2 0 1 16,8-3-10-16,-8-1 14 0,1-6 4 0,0-6-9 15,-6-1-4-15,-5-2 10 0,-2-7 0 0,1 4-13 16,-7-6 12-16,1-6-1 0,0-5-11 15,-5-6 18-15,3-1-18 0,12-21 20 16,-16 11-10-16,-4 2-5 0,-2-5 0 0,10-20-12 16,-19 13 14-16,8-20-4 0,-14 12-6 0,8-21 14 15,-18 20-14-15,-3-3-2 0,-3-7 2 0,-4-3 9 16,-4-4-6-16,-10 0 15 0,-3-1-10 16,-7 1-5-16,-7-3 3 0,-7 3-21 0,-15-21 25 15,-10 3-12-15,-16 3 18 0,-16 10 10 0,-8 4-23 16,-16 3-2-16,-12 11-21 0,-19 2 7 15,-25 8-4-15,-16 4-1 0,-14 11-25 0,-31 5-8 16,-75-4-15-16,54 21-38 0,-88 1-11 16,-13 11-123-16,66 21-580 0,-114 12 73 0,2 2 75 15</inkml:trace>
  <inkml:trace contextRef="#ctx0" brushRef="#br0" timeOffset="43975.92">11987 11873 140 0,'0'0'115'0,"-7"-7"6"0,7 7 2 0,0 0-3 0,-3-7-5 16,3 7 3-16,-3-4-69 0,3 4 20 16,0-5-3-16,0 5 83 0,-1-9 4 15,1 1 1-15,0 5-93 0,-3-2-12 0,3 5 28 16,0-10 20-16,0 3 69 0,-3 4-20 0,3 3-18 16,0-8 5-16,0 8-25 0,-4-6-21 15,4 6-5-15,4-7-21 0,-4 7 6 0,0 0-3 16,0 0 2-16,0 0-2 0,16 12-2 0,-6-3 4 15,4 1-2-15,0 1-13 0,10 9-2 16,7 6-8-16,6 2-10 0,1-2-1 0,3 6-9 16,3-1 25-16,1-4-2 0,-1 4-6 15,1-3 3-15,-1-2 5 0,-3-1-33 0,1 0 15 0,-2-1-3 16,-9-8 11-16,-4 1-13 16,1-4 6-16,-7-1-9 0,-1-4 11 0,0 3-18 15,-6-2-3-15,3-2 0 0,-4 1 8 0,-2-1 18 16,2-4-26-16,-6 2-10 0,4 0 5 0,-4-1 26 15,-1-2-21-15,-2 4-5 0,2-6 13 16,2 1-20-16,-8-1-62 0,10 6-23 0,-7-5-34 16,-3-1-55-16,10-8-149 0,-3 6-556 0,-3-3 105 15,-1 0 49-15,0-5 123 0</inkml:trace>
  <inkml:trace contextRef="#ctx0" brushRef="#br0" timeOffset="44323.27">12762 12058 668 0,'0'0'276'0,"0"0"-30"16,0 0-16-16,0 0-33 0,14 13-23 16,-10-8 0-16,2 3-15 0,-2 1-28 0,3 3-11 15,0-2 0-15,0 0-15 0,-1 1-18 0,5 3-10 16,-4-5 13-16,3 5-88 0,0-1-15 15,0-1 11-15,-3-2-11 0,0 3 13 16,0-1 3-16,0-4-16 0,0 1 23 0,-1-1-2 16,-2 0-3-16,-1-2 10 0,0-1 105 0,1 1-30 15,-4 0 7-15,-4-2-15 0,1 3-8 16,-7-1-20-16,-3 2-5 0,-5 1 17 0,-6 1-2 16,-10 3-18-16,-13 0-7 0,-5 4 12 0,0-2-18 15,-6 3 3-15,0 3-3 0,1-3-15 16,-1 0-2-16,6 7-29 0,0-1-23 0,5 1-92 15,6 1-192-15,9-1-591 0,9-1 125 16,3-8 62-16,10-6 97 0</inkml:trace>
  <inkml:trace contextRef="#ctx0" brushRef="#br0" timeOffset="44931.15">13522 12531 665 0,'6'-6'256'0,"-3"2"-21"16,2-1-9-16,1-2-4 0,-2 4-30 15,2-2-61-15,-2 0-24 0,2 0-2 0,2-3-18 16,-5 5 82-16,1-5-20 0,-1 2-11 0,0-2-2 16,0 2-21-16,-3 1 36 0,0-1-49 0,0-1 26 15,0 7-28-15,0-8-10 0,-3 3-11 16,0 0-12-16,3 5-3 0,-13-4-8 0,5 1-13 15,-2 3 4-15,-3 5 4 0,-1-3-15 16,0 4 2-16,-3-1 3 0,1 5-5 16,1-1-16-16,-1 3-2 0,2-2 8 0,4 5-21 15,-1-5 5-15,4 3-15 0,3-3-16 0,-2 1 16 16,6-1-7-16,0-1-1 0,0-3 3 0,3 0-1 16,4 2 32-16,-1-6-26 0,6 2-6 15,1-4 19-15,1 0-10 0,3-6 7 0,0 4-5 16,-1-4-18-16,2-1 15 0,-5-1 21 0,-2 5-15 15,3-4 7-15,-2 1 10 0,-4 2 9 16,-1-3-6-16,-1 7-21 0,1-4 16 0,-2 0 3 16,-5 4 9-16,9-6-12 0,-5 5-18 15,-4 1 15-15,6-3-2 0,-6 3-13 0,0 0-2 16,0 0-6-16,0 0 16 0,14 10-11 16,-13-9 8-16,2 6-15 0,3-2-18 0,-2 0-3 15,2 2-10-15,1 1-15 0,0-2-13 0,3-1-28 16,1 1-70-16,3-5-125 0,-1 2-578 15,4-3 66-15,-3-4 65 0,6 1 86 0</inkml:trace>
  <inkml:trace contextRef="#ctx0" brushRef="#br0" timeOffset="45321.94">14124 12040 831 0,'-15'8'233'15,"9"-1"-25"-15,2 3-1 0,-2 0-36 0,-2 5-7 16,5 1-23-16,-3 0-5 0,2 3-24 16,-2 4-7-16,5 2-7 0,-2-5-9 0,-1 7-20 15,4-2 0-15,0-3-7 0,0 1-6 0,0-3-20 16,4-3-16-16,-4-1-14 0,3 2 14 16,-3-4 1-16,1-4-1 0,2 1 6 0,0-7-11 15,0 2 16-15,-3-3-24 0,0-3 16 0,0 0-12 16,0 0 17-16,0 0 10 0,0 0 72 15,0 0-15-15,-6-17-5 0,2 10-11 0,-3 3-10 16,0-2-2-16,-2 5-11 0,2 0-7 16,-4-4-6-16,-2 5-10 0,0 0 8 0,1 5-23 15,2-3 15-15,-4 4-9 0,1-1-22 16,3 5 19-16,-1-4-14 0,5 7 3 0,2-3 8 16,-2 1-7-16,6 3-22 0,3-3-9 0,0 2 5 15,4-2 2-15,3-3-38 0,7-1-60 16,1 2-1-16,2-8-75 0,4 0-48 0,0-6-44 15,4-1-528-15,2 4 27 0,1-11 106 0,0 1 47 16</inkml:trace>
  <inkml:trace contextRef="#ctx0" brushRef="#br0" timeOffset="46960.24">14564 12034 650 0,'-3'-1'243'0,"3"1"-18"0,-14 0-12 0,14 0-34 16,-13 8-13-16,6-2-28 0,-4 5-7 0,1 2-1 15,0 2-20-15,-1 5-5 0,1 0-5 16,1 2-26-16,-2 5 3 0,1-1-8 0,3-1-15 16,0 0 5-16,3 0-5 0,-2-3-31 0,5-4-5 15,-2 0-18-15,3 0-3 0,0-4 16 16,0 0-8-16,0-3-2 0,3-1-11 0,-2-3-5 16,2 0-10-16,0-4 3 0,1 1 2 0,-4-4 13 15,7 3-3-15,-7-3 5 0,0 0 44 16,0 0-15-16,0 0 28 0,3-10-11 15,-3 10 3-15,0 0-15 0,-6-7-16 0,-2 4 13 16,8 3-17-16,-13-3 14 0,6 3-7 0,-7 0 0 16,1 4 15-16,-1-2-27 0,4 4-6 15,-4-4 5-15,3 4-10 0,-2-1 17 0,4 2 11 16,1 0-15-16,1 3 0 0,0-2 7 0,4 1-15 16,3 0 15-16,0 1 1 0,3-6-19 15,1 6 16-15,6-3-15 0,1-6 9 0,2 5-2 16,4-5 0-16,0-2-7 0,4 0-3 0,0-5-5 15,2 0 10-15,1-3 0 0,-3 3-6 0,3-5 1 16,-7 1-2-16,3-1 12 16,-3-3-10-16,-3 4 10 0,-1 0-5 0,-2-2 7 15,-4 4-4-15,0-2 7 0,-1 3 6 0,-2 0-14 16,-1 2 1-16,1-1 2 0,-4-1-5 16,0 7 0-16,0-8 2 0,0 8-2 0,-4-5-10 15,1 0-5-15,3 5 10 0,-1-5-11 0,1 5 19 16,0 0-19-16,0 0 19 0,0 0-18 0,0 0 12 15,0 0-2-15,0 0 15 0,0 0-5 16,0 0 3-16,12-2-3 0,-3 1 3 0,-9 1-6 16,18 0-7-16,-8 0 5 0,-3 0-5 15,6 0 13-15,-13 0-3 0,17 0 0 16,-10 0-2-16,3-2-1 0,-10 2 3 0,11-1-5 16,-11 1-7-16,10 0 12 0,-10 0-5 0,10 1 7 15,-10-1 9-15,0 0-32 0,4 5 29 0,-4 0 0 16,0-5-10-16,-3 10 7 0,2-3 3 15,-2 1-13-15,-4 2 2 0,3 1 11 0,4-2-5 16,-3 0-8-16,0 0 7 0,3-1-4 0,0 0 5 16,3-1-11-16,-3-3 11 0,6 6-21 15,2-5 13-15,2-2 8 0,0 2-14 0,1-5-14 16,5-2-6-16,2-2 8 0,-2 1 11 0,5-5-19 16,-4 1 8-16,1-3-10 0,2-4 13 15,-6 6-1-15,3-2-9 0,-7 2 12 16,3-2 13-16,-5 2 5 0,-2 1 5 0,-2 0-10 15,-1 1 18-15,0 2-7 0,-3-1-17 0,0 5 12 16,0 0 4-16,0 0 8 0,-13-2-29 16,13 2 14-16,-14 7 7 0,7-4-17 0,0 4 14 15,-2 0-14-15,1 0 7 0,1 1-11 0,1 1 14 16,2-2 5-16,-2 2-16 0,2 1 26 16,3-2-16-16,-2 0-7 0,3 0 10 0,3-6 3 15,-2 7 0-15,6-7 5 0,3 2-13 0,0-2-13 16,4-2 20-16,-1 0-14 0,8-3-1 0,0-1 18 15,-4-1-15-15,3 0 3 16,-3-3-4-16,1 6-1 0,-2-4 20 0,-1-1-6 16,-2 5 14-16,-2-5-3 0,-1 6 12 0,-1-2-17 15,-1-1 13-15,-4 3-16 0,-4 1 5 16,12-3 1-16,-12 3-6 0,0 0-13 0,0 0 16 16,0 0 0-16,4 9-13 0,-4-9 0 0,-3 10 5 15,2-5 0-15,1 0 13 0,0 2-10 0,0 1-3 16,0-1-23-16,1 0 15 0,-1-3-2 15,3 3-7-15,3-1-1 0,-1-2 13 16,1-3-5-16,4 2 20 0,-3-3-7 0,7-4-24 0,-4 3 9 16,5-8 4-16,1 2-10 0,-2-1 18 15,3-2-7-15,-3 2-3 0,-1-3 0 16,0 1-3-16,2-1 13 0,-6 1 5 0,2 2 8 16,-1 1 0-16,-3 2-5 0,0-2 0 0,0 1 5 15,-4 0-13-15,1 2-5 0,-1-1 5 16,-3 5-3-16,4-2-4 0,-4 2 10 0,0 0-1 15,0 0-2-15,0 0-12 0,0 0-4 0,-1 17 22 16,-2-9 1-16,0-1-17 0,-1 3-5 16,1 0 5-16,-1 3 10 0,0-3 3 0,1 1-11 15,0 2 1-15,0-2-6 0,-1 2 0 0,4-2 19 16,-3-3-11-16,3 0 2 0,0 1-2 16,-3-1 5-16,3-1-5 0,0-1 23 15,0-1-15-15,-3 0 2 0,3-5 8 0,0 9-13 0,0-9-18 16,0 3 19-16,0-3 1 0,3 5-7 15,-3-5 8-15,0 0 2 0,0 0 3 16,13-8-16-16,-6 2 9 0,0 3-9 0,0-2-2 16,0-5 15-16,6 3-25 0,-2 4-3 0,2-6 66 15,1 1 1-15,2 0-5 0,-4-1 14 16,1 1-27-16,0 0-5 0,1 0 15 0,-7 1-36 16,3 0 33-16,-2 4-12 0,1-2 20 0,-5 1-26 15,2-2 29-15,-2 5-11 0,3-2-15 0,-4-1-7 16,-3 4 2-16,4-3-11 0,-4 3 11 15,0 0-5-15,0 0 8 0,0 0-3 16,0 0-24-16,0 0 17 0,0 0-6 0,-15 17-3 16,12-9 14-16,-3 2-24 0,-1-2 26 0,4 2-18 15,-4 0-8-15,3 3 6 0,4-3 2 16,-3 0-3-16,3 1 6 0,0-1-1 0,0-1-2 16,3-1 3-16,4-1-11 0,-6-3 3 0,8-2 5 15,-2 1 10-15,4-3-15 0,-1-4 0 16,6-1 8-16,-2-2 7 0,0-2-5 0,3-5 0 15,-3 4-15-15,0-3 15 0,-1 3 20 0,-2-5-22 16,-1 3-3-16,0-1-5 0,-3 3 13 16,3 0 10-16,-6 2 7 0,2-1-25 0,1 1-5 15,-4 1 5-15,2 0-5 0,-2 6-3 16,3-5 3-16,-6 6 5 0,4-2-8 0,-4 2 3 16,0 0 8-16,10 8-11 0,-3 0 8 15,-4 2 0-15,4 3-2 0,0 0-16 0,3 6 15 16,4 1-10-16,-1 5 16 0,4 0-6 0,-6 6 3 15,3-2-18-15,-4 3 26 0,-4-1 5 16,-9-2-16-16,-7 19-2 0,-18 12-8 0,-23 1-20 16,-11 8-69-16,-57 16-377 0,-24 1-401 0,-38-1 104 15,-93 11 70-15,-40-4 60 0</inkml:trace>
  <inkml:trace contextRef="#ctx0" brushRef="#br0" timeOffset="49867.65">25439 6411 537 0,'0'0'207'15,"0"0"-4"-15,0 0-24 0,0 0-3 0,0 0 4 16,-7-13-24-16,7 13-18 0,-3-6 0 0,3 6-20 15,0 0-18-15,0 0-6 0,0 0-19 16,0 0-9-16,0 0-2 0,9 25 5 16,-2-4-10-16,4 8 5 0,6 13-25 0,4 8-9 15,6 10-2-15,4 7 6 0,-4 0 2 0,4 3-3 16,0-1 8-16,0-1-28 0,-1 0 89 16,-3-4-30-16,4 1 12 0,-1-5-2 0,-3-11-3 15,-2 0-20-15,-1-3-10 0,4 0 12 0,-4-4-4 16,2-5-6-16,-2 1-5 0,-3-11-8 0,-4-2-2 15,3-2-5-15,-6-4 0 0,-3-4 7 16,2 2-7-16,1-6-26 0,-4 3 13 0,-3-6 2 16,3 2 3-16,-3-3 0 0,0 0-20 15,-1-4-6-15,2-2-22 0,-1-1-21 0,-7 0-47 16,16-3-99-16,-16-2-161 0,8-4-502 16,0-2 59-16,-3-1 92 0,2-2 44 0</inkml:trace>
  <inkml:trace contextRef="#ctx0" brushRef="#br0" timeOffset="50230.59">26140 7333 744 0,'0'0'259'0,"-7"11"2"0,3-4-26 15,4 0-30-15,0 2-23 0,0 2-11 16,0 3-12-16,4 1-15 0,-4 3-9 0,0 1-9 15,3 6-9-15,-3 0-7 0,4 2-17 0,-1 1 1 16,0-2-14-16,0-1-4 0,1 0-4 16,-1 0 0-16,5 0-6 0,-2-4-14 0,-2 1-6 15,2-5 7-15,1-2-22 0,0 1 5 0,-3-4-3 16,-1 0-2-16,-3-2 12 0,5-2 16 0,-3 2-41 16,-2-3 39-16,3 0-75 0,-3-3 51 15,-3 3 0-15,3-7 3 0,-10 3-3 0,-4 1-7 16,-6-4-8-16,-8 0-5 0,-17 1 7 15,-26 1 3-15,-25 3-13 0,-10-2-7 0,-3 4 5 16,-1 0-24-16,1 1-15 0,2 2-33 16,7 5-46-16,6 2-130 0,10 2-684 0,21 2 94 15,11-4 83-15,18-5 110 0</inkml:trace>
  <inkml:trace contextRef="#ctx0" brushRef="#br0" timeOffset="51927.78">25876 8456 826 0,'3'-6'287'0,"-3"6"-11"0,0 0-40 0,0 0-13 0,0 0-34 16,-3 18-17-16,0-10-9 0,-1 9-7 0,1 1-20 15,-2 6-18-15,-7 9 12 0,5-2-20 16,0 2-12-16,0 3-9 0,-3-3-17 16,3 1-5-16,4 0-1 0,0-2-7 0,2-2-10 15,-2-3-3-15,3-3 7 0,0-5-6 0,-3-1-14 16,3-1 5-16,0-3 21 0,0-2-26 16,0 1-2-16,0-5 2 0,0 0 16 0,0-5-18 15,0-3-1-15,0 0-4 0,0 0 7 0,0 0-10 16,0 0-12-16,-11-19-6 0,4 6 2 0,-1 1 11 15,-5-5-2-15,-3 2-11 0,-2-2 5 16,-5 1-23-16,-4 0 29 0,2 4-19 0,-8 2 0 16,8 3 3-16,-5 0-15 0,2 6 25 15,1 0-25-15,2 2-3 0,-1 3 26 16,-1 3-21-16,3 1 3 0,3 3 15 0,4 3-18 16,0 3 5-16,6 1 11 0,1 3 2 0,6-2 8 15,6 4-3-15,0-4 5 0,12 6 8 0,3 0-10 16,18 1 10-16,2-2-18 0,7 1 6 15,7-10 7-15,-3 1-8 0,7-7-5 0,-7-1-3 16,-7-6 6-16,4-2-10 0,-1 0 12 0,14-8 8 16,-11-1-18-16,5 1 2 0,-7-9 14 15,-8 2-19-15,-6-2-10 0,-4-1 11 0,-5 2-14 16,-6-1 9-16,-3-1 12 0,-5 1 5 0,0 2-13 16,-7-2-7-16,-2 6 10 0,-7-4-5 0,0 2-3 15,-5 2 1-15,-1 3-1 0,-3-2 6 16,0 3-9-16,0 3 6 0,0 0-5 15,3 4-11-15,-3 0 27 0,4 0-22 0,1 6 6 16,-1-2 2-16,3 3 13 0,0 1 1 0,3 0-27 16,3 3-2-16,1-1 8 0,3 0-1 15,4-1 6-15,2 0-3 0,1-1-5 0,7-4 6 16,-1 2-6-16,2 1 2 0,-2-6 14 0,1 4-6 16,-1-3 5-16,1-2 19 0,-4 2 2 15,0-1-5-15,-3-1 20 0,-7 0 3 0,17-1-16 16,-17 1 16-16,12-2 13 0,-12 2-26 0,6 0 10 15,-6 0-2-15,10-2-8 0,-10 2-8 16,0 0 0-16,7-3 1 0,-7 3 2 16,0 0 2-16,0 0-7 0,13 0-10 0,-13 0 4 15,0 0-4-15,9 5-6 0,-4-1 6 0,-2 2-11 16,7-2 0-16,1 0-12 0,-1 3-6 0,7-3-7 16,-3 2-21-16,6-2-28 0,-3-1-15 15,1-2-23-15,-2 1-8 0,2-2-28 0,1-2 10 16,-4 1 10-16,5-6 13 0,-6 0-10 0,3-1 23 15,-3-2 18-15,3-5 46 16,-3 3 20-16,-1-4 31 0,-2-1 59 0,-1 2 13 16,1-3 18-16,-2 1 5 0,-5 2-11 0,4 3 6 0,-2-1 5 15,-3 1-16-15,0 0-2 0,-2 3-23 16,2-1 13-16,-3 3-77 0,3-1-8 16,-3 1-3-16,3 4 1 0,-2-3-8 0,-1 6 13 15,0 0-3-15,0 0-7 0,0 0 4 0,0 0-2 16,-7 18 16-16,3-4 2 0,-2 10 10 15,-2 0-18-15,0 3-5 0,-3 5-7 0,-1 11-6 16,2-3-2-16,-1 2-5 0,-5 1-13 0,10-4-36 16,-4-7-15-16,-1-3-62 0,4 2 5 0,1-7-50 15,2-5 12-15,-3-1 23 0,7-10 71 16,-4 2 37-16,4-3 59 0,0-7 40 0,0 0-5 16,0 0 26-16,0 0 2 0,0-17 9 0,0 9 1 15,4-3 6-15,-4-3-3 0,4-3 6 16,-1 1-16-16,0-1 7 0,-2 0-4 15,2 1-3-15,3 0 2 0,-3 5-22 0,-2-3 5 16,2 3-19-16,0 3-2 0,1 1 13 0,0-3-18 16,2 3-5-16,1 0 10 0,3 4-20 0,4-2 15 15,0 2-5-15,3 2-3 0,4-3-2 16,-1 2-2-16,1 2-11 0,3 0-11 0,-1 0 1 16,1 0 5-16,0 2 0 0,-3-4-16 0,2 2 21 15,-2 0-2-15,0-1-11 0,-4 0 13 16,-3-1 8-16,-1-2-11 0,1 4 16 15,-4-6-11-15,-3 4 1 0,-1-1 10 0,-1-3-16 16,-2 5 1-16,-3 1 4 0,-3-7-12 0,3 7 0 16,-11-2 5-16,11 2 0 0,-20 2 5 15,6-2-8-15,3 6 3 0,-6-4 7 0,1 7-4 16,1-1 9-16,-1-1-7 0,2 1 3 0,2 2-8 16,-1 0-3-16,4 2 0 0,-1-2 1 0,8-2 4 15,-3 2 1-15,5-2-6 0,3-1-2 16,1 3 12-16,2-4-9 0,4-4 7 0,4 4-3 15,-2-5 11-15,-1 2-6 0,1-2 9 0,1-1 17 16,-2 3-21-16,-1-3 14 0,-1 0 12 0,-9 0-7 16,15 0-13-16,-9 1 12 15,-6-1-7-15,10 2 5 0,-10-2-13 0,0 0 8 16,14 0-13-16,-14 0 18 0,7 0-28 0,-7 0 5 16,6 4-2-16,-5-1-6 0,2 3 16 15,0-1-8-15,2 2-5 0,-2 6-6 0,4-1-12 16,3 3 18-16,4 2-41 0,5 7-51 0,-1-5-67 15,3 4-102-15,-1 1-602 0,4-3 113 0,-6 1 59 16,-2-5 48-16</inkml:trace>
  <inkml:trace contextRef="#ctx0" brushRef="#br0" timeOffset="52198.46">25429 9715 675 0,'-8'0'251'0,"8"0"-21"0,0 0 75 0,0 0-46 15,0 0-24-15,61 1-20 0,-15-2-20 16,25 1-19-16,32-4 1 0,12 1-54 0,9-4 7 16,9 3-4-16,1-5-19 0,2 2-10 0,29-6-9 15,-26 2-4-15,-8 1-15 0,-4 1-7 16,-12 3 9-16,-7 0-30 0,-27 6-15 15,-7 0-8-15,-12 0-80 0,-18 2-143 0,-13 5-145 16,-10-1-533-16,-13 2 115 0,-13-6 61 0,-16 7 85 16</inkml:trace>
  <inkml:trace contextRef="#ctx0" brushRef="#br0" timeOffset="52544.89">24806 10126 683 0,'55'-4'276'0,"17"-5"-4"0,34-5-52 16,17-4-21-16,37-7-9 0,12 0-6 15,9-5-30-15,10 5-11 0,-6 0-2 0,3 0-18 16,-4 0-39-16,1 2 24 0,-4 3-26 0,-9 5 7 16,-43 4-20-16,-6-2 3 0,-11 4-18 15,-8 0-26-15,-9 1-13 0,-30 5-22 0,-14-1-19 16,-13 1-30-16,-9 3 10 0,-14-2-34 0,-5-1 19 15,-6 3-3-15,-4 0-26 0,0 0 13 0,0 0 14 16,-52 0 14-16,19 3-2 0,-5-2 15 16,-2 0 18-16,-2 1-20 0,4 1 14 0,7-1-40 15,1 1-5-15,9-3-33 0,0 6-41 0,11-4 30 16,0-2 3-16,7 5 72 0,3-5 17 0,0 0 24 16,0 0 56-16,20 2 28 15,-6-2 12-15,2 0 24 0,-1-1-25 0,3 0 4 16,1-4 0-16,-4 5-27 0,-2 0-42 0,0-1-95 15,-2 0-680-15,2-1 28 0,-7-2 51 0</inkml:trace>
  <inkml:trace contextRef="#ctx0" brushRef="#br0" timeOffset="62367.89">8636 9143 496 0,'0'0'225'16,"0"0"-33"-16,0 0-5 0,-3 10-3 0,6 2-25 16,1-2 5-16,0 5-49 0,-1 3 0 15,4 6 1-15,-4 2-14 0,4 6-12 0,0 3 81 16,0-2-20-16,-1 2-20 0,1 0-11 15,0-2-18-15,1-1-7 0,1-1-3 0,-2-6-7 16,-1-5-1-16,2 4-10 0,-1-9-15 0,-1 1 10 16,-2-4-10-16,2 1 26 0,-5-4-16 15,6-1 31-15,-4-2-47 0,4-2 34 0,0-5-33 16,7-5-10-16,2-3 2 0,8-8-8 0,11-10-17 16,2-6 12-16,14-9-2 0,-2-6-8 0,5 2 7 15,7-4-9-15,8-4-1 0,3 2 1 16,3-4 12-16,7 3-15 0,-3-1-3 0,-1 7-7 15,-2-1 2-15,-8 6 0 0,-6 7-10 0,-12 7 3 16,-8 3-13-16,-11 8 15 0,-4 6-15 16,-10 1-21-16,0 2-10 0,-4 2-13 0,-6 5 8 15,0 2-20-15,-7-1-14 0,4 10-27 16,-12-2-90-16,-12 13-167 0,-3 0-514 0,-12 11 57 16,-10-1 135-16,-15 2 43 0</inkml:trace>
  <inkml:trace contextRef="#ctx0" brushRef="#br0" timeOffset="62877.24">8175 9399 458 0,'-7'8'227'16,"10"-3"37"-16,-3 2-16 0,4 6-4 0,0 4-27 15,-1 0-15-15,4 4-17 0,0 10-11 16,3 2-18-16,4 10-20 0,2 6-11 0,2-6 0 16,2 4-7-16,0-4 8 0,4-1-29 0,1-3 18 15,2-3 3-15,1-3-64 0,-1-2-52 16,-4-7 11-16,-2-4 7 0,-3-6-25 15,1-3 100-15,2 4-23 0,0-5-8 0,-1-4 5 0,1-4-16 16,0 4 19-16,2-8-3 0,4-3-15 16,7-3-10-16,11-11 9 0,3-6-2 15,7-13-2-15,3-4-8 0,0-8-13 0,3-1 16 16,5-9-14-16,5-4-1 0,25-19-17 0,4-2 11 16,5-1-10-16,0 0 28 0,-4 1-25 0,-3 8 17 15,-5 3-13-15,-25 17-15 0,-3 0 8 16,-1 7-18-16,-8 7 3 0,-11 10 17 0,-5 5-20 15,-6 4 10-15,-10 7-8 0,-4 2-17 0,-6 7-19 16,-3-2 6-16,-1 5-21 16,-3 3 11-16,-1 2-8 0,-6 0-3 0,4 7-20 15,-4 1 2-15,-4 2-53 0,-2 7-34 0,2-2-130 16,-9 8-610-16,3-3 103 0,-1 5 33 16,-3-4 121-16</inkml:trace>
  <inkml:trace contextRef="#ctx0" brushRef="#br0" timeOffset="76713.89">9498 1661 650 0,'0'0'222'16,"8"5"1"-16,-2-4-10 0,-6-1-1 0,13 4-15 15,1-4-25-15,-3 4-4 0,6-2-19 0,3-1-6 16,4 1-10-16,7-2-12 16,3 1-24-16,6-4-2 0,5 2-3 0,-1 0-10 15,1-2-3-15,11-3 31 0,2 0-43 0,2 0-88 0,-2-3 6 16,4 2 10-16,-1 1 0 15,1-2 0-15,-1-1 12 0,1 0 1 0,-1 0-6 16,-2-1 1-16,-4 3-3 0,-7 1-10 0,-10 0 0 16,-1 0 4-16,0 0 14 0,-10 1-13 15,1 3 28-15,-4-3-26 0,-4 2 1 0,1-1-3 16,-4 2-3-16,-6-1 98 0,2 0-26 0,-2 0 15 16,-1-1-2-16,-1 1-11 0,-1-1-12 15,-2-1-8-15,-2 1-15 0,-1-1-23 0,-3-1-6 16,0 6-33-16,0-8-4 0,-3 2-42 0,-1 2-18 15,1-1-10-15,-3-1-153 0,-2 2 7 16,-2-1-215-16,3 3-299 0,-4-3 40 16,2 0 93-16</inkml:trace>
  <inkml:trace contextRef="#ctx0" brushRef="#br0" timeOffset="77123.23">10694 1295 714 0,'-3'-6'274'0,"3"6"-21"0,-6-1 3 16,6 1-36-16,0 0-23 0,0 0-25 15,-1-6-14-15,1 6-19 0,0 0-29 16,0 0-3-16,0 0 8 0,0 0-30 0,0 0 10 16,0 0-16-16,10 12 3 0,-3-8-90 15,0 1 8-15,0 2 8 0,3-1-11 0,1 1 8 16,-1 1 3-16,3 0 5 0,1-1-3 0,-3 3-23 15,3-2 31-15,2-1 8 0,-1 0-6 16,1 1 19-16,-2-3-24 0,0 0-7 0,-1 2 2 16,1-2 3-16,-1 0-6 0,-2-1 16 0,2 0-17 15,-3 0-1-15,1-1 71 0,-1 0 9 16,-3 1-19-16,3-1-4 0,-6-2-11 16,2 1-2-16,1 1 7 0,-7-3-15 0,7 2-3 15,-3 2-4-15,-4-4-16 0,7 2 25 0,-7-2-4 16,0 0 4-16,6 5-15 0,-6-5 3 15,0 0-13-15,-3 6-5 0,-4 1 2 0,-3-1-2 16,-7 6 10-16,-10 5-8 0,-14 9 1 0,-18 9 7 16,-10 6-31-16,-6 7-51 0,-7 3-192 15,1 3-711-15,-26 12 132 0,-2-9 83 0,11-17 74 16,-6-3 56-16</inkml:trace>
  <inkml:trace contextRef="#ctx0" brushRef="#br0" timeOffset="89898.74">19138 12633 637 0,'0'-6'264'0,"0"6"-16"16,-3-6-97-16,3 6-3 0,0-7-15 0,0 7 47 16,0-6-22-16,0 6-2 15,0-7-20-15,0 7-3 0,0 0-25 0,0 0-19 16,0 0 1-16,0 0-3 0,0 0 0 0,0 0-10 16,-4 25 2-16,4-11-10 0,0 4-10 0,-3 0 10 15,3 2-5-15,0 6 15 0,-3 2-25 16,3-1-18-16,-1 8-3 0,-2 3 16 0,3 1-62 15,-6 13-25-15,2-2-1 0,4-7 11 0,-4-2 18 16,1-4-18-16,-1 1 7 0,4-5 11 16,0-1-10-16,0-4-19 0,-3 2 11 0,3-3-5 15,0-2-13-15,0-3-23 0,-3-3-13 16,0-1-21-16,3 1-71 0,0-4 8 0,-1 0-54 16,-5-5-192-16,6 2-326 0,-3-5 76 15</inkml:trace>
  <inkml:trace contextRef="#ctx0" brushRef="#br0" timeOffset="90318.1">19125 12568 826 0,'3'-2'259'0,"0"-6"-24"16,1 6-7-16,3-2-33 0,0 2-16 0,-1-1-13 16,4 2-20-16,1 1-10 0,2 0-3 15,2 1-23-15,1 2-5 0,2-1-23 0,1 4-8 16,-1 0 13-16,6-2-10 0,-4 5-21 0,1 3 8 15,-3-3-5-15,1 1-15 16,-1 0 14-16,-2 2-12 0,-1-3-7 0,-5 0-8 16,4 1-1-16,-4-2 1 0,-1 1-5 0,-2-1 17 15,-2 0-2-15,-2 1-13 0,-3-1 8 16,-3-1-10-16,-2 3-6 0,-2-2 8 0,-6 2-7 16,-1 2-8-16,-2-2 10 0,-2 0-21 0,-2-2 1 15,-1 0-6-15,1-1-10 0,3-3-25 0,0 2-39 16,3 0-23-16,-3-4-46 0,4-3-166 15,2 2-530-15,1-1 72 0,10 0 58 0,-10-1 139 16</inkml:trace>
  <inkml:trace contextRef="#ctx0" brushRef="#br0" timeOffset="90742.99">19565 12673 767 0,'0'0'203'0,"11"3"-1"0,-7 1-33 0,5-1-3 16,-2 4-10-16,1-1-20 0,2 3-8 0,0 2-13 15,1-1-28-15,1 4 3 0,-2-2-8 16,2 4-6-16,-3-1 4 0,1 3-14 0,1-3-20 16,-4 2 13-16,0-3 59 0,2 1-5 15,-4-1 4-15,1 0-14 0,-2-3-11 16,-1 2-31-16,0-4-2 0,0 1 3 0,-3-2-1 15,0-2-5-15,-3-1-4 0,3 1-6 0,-3 1-16 16,3-7 22-16,-3 3-19 0,3-3 16 16,0 0-9-16,0 0 4 0,0 0-24 0,-1-17 16 15,5 7-15-15,2-5 7 0,1-2 10 0,4-1-15 16,-1-1-2-16,4-2-16 0,-4 3 5 16,7-7-7-16,-3 1-65 0,2 6 6 0,-1 0 25 15,-2 1-10-15,-2 2-2 0,2 4-1 0,-3-3 6 16,-2 4-3-16,1 1 3 0,-2 2 9 15,-3 0-4-15,3 1-5 0,-3 4-19 16,-1-2 4-16,-3 4-45 0,6-3 1 0,-6 3-15 16,0 0-9-16,0 0-32 0,4 15-39 0,-4-7-59 15,0 1-179-15,0-1-330 0,0 0 145 16</inkml:trace>
  <inkml:trace contextRef="#ctx0" brushRef="#br0" timeOffset="91163.07">20133 12734 742 0,'4'-1'302'0,"-4"1"0"0,3-6-41 0,-3 6-90 0,0 0 57 16,3-5-18-16,-3 5-18 0,0 0-13 16,0 0-33-16,0 0-10 0,0 0-11 15,-21 11-9-15,15-3-19 0,-1-1-8 0,0 3-4 16,-3 4-21-16,0-3 13 0,3 6-26 0,0-3 3 15,-3-2-16-15,3 2-2 0,3-2 0 16,-2 1 7-16,3-2-15 0,3-4 0 0,-3 1 8 16,3 2-2-16,3-3-16 0,0-1 2 0,4-4 6 15,3 4-26-15,1-5 15 0,2-1 0 16,4-2-4-16,0-3-6 0,0 1 0 0,3-6 5 16,1-1-10-16,0 3-5 0,-5-4 0 0,2-1 7 15,-5-4 1-15,1 3-3 0,-4 1 0 16,-3-1-10-16,-4-2 15 0,0 5-10 15,-3-4-11-15,-3 4 6 0,-3-3-3 0,-1 4 6 16,0-4-1-16,-7 6 0 0,4-2 6 0,-3 2 2 16,-1 2-3-16,0 2-10 0,0 2 11 0,1-1-6 15,-1 1 6-15,4 7-14 0,0-1-12 16,2-2-23-16,-1 4-21 0,8 2-20 0,1-2-44 16,1 2-2-16,2 1-261 0,8-2-425 0,2-1 45 15,3 0 122-15,5 0 47 0</inkml:trace>
  <inkml:trace contextRef="#ctx0" brushRef="#br0" timeOffset="92783.81">20601 12672 655 0,'0'0'263'0,"-9"-6"-40"0,9 6-16 0,-11-1-30 15,4 1 0-15,7 0-11 0,-16 1-17 0,8 4-14 16,-2 0-17-16,-3 2-21 0,-1 1 0 15,3 9-9-15,-6-4-4 0,7 3-12 0,-4 3-6 16,4 0-9-16,-3-1 1 0,5 5-14 0,-2 1-21 16,4-2-15-16,2-1-39 0,1 4-20 0,3-6-41 15,0 1 25-15,3-3-12 16,4-4 4-16,0 1-27 0,2-4 7 0,5-3-4 0,-3-3 9 16,3-1 16-16,-1-2 2 0,1-3 13 15,0-4 5-15,3 3 29 0,-1-4 12 16,-1 0 28-16,1-1 16 0,-1-2-8 0,-2-1 49 15,0 0-3-15,1 1-3 0,-1 2-7 0,-2-4 16 16,-1 3-9-16,0-1-7 0,-2 1-3 0,-1 5 3 16,-1-4-3-16,0 2 6 0,-2-1-16 15,-1 4 10-15,2-4 1 0,-2 4-6 0,0-1-8 16,-3 4-22-16,7-5 15 0,-4 0-3 0,-3 5-20 16,7-1-3-16,-7 1-13 15,7-3 14-15,-7 3 1 0,10-4-19 0,-7 2 4 16,1-3-2-16,2 2-15 0,-2-4 14 0,0 3-9 15,0-2 2-15,2-3 3 0,-3 1 0 16,1-4 15-16,-1 3-8 0,0-1-9 0,-3 2 14 16,0-1-7-16,0 1 2 0,-3-2 24 0,0 3-6 15,-1-1 1-15,1 5-16 0,-3-2 23 0,-2 2-3 16,1 2-7-16,7 1 7 0,-17 1-7 16,4 3 0-16,3 1 2 0,0 3 1 0,-1 0 14 15,1 3-4-15,0 3-13 0,2-3 2 0,2 7-7 16,5-3 5-16,-5 0 15 0,6-3-5 15,0 3-13-15,3-2-5 0,1-1 5 0,-1-4 6 16,8 2-1-16,-4-3-7 0,6-1-3 16,4-2 3-16,0 0-3 0,3-1 2 0,-2-5-1 15,2-3 1-15,4 2-4 0,0-4-3 16,1-3 2-16,-3 1 1 0,-1-4-8 0,0 2 13 16,-4-3-8-16,-3 3 2 0,-1-2-2 0,-3 2 15 15,-2 3-25-15,-1 1 13 0,-1 2-8 16,-3-1 7-16,-3-1-4 0,0 7 4 0,0-6-7 15,0 6 5-15,0 0-8 0,0 0 11 0,0 0 7 16,0 0-15-16,-16 14 0 0,13-7 5 16,-2 0-3-16,2 0-2 0,3-1 10 0,0 2-17 15,0-1 4-15,0 1 5 0,3-1-2 16,1 0-8-16,-3-4 16 0,5 4-11 0,-2-6-2 16,2 1 20-16,1 1-15 0,-7-3-10 15,17-5 7-15,-10 5 8 0,3-2-8 0,1-4 11 16,-1 0 5-16,0 1-3 0,0-1-3 0,0-2 4 15,-3 5-12-15,1-2 9 0,-2-2 0 16,1 5 4-16,-1-2-2 0,-2 0 21 0,-4 4-11 16,10-6-15-16,-10 6 18 0,7-1-25 0,-7 1 4 15,0 0 0-15,0 0 3 0,10 7-5 0,-10-7 5 16,4 6 8-16,-1-4-16 16,-3-2 13-16,7 7-5 0,-3-4-2 0,-1 1 25 0,0-1-31 15,-3-3 1-15,10 4 4 0,-10-4 11 0,14 0-19 16,-14 0 17-16,14-4 11 15,-8-2-22-15,5 2 8 0,-4-3 2 0,3-1-2 16,1 0-3-16,-1-1 2 0,-1 1-15 0,-1-3 16 16,-1 4 2-16,-1 0-2 0,-2-1 7 15,2-1-8-15,-2 5 1 0,3 0 2 0,-4-3-8 16,-2 3-4-16,2-2 7 0,-3 6 7 0,6-2-7 16,-6 2 6-16,0 0-6 0,0 0 0 0,0 0 2 15,0 0 6-15,0 0-11 0,0 0 14 16,-6 19-17-16,6-11 6 0,0-1 0 0,0 3 21 15,0-2-21-15,0 2 2 0,0-2-12 16,3 4 5-16,-3-2 3 0,4-1 14 16,-4 1-12-16,3-2-5 0,-3-1 23 0,3 0-23 15,-3-2 0-15,3 1 13 0,-3 2-11 0,1-3 11 16,-1-5 2-16,4 9-5 0,-4-6-8 0,0-3-7 16,3 6 13-16,-3-6 4 0,0 0-17 15,3 2 0-15,-3-2 2 0,0 0 6 0,0 0 2 16,14-8 5-16,-8 6 3 0,-1-3-16 0,1 0 18 15,1 0-12-15,3-3 4 0,0 1-12 16,-3-3 10-16,3 2 13 0,1 0-36 0,2-3 12 16,-3-1 4-16,1 1-9 0,2-4 6 0,2 3-5 15,-2-2 2-15,-3 1 5 0,4 2 13 16,-4-1-10-16,-3-1 5 0,3 2-18 16,-6 1 3-16,5 1 18 0,-5 0 4 0,-1 2-14 15,1 0-1-15,0 0 8 0,-4 0-15 0,3 6 15 16,-3 1-11-16,-3-8 19 0,3 8-8 15,0 0 0-15,-11-2 10 0,11 2-15 0,0 0 10 16,-10 10 13-16,3-3-13 0,4 1 5 0,-4 2-7 16,3-2 7-16,1 6-20 0,-1-3 20 15,1-1-7-15,0 3-3 0,0-2 13 0,3-3-3 16,-1 5-2-16,1-4-3 0,0-2 10 0,1-1-18 16,-1 2 14-16,3-1-11 0,3-3 10 15,-2 0-7-15,-4-4 9 0,10 0-7 16,-3 0 3-16,-7 0 0 0,17-2-6 0,-6-4-2 15,-1 3 3-15,0-4 5 0,1 0-3 0,2-3 0 16,-3 1-13-16,1 1 6 0,-1-1 4 16,-1 1-15-16,-1 2 21 0,-4-2-8 0,2 1-8 15,0 2-7-15,-5-1 7 0,2-1 8 0,-3 4-2 16,0 3-21-16,0-7 15 0,0 7 18 0,0 0-12 16,-3-7-6-16,3 7 3 0,0 0 10 15,0 0-18-15,0 0 0 0,0 0 1 0,0 0 4 16,-7 17-2-16,4-13-1 0,3 0 6 0,0 2 18 15,0-6-13-15,3 11-5 0,0-4 8 16,-3 0 2-16,4-2 0 0,2 2-3 0,-2 2-7 16,0-1 5-16,2 0-2 0,-2 1 9 15,-1 3-7-15,1-1-2 0,-1-1 10 0,-3 3-8 16,-3-1 12-16,-1 3-14 0,-2 2 4 16,-9 0-27-16,-4 4-19 0,-2-1-53 0,-10 11-54 15,-10-2-151-15,0 0-515 0,-3-1 52 0,-1-3 105 16</inkml:trace>
  <inkml:trace contextRef="#ctx0" brushRef="#br0" timeOffset="93336.12">23306 12801 780 0,'-7'-3'274'0,"7"3"-18"0,-7-5-18 0,7 5-28 16,-4-2-10-16,4 2-34 0,0 0-5 15,-3-7-28-15,3 7-7 0,0 0-3 0,20-7-18 16,-9 6 66-16,10-3-25 0,9-2-26 0,4 2 6 15,7-3-32-15,21-5 9 0,2 2-24 0,6 0-7 16,14-5-11-16,2 0-33 0,-12 6-33 16,16-2-74-16,-18 3-238 0,22-1-592 15,-7-1 115-15,-18-2 73 0,-3 1 86 0</inkml:trace>
  <inkml:trace contextRef="#ctx0" brushRef="#br0" timeOffset="93742.52">25226 12351 944 0,'0'0'310'0,"0"0"-26"0,0 0-31 16,0 0-25-16,0 0-33 0,0 0-3 0,-13 15-39 15,10-8-4-15,-1 3-16 16,3-2-3-16,-5 9-15 0,3-2-12 0,2 3-14 0,-5 5-9 15,3-3-3-15,0 5-13 0,2-1-13 16,-2 1-36-16,3 0 1 0,0-6-16 0,7 6-29 16,-4-1-42-16,7-7-129 0,-3-2-51 15,7 0-573-15,-1-4 36 0,1-2 96 0,0-1 53 16</inkml:trace>
  <inkml:trace contextRef="#ctx0" brushRef="#br0" timeOffset="94132.85">25702 12408 885 0,'-7'0'256'16,"7"0"-38"-16,-14-2-26 0,5 2-11 16,9 0-22-16,-18 2-18 0,8 2-16 0,-1 0 1 15,1 2-21-15,-3 5-11 0,2-3-14 0,1 6-3 16,3-3-11-16,-3 3-4 0,6-3 2 15,1 6-21-15,3-4 11 0,0-1-11 0,3 2-4 16,1-3-16-16,3 3 18 0,3-3-11 0,3-3-14 16,2-2 14-16,1-2 4 0,2 1-16 0,-2-5 2 15,5-4 6-15,0 2-11 0,-1-7 0 16,0 2-4-16,-2-2-6 0,2-2 5 16,-3-2-7-16,-3-4-14 0,-3 4 19 0,-1 0-5 15,-4-4 2-15,-2 3 0 0,-4 3-15 0,0-3 4 16,-4 3 17-16,-3 1-14 0,-3 0-2 15,-7 1 0-15,1 2 20 0,-2 0-17 0,0 2 7 16,-1 3 3-16,1 2-16 0,2 0 21 0,-2 2-13 16,2 3 10-16,-2 2-28 0,5 0-5 0,2 3-21 15,1 1-14-15,3 4-1 0,7-5-44 16,0 5-112-16,-3 1-115 0,13-3-474 0,0 1 103 16,10-4 35-16</inkml:trace>
  <inkml:trace contextRef="#ctx0" brushRef="#br0" timeOffset="94511.08">26136 12418 895 0,'0'-3'305'16,"0"3"-8"-16,0-7-97 0,0 7-8 0,-7-7-16 16,5 4-22-16,2 3-21 0,-8-2-8 15,8 2-7-15,0 0-28 0,-21 5 7 0,14 0-10 16,1 1-26-16,-4 0 6 0,-1 6-8 0,4-1-5 15,-3 3-11-15,4-1 1 0,1 2-3 16,-1 2-6-16,5-1-1 0,0-2-6 16,1-3-5-16,2 3 0 0,1-3-10 0,5-1-3 0,2-2 0 15,3-1 8-15,7 2-10 0,-2-4-1 16,7-4-7-16,-2-1 0 0,7-5 0 16,4-3-12-16,-6 4 14 0,-1-5-17 0,1-5 17 15,-1 0-9-15,-7 3-4 0,-2-3 4 0,-1 2-14 16,-7-2 6-16,-3 0 0 0,-4-1 9 0,-3 2-11 15,-3 2 9-15,-4-4 21 0,-3 3-29 16,-8-1 9-16,-2-2-4 0,-4 3 22 0,-6-1-17 16,5 4 4-16,-2 1 10 0,3 4 7 0,-3-2-20 15,7 6 5-15,-1 0-5 0,3 0-57 16,-2 10-86-16,3-3-198 0,4 1-491 0,5-1 90 16,5 1 79-16</inkml:trace>
  <inkml:trace contextRef="#ctx0" brushRef="#br0" timeOffset="94990.64">27251 12318 926 0,'3'-3'310'0,"-3"3"-23"0,0 0-55 0,3-7-22 16,-3 7-5-16,0 0-18 0,0 0-36 15,0 0-13-15,0 22 3 0,-3-11-26 0,0 4-18 16,-1 5 1-16,1 4-9 0,-8 7-9 0,6 2 2 15,-7 11-16-15,-2-1-4 0,1 4-16 0,2-8 20 16,1 7-22-16,3-8-3 0,-2-4-3 16,4 0-5-16,-1-1-17 0,5 0-9 0,0-5-4 15,1 1-62-15,0 0-18 0,2-5-28 0,-2 2-28 16,3-8-194-16,0 3-196 0,-3-8-257 16,4 2 30-16,-3-8 128 0</inkml:trace>
  <inkml:trace contextRef="#ctx0" brushRef="#br0" timeOffset="95352.17">27141 12259 913 0,'3'-4'295'0,"0"-3"-16"16,2 0-31-16,4 0-2 0,1 3-34 0,4-3-43 15,0 0 3-15,6 5-32 0,0-4-4 16,4 4-8-16,1-2-3 0,4 4-27 16,-6 0-14-16,7 3 1 0,-2 0-9 0,2 4 1 15,-6-1-13-15,3 3-7 0,-3 0-17 0,-3-1 1 16,-1 3-5-16,-3-3 5 0,-4 2 18 16,-1 3-31-16,-3-2-15 0,-2-2 13 0,-3 3-3 15,-4-2 0-15,0 0 13 0,-4 1-26 0,-2 2 8 16,-5-3 10-16,-3-2-18 0,-2 0 5 0,0 2 26 15,-5-3-23-15,-1 1-13 0,2-3 13 16,-1 0-15-16,1-1-16 0,3-1 5 0,6-3-15 16,-3 6-30-16,5-5-55 0,-1 0-94 15,6-1-115-15,-2 2-52 0,6-2-491 16,0 0 100-16,0 0 53 0,23 0 52 0</inkml:trace>
  <inkml:trace contextRef="#ctx0" brushRef="#br0" timeOffset="96508.03">27955 12383 934 0,'0'0'233'0,"3"-6"69"16,-3 6-33-16,-6-11-29 16,5 10-15-16,-6-6-30 0,3 5-8 0,-5-3-26 15,2 2-20-15,-7-2-6 0,1 3-1 0,1 1-24 16,-4 0-28-16,2-2 12 0,0 3-32 0,-3 0 4 15,4 4 3-15,0-3-20 0,-1-1-13 16,3 6-8-16,0-2 16 0,2 1-29 0,2 0 10 16,1 0 4-16,5 4-14 0,-2-3-7 0,3 0-6 15,4-2 11-15,2 3-8 0,4 0 3 0,1-4 0 16,2 1-26-16,5-1 2 0,1-2-4 16,-4-1 12-16,4 0 8 0,-4 0-10 0,3 0-3 15,-5-2 16-15,0 0 4 0,1-2 19 0,1 4-18 16,-7-6 7-16,3 5 13 15,-1-2 13-15,-3 1-23 0,-4-3 15 0,4 5-23 16,-7 0 11-16,7-4-1 0,-7 4 24 0,3-4-31 16,-3 4-16-16,0 0 21 0,0 0-26 0,0 0 11 15,0 0-6-15,0 0 1 0,0 0 30 16,0 0-43-16,11 8 22 0,-11-8-12 0,7 7-2 16,0-4-1-16,1 2-2 0,3-2 10 0,1 2-13 15,10-4 0-15,-4 0 0 0,6-1 3 0,1-1 0 16,2-5-6-16,2 3-9 0,-4-2 15 15,-1-5-8-15,3 2 5 0,-4 0 8 16,-5-2-8-16,3 0-5 0,-8-2 5 0,3 2 0 0,-6-2 3 16,-5-1 5-16,3 2 2 15,-5 0 3-15,-3 1-10 0,-3 0 13 0,-1 2-8 16,-5 1-8-16,-3-3 10 0,-5 8 8 0,4-4-2 16,-5 4 10-16,2 1-8 0,3 2-15 0,-2 1 12 15,-2 1 1-15,5 4-3 0,-4 2 0 16,3 4 5-16,3-2 8 0,-4 6-11 0,7 5 11 15,1-3 8-15,2 5-9 0,1-1-1 0,3-2 14 16,3 7-17-16,0-2 0 0,1 2-3 0,3 3 0 16,5-3 13-16,-7 2-6 0,2-5 6 15,2-1-5-15,-2-3-13 0,0 2 10 0,-3-5-10 16,2 0 6-16,-5-2-4 0,2-1-4 0,0 0 25 16,-3-4-21-16,-3 2 11 15,3-2-8-15,-3-3-5 0,-1 2 0 0,-2-2 5 16,-2-1 3-16,2 0-3 0,-1-3-10 0,2 0 28 15,-3-2-15-15,8-2 17 0,0 0-22 0,-15-6-1 16,12 2-12-16,3-3 5 0,0-3-5 16,4-5-6-16,9 0-17 0,-2-5 10 0,5-3-3 15,2-2 6-15,14-7-13 0,-3 2 2 0,-1 0 13 16,6-2-5-16,-3 6 5 0,3-2-5 0,-1 0 10 16,-5 7-5-16,-1 2-2 0,-2-2 10 15,2 6-6-15,-4-2 1 0,-5 6 23 0,1-3-1 16,-7 6-7-16,-2-2 5 0,4 2 6 0,-6 1 9 15,-3 2-7-15,2-1 2 16,-3 0-7-16,-1 5-8 0,-3 1 3 0,0 0 4 0,0 0-7 16,-14-6 13-16,14 6-10 0,-16 6 9 15,5 0 1-15,1-2-15 0,0 8 4 0,-1-1 1 16,1-1 2-16,0 4-13 0,-1-2 13 16,4 2 0-16,-2 3 0 0,5-3 6 0,1-2-4 15,3 2-9-15,-4-3-1 0,8 2 8 0,-1-2 11 16,4-3-9-16,1 1 1 0,4-4-3 15,-1-2-2-15,5-3-21 0,2 0 20 0,3-3 1 16,0-2-3-16,2-4 10 0,1 1 0 0,3-4-12 16,1-1 2-16,-1-4 10 0,-4 2 0 0,3-3 6 15,-4 1-14-15,-5 2 6 16,1 1-3-16,-1 0 10 0,-4 2 6 0,-3 2-18 16,1 0 4-16,-4 2 11 0,1 1-15 0,-3-1 12 15,3 4-18-15,-5-2-12 0,4 3 5 0,-4-1 2 16,-3 4 6-16,0 0-9 0,0 0-4 15,0 0 18-15,10 10 7 0,-7-3-10 0,-3 6-10 16,4-3 15-16,-4 5-13 0,2 1-5 0,-1 3 16 16,-1-1 7-16,0 6-7 0,0-1 4 15,-7 4-2-15,1 2 8 0,-4 0-3 0,-11 14 8 16,-10 4 5-16,-17 5-12 0,-24 4-11 0,-48 13-151 16,-23 4-820-16,-25-2 158 0,-29-9 24 15,-104 1 113-15,-31-14 108 0</inkml:trace>
  <inkml:trace contextRef="#ctx0" brushRef="#br0" timeOffset="143712.18">25938 13083 381 0,'0'-6'143'16,"0"6"-7"-16,0 0-13 0,-1-5-8 15,1 5 13-15,0 0-100 0,0-6 16 16,0 6-3-16,-3-7 2 0,3 7 19 0,0 0-11 15,0 0 69-15,0 0 8 0,0-4-15 0,0 4-24 16,0 0 1-16,0 0-6 0,0 0-17 16,0-7-3-16,0 7-3 0,0 0-22 0,0 0 17 15,0 0-30-15,0 0 9 0,0 0-9 0,0 0 10 16,0 0-11-16,0 0 1 0,0 0-26 16,0 0 15-16,0 0 1 0,0 0 4 0,0 0-17 15,0 0 10-15,3 18-6 0,-6-13 3 0,3 1 8 16,0 1-20-16,-3 2 10 0,3 4-8 15,-3-3 7-15,3 5 1 0,-1-3-29 0,-2 3 32 16,0 3-9-16,0-1-27 0,-2 4 19 16,-1-4 14-16,4 4-28 0,-3 3 40 0,-1-2-10 15,-1 2-2-15,2 0-10 0,-4-2 7 16,2 1-3-16,2 2 1 0,-4 0 10 0,2 0-3 16,-3 0-5-16,0 2-3 0,2-4-4 0,-4 4 17 15,2 1 3-15,-1-6-20 0,1 6-3 16,-4-1 12-16,0-1-7 0,1 1 13 0,-11 11-3 15,0-3 13-15,0-1-2 0,1-1-3 0,-5 0 0 16,1 1-6-16,-1-1-4 0,-3 0 20 16,0 1-35-16,-1-1 24 0,-4-1-4 0,-2 3-13 15,4-2 0-15,0-1 21 0,0 1-14 16,-1-5 24-16,2 4 10 0,-1-3-38 0,1-1 20 0,-4 2 10 16,0 0-20-16,3-4 10 15,-3 5-10-15,-1-5-3 0,-1 3-3 0,2-1-1 16,0-2-1-16,3-1 5 0,-3-1 8 0,9-6-5 15,1-1 7-15,3-2-7 0,3-4-8 16,1 3 10-16,-1-3 3 0,6 1-7 0,-7 0-4 16,4-4 1-16,5 2 2 0,-1-3-15 0,0 1 8 15,1-2 2-15,2 1 8 0,1-3 4 0,0 2 4 16,2-4-16-16,-4 4 3 0,5-2 12 16,-4 0-17-16,4-1 20 0,1-3-13 0,-1 4-74 15,0-1 18-15,0-2 2 0,7-1 21 0,-10 5-18 16,7-4 18-16,3-1 18 15,-7 2-7-15,7-2 4 0,0 0-5 0,-11 2 13 16,11-2-5-16,0 0-10 0,-6 3-14 0,6-3-42 16,0 0-39-16,0 0-67 0,0 0-48 0,0 0-85 15,13-15-430-15,-9 9 52 0</inkml:trace>
  <inkml:trace contextRef="#ctx0" brushRef="#br0" timeOffset="144475.51">24574 14484 299 0,'-3'7'179'0,"2"-1"-46"0,-5 0 36 0,1 0-18 16,-1 6-18-16,2-3-5 0,-2 2-107 0,-1 1 15 15,-3 1-11-15,3 2 1 0,-3 0-8 16,3-2 2-16,-1 2 21 0,-1 1-10 0,2-2-3 15,1-2-31-15,-5 3 24 0,7-1 15 16,-3-3-39-16,-2-1 37 0,4 3-14 0,-1-3-15 16,3-2-5-16,-1 3 10 0,-2-3 3 0,2-1 8 15,1 3-3-15,-1-4-13 0,2 0 0 16,0 0-18-16,-1 1 13 0,3-1 18 0,-3-4-16 16,3 5 9-16,0-7 7 0,0 10-16 0,0-6-10 15,0-4 1-15,0 8 9 0,0-8-7 16,0 6 23-16,0-6-2 0,0 7-1 15,0-7 0-15,3 4-7 0,-3-4 5 0,5 4 25 16,-5-4-15-16,9 4 21 0,-5-3-3 0,-4-1-23 16,16 1 17-16,-5 0 29 0,-1-2-30 15,3 1 14-15,2 0 14 0,1-1-44 0,1 0-3 16,-3-3 5-16,6 4-14 0,-2 0 6 0,-1-1 11 16,4-1-2-16,-1 1 7 0,-3-3-28 15,1 4 13-15,-2 0 0 0,1 0-1 0,-3-2-14 16,0 2 2-16,-1 0 10 0,2-1 11 0,-2 0-24 15,0 1 0-15,-2-3 9 16,-4 3-19-16,4 0 18 0,-2 0 5 0,-9 0-12 0,14-2 17 16,-8 2-7-16,-6 0 4 0,11 0-9 0,-11 0 7 15,0 0 8-15,13 0-23 16,-13 0 5-16,7-1 3 0,-7 1-9 0,0 0 19 16,0 0-23-16,11 0 15 0,-11 0-7 0,0 0-11 15,0 0 13-15,0 0 10 0,0 0 16 0,9 1-31 16,-9-1-8-16,0 0 31 0,1 5-49 15,-1-5 5-15,0 0-17 0,0 0-29 0,0 0-2 16,0 5-18-16,0-5-21 0,0 7-5 0,0-7-51 16,0 0-33-16,0 7-466 0,-1-4 28 15</inkml:trace>
  <inkml:trace contextRef="#ctx0" brushRef="#br0" timeOffset="190523.31">19405 14201 540 0,'-3'-4'153'0,"3"4"-30"15,0 0-18-15,0 0-3 0,0 0-17 0,0 0 10 16,-10 11-24-16,6-3 11 0,0 4-8 0,1 1-10 15,-1 8-15-15,-2 0 35 0,2 4-35 16,-5 7 2-16,4 1-15 0,-2 2 36 0,-2-2-44 16,2 17 0-16,-4-4-13 0,1 0-4 0,3 0 17 15,-3-9-8-15,3 1 1 0,0-5 2 0,1 1 18 16,-1-1-23-16,0-4-13 0,3-3-5 16,1-2-3-16,0 1-25 0,-1-7-59 0,1-3-20 15,0 2-50-15,0-4-1 0,3-8-1 16,-1 2-514-16,2 0 53 0</inkml:trace>
  <inkml:trace contextRef="#ctx0" brushRef="#br0" timeOffset="191061.96">19469 14116 191 0,'12'0'72'0,"4"0"-5"15,-2 0 12-15,3 2-33 0,0 3 10 0,0 0 11 16,4 0-6-16,0 3-15 16,2 6 16-16,1-3 71 0,0 6-5 0,0 1-33 15,-1 3-8-15,-2-2 25 0,0 6-22 0,6 8 2 16,-10-2-7-16,1-5-14 0,-5-1-84 16,1 3 13-16,-4 2 77 0,0-3 8 0,-2 5-19 15,-2 0 9-15,-2-4 19 0,-4 3-32 0,0-4-9 16,-4 2 17-16,-2 2-4 0,-5 1-2 15,-3 11-23-15,-7-4 8 0,-6-3-3 0,-4 1 0 16,-3-2-15-16,-3-3 25 0,-1-3-18 0,-6 2-20 16,0-5 13-16,-1-2 0 0,4-5-8 0,-3 1 28 15,6-8-31-15,7 2 3 0,0-4 26 16,0-1-31-16,4 0-13 0,3-5 31 0,3 0-23 16,1 2-1-16,0-2 11 0,6-1 6 15,1-1-1-15,1 0-41 0,3-2-15 0,2 0-16 16,7 0-17-16,-7-7-44 0,7 7-59 0,4-6-102 15,2-1-525-15,4 2 95 0,1-6 63 16</inkml:trace>
  <inkml:trace contextRef="#ctx0" brushRef="#br0" timeOffset="191556.28">19925 14826 604 0,'6'-4'215'0,"-6"4"-26"0,0 0-20 16,7-2-10-16,-7 2-19 0,8-4-6 0,-2 4-22 15,1-2-9-15,-1-3-14 0,5 4-7 16,-4-3-28-16,0-2-16 0,5-1-33 0,-4 3-10 15,2-3-28-15,0-1-36 0,1 0 15 0,-1-2-41 16,-3-3 16-16,4 3-8 16,-5-5-15-16,1 4 25 0,-1-3-8 0,2-1-43 0,-5 1 41 15,1 1-15-15,-1 1 51 0,-3 1 23 16,3 0-8-16,-3 0 41 0,0 2 15 16,0-2 16-16,-3 3 0 0,0 2 0 0,-1 1 10 15,1-2 26-15,-5 5 15 0,2 1 28 0,6 1 8 16,-14 0-6-16,14 0-12 0,-20 3-7 15,10 4 4-15,-1-1-10 0,1 3 16 0,0 2-16 16,2-1-8-16,-2 5-2 0,1-1-10 0,2-3-6 16,2 6-2-16,-1-1-5 0,-1 0-8 15,4 0 11-15,0 0-16 0,3 1-2 0,0-5-9 16,0 3-7-16,3 2 1 0,0-3-9 16,1 1 16-16,2-1-13 0,-2-2-15 0,6 1 15 15,-3-5-13-15,3 3-10 0,1-1-15 16,-1-6-6-16,3 3-40 0,-2-1-42 0,2-2-32 15,1-1-19-15,-3-1-46 0,2-3-91 0,1 1-470 16,-1 0 98-16,1-1 57 0</inkml:trace>
  <inkml:trace contextRef="#ctx0" brushRef="#br0" timeOffset="192183.25">20441 14616 570 0,'0'0'215'0,"3"-7"-10"0,-3 7-31 0,4-1 5 16,-4 1-38-16,0 0-13 0,0 0-13 16,0 0-17-16,0 0-22 0,0 0 9 15,3 15-6-15,-3-7-35 0,0 1 17 0,-3 2-7 16,2 0 7-16,-2 1-20 0,0-2 0 0,0 7-8 16,-2-3-4-16,2 0 12 0,0-2-8 15,-1 2 0-15,1-4-5 0,0 1-10 0,0-3-2 16,2-1-16-16,-2 1 20 0,3 1 1 0,-3-5 2 15,3 0-8-15,0-4-20 0,0 0 5 16,0 0-10-16,0 0-11 0,16-10 19 0,-12 1-9 16,7-4-1-16,-5 3 4 0,4-2 3 0,-3 1 23 15,1-1-26-15,1 3 16 0,-2-1-8 16,0-1-11-16,0 6 6 0,0-2 5 0,0 1 16 16,-1 2-21-16,0 0-11 0,-1 2 11 15,2 1 8-15,-7 1 2 0,10 0-16 16,-10 0 4-16,14 3-14 0,-8 4 14 0,-2-1 4 15,2-1-2-15,-2 2 10 0,-1 1-2 0,0 0 4 16,2-1 1-16,-2 1-5 0,-3-2-1 0,3 0 1 16,0 1 2-16,-2-3-13 0,2 0 11 15,-3 2-14-15,3-2 11 0,-3-4 8 0,3 5 0 16,-3-5-18-16,0 0 4 0,0 0 6 0,18-11-15 16,-11 3-3-16,2-3 10 15,2-3-4-15,2-1-11 0,-1-2 10 0,4 1 13 16,1-1 5-16,-3 3-8 0,3-3-25 0,-3 6 15 15,-1 1 21-15,1-2 0 0,-1 5 5 16,-2 4-8-16,-1-4-5 0,3 7-3 0,-5 0 11 16,2 0 17-16,-3 4-9 0,4 2 9 0,-5 1-17 15,1 1-16-15,2 0 19 0,-5 1 7 16,3 5-8-16,-3-3 3 0,-1 4 2 0,1-4-15 16,-1 6 8-16,0-3-3 0,-3 0 0 0,0-2 0 15,3 3-43-15,0 1-44 0,-2-1-23 16,3-4-123-16,-4-4 26 0,3 4-530 15,4-4 84-15,-4-1 82 0</inkml:trace>
  <inkml:trace contextRef="#ctx0" brushRef="#br0" timeOffset="192540.79">21145 14641 929 0,'0'0'258'0,"-7"-7"-10"0,3 6-33 16,-2-1-2-16,6 2-42 0,-18-2-35 0,5 3 7 16,0 0-15-16,-1 1-2 0,0-1-14 15,-3 6-96-15,0-1-11 0,3-2 21 16,-2 3-9-16,1 1-22 0,-1-1 16 0,5 3-29 16,1-4 15-16,3 1-12 0,-1-2 5 0,2 2-1 15,3 0-7-15,3-1-2 0,3-1 7 16,3 0 0-16,2-3 26 0,5 4-23 0,-1-5 12 15,7 0-14-15,-1-1 12 0,5-1-5 0,-2 0-1 16,3-5 9-16,-3 4-8 0,-1 0 7 16,1-4 6-16,-1 4-3 0,-3-3 8 0,0 5-10 15,-4-1 7-15,-2-5-18 0,0 5 13 0,-2 1 11 16,1 0 25-16,-2-2-34 0,-8 2-17 0,13-1-5 16,-13 1 7-16,0 0 10 15,10 3-2-15,-6-2 3 0,-4-1-52 0,0 11-20 0,0-7-87 16,0 3 8-16,0-1-111 0,1-2-235 15,-2 4-200-15,1-2 57 0</inkml:trace>
  <inkml:trace contextRef="#ctx0" brushRef="#br0" timeOffset="192916.14">21370 14731 696 0,'0'0'292'0,"0"0"-16"0,4-5-58 16,-4 5-14-16,3-3-17 0,-3 3-26 0,0 0-10 15,0 0-5-15,0 0-23 0,0 0-10 16,0 0 2-16,0 0-41 0,0 0 8 0,-6 14-10 16,6-14-29-16,0 0-25 0,-1 4 3 15,1-4-19-15,-3 7-9 0,3-7 4 0,0 0-10 16,7 6-5-16,-7-6 18 0,7 0-18 0,-7 0 11 16,0 0 7-16,17-6-5 0,-10 4-3 15,-1-3 3-15,1 4 20 0,1-2 16 0,-2-1-16 16,-2 4 13-16,-4 0-2 0,10-7 5 0,-10 7-3 15,10-3-15-15,-6 2 2 0,-4 1 8 16,0 0-8-16,10-2 6 0,-10 2-6 0,0 0 3 16,9 0 5-16,-9 0 0 0,0 0 3 0,8 4-18 15,-8-4-1-15,7 2 6 0,-4 2-5 16,-3-4 12-16,7 3 1 0,-1-2-14 0,-1 4-9 16,-5-5-1-16,19 0-35 0,-8 0-36 15,2-5-16-15,1 4-71 0,6-3-90 0,-5-2-90 16,5-2-449-16,4-3 104 0,0-4 28 15</inkml:trace>
  <inkml:trace contextRef="#ctx0" brushRef="#br0" timeOffset="193335.7">22072 14168 867 0,'0'0'300'0,"0"-6"-42"0,0 6-43 15,0 0-20-15,-4-4-11 0,4 4-10 16,0 0-13-16,-11 13-27 0,5-3-12 0,2 0-14 15,-2 7-13-15,-2 1-11 0,2 3-7 16,-1 3-5-16,1 0-1 0,-1 5-7 0,-1 2 3 16,-2-3-19-16,4 5-7 0,-1-3-23 0,0 0 0 15,0-3-5-15,4-2-23 0,-1-2 5 16,1-3-24-16,0 0-9 0,-1-3-3 0,4-3-23 16,0-3-8-16,-4 3 14 0,4-3-1 0,-3-3 7 15,3-2 6-15,0-2 16 0,0-4-4 16,0 0 17-16,0 0 14 0,0 0 13 15,0 0 0-15,0 0 16 0,-4-21 10 0,1 13 15 16,-3 0-7-16,2-1 12 0,-2 0-7 0,-2 2-16 16,-5-2 8-16,3 1 2 0,-4 2 1 15,3-1 2-15,-9 6-3 0,7-1 3 0,-5 2-5 16,-3 2-7-16,1-2-6 0,-1 7 8 0,-3 0-11 16,4 4 1-16,-1 1-6 0,1 1 11 15,3 2-10-15,3 1 2 0,4 0 0 0,7-1 0 16,0-2-13-16,6 0 10 0,7-1-9 0,4 0-9 15,9-2-7-15,4-3-8 16,12-3-48-16,22 2-16 0,8-5-148 0,2-2-103 16,5-1-534-16,-1-6 127 0,14-3 36 0,0-6 57 15</inkml:trace>
  <inkml:trace contextRef="#ctx0" brushRef="#br0" timeOffset="193914.63">21784 15399 837 0,'-3'-8'263'0,"3"5"-4"0,0-4-19 15,-1-1-14-15,-2 1-34 0,3 3-8 0,-3-2-25 16,3 1-95-16,0 5 7 0,-3-10-12 0,3 6-21 15,0 4 3-15,0 0 23 0,0 0-30 0,0 0-1 16,0 0-10-16,0 21-10 0,3-3 12 16,-3 4-19-16,0 6 11 0,3 9-11 0,0 15 6 15,-2 3-1-15,-1-2 17 0,3 0-13 16,0-8-12-16,1-8-11 0,-3 3-28 16,-1-7 3-16,3 6-34 0,0-4-43 0,0-7-115 15,-3-3-3-15,4 2-486 0,2-4 2 0,-3-5 93 16</inkml:trace>
  <inkml:trace contextRef="#ctx0" brushRef="#br0" timeOffset="194302.75">21736 15008 744 0,'17'-17'244'0,"4"9"-40"15,-3-2 6-15,4 3-10 0,0 0-31 16,8 6-8-16,-2 1-15 0,3 4-23 0,6 5-5 16,8 8-26-16,-1 3 5 0,-3 5-33 0,-7 7 5 15,1-2-5-15,-9 1 5 0,-2-2-10 16,-9-1-18-16,-2-3-23 0,-4 0 25 0,-1-2-4 15,-5-5-26-15,-2-1 28 0,-5 3-6 16,1-2-12-16,-8-1 6 0,-5-1 9 16,-2-4-25-16,-3 0 0 0,-2-3 25 0,-5-3-7 15,-2-3-90-15,-1-2 20 0,0-2 14 0,-3-4 25 16,0 1 56-16,-1-5-2 0,4 3-5 16,5-1 2-16,5 0-5 0,0 4-38 0,5-2-49 15,5 3-3-15,4 1 16 0,7 1-26 0,-7 0-35 16,7 0-52-16,0 0-31 0,17 8-22 0,1 2-605 15,5 0 93-15,-2-2 35 0</inkml:trace>
  <inkml:trace contextRef="#ctx0" brushRef="#br0" timeOffset="195242.94">22598 15312 760 0,'0'-11'281'0,"-3"1"14"0,-1 5-50 0,-3-2 14 15,4-1-42-15,-4 2-94 0,0-1-10 0,1 0-23 16,-5 2 2-16,1 0-5 0,-4 5-18 16,3-3 10-16,-2 5-17 0,-1-1-1 0,-2 4 6 15,1 0-24-15,-1 2 3 0,2 1-10 0,1 5-26 16,2-2-5-16,4 3 3 16,0-2-16-16,1 3 3 0,5-5-5 0,1 3-18 15,1-2 18-15,2-2-19 0,4 0-1 0,-1-2-11 0,5-2 0 16,2-2-36-16,2 0 16 0,-2-3-37 15,4 0 32-15,-3 0-16 0,3 0 20 16,-1-2 11-16,-5-1 8 0,3-2 10 0,-4 4 17 16,4-3 42-16,-4 1 12 0,-3-1 24 0,-1 1-4 15,2 0-6-15,-2 1 1 0,-6 2-7 16,10-5-5-16,-6 4-15 0,-4 1-21 0,10-4 18 16,-10 4-5-16,0 0-8 0,0 0 13 0,13 5-2 15,-9-1-13-15,-1-1-1 0,1 0-17 0,3 2-3 16,0 0-5-16,3-1 8 0,1-3-8 15,-1 4-15-15,3-3 12 0,1-4-2 0,3-3-25 16,3 4 14-16,1-6 1 0,-1 0 0 16,4-3 20-16,0 0-15 0,0-5 7 15,0-2-9-15,0 1-6 0,-3-1 0 0,3-1-10 16,-7 3 51-16,0-2-46 0,-4 5-5 0,-6-1 15 16,1 3 1-16,-5 0-1 0,-3 4 3 0,0-1 2 15,-4 0 29-15,-6 3 7 0,0 2-10 16,-4-2 26-16,0 4-11 0,-7 5 26 0,5-2-28 15,-8 4 10-15,0 2 18 0,4-1-11 0,-1 3-4 16,3 4 5-16,2 1-8 0,-2 2 10 16,8-2-7-16,0 5-1 0,2 0 6 0,5-1 2 15,3 0-17-15,3 0-6 0,2 2 3 0,2-4-1 16,3 3-7-16,4-3 1 0,-1 0-12 16,4-1 9-16,-3-2-18 0,-1-4 10 15,1 6-8-15,-4-5-13 0,1-2 6 0,-5 0-14 16,-2 1-1-16,-4-4 14 0,0 8 1 0,-4-5 9 15,-6 3-9-15,0-1-8 0,-3 3 28 16,-5 0-5-16,2-2-6 0,-5 1 27 0,0-3 4 16,4 1-15-16,-4-2 21 0,1 0-3 0,3-2 8 15,3-1-1-15,1-1 24 0,3-4-8 16,2 0-5-16,2-2-23 0,6 0-20 0,0-10-11 16,9-1-10-16,5-3 7 0,7-8-37 15,10-8-40-15,6-3 6 0,1 1-35 0,6-1 6 16,-2-2-17-16,2 2 21 0,-3 1-21 15,0 0 33-15,-3 4-54 0,-4 3 65 0,-7 3 45 16,-6 7 21-16,-2 4 95 0,-7 0 20 0,1-2 23 16,-2 5 8-16,-5-1-18 0,-2 1 2 15,2 4-17-15,-3-2 28 0,-2 1 7 0,-1 2-10 16,0 3-20-16,0 0-13 0,-4-7 2 0,4 7 1 16,0 0-3-16,0 0-13 0,-20 10-10 0,16-5-8 15,-2 2-5-15,-1 1 10 0,0 1 3 16,0 1-28-16,3-1 5 0,1 0 2 0,-3 3-5 15,2-2-4-15,1 1 9 0,0-1-15 0,3 0-8 16,-1-1 11-16,1-3-26 16,1 4-15-16,-1-5-16 0,3 5-25 0,0-3-67 15,4-3-95-15,-4 0-619 0,3 0 123 0,-1-1 13 16,-5-3 112-16</inkml:trace>
  <inkml:trace contextRef="#ctx0" brushRef="#br0" timeOffset="195867.92">23306 15115 765 0,'0'-7'292'0,"0"7"-36"16,0 0-21-16,0 0-22 0,0 0-29 0,0 0-23 0,0 0-41 16,16 18-12-16,-12-10-26 0,0 6-49 15,3 1-12-15,-1 2-24 0,-3 1-15 16,4 0-25-16,-4 0-14 0,2 2-22 0,-2-1 2 15,0-4 18-15,0 2-7 0,-2-6 7 0,2 2 49 16,-3-4 76-16,3 1 16 0,0-2 31 16,-2-6-24-16,-1 6 11 0,0-8-13 0,3 7-5 15,-3-7-5-15,0 3 2 0,0-3-33 0,0 0 13 16,0 0-10-16,6 3-11 16,-6-3 13-16,0 0-7 0,0 0-11 0,0 0-15 0,0 0 0 15,11-8 8-15,-8 3-11 0,-3 5-7 16,7-5-1-16,0 2 1 0,0 0 5 15,-3-1-18-15,5 2 12 0,-2-1 1 0,4 2-23 16,-1-3 25-16,0 3-8 0,-2-1 4 0,2 0-6 16,0-1 2-16,-1 3-4 0,-1 0-1 0,-8 0 0 15,13 0-2-15,-6 3 3 0,-7-3-11 16,11 1 16-16,-4 2-14 0,-4-2 11 0,-3-1-18 16,6 8 8-16,-2-2-10 0,0-3 12 0,-1 1-5 15,1 0 34-15,-1 0-26 0,-3-4 20 16,7 6 3-16,-4-1-18 0,4-3 5 0,0-2 15 15,-7 0-17-15,20 0-6 0,-9 0 1 16,2-4 2-16,5-2-21 0,-2-1 9 16,2-3-11-16,1-1-21 0,2-3-23 0,-3-1-9 15,1 0-11-15,-1 2 0 0,-4-2 18 0,0 0 10 16,2 2 18-16,-8 1 13 0,2 2 15 16,-2-1-21-16,-6 4 14 0,1 0 28 0,-3 0-3 15,0 3 23-15,0 4 15 0,-7-6 1 0,1 5-24 16,6 1 29-16,-18 0-11 0,18 0 9 0,-17 3-12 15,4 2 4-15,3 2 9 0,-1-1-25 16,1 1-5-16,-3 0 13 0,3 2-8 0,2 0-2 16,4-1 2-16,-2-1-18 0,6 1 10 15,0-1-15-15,3 0-13 0,1-3-46 16,7 2-33-16,-1-5-48 0,6 1-19 0,1-2-64 16,4-2-371-16,-1 0-107 0,4-4 33 0</inkml:trace>
  <inkml:trace contextRef="#ctx0" brushRef="#br0" timeOffset="196209.08">24095 15141 517 0,'-7'5'202'0,"0"0"-3"15,-3 3-17-15,-1 7-13 0,1 2-10 0,-2 8-31 16,0 4 20-16,2 2-35 0,-2 16-13 16,-3 0-6-16,5-1 1 0,2 4-10 0,-2 5-19 15,1-3 8-15,1-1-25 0,5-9 12 0,-1-4-25 16,1-4-18-16,-3 1 15 0,5-2 6 15,-2-6-29-15,0-2-30 0,0 0-14 16,-5-2 11-16,2-3 0 0,-1 0-10 0,0-5 23 16,-7 0-29-16,-2-3 11 0,1 1-15 0,-3-3 38 15,-1-4-1-15,-6 0 6 0,3-3 13 16,-9-3 33-16,7 0 26 0,-4-3 5 0,-2 0 81 16,5-5-37-16,1 2-67 0,4-2-13 15,3 1 86-15,3-3-16 0,4 2-1 0,10-4-18 16,14-4-10-16,23-12-8 0,25-2-20 0,13-1-8 15,14 1-18-15,17 2-38 0,40-14-80 16,8-15-168-16,4 31-610 0,3-2 72 0,6-1 125 16,4 3 39-16</inkml:trace>
  <inkml:trace contextRef="#ctx0" brushRef="#br0" timeOffset="205211.45">22693 14016 327 0,'1'0'120'0,"-1"0"1"0,6-8 78 0,-6 8-25 16,4-3-2-16,-4-1-16 0,0 4-7 16,3-8-16-16,-3 8-16 0,3-3-4 0,-3 3 2 15,4-7-20-15,-3 2-3 0,-1 5-15 0,0-7 2 16,0 7-15-16,-1-7 5 0,-3 1-2 0,4 6-8 15,-6-7-11-15,5 5-2 0,-5-1-7 16,3-2-11-16,-4 1 0 0,-1 0-15 0,2-1 13 16,-4 1-1-16,0-2-4 0,-1 2-1 15,1-2-12-15,0 3 10 0,-1-4-3 16,-5 0 0-16,1 0-4 0,-1 1-1 0,-2 0-10 16,-3-2 5-16,-1 2 3 0,0-4 5 0,-5 2 2 15,3-1-13-15,-3 0 4 0,-7-1 6 0,3-1-9 16,-3 1 2-16,-4 2 10 0,4-4-10 15,-14-3-15-15,10 0 13 0,1 7 7 0,3-2-13 16,-3-1 9-16,-2 0-12 0,5 1 6 0,-3 2 0 16,-1-3-5-16,-13-2-23 0,10 5-15 15,4-2-16-15,-15 2 0 0,7 0 3 0,4-1-1 16,1 5 11-16,-15-5 8 0,0 2-13 0,8 1-6 16,2-1 4-16,-10 0 1 0,10-1 6 15,2 5-7-15,-12-4 19 0,7 0-14 16,7 3 12-16,3-2 8 0,-4-1 10 0,2 3-8 15,-1 0 6-15,0-1 7 0,0 0-5 0,0 1 18 16,-1 0 20-16,-1 2-2 0,-1-3 8 16,-1 5-8-16,1-3 10 0,-1 2 10 0,1 1-17 15,-1 0 5-15,4 0-1 0,-3 3-2 0,2-2-7 16,-2 3 7-16,2-1-6 0,-1 3 9 16,-1-2-11-16,-8 6-4 0,4-4 1 0,10 1 6 15,-17 5 5-15,5 0-17 0,8-2 4 0,-9 2 13 16,0 1-16-16,2 1 1 0,2-2 0 0,-1 3 12 15,4 2 1-15,-1 1-6 16,1-3 1-16,0 2-16 0,2 3 17 0,1 0-6 16,7-2 7-16,4-1-16 0,-8 5 8 0,7-4 13 15,4 0-10-15,0 0 5 0,2 3-3 16,4-2 3-16,-2 3 13 0,-1-2 0 0,3 3-3 16,1-3 0-16,3 4-7 0,-1 1 9 0,2 0 1 15,-1 0 15-15,3 1-25 0,0 4 22 0,1-3-12 16,-1 4 0-16,4-2-11 0,0 3 13 15,3-3-17-15,-4 0 9 0,1 3-7 0,4-2 23 16,-2 1-38-16,1 1 10 0,1 1-1 0,2-1 9 16,1 1-14-16,0-6 1 0,0 2 2 15,3 0-2-15,0 1-3 0,3 0 3 0,0 6 2 16,0-5-5-16,1 2 16 0,2-1-21 16,1 3 15-16,1-2-20 0,1-1 7 0,-2 3-2 15,4-3 13-15,2 11-8 0,-3-6-7 16,1-4-1-16,2 8 8 0,2 2-2 0,-2-8 0 15,-3-4-16-15,4 11 15 0,2-7 9 0,-5-3-4 16,6 9-14-16,0-1 12 0,0 0-18 16,1-1 15-16,2 0 4 0,-6-6-4 0,7 6 1 15,1-2-3-15,-1-2 10 0,-3-3-2 0,9 4-1 16,-10-7-7-16,10 6 5 0,-2-2-15 0,2 0 31 16,1 0-14-16,-2 0-2 0,1-3-5 15,1 1-2-15,2 1 4 0,-2-4 4 16,3 2-6-16,-1-1 0 0,1 0 17 0,0-1-17 15,0 0 18-15,6 1-15 0,-3-4-1 16,1 5-4-16,-1-4 22 0,1 0-17 0,2 1 0 16,1-4-11-16,6 2 21 0,-3-2-3 0,3-1-15 15,1 1 5-15,2 0 15 0,2-4 0 0,2 0 3 16,0 2-7-16,0-1-4 0,1-1 11 16,-1-4-15-16,0 5-6 0,4-3 13 0,-1-1-17 15,1 0-1-15,3-1 13 0,-3-1-2 0,7 0 7 16,-4-1-15-16,4 0 10 0,-1-1 5 15,1 0-2-15,-1-4 2 0,1 1 0 0,-1 1 1 16,1 0-9-16,2-3 1 0,-2 3 2 16,0-3 8-16,3-1 2 0,-1 0-12 0,-2-2 4 15,3 1 1-15,0-1 0 0,0-2 4 16,0 4 4-16,-3-6-6 0,-8 1 5 0,-6-1-7 16,-4-1-18-16,4 1 12 0,14-2 14 0,0 1-19 15,-8-2 1-15,8 1 9 0,-1-2 11 16,-3-1-8-16,0-3-10 0,-10 5 6 0,13-5-6 15,-5 0 10-15,-1 0 0 0,2-1-15 0,-9 2 15 16,-7 0 11-16,13-5-19 0,-2 2 1 16,-4-3 10-16,3-1-6 0,-2 0 4 15,1 2-17-15,-1-5 6 0,1 3 8 0,-2-2-8 16,-4 0 10-16,1-3-12 0,-1 1 2 0,-2-3-8 16,-1 0 13-16,-1-4 0 0,-1 0 16 15,1 0-21-15,-5 0 2 0,2-1-17 0,0-3 10 16,1 2 15-16,-6 1-15 0,5-2 2 0,-3 0-9 15,-5 6 30-15,3-8-13 0,-1 1 7 0,0-1-6 16,-4 7 6-16,-7 0-19 0,8-6 4 16,-7 2 26-16,0 4-10 0,-2-2-26 0,-1-1 8 15,1 0 13-15,-7-2 2 0,1 0 0 0,1-3 0 16,-1 1-4-16,-2-1 6 0,-4 1 11 16,3-5-23-16,-2 5 18 0,-6-2 21 0,5-1-37 15,-4 0-7-15,-2-1 13 0,-1 3-6 16,-4-2 9-16,1-1 7 0,-3 1-24 0,-2-3 27 15,1 4-98-15,-10-12 18 0,3 3 3 16,-6 2-5-16,0-1 7 0,-5 3 0 0,-2-2 23 16,-1 0 6-16,-5 1 2 0,-1 1 12 0,-4 2-4 15,-2-1-5-15,-12-6 2 0,-3 3 10 16,0-1-5-16,-5 3-5 0,-3-2 8 0,-2 4-5 16,0-1-6-16,-3 0 11 0,-1 0 15 0,-3 1-15 15,-7 0 2-15,-5-1 8 0,-5 7-2 0,-4-5 2 16,-6 0-11-16,0 0-14 0,0 1 4 15,-7-3 1-15,-34-1 4 0,-3-2 19 0,-1 5-16 16,0 1-35-16,-10 7-27 0,-7-2-32 16,-17 5-67-16,-6-10-195 0,2 11-458 15,-15 4 90-15,-9-2 84 0</inkml:trace>
  <inkml:trace contextRef="#ctx0" brushRef="#br0" timeOffset="208583.2">3977 13309 386 0,'3'-3'36'0,"0"-2"23"0,-3 5-3 16,8-8-7-16,-8 6-13 0,0 2-3 0,7-8 3 16,-4 6-16-16,0-2 95 0,-3 4 21 0,7-1-36 15,-7 1 20-15,0 0-5 0,14 0 21 16,-14 0-57-16,11 7 26 0,-2 0-5 0,2 1 5 15,-1 2-100-15,4 7-2 0,3 1 15 0,4 5-21 16,6 12 47-16,-1 3-42 16,5-2 34-16,-3 4-26 0,2 0 8 0,2 1-13 15,-2-3 31-15,4 4-28 0,-3 0 22 0,4-1-14 16,-1-1-3-16,-3 0 7 0,3-5-2 16,-3-1-10-16,-1-2 7 0,-2-1 16 0,-5-5-24 15,-5-7 4-15,2 5 7 0,-3-5-8 0,0 0-5 16,0-1-5-16,-3 0 20 0,0-2-9 15,0-3-9-15,-1 2 6 0,1-2-3 0,-4-1 5 16,-3-4 8-16,3 2 10 0,-3-3 36 0,0 1-10 16,-4-1 8-16,4 0 14 0,-4-4 78 15,1 4-29-15,3-6-63 0,-7-1-16 0,0 0 18 16,0 0-26-16,7-15 8 0,-4 3-12 16,0-5 9-16,0-7 1 0,1-2-29 15,-1-9 16-15,2-1-6 0,1-17 3 0,1-2-10 16,-1 2-2-16,5-6-6 0,-4 1-10 0,6 0 2 15,1 1-4-15,-3 0 2 0,6 4 0 0,-4 3-13 16,0 3 105-16,-2 12-23 0,-1 6-15 16,-3 7-13-16,0-2 3 0,0 9 2 0,-4-2-16 15,1 5 1-15,-1-1 2 0,1 5-27 16,-2-2 1-16,2 2-12 0,0 1-3 0,-4-1-12 16,3 5 22-16,1-3-22 0,-4 6-11 15,3-1 13-15,-3 1-2 0,0 0-19 0,0 0-9 16,0 0-19-16,13 13-4 0,-13-7-52 0,3 7-46 15,2-2-56-15,-2 3-98 0,-6 4-74 16,6-1-373-16,1 1 102 0,2 3 71 0</inkml:trace>
  <inkml:trace contextRef="#ctx0" brushRef="#br0" timeOffset="208852.13">5407 13748 532 0,'0'0'205'16,"0"0"-11"-16,0 0-25 0,0 0-15 0,0 0-6 15,-5 8 11-15,5-8-41 0,0 6-21 16,0-6-13-16,0 10 9 0,0-1-14 0,-3 0-2 16,3 0-18-16,0 4-16 0,0-1 16 0,-3 4-10 15,3 0 15-15,-1-1-16 0,1-2-25 16,0 4-7-16,0-2 17 0,0 0-15 0,0 0 5 15,0-2 0-15,0 2-5 0,0-2 2 0,0-1 3 16,-2 1 8-16,4-2-11 0,-2-1-25 16,1 0-33-16,-1-2-11 0,3 0-38 15,-3-1-41-15,0 0-53 0,0-2-24 0,3 0-3 16,-3-5-513-16,0 0 88 0</inkml:trace>
  <inkml:trace contextRef="#ctx0" brushRef="#br0" timeOffset="209028.65">5437 13381 908 0,'0'-5'302'0,"-4"0"-30"0,4 5-55 0,0-6-38 16,0 6-28-16,0 0-41 0,0 0 3 15,0 0-69-15,0 0-21 0,0 0-93 0,18 8-111 0,-12 6-559 16,1 2 64-16,1 4 59 0</inkml:trace>
  <inkml:trace contextRef="#ctx0" brushRef="#br0" timeOffset="209508.36">5697 13746 701 0,'0'0'269'0,"0"0"17"0,3-5-35 15,-3 5-120-15,0 0 2 16,0 0-26-16,3-4-9 0,-3 4-9 0,0 0-9 16,7-3-1-16,-7 3-13 0,0 0-9 0,17 7-11 15,-10-2 15-15,0 0-17 0,1 2-11 16,1 1-2-16,1 4 5 0,4 1 2 0,-3 4-15 16,2-1-3-16,-3 1-20 0,1 1 24 0,0-1-7 15,1 3-6-15,-1-1 1 0,0-1 1 16,-2 0-5-16,1-4 2 0,-2 1 23 0,-2-4-30 15,1 1-16-15,-3-1 18 0,2-3 13 0,-3 1-7 16,-2 0 17-16,2-6 0 16,-2 3-10-16,-1-6 2 0,-1 7 8 0,1-7-12 15,0 0-11-15,0 0 31 0,0 0-26 0,-17-19 8 16,14 6-26-16,-1-2 24 0,1 2 4 16,0-5-28-16,3-2 19 0,0 3-6 0,0-3-10 15,0 2 10-15,3-2 10 0,0 2-5 0,1-1 18 16,2-1-10-16,1 0-7 0,4 1-4 15,-1-2-9-15,-3 6 7 0,3 3 13 0,0-3-13 16,-3 3-5-16,3 1 0 0,-2 0 0 0,1 2-8 16,-2 0 3-16,4 3-8 0,-5-2 13 15,1 3-33-15,0 2 5 0,-1 0-21 0,-1-1-2 16,-5 4-3-16,7-2-23 0,-7 2 3 16,0 0-56-16,10 9-62 0,-10-6-64 0,-1 2-21 15,1-5-434-15,0 10 38 0</inkml:trace>
  <inkml:trace contextRef="#ctx0" brushRef="#br0" timeOffset="210882.71">6302 13243 790 0,'0'0'254'0,"0"0"-26"0,0 0-26 16,-7 23-23-16,4-8-23 0,2 4 5 0,-2 6-22 15,-3 6-11-15,5 3-16 0,-5 2 1 0,2 14-16 16,-3 2 0-16,3-2-17 0,-2 3 4 16,0-3-17-16,2 2-8 0,-2-4-11 0,5-7 6 15,1-5-8-15,-4-5-13 0,4-4-12 0,0 3-6 16,4-5-17-16,-4-5-47 0,1 1-41 15,1-3 14-15,-1-1-60 0,2-6 18 0,-3 2-30 16,4-3 35-16,-2-4-15 0,2-2-38 16,-1-2-26-16,-3-2-10 0,0 0 30 15,0 0 19-15,7-10 22 0,-3 5 52 0,-8-7 17 0,4 4 44 16,0 1 23-16,0-4 26 0,0-1 38 16,-3 0 41-16,2 4 13 0,1-4 5 15,0 5 3-15,-3-2-14 0,3-3 22 0,-3 6-27 16,3-3 4-16,0 2-32 0,3 1 6 0,-3-1-21 15,3-3-5-15,1 3-3 0,4-1 8 16,1-1-20-16,1 0-11 0,4-1-10 0,-3 1-2 16,6 0-6-16,3-2-2 0,-3 1-18 0,4 2-38 15,-4 1-13-15,7-3 12 16,-8 6-2-16,2-2-12 0,-2-1 12 0,2 1-13 16,-5 4 10-16,1-2 14 0,-4 0 20 0,1 1-19 15,-4-1 6-15,0 2-2 0,2 1 12 16,-9 1 10-16,11-1-9 0,-11 1 14 0,7 4-10 15,-7 3 19-15,3-1 12 0,-3 2-13 0,-3 3 16 16,0-1-16-16,0 5 0 0,-1 3 0 16,1-3-12-16,-2 3 25 0,2 3 5 0,-4 0-13 15,4-4 16-15,0 5-21 0,0-4 8 0,2-2 5 16,1 1-10-16,-2-5 13 0,4 1-16 16,2-1-13-16,-1-1 21 0,1-3-2 0,2 0-19 15,5-5-38-15,-4 1 26 0,6-2 2 16,-2-4 8-16,5-2 10 0,-2-3-26 0,3-1 16 15,4-2-13-15,0 1 11 0,-4-3-1 16,3-1 11-16,-3-2-9 0,0 7 22 0,-4-2-3 16,-2 2 25-16,-1 1 0 0,0-1 8 0,-3 4-2 15,1-2-6-15,-2 3-4 0,1-1-16 16,-1 0 2-16,-1 0-7 0,-2 2 0 0,-3 2-18 16,0 0 10-16,0 0-31 0,16 8 18 0,-15-1 11 15,5-1-3-15,-1 0 0 0,1 4 13 16,-2-1-16-16,5 1-7 0,-5-1 28 0,6 0-13 15,0 0 0-15,0 0 16 0,1-2-9 0,-1-1-4 16,7-1 0-16,-3-3-24 0,2 1 9 16,2-1-19-16,0-4-15 0,1-3 8 15,2 2-26-15,-4-4 10 0,1 0-4 0,2 1 9 16,-6-6-2-16,0 1-10 0,-1-3 2 16,-6 3 0-16,3-3 21 0,-6 1 12 0,-1 1 9 15,-3 2 4-15,-3 0 13 0,-1 1-5 0,-6 2 10 16,3 0 3-16,-3 2-5 0,-4 3 12 15,-3 1 8-15,-1 1-5 0,-2 1 0 0,3-1-5 16,-4 6-7-16,5 0-6 0,-2-1 10 0,5 3 8 16,-4-1-18-16,6 1 13 0,1 0-18 15,6 0 0-15,-2 1-2 0,3-1-3 0,2-1-3 16,2-2 5-16,5 2-2 0,-2-6 3 0,6 5-14 16,1-5 6-16,3-1 7 15,-1 0-12-15,0 0-5 0,4-1 7 0,-6 0 13 16,3-1 0-16,-1 2-3 0,-3-3 3 0,-2 2 26 15,1 1-16-15,-9 0-12 0,13 0 12 16,-13 0-15-16,11 0 17 0,-11 0-17 0,7 6 13 16,-4-4-8-16,-3 6 10 0,1 1 6 0,-1-1-9 15,0 6 4-15,0-3-11 0,0 6 5 16,3-4 5-16,-3-1 21 0,3 3-13 0,-3-5-8 16,3 4-5-16,2-3 0 0,1-3 5 0,-2 0 0 15,5-2 3-15,2-3 0 0,-1-5 10 16,3-3-28-16,5-5 13 0,3-5 7 15,2-5-12-15,5-18 9 0,3 0-17 0,-1-9 13 0,1-10 0 16,3-5-3-16,-7-11 0 0,1 0 3 16,-4-5 2-16,-3-4 23 0,-1-3 3 15,-6 5 15-15,-4 5 8 0,-4 19 13 0,-6 10-21 16,0 10 26-16,0-1-21 0,-3 10 62 0,-4 2-1 16,1 6-40-16,-5 3-5 0,1 3-8 15,-3 7-5-15,-4 3-6 0,3 10-1 0,-7 7 4 16,-13 18-18-16,7 11-7 0,-7 18 10 0,9 14-5 15,2 5-16-15,9 7 11 0,7 6 0 16,0 2-24-16,7 0 9 0,7 3-8 0,4-6-37 16,5-7 1-16,8-8 3 0,4-6-1 0,6-14-20 15,8-7-39-15,-2-18-73 16,8-19-131-16,27 12-605 0,-10-13 101 0,6-9 56 0,5-8 125 16</inkml:trace>
  <inkml:trace contextRef="#ctx0" brushRef="#br0" timeOffset="211814.07">8305 13923 803 0,'-3'-7'254'0,"3"-1"73"0,0 3-73 15,-4 0 7-15,4 5-23 0,0-7-36 16,0 7-30-16,0 0 2 0,-4-2-44 0,4 2 3 16,0 0-23-16,0 0 0 0,-3 14-23 0,3-2-10 15,-3-1 3-15,3 4-14 0,-3 6-4 16,2 0-9-16,-2 4-2 0,3-2-2 16,-3 2-3-16,-1-1-13 0,1-5 6 0,3-2-21 15,-4 4-18-15,4-7 10 0,0 0 0 0,-3-3 6 16,3 2-6-16,0-4 15 0,0-1-7 15,0-5-20-15,0-3-11 0,0 0 18 0,0 0 0 16,17-11-12-16,-10-3 14 0,3-2-7 0,4-3-2 16,-1-4-3-16,5-2 2 0,-2-2-15 0,5 2 18 15,-3 2-10-15,1-2 0 0,-1 7 5 16,3 0-1-16,-5 2-6 0,2 4-4 0,-5 1-17 16,1 6 20-16,0 0 3 0,-1 4-5 0,1 1 2 15,-1 1-18-15,-1 7 21 16,4 1-6-16,-5 1 6 0,-1 5-3 0,0 1 6 15,0 1 20-15,0 4-16 0,-6-3 0 0,2 0-2 16,-5 0 5-16,2 3-5 0,-3-3 5 16,3-1-13-16,-3-5 13 0,4 2-7 0,-4-3 7 15,0 2 5-15,1-5 10 0,-1-1-10 0,2-3 8 16,-1 1-5-16,-1-5-8 0,0 0-8 16,9-12-5-16,-2 6-5 0,0-6 18 0,4-7-28 15,-2 0 23-15,6-4 0 0,-2-1-3 0,4 1-10 16,0-2 21-16,1 0-6 0,-2 1 14 0,2 5 7 15,-2 2-6-15,-1 2 4 16,-2 3-21-16,-2-1 12 0,2 6-2 0,-6-3 8 16,4 6-5-16,-2 0-3 0,1 2-2 0,-3 2 2 15,-7 0 10-15,17 8 0 0,-10-4-30 16,-1 8 25-16,2-2-12 0,-4 3 9 0,2 0 22 16,-2 4-27-16,-1 3-4 0,0-1 17 0,1 2-18 15,0 2 8-15,-1 2-35 0,-3 0-37 16,3-2-30-16,1-3-123 0,2 1-62 0,1-5-427 15,0-3-66-15,0 0 73 0,0-5 78 16</inkml:trace>
  <inkml:trace contextRef="#ctx0" brushRef="#br0" timeOffset="212184.3">9248 14030 790 0,'0'-7'320'0,"0"7"-43"0,0-7-31 16,0 7-26-16,0 0-5 0,0-4-44 15,0 4-2-15,0 0-18 0,0 0-23 0,3-4-20 16,-3 4 2-16,0 0-23 0,0 0-5 0,0 0-21 16,0 0-10-16,0 0-5 0,18 7-15 15,-18-7-8-15,10 1-13 0,1-1 1 0,-4-2-14 16,3-3 11-16,1 1-11 0,-1-3-15 0,2 0 16 16,0-1 4-16,1-3-4 15,-6-2 4-15,3 5 11 0,-3-4 13 0,-1 1-6 16,-2-1 13-16,-1 4 3 0,1-1 3 0,-4 1-9 15,0 0-1-15,-1 3 14 0,-2 0-33 16,0-2-2-16,-4 6-5 0,0 0 20 0,-4-1-3 16,11 2 11-16,-19 4-24 0,5 1 6 0,0 2 0 15,4 4 0-15,-7 1 0 0,4 3 7 16,2 3-33-16,-2 4 26 0,6-2 5 0,-1 3-10 16,1 1-1-16,4 0 6 0,0-5-5 0,6 5-16 15,-3-6-7-15,4 0 12 0,2-1-7 16,8-2-28-16,0 0-34 0,3-4-15 0,0-4-87 15,3 0-39-15,-2-7-104 0,5 0-515 16,2 1 95-16,5-7 51 0,-2 4 102 0</inkml:trace>
  <inkml:trace contextRef="#ctx0" brushRef="#br0" timeOffset="212704.09">9740 14015 688 0,'4'-6'228'0,"0"3"0"0,0-2-8 0,-1 2-13 15,-3 3-15-15,3-7-43 0,-3 7-16 0,0 0-3 16,0-4-27-16,0 4-9 0,0 0-19 15,0 0 6-15,0 0-22 0,0 0 8 0,-10 21-26 16,6-13 10-16,0 2-13 0,-2 3-2 0,2-1-20 16,1 3-19-16,-3-1-7 0,1-3 0 15,2 6-26-15,0-4-10 0,-1-1-13 16,4-4-8-16,-3 2-12 0,0-2 28 0,3-1-31 16,3-1 0-16,0-4 18 0,-3-2 5 15,0 0 10-15,15-2-4 0,-6-4 17 0,2-2 18 16,3-1 13-16,-4-1 2 0,4-1 8 0,-1-1 16 15,5 2-8-15,-5 0 10 0,0-2-21 16,1 4 1-16,-1 0 2 0,2 2 33 0,-5 2-40 16,0-3 20-16,1 5 2 0,-2 1-17 0,-2 0-8 15,-7 1 12-15,15 4 3 0,-9-2-7 16,-2 3 2-16,2 2 3 0,-3-1 7 0,2 3-7 16,-2 0-3-16,0 0-2 0,-3 1-3 15,3-3 5-15,-3 1-3 0,1 0 3 0,-1-2-10 16,3-2 23-16,-3 4-46 0,3-2 8 15,0-3-9-15,-3-3 14 0,10 0 10 0,-10 0-5 16,14-7 2-16,-4 4 23 0,1-4 1 0,-1-3 17 16,3 1 23-16,-2-4-15 0,0 3 28 15,-1 0-5-15,3-3-12 0,1 3-4 0,-3 0-7 16,2 0 10-16,-6 3 0 0,3-1-4 16,0 0-9-16,-3 1-2 0,-1 3 5 15,2 0-13-15,-4 4-5 0,2-3-3 0,-6 3-7 16,13 0 8-16,-13 0-6 0,11 3-5 0,-4 5 3 15,0-1-8-15,2 3 5 0,2-2-10 16,-1 6-23-16,5 2-25 0,-2-3-52 0,4 4-89 16,-7 0-98-16,4 2-484 0,6-5 93 0,-5 1 59 15</inkml:trace>
  <inkml:trace contextRef="#ctx0" brushRef="#br0" timeOffset="214019.98">10585 13991 611 0,'-3'-4'243'16,"-1"0"-28"-16,4 4-12 0,-7-5 35 0,1 3-16 15,6 2-24-15,-10-3-19 16,2 3-13-16,8 0-17 0,-17 5-21 0,5 0-11 16,1 2-2-16,1 0-7 0,-2 4-26 0,3-1-3 15,-1 5-7-15,-1-2-21 0,4-1 5 0,0 4-2 16,1 1-21-16,3 0-7 0,-1-3-3 15,4-3-20-15,0 3-14 0,4-3 11 0,2-1-2 16,4 0-31-16,4-4-1 0,0 1-14 0,3-2-1 16,0-4 18-16,3-2-15 0,1-4-2 15,-1 4-4-15,4-6 22 0,-3 0 9 0,-4-3-4 16,0 3 2-16,-3-1 2 0,3-2 11 0,-7 2 2 16,0-2 26-16,-3 2-20 0,0 1 14 15,-4-3-17-15,-3 3 13 0,1 0 2 16,-2 3-2-16,-2-2 17 0,0 0 4 0,-4 4-6 15,0-2 5-15,0 0-5 0,0 4-5 16,-3-3-3-16,3-1 6 0,-3 2 17 0,3 1-5 16,1-1 13-16,6 2-12 0,-14-5 14 0,14 5-7 15,-7-2 10-15,3-3-12 0,4 5-1 16,1-8-15-16,5 0-18 0,-2 2-12 0,7-5 17 16,-1-1-20-16,6-6-19 0,-2 2 24 0,-1-5-25 15,5 2 7-15,-5 0 5 0,-2-1 18 16,-1 2-3-16,-3-1 18 0,-1 2 11 0,-2 1 0 15,0 0 7-15,-4 2 5 0,-5 0-15 0,-4 1 6 16,-1 3-6-16,-5-1-16 0,-1 4 16 0,-8 1 3 16,3 0-6-16,-7 5 3 15,-2 1 0-15,3 0-15 0,-3 4 5 0,2-1-21 16,0-2 13-16,1 7 0 0,0-1-2 0,3-1 10 16,4 3 15-16,5-2-20 0,2 2-1 15,-1 0-4-15,7 0 2 0,4 0 8 0,3-2-6 16,0 2-4-16,10-2-13 0,7 2 10 0,7 0-21 15,7-2-4-15,7-3-16 0,2 2-3 16,1-4-17-16,1-2 5 0,-2-1 12 0,1-1-5 16,-3-3 11-16,-7 1 17 0,0 0 11 0,-4-1 3 15,-7 3 27-15,1 0 21 0,-8 0-18 16,2 1-8-16,-2-2-15 0,-6 3 13 16,3 3-5-16,-10-3 12 0,7 5-17 0,-7 2-6 15,0 1 8-15,0 0-7 0,-3 2 10 0,-1 4-1 16,-2 0 1-16,1 0-11 0,2 1 19 15,-3 0-19-15,6-5 16 0,-3 5-16 0,2-5 21 16,1 2-5-16,1-1-18 0,5-3 8 0,0 0 4 16,2-4-4-16,2 3-8 0,0-7 10 15,7 0-8-15,0 0 1 0,1-4-3 0,6-2-18 16,0-3 12-16,-1-1 11 0,-2-1-2 0,3 0 2 16,-4-1 7-16,-2 0-9 0,-1 4 30 15,-1-1-2-15,-6 1 12 0,1 0-2 0,-1 1 0 16,-6 2 10-16,2 0-10 0,-1-2-11 15,-2 6-2-15,-3 1 0 0,3-3 0 16,-3 3-15-16,0 0 12 0,0 0-4 0,0 0-9 16,-11 13 6-16,8-5-8 0,-3-1-10 0,5 1 8 15,1 0 2-15,-3 1-10 0,3-2 20 16,0-1-22-16,0-1 1 0,3 2 9 0,0-3-6 16,4 0 11-16,4-4-8 0,-1 0 3 0,4 0 7 15,-1-7-2-15,9 1-11 0,0-6 8 16,6-3-5-16,-1-3-8 0,8-6 26 0,3-1-10 15,-7-1-11-15,-1 5 16 0,-10 0-10 0,1 2 7 16,0 0 16-16,-5 3-19 0,-5 5 14 0,0-1 7 16,1 1-15-16,-8 4-8 15,4 0-13-15,-5 1 13 0,0 4 11 0,-3 2-1 16,0 0-5-16,0 0 1 0,-24 22-6 0,11-4 2 16,-2 7-2-16,-5 12-7 0,0 6-1 15,-1 2 6-15,4 5 2 0,-4 16-5 0,4-10 18 16,1 2-31-16,4-1 16 0,-1 0-6 0,0-1 8 15,-1-4-23-15,4 1 11 16,-4-3-4-16,4-2-12 0,3-10-18 0,-4-9 3 0,2 1 0 16,2-10-3-16,-3 3 18 0,-4-4 2 0,7-6 11 15,-7-1 0-15,1-4-8 16,0 2 8-16,1-5 10 0,-1-3 20 0,-4-2-7 16,3 0-8-16,-6-2 8 0,3-5-6 0,-1-1-1 15,-2 0 14-15,3-5-23 0,-1-2 6 0,5-3 25 16,-1-3-23-16,7 2-7 0,1-5 17 15,6-1-23-15,0-1 1 0,7-5 7 0,3-1 2 16,13-6-7-16,2 0 5 0,9 1 0 0,3 3 10 16,5 3-22-16,5 1 30 0,1 5-16 15,0 2-2-15,-3 3-31 0,-1 3-15 0,-7 7-33 16,-6 1-31-16,-4 3-80 0,-9 2-183 0,3 0-518 16,-8 4 164-16,0-2 0 15,-2-1 95-15</inkml:trace>
  <inkml:trace contextRef="#ctx0" brushRef="#br0" timeOffset="-151680.72">12127 13683 619 0,'3'-3'248'15,"-3"3"-10"-15,0 0-35 0,1-7-9 0,-1 7-12 16,0-7-16-16,0 7-17 0,0 0-11 15,-1-7-31-15,1 7-15 0,0 0 8 0,-3-6-25 16,3 6 14-16,-3-6-20 0,0 2 3 0,3 4-13 16,-1-4-5-16,1 4 10 0,-7-6-18 15,4 1-16-15,-1 2 9 0,4 3-11 0,-6-9 5 16,2 2-12-16,-2 6-6 0,1-7 3 0,-1-1-3 16,-1 1 3-16,-2 1-5 0,1-3 5 0,-2 0 0 15,0-3-5-15,-1 3-16 0,-2-2 13 16,0-1 1-16,-2-4-1 0,-1 6 10 15,-5-4-22-15,-3-3 9 0,-1 1 9 0,-2-4-14 16,-10 2 3-16,-4-5 11 0,0 1-32 16,-4 2 24-16,-2-1 7 0,2-1-91 0,-7 4 1 15,2-6 4-15,-2 7 35 0,0-4-5 0,-4 2-10 16,1-2 2-16,-1 4 8 0,-1-1 13 16,-2-4 5-16,-3 7 10 0,-15-8 0 0,1 6-15 15,-5-6 5-15,4 5 13 0,-1-3 0 0,-1 4-1 16,2-5-1-16,11 10 4 0,-13-10-7 0,-3 4 15 15,-4-2-11-15,-1 3 4 0,-3 0 12 16,-2-4-18-16,0 5 13 0,3-4-23 16,-3-1 5-16,2 5 5 0,1-2 16 0,0-2-11 15,1 3 3-15,2-3 8 0,-2 0-14 16,2 6 1-16,0-5 13 0,-3 1 7 0,-3 0-2 16,0 2-16-16,-1-1 11 0,1 1-9 0,-3-1 4 15,3 3-6-15,-1-2 6 0,1 2 4 16,3 1-7-16,3 0 8 0,1-1-11 0,13 4 3 15,-14-3 0-15,-2 4 7 0,-1-2 6 0,-3 2 2 16,3-1-2-16,-3 1-8 0,2-4-5 0,1 6 7 16,0 0-9-16,18-1 4 0,-18-1-12 15,13 2 7-15,2 1 0 0,-16-1 19 16,-1-3-11-16,16 4 7 0,-1 0-9 0,1 0-9 16,0-1 14-16,0 1-13 0,3 4 17 15,-4-4-7-15,1 3 6 0,-7-2-12 0,7 6 9 16,-4-2-6-16,1-1 11 0,2 3 10 0,-1 0-10 15,4 0-11-15,-2 4 13 0,2-3-10 16,2 5-7-16,-3-2-4 0,1 3 1 0,-1 0 5 16,5 0 5-16,-6 1 5 0,6 1-2 0,1 0-6 15,3 1 13-15,-4-2-20 0,1 7 0 0,0-5 10 16,3 7-10-16,-11 1 7 0,11-3 3 16,4 2 0-16,-1 2-2 0,-9 5-1 0,-1 1-2 15,17-1-10-15,-3-2 9 0,-7 7-1 0,4 3-1 16,9-7 13-16,-6 13-2 15,11-8-6-15,-1 2-2 0,4 0 5 0,6 1 3 16,-4 2-16-16,2-2 13 0,3 2-3 0,5 1-4 16,-6 2 14-16,7 1-9 0,-3-2-14 15,4 3 14-15,3 2-8 0,-5 1 7 0,6 2-5 16,1-1 11-16,2-1-3 0,1 4 8 0,3-1-19 16,-2 3 11-16,5-2-2 0,1 2 9 0,2-4-12 15,2 5 21-15,4-2-16 0,1-7-5 16,-1 9 17-16,7-7-12 0,0-4-5 15,0 0 3-15,3 11 4 0,4 0-7 0,3 2-3 16,1 0 8-16,-1-2 3 0,3 1-3 16,2 1 13-16,1-2-18 0,4 0 0 0,1-2 10 15,0-1 2-15,3 1-1 0,3 2-12 0,4 7-4 16,-4-12 26-16,7 10-27 0,3-4 14 16,1 4-8-16,7-3-3 0,-1-2 3 0,1 0 15 15,2 0-5-15,1-4 0 0,0 0 8 0,4 2-26 16,3-3 16-16,0 1 2 0,3-2-7 0,3 3 2 15,1-2 30-15,2-2-27 0,-2 1-16 16,6-2 21-16,-3 2-16 0,3-2 8 0,4 1 5 16,3-1-5-16,0 1-2 0,4-3 7 15,-4 0-8-15,1-5-2 0,2 5 0 16,4-5 2-16,4 0-2 0,3-1 3 0,3-2 2 16,1-1 2-16,2 0-9 0,1-4 4 0,0 2 3 15,5-3 8-15,0-1-6 0,8-1 6 16,0-1 2-16,0-2-7 0,1-2-1 0,6 3 16 15,-4-2-8-15,5-4 6 0,3 1-29 0,3 1 18 16,3-3 3-16,-6-4-1 0,-3 3 1 0,2-3 2 16,-4 3-5-16,5-4-5 0,4-2 3 15,2-1 15-15,-3 3 2 0,3-6-2 0,5 0-5 16,-5 1-10-16,-2-3 7 0,-1 0-2 0,-1 1-1 16,-2-3 1-16,-4 1 2 15,3-2-10-15,-2 0 13 0,3-3-23 0,3 0 17 16,0 0-1-16,-3-2 1 0,-1-1-7 0,-7-5 8 15,2 1 0-15,-5 0 7 0,0-2-10 16,4-2 0-16,-3-2-2 0,3 1 4 0,-4-1-14 16,-6-2 17-16,-1-4 3 0,-3 3 7 0,4-4 19 15,-1 0-29-15,-3-2-5 0,4-1 8 0,-4-2 0 16,-3-1-8-16,-1 0 5 0,-6 0-7 16,-3-5-3-16,-4-1-11 0,3-3 19 0,-3-1-13 15,-3 0 18-15,-3-3-16 0,1 0 6 0,-7-6-1 16,1 3-2-16,-9-3 0 0,-1-1 13 15,-6-5-13-15,-7 4-5 0,-3-6 2 0,-5 0 6 16,-9-4 20-16,-1-6-21 0,-9 2 14 16,-7 4 25-16,-3-14-41 0,-5 11 18 0,-9-5-13 15,-5-21-5-15,-8-1 2 0,-5-1 4 16,-13-1-4-16,-14-25-2 0,-13 3 3 0,-8 1-14 16,-6-3 9-16,-10-1-6 0,-8 0 8 0,-16-4-15 15,-18 2-13-15,-19 3-11 0,-8-4-2 16,-61-25-23-16,-22-1-51 0,-12 13-115 0,-35 9-118 15,-7 10-413-15,-27 4 91 0,-20 4 50 0</inkml:trace>
  <inkml:trace contextRef="#ctx0" brushRef="#br0" timeOffset="-104521.42">26161 13101 586 0,'-2'-10'225'0,"-1"9"-8"15,3 1-25-15,-3-7-7 0,3 7-9 0,0-6 6 16,0 6-26-16,0 0-99 0,-3-6 14 0,3 6 80 16,0 0-36-16,0-5-7 0,0 5-18 15,0 0 2-15,0 0-8 0,0 0-17 0,0-8-21 16,0 8-15-16,0 0 4 0,0 0-9 16,0 0-3-16,0 0-8 0,0 0 8 15,0 0-7-15,0 0-14 0,-4 19 16 0,4-12-13 16,-3 5 8-16,0 0-5 0,-1 3-3 0,-3 3-3 15,5-1 4-15,-6 6 6 0,1 1-17 0,1 4 18 16,-5 3 15-16,4 1-23 0,-3-1 11 16,-4 17-3-16,0-2-11 0,0-1 13 0,-2-3 14 15,-2 3-9-15,5-2-7 0,-4 0-3 0,0-4 3 16,3-3-8-16,-3 3 8 0,0-5 12 16,7-5-27-16,-4-4 15 0,-3 5-11 0,0-4 19 15,-3 10-6-15,-1-10-2 0,-7 6 0 16,8-1 5-16,-7 3-1 0,0-1-11 0,-1 0 14 0,-3 1-15 15,1-1 5-15,-4 0 13 16,1 1-20-16,0 0-6 0,-5-1 11 0,4 0-8 16,0 1 5-16,-3-3 8 0,3-1-5 0,-1 2-6 15,-3 1 3-15,4-3-5 0,0 0-10 0,-3 0 15 16,6-3-7-16,-3-2 9 0,0 1 4 16,6-2-14-16,4-6 1 0,-13 7 9 0,3 0 6 15,0 0-21-15,-1 0 6 0,-3-2 4 0,9-1 3 16,0-5-2-16,-8 8 5 0,6-5 5 15,6-2-11-15,-5-3-4 0,3 2 2 0,0-2-21 16,3-4 11-16,0 3 7 0,3-4 3 0,4-2 3 16,0 2 2-16,3-2 5 0,-3-1-15 0,7 0 0 15,0 0-3-15,2-4 18 16,-1 2-4-16,2-2 1 0,0 3 9 0,0-4-4 16,0 3-9-16,4-3 20 0,3-2-15 0,-10 2 12 15,7 2-4-15,3-4-14 0,-4 4 19 0,4-4-4 16,-7 0 7-16,7 0-17 0,0 0-9 15,-7 5 2-15,7-5-21 0,0 0-10 0,0 0-43 16,0 0-54-16,0 0-66 0,0 0-93 0,10-13-545 16,-3 11 54-16,-3-3 100 0,-4 5 71 15</inkml:trace>
  <inkml:trace contextRef="#ctx0" brushRef="#br0" timeOffset="-104037.22">24546 14840 657 0,'0'-7'254'0,"0"7"-9"0,0 0-14 0,0 0-42 15,0 0-17-15,0 0-14 0,0 0-24 0,0 0 6 16,0 0 1-16,-13 13-28 0,6-8-8 16,3 2 0-16,-2 1-23 0,2 2-8 15,-2 1 10-15,-5 0-25 0,4 3 3 0,0-2-6 0,-2 1-15 16,1-1 2-16,-2 1 6 0,3-1-3 16,-3 1-8-16,3-2 3 0,-3-1-7 15,6-2-4-15,-2 2-9 0,1-2-3 0,-1-1 15 16,3 1-7-16,-1-2-6 0,1-3-4 0,0 4-4 15,0-2-4-15,3-5 0 0,0 9 4 16,0-5 1-16,0 1 0 0,0-5 10 0,6 9-13 16,-2-5 3-16,2 1 26 0,1-3-16 0,4 3-18 15,-1-2 41-15,0 2-39 0,7-2 22 0,-4-1 1 16,5 2-9-16,-1-1-6 16,0-3 1-16,3 4 1 0,0-3-6 0,-2 2 1 15,0-3 1-15,2 4-18 0,-3-3 15 0,0 1-12 16,0-2-1-16,-4 3-2 0,2-3 0 15,-2 0-3-15,-2 4-10 0,-1-4-5 0,0 0-20 16,1 1-3-16,-5 1-36 0,-6-2-23 0,16 0-92 16,-12 0-72-16,3 4-102 0,-3-4-440 0,-4 0 112 15,0 0 10-15</inkml:trace>
  <inkml:trace contextRef="#ctx0" brushRef="#br0" timeOffset="-103871.93">24891 15123 565 0,'0'0'251'0,"0"0"-49"16,-6-7-87-16,6 7-92 0,-10 0-153 16,10 0-525-16</inkml:trace>
  <inkml:trace contextRef="#ctx0" brushRef="#br0" timeOffset="-102797.15">25029 14489 112 0,'0'0'23'0,"-1"-6"-5"0,1 6 5 15,0 0 28-15,0 0-40 0,0 0 17 16,-3-7-21-16,3 7 27 0,0 0-29 15,0 0 2-15,0 0-17 0,0 0 13 0,3-6-13 16,-3 6-21-16,0 0 21 0,0 0-29 16,0 0-20-16,0 0 41 0,0-5-40 0</inkml:trace>
  <inkml:trace contextRef="#ctx0" brushRef="#br0" timeOffset="-74345">29387 10847 660 0,'-10'-3'258'0,"10"3"-12"0,0 0-18 0,0 0-21 16,0 0-28-16,0 0-7 0,0 0-24 15,0 0-20-15,0 0 0 0,0 0-7 0,0 0-83 16,0 0-5-16,30 0-7 0,-9 0 87 15,10 0-47-15,10-1 16 0,24 1-3 0,17 0-7 16,20-3-13-16,4-1-10 0,7 1 17 16,10-4-33-16,6 6-4 0,5-2 22 0,0-1-18 15,2 1-5-15,1 2-2 0,-4-2-21 0,0 0 8 16,-2 3-16-16,-5-1-12 0,-9 1-26 0,-9 1-62 16,-9 0-22-16,-23 1-39 15,-11 2-46-15,-21-4-156 0,-2 1-402 0,-11 1 64 0,-9-2 65 16</inkml:trace>
  <inkml:trace contextRef="#ctx0" brushRef="#br0" timeOffset="-72901.59">29629 10825 970 0,'-6'-3'184'16,"6"3"-36"-16,0 0-12 0,-3-4 15 0,3 4-26 16,0 0-9-16,-4-3-19 0,4 3-10 0,0 0-18 15,0 0-7-15,0 0-4 0,0 0-9 16,0 0 5-16,0 0-6 0,4 15 1 0,-4-9-13 16,6 7 0-16,-3 2-8 0,-2 3 8 15,2 6-8-15,0 3-18 0,0 9 11 0,-1 20-11 16,-2 0 36-16,-2 4-31 0,-1 4 3 15,3 4-2-15,-6 14-4 0,2 4-22 0,-3-1 20 16,-3 7-7-16,3-2 10 0,-3 3-6 0,0-3 1 16,3 2-11-16,-3 2 3 0,3 2 8 15,2 3-10-15,-4 0 7 0,2-4 5 0,1-3 0 16,4 1 0-16,-6-3-25 0,0 0 20 0,5-5 3 16,-1 1 15-16,-2-1-26 0,3-6 19 0,-1 5-3 15,-3-19-8-15,5 1 2 16,-3 0 14-16,1 1-3 0,-2-3 5 0,1-1-10 15,-4 4-11-15,6-7 8 0,-4 5-5 0,0-2 1 16,1-1-4-16,-5-4 26 0,4 7-15 0,0-5-5 16,-2-3-3-16,-2 3-3 0,4-2 11 15,-3 0-15-15,3-1 12 0,-3-1-10 0,3-3 5 16,0 2-8-16,-3-2 9 0,3-2 1 0,0 1-2 16,1-2-5-16,-5-3 8 0,7-5-8 15,-2-9-2-15,-1 2 2 0,1-2 12 0,-2 0-12 16,4 1-5-16,-2-4 10 0,1-3-12 0,-3-1 4 15,3-1 6-15,-1-1-8 0,-1-5-11 0,4 2 19 16,-1-3 4-16,-2-1-9 16,1 1 12-16,-1-3-5 0,3 0-18 0,-1 1 21 0,1-4-5 15,0 1 4-15,0-2-12 0,2 0 10 16,-2 0 8-16,3 0 0 0,0-4-8 0,-4 0-10 16,4 1-3-16,0-2 6 0,0-1 4 15,0 1 1-15,0-6 4 0,0 11 9 0,0-11-14 16,0 6 32-16,0-2-1 0,0-4-13 0,4 5-14 15,-4-5-1-15,4 7 2 0,2-4 4 16,4 0-9-16,1 0 6 0,5 1-16 0,2-4 11 16,5 3 2-16,8-3-18 0,4 0 82 0,9 0-15 15,18-3 5-15,6 3-5 0,8-7-11 0,16 4 1 16,5-5-3-16,-3 1-6 0,0-2-1 16,0 1 14-16,1 0-89 0,-2-4-5 15,6 4 8-15,-1 1-6 0,1 0 19 0,-5-1-14 16,2 4 9-16,-1-2 14 0,-17 1-20 0,3 5 3 15,-4 0 5-15,-5-2-13 0,2 2-15 16,-4 2 15-16,-5 1-5 0,-1-1-18 0,-16 0 18 16,-4 1 15-16,-9-3 0 0,-4 1 6 0,1-1 2 15,-7 1 0-15,-4 1-3 0,2-1 26 0,-5-1 20 16,-4 0-12-16,0 0 13 0,-1 0 9 16,1 0-4-16,-4 0 12 0,0 0 1 0,1 0-4 15,-4 0-6-15,-7 0 6 0,10-3-14 0,-10 3 53 16,13-1-43-16,-13 1 0 0,0 0 17 15,7-4-4-15,-4 2-19 0,-3 2 14 0,1-10-57 16,2 0 0-16,0-3 10 0,0-4 1 16,-2-3-6-16,2-5-3 0,-3-10 16 0,6-1-2 15,-4-16 7-15,4-3-2 0,1-5 9 0,3-4-1 16,4-12-17-16,-1-1 12 0,5-5-1 0,1-3 0 16,-1-6-5-16,3 2 0 0,-1 1-8 15,0-3-5-15,-2 1 16 0,-1-3-13 0,0 4 12 16,-1-4-17-16,-1-6 10 0,-2 5 2 0,3-3 6 15,-8 0-6-15,2 2 6 0,3 3-8 0,-8 1 7 16,8-1-12-16,-6 0-13 16,7-3-5-16,-7 1-6 0,7 7-14 0,-5 3 7 15,0 0-3-15,-4 3 11 0,3 2-13 0,1 0 5 16,-5 14 8-16,2 3 2 0,-2-3 5 0,3 7-4 16,-3 0 9-16,2 1 8 0,-2 5 6 15,-1 7-1-15,-3 7-12 0,3 2 7 0,-3 0 0 16,0 6-2-16,3 0 12 0,-3 4-5 0,2-2 19 15,-1 2-27-15,-1 1 21 0,0 2-10 0,1 1 0 16,-2 4-13-16,0-1 21 0,1-2 5 0,0 4-6 16,-2-1 16-16,-1 3-23 0,0-2 0 15,3 2 0-15,-3 2-8 0,-1-2 13 0,-2 0 10 16,4-2-15-16,-7 0 15 0,2 1-10 0,2-5-7 16,-6-1 4-16,0-5 8 0,0-2 16 15,-3 3-24-15,3-2 0 0,-4-3-12 0,1 4 0 16,0 1 12-16,-3 1-7 0,7 3 5 15,-4 6-8-15,7-1 10 0,-1 6-32 0,0-3-19 16,-3 7 3-16,4 6-29 0,-1-1-27 0,-3 2-121 16,-4 2 16-16,1 6-531 0,-1 5 50 15</inkml:trace>
  <inkml:trace contextRef="#ctx0" brushRef="#br0" timeOffset="-72306.38">29696 12275 665 0,'-12'-4'225'0,"12"4"-17"15,-9-3-34-15,9 3-8 0,-8-2-12 16,8 2-8-16,0 0-16 0,0 0 6 0,0 0-26 16,0 0-77-16,0 0 31 0,0 0-31 0,19 10-4 15,-7-9 1-15,12 3 3 16,7-2 6-16,14-1-3 0,22 1-6 0,5 2 14 15,11-4-21-15,22 0 5 0,11-1 26 0,8 2-31 16,9-1 3-16,4 0-3 0,3 1 2 0,7-1 11 16,34 7-8-16,-6-3-10 0,-36 2 8 15,-3 1 2-15,-5-4-15 0,-5 2 5 0,-4-2 10 16,-7 2-33-16,-10 0 30 0,-12 0-2 0,-19 0-5 16,-8-3-15-16,-18 1 12 0,-8-2-28 15,-9 3-28-15,0-2 11 0,-10-2-11 16,-7 3-16-16,-4 0-32 0,-3-2 4 0,-7-1-38 15,0 0-28-15,0 0-53 0,-31 8-14 0,7-5-514 16,-4-2 56-16</inkml:trace>
  <inkml:trace contextRef="#ctx0" brushRef="#br0" timeOffset="-71911.72">29619 12830 801 0,'0'0'263'0,"1"7"-9"0,-1-7-39 15,9 4 2-15,-2 3-22 0,9-4-19 16,-1 2-14-16,6-3-19 0,6 4-7 0,11-4-13 15,7 3-6-15,16-3-12 0,9 1-15 0,-1-2-6 16,3-1-7-16,10 0-18 0,21-1-21 16,7 1 19-16,6 0 14 0,1 1 4 0,6-1-14 15,0 3-23-15,-1 0 9 0,8-3-12 0,-6 4 11 16,-1 0-17-16,-8-4 9 0,-2 6-23 0,-8-2 8 16,-11-3 0-16,-16 3-17 0,-6-2 1 15,-3-1-25-15,-1 5 29 0,-3-5-24 16,-7 4-21-16,-7-1-17 0,-10-3 8 0,-7 0-24 15,-3 3 13-15,-3-2-35 0,-5-2-6 0,-4 4 16 16,-5-1-8-16,-9-2 2 0,1 1-4 16,-6 3-19-16,0-5-68 0,-16 8-45 0,-2-2-580 15,-9-2 100-15,-7 6 35 0</inkml:trace>
  <inkml:trace contextRef="#ctx0" brushRef="#br0" timeOffset="-71540.78">29678 13509 706 0,'13'6'292'0,"5"-3"-21"0,12 5-20 0,8-1-36 15,23 0-18-15,4 0-18 0,3 1-10 0,5-1-20 16,19-1-19-16,7 2-20 16,3-1-12-16,8 1 9 0,7-2-17 0,1 0 2 15,-1-1-13-15,5 3-12 0,2-3-6 0,2 0-20 16,-1 2 13-16,-7-1 2 0,-1-4-12 0,-7 3 2 16,-5-3-10-16,-6 1-26 0,-17-1 3 15,-7 1-6-15,-4-1-14 0,-3-1-14 0,-19 2-4 16,-7-1-47-16,-8-1-36 0,-2 0-25 0,-10-1-25 15,-2 2-4-15,-6 1-32 0,-5-3-11 16,-7 2-586-16,-2-2 110 0,0 0 13 0</inkml:trace>
  <inkml:trace contextRef="#ctx0" brushRef="#br0" timeOffset="-71197.96">29613 14151 798 0,'47'0'269'0,"5"4"7"16,16-3-2-16,7 1-41 0,7-2-26 15,22 0-12-15,7 0-26 0,3 0-13 16,9-2-15-16,0 2 2 0,-3-1-12 0,3 2-29 16,-5-1-15-16,-4 0-13 0,5 0 1 15,-5 2-16-15,-3-2-6 0,-4 0-2 0,-3 0 1 16,-7 0-9-16,-18 1-10 0,-7-1-20 0,2 3-28 16,-8-3-13-16,-11 0-23 0,-11 2-36 0,-6 0-18 15,-4-2-54-15,-4 0-33 0,-7 5-26 16,-7-4-20-16,-6 3-100 0,-3 0-386 0,-7-1 53 15,0-3 14-15</inkml:trace>
  <inkml:trace contextRef="#ctx0" brushRef="#br0" timeOffset="-70853.99">29510 14658 488 0,'6'8'136'0,"2"-1"-8"16,5 3 0-16,8 2 20 0,7-1-14 0,6-1-12 15,16 7-19-15,11-5-1 0,3-1 6 16,7-2-8-16,0-2-3 0,8-3 10 0,1 0-25 15,19-4 87-15,2-1-20 0,5-2 4 0,1 0-22 16,-2-4-1-16,2 5-17 0,-5-4-16 16,0-1 3-16,3 4-13 0,-8 0-15 0,-4-2-3 15,-12 2-3-15,-2 0-32 0,-5 3-24 0,-4-1-33 16,1 1-46-16,-16 1-123 0,-11-2-133 16,-3 2-505-16,-6 4 86 0,-4-4 34 0</inkml:trace>
  <inkml:trace contextRef="#ctx0" brushRef="#br0" timeOffset="-69924.98">30418 11066 691 0,'0'0'220'0,"0"0"-36"16,1-8-12-16,-1 8-21 0,0 0-21 0,0 0-10 16,0 0-15-16,0 0-10 0,0 0 2 15,0 0-15-15,0 0-8 0,7 23 1 0,-4-11-24 16,-2 3-2-16,2 3-6 0,0 7-7 0,0 5-11 15,-1 5 24-15,-2 4-23 0,-2 20 22 0,-4 3-2 16,-1 21-28-16,-3 9-7 0,-4 8 7 16,4 4 10-16,-7 5 0 0,3 32 3 15,-6 5-11-15,6 4-5 0,0-3-2 0,1 3 5 16,-1 3-8-16,4-3 6 0,0-1 9 16,3-8-20-16,0-24-2 0,3 3 12 0,1-7-15 15,0 4 13-15,2-7 5 0,1 2 0 0,0-9-15 16,1-3 17-16,2-3-10 0,-3-5 6 0,3-6 7 15,-3-18-11-15,0-3-12 0,0 2 6 16,0-9 11-16,0-2-6 0,-3-4-6 0,0-10 0 16,-1-9 13-16,-2 1 2 0,2-9-9 15,-3 0-6-15,0-3 10 0,1-5 6 0,2-1 2 16,-4 1-18-16,-1-6 5 0,5 3 18 16,-3-3-38-16,-2-4 7 0,4 1-38 0,-1-1-33 15,1 0-16-15,0-3-76 0,0 5 13 0,-4-5-24 16,8 0 26-16,-5 3-51 0,3 0 12 15,0-4 60-15,-1 5-19 0,4-3-7 0,-3 0 5 16,3 0 23-16,0-5 10 0,-3 9 19 0,3-9-32 16,-1 6 26-16,1-4-504 0</inkml:trace>
  <inkml:trace contextRef="#ctx0" brushRef="#br0" timeOffset="-68322.4">29893 11576 629 0,'-3'-3'269'0,"3"3"-13"0,0 0-13 16,0-5-30-16,0 5 2 0,0 0-18 15,0 0-34-15,-4-4-17 0,4 4-10 0,0 0-21 16,0 0 6-16,0 0-6 0,0 0-3 0,-12 12-20 15,7-5-7-15,1 3-95 0,-2 2 5 16,-1 1-11-16,3-1 37 0,1-1-16 0,0 3-15 16,-1-1 30-16,1 0-30 0,3-1 97 0,-3 1-13 15,3-1-10-15,0 0 0 0,3-2 3 16,2-2-29-16,-3 2 8 0,8-3-33 0,0-1 23 16,2-1-87-16,-1-5 22 0,4 0-19 15,3 0 27-15,1-3 8 0,2-3 11 0,3-3 66 16,-1 1-23-16,-2-3-3 0,-3-2 11 15,1 1-11-15,-4-4 1 0,-2 1 2 0,1 0-16 16,-7 2-2-16,0-2 0 0,-4 1-10 0,-3 2 2 16,0-2 1-16,-4 0 9 0,-5 3-22 15,-2 0 2-15,0-2 10 0,-2 5-9 0,-7 4 4 16,2-2-15-16,2 6 5 0,-2 0 7 0,-2 0-19 16,2 7 6-16,-5 1-27 0,6 5 2 0,-4 9 1 15,3 0-68-15,2 3-4 16,6 3-26-16,-1 4-151 0,5 3-289 0,2-1-246 0,1 7 46 15,3-5 113-15</inkml:trace>
  <inkml:trace contextRef="#ctx0" brushRef="#br0" timeOffset="-68052.04">29920 12366 826 0,'-4'-2'246'0,"4"2"51"0,0 0-28 0,-3-6-26 15,3 6-23-15,0 0-41 0,-4-2-10 16,4 2-8-16,0 0-33 0,0 0 5 0,0 0-12 16,-9 10-16-16,6-3 2 0,-1 3-17 0,1 0-3 15,-2 5-5-15,-1 3-21 0,1 3-2 16,-3 3-5-16,1-2 10 0,0 6-16 0,0 1-19 15,3 1-14-15,-5-1-38 0,5 3-18 0,-4-2-174 16,-1 0-187-16,9-5-445 0,0-1 64 16,0-8 91-16,0 2 68 0</inkml:trace>
  <inkml:trace contextRef="#ctx0" brushRef="#br0" timeOffset="-67552.29">29752 13091 939 0,'1'-7'294'0,"2"6"-28"0,-3-6-38 0,0 7-2 16,3-8-22-16,1 6-35 16,-4 2-10-16,4-8-11 0,-4 8-25 0,6-3-8 15,-6 3-12-15,7-4-19 0,-7 4 1 0,10 0-6 16,-10 0-7-16,11 0-8 0,-11 0-8 16,13 5-2-16,-6-3-3 0,-4 4-15 0,5-4 2 15,-2 7-4-15,-2-1 1 0,-1 0-1 0,0 1-11 16,-3-1 0-16,0 2-5 0,0 2 10 0,-6-1-5 15,2 0-13-15,-2 2-5 0,-5-2 26 16,1-3-18-16,0 4 5 0,-1-2-3 16,1-1-18-16,0-2 3 0,-1 1 6 0,4-5 9 0,-2 5 0 15,2-3-2-15,1-1 0 16,-2-2-3-16,5 2-2 0,-1-2-6 0,1 4 3 0,3-6-7 16,0 0 7-16,3 7-5 0,-3-7-3 15,10 5 9-15,1-5-1 0,2 1-5 16,1 2 5-16,6-3-8 0,1 1-10 0,3 1 8 15,-4-2-18-15,4 1-28 0,-3 5-33 0,-1-3-75 16,-2 5-123-16,5-1-619 0,-9 3 95 16,0 2 46-16,-7-1 158 0</inkml:trace>
  <inkml:trace contextRef="#ctx0" brushRef="#br0" timeOffset="-66897.88">29739 13780 652 0,'0'0'351'15,"-3"-4"-46"-15,3 4-98 0,0 0 33 16,-5-4 6-16,5 4-38 0,0 0-19 0,0 0-12 16,-3-6-16-16,3 6-15 0,0 0-8 0,0 0-5 15,0 0-15-15,-3-7-16 0,3 7-12 0,0 0 7 16,0 0-23-16,0 0-15 0,11-3 26 15,-11 3-39-15,10-1 10 0,-10 1-18 0,13 1-15 16,-13-1-15-16,16 2 0 0,-11-2 2 0,2 4-10 16,1 0-18-16,-2-2 8 15,1 2-29-15,-4 0 6 0,0 3-10 0,2-1 4 0,-4-4-4 16,-1 5 9-16,0-2-1 0,0-5 17 16,-6 9-3-16,3-5-7 0,0 1-3 0,-1 0 37 15,1-1 6-15,3-4 1 0,-11 3-5 16,8 3-3-16,3-6 5 0,-7 2 8 0,4 3-8 15,3-5 3-15,-4 2 10 0,4-2-10 0,0 0 23 16,-6 7-21-16,6-7 0 0,0 3 3 16,0-3-10-16,0 0-3 0,0 0 0 0,3 8-2 15,-3-8 20-15,7 2-3 0,-4 2 1 0,0 0-11 16,1-2-10-16,-4-2 8 0,6 5-3 0,-1-1 10 16,-5-4-12-16,6 6-3 0,-3-1 0 15,-2 0 10-15,2 0 13 0,-3 1-20 16,0-6 12-16,0 10 5 0,-3-1-25 0,-1-1 5 15,-2 0 0-15,-2 1-15 0,-2-1-8 0,0 2-18 16,-4-2-20-16,1 4-73 0,0-5-124 16,-2 2-446-16,1-3-125 0,0 4 71 0,2-5 126 15</inkml:trace>
  <inkml:trace contextRef="#ctx0" brushRef="#br0" timeOffset="-66583.94">29749 14376 972 0,'0'0'325'0,"0"-10"-25"0,0 10-49 15,0 0-16-15,0 0-71 0,0 0-21 16,0 0-53-16,0 0-80 0,0 0-215 0,0 0-588 15,0 17 112-15,0-9 41 0</inkml:trace>
  <inkml:trace contextRef="#ctx0" brushRef="#br0" timeOffset="-66408.13">29752 14673 1028 0,'0'0'285'0,"0"0"-40"16,0 0-19-16,0 0-42 0,0 0-102 0,0 0-67 16,10 10-304-16,-9-3-446 0,3-1 60 0</inkml:trace>
  <inkml:trace contextRef="#ctx0" brushRef="#br0" timeOffset="-65660.43">29017 14933 596 0,'-6'-7'238'0,"2"2"-31"15,-2-1-4-15,2-1-14 0,-3 3-15 0,0-2-5 16,-2 3-21-16,2-1-12 15,-7 0-13-15,4 0-13 0,-1 4-8 0,1 0-9 16,-3 0 6-16,1 0 1 0,0 1-46 0,1 5 20 16,1 0-2-16,-2 2-21 0,0 1-5 15,2 1 5-15,3 1-10 0,0 4 10 0,0-1-22 16,3-1-6-16,-2 2-8 0,6-2-10 0,-3-2 3 16,3 0-3-16,3-3 5 0,-3 4-23 15,3-4 8-15,3-4 5 0,-1 3 5 0,2-6 6 16,1 3-19-16,-3-3 8 0,-5-1 8 0,19-5-19 15,-9 2 14-15,-2-2-11 16,3-2 21-16,-4 1-10 0,2-2 2 0,-1 2-5 16,-1-2 7-16,0 1-7 0,-1-1 16 0,-2 1 2 15,3 2-3-15,-4 0 13 0,0 2-7 16,1-2-6-16,-1 3 11 0,-3 2-6 0,4-5-15 16,-4 5 16-16,0 0-1 0,0 0-17 0,0 0 7 15,0 0-2-15,-1 15 7 0,-2-9-18 16,0 5-2-16,0-3 10 0,2 6 18 0,-2-3-10 15,0 3-15-15,-1 1-6 0,1-2-15 0,3 3 0 16,0-2 2-16,-1-1-30 0,-2 2-15 0,6 2-39 16,-3-5-74-16,1-1-141 15,2-1-474-15,1 0 54 0,1-2 83 0</inkml:trace>
  <inkml:trace contextRef="#ctx0" brushRef="#br0" timeOffset="-65240.92">29182 14997 975 0,'-4'-6'317'16,"1"2"-104"-16,2 0-6 0,1 4-23 0,-6-9-15 16,1 6-31-16,5 3-2 15,-12-5-23-15,5 5-3 0,7 0-26 0,-14 0-2 0,5 5-8 16,1 0 1-16,1-1-9 0,-2 0-12 15,5 3-11-15,-3 0 1 0,3 0-8 0,1-3-3 16,0 3-20-16,2 1-18 0,1-1 0 16,1-1 7-16,2-2-10 0,4 2-7 0,0-2 0 15,3 1-36-15,-3-3-19 0,7 2-1 0,-4-3-1 16,3 1 29-16,-2-2-11 0,-1-3 21 16,0-1-6-16,4 2 6 0,-4-3-5 0,1 0 7 15,-4-1 23-15,3-1 26 0,-1 3 3 0,-1-4 27 16,-1 3 11-16,2-2-3 15,-5 3 16-15,4 0 2 0,-5 0-7 0,0-2-31 16,1 5 12-16,-4 1 1 0,6-7-3 0,-6 7-15 0,0 0-3 16,0 0 10-16,5 14-5 15,-5-5-4-15,-5 1-4 0,2 8-2 0,0 3 5 16,2 4-20-16,-5 1 5 0,3 9-64 0,-2 0-39 16,-1 15-102-16,2 0-688 0,-3 0 94 15,4-6 125-15,-3-9 52 0</inkml:trace>
  <inkml:trace contextRef="#ctx0" brushRef="#br0" timeOffset="-64357.6">30242 15323 30 0,'0'0'5'0,"0"0"-20"0</inkml:trace>
  <inkml:trace contextRef="#ctx0" brushRef="#br0" timeOffset="-63424.51">30180 15341 151 0,'-10'0'74'0,"10"0"-51"16,0 0-5-16,0 0-13 0,0 0 41 15,0 0-5-15,-8 0-26 0,8 0 16 0,0 0-13 16,0 0-13-16,-6 7 18 0,6-7-31 0,0 0 3 15,0 0-5-15,0 0 20 0,0 0 3 16,-7 0-8-16,7 0 5 0,0 0 19 0,0 0-35 16,0 0 12-16,0 0 9 0,-8 1 8 0,8-1-26 15,0 0 29-15,0 0-21 0,0 0-18 16,0 0 29-16,-9 2-24 0,9-2 18 0,0 0-12 16,0 0-16-16,0 0 25 0,0 0-12 0,-10 0-10 15,10 0 20-15,0 0 26 16,0 0-18-16,0 0-42 0,-4 4 1 0,4-4 0 15,0 0 0-15,0 0-51 0,0 0 9 0,0 0-11 16,-6 3 34-16,6-3 1 0,0 0-2 16,0 0 27-16,0 0-27 0,-4 3 25 0</inkml:trace>
</inkml:ink>
</file>

<file path=ppt/ink/ink4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6-03-23T09:29:58.326"/>
    </inkml:context>
    <inkml:brush xml:id="br0">
      <inkml:brushProperty name="width" value="0.05292" units="cm"/>
      <inkml:brushProperty name="height" value="0.05292" units="cm"/>
      <inkml:brushProperty name="color" value="#FF0000"/>
    </inkml:brush>
  </inkml:definitions>
  <inkml:trace contextRef="#ctx0" brushRef="#br0">17357 4456 598 0,'0'0'146'0,"1"-5"-13"0,-1 5 6 16,0 0-6-16,0 0-8 0,0-8-12 16,0 8 5-16,0 0-13 0,0 0 17 0,0 0-24 15,0 0 7-15,-1-5-8 0,1 5 51 16,0 0 39-16,0 0-61 0,0 0 7 0,-4-4-21 15,4 4 6-15,0 0-28 0,0 0-14 0,0 0-6 16,0 0-12-16,0 0-11 0,0 0-6 16,0 0-1-16,0 0-6 0,5 16 4 0,-5-10 8 15,3 4-10-15,-3 0 2 0,3 5-12 0,-3 0 0 16,0 4-8-16,4-2-11 0,-4 2 11 0,3 4-5 16,0-1 0-16,0 0 7 0,-2 3-20 15,2-3 5-15,-3 0-7 0,7 1 12 0,-7 0 10 16,4-3-9-16,-4 1-4 0,3-2 4 0,-3 0-1 15,3 1 0-15,0-1 5 16,-2-2-15-16,-1-3 0 0,3 3 6 0,0-5 6 16,0 1-9-16,-2-2 5 0,-1-2 2 0,0 3-10 15,3-6-5-15,-3 1 7 0,0 0-12 0,4 0-10 16,-4 0-3-16,0-4-103 0,0-3-120 16,0 0-660-16,0 0 126 0,0 0 35 0,0 0 97 15</inkml:trace>
  <inkml:trace contextRef="#ctx0" brushRef="#br0" timeOffset="870.75">17309 4353 509 0,'0'0'138'0,"-3"-3"-7"0,3 3-6 0,0 0 26 16,-6-5-33-16,6 5-6 0,0 0 6 15,-4-3 10-15,4 3-28 0,0 0 13 0,0 0-19 16,0 0-1-16,-4-6-6 0,4 6 12 15,0 0-24-15,0 0 12 0,-3-2-16 0,3 2-20 16,0 0-15-16,0 0 5 0,0 0-7 0,0 0 7 16,0 0 2-16,0 0-12 0,0 0-3 15,0 0-5-15,0 0 10 0,0 0 3 0,0 0 8 16,0 0-21-16,0 0 7 0,0 0 4 0,-1-6-9 16,1 6 6-16,0 0-8 0,0 0 5 15,0 0-10-15,0 0-13 0,0 0 16 0,12-2-3 16,-12 2-6-16,13 0 9 0,-4-1-16 15,-9 1 3-15,21-4 2 0,-7 4-2 0,0 0 2 0,-1-1 20 16,8-1-37-16,-3 2 9 0,4 0 3 16,-1 2 6-16,0-1-9 0,3 3 6 15,-4-4-34-15,1 3 34 0,-4 0-3 0,3 1-15 16,-2-1 18-16,-2 2-21 0,-4 2 0 16,-2-4 8-16,0 4-3 0,0 0-2 0,-6 1 10 15,-1-2-3-15,0 1 3 0,-6 5-10 0,-1-3-8 16,-3 0 0-16,-3 2 8 0,-3 2-3 0,2-2 6 15,-2-3 7-15,-2 6-6 0,2-5-17 16,0 0 26-16,-1 1-16 0,4-2 8 16,-1-2 5-16,1 2-13 0,3-4-2 0,1 3-6 15,-2-2-17-15,5-1 0 0,-1 1 15 16,1-2-6-16,0 3 19 0,3-6-10 0,0 8 7 16,3-5 13-16,1 2 18 0,2-2-33 0,2 0 7 15,2 1 0-15,0-1 18 0,4 2-4 16,-1 2-4-16,5-3 1 0,-2 3 7 0,-1 0-2 15,4 0-3-15,2 2 25 0,-3 0-19 0,1 1 1 16,2-2-4-16,-7 2-16 0,3-2 24 0,-4 1-16 16,1 3 5-16,-4-3 10 0,-3 0-7 15,1 1 25-15,-2-2 8 0,-3 3-8 0,-3 1 3 16,-3-3 8-16,0 2-26 0,-3 1-5 0,-2 0 27 16,-2-2-6-16,-3 2-9 15,-5-1-9-15,1 3 4 0,-3-5 3 0,-1 0-2 16,0 1-16-16,1-2 2 0,-1 1 6 0,0-4-13 15,5 2 11-15,-1-3 4 0,3 2 0 0,0-3-2 16,4 2-8-16,0-4-2 0,-1 2 15 16,4 0-11-16,-2-1-7 0,2-1 16 0,7-1-14 15,-11 1 8-15,4 1-12 0,7-2-6 0,-6 3 8 16,6-3-48-16,0 0-16 0,0 0-31 16,0 0-61-16,0 0-139 0,0 0-508 15,0 0 45-15,18-13 90 0</inkml:trace>
  <inkml:trace contextRef="#ctx0" brushRef="#br0" timeOffset="1843.23">18088 4756 634 0,'0'0'259'0,"0"0"-26"0,0 0-26 15,0 0-10-15,0 0-20 0,0 0-18 0,0 0-29 16,0 0 3-16,11-5-33 0,-11 5 0 16,4-5-8-16,-1 2 3 0,4-2-21 0,-1 1-15 15,-2-2-16-15,3-4 80 0,0 3-15 0,-1-3-3 16,1 1-6-16,0 1-17 0,-3-1-25 15,-1-3 12-15,1 3-5 0,-1 1-5 0,0 0-21 16,-3 4 11-16,3-4 12 0,-3 3-5 0,0 0 3 16,0-1 0-16,0 6-13 0,-3-7-18 15,3 7 6-15,-6-3 2 0,6 3-26 0,0 0 15 16,-11 9-7-16,1-2 0 0,3-1-5 16,0 6 5-16,1-1 0 0,-2 3-16 15,2-1 9-15,-1 1 7 0,4 0-18 0,-1-3 10 0,4 3 3 16,0-3-11-16,0 3-10 0,0-4-7 15,3 0 15-15,1-2 0 0,2 0 3 16,1 1-8-16,1-3-3 0,5-3 5 0,-3 2 6 16,4-5 5-16,0 0 4 0,3-2-17 0,0-4 10 15,3 1-15-15,-6 0 8 0,7-4-4 16,-1-1 6-16,-6 4-15 0,0-6 5 0,-1 3 17 16,-3-2 6-16,1-1-20 0,-4 3 1 0,-1 0 17 15,1 1-22-15,-3 0 9 0,-1 4 10 16,-3-5 7-16,0 4-7 0,0-2-3 0,0 7-15 15,0-9 7-15,0 9-5 0,0 0 3 16,0-4 3-16,0 4-6 0,0 0 3 0,0 0 20 16,0 0-20-16,0 17 0 0,3-9 0 15,-2-2 5-15,2 4-8 0,3-1 6 0,-2 0 4 16,2-1-12-16,5 3 12 0,-4-3-4 0,3 6-3 16,4-5 5-16,-4 2-3 0,0-3 3 15,4 0-10-15,-4 2 15 0,1-3-5 0,-4 0 8 16,2 0-8-16,-2-3-3 0,1 1 8 0,-2 1 0 15,-2-3 1-15,2 0-1 16,-2 1 18-16,-4-4-10 0,6 4-1 0,-6-4 16 16,0 0-22-16,0 0 1 0,0 0 14 0,0 0-6 15,0 0-7-15,0 0 15 0,0-18-10 16,0 7-16-16,4-2 1 0,-3 0 4 0,5-10-15 16,1 1 16-16,0-7-1 0,6-2-2 0,-2 4 0 15,-1-4-2-15,4-1 38 0,-4 3-31 16,0 0 28-16,1 7-2 0,-2-2-8 0,-2 4-90 15,1 4 8-15,-2 1 34 0,-2 0-21 0,2 2 2 16,-2 3 8-16,-1 0-5 0,0 2 82 16,1-1-15-16,-3 3-3 0,2-1-10 0,0 4 5 15,-3-1-8-15,0 4 5 0,0 0-10 0,0 0 6 16,0 0-1-16,0 0-8 0,0 20 6 0,0-5 8 16,-3 3-6-16,-1 4-8 15,0 6 14-15,1-2-11 0,-1 6 5 0,1 1 0 0,0-5-5 16,3 3 21-16,0-4-23 0,0 0-1 15,0 1 1-15,3-6-1 0,1 3 1 16,-1-2-3-16,4 0-10 0,0-6 27 0,0-1-24 16,-1 1-14-16,5-5-4 0,2 1-19 0,-3-5-48 15,5 0-64-15,-2-8-228 0,1 3-504 0,-1-3 94 16,2-2 29-16,-5-2 102 0</inkml:trace>
  <inkml:trace contextRef="#ctx0" brushRef="#br0" timeOffset="2029.33">18660 4626 796 0,'-3'-4'240'0,"3"4"-32"16,0 0-27-16,0 0-4 0,6-9-18 0,1 7-16 16,4-5-15-16,2 3 0 0,5-3-31 15,4-1-12-15,0 1-29 0,5-1-10 0,-3-1-51 16,4 2-59-16,-5-1-123 0,11 0-340 0,1-2-210 15,-1 2 84-15</inkml:trace>
  <inkml:trace contextRef="#ctx0" brushRef="#br0" timeOffset="2747.28">17586 3352 673 0,'0'0'256'0,"-7"-1"2"15,7 1-45-15,0 0-11 0,-10-1-28 16,10 1-20-16,0 0-1 0,0 0-7 0,-4-4-23 16,4 4-13-16,0 0-10 0,0 0-3 0,0 0-13 15,0 0-14-15,8-10-4 0,-1 8-12 16,2-4-5-16,1-1-9 0,1 0 1 0,3-1-10 16,0 2 8-16,-1-6-24 0,1 3-5 0,-1-1-5 15,-3-3 8-15,1 2-8 0,-1 0 0 16,-3-3-7-16,0 0-19 0,0 0 21 0,-4 1-2 15,1 1 15-15,-4 1-16 0,0 0 6 0,0 1 14 16,0 0-19-16,-4 1 22 16,1 1-4-16,0 1-9 0,-1 1-14 0,0-1 7 15,-2 5 0-15,2-1 0 0,4 3 2 0,-17 2 3 16,7 1-2-16,0 4 15 0,-1 2-18 16,1 4 8-16,0 5 7 0,3 3-7 0,-3 2 12 15,0 8-10-15,3 4 16 0,0 1-11 0,3 12 8 16,1 7-18-16,-1-3-5 0,1 0 11 15,3-6-6-15,0-5 0 0,0-2-8 0,3 0 24 16,-2 0 4-16,-1-2 1 0,3 1-31 0,0-4 5 16,0 0-15-16,-2-2 4 15,3-4-17-15,-4-2-59 0,0-4-54 0,0 2-12 16,0-6-93-16,-11 3-156 0,8-6-356 0,-4 0 37 16,0-1 86-16</inkml:trace>
  <inkml:trace contextRef="#ctx0" brushRef="#br0" timeOffset="3060.6">17350 3859 783 0,'-3'-6'317'0,"3"-1"-22"15,0 7-40-15,6-8-16 0,2 1-30 16,-1 2-24-16,2-1-16 0,6-1-21 0,1-2-12 16,5 1 5-16,3 0-19 0,-1-2-24 0,2 3-6 15,2-1-8-15,0-1-15 0,-3 1-5 16,1 1-5-16,-9 2 0 0,2-1-18 0,-2 3 5 15,-1-2-5-15,-2 2 5 0,-3 0-12 16,1 2-11-16,-2-2 23 0,-2 2-8 16,-3-2-12-16,-4 3 7 0,14-3-7 0,-8 2-21 15,-6 1 18-15,0 0 7 0,0 0 16 0,0 0-25 16,14 7 10-16,-13-5 20 0,-1 4-28 16,0-6-5-16,-1 11 0 0,-3-3 2 0,1 2-7 15,3 0 2-15,-3 1-7 0,0 1 0 0,2 1-6 16,1 1-9-16,0 0-34 0,0 0-34 15,1-2-37-15,5 1-149 0,-3-2-661 16,2-3 129-16,1 0 35 0,1-6 118 0,-1 1 33 16</inkml:trace>
  <inkml:trace contextRef="#ctx0" brushRef="#br0" timeOffset="3217.67">17839 3485 606 0,'0'0'177'0,"0"0"-72"0,0 0-69 0,0 0-144 15,11 11-517-15</inkml:trace>
  <inkml:trace contextRef="#ctx0" brushRef="#br0" timeOffset="3577.58">18017 3660 765 0,'0'0'322'0,"6"-1"-55"0,-6 1-22 0,0 0-12 16,0 0-18-16,7 4-30 0,-3 0-11 16,0 0-23-16,-1 2-21 0,0 2-2 0,1 0-20 15,2 1-6-15,-2 0-15 0,-1 1-5 0,1 0-13 16,0 1-7-16,-1-1-19 0,0-1-2 15,0 1-18-15,-2-3-10 0,-1 1-5 0,3-2-8 16,-3 2 15-16,0-8 0 0,-3 6 3 16,3-6 5-16,-4 4 10 0,4-4 3 0,0 0 5 15,0 0-15-15,0 0 2 0,-6-18 5 16,6 11 13-16,3-1-12 0,-3-2 9 0,3 2-4 16,1-5-14-16,-1 2 14 0,3-3-14 0,2 4 1 15,-1-1-6-15,-1 0-7 0,1 0 20 16,4 1-22-16,-4 3-6 0,5 0-21 0,-5 3-22 15,4-4-62-15,-1 4-84 0,0-9-159 0,1 9-533 16,-4 8 106-16,3-4 17 0,-10 0 121 16</inkml:trace>
  <inkml:trace contextRef="#ctx0" brushRef="#br0" timeOffset="3937.48">18369 3577 952 0,'-4'-9'335'0,"4"4"-25"0,-3 2-21 0,3 3-18 16,-3-7-125-16,3 7-18 0,-7-2-2 15,7 2-29-15,0 0-5 0,-10 0 3 0,10 0-21 16,-14 12-7-16,11-4-14 0,-4 5-2 0,0-1-4 16,0 2-14-16,3 1-31 15,-2-1 6-15,3-1-18 0,2-1-6 0,-2 0-7 16,3 0 0-16,0-4 13 0,0 2 8 0,3-2 17 15,-2 3 18-15,2-5-15 0,0 1 10 16,0-2-15-16,1 2 5 0,-1-3-5 0,2 1 10 16,1-1 0-16,0 0-10 0,-2 0-6 0,-1 0 1 15,1-1 2-15,-1 3 8 0,-3-6-8 16,8 4-17-16,-8 0 35 0,0-4-36 0,6 8-5 16,-6-5 8-16,0-3 10 0,-6 13-15 0,2-4 31 15,-7 1-44-15,1 1-18 0,-4 3-21 0,-2 1-35 16,1-2-72-16,-1 2-61 15,-2-1-70-15,8-3-488 0,0-1 61 0,0-5 110 0</inkml:trace>
  <inkml:trace contextRef="#ctx0" brushRef="#br0" timeOffset="4216.05">18461 3350 890 0,'4'-6'295'0,"-1"1"-50"0,-2 2-14 16,-1 3-42-16,3-5 6 0,-3 5-31 0,0 0-24 16,6-4-7-16,-6 4-15 0,0 0-31 15,0 0 3-15,10 8-3 0,-6-1 15 16,0 1-35-16,2 1-21 0,-2 2 23 0,2 4-20 16,-2 2-3-16,3 2-5 0,3 5-3 0,-3 1-25 15,0 0 12-15,-1 5 11 0,2-3-15 16,2 2-6-16,-4-4-2 0,1 0 12 0,1-2 4 15,1 7-1-15,-2-5-5 0,0-3-16 0,4 0-4 16,-5 0 0-16,4-2-11 0,-2-2-18 16,2 0-17-16,-3-3-24 0,6-2-20 0,-6-1-74 15,3-2-90-15,0-3-573 0,-2-2 38 0,2-2 187 16,-4-3-13-16</inkml:trace>
  <inkml:trace contextRef="#ctx0" brushRef="#br0" timeOffset="4443.88">18721 3518 806 0,'0'0'261'0,"-6"-1"8"16,6 1-47-16,0 0 37 0,-3-6-16 0,3 6-20 16,0 0-26-16,0 0-26 0,9-10 1 15,1 5-31-15,1 1-11 0,3-2-2 16,3-1-51-16,0 3-26 0,7-4-43 0,-3 1-82 15,2-2-65-15,7 4-713 0,4-3 61 16,2 1 74-16,-2 1 88 0</inkml:trace>
  <inkml:trace contextRef="#ctx0" brushRef="#br0" timeOffset="4923.34">19617 3242 901 0,'-3'-6'281'0,"-1"1"57"0,1 0-44 0,0 0-22 15,3 5-34-15,-5-7-8 0,2 4-112 16,3 3-8-16,-3-7-3 0,3 7-9 0,-3-8-6 15,3 8-15-15,0 0-16 0,3-8-7 0,3 4-8 16,5-4-3-16,-4 2-9 0,6-1 1 16,1-3-14-16,0 2-13 0,0-1-16 0,-1 0 13 15,1-1-13-15,-1 1-2 0,-3-3 8 0,5 4-16 16,-5-4-3-16,0 0-4 0,-3 2 14 16,0 0 14-16,-4-1-6 0,3 3 6 0,-5-1 15 15,2 1 7-15,-3 1-25 0,-3 1 8 16,2-1-10-16,-2 2-6 0,-3 1 21 15,-1 2-16-15,1 0-5 0,6 2 11 0,-21 2-3 16,11 2-5-16,-4 3 2 0,3 1 1 0,-6 7 9 16,4 2-9-16,-1 6 10 0,0 4 2 0,-3 14-20 15,4 3 25-15,-2 2-2 0,5 1 0 16,1 1-6-16,2 2 3 0,2 0-10 0,2-4 8 16,3-10-3-16,0 3-2 0,4-1-6 0,0-1 1 15,3-2-24-15,-1 0 0 16,1-2-38-16,-1-1-23 0,2-4-74 0,-1-3-33 15,-4-2-103-15,3 0-489 0,-5-7 28 0,-1 0 103 16</inkml:trace>
  <inkml:trace contextRef="#ctx0" brushRef="#br0" timeOffset="5250.72">19374 3700 952 0,'7'-11'325'0,"0"1"-28"0,3 2-39 15,0-3-12-15,7 1-39 0,0-2-15 0,7 0-23 16,4-1-15-16,2 2-3 0,-2 1-28 0,3-3-11 16,0 2-17-16,3 2-3 15,-3 0-15-15,-4 1-10 0,0 0-3 0,-3 1-13 16,-7 5-5-16,4-3 0 0,-5 2-10 0,-2-1-8 16,-3 1 3-16,-1 2-1 0,0-4-4 15,-3 4-8-15,0-1 10 0,4 2 5 0,-5-1-10 16,-6 1 0-16,10-4-2 0,-10 4 2 0,7 0-5 15,-7 0 7-15,10 4-9 0,-10-4 14 0,1 9 9 16,2-5-19-16,-3 3-2 0,0-1-8 16,0 2 13-16,0 0-7 0,0 1-34 0,3 3-8 15,-3-4-15-15,4 5-53 0,-1-4-101 0,-3 2-148 16,6-2-566-16,-2-1 95 16,3-2 62-16,-3-2 79 0</inkml:trace>
  <inkml:trace contextRef="#ctx0" brushRef="#br0" timeOffset="5389.63">20030 3238 821 0,'0'0'282'0,"-6"-7"-39"16,6 7-20-16,0-6-39 15,0 6-54-15,-1-4-30 0,1 4-43 0,0 0-40 0,0 0-121 16,0 0-629-16,0 0 91 0</inkml:trace>
  <inkml:trace contextRef="#ctx0" brushRef="#br0" timeOffset="5692">20300 3008 1067 0,'0'-6'315'15,"0"6"-49"-15,0 0-25 0,0 0-21 0,0 0-10 16,0 0-26-16,-3 18-18 0,3-7-15 16,-3 4 5-16,0 5-40 0,-1 6 9 15,1 3-12-15,0 6-16 0,-2 3-28 0,-1 14 21 16,2 2-37-16,1-3 11 0,0-7 0 16,3-5 0-16,-3-2-25 0,2 1 25 0,2-9-44 15,2 0 24-15,0-3-11 0,0 2 3 0,1-3-8 16,-1-1-5-16,5-2-10 0,1-1-16 15,-2-3-53-15,3 1-21 0,1-6-125 0,-4-1-190 16,3-2-496-16,4-3 110 0,-4-4 25 0,0-3 83 16</inkml:trace>
  <inkml:trace contextRef="#ctx0" brushRef="#br0" timeOffset="5864.25">20373 3404 657 0,'6'-4'274'0,"-2"-1"-36"16,2 2-23-16,4 0-20 0,1 0-34 0,3 2 8 15,3 0-33-15,0 1-39 0,7 0-38 0,3 0-100 16,-9 4-228-16,13 0-463 0,-2 0 51 16</inkml:trace>
  <inkml:trace contextRef="#ctx0" brushRef="#br0" timeOffset="6522.12">19580 4309 622 0,'0'0'235'0,"-4"-3"-20"15,4 3-18-15,0 0-7 0,0 0-24 0,0 0-18 16,0 0 16-16,0 0-18 0,0 0-10 16,0 0-16-16,0 0 3 0,0 0-3 15,17-3-28-15,-17 3-5 0,17-3-5 0,-7-2 5 16,4-2-23-16,-4 0-7 0,3-3 7 0,-1 0-16 15,-2 0-7-15,3-3-13 0,-2 0 8 16,-1-3-20-16,-1-2 12 0,2-2-3 0,-4 0-9 16,-4 3 4-16,1-1-4 0,-1-2-6 0,0 3 3 15,-3 4 10-15,0-2 2 0,0 2 8 0,0 1-12 16,-3 2-13-16,0 0 7 0,3 4-5 16,-4-1-5-16,-2 6 3 0,6 1 0 0,0 0-19 15,-18 8 17-15,11 1 4 0,-2 3 3 0,-2 9-18 16,1 8 43-16,3 3-43 15,-7 11-5-15,4 4 22 0,0 3-14 0,3 3 17 16,-3 4-15-16,6 1-13 0,1-1 16 0,-1 0-3 16,1-6 23-16,3-6-26 0,-3-5 11 15,3-1-13-15,3-3 10 0,-3-5-15 0,0-3 2 16,0 2-2-16,0-4 2 0,0-1-10 0,-3-1-66 16,0-4-42-16,-2 1-27 0,-1-3-62 15,-7-2-110-15,6-5-482 0,-4 0 93 0,4-4 62 16</inkml:trace>
  <inkml:trace contextRef="#ctx0" brushRef="#br0" timeOffset="6852.23">19392 4811 852 0,'0'-15'320'0,"3"4"-26"0,0 1-20 0,4 1-31 16,-4-1-25-16,4 1-6 0,4-2-40 16,2 3-11-16,4-4-12 0,0-1-37 0,7 3 3 15,0 1-7-15,4-5-6 0,3 3-15 16,2 2-15-16,-2-3-3 0,0 2 0 0,3 2-20 15,-6-1-1-15,6 1 11 0,-7 2-31 0,-3 1 16 16,-1-1-29-16,-5 4 21 0,3-4-8 16,-5 3-10-16,-2-1 10 0,-3 0 8 0,-1 4-28 15,0-4 20-15,0 2-2 0,-3 1-1 0,-1 0 3 16,-6 1 11-16,11 0-11 0,-11 0-5 16,0 0 18-16,10 0-36 0,-10 0 3 15,0 0-11-15,4 8 13 0,-7-4 8 0,2 3-7 16,1 0-11-16,-3 3 10 0,3-1-10 0,-3 4 7 15,0-2 24-15,2 3-26 0,1-3 0 16,-3 3 3-16,3-3-18 0,0 3-11 0,0-3-9 16,0 3-55-16,0-3-40 0,0-1-77 0,4-2-47 15,-1-1-657-15,3 0 105 0,-2-4 25 16,2 1 80-16</inkml:trace>
  <inkml:trace contextRef="#ctx0" brushRef="#br0" timeOffset="6999.81">20082 4359 831 0,'0'0'285'15,"0"-8"-45"-15,0 8-40 0,0-6-11 0,0 6-28 16,0 0-22-16,0 0-16 0,3-3-52 16,-3 3-43-16,0 0-79 0,0 0-123 0,0 0-553 15,7 11 21-15,-7-5 102 0</inkml:trace>
  <inkml:trace contextRef="#ctx0" brushRef="#br0" timeOffset="7308.23">20341 4088 1054 0,'-3'-7'335'0,"3"7"-63"0,0 0-16 16,0 0-36-16,0-5-21 0,0 5-12 0,0 0-10 15,0 0-29-15,-3 24-12 0,2-11-5 16,-2 5-19-16,3 2-2 0,-3 7-38 0,0-2 7 16,-1 8-4-16,1 2-14 0,-1 3 0 0,-3-2 11 15,4 3-21-15,0-3 6 0,2 0 2 16,1 0-21-16,0-6-10 0,1-1 8 0,2-2-5 16,0-1 2-16,-3-1-8 0,3-1 1 15,2-2-3-15,1-1-2 0,-2-4 14 0,2 1 1 16,1-3-13-16,3-1-10 0,0-3-8 15,1 2-28-15,0-5-18 0,5 0-33 0,-2-5-80 16,0-2-117-16,3 2-661 0,-1-6 108 0,-1-1 95 16,1-4 71-16</inkml:trace>
  <inkml:trace contextRef="#ctx0" brushRef="#br0" timeOffset="7543.25">20379 4411 980 0,'-6'-2'317'0,"6"2"-20"16,0 0-18-16,-8-3-28 0,8 3-28 0,0 0-11 15,0 0-22-15,0 0-21 0,0 0-31 16,21-6 0-16,-8 2-10 0,5 1-13 0,-2-2-12 16,5 1-34-16,6-2 2 0,-5 3-25 0,5-5-17 15,-7 7-76-15,4-6-55 0,3 1-233 16,-6 3-548-16,-1-1 97 0,-3 0 97 0,-6 0 65 15</inkml:trace>
  <inkml:trace contextRef="#ctx0" brushRef="#br0" timeOffset="8624.59">17450 5534 988 0,'0'0'348'0,"0"0"-49"0,0 0-30 0,0 0-18 15,0 0-36-15,0 0-18 0,0 0-23 16,0 0-20-16,0 0-19 0,-8 25-7 16,8-13-20-16,0 3-11 0,-3 6 3 0,0 1-29 15,3 3 6-15,-4 5-5 0,4-3-13 16,-3 3-13-16,3-3-15 0,0 1-14 0,3-3 1 15,1-1-25-15,-1-6 4 0,3 1 3 0,2-3-10 16,2-4 10-16,0-2 2 0,1-2 1 16,2-4 2-16,2-2-5 0,1-4 3 0,2-4-1 15,-2-2 1-15,2-1-1 0,1-4 6 0,-1 1-5 16,-1-4 15-16,-3 1 12 0,-1 0-2 16,1 3-10-16,-4 2 41 0,1-3 0 0,-4 5-3 15,-1-1-30-15,-2 2-90 0,2 1 20 0,-3 0 11 16,2 0-18-16,-2 2 13 0,0 0 4 15,-3 4-7-15,0 0 0 0,4-3 13 16,-4 3 18-16,0 0-10 0,7 11-3 0,-4-5 2 16,3 3 1-16,-1 0 9 0,1-2-12 0,4 4 0 15,0-3 18-15,4-2-5 0,0 2 2 16,3-5 11-16,0 1-13 0,3-2 12 0,-2-4 11 16,5-4-5-16,-2 0-8 0,3-3 12 0,-3-1 63 15,-4-3-17-15,3 1 19 0,-3-3-23 16,-3 0-13-16,-1-3 0 0,-2 0-3 0,-4 0 8 15,-1-3-10-15,-2 0-23 0,-4-1 13 0,-3 3 12 16,-1-6-10-16,-2 2 3 0,-2 4 0 16,-5-2-13-16,0 3-11 0,-2 1 26 15,2 1-9-15,-4 5-19 0,3 3-13 0,0 4 5 16,1 3-30-16,-1 2-31 0,4 5-36 0,3 2-35 16,0 6-85-16,0 3-676 0,7 0 77 15,0 0 40-15,7-1 109 0,0 1 45 0</inkml:trace>
  <inkml:trace contextRef="#ctx0" brushRef="#br0" timeOffset="8948.66">18260 5697 962 0,'0'0'251'0,"0"0"61"16,0 0-23-16,0 0-40 0,-10-9-27 0,10 9-14 15,-11-2-22-15,11 2-27 0,-13 2-3 16,13-2-25-16,-18 5-21 0,12 2 0 0,-1-4-13 15,0 5-17-15,-3 1-4 0,6 0-12 0,-2 3-12 16,2-2-9-16,-2 0-17 0,6 4 4 0,0-5-9 16,0 0 17-16,3 1-20 0,4-4 3 15,-1-2 4-15,4 0-9 0,1-4-1 0,2-1 3 16,1-4-5-16,3-3 5 0,1 1 0 0,1-4-6 16,-1 1 17-16,-1-4-17 15,-3 1 14-15,-1 1-8 0,-2 1-10 0,-1-1 2 0,-4 2 5 16,2 0 0-16,-5 2-12 0,0 1-16 15,-3 0-5-15,-3 3-28 0,0-2-15 0,-5 5-21 16,8 1-10-16,-16-1-46 0,5 2-47 16,1 0-45-16,0 5-39 0,-1-1-253 0,1 1-254 15,4 0 19-15,-1 1 112 0</inkml:trace>
  <inkml:trace contextRef="#ctx0" brushRef="#br0" timeOffset="9327.76">18430 5671 852 0,'0'0'312'0,"5"-4"-23"0,-5 4-10 16,0 0-30-16,0 0-39 15,9 0-18-15,-9 0-31 0,0 0-15 0,0 0-3 16,10 8-23-16,-6-4-10 0,3 2 1 0,-3 1-7 16,2 2-14-16,-2 1-16 0,2 0-5 15,-2 1-7-15,3 0-3 0,0-1-16 0,-1 0 3 16,-2 2 3-16,2-3-13 0,2-1-3 0,-5 0-18 15,1-4 14-15,-1 2-6 0,0 0 10 16,0-4-2-16,-3-2-1 0,4 5-12 0,-4-5 8 16,0 0 2-16,0 0-13 0,0 0 11 0,0-19 7 15,0 15-7-15,3-4-8 0,-3 0 10 16,0 0-3-16,0 0-14 0,0 1 1 16,0-1 12-16,3 1-7 0,-3 2-17 0,0-2 18 0,5 1-20 15,-2-1-3-15,0 3-11 0,1-3 6 16,2 1-28-16,1 3-16 0,4-2-38 15,-1 2-92-15,0 2-70 0,-7 0-120 0,11-2-519 16,-1 1 100-16,1 1 43 0,-4 1 133 0</inkml:trace>
  <inkml:trace contextRef="#ctx0" brushRef="#br0" timeOffset="9623.49">18841 5607 808 0,'0'-6'331'0,"0"6"-19"0,-3-9-23 16,0 3-15-16,2 4-31 0,-3-4-2 15,-2 3-54-15,2-1-1 0,4 4-22 16,-13-4-5-16,5 4-34 0,8 0-7 0,-13 1-28 16,6 3-8-16,1 0-6 0,-2 4-1 0,2-1-16 15,2 2-1-15,-2 0-1 0,3-1-4 16,3 3-22-16,0-3-18 0,0 3 13 0,0 1-6 16,3-4 1-16,3 3 17 0,-5-3-12 0,5 1-9 15,1-3 35-15,0 2-17 0,0-1-11 16,-1-2-9-16,1 2-5 0,1 0-12 0,-5-1 12 15,4-2 13-15,-4 1-21 0,4-2 9 0,-4 3 1 16,0-4-14-16,2 3 4 0,-5-5 1 16,3 9 15-16,0-6-13 0,-3 3-13 15,-3 1 11-15,0 0-16 0,-5-1-18 0,-5 6-17 0,-1-2-32 16,0 0-22-16,-4 4-39 16,-1-4-40-16,4-2-83 0,-12 2-112 0,14-4-495 15,-1 1 119-15,1-6 30 0,3-1 108 0</inkml:trace>
  <inkml:trace contextRef="#ctx0" brushRef="#br0" timeOffset="9906.16">18835 5360 870 0,'0'0'248'0,"3"-3"-15"0,-3 3-18 0,0 0-31 16,0 0-2-16,13 9-18 0,-10-3-26 0,1 4-18 15,-1 1-2-15,4 5-13 0,-6 0-10 16,5 2-11-16,-3 6-12 0,-2 0-11 0,2 2 1 16,0 2-14-16,0 5 19 0,-2 0-34 0,2 3 16 15,1 1-3-15,-1-4-15 0,-3 1 5 16,4 0 2-16,-1-6-7 0,-3 1 2 0,3-4-20 16,1 0-47-16,-1-6-30 0,4 4-53 0,3-6-42 15,-3-1-128-15,0-7-537 0,4-1 64 16,-1-6 117-16</inkml:trace>
  <inkml:trace contextRef="#ctx0" brushRef="#br0" timeOffset="10066.24">19063 5646 967 0,'-3'-4'341'0,"3"4"-37"15,0-6-45-15,0 6-37 0,0 0-42 0,0-8-24 16,0 8-26-16,6-3-50 0,1 3-37 15,4-4-92-15,-1 4-168 0,7 0-584 16,0-1 104-16,4 2 40 0</inkml:trace>
  <inkml:trace contextRef="#ctx0" brushRef="#br0" timeOffset="10427.12">19614 5575 1159 0,'3'-3'338'0,"-3"3"-31"0,3-6-54 16,0 0 3-16,-2 3-51 0,2-3-18 0,0 1-10 15,-3 0-16-15,4-2-18 0,0-2-25 16,2 1-3-16,1 0-30 0,0-5-1 0,4 1 1 16,2-5-26-16,4 3-8 0,-3-4-21 0,0 0 11 15,-1 1-12-15,0-5 4 0,5 3-20 16,-8-4-11-16,4 4 16 0,-4-3-10 0,0 2 20 16,-3-2-84-16,0 5 17 0,-1 1-12 15,-5 0 20-15,2 4 6 0,-3 2 2 0,0-2-21 16,-3 3 13-16,2 2 3 0,-5 3 0 15,2-1 5-15,-6 3-8 0,10 2 1 0,-14 4 2 16,4 2 25-16,-4 7-10 0,4 0 3 0,-4 11 10 16,-2 7 0-16,1 10 2 0,-1 2 1 15,2 2 5-15,0 3 7 0,5 2-5 0,-2 0 11 16,4 0-16-16,3 0 8 0,1-4-13 0,0-8 2 16,0 2 3-16,3 0-5 0,0-2-30 15,3 2 19-15,0-2-35 0,1-4-46 16,-1-5-36-16,0 1-71 0,0-11-80 0,-2 1-541 15,-1-1 76-15,0-7 88 0</inkml:trace>
  <inkml:trace contextRef="#ctx0" brushRef="#br0" timeOffset="10729.05">19559 5863 898 0,'6'-10'312'0,"-2"3"-5"0,7-1-56 16,-2-1-31-16,5 1-20 0,0-2-16 0,3 2-22 15,3 0-17-15,1-1-14 0,0 1-3 0,2 0-18 16,4-1-10-16,-5 1-8 0,2 3 8 16,-1-2-31-16,-3 1-15 0,-2-1 12 15,-1 4-7-15,-3-4 3 0,-1 5 2 0,-3-3 5 16,1 3-16-16,-1 0 4 0,-3-2-11 0,0 2-5 16,0 1 5-16,-1-2-15 0,-6 3 7 15,10-2-5-15,-10 2 3 0,0 0-10 0,0 0 2 16,0 0-13-16,4 6 6 0,-4-6-11 0,0 9 18 15,0-2-5-15,-1 1-20 0,-2-1-3 16,0 3 0-16,3 1-3 0,0-3-12 0,-3 6-34 16,3-4-23-16,3 1-40 0,-3 2-103 0,3-6-62 15,-3 2-616-15,4 0 87 0,0-1 51 16,-1 0 81-16</inkml:trace>
  <inkml:trace contextRef="#ctx0" brushRef="#br0" timeOffset="10898.1">20051 5486 924 0,'-3'-4'325'0,"3"4"-36"0,0-7-20 16,-1 2-42-16,1 5-29 0,0 0-19 16,1-7-31-16,-1 7-56 0,0 0-48 0,0 0-116 15,0 0-158-15,6 15-566 0,1-9 102 16,-3-4 29-16</inkml:trace>
  <inkml:trace contextRef="#ctx0" brushRef="#br0" timeOffset="11184.92">20331 5184 1090 0,'0'-5'330'0,"0"5"-36"0,0 0-17 0,0-7-34 16,0 7-38-16,0 0-23 0,0 0-8 0,0 0-26 15,0 0-10-15,0 0-7 0,-3 28-21 16,0-11-10-16,2 8-8 0,-5 5-8 0,3 5 9 16,-5 0-24-16,1 11-10 0,1-5 5 15,-1 8-21-15,-1-1-2 0,2-8 20 16,3-6-30-16,2 0 10 0,1-7-18 0,-3 3 8 16,6-4 12-16,-2-1-22 0,2 0 7 0,-3-6 8 15,8 5-16-15,-2-5-2 0,1-2 28 16,0-3-20-16,6 1-11 0,-2-6-20 0,9 0 3 15,-3-2-32-15,1-4-14 0,1-2-70 0,2-1-41 16,-3-1-227-16,1-2-546 0,-1-5 159 16,-1 0 13-16,0-6 69 0</inkml:trace>
  <inkml:trace contextRef="#ctx0" brushRef="#br0" timeOffset="11405.17">20427 5536 936 0,'-7'-2'264'16,"7"2"-13"-16,-3-6-23 0,3 6-49 0,0 0-3 16,0 0 39-16,0 0-58 0,0 0-37 15,0-6-5-15,0 6-33 0,10-4 15 0,1 2-20 16,2-3-5-16,0 1-13 0,5 0-1 0,-1-3-19 16,0 2-29-16,4-1-25 0,-5-1-47 0,2 1-32 15,2 2-106-15,-3-1-629 0,-3 1 56 16,0-2 128-16</inkml:trace>
  <inkml:trace contextRef="#ctx0" brushRef="#br0" timeOffset="12322.12">21022 3077 711 0,'0'0'200'16,"3"-10"-8"-16,-2 6-16 0,2-1-14 0,4-1-9 16,-1 0-15-16,5 1-15 0,5 0-10 0,2 0-13 15,2 0-18-15,4 4 7 16,4-4-27-16,5 4 7 0,-2 2-15 0,0 4-1 15,7-2-7-15,0 7-5 0,9 5-18 0,-6 7 8 16,-3-1-13-16,-4 9-5 0,-6 4 12 16,-1 6 4-16,-10 2 4 0,-3 8 69 0,-8 4-2 15,-5 4-26-15,-5 5 8 0,-3-1-2 0,-6 18-22 16,-5-5-6-16,1 1 19 0,-3-5-14 16,0-1-16-16,6-12-3 0,0-4 13 0,0 0-20 15,1-4-3-15,2-1 0 0,1-4-2 0,7-6-11 16,-1-4 3-16,4-4 26 0,4 3-24 15,-1 0-5-15,7-7 14 0,1 0-19 16,5-2 10-16,2-2 1 0,3-6-6 0,-1-3 3 16,4-3-3-16,0-4 1 0,3-1-9 0,-4-5 16 15,-2-2-23-15,3-4 6 0,0 0 9 16,-7-1-2-16,1-1-3 0,-2 0-5 0,-1-1 8 16,-5 0 7-16,-1-1 37 0,-1 1-24 0,-2 1 23 15,-5 3-43-15,2-3 5 0,-6 1 5 16,3 6-92-16,-7-4 7 0,7 4 19 0,-14 3-8 15,7 3-16-15,-3 1 19 0,-1 5-9 0,1 6 19 16,1 4 15-16,-2 10-10 0,1 2 25 16,3 16-5-16,3 1 0 0,1 6 3 0,3 5-13 15,0 4 13-15,4 15-6 0,6 3 9 0,-1 1 7 16,2-5-16-16,-1-2 4 16,0-2 6-16,1-1 6 0,-4-11-5 0,-4 2 0 15,-3-3-2-15,-6 3-1 0,-5 14 33 0,-6 2-35 16,-7-6 5-16,-13 2 0 0,-8 3-18 15,-27 13-10-15,-13 3-44 0,-8-7-115 0,-13-2-87 16,-3-7-571-16,-4-7 72 0,-9-10 84 0,-5-8 108 16</inkml:trace>
  <inkml:trace contextRef="#ctx0" brushRef="#br0" timeOffset="13354.95">8493 2992 893 0,'0'0'240'0,"0"0"6"0,0 0-41 0,-6-3-26 16,6 3-15-16,0 0-13 0,0 0-20 0,-4 12 2 16,4-5-26-16,-1 4-7 15,1-1-10-15,-3 7-1 0,3 0-4 0,0 3-14 16,-3 1-22-16,3 6 15 0,0 2-18 0,0-1 3 15,0 5-6-15,0-2-35 0,0 1-6 0,3 3-35 16,-3-8-13-16,0 5-18 0,0-6-31 16,3-1-69-16,-3-3-10 0,0-3-69 0,1-5-8 15,3-2-445-15,-1-4 2 0,0-2 78 0</inkml:trace>
  <inkml:trace contextRef="#ctx0" brushRef="#br0" timeOffset="13655.02">8425 2969 829 0,'0'-5'230'15,"0"5"-25"-15,0-6-8 0,0 6-43 0,7-4-14 16,-7 4-14-16,13-2-3 0,-6 2 0 0,10 0-16 16,1 2-22-16,1 2-11 0,2-1 13 15,7 0-3-15,-4 4-15 0,10 1 11 0,-3 2-34 16,-1 1 28-16,1 0-12 0,-3 3-9 0,-2-1-2 15,-1 2-2-15,-1 1-28 0,-4-2 4 16,-3 3 14-16,-3-3-27 0,-1 5 14 16,-6-2 12-16,1-1-7 0,-5 2 10 0,-6 0 10 15,-2 1-20-15,-5 4-16 0,-3 0 11 16,-4-1-13-16,-4 2-6 0,1-2 11 0,-4-1 8 16,0-2-24-16,-1-2-4 0,6-5 7 0,-2 1-51 15,0-2-31-15,8-1-92 0,3-12-205 0,-1 8-450 16,4-6 51-16,1 1 97 0</inkml:trace>
  <inkml:trace contextRef="#ctx0" brushRef="#br0" timeOffset="14348.33">9088 3320 719 0,'10'-3'233'15,"-10"3"-34"-15,8-3-14 0,-2 2 2 0,0-1-13 16,-6 2-29-16,10-5-6 0,-2 1-32 0,2-2 6 16,-3 2-11-16,3-2-5 0,1-3-15 15,-1 2-7-15,1-2-6 0,1-1-5 0,-2 1-13 16,1-5 18-16,-4 3-33 0,3-2 13 0,-4 3-11 16,-1 0 18-16,1-3 24 0,-2 5-29 15,-1-2 8-15,0 1 17 0,-3 1-47 0,0 0 70 16,0 1 14-16,-3 2-23 0,-3-1 12 15,2 2-30-15,-4 1-11 0,2 1 13 16,-4 2-28-16,10 0 6 0,-21 7-19 0,8-2-5 16,2 2-10-16,-2 2 5 0,0 3-5 0,2 0 18 15,4 4-11-15,0 3 4 0,1-1-9 16,1 1-5-16,5 1-12 0,0-1 20 0,5 2-3 16,1-2 9-16,4 3-27 0,0-4 8 0,4-1 3 15,3-3 5-15,1-1-10 0,6-5 7 16,3-2-12-16,1-2 12 0,2-1-5 0,4-8 1 15,-3 2 12-15,4-3-23 0,-1-4 5 0,0 0 0 16,-1-4 0-16,-5-1 10 0,-1 3 24 16,-5-5-44-16,-3 2 7 0,-4-1 3 15,-3 1-2-15,-5 3-8 0,1-1 2 0,-5 2 6 16,-3 2-1-16,-3 0-7 0,-2 2-5 0,-4 0 12 16,-1 4-19-16,-4-1 4 0,0 3 8 15,0 1-11-15,-2 1 6 0,1 3-5 0,-1-1 10 16,1 3-26-16,5-1 13 0,-2 2-10 0,4 1 2 15,4 1 3-15,1-1 0 0,0-1 0 16,3 0 0-16,3 0 3 0,1-3 12 0,3 1 3 16,3-2 0-16,0 2-1 0,1-4 22 0,2 0-26 15,-3 1 35-15,4-2 6 16,-1 0-11-16,-2 0 1 0,-4 0-19 0,-7 0 24 16,17 0-26-16,-7 0 15 0,-10 0-10 0,13 0-7 15,-13 0 25-15,11 0-10 0,-11 0-6 16,10 0-1-16,-10 0 6 0,7 1-1 0,0 2-1 15,-7-3-10-15,7 2 10 0,0 0-10 0,0-2-2 16,2 4-1-16,3-3 3 0,0 1-46 16,2-2-59-16,4-1-154 0,2-1-137 0,0-2-536 15,4 0 115-15,0-3 60 0,0-2 132 0</inkml:trace>
  <inkml:trace contextRef="#ctx0" brushRef="#br0" timeOffset="14755.23">10137 2883 854 0,'-3'-4'364'0,"0"0"-44"0,0 0-41 0,3 4-36 16,-4-5-2-16,4 5-37 0,0 0-24 15,0 0-22-15,-14 10-4 0,11-1-29 0,2 0-17 16,-2 3 4-16,0 3-14 0,0 3-11 0,2 3-8 16,1 0 6-16,0 4-19 0,0 2-10 15,1 0 8-15,5 1 0 0,-6-3-18 0,3 0-5 16,1 0-15-16,-1-2-8 0,0-5 2 0,2-1 3 15,1 0-10-15,-5-4-5 0,2-1-5 16,0-4 4-16,0-2-2 0,0-2 16 16,-3-4-31-16,0 0 2 0,0 0-5 0,0 0 11 15,0-18 4-15,0 9-10 0,-6-1 34 16,3 0-16-16,-1-3-2 0,-2 2 10 0,-2 1 15 16,1-2-7-16,-2 2 2 0,2 2-13 0,-4 2 3 15,1 2-10-15,0 0-1 0,-1 2 14 16,-2 4-21-16,2 2 8 0,1 0-6 0,0 3-4 15,1 6-1-15,1-2 6 0,4 3-1 0,1-3-2 16,3 3 10-16,0-3-4 0,3 3 6 16,1-4-12-16,6-1 0 0,1 1 8 0,5-4-8 15,-1-4-18-15,5 2 8 0,0-4-62 0,4 0-22 16,0-8-211-16,4 2-652 0,-5-3 122 16,5-1 67-16,-1 2 110 0,-6-5 80 0</inkml:trace>
  <inkml:trace contextRef="#ctx0" brushRef="#br0" timeOffset="15259.44">10530 2728 890 0,'0'0'346'0,"-3"-7"-26"0,3 7-46 16,0 0-29-16,0 0-24 0,0 0-1 0,0 0-49 15,0 0 3-15,-11 18-25 0,8-5-9 16,0 1-22-16,0 3-18 0,2 4-8 0,1 8 0 16,0-2-15-16,0 8-15 0,0 1 12 0,4 2-26 15,-1 1 1-15,5 11-26 0,1 0-13 16,2-4-22-16,6 1-47 0,-1-6-115 0,2-12-111 16,-1-4-616-16,4-4 111 0,-1-7 63 15,0-3 117-15</inkml:trace>
  <inkml:trace contextRef="#ctx0" brushRef="#br0" timeOffset="15620.48">11036 3117 1154 0,'-3'-4'322'0,"3"4"-48"0,0 0-15 0,0 0-31 0,0 0-21 16,-20 12-15-16,12-4-28 0,-2 1-13 15,0 2-26-15,-1 2 6 0,1 2-13 16,1 4-3-16,1-5-26 0,1 3-7 0,4-3 3 16,0 1-29-16,0-4-10 0,6 2 8 15,-3-3-6-15,6-2-12 0,-2-1-5 0,4-3 13 16,1-4-19-16,1 0 6 0,4-3-6 0,0-4 9 16,0 0 4-16,2-3-17 0,-1-1-1 15,-2-1-10-15,4-1 13 0,-7-1 0 0,-3 3-12 16,0-4-1-16,0 1 10 0,-3 4-4 15,-1-1 4-15,0-1-2 0,-3 0 3 0,-3 2-4 16,0 0-1-16,-1 0-14 0,-6 3-4 0,3 3-3 16,-3-2 12-16,-4 3-14 0,3 2 7 15,-2 1-8-15,6 0 13 0,-6 2-20 0,2 2-24 16,4 1-37-16,1 1-24 0,5 2-46 16,-2-4-56-16,3-4-126 0,10 7-570 0,-3-4 91 15,4 2 98-15,5-4 80 0</inkml:trace>
  <inkml:trace contextRef="#ctx0" brushRef="#br0" timeOffset="15886.94">11463 3013 877 0,'1'-5'333'0,"-1"5"-26"0,-1-7-10 16,1 7-92-16,-3-6-26 0,-4 2 31 16,4 1-10-16,-7 1-26 0,3 1-31 0,7 1-15 0,-25 1 5 15,12 1-12-15,0 2-14 0,-4 0-10 16,3 4-12-16,0 1-11 0,1-1-5 0,-1 4-2 15,4 5-19-15,0-4 4 0,2 5-17 16,1-3-6-16,4 2 9 0,0 1-7 0,6 1-16 16,-2-5 0-16,5 3 16 0,1-3-21 0,7 0-2 15,-1-6 0-15,4 2-6 0,4-3-40 16,-1-3-39-16,1-3-43 0,3 2-108 0,4-7-92 16,-2 0-218-16,1-4-299 0,4-1 93 0,-3-4 65 15</inkml:trace>
  <inkml:trace contextRef="#ctx0" brushRef="#br0" timeOffset="16074.17">11761 2996 924 0,'0'-5'312'0,"0"0"10"16,0 0-17-16,0 5-57 0,-3-6-81 0,3 6-24 15,0-9-28-15,0 9-2 0,0-3-26 0,0 3-8 16,0 0 1-16,0 0-4 0,0 0-17 16,0 0-13-16,0 0 8 0,0 23-3 0,0-13-5 15,0 2-2-15,3 1-16 0,0 4 13 0,1 3-16 16,-1-1 4-16,0 5-29 0,1 1-13 0,3 0-18 15,-3 0-12-15,-1 2-85 0,4-4-116 16,-4-4-32-16,3-3-535 0,2 0 45 0,-1-5 126 16</inkml:trace>
  <inkml:trace contextRef="#ctx0" brushRef="#br0" timeOffset="16416.49">12059 2911 903 0,'3'-3'269'0,"-2"-2"-18"0,-1 5-29 0,0 0-22 16,-1-7-13-16,1 7-36 0,0 0-15 16,0 0-8-16,0 0-18 0,0 0-11 0,-21 10-9 15,15-3 2-15,-5 1-18 0,1 4-15 16,-3 5-5-16,-2-4-3 0,2 2-12 0,-1 2-19 16,1-1 6-16,-1 1-26 0,1-1-44 0,2 0 16 15,0-5-5-15,2 1-3 0,2-1-2 16,1-3 2-16,1 0 25 0,2-1 24 15,-1-3-3-15,1 2 8 0,3-2 0 0,0-4 5 16,0 0 18-16,7 5 5 0,-7-5-12 0,7 2 2 16,-7-2-1-16,0 0-17 0,14 0 8 0,-14 0 12 15,10 1-20-15,-10-1 5 0,10 2-5 16,-3 1-13-16,-4-1 13 0,4 2-5 0,-3-1-3 16,3 2 0-16,-1 1 6 0,1 1-6 0,0 3-10 15,-1 1-5-15,-1-2-41 16,1 3-49-16,1 1-110 0,-1-3-127 0,1 4-475 0,1-3 60 15,-2-1 69-15</inkml:trace>
  <inkml:trace contextRef="#ctx0" brushRef="#br0" timeOffset="16545.14">12226 3209 719 0,'0'0'210'0,"0"0"-126"16,0-7-71-16,0 7-100 0,0 0-550 15</inkml:trace>
  <inkml:trace contextRef="#ctx0" brushRef="#br0" timeOffset="17120.56">9836 3963 906 0,'0'-7'332'0,"0"7"-19"15,0 0-27-15,-10-5-101 0,10 5-9 16,-9 2-40-16,9-2-6 0,-18 10-7 0,1 3-23 16,-10 7 18-16,-12 12-26 0,-11 18 57 0,-5 1-29 15,-4 6-56-15,1 3-21 0,0 7-7 16,1 4-8-16,-1-1 0 0,-1 1-2 15,1-4 0-15,3 0-6 0,-3-9-2 0,8 0 3 0,4-7-19 16,9-11 6-16,3-3 10 0,0-5-5 16,13-6-26-16,0-3-21 0,8-7-17 15,-1 0-28-15,4-4-8 0,0-2-18 0,7-2-23 16,-5-1-136-16,8-1-580 0,0-6 96 0,0 0 80 16</inkml:trace>
  <inkml:trace contextRef="#ctx0" brushRef="#br0" timeOffset="17609.23">7481 5778 668 0,'0'0'230'0,"0"0"-15"0,0 0-13 0,0 0-28 15,0 0 0-15,0 17-10 0,1-3-18 0,1-2-26 16,-1 5 3-16,2 8-3 15,0 4-25-15,-3-1-8 0,3 6 0 0,-3 4-20 16,4-1 20-16,-4 2-39 0,4 2 27 0,-1-2-4 0,-3-2-22 16,4 1-8-16,-4-2-31 15,3-3-28-15,0-6-20 0,-2-2-26 0,1-3-59 16,-1-4-18-16,2-1-5 0,-3-2-43 0,0-6-172 16,0-5-376-16,0 1 46 0</inkml:trace>
  <inkml:trace contextRef="#ctx0" brushRef="#br0" timeOffset="18063">7427 5763 998 0,'0'-13'310'0,"2"-1"-44"0,2 4-10 0,-1 1-29 0,-2 1-14 16,6-4-6-16,-1 1-40 0,1 3-9 15,3-3-22-15,1 3 0 0,2-1 4 16,2 0-32-16,1 2-13 0,1 1-6 0,0 0-9 15,4 4-22-15,0 0 4 0,-1 2-8 0,4 3-1 16,-4 2-4-16,1 3-13 0,2 0 10 16,-2 3-36-16,-4 3 13 0,0 1-7 0,-6 0-9 15,0 5-7-15,-5-2-2 0,-3 6-6 0,-6 1 3 16,-3 0-13-16,-5 2 0 0,0 4 5 0,-6-5-7 16,1 2-21-16,-2-1 13 0,1-5 5 15,0 0 0-15,1-5 23 0,1-5 38 0,5 1 6 16,-4-5-6-16,4-2-5 0,3-1 8 0,-2-1 0 15,1-2 5-15,4-1-5 0,4-1 0 16,0 0-18-16,0 0-2 0,0 0-6 16,-10-7 3-16,10 7 10 0,0 0-5 0,11-11-20 15,-5 7 4-15,5 2 24 0,-4 1-28 16,3 0 4-16,4 1 1 0,2 0-16 0,-2 0 21 16,3 2-10-16,1 4 2 0,2 2-10 0,0-1 7 15,4 3 3-15,-2 1 11 0,0 2-27 16,2 0-14-16,1 4-19 0,-1 0-20 0,0 2-28 15,2-1-125-15,-14-2-162 0,15 2-538 16,-4-2 124-16,-2-5 45 0,3 3 96 16</inkml:trace>
  <inkml:trace contextRef="#ctx0" brushRef="#br0" timeOffset="18639.09">8288 6050 647 0,'0'0'187'0,"0"0"5"0,0 0-13 0,0 0-18 15,-4 16-4-15,5-9-6 0,2 2-6 16,-3 0-45-16,0 0 21 0,0 2-32 0,3 1 1 16,-3-1 2-16,3-3-28 0,-3 3 5 0,1-3 3 15,2-1 4-15,-3 0-9 0,4 0-21 16,-4-1 16-16,3-1-6 0,-2 0-15 0,-1-5 28 16,3 9 72-16,-3-9-16 0,3 3-92 0,-3-3 16 15,0 0-11-15,0 0-4 0,3-18 2 16,0 4-1-16,1-4-4 0,-1-6-5 15,1-2-1-15,3-8 73 0,-3 0-11 0,2-4-11 16,4-12-17-16,-3 12 5 0,0 1 0 16,0 4-5-16,-1 4-10 0,-2 3 10 0,3 2-21 15,-3 7 11-15,-1 1-16 0,1-1-2 0,-2 3 2 16,-1 3-5-16,2 3-13 0,-3-4-7 0,3 7 5 16,0-2-8-16,1 4 8 0,-4 3-6 15,11 0 6-15,-11 0-5 0,13 6-5 0,-2 3 9 16,-1 3-12-16,3 4 8 0,2 1-13 0,4 4 5 15,-4 2 5-15,5 4-15 0,-3 1 2 16,7 7 8-16,-7-4 13 0,3-4 0 16,-5 0-8-16,1-2-3 0,1 5 1 0,0-4-1 15,-3-2 6-15,0-4-10 0,0 1 4 0,-4-3-7 16,0-2 8-16,-3-4-19 0,3 2 11 16,-3-3-8-16,0-1-51 0,-1 0-12 0,-2-1 6 15,0-3-47-15,-12-1-278 0,8 0-531 0,0-2 74 16,0-3 112-16,0 0 41 0</inkml:trace>
  <inkml:trace contextRef="#ctx0" brushRef="#br0" timeOffset="18860.07">8418 6007 726 0,'-1'-4'251'0,"1"4"-31"0,0 0-22 16,0 0-9-16,-6-3-30 0,6 3-21 0,0 0-10 15,0 0-5-15,17-4-3 0,-7 4-5 16,0-3-30-16,8 2-1 0,-2 0-17 0,5-4-34 16,3 3-23-16,0 0-33 0,0-2-59 0,6 1-38 15,-2-4-64-15,-4 2-98 0,10 1-440 16,-6-5 44-16</inkml:trace>
  <inkml:trace contextRef="#ctx0" brushRef="#br0" timeOffset="19468.87">9156 5628 1121 0,'0'0'338'15,"-4"-8"-44"-15,1 5-123 0,3 3 3 0,-9-6-28 16,5 5-20-16,4 1 9 0,-17 0-32 16,7 1-19-16,-1 5-2 0,-3-1 13 0,-3 5-26 15,1 0-2-15,-2 7-9 0,1 2-11 0,-3 4 1 16,6 4-4-16,-7 12-3 15,1 1 7-15,6 3-14 0,4 0-4 0,3-2 19 0,3-5-31 16,1-2 2-16,6 3-4 0,-3-3-1 0,7-6 0 16,1 3-2-16,2-8 3 0,3-4 1 15,1-1-4-15,0-2-3 0,6-3 8 16,1-4-10-16,-1-5-16 0,1-4 19 0,0-1-6 16,2-5 15-16,1 0-10 0,0-6-4 0,-3 1-17 15,-4-5 6-15,3-1 5 0,-7 0-2 16,-1 1-6-16,-3-5 3 0,-2 4-5 0,-4 0 2 15,0 4-23-15,-3-2 34 0,-3 0-16 0,0 4 8 16,-4-1 0-16,1 2-13 0,-1 2 0 16,-1-1 15-16,-2 5-7 0,0-2 0 15,3 1-8-15,-3 2-5 0,3 2 0 0,7 1 20 0,-10 0-15 16,10 0 13-16,-10 4-2 16,7 0-16-16,3-4 17 0,0 9-9 0,0-9 13 15,6 4-4-15,1 0-1 0,0-3-19 0,0 1 24 16,3-2-9-16,4 0 9 0,-1-2-14 15,2 1 4-15,4-5 4 0,-4 4 3 0,4-4-3 16,-1 1 8-16,-1-1-5 0,0 0 8 0,-3 4 4 16,-1-4 6-16,-3 3 8 0,1-1 2 0,-1 1 23 15,-3 2-8-15,-1-3-7 0,2 2 7 16,-2 1-20-16,-6 1 18 0,10-1-31 0,-10 1-8 16,7-2 21-16,-7 2-10 0,0 0-3 0,8 6-2 15,-5 1 7-15,0-1-7 0,1 3 4 16,-4 1 1-16,3 4 2 0,0-3 0 15,-2 4-4-15,2 1 1 0,4 1 3 0,-7 0-4 16,4 1-1-16,-1 0-8 0,3-1 16 16,-5 2-28-16,2-1-16 0,3-2-15 0,-2 2-23 15,0-2-103-15,-1-3-145 0,4 0-490 0,-1-3 16 16,1-3 123-16,1-2 21 0</inkml:trace>
  <inkml:trace contextRef="#ctx0" brushRef="#br0" timeOffset="19626.28">9706 6001 890 0,'1'-5'348'0,"-1"5"-40"15,0-10-29-15,0 10-31 0,-1-8-64 0,1 8-71 16,0-3-57-16,0 3-102 0,0 0-515 0,0 0-178 16,0 0 86-16</inkml:trace>
  <inkml:trace contextRef="#ctx0" brushRef="#br0" timeOffset="20804.5">7648 7703 453 0,'0'0'140'0,"0"0"-50"16,0-7-11-16,0 7 31 0,0 0-10 0,-3-5-8 16,3 5 123-16,0 0-33 0,-3-6 5 15,3 6 7-15,0 0-27 0,0 0-6 0,0-7-10 16,0 7-13-16,0 0-12 0,0 0-6 0,0 0-20 15,0-4 5-15,0 4-28 0,0 0-1 16,0 0-19-16,0 0 7 0,0 0 7 0,0 17-22 16,0-7 10-16,0 5 5 0,0 5-5 0,0 9-13 15,0 0-77-15,0 12 75 0,-4 17-14 16,-2 0-9-16,2 6 15 0,-3-3-6 0,0 19-1 16,0-17-19-16,1 3-5 0,-1-2-10 15,0-5-5-15,3 1-13 0,1-7-34 0,0-8-22 16,3-11-29-16,0-8-55 0,3-1-42 15,-3-14-56-15,4 8-556 0,-1-7 62 0,4-4 90 16</inkml:trace>
  <inkml:trace contextRef="#ctx0" brushRef="#br0" timeOffset="21523.78">7536 7700 1052 0,'0'-7'325'0,"0"-1"-28"0,0 1-34 0,0 3-12 0,0-4-28 16,3-1-16-16,1 1-25 15,6-5-8-15,0 2-28 0,4 2-31 0,4-4-10 16,4 2 0-16,9 1-10 0,0 2-3 0,3 0-10 16,4 2-21-16,0 0 13 0,-1 6-12 15,4 3-29-15,-3 0 10 0,0 4-17 0,-1 1-5 16,-6 3-21-16,0 3 15 0,-1 4-18 0,-8-3 16 15,1 3-3-15,-6 5-15 0,-7-4 16 16,-2 3-29-16,-2-1-8 0,-6 4-7 0,0-1-3 16,-7 2 15-16,-6 3-2 0,2-3-10 0,-9 1 15 15,3-4 3-15,-4-3-6 0,0 2 14 0,2-4 7 16,-2 0-3-16,7-4 11 0,0-4 17 16,1 0-7-16,2 2 16 0,1-6 7 15,3 1-13-15,1-2 2 0,1 2-9 0,-1-4-1 16,6 3 9-16,0-6-17 0,0 7 6 15,6-5 8-15,5 1-8 0,-1 4-16 0,0-4 14 16,5 1-11-16,1 3 2 0,2 1 1 0,2-2-8 16,-6 1 10-16,6 1-10 0,-3 5-2 15,0-4 10-15,0 4-16 0,-3-1 10 0,-4 4 6 16,-3 3-3-16,0-4 5 0,-6 3-10 0,-2 2-5 16,-2 2 18-16,-8 3 10 15,-2 0-25-15,-5 0 2 0,-5-3 2 0,-8 6-7 16,4-5 10-16,0-6-2 0,-1 0 2 0,-2-6 2 15,2 2 4-15,4-6-9 0,0-3 24 16,4-2-18-16,-1 1 2 0,4-3-3 0,4-3-4 16,2-1 5-16,0-3-13 0,1 2 12 0,7-1-9 15,0-6-3-15,3 3-6 0,3-2 14 16,7-3-31-16,4 2-23 0,3-2-19 0,7-3-55 16,3 2-90-16,1 3-79 0,0-1-267 0,2 5-312 15,1-1 128-15,-4 5 47 0,4-3 117 16</inkml:trace>
  <inkml:trace contextRef="#ctx0" brushRef="#br0" timeOffset="22067.05">8596 8125 872 0,'-1'-10'297'0,"-2"-2"-46"0,0 3 49 0,-3 1-32 15,2 3-117-15,-4-2-15 0,-2 1-5 0,0-1-24 16,-4 3-2-16,1 0-20 0,-5 2-6 0,2 2-10 15,-2 5-18-15,-3-3 0 0,2 5-2 16,1-4-5-16,-2 5-1 0,-1 2 1 0,7 3-9 16,1-4-9-16,0 1-8 0,2 4-5 0,4-3-11 15,4 2 19-15,0-1-21 0,3-4-8 16,0 2 0-16,3-2 6 0,1-1-3 16,2 0 0-16,5-4 2 0,-1 4-5 0,0-7 1 15,4 0 12-15,-1 0-5 0,2-2 0 0,1-3 15 16,-2 4-2-16,-1-1 0 0,-2 0 7 15,2-3-10-15,-6 5 24 0,3-1-4 0,1 0-27 16,-5-2 15-16,1 1-8 0,-7 2 13 0,10-1 0 16,-10 1 0-16,11 0-5 0,-11 0-20 0,0 0 2 15,0 0 7-15,10 1-4 0,-10-1-13 16,3 6 5-16,-3-3 5 0,3 2 0 0,1-2 0 16,-4 4-8-16,7-1 3 0,-3-4-13 0,2 5 5 15,-2-3 10-15,3 2-17 0,0-5 7 16,3 4-2-16,-4-4 5 0,4-1 10 0,-2 0 7 15,-8 0 11-15,20-4-10 0,-9 1-11 16,-1 1 14-16,-3-4 14 0,6 2-15 0,-3-2-5 16,0-1 1-16,-2 0 22 0,2 3-10 15,-4-3-11-15,1 3 1 0,1 1-8 0,-2 0 15 16,-2-1-2-16,2 1 0 0,-6 3 2 0,10-7-7 16,-6 6 2-16,-4 1-7 0,10 0 5 0,-10 0 7 15,0 0-10-15,14 7-5 0,-11-4-15 16,5 5 7-16,-2-2-7 0,-3-2-16 0,4 4-2 15,0-1-16-15,0 1-64 0,0 1-97 0,0-1-81 16,0 0-552-16,0-1 104 0,0 1 50 16</inkml:trace>
  <inkml:trace contextRef="#ctx0" brushRef="#br0" timeOffset="22284.46">8900 7793 1087 0,'0'-3'318'0,"0"3"-37"0,0 0-27 16,0 0-32-16,0 0-9 0,0 0-16 15,0 0-28-15,6 20-10 0,-2-6-13 0,-1 3-21 16,2 0-15-16,1 7-8 0,-2 2-17 16,2 7 4-16,1 1-19 0,3 10-1 0,-3 5 2 15,0-1-37-15,0 1-14 0,3-3-30 16,-6-6-36-16,2-5-133 0,-3-6-200 0,1-4-509 15,3-5 104-15,3-5 60 0,-3-5 112 0</inkml:trace>
  <inkml:trace contextRef="#ctx0" brushRef="#br0" timeOffset="23188.44">9211 7803 939 0,'0'-3'340'0,"0"-3"-30"0,0 6-33 15,-7-1-34-15,7 1-13 0,0 0-10 0,-17 7-41 0,10 1-17 16,-3 2-16-16,-4 3-1 16,1 0-32-16,-2 8-13 0,2-4-18 0,-4 7-3 15,0 1-23-15,3 1-25 0,-2 0-23 0,1 2-24 16,5-3-24-16,0-1-4 0,0-3 6 16,6-6 4-16,1 0 16 0,-1-1 31 0,4-6 8 15,0 2 9-15,0-3 27 0,4 0-11 0,-1-4 0 16,5-2 0-16,-2 4 3 0,1-3 27 15,3-2-42-15,-10 0 2 0,17 1 10 0,-10-1-16 16,3 0-4-16,-10 0 2 0,17 2-5 16,-7-2-10-16,-2 0 2 0,-1 3 11 0,2-2 10 15,-9-1-13-15,18 0-8 0,-11 0-5 16,0 1 8-16,-7-1-10 0,17 0-6 0,-7 2-2 16,-3 1-5-16,3-2-10 0,-10-1-8 0,13 1 0 15,-6-1-10-15,0 0-19 0,-7 0 22 16,14-1-21-16,-8 0-3 0,1-5 3 0,-3 2-3 15,3-1 18-15,-4-3 0 0,1 0 21 0,-4-1 5 16,3 0 10-16,0-2 17 0,-3 5 17 16,0-3-1-16,0-1 3 0,0 0 23 0,-3 5-18 15,0-2 12-15,3 1-14 0,-4-1-6 0,1 3-5 16,0 0-7-16,3 4-1 0,-14-2-12 16,14 2 2-16,-14 7 3 0,4-4 5 15,3 7-8-15,0 1-5 0,-2 0 11 0,4 3-11 16,-2 0-5-16,4 1 5 0,0 5 0 15,3-1 0-15,3-1-2 0,0 0-14 0,1 4 16 16,4-4 3-16,1 0 2 0,4-2 11 0,-2-1-26 16,0-7 10-16,6 2 3 0,-1-4-11 15,-2-4 3-15,0-2 0 0,4 0 3 0,-2-2-1 16,2-4-10-16,-2-2 16 0,1-1-5 0,-3 1 4 16,0-2-2-16,-4 1 8 0,0-4 0 15,-3 3-10-15,0 2 2 0,-4-3 8 0,1 3-8 16,-1-1-8-16,-3 1 11 0,0 1 2 15,0 0-18-15,-3 0 3 0,3 7 28 0,-7-8-30 16,1 6 1-16,6 2-4 0,-8-1 0 16,8 1 2-16,-10 0-7 0,10 0 2 0,0 0 11 15,-10 7-6-15,7-3-2 0,3-4 7 16,3 8-10-16,-3-2 8 0,0-6 10 0,6 7-25 16,1-6 10-16,-7-1-3 0,14 0 10 0,-4 0-4 15,0-1-4-15,1 0 14 0,-1-5 10 16,3 2-21-16,-2 1 18 0,2 0 8 0,-3-4-5 15,1 5-8-15,-1-4 8 0,0 2 12 0,1 1-4 16,-4-4 2-16,-1 4 3 0,-2 2-80 16,3-3 13-16,-7 4-26 0,10-3 88 0,-7 2-3 15,-3 1 5-15,7-6-18 0,-7 6-3 16,0 0 4-16,7 0-6 0,-7 0 0 0,0 0 12 16,8 8-1-16,-5-2 1 0,0 2-14 15,0-2 10-15,0 5 2 0,4 0 0 0,-3 2-18 16,6-1 31-16,-3 2-38 0,0-2 12 0,7 4 1 15,2-2-13-15,5-3-42 0,0 4-40 16,2-7-154-16,8 2-299 0,0-7-326 0,0 1 60 16,0-3 94-16,-1-1 97 0</inkml:trace>
  <inkml:trace contextRef="#ctx0" brushRef="#br0" timeOffset="23888">9679 7567 598 0,'4'-2'269'16,"-4"2"-36"-16,0 0-10 0,0 0-31 0,13 4-16 15,-9 3-19-15,3 0 9 0,2 3-25 16,2 0-29-16,2 5 1 0,-1 0-26 0,4 2-5 16,1 2-18-16,0 5-54 0,0 1-46 15,5 13-81-15,0-1-137 0,-1 2-465 0,0-2 28 16,-8-3 64-16</inkml:trace>
  <inkml:trace contextRef="#ctx0" brushRef="#br0" timeOffset="24353.73">10069 8315 785 0,'0'-7'346'0,"-3"0"-36"0,3 0-21 0,0 3-38 16,0-5-6-16,0-1-32 0,0 0-19 15,0-1-14-15,3-3-22 0,0 2-9 0,1-5-21 16,2-5-16-16,2 3-17 0,-1-4-3 0,2-1 3 16,1-1-11-16,1 5-17 0,2-8 10 15,-2 1-31-15,-1 7 10 0,-3-3-15 16,3 0-10-16,-2 3-3 0,-2 5 5 0,1-2 3 0,-4 6-21 16,1-1 11-16,0 2-13 0,-1-1-18 15,0 4 5-15,-3 0-5 0,0 0 12 16,0 7-20-16,-3-4 6 0,3 4 9 0,0 0 11 15,-14 1-13-15,14-1-10 0,-7 8 12 0,0-3 1 16,4 2-11-16,-5 1 6 0,5 5 9 16,0-2-4-16,0-2 7 0,3 5 1 0,0-1 9 15,3 1-20-15,0 1 26 0,0 1-6 0,5-4 3 16,2 3-10-16,0 2 10 0,7-2-10 16,-3 1 0-16,3-4 10 0,0 3-18 15,4-2 20-15,-4-1-12 0,3-2-3 0,1 5-7 16,-5-7 17-16,-1 2-20 0,-2-2 0 0,-2 1 13 15,-1 3-10-15,-3-3-14 0,-1-1 24 16,-6 3-15-16,0 3-9 0,-6-2-22 0,-4 6-18 16,3 2-41-16,-7-2-77 0,0-3-136 0,-3 1-632 15,4-3 111-15,-2 3 45 0,2-7 141 16,3 3 49-16</inkml:trace>
  <inkml:trace contextRef="#ctx0" brushRef="#br0" timeOffset="25534.17">11029 8090 755 0,'-6'-7'281'15,"-1"2"11"-15,-3 1 15 0,0-2-51 0,0-1-10 16,-2 4-34-16,-1-2-20 0,-4 2-15 15,0-1-16-15,0 1-20 0,0 3-23 0,-4 0-11 16,0 0-7-16,2 6-21 0,-2-4 1 16,3 3-14-16,2 0-4 0,-2 2-3 0,5 1-6 15,-1-1-19-15,4 4-16 0,3 1 28 0,4 0-31 16,0-4 8-16,6 2-18 0,0 0 3 16,4 0-13-16,0-5 15 0,4 5 8 0,5-5-23 15,-2 1 12-15,3-5 9 0,0 1-24 16,-3-2 8-16,6 0 13 0,-3 0-16 0,-3-2 3 15,2 2 21-15,-1-1-6 0,-2 0 3 0,1-2 5 16,-4 1-8-16,-3 2-2 0,4 0-3 0,-11 0 1 16,16-1-9-16,-16 1-4 0,11 1 4 15,-11-1 3-15,10 0 1 0,-6 5 1 0,-4-5-9 16,6 5 7-16,-3 2 0 0,1-1 3 0,0-2 2 16,2 3-3-16,-2 1 11 15,2 0-7-15,-2 1-6 0,2-1 5 0,5-2 3 16,-1-4 0-16,0 4-3 0,4-5 8 0,-3-1-5 15,6-7 2-15,0 2-5 0,3-8 11 0,4-2-21 16,0-7 12-16,3-13 1 0,0-1 3 16,-3-7-4-16,-2-6-14 0,-3-2 7 0,2-5 5 15,-3-12-2-15,-5 13-3 0,-3-2 15 0,1 4-20 16,-11 0-5-16,3 7 10 0,-3 12 3 16,-3 7-10-16,-1 1 2 0,1 2 2 15,-5 1-68-15,2 6 7 0,-1 3 0 0,-2 2-10 0,1 3 38 16,-2 5-15-16,0 3 8 0,-1 5 12 0,-2 4-12 15,-1 5 4-15,4 5 1 16,0 11 13-16,-1 3-9 0,4 14 6 0,0 2 3 16,7-5 2-16,0 14 10 0,4 0-12 0,2-4 2 15,9 1 2-15,1-3-9 0,8-7 7 16,0-3 5-16,4-1 0 0,3-6 18 0,3-8 6 16,3-1-22-16,-3-8 1 0,-6-4 8 0,6-4 2 15,-4-6-8-15,1-2 0 0,0-2-2 0,0-1 15 16,6-6-10-16,-6-4 10 0,4-1-7 15,-8-2 7-15,0-2-5 0,-3-1 2 0,-6 3-14 16,-2-2 19-16,-2 1-12 0,-4-1 5 16,-3 2-2-16,-3 3-4 0,-1-3-6 0,-3 7-9 15,0-3 24-15,-4 4-8 0,-2 0-3 16,-4 0 16-16,-1 4-24 0,1 3 9 0,-6 0-11 16,1 2 18-16,-5 3 0 0,3 1-11 0,-1 0-4 15,-1 3 12-15,4 1-20 0,2 2 18 16,2-1 0-16,1 2-20 0,3-2 12 0,-2 3 8 15,4-3-26-15,5-3-10 0,-3 2 18 0,6 0 10 16,-3-5-10-16,5 2-8 0,1-4 6 16,1-3 15-16,0 0-6 0,-7 0 3 0,20-3 1 15,-10-2 7-15,1-2 17 0,-1 2 11 0,0-3-5 16,1 0 18-16,-5 1-5 0,1 0-3 0,0 2-2 16,-1-1-9-16,-1 2 9 0,1 1 18 15,-3-4-26-15,-3 7-11 0,7-3 6 16,-7 3 7-16,4-1-14 0,-4 1 6 0,3 9-9 15,0 0-6-15,-3 2-4 0,0 6 14 0,4 6 1 16,-4 7-10-16,0 5 12 0,1 2-8 16,-1 4 1-16,3 15 5 0,0 1-1 0,0 2-12 15,-3-1 5-15,1 0-2 0,2-3-1 0,-3 1-2 16,0-13 15-16,0-4-10 0,-3-3-10 0,3-4 20 16,-1-7-7-16,1 4 4 0,-3-7-4 15,3 0 7-15,-3-5 8 0,-5 1-26 0,2-3 14 16,2-5-9-16,-6 1 11 0,-1-4 2 15,1-1-18-15,-3-6 34 0,2-3-26 16,-2-1 7-16,-4-6-1 0,3-5-4 0,0-3 6 16,1-7-8-16,0-1 0 0,5 1 7 0,2-6-7 15,2-2 18-15,4 4-12 0,3-3-4 0,1-2 3 16,2 0-5-16,8-11-5 0,3 3 8 16,0 5-11-16,5-2-10 0,-3 11 3 0,-1 3-19 15,3 0-27-15,-2 1-75 0,2 1-43 0,3-14-159 16,0 16-506-16,-4 4 63 0,-2 0 113 0</inkml:trace>
  <inkml:trace contextRef="#ctx0" brushRef="#br0" timeOffset="25855.6">12082 7960 831 0,'-3'-7'295'0,"-1"3"7"0,-2-2-5 15,3-1-26-15,0 6-33 0,3 1-31 16,-8-4-15-16,8 4-20 0,-10 1-21 0,10-1-3 15,-14 11-22-15,4-4-11 0,0 3-23 0,3 5-10 16,0 0-3-16,-4 3-4 0,5 5-6 16,-1-3-10-16,4 5-11 0,0-1-4 0,-1 1-16 15,4-6-8-15,4 3 6 0,2-5-16 0,-2 0-7 16,2-6 35-16,4 2-25 0,-2-6-3 0,2-3 16 16,0-3-16-16,4-2 3 15,-4-2-3-15,4-4-5 0,-4 0 5 0,0-5-4 16,1-1 4-16,-4-4 8 0,2 2-8 0,-5-3-5 15,-4 1-5-15,0-1 10 0,0 1-2 16,-3 0-11-16,-1 0-7 0,-2 0 0 0,2 3-3 16,-7 3-23-16,4-1 6 0,-5 2-42 0,1 3 5 15,0 4-35-15,-2 2-34 0,2-3-45 0,1 7-42 16,0-2 3-16,-1-1-31 0,2 4-563 16,2 3 61-16,0 0 65 0</inkml:trace>
  <inkml:trace contextRef="#ctx0" brushRef="#br0" timeOffset="26224.1">12069 7958 563 0,'7'-5'261'15,"-1"2"-41"-15,2-3-3 0,-2 5-17 0,-2-1-23 16,-4 2-11-16,10-5-7 0,-10 5-6 0,17 7-22 16,-7-1-13-16,-3-2-8 0,7 8-16 15,-4-2-7-15,-3 5-15 0,7 2-8 0,-4 1 3 16,-4 3 9-16,2 1-17 0,-2 1-23 0,-2 1 18 15,-1-6-13-15,0 2-16 0,-3 2 6 0,1-4 0 16,-2 0-21-16,1-3 6 16,0-1 12-16,0-3-13 0,-3-1 13 0,0-2-7 15,0-2-1-15,2-3-5 0,1-3 3 0,0 0-7 16,0 0-4-16,-11-10 11 0,8-1-5 16,3-3-5-16,0-1 7 0,3-3-2 0,2 1-13 15,-5-1 15-15,6-1-10 0,-2-4 6 0,2 6 4 16,-2 1 18-16,-1-1-25 0,5 2 5 15,-2 0-3-15,-3 5 5 0,1-1-10 0,2 0-17 16,-2 1-27-16,3 5 3 0,-3-1-58 0,-1 0-19 16,4 5-56-16,-1-2-66 0,1-1-282 0,0 4-254 15,-7 0 34-15,17 0 115 0</inkml:trace>
  <inkml:trace contextRef="#ctx0" brushRef="#br0" timeOffset="26427.76">12448 7968 977 0,'3'-7'256'0,"-3"7"69"16,0 0-48-16,0 0-47 0,0 0 6 0,0 0-44 15,0 0-16-15,0 0 3 0,0 0-38 0,0 0-10 16,-6 20-16-16,3-10-8 0,2 0-4 16,1 5-8-16,-3 1-19 0,3 2-14 0,0 0-6 15,-3 0-12-15,0 3-14 0,6-2-19 0,-6 5-58 16,3-5-50-16,0 5-138 0,0-6-636 15,3-1 65-15,-3-2 59 0,0-7 125 0</inkml:trace>
  <inkml:trace contextRef="#ctx0" brushRef="#br0" timeOffset="26593.32">12513 7733 1046 0,'0'-5'325'0,"0"5"-46"0,0-4-20 16,0 4-39-16,0 0-18 16,-3-6-2-16,3 6-46 0,0 0-44 0,0 0-103 15,0 0-37-15,-7 17-239 0,4-9-507 0,6-1 44 16,-3-1 92-16</inkml:trace>
  <inkml:trace contextRef="#ctx0" brushRef="#br0" timeOffset="27259.02">12629 7565 670 0,'0'0'271'0,"0"0"-32"15,0 0-19-15,0 0-28 0,0 0 7 0,4 14-25 16,-4-1-28-16,0 5-5 0,0 3-18 0,3 4-16 16,-3 2 19-16,0 9-47 15,0 3 88-15,0 3-24 0,0 14-23 0,0-1-17 16,0 2-22-16,0 0-9 0,-3-4-16 0,3 2-4 15,-4-5-65-15,1-7-8 0,3-11 3 16,-3-4-2-16,3-6-13 0,0-4 22 0,-3-1 4 16,3-3 7-16,0-5-8 0,0-6 8 0,3 3 28 15,-3-6 8-15,0 0 13 0,0 0 30 16,6-22-25-16,-6 12 10 0,4-8-10 0,-1-6 2 16,4 1-7-16,-3-2 4 0,2-7-35 0,1-3 13 15,-3 2-3-15,10-12 3 0,-4-2 10 16,3 4-21-16,1-4-7 0,-1 1 0 0,2 3 7 15,4-3 1-15,-4 3 2 0,1 3-10 16,-1 5 5-16,-2 8-21 0,-2 1 11 0,2-3 15 16,-3 11-13-16,0-1-2 0,-3 3-3 15,-3 1 0-15,-1 5-3 0,3 1 11 0,-1 0-18 16,-2 2 0-16,0 2 8 0,-2 2-9 0,-1 3 12 16,0 0 9-16,6 11 5 0,-9 2-7 15,3-1 3-15,0 6-11 0,-4 6 5 0,1 4 3 16,0-1-18-16,-5 8 30 0,5-2-22 0,-4 17 4 15,0-1 1-15,-3 1 10 0,6 0-8 16,-2-10 11-16,2-5-1 0,-2-2-10 16,6-5 1-16,-3-3 4 0,2-3-10 0,1-4 11 15,0-1-14-15,0-2 3 0,1-5 8 16,2-2 0-16,3-2-11 0,1-5 9 0,0-1-1 16,-7 0 10-16,27-8-104 0,-13 1 66 0,0-3 15 15,0 2-66-15,-1-2 23 0,4-2-10 0,-6 2 7 16,2 2 16-16,1-1 5 0,-4 2 12 15,-3 3-4-15,3-3 7 0,-3 0-7 0,0 6 7 16,-1-5-2-16,2 5-14 0,-2 1-9 0,-6 0 0 16,0 0-11-16,14 0 3 0,-7 6-10 15,-3 1-11-15,-1-2-17 0,0 5-1 16,0 1-28-16,-2 0-48 0,2-1-46 0,-3 3-95 16,0-8 43-16,0 7-550 0,0 1 95 0,0-2 51 15</inkml:trace>
  <inkml:trace contextRef="#ctx0" brushRef="#br0" timeOffset="27803.26">13193 8094 593 0,'14'-16'261'16,"-4"6"-35"-16,-3-1 2 0,0 3-16 0,0-1-12 15,-4 2-21-15,1 0-18 0,2 6-23 0,-5-6-2 16,-1 7-16-16,7-3-12 0,-1-1 4 16,-6 4-32-16,0 0-6 0,0 0 0 0,10 13-20 15,-9-9-3-15,2 4 8 0,0 2-21 0,0 2-7 16,-3-1 13-16,1 3-16 0,3-3-3 15,-4 3-4-15,0-3-8 0,3 2 5 16,-3-2-11-16,0-1-12 0,3 2-3 0,-3-6 8 16,1 1 18-16,2 0-2 0,-3-1-1 0,3-4 6 15,3-1-19-15,-6-1 16 0,0 0-5 16,18-1 0-16,-11-2-6 0,0-2 16 0,2 1-5 16,2-1 5-16,-4 0 5 0,3 2-12 0,-2-4-3 15,1 4 7-15,1-2-7 0,-2 2-8 16,2-3 16-16,-4 5-14 0,1 1 1 0,-7 0-3 15,14-2 23-15,-14 2-43 0,10 2 2 0,-3-2 5 16,-1 3-4-16,-1 1 4 0,1-1-15 16,-3 2 28-16,1-2-26 0,-1 2 14 0,0-2-9 15,1 3-9-15,-1-5 4 0,-3-1 14 16,4 7 12-16,-4-7 10 0,4 3-10 0,-4-3 0 16,0 0 8-16,13-1-18 0,-13 1 33 15,11-10-10-15,-4 3-5 0,2-1 0 0,-2-2 10 16,4 1 5-16,-1-4-8 0,-3 4-2 0,2 1 46 15,-1 4 28-15,2-4-10 0,-4 2-18 16,-2-2 31-16,3 4-41 0,0-1-6 0,-3 3-7 16,2-4-2-16,-3 6-6 0,-3 0 5 0,11-3-7 15,-11 3 13-15,0 0-6 0,13 3-35 16,-9 0 12-16,2 1 5 0,-1-1-2 0,1 4-7 16,-2 1-6-16,-1-2-15 0,3 2 2 15,-2 0-8-15,2 1-19 0,-1-1-11 0,-2 1-47 16,1 0-63-16,2-1-166 0,0 2-574 15,1-3 61-15,1-1 62 0,2-2 80 0,0-3 96 16</inkml:trace>
  <inkml:trace contextRef="#ctx0" brushRef="#br0" timeOffset="27892.25">13939 8061 883 0,'0'-8'340'0,"3"5"-30"16,-2-1-34-16,-1 4-30 0,3-5-49 15,-3 5-77-15,0 0-97 0,0-8-151 0,0 8-680 16,0 0 116-16,0 0 52 0</inkml:trace>
  <inkml:trace contextRef="#ctx0" brushRef="#br0" timeOffset="28730.91">7645 9693 811 0,'0'0'248'0,"0"0"-25"0,0 0-13 16,0 0-26-16,0 23-18 0,0-11 1 15,0 10-31-15,0 0-1 0,0 6-20 0,3 5-5 16,-3 2-17-16,1 5-4 0,2 11-2 0,4 8-18 16,-4-8-12-16,1 6-11 0,3-2-13 15,-1-3-15-15,2-2-46 0,-2 0-18 0,-2-15-75 16,2-2-76-16,-3-8-54 0,4-2-447 0,-3-7-1 16,0-1 61-16</inkml:trace>
  <inkml:trace contextRef="#ctx0" brushRef="#br0" timeOffset="29083.36">7614 9807 801 0,'1'-14'233'0,"5"3"-16"0,-2 3-35 16,3 0-8-16,-1 0-23 0,5 1-5 0,2 6-26 15,4-2 8-15,4 0-23 0,0 3 0 16,9 5-26-16,8 3 16 0,9 3-13 15,-1 11-10-15,1-2-8 0,1 6 2 0,-7 4-9 16,0 1-6-16,-4 4 5 0,-5 1-7 0,-2 3-21 16,-5 3 13-16,-6 2-21 0,-1-3 1 15,-9 7 10-15,-5-8-11 0,-4-4-2 0,-6 0-3 16,-5 13 6-16,-6-6-11 0,-3-1 5 0,-8-2-7 16,-2-3-5-16,-1-6 9 0,-3-1 9 15,3-12-16-15,1-2 15 0,2-5-12 0,4-4-3 16,0 1-10-16,3-8 18 0,4 0-3 0,0-1-18 15,3-6-27-15,1-4 1 0,6-2-27 16,4 0-47-16,3-5-12 0,6-1-3 0,5 0-48 16,5-6-47-16,6 1-20 0,-2 4-146 15,17-10-327-15,-2 7 25 0</inkml:trace>
  <inkml:trace contextRef="#ctx0" brushRef="#br0" timeOffset="29433.27">8459 10308 834 0,'7'0'284'15,"-1"1"-5"-15,-6-1-54 0,10 2-12 0,-10-2-8 16,11 4-16-16,-11-4-18 0,7 3-9 16,-1-3-14-16,-6 0-2 0,11 0-13 0,-11 0-23 15,14 0 5-15,-8-2-10 0,8-3-15 0,-4 2-11 16,0-4-7-16,1-1-23 0,2-2-16 0,-3-1 10 16,2-3-14-16,-2 0 1 15,-1 1 11-15,-1 0-20 0,-1-2 7 0,-1 2 0 16,-2-1 0-16,-1 3 13 0,0-3 23 0,-3 6-25 15,-3-3-19-15,3 1 13 0,-4 1-20 16,1 3 23-16,-4-1-26 0,1 1 16 0,-2 5-6 16,-1-1-9-16,9 2 4 0,-21 3 0 0,11 4-17 15,-1 0 12-15,-3 3-2 0,4 3 9 16,0 5-4-16,-3-1-8 0,6 3 3 0,0 2-8 16,4 3 8-16,3 1 5 0,0 3 7 0,6 1-2 15,1 3-13-15,0-2-10 0,7-4 5 16,2 0 0-16,2-2-15 0,-1-4 9 15,6-3-24-15,5-7-39 0,-4-4-57 0,1 0-104 16,2-7-221-16,-1-7-452 0,5-2 107 0,0-6 48 16,-4-3 113-16</inkml:trace>
  <inkml:trace contextRef="#ctx0" brushRef="#br0" timeOffset="29647.35">8927 9683 1174 0,'-6'-7'318'15,"3"7"-26"-15,3 0-54 0,0 0-16 0,0 0-14 16,0 0-6-16,-12 18-41 0,9-1-15 0,0 4-13 16,3 5-13-16,0 2-7 0,0 11-5 0,0 1-6 15,3 14-2-15,0 3-46 16,-2 5-26-16,2 1-39 0,4-3-12 0,-3 4-35 16,-1-1-19-16,0-4-36 0,1 1-127 0,-1-4 1 15,-3-11-80-15,3-9-467 0,-3-5 46 0,1-6 95 16</inkml:trace>
  <inkml:trace contextRef="#ctx0" brushRef="#br0" timeOffset="29993.12">8952 10508 1131 0,'-1'-17'328'0,"-2"1"-29"0,3 0-28 0,0 6 11 16,-4 1-70-16,4-3-25 0,0 3-8 16,0 3-30-16,4-1-90 0,-1-2 5 0,1 0-18 15,2-1-5-15,1 4 5 0,4-3 0 16,2-1-13-16,0 4-7 0,2-1-6 0,5-1-4 15,-6 1-6-15,10-3 0 0,-4 2-18 16,1-2 3-16,0 3-8 0,-2-1 11 0,-1 0-8 16,-1-1 5-16,-4 0-13 0,-2 0 13 0,3-2-6 15,-5 1 9-15,1 0 4 0,-2 0 9 16,-5-2 6-16,1 4 4 0,-4-2 12 0,3 2-2 16,-3-1 2-16,-3 1-10 0,3 4 5 0,-4-2-22 15,-2-1 17-15,1 4-3 16,-1-2-10-16,-1 5-12 0,-2-2 20 0,9 2 0 15,-15 1-18-15,5 0 0 0,3 4-8 0,0 0 8 16,0 2 0-16,1 3-5 0,2 5-3 0,4 0 11 16,-3 3-21-16,6 3-5 0,-3 0 12 15,7 4-58-15,-3 0-36 0,7 1-71 0,2-1-57 16,-3-4-141-16,7-5-427 0,-1-4 33 0,-1-4 100 16</inkml:trace>
  <inkml:trace contextRef="#ctx0" brushRef="#br0" timeOffset="30199.41">9518 10233 867 0,'4'-20'236'0,"-7"4"12"16,6 0-33-16,-3 3 10 0,0 3-17 0,-4 1-39 16,1 0 56-16,0 1-10 0,-1 0-16 0,1 0-45 15,-4 1-77-15,3 4 5 16,-2-2-21-16,2 3-4 0,4 2-14 0,-13-5 8 16,13 5-18-16,-11 7 1 0,2-1-4 0,5 2 4 15,-2 2 4-15,5 1-22 0,-3 4 1 0,1 2-17 16,6 3 0-16,1-1-17 0,0 0-1 15,6 5 5-15,3 0 8 0,-2-5-18 0,5-4-8 16,-1 2-43-16,1-2-13 0,5-5-49 0,0-2-36 16,-4-3-45-16,-4 0-75 0,7-7-453 15,2-1 11-15,-2-3 112 0</inkml:trace>
  <inkml:trace contextRef="#ctx0" brushRef="#br0" timeOffset="30732.55">9789 9641 793 0,'-7'-23'369'0,"0"6"-11"0,3 9-143 16,-2-3-13-16,2 4-35 0,1 0-9 0,0 0-12 16,-1 6-26-16,4 1-4 0,0 0-11 0,-11 9-6 15,5 4-19-15,2 4-6 0,1 3 5 0,0 11-4 16,0 4-19-16,3 5-5 0,3 11-13 16,0 6-14-16,-2 3 16 0,5-2-29 0,0 4-9 15,-5-1-4-15,6-3-21 0,-4 3-59 0,1-3-13 16,2-1 16-16,1-7-26 0,-4-11-67 0,-3-10-20 15,1-4 85-15,1-7 22 16,-2-3-2-16,0-2 16 0,1-4 32 0,-2-6 49 16,1 1 52-16,0-4-1 0,0 0 34 0,0 0 46 15,-9-16-16-15,6 5-7 0,-1 0 2 16,1-5 3-16,-1 0-20 0,-3-1-19 0,0 2 11 16,4-2-18-16,-3 4 17 0,5-2-4 0,-2 0-3 15,0 2-15-15,3 1-14 0,3 1-12 0,1-3 13 16,5 1-36-16,5 1 8 0,0-3 7 15,6 5-9-15,-3-3 6 0,4 1-14 0,0 2-8 16,2 0 10-16,-2-2-3 0,3 2-15 0,-7 2 16 16,3 0-8-16,-2 1-3 0,-2 2-10 15,-2-1 20-15,-3 0-17 0,-1 3 5 16,0 0 4-16,-3-2-9 0,0 4 0 0,-1-3 4 16,2 2-9-16,-8 2 12 0,7 0 8 0,-7 0-5 15,0 0-3-15,9 6 3 0,-8-2 7 16,2 3-25-16,-3 1 25 0,0-1-14 0,0 4-1 15,0 2 2-15,-3-2 19 0,3 2-31 0,-1-1 25 16,1 4-30-16,-3 1-13 0,3 1-18 0,0 3-23 16,0-4-69-16,0-2-169 0,0 3-627 15,0-7 76-15,0 4 73 0,3-7 96 0,-3-4 60 16</inkml:trace>
  <inkml:trace contextRef="#ctx0" brushRef="#br0" timeOffset="30906.67">10079 9891 778 0,'-3'-7'294'0,"0"4"-25"0,3 3-29 15,-1-6-37-15,1 6-37 0,0 0-10 16,0 0-20-16,0 0-21 0,0 0-51 0,10 24 0 16,-5-12-33-16,4 3-49 0,-2 2-90 0,0 6-89 15,4-3-10-15,2 3-548 0,0-1 61 0</inkml:trace>
  <inkml:trace contextRef="#ctx0" brushRef="#br0" timeOffset="31139.93">10309 10141 906 0,'0'0'258'0,"-1"-8"-35"0,1 8-13 16,0 0-21-16,0 0-28 0,-17 0-20 0,17 0 13 16,-13 5-34-16,5 0-10 0,-2-1-5 15,-3 5-18-15,2-2-13 0,1 4-5 0,-3-1-7 16,2 5-8-16,1-5 17 0,0 6-22 0,2-5-6 15,2 3-4-15,-1-3-14 0,4 0 4 16,0-1-9-16,3-1 1 0,0-3-6 0,3-2 5 16,0 2-4-16,4-5 9 0,-7-1-20 15,14-5 11-15,-4 3-3 0,0-6-1 0,1 1-9 16,-1-3 7-16,0 2-28 0,1-4 0 16,-1-1-12-16,0 3-45 0,0-4-86 0,-6 4-110 15,2 2-571-15,-2 0 71 0,-1-2 96 0</inkml:trace>
  <inkml:trace contextRef="#ctx0" brushRef="#br0" timeOffset="31514.49">10421 10174 596 0,'11'1'217'0,"-5"0"-7"0,1 1-2 0,-1 3-1 16,2-2-30-16,-4 4-34 0,2 0 16 0,1 0-39 15,-4 1-7-15,0 1-8 0,0-2-16 16,2 2-4-16,-2-2 4 0,0-1-7 0,-2 4-23 16,2-5 2-16,0 3-4 0,-3-1-6 0,3 0-28 15,-3-3 8-15,1 2 10 0,2-3 0 0,-3-3-6 16,3 5-4-16,-3-5-3 0,0 0 8 16,0 0-8-16,17-15-2 0,-10 4 7 0,3-3 24 15,-2 3-14-15,2-3 29 0,-1 3-34 16,3-3 6-16,1-3 2 0,-6 6-23 15,6-1 64-15,-6 6 7 0,-3-3-22 0,2 3 28 0,2-1-16 16,-5 0-14-16,1 4-14 0,2-3-2 16,-3 4 2-16,1-2-5 0,-4 4-5 15,0 0-15-15,17 4-13 0,-14 2-11 0,7 0-17 16,1 7-26-16,-1-2-107 0,3 4-246 0,2 3-568 16,1-1 135-16,-2-2 62 0,0 1 148 0</inkml:trace>
  <inkml:trace contextRef="#ctx0" brushRef="#br0" timeOffset="32935.11">11306 10241 918 0,'-16'-10'338'0,"-1"1"-102"0,6 2-1 0,-6 0-50 0,7 0-14 16,-4 7-20-16,0-4-13 0,0 0 1 0,1 4-29 15,0 0-5-15,-2 0-18 0,2 4 2 16,-1 0-20-16,1 3-20 0,-1 3-3 15,4 3 0-15,0-1-5 0,2 3 5 0,1 1-5 16,1 1-10-16,3-1-6 0,3 2-14 0,0-5 7 16,3 0-3-16,0 1-10 0,4-3 26 15,1-1-18-15,1-3-11 0,2-1 19 0,3-4-16 16,2-2 13-16,-1 0-11 0,4-4-2 0,2-2 1 16,0-3 1-16,-1-1 16 0,0-3-2 0,1 3-8 15,-4-6 4-15,0 1-6 0,0-2-9 16,-3 6 19-16,-1-4-11 0,-2 1 3 15,-1 4 2-15,-3 2 3 0,0-2-13 0,0 3-7 16,0-1 14-16,-4 3-4 0,1 0 0 0,2 0 7 16,-3 3-2-16,-3 2-13 0,8-1 2 0,-8 1 1 15,0 0 2-15,10 9 3 0,-7 0-18 16,1 4 10-16,2-1-13 0,2 2 10 0,1 1 13 16,-2-1-10-16,0 1 3 0,4 2 5 15,2-2-8-15,-3 1 7 0,4-7-19 0,-1 1 6 16,2-2 6-16,1-3 8 0,2-4 2 0,2-5-10 15,0 0 11-15,1-9-6 0,3-5-8 0,-1-6 8 16,2-9-10-16,-1-3 5 0,-3-6 0 16,-1-3-5-16,-3-5 13 0,-1-5-3 0,-4 0-13 15,-2 2 0-15,-1-4 14 0,-4 4-12 0,-2-1 9 16,-3 11-8-16,0 8 15 0,-7 3 3 16,3-1-5-16,-3 8-3 0,-2 6 2 15,-2 1 1-15,1 5 7 0,0 3-17 0,-5 3-1 16,2 7 16-16,-1 0-15 0,-3 7-4 0,-3 4 6 15,6 8 8-15,-6 4-23 0,3 17 10 16,3 2 7-16,4 8-9 0,6 0 14 0,4-3-9 16,4 6-14-16,2 4 29 0,8-4-8 0,0 2-23 15,3-5 11-15,4-2-6 0,2-5-10 16,2-6 13-16,5-1 2 0,-7-11-2 0,-1-4 5 16,5-7-3-16,0-2-10 0,-3-3 0 0,0-3 21 15,3-2-9-15,0-6 14 0,-2-1-10 0,5-5 2 16,-2-2 5-16,0-4-8 15,-1-4 11-15,-4-2-11 0,-2-2-2 0,-3-1 0 16,-2-2 0-16,-2 0 15 0,-4 0-10 0,-3 1-5 16,-4 5 5-16,0-3-8 0,-3 3 16 15,-3 3-13-15,0-1 10 0,-4 6-10 0,0-3 0 16,-4 6 23-16,2 1-13 0,-4 4-18 0,1 1 26 16,-4 3-18-16,2 0 5 0,0 6-3 0,-3 0 11 15,4 3-24-15,-2 1 6 0,2 3-8 16,0 1-2-16,2 3 7 0,1 0-28 0,3 0-5 15,0 0-8-15,4 1-2 0,0-6-13 0,3 4 7 16,3-9 16-16,0 4-2 0,5-3 22 16,-2-5 3-16,4 2-18 0,-3-5 3 0,4 0 7 15,-11-1 5-15,19-3 16 0,-8-2 5 16,-1-3 18-16,0 3 23 0,1-2-6 0,-4 0 9 16,3-1-3-16,-3 0 2 0,0 1 16 15,-4-1-8-15,1 5 13 0,2-4-16 0,-3 2 11 16,-2 2-16-16,2-3-17 0,-3 6-6 0,0 0 13 15,0 0-5-15,0 0 0 0,11 12 0 16,-11 0-20-16,3 3 5 0,-3 3 2 0,3 9 0 16,1 8-2-16,2 15 0 0,2 2 4 0,-2 1 4 15,1 4-11-15,-3-2 15 0,2 1-9 0,2 1-6 16,-2 0-8-16,-2-1 1 0,2-4 12 16,-3-1 0-16,1-9-13 0,-4-4 3 0,3-9-15 15,-3-3 7-15,-3 4 6 0,3-6-14 0,-3-4 11 16,-1-4 3-16,-2 1-1 0,-1 0 13 15,-4-5-30-15,1-2 17 0,0-6 11 16,-4 0 2-16,1-2-7 0,-2-5 17 0,-1-3-20 16,-2-5 8-16,-2-10 2 0,3 1 6 0,-1-8-16 15,5 0 0-15,3-4 10 0,3-1-13 16,0-4 3-16,4-1 13 0,3 0-8 0,3-1-5 16,8-12 3-16,-1 4-8 0,6 1 5 0,2 4 5 15,6 2-5-15,1 1-16 0,1 6-9 0,5 1-34 16,4 3-23-16,-4 0-64 0,2 2-100 15,-19 9-117-15,13 3-482 0,-3-2 116 16,-4 0 30-16</inkml:trace>
  <inkml:trace contextRef="#ctx0" brushRef="#br0" timeOffset="33295.18">12516 9838 913 0,'-6'-6'348'0,"-1"0"-38"0,0 2-18 15,-3 0-28-15,3 4-39 0,-3 0-10 16,10 0-23-16,-24 6-21 0,10 1-25 0,0 2-25 16,4 2-1-16,-7 6-13 0,4-2-14 0,-1 3-9 15,3 7-12-15,1 0 7 0,0 0-15 16,6 2-13-16,-2-2-12 0,6-2-6 16,0-2-10-16,3-2-8 0,4-2 8 0,0-1-2 15,3-4 7-15,0 1-10 0,4-9 5 0,-1 1-5 16,2-5-3-16,1 0 3 0,-1-5-3 15,1-1-4-15,1-5 7 0,-3 0-8 0,-3-6 3 16,2 2 5-16,-6-6-3 0,3 0 5 0,-6 3-22 16,-4-2 15-16,0 0 2 0,-3 1 5 15,-2 1-12-15,-1-4 13 0,-1 7-14 0,-3 2 6 16,-4 0-18-16,1 3 18 0,-1 3-16 0,3-1 1 16,-6 6-14-16,4 1-40 15,-1 2-34-15,3 1-25 0,-1 4-97 0,1-2-118 0,4 4-90 16,3 3-427-16,-2-2 58 0,6 0 95 15,0-2 103-15</inkml:trace>
  <inkml:trace contextRef="#ctx0" brushRef="#br0" timeOffset="33669.53">12647 9900 716 0,'6'-3'295'0,"-6"3"-4"0,0 0-37 0,0 0-8 16,0 0-14-16,14 4-52 0,-11-2-6 0,2 3-5 15,1 2-11-15,0 2-17 0,-2-1-13 16,3 3-23-16,3 4-5 0,-6 1-23 16,2 0 5-16,1 1 2 0,-4 4-30 0,1 2 5 15,0-5-18-15,-1 6 7 0,0-8 1 0,-3 1-8 16,1 1-13-16,-1-3 3 0,0 0 5 16,3-5-24-16,-3 3 24 0,-3-7-8 0,3 0-12 15,0 1 12-15,0-7-3 0,0 0-17 0,0 0 0 16,0 0 5-16,-1-19 2 0,2 5 23 0,2-1 21 15,-3-2-33-15,3-2 2 0,1-5 0 16,2 0 8-16,-3 1 5 0,2 2-13 16,1 0 8-16,-2 3-16 0,2-1-94 0,-3 3 33 15,1 1-2-15,-1 2 7 0,1 1 3 16,-4 4 12-16,4-3-10 0,-4 4-22 0,3 0 7 16,0 2-16-16,-2 1-10 0,-1 4 8 0,6-1-35 15,-6 1-34-15,0 0-126 0,0 0-69 16,10 10-521-16,-6-2 55 0,-1-2 118 0,1 0 47 15</inkml:trace>
  <inkml:trace contextRef="#ctx0" brushRef="#br0" timeOffset="33886.56">12971 9750 888 0,'0'-6'279'15,"0"6"43"-15,-3-6-22 0,3 6-42 16,0-5-15-16,0 5-15 0,0 0-41 0,0 0 8 15,0 0-34-15,0 0-20 0,-10 17-13 16,10-7-11-16,-4 4-9 0,4 3-8 0,-3 0-21 16,3 6-2-16,0 2-21 0,0 0-12 0,3 1-3 15,-3 1-21-15,1 4-43 0,2-3-20 16,-3 3-62-16,0-4-110 0,0-2-226 0,3-1-449 16,-3-6 147-16,0-3 21 0,0-4 93 0</inkml:trace>
  <inkml:trace contextRef="#ctx0" brushRef="#br0" timeOffset="34043.65">12941 9726 721 0,'-4'-8'290'0,"4"-2"-17"16,0 3-27-16,-3 0-36 0,3 7-20 0,0-8-16 16,0 8-39-16,-3-5-25 0,3 5 3 15,-1-5-44-15,1 5-31 0,0 0-45 0,0 0-75 16,0 0-172-16,0 0-470 0,7 17 5 0,-4-13 97 15</inkml:trace>
  <inkml:trace contextRef="#ctx0" brushRef="#br0" timeOffset="35220.78">13101 9376 775 0,'0'-2'312'0,"0"-4"-33"15,0 0-43-15,0 6-13 0,0 0-24 16,0 0-27-16,0 0-26 0,0 0-3 0,-7 16-20 15,4-1-16-15,3 4-12 0,-3 2 18 0,2 8-26 16,1 9-18-16,0 2 5 0,0 13-2 16,0 5-21-16,0-1 8 0,0 3-23 0,1-3-6 15,-2 1-27-15,1 0 22 0,-3-2-42 16,3-2-17-16,-3-12-17 0,0-4-8 16,0-10 13-16,2-1 15 0,-3-6-2 0,4-3 15 15,-3-7 16-15,0 0 9 0,2-7 9 0,-2 1 4 16,3-5 26-16,0 0-12 0,0 0 4 0,-7-13 13 15,7 3-20-15,-3 1-6 0,0-6 16 16,3 5-10-16,-3-5-8 0,1 3 10 0,2-2-2 16,0 0-8-16,2 2 18 0,1-2-26 0,0-1 9 15,4 3 1-15,-1-4-17 0,1-1-1 16,4 2 14-16,2-4-11 0,1-2-2 0,0-1-8 16,6-3 2-16,-6 0 14 0,3-5-14 0,3-3-2 15,1-7-2-15,-4 9 9 0,0-9 1 16,0 1 10-16,-7 3 8 0,-3 5-29 0,1 2 29 15,-2 1 22-15,-6 10-17 0,1-5 54 0,2 3-88 16,0 5 3-16,-3-2 18 0,0 6 10 16,3-3-18-16,-3 6 1 0,0-2-9 15,0 3-12-15,-3 3 12 0,3 4-4 0,0 0-1 16,0 0 6-16,0 0 2 0,-10 21-2 0,7-3-6 16,-2 3 21-16,2 4-16 0,3 3-12 15,-3 9 8-15,3 1 7 0,0 3-8 0,-3 1 3 16,6 9-15-16,0-4 28 0,-3-7-21 0,3-3-7 15,-2-2-1-15,3-2-4 0,-1-4 22 16,1-4-7-16,-1-7-10 0,0 0-3 0,0-1 23 16,0-7 3-16,1 3-1 0,-1-10 4 15,5 3-11-15,-2-7 15 0,-6 1-5 0,20-8 8 16,-6-2-13-16,0-2-20 0,-3 2 33 16,2 1 5-16,-2-3-10 0,-1 0 10 0,0 4-3 15,-4-2 13-15,2 3-7 0,-2 0-8 0,1 3 0 16,-3-3-10-16,2 2-8 0,-1 3-11 0,1 0 4 15,-6 2-9-15,7-5 4 0,-7 5-19 16,9 7-2-16,-5-2 12 0,3 0-33 0,-6 3 6 16,5 4-9-16,-3-2-17 0,-2 0-21 0,2 4 6 15,-3-3-1-15,3 4-28 0,-3-3-17 0,0 3-6 16,0-5-15-16,0 3 7 16,3-4 42-16,-3-6 28 0,3 2 50 0,2-2 47 15,-5-3 10-15,0 0 49 0,0 0-2 0,17-10-6 0,-8 2-3 16,-1 1 1-16,-1-3-1 15,2 0-7-15,1-3 0 0,1 3-5 0,-4 0 2 16,3 3-10-16,-3-1-2 0,0-1 4 0,-4 1-17 16,4 6-8-16,-4-4 10 0,1 3-22 0,3 1 4 15,-7 2-7-15,7-4 10 0,-7 4 10 16,0 0-13-16,10 9-10 0,-7-2 0 0,0-1-10 16,-3 3 15-16,1 1-15 0,3-2 0 0,-4 3-5 15,0 3-3-15,3-4-2 0,-3 4 5 0,0-3 4 16,0-3-12-16,0 2 11 0,3-2-1 15,-3-1 3-15,0 0-8 0,3 1 21 0,-3-5-11 16,1 3 11-16,-1-6-8 0,0 0 0 16,0 0-3-16,0 0 9 0,0 0 1 15,0 0 6-15,19-7-10 0,-14 4 15 0,-5 3-8 16,3-6-8-16,-3 6 1 0,7-3 5 0,-7 3-8 16,6-5-3-16,-6 5 0 0,7 0 24 0,-7 0-19 15,0 0-4-15,14 5-8 0,-14-5 17 16,7 2-9-16,-4 1-6 0,-3-3-2 0,7 7 5 15,-4-7 2-15,1 4 11 0,-4-4-23 0,4 4 9 16,-4-4-6-16,6 2 6 0,-6-2-1 16,4 4-1-16,-4-4 3 0,0 0-5 15,13-8 5-15,-9 2 12 0,3-4-9 0,2 3 12 16,-2-1-13-16,-2-2 14 0,4 1-1 0,-2-2-5 16,0 1 0-16,-1 4 0 0,-1-1 0 15,1-1 16-15,-3 2-16 0,1-1-2 0,2 4-3 16,-5-2 7-16,5 2 1 0,-6 3-3 0,8 0-2 15,-8 0-1-15,0 0 16 0,16 8-5 0,-13-5-13 16,5 4 0-16,-4 1 5 0,2 2-20 16,1 4 7-16,-1 2-25 0,-2-4-3 0,3 3-43 15,-4 2-14-15,1-1-94 0,-4-3-217 0,3 3-443 16,-3-3 76-16,0 1 57 0</inkml:trace>
  <inkml:trace contextRef="#ctx0" brushRef="#br0" timeOffset="37732.21">17873 7690 762 0,'0'0'313'0,"-3"-7"-50"15,3 7-7-15,-3-7-8 0,3 7-33 0,-1-5-7 16,1 5-24-16,0 0-43 0,0 0 7 0,0 0-17 16,0 0-26-16,0 0 0 0,0 22-3 15,0-8-12-15,1 4-24 0,2 3 14 0,-3 8-19 16,3 6 6-16,0 4-14 0,-2 12-9 0,3 5-1 15,-1-4 21-15,0 6-28 0,1-3 5 16,-1-1-10-16,-3-3-5 0,3-3-11 0,1-12-5 16,-4 0 16-16,3-1-24 0,0-8-12 15,-3-3-31-15,4-5 10 0,0 1 1 16,-1-4-4-16,-3-3-53 0,3-6-133 0,-2-2-676 0,2-1 93 16,-3-4 45-16,0 0 113 0</inkml:trace>
  <inkml:trace contextRef="#ctx0" brushRef="#br0" timeOffset="38092.87">17740 7568 1021 0,'3'-10'294'0,"1"6"-22"15,2 0-6-15,5-2-36 0,-1 3-30 0,5-3-21 16,4 3-18-16,-1-1-23 0,2 1-15 0,4 2-18 16,3 1 16-16,-3 1-24 0,4 0 10 15,-1 2-99-15,1 3-11 0,-2 1 3 0,-2 4-2 16,1-3-3-16,-1 6 12 0,-5-3 14 0,-1 4-24 16,-5 2-4-16,2-3 22 0,-9 3-12 15,1-5-1-15,-4 5 3 0,-6-1 3 0,-1 1-11 16,-2-2 16-16,-4 2-3 0,-5-2-12 0,-4 2 7 15,-5-1 0-15,-1-4 0 0,-5 1 3 16,-1-4-13-16,3-2 5 0,1-3 10 0,7 1 3 16,-1-3-16-16,1-1-7 0,6 4-49 15,3-4-53-15,5-1-93 0,3-7-64 0,3 7-517 16,0 0 52-16,0 0 55 0</inkml:trace>
  <inkml:trace contextRef="#ctx0" brushRef="#br0" timeOffset="39086.78">18546 7857 842 0,'-9'-14'307'0,"-1"3"10"0,-1 0-5 16,1 1-35-16,0 2-34 15,-1 1-10-15,-2-3-33 0,2 6-6 0,-2-3-20 16,3 0-25-16,-1 4-21 0,1-2-18 0,0 3-8 15,-1 0-2-15,1 2-16 0,0 1-9 16,-1 2-19-16,1 3 0 0,1 2-4 0,-2 0-14 16,4 3-30-16,0 2 12 0,1-1-20 0,2 3 8 15,0 2-6-15,1-1-12 0,3-4-8 0,0 1 3 16,3-1-1-16,1-4 6 0,0 5 20 16,-1-5 1-16,4-4-22 0,2 3 17 15,-1-7 4-15,2 3-8 0,-3 0-4 0,3-3-1 16,4-6 8-16,-4 6 11 0,1-7 25 15,2 4-11-15,-3-2-12 0,-2 1 5 0,2-2 3 16,-1-1 2-16,-2 3 0 0,1-2-2 0,-2 4-1 16,-2-4-14-16,2 4 14 0,-3-3 16 0,1 2-18 15,-4 3 5-15,10-5-10 0,-10 5-7 16,7-2 7-16,-7 2-16 0,0 0 13 0,10 0-4 16,-10 0-14-16,14 5 1 0,-7-3 4 0,3 1 8 15,1 4-17-15,2-4 4 0,1 1 3 16,3-1-10-16,0 1 7 0,0-4-4 0,4 0-1 15,0-1-2-15,-1-4 15 0,0 0-3 0,1-1-4 16,2-3-6-16,-2-4 3 0,-3 1-8 16,2-3 13-16,-6-2-2 0,-1-1-11 15,1-2-2-15,-7 2 15 0,0-6-11 0,-4 8 4 0,0-2-9 16,-3 1 11-16,0 0 8 0,-6 6-11 16,2-3 8-16,-3 4-5 0,-3 2-5 15,0 0 2-15,0 4-10 0,-4 1 15 0,0 3 1 16,0 0-6-16,1 3 13 0,-1 4-25 0,1 1 10 15,3 2 10-15,2 2-18 0,1 4 13 0,1 0 12 16,5 1-9-16,1 1 17 0,1 1-17 16,5 5-1-16,1-1 3 0,1 1 0 0,5 1 8 15,1 1-8-15,-1-1 0 0,5 2 2 0,-2-2-4 16,-1 0 9-16,1 0 9 0,1-2-16 16,-6 1-3-16,2-6 18 0,-2 0-22 15,-1 5-1-15,-1-4 11 0,-4-4-11 0,1 2-2 0,-6 1 0 16,0-4 10-16,0 3-8 0,-6-1 5 15,1 0 8-15,-4-4-10 0,2 3-8 16,-3-4 6-16,-1 1-6 0,1-3 10 0,3-6-2 16,-3 3-7-16,0-6-1 0,3 0 15 0,-4-6-17 15,5-2 10-15,-1-2 10 0,4-5-18 16,2-2 13-16,2-5-10 0,2-5-8 0,4-1 5 16,4-5-7-16,2-7 22 0,4 5 1 0,-7 3-11 15,4 6 11-15,3-5-3 0,-1 5-3 0,-1 1 16 16,1 0-10-16,-2 7 7 15,-3-1 5-15,3-1-5 0,-5 9 8 0,-2-3 0 16,0 3-13-16,1 2 13 0,1 0 3 0,-5 1-9 16,2 2 1-16,-3-2-2 0,2 1-9 15,-5 4 3-15,3-3-5 0,-3 6-5 0,7-1 0 16,-7 1 8-16,0 0-3 0,0 0 0 0,0 0 0 16,6 10 10-16,-2-5-13 0,-4 5 11 0,3-2 2 15,-3 2-10-15,0 3-2 0,0-2 9 16,3 3-7-16,-3-3-2 0,0 3 20 0,0-2-18 15,4 2 5-15,-4-3-8 0,0 4-2 16,0-1-8-16,0-1-23 0,-4 0-33 0,4-3-120 16,0-3-144-16,0 3-611 0,-3-2 119 0,3-3 65 15,0-5 120-15</inkml:trace>
  <inkml:trace contextRef="#ctx0" brushRef="#br0" timeOffset="39983.65">19213 7765 806 0,'4'-4'286'16,"-1"1"-19"-16,-3 3-22 0,10-5-32 0,-10 5-16 16,8 0-2-16,-8 0-42 0,10 4 8 0,-10-4-15 15,6 4-41-15,-2 3-5 16,-1-4-13-16,1 4-5 0,-4-2-10 0,4 5-11 16,-4-3-10-16,3 0 3 0,-3 1 0 0,0-2-18 15,0 1 7-15,0 1 6 0,0-1-24 16,0 0-4-16,0-4-1 0,3 4 24 0,-3 1-1 15,0-8-63-15,0 3-6 0,0-3 21 0,0 0 13 16,0 0-11-16,0 0-12 0,0 0 15 16,0 0 18-16,13-13-13 0,-9 6-2 0,3 2 12 15,-3 2 0-15,2-4-20 0,-2 4 15 0,2-2 8 16,-2 2-13-16,3-3 0 0,0 5 1 0,-1-1 4 16,1-3 0-16,1 4-12 0,1-1 4 15,1 2-4-15,-10 0 12 0,21 2-3 0,-11-2-1 16,4 1-4-16,0-1 13 0,0 5-17 15,2-3 2-15,2-2 5 0,-1 3-8 16,6-3 1-16,-5 0 4 0,2-2-12 0,1 1 15 16,0 1-7-16,-1-8-11 0,0 1 3 0,1-3-8 15,-4-1 5-15,0-3 5 0,-3-3-2 16,-4-1 0-16,3 3 0 0,-6-3 5 0,-3 1-13 16,-1 0 23-16,0 2 2 0,-6 0-4 0,0 4 7 15,2-3-10-15,-5 4-10 0,-1 1 2 0,-4 0 8 16,1 4-5-16,-3 2 3 0,-1 3-1 15,-2 0-10-15,-2 3 8 0,2 2-3 16,-2 3 3-16,0 0 0 0,5 1-10 0,0 1 10 16,-1 3 20-16,4-1-33 0,-1 2 11 15,4-3 12-15,4 4-26 0,0-5-2 0,3 0 3 16,0 2 12-16,3-8 0 0,3 3-15 0,2-2 8 16,2-3 5-16,0-2 12 0,4-1-7 0,3-3 13 15,0 0-21-15,-3-4 5 0,6-1 8 16,-6 1 11-16,3-5 1 0,-1 3 6 0,-4 0 8 15,1 0 12-15,-2-2-2 0,-1 4-23 0,-4 0 10 16,1 1 15-16,1 2-15 0,-2-1-15 16,-3 3 15-16,1-1-28 0,2 1 0 0,-6 3 20 15,0 0-20-15,7 10 8 0,-3-1 2 0,0 5 0 16,-4 4-8-16,3 6 3 0,0 2-5 16,0 9 8-16,-2 4 15 0,2 14-23 0,0 4 20 15,-3 1-15-15,4 2 5 0,-1 2-5 16,1-3 8-16,-1-1-19 0,0 0 1 0,-2-5 31 15,2 3-26-15,-3-12 5 0,0-4 10 16,0-4-15-16,-3 2 15 0,-1-2 5 0,-3-5-22 16,0-4 30-16,1-3-21 0,-4 0-2 0,-2-5 0 15,-4-4 16-15,-1-4-19 0,0 2 6 16,0-8 2-16,0-2-5 0,0-7 5 0,-1-1 18 16,1-8-33-16,0-5 10 0,3-7 5 0,0-3 18 15,8-4-21-15,2-7 21 0,8 0-18 16,2-8 8-16,9-2 5 0,1 1-15 15,5-1 7-15,3 6-5 0,4 2-10 0,5 6 8 16,2 0-6-16,2 2 0 0,1 2-9 0,3 6-6 16,0 2 0-16,-7 6-31 0,0 6-35 15,0 1-70-15,1 2-197 0,-4 2-496 0,-4 5 49 16,3 0 135-16,-2-4 20 0</inkml:trace>
  <inkml:trace contextRef="#ctx0" brushRef="#br0" timeOffset="40436.32">20731 7535 1159 0,'-3'-7'310'0,"3"7"-13"15,-3-3-31-15,3 3-33 0,0 0-13 0,0 0-23 16,0 0-18-16,0 0-23 0,0 0-10 0,-4 19-18 16,1-5-18-16,3 6 0 0,0 2-5 15,0 6-23-15,-3 10-8 0,6 3 14 0,-6 13-24 16,3 3-11-16,3 3 1 0,0-2-13 16,0 5-10-16,-2-4 2 0,2 1-36 0,0-3 1 15,4 0-3-15,-4-6-18 0,5-2-39 16,-2-13-12-16,-2-5-69 0,2-9-24 0,-2 0-61 15,3-7-148-15,0-2-494 0,-4-6 87 0,0 0 99 16,0-5 60-16</inkml:trace>
  <inkml:trace contextRef="#ctx0" brushRef="#br0" timeOffset="40720.05">20663 7410 893 0,'-3'-7'304'0,"3"3"-14"0,0 4-29 0,3-7-26 16,-3 7-22-16,7-6-26 0,-1 6-16 15,5 0-12-15,2 0-26 0,2 4-5 16,4-2-21-16,2 2-2 0,3 3-20 0,0-2 7 16,3 4-2-16,4 2-19 0,-4 1-9 15,1-1 2-15,-1 3-3 0,1-1-10 0,-7 2-7 16,-2 0 7-16,-1 2-15 0,-5-2-13 0,-2-2 8 15,-4 1-19-15,-1 2 16 0,-6-3-2 0,0 2-13 16,-7 2 10-16,-7-1-28 0,-2 8-8 16,-8-6-15-16,-1 4-26 0,-12 2-33 0,7-5-38 15,2-2-62-15,-3-2-74 0,-10 2-167 0,11-6-411 16,9-3 68-16,4-2 113 16</inkml:trace>
  <inkml:trace contextRef="#ctx0" brushRef="#br0" timeOffset="41092.04">21241 7610 944 0,'0'0'300'0,"13"1"-24"0,-6-1-28 0,0 5-25 16,0-3-11-16,0 5-15 0,-1 0-17 15,1 2-19-15,1 0-31 0,-2 6-4 16,-2 1-8-16,2-1-6 0,-3 7-14 0,0-4-17 15,-2 7-1-15,-1 0-93 0,-1 0 3 0,1 0 23 16,-3-3-44-16,3-2 15 0,-3-2-12 16,3-3-2-16,-3 5 14 0,3-8 14 0,0-5-11 15,0 1 15-15,0-5 9 0,0-3-6 0,0 0 0 16,0 0-3-16,6-18 6 0,-2 3 18 16,0-5-21-16,2 2 46 0,1-4-28 0,-3-3 18 15,5 3-20-15,-4 0 4 0,1-2 3 16,1 2-12-16,0 2-11 0,-1 5 31 0,2-3-21 15,-2 1 13-15,-2 3 8 0,2 2-18 0,1-1-16 16,1 5 6-16,-2 0-13 0,1 1-3 16,0 4 1-16,3 0-11 0,-3-1-41 0,3 4-26 15,1 5-81-15,-1-3-100 0,3 6-571 16,-2-1 28-16,-1 3 115 0,0 0 88 0</inkml:trace>
  <inkml:trace contextRef="#ctx0" brushRef="#br0" timeOffset="41468.81">21709 7651 872 0,'-3'-7'274'0,"-1"3"-18"0,-3-1-33 0,4 2-41 16,-4-1 2-16,7 4-28 0,-14 0-15 16,1 3 0-16,2 1-29 0,-6 4-14 15,4 2 4-15,-2 3-18 0,-1 3-14 0,2 2 24 16,1 1-30-16,2 8-10 0,0 1-13 15,2-6-10-15,5 0-8 0,1 0-3 0,0-4-15 16,6-1 13-16,1-1 0 0,2-4-10 0,4 0 10 16,1-8-11-16,-1 2 1 0,4-5 13 0,-4-2-6 15,3-5-2-15,2-2-1 0,-2 0 4 16,1-2-3-16,-4-5 10 0,0-2-16 16,1 0 22-16,-2-1-19 0,-2-1-3 0,-3-3 32 0,-1 5-34 15,1-2-2-15,-4-2 20 16,0 4-11-16,0 0-7 0,-4 5-5 0,1-2-15 15,-1 4 2-15,-2 2 3 0,-1-1-10 0,0 1-16 16,-3 3-21-16,0 2-73 0,3 2-21 0,-1-2-136 16,2 3-519-16,6 0 38 0,0 0 92 15</inkml:trace>
  <inkml:trace contextRef="#ctx0" brushRef="#br0" timeOffset="41687.57">21777 7194 911 0,'3'-3'350'16,"-3"3"-45"-16,0-7-44 0,0 7-18 0,0 0-23 0,0 0-22 15,0 0-30-15,0 0 4 16,7 19-24-16,-3-3-2 0,0 5-25 0,-1 0-1 16,3 10-36-16,-2 3 9 0,6 15-6 0,-2 1-8 15,-2 4-5-15,1 2-15 0,2 1-13 0,-4 1-36 16,-2 0-30-16,1 2-39 0,-4 0-18 15,0-5-53-15,0-2-124 0,-1-11-160 0,1-9-418 16,1-4 66-16,-1-11 60 0,3 0 102 0</inkml:trace>
  <inkml:trace contextRef="#ctx0" brushRef="#br0" timeOffset="41951.5">21900 7781 1003 0,'-3'-16'264'0,"3"4"-37"0,0 2-27 0,0 2 0 15,0 1-16-15,0 3-23 0,0-2-10 16,0 6-20-16,0-8 2 0,3 5-28 0,0-1 2 16,-3 4-20-16,7-3-25 0,4 2 9 0,-1 2-7 15,7-1-7-15,0 1-1 0,1 1-20 0,2 3 0 16,7 2 7-16,-6-1-20 0,3 1 3 16,0 1-8-16,-1 2 10 0,-2 0-5 15,-3 0-2-15,1 0-16 0,-4-1 13 0,-5 0-8 16,0 4-5-16,0-4-15 0,-6 0 7 15,-1 1 26-15,-3 1-15 0,-3 1-6 0,-4 1-4 16,-1 1-19-16,-8 1-30 0,-1-4-5 0,-3 4-59 16,-1-1-34-16,-4-1-94 0,-2 2-190 15,3-7-355-15,1-1 41 0,2 0 99 0</inkml:trace>
  <inkml:trace contextRef="#ctx0" brushRef="#br0" timeOffset="42242.5">22515 7126 970 0,'0'0'338'0,"4"-1"-39"0,-4 1-25 16,0 0-31-16,0 0-10 0,0 11-15 0,0 2-24 15,0-1-33-15,0 5-5 0,-3 5-30 0,2 3-6 16,-2 8 16-16,0 2-47 0,-3 15-14 15,-2 1 1-15,5 5 6 0,-1-3-12 0,-2 2-9 16,2 3-10-16,1-6-7 0,3 5-16 0,-4-4-23 16,5-6-38-16,-1-11-11 0,0 3-38 15,3-6-38-15,0-6-11 0,1-2-15 0,2-4-115 16,-2-8-23-16,7 1-571 0,-2-4 126 16,-2-3 22-16,4-6 98 0</inkml:trace>
  <inkml:trace contextRef="#ctx0" brushRef="#br0" timeOffset="43104.96">22649 7974 570 0,'7'-13'251'0,"-3"4"10"0,-1 1-66 0,-3 0 15 16,0 4 5-16,3-3-13 0,-3 0-28 16,3 4 10-16,-3-4-22 0,1 2-37 0,-1 5-10 15,3-7-10-15,-3 4 0 0,0 3-21 0,8-7-7 16,-5 3-15-16,6-2-14 0,-2 1-4 16,3 0-6-16,4-3-22 0,-4 0-9 0,5-2-22 15,-2 1-13-15,1-4 12 0,-1-2-19 0,0 2 6 16,0-2-1-16,-2-3 30 0,-4-3 0 15,1 6 15-15,-2 0-2 0,-2-5 10 16,-1 8-3-16,-3-4 24 0,3 2 7 0,-6 3-23 16,0-1-2-16,3 2 7 0,-4 0-10 0,-2 2-10 15,2 5 5-15,-6-1 0 0,3 3-8 16,7 1-2-16,-18 6-8 0,5 2 13 0,3 1-8 16,-7 4 18-16,3 2-3 0,0 6-22 0,1-2-1 15,-1 8 16-15,4 3-3 0,-3-2-5 0,5 4-2 16,1-1-6-16,1-5-17 0,3 0 12 15,6-6-7-15,0 2-1 0,4-7-4 0,3-2 12 16,1-1-7-16,2-2 5 0,6-9 20 16,-4 4-13-16,6-5 3 0,0-6 3 15,3-1-1-15,-1-2 3 0,7-2 1 0,-5-4 1 16,2 0 6-16,-6 4 10 0,-1-6 0 0,-2 5 13 16,-2-1-16-16,1 5-4 0,-6 1 25 0,0-3-8 15,1 2-18-15,-5 1 11 0,1 0-11 16,-1 3 8-16,-1 0-2 0,-2 1-16 0,2-1 8 15,-6 4 2-15,8-2 1 0,-8 2-6 0,0 0 13 16,6 7-23-16,-6-1 7 0,4-2 11 16,-4 4-23-16,0 1 10 0,3-1 1 0,-3 2-24 15,3-3 7-15,0 1-1 0,-2-1-6 0,-1 1 0 16,3-1 2-16,0 0 6 0,2-4 5 16,1-2-3-16,0 4 13 0,-6-5-12 15,14-5 9-15,-3 4 1 0,-1-6-13 0,0 3 20 16,1-2-20-16,-1-2 17 0,0 1-2 0,3 3-5 15,-6-2 6-15,3-1 6 0,1 4-22 16,-7-2 23-16,2 2-18 0,1-2 5 0,0 3-5 16,-3 0-6-16,2-1-6 0,-6 3 4 0,7-2 8 15,-7 2 5-15,0 0 0 0,17 6 0 0,-13-6 2 16,2 3-7-16,-3 2 10 0,1-3-15 16,2 4 10-16,-5-4-3 0,6 5-7 15,-3-4-5-15,-1 2-6 0,0-2 14 0,3 2-11 16,-2-3 5-16,-4-2 26 0,11 6-36 0,-4-5 5 15,-1-1-8-15,7-1 21 0,1-5-13 16,0 3 5-16,7-6 3 0,-4-3 0 0,3 3-3 16,-2-1 5-16,-2 0 21 0,1-2 5 0,-3 3 0 15,0 1 2-15,-4 0-4 0,4-1-1 16,-7 5-12-16,3-3 27 0,-3 2-14 0,0 2 7 16,0-3-10-16,-1 5 10 0,-6 1-21 0,7-3 3 15,-7 3-7-15,0 0 4 0,17 3 6 16,-13 4-11-16,-1-4-4 0,3 2 7 0,-5 3 10 15,2 1-13-15,0-2-4 0,2 4 14 0,1-4 4 16,-3 3-11-16,-2 1 5 0,5 0-31 16,-2 0 11-16,-1-1-18 0,7 3-31 15,-3 2-87-15,0-3-85 0,0-2-627 0,5 3 70 16,-4-1 87-16,-1 0 101 0</inkml:trace>
  <inkml:trace contextRef="#ctx0" brushRef="#br0" timeOffset="44542.92">19015 9100 865 0,'-4'-6'271'0,"1"3"-41"16,0-3-20-16,-4 3-28 0,1-3-21 0,-2 5-10 15,1 1-5-15,-6 0-28 0,-4 0-13 16,0 6-8-16,-10 0-10 0,-4 7-15 15,-14 6 2-15,1 5-15 0,-1 7-3 0,-9 7-7 0,15 0-8 16,-1-1 7-16,-1 16 14 0,10-8-34 16,4 2 23-16,3 2-7 0,7 1 4 15,6-5-25-15,2 5 8 0,8-10-10 0,5-5 4 16,5-3 3-16,3-4-7 0,1 2-6 0,7-5 3 16,0-3-10-16,5-3 10 0,2-1-3 15,1-7-5-15,-1-4 8 0,1 0-5 0,-1-6-3 16,0-1 11-16,0-7-8 0,0 3 10 0,-2-5-18 15,2-4-3-15,-6 2 9 0,-2-3-11 16,-1-1-11-16,-5 3 14 0,-2-3 7 0,-4 2-5 16,0 0 11-16,-4-2-14 0,0 5-7 15,-3-2 23-15,0 0-16 0,-3 4-9 0,0-3 4 16,-1 5 3-16,-2-2-7 0,2 1-1 16,-3 2 10-16,3 0 1 0,-2-2 2 0,3 6-20 15,-1-4 5-15,4 5-21 0,-6-5 23 0,6 5-25 16,0 0 10-16,0-7 23 0,0 7-21 15,0 0 11-15,10-7-13 0,-1 6 5 0,2-6 10 16,-1 4-9-16,3-4-1 0,-2 3 5 0,-1 0 0 16,0-4 5-16,1 4 11 0,2-1 7 0,-6-2 23 15,4 4-7-15,-4-2 2 16,-1 2 5-16,1-2 1 0,-3 3-16 0,-4 2-6 0,10-4 4 16,-7 1 2-16,-3 3-21 0,7-1 16 15,-7 1-26-15,0 0 16 0,7 7-1 16,-7-4-2-16,0 5 8 0,4 5-28 0,-4-4 20 15,3 5 2-15,-3 2-7 0,3 2 8 0,-3 0-1 16,1 1 11-16,2-4-23 0,0 3 22 16,0-1-4-16,1 0-10 0,2-2 2 0,-1-2-11 15,1-2 6-15,-2-2-5 0,5 1 2 0,-5-4 11 16,4-4 7-16,1 0-18 0,-2 1 3 0,-7-3 8 16,17-5 7-16,-10-3 16 0,3 1-21 15,1-3-5-15,-4 2-10 0,2-2 25 0,-2 2-2 16,0-1 5-16,0 0-3 0,-3 2-12 0,2 0 2 15,-2 0 13-15,-1 2-8 16,0 0-18-16,2 1 6 0,-2 0-1 0,0-1 11 16,0 0-19-16,-3 5-1 0,0 0 7 0,0 0-1 15,0 0 9-15,0 0 5 0,14 10-16 0,-11-4 3 16,-3 1-11-16,4 0 11 0,-1 4 0 16,-2-2 0-16,-1 1-5 0,3 0 2 0,0 3-10 15,-3-3-18-15,3 7-74 0,-2-7-33 0,2-3-205 16,-3 7-438-16,0-6 31 0,0 0 64 15,0-4 54-15</inkml:trace>
  <inkml:trace contextRef="#ctx0" brushRef="#br0" timeOffset="44699.03">19244 9575 749 0,'0'-7'277'0,"0"7"-29"0,0 0-35 0,3-7-19 15,-3 7-27-15,0 0-19 0,0 0-58 16,14 14-78-16,-7-7-145 0,-3 4-184 0,6-3-402 16,-4 9 56-16</inkml:trace>
  <inkml:trace contextRef="#ctx0" brushRef="#br0" timeOffset="45058.12">19453 9676 732 0,'0'0'273'0,"0"-8"14"16,3 3-46-16,-3 5-47 0,0-6 3 15,0 6-15-15,0-6-33 0,0 6-6 0,0 0-23 16,0 0-20-16,0 0-3 0,0 0-7 0,13 17-3 16,-9-7-3-16,-1 5-27 0,2 0 14 15,1 2-17-15,1 1-8 0,-1 2 21 0,1-1-16 16,1-1-15-16,-2 0-8 0,-2-4 3 0,2-2-8 15,1 2 0-15,0-4 10 16,-3-2-15-16,5-1 25 0,-5-4-30 0,7-3 8 16,-11 0 9-16,17-10 4 0,-4-1-14 0,-2-3 11 15,2-2-8-15,1-1 0 0,-4-1 64 0,4-1-26 16,-4-1 11-16,-3 6-5 0,2 0-83 16,-4-1-9-16,2 4 14 0,-1-2-19 0,-2 5-9 15,-1-2-7-15,0 6-69 0,0-2 28 0,2 3-43 16,-2-2-14-16,-3 5-40 0,0 0-95 15,0 0-92-15,6 10-415 0,-5-2 74 0,-1-1 78 16</inkml:trace>
  <inkml:trace contextRef="#ctx0" brushRef="#br0" timeOffset="45743.98">19832 9849 788 0,'4'-6'281'0,"-1"3"-50"0,0-4-11 16,0 2-18-16,2 2-25 0,-2-4-11 0,4-1-20 15,-1 1-21-15,1 1 3 0,1 0-17 0,2-2-22 16,0 1-12-16,0-1-16 0,0 3-4 16,-3-1-4-16,0 0-9 0,3-2-44 0,-6 0 0 15,2-1-5-15,1 2 7 0,-4-1 16 0,0-2-7 16,-2 2 27-16,3 0-2 0,-4-1-3 16,0 2 21-16,0 1 5 0,-4-1-8 0,4 0-3 15,-1-1 4-15,-2 2-11 0,0 2-3 16,-1-1 0-16,-2 3-20 0,-1 0 11 0,7 2-12 15,-20 2-4-15,10 0 8 0,-4 3-16 16,0 4 13-16,0 1-11 0,1 1 14 0,-1 4-16 16,4 3-10-16,-1 4-3 0,1-2 1 0,3 2-6 15,4 3 3-15,0-1-24 0,6-5-25 16,0 4 6-16,1-4-19 0,6-1-2 0,3-3 20 16,-2-5 0-16,6-3 11 0,1 0 7 0,2-6-5 15,3-1 5-15,-2-2 10 0,3-4 11 16,0-4-3-16,0 1 26 0,-3-2 12 0,-1-1 19 15,0 4 9-15,-6-2 19 0,3 3-21 16,-4-1 0-16,-2 1 8 0,-4 3-13 16,3-2 23-16,-2 2-16 0,-2 0-19 0,-2 1-4 15,2-1-7-15,0 1-5 0,-6 3 5 0,7-1-11 16,-7 1 14-16,0 0-11 0,0 0 6 0,11 4-1 16,-8 1-13-16,-3-5 6 0,1 10 7 15,2-4-30-15,-3 0-5 0,3-1 12 0,0 2-12 16,1-4 7-16,0 3-5 0,-1 1 2 0,0-5 6 15,1 4 28-15,-1-4-26 0,-3-2 1 16,14 0-3-16,-14 0 7 0,17-8-10 0,-10-2 11 16,4 1-1-16,-1-5 8 0,3 3 3 15,-2-5-11-15,2 1 3 0,-3 4 5 0,0-2 8 16,-3 2 10-16,3 3-2 0,-2-1 9 0,-2 0-27 16,-2 3 10-16,2-2 2 0,1 1-12 15,-4 4-11-15,0-2 16 0,2 3 2 0,-5 2-5 16,0 0 0-16,0 0 5 0,13 6 3 15,-9-3-10-15,2 5 7 0,1 0 3 0,-3 2-11 16,3 3 6-16,-1-1 2 0,1 3-5 0,4 0-5 16,-1 2 8-16,0 1-10 0,4-1-19 15,-1-2-43-15,8 1-79 0,0-4-118 0,2 3-597 16,8-1 54-16,0-7 93 0,4-3 76 0</inkml:trace>
  <inkml:trace contextRef="#ctx0" brushRef="#br0" timeOffset="46964.36">21367 9841 685 0,'0'0'305'0,"-6"-3"-57"0,6 3-12 0,0 0-8 15,-5-3-31-15,5 3-15 0,0 0-8 16,0 0-44-16,0 0-7 0,0 0-15 0,0 0-6 15,0 0-10-15,15-4-7 0,-5 1-45 0,1 3-55 16,5-2-51-16,-2 4-21 0,6-4-169 16,1 2-512-16,3 0 33 0,-1 0 95 15</inkml:trace>
  <inkml:trace contextRef="#ctx0" brushRef="#br0" timeOffset="47135.84">22014 9760 719 0,'9'-3'274'0,"-9"3"0"0,4-6-44 0,-1 5-13 0,-3 1-27 16,7-6-13-16,-7 6-19 0,7-3-27 15,-3 0-26-15,5 0-11 0,-2 1-14 16,7 2-32-16,-4-1-55 0,5 0-93 0,1 2-20 16,2-2-24-16,1-4-89 0,-1 5-481 0,3 0 38 15,-1 0 67-15</inkml:trace>
  <inkml:trace contextRef="#ctx0" brushRef="#br0" timeOffset="47264.58">22526 9699 547 0,'0'0'215'15,"11"-6"-43"-15,-5 6-8 0,1-3-13 0,-1 1-13 16,2-1-26-16,2 0-35 0,3-1-28 16,1 2-59-16,0 1-108 0,3-6-23 0,4 5-537 15,-4 1 51-15</inkml:trace>
  <inkml:trace contextRef="#ctx0" brushRef="#br0" timeOffset="47403.98">23073 9647 890 0,'11'-4'277'16,"-5"4"-32"-16,-2-3-37 0,-4 3-16 0,16-4-28 16,-8 3-52-16,1-1-43 0,1 2-41 0,2 0-122 15,1 0-47-15,1-1-481 16,-1 0-61-16,1 2 73 0</inkml:trace>
  <inkml:trace contextRef="#ctx0" brushRef="#br0" timeOffset="47512.28">23500 9618 895 0,'10'0'261'16,"1"-3"-28"-16,-4-2-7 0,6 3-27 16,-2 0-45-16,2-3-1 0,1 4-27 0,0-2-37 15,3-1-40-15,0 1-95 0,0-2-123 0,-4 3-189 16,2 2-349-16,1-2 60 0</inkml:trace>
  <inkml:trace contextRef="#ctx0" brushRef="#br0" timeOffset="48982.38">19288 10811 770 0,'-3'-10'266'0,"3"10"-28"0,0-2-28 16,0 2-20-16,0 0-19 0,0 0-20 15,0 0-15-15,0 17-8 0,0-7-16 0,-3 3-12 16,3 4 64-16,3 3-10 0,-6 5-24 0,3 6-15 15,0 5 13-15,3 1-10 0,-6 1-28 16,3 2-6-16,0 0-5 0,-3 1-17 0,2-4-39 16,1 1-28-16,0-4-52 0,0-6-47 15,4-3-96-15,-1 0-92 0,3-8-535 0,-1-2 95 16,5-5 3-16,-3-2 117 0</inkml:trace>
  <inkml:trace contextRef="#ctx0" brushRef="#br0" timeOffset="49230.58">19661 10744 673 0,'0'0'266'0,"0"0"-2"16,0 0-32-16,0 0-24 0,0 0 2 15,0 0-36-15,-4 21-33 0,4-10 4 0,1 6-19 16,-1 1-6-16,3 10 31 0,1-2-2 0,0 8-21 15,2 0 0-15,-2 14-11 0,8 1-22 16,-4-3-21-16,2 0 3 0,0-9-21 0,-6-2-25 16,3 1-23-16,0-2-54 0,-4-7-64 0,0-10-154 15,-3 8-609-15,4-2 90 0,-5-4 51 0,1-5 135 16</inkml:trace>
  <inkml:trace contextRef="#ctx0" brushRef="#br0" timeOffset="49404.98">19265 11143 839 0,'-4'-3'246'0,"4"3"-18"0,0 0-21 0,17-9-10 16,-7 8-25-16,8-3-24 0,3 4-15 15,9-1-23-15,1 2-41 0,0-1-25 0,3 0-60 16,10 0 1-16,-3 0-103 0,1 0-102 15,1 4-507-15,-5-4 31 0</inkml:trace>
  <inkml:trace contextRef="#ctx0" brushRef="#br0" timeOffset="49776.43">19999 11101 570 0,'5'-1'231'16,"-5"1"32"-16,0-7 60 0,0 0-42 0,0 7-30 16,-5-10-2-16,-1 6-45 0,2 0-7 0,1 0-23 15,-3-2-17-15,6 6-11 0,-12-7-13 0,6 7-11 16,-4 0-19-16,10 0-11 0,-18 5-2 15,8-3-26-15,-3 6 10 0,-1 1-8 0,4-1-7 16,-4 7-8-16,1 2 3 0,3-1-18 0,2 1-3 16,2 0 3-16,2-1-10 15,1-3-3-15,3 1 2 0,0 0-2 0,3-3-17 0,0-1 6 16,1 2 17-16,7-8-9 0,-1 5-17 16,0-8 4-16,7-1 1 0,-4-1 0 0,2 1 12 15,1-10 1-15,-2 3-19 0,3-3 11 16,0-5-3-16,-7 5-2 0,5-6 12 0,-5-1-2 15,-4 2-8-15,-2 2 8 0,2-2-5 0,-3 1-8 16,-1 4 3-16,-4-1 15 0,2-1-28 16,-3 2 0-16,0 3 7 0,-4-1-20 0,1 5 11 15,-1-3-6-15,-1 6-5 0,8 0-20 0,-13 0 7 16,6 5-38-16,-3-1-28 0,3 3-16 0,3 0-41 16,-2 2-76-16,3 1-90 15,0-2-550-15,3 1 79 0,6-1 56 0,-3 0 103 0</inkml:trace>
  <inkml:trace contextRef="#ctx0" brushRef="#br0" timeOffset="50259.25">20136 11111 916 0,'4'-4'238'15,"-1"2"18"-15,0-2-51 0,-3 4-16 16,4-7-7-16,-4 7-26 0,3-1 5 0,-3 1-25 16,0 0-26-16,0 0-15 0,0 0 2 0,0 0-20 15,0 0 0-15,0 0-1 0,8 12-17 16,-8-8-5-16,0 5-11 0,0-1-14 0,3-1-4 15,-3 4-7-15,3 1 13 0,1 0-31 0,-1-4-10 16,4 9-36-16,3-9 7 0,-3 6-38 16,3-4-35-16,4-3 37 0,0 0-37 15,0-3 38-15,-1-4 7 0,3 0 11 0,-1 0-1 16,-2-3 29-16,4-4 15 0,-3 4 24 0,0-2 45 16,-1-2 16-16,-2 4-1 0,-1-3 9 15,-3 3 14-15,2-2-1 0,-1 4-24 0,-4-2 5 16,2-1-23-16,-2 2-7 0,-4 2-14 0,13-5-1 15,-13 5-1-15,0 0 0 0,11 5 3 16,-11-5-6-16,6 6-4 0,-3-2 7 0,1 1-13 16,3-2-12-16,-3 3 22 0,2-3-17 15,4 4 23-15,1-6-8 0,-1 4-13 0,3-4-5 16,2-2 8-16,1-4-8 0,2-2 10 16,3 2 1-16,-2-4-19 0,2-3 16 0,0-1-10 15,-1-2 7-15,-2 0 0 0,-2-3-2 0,-2 1 12 16,0-1-20-16,-4 1 13 0,-3 1 15 15,0-4-15-15,-4 7 2 0,-3 0-12 0,0-4-1 16,0 6 19-16,-3-3-8 0,-1 6-11 0,-2-3-12 16,2 3 0-16,-6 2 12 0,3-1-20 0,-3 4 0 15,-1 2-15-15,1 2-18 0,0 2-39 16,-7 4-40-16,3 0-60 0,0 1-71 16,-13 6-64-16,17-3-478 0,-3 0 40 0,5 1 113 15</inkml:trace>
  <inkml:trace contextRef="#ctx0" brushRef="#br0" timeOffset="51684.75">20936 10975 796 0,'0'0'248'0,"7"-1"-54"16,-7 1-4-16,0 0-8 0,0 0-29 0,10 2-12 15,-10 5 7-15,3 0-32 0,-3 0-11 0,0 2-11 16,0 3-2-16,-3 0-7 0,3 1-6 15,0 0-15-15,-3 0-5 0,3 1 5 16,0 3-8-16,0-3-15 0,3-2-15 0,0 3 7 16,-1 0-12-16,4-3-1 0,0-4-2 0,-2 0-15 15,3 1-1-15,4-8 19 0,-2 2-6 16,1-7-2-16,4 2-16 0,0-6-2 0,3 1 15 16,-3-5 8-16,3-1-2 0,0-2 7 0,0 2 2 15,-4-2 1-15,1 7 20 0,-3-2 3 0,-1 0-3 16,-3 2 10-16,3 1-23 0,-4-1 3 15,1 2-15-15,-3 2-14 0,3 0 3 0,-3 1-2 16,-4 3 10-16,6-6-5 0,-6 6 0 0,0 0-3 16,0 0-8-16,10 13 1 15,-10-9 10-15,3 3 7 0,-3 1-17 0,4 1 5 16,-3-1-3-16,-1 2 7 0,3-2-12 0,0 5-2 16,-3-5-1-16,7 1 8 0,-4-1-20 0,4-4 30 15,1 3-17-15,1-2-3 0,1-3-3 16,1-2-5-16,2-1 1 0,0-4 9 0,-1 4 0 15,4-6 6-15,-2-2 20 0,0 5-18 0,0-4 8 16,-1 1-13-16,1-1 13 0,-4 2-3 16,-3-1 5-16,3 4 3 0,-3-4-10 0,0 4 0 15,0-2 9-15,-1 2-9 0,-2-1 0 16,-4 4-8-16,10-1-10 0,-10 1 25 0,0 0-2 16,13 1-8-16,-9 3 0 0,3-1 3 15,-3 3-1-15,2 1-22 0,-2-3 5 0,5 4 12 16,-1-1 1-16,-1 1 2 0,3-1-18 0,0 0 0 15,4-3 16-15,-4 3-6 0,4-5-2 16,-1 5 3-16,2-6 2 0,-2-1 5 0,0-1-26 16,1-5 21-16,-4 5-15 0,1-8-3 0,-1 1 13 15,3 0-21-15,-5-4 8 0,-2-1 26 16,-2 2-16-16,-1-2-7 0,0 2 2 0,-3 3 18 16,-3-2-5-16,3 1 3 0,-6 2 0 0,2-1-19 15,-3 0 3-15,3 6 11 0,-3-3-3 0,-2 5-6 16,-2 0 9-16,1 4 4 0,-3-1-7 15,2 3 3-15,-3-2-8 0,0 8 17 16,1-3-7-16,0 2 3 0,-1-3 2 0,4 3 0 16,3 3-15-16,0-3 17 0,3 2 1 0,1-2 2 15,3-3 1-15,3-1-14 0,1-1 8 16,3-2 0-16,3 0 16 0,0-1-24 0,4-3-10 16,-1-2 16-16,2-2 12 0,4 1-22 0,-4-2 25 15,1 0 7-15,2-1-35 0,-2-1 10 16,-1 0 5-16,1 2 10 0,-5 0-2 0,2 1 8 15,-3 0-16-15,-2 2 15 0,-2 0-9 0,1-3-9 16,0 3 6-16,0 1 5 0,-7 1-13 16,0 0 12-16,10 0-14 0,-10 0 4 15,7 2-2-15,-7-2 3 0,3 10-6 0,-3-5-2 16,3 3 5-16,-3-3 3 0,0 2-1 0,3 1-2 16,-2-1 3-16,-1 0-16 0,4-3 8 15,-1 3-8-15,1-1 13 0,-1-2 0 0,3 1 3 16,-2-3 2-16,3-2-13 0,-7 0 11 0,17 0-13 15,-7-3-6-15,1-4 3 0,-4 5 13 16,6-4-2-16,-2-1-3 0,-1-2 2 0,0 5-2 16,0-3-10-16,0 0 27 0,-3-1-9 0,4 5 2 15,-4-2 5-15,-1-1 16 0,0 5-34 0,-2-3-5 16,3-1 11-16,-3 3 10 0,-4 2-11 16,7-6 3-16,-7 6-10 0,6 0-8 15,-6 0 3-15,0 0 17 0,0 0 11 0,14 7 2 16,-14-7-20-16,4 7 5 0,-4-4-5 15,3 2 13-15,0-2-11 0,0 2-2 0,-2-2 10 16,2 3-15-16,0-3 20 0,4 2 0 0,0-2-7 16,-3-3 5-16,6 5-11 0,-1-4 3 0,-1-1 3 15,5-1-1-15,-3-4-4 0,4 5-4 16,-3-7-6-16,3 3 4 0,-1-4 5 0,1-1-4 16,-1 1 20-16,-3-2-3 0,1-2-3 0,-4 2-17 15,0 3 10-15,2-1 0 0,-1-2 0 16,-2 3-15-16,-2-1 20 0,-1 4 3 0,1-2-8 15,-1 4-5-15,0-3-13 0,-3 5 18 16,0 0-3-16,0 0 3 0,0 0 3 0,5 17-6 16,-5-4 1-16,0 4 2 0,0 3 0 15,0 9 2-15,0 0 3 0,0 10 3 0,-1 1-8 16,-3 12-8-16,1 2 31 0,0 4-20 0,-1-1 12 16,-2 3-7-16,-1-3-8 0,0 1-16 15,0-4 11-15,3-1-5 0,-5-2 15 0,-2-2-2 16,1-2-16-16,3-12-18 0,-3-9 16 0,2-1 0 15,-2-7 2-15,-2-1-3 0,-3-2 22 0,2-5-12 16,-4-5-14-16,6-3 12 0,-6-4 11 16,1-6-16-16,1-4 10 0,-1-3 1 0,2-8 33 15,3-4-21-15,2-3-5 0,4-3 0 0,5-4 3 16,8-1 2-16,5-11 3 16,8 1 0-16,6 5-8 0,11-16 20 0,3 8-20 15,4 4-12-15,2 2 9 0,5 1-17 0,6 5-16 16,3 4-46-16,4 1-61 0,-7 11-20 0,12-3-203 15,3 1-497-15,-11 4 85 0,-1 3 110 16</inkml:trace>
  <inkml:trace contextRef="#ctx0" brushRef="#br0" timeOffset="52088.2">22690 10376 967 0,'0'0'330'0,"-11"14"-33"0,8-5-28 16,0 1-31-16,0 7-20 0,2 1-9 0,-2 6-29 15,3 1-14-15,3 7-18 0,-2 1-17 16,-1 9-13-16,3 9-8 0,0 6-15 0,5 3 7 15,-2 3-64-15,-3-3-2 0,1 0-67 16,3 4-12-16,-1-6-121 0,-1-20-146 16,-5 2-565-16,3-5 89 0,-3-7 64 0,0-10 98 15</inkml:trace>
  <inkml:trace contextRef="#ctx0" brushRef="#br0" timeOffset="52369.59">22718 10975 926 0,'0'-7'320'16,"0"0"-43"-16,0 2-16 0,3 0-8 0,0 3-30 16,-3 2-8-16,10-6-46 0,-6 3-13 0,7 3-8 15,-1-1-20-15,3 2 3 0,4 2-24 16,-3-3-9-16,6 7 17 0,-2-1-41 16,2-1 10-16,4 2-17 0,-3 1-16 0,-1 5 13 15,4-5-20-15,-7 2-3 0,0 1-6 0,0-3 1 16,-7 2-5-16,1 2 7 0,-4-2-4 15,-4 0-27-15,-3 3 24 0,0-1-10 0,-6 0-19 16,-5 1-7-16,-3 2-5 0,-3 0-16 0,0-2-5 16,-4 2-2-16,1-1-36 0,-1-3-31 15,1-4-53-15,3 3-24 0,-3-5-120 0,9-2-381 16,-3 2-136-16,8-5 56 0,6 0 108 0</inkml:trace>
  <inkml:trace contextRef="#ctx0" brushRef="#br0" timeOffset="52559.33">23251 10926 972 0,'6'0'310'0,"-6"0"10"0,0 0-54 16,0 0-56-16,11 6-3 0,-11-6-12 16,0 11-26-16,0-4-28 0,3 2-3 0,-3 4 0 15,0-1-20-15,0 4-8 0,0 2-31 0,-3-2-23 16,3 5-7-16,0-3-69 0,0 2-108 15,-14 5-197-15,14-3-543 0,-3-6 108 16,3-4 74-16,0 0 56 0</inkml:trace>
  <inkml:trace contextRef="#ctx0" brushRef="#br0" timeOffset="52717.24">23285 10769 901 0,'0'0'273'0,"0"-5"-22"16,0 5-54-16,-3-6-10 0,3 6-23 16,0 0-26-16,0 0-25 0,0 0-44 0,0 0-43 15,0 0-57-15,0 0-176 0,0 0-554 0,13 8 63 16,-13-8 88-16</inkml:trace>
  <inkml:trace contextRef="#ctx0" brushRef="#br0" timeOffset="52935.09">23466 10551 998 0,'0'0'317'16,"0"-8"-22"-16,0 8-19 0,0 0-38 0,0 0-20 15,0 0-8-15,-7 15-31 0,4-5-8 16,-4 4-12-16,3 4-26 0,1 1-13 0,0 5-12 16,-1 5-13-16,1 5-1 0,0 3-32 0,-1 13-19 15,1 4-4-15,-1 0-39 0,1 3-21 16,-1 3-66-16,4-6-97 0,-6 5-177 15,2-7-492-15,-2-9 78 0,1-11 58 0,2-7 82 16</inkml:trace>
  <inkml:trace contextRef="#ctx0" brushRef="#br0" timeOffset="53339.4">23384 11198 762 0,'3'-26'228'16,"4"4"36"-16,-6 3-11 0,5 2-22 15,-2 1-14-15,2 1-12 0,-2 0-3 0,7 2-36 16,1-3-15-16,-1 1-23 0,9 0-12 0,-2 5-4 15,2-3-12-15,1 3-15 0,3 0 7 16,3 1-23-16,-4 1-8 0,2 2 1 0,-1-4-16 16,-3 7 2-16,-1-2-7 0,0-1-2 15,-2 3-14-15,-5 1 4 0,0-3-9 0,-2 3 6 0,-1 0-1 16,-3-2 70-16,-1 4-64 16,-6 0 12-16,8-2 1 0,-8 2-26 0,0 0 5 15,0 0 0-15,0 0-5 0,0 0 7 0,-21 7-20 16,11-5-10-16,-4 4 23 0,4-2-10 0,-3 4 20 15,-1-3-20-15,0 3 22 0,4-4-25 16,-1 3 3-16,2-1 0 0,-2 2 2 0,4-4 0 16,1 4-2-16,2-2 12 0,-2 1-9 0,4-2-14 15,2 2 18-15,2 1 19 0,1 1-19 16,0-1 6-16,7 0-9 0,3 1 1 16,2-1-10-16,5 5 4 0,-3-2-1 0,4-3 6 15,3 2 11-15,-4 2-20 0,1-2 5 0,1 1-11 16,-7-1 11-16,3 4-24 0,-5-3 24 15,-2 3 0-15,-5 0 5 0,-2 2 15 0,-5 1-21 16,-8 4-4-16,-9 4-16 0,-16 8 5 0,-8 0-17 16,-12 9-1-16,-11-3-30 0,-4-3-54 15,-9 3-59-15,-14-3-248 0,0 3-530 0,-7-6 104 16,-4-1 81-16,-9-4 40 0</inkml:trace>
  <inkml:trace contextRef="#ctx0" brushRef="#br0" timeOffset="53991.01">20058 12258 688 0,'-4'6'264'15,"4"-6"-11"-15,0 0-17 0,0 0-24 0,0 0-17 16,0 0-26-16,18 2-18 0,-18-2-18 16,24-8-5-16,-7 0-29 0,3-2-17 15,-3-4-10-15,7-4-13 0,-3 0-13 0,-4-6 5 16,0-1-7-16,-4 0-3 0,-2-1-8 0,-4-6 0 15,-4 7-10-15,0-3 26 0,-3-1 0 16,-6-6 2-16,2 2 13 0,-2 1-8 0,-2 4-10 16,1 5 0-16,1-1-23 0,-4 6 77 0,2 2-18 15,2 0 0-15,-1 6-13 0,1 2-8 16,-2 1-12-16,1 6 10 0,-2 2-10 0,2 4-19 16,-1 7-2-16,-2 3 1 0,3 3 1 0,1 14-7 15,-5 15 3-15,4 4 2 0,1 4 0 16,-1 2 0-16,7 8-5 0,-3-1-15 15,-1 5-5-15,4-1 12 0,4 19-7 0,-1-3 4 16,-3-17-14-16,3 0 2 0,-2-5-23 0,-1-1-18 16,0-5-23-16,0-1-15 0,0-13-19 0,-4-6-42 15,1-11-58-15,-1 0-70 0,-10 0-73 16,8-5-526-16,-1-7 114 0,-1 0 34 0,-1-8 127 16</inkml:trace>
  <inkml:trace contextRef="#ctx0" brushRef="#br0" timeOffset="54804.43">19842 12764 895 0,'-7'-30'297'0,"4"4"-112"0,3 5-11 16,0 0 61-16,4 3-12 0,2-4-29 16,5 2-12-16,5-3-26 0,2-2-25 15,10-2 10-15,6-3-24 0,6 5-12 0,1 4 0 16,8-1 5-16,2 4-30 0,0 1 4 0,3 2-2 16,-5-2-33-16,-8 9-3 0,-4 1-8 15,-3-1-5-15,-3 4 3 0,-4-2-18 0,-3 6 0 16,0-2-8-16,-7 1-10 0,1 1 5 0,-5 1 8 15,-2 1 0-15,-1 5 20 0,-1-4-2 16,-5 6 0-16,-1 3 2 0,-3-3-12 0,0 5-1 16,-6 0 6-16,5 1-11 0,-5 2 3 0,-4 5 2 15,2-2-7-15,-2-2-8 0,1 4 11 0,-1-4 7 16,-1 4-11-16,4-4 24 0,1-2-28 16,2-3-5-16,0 1 17 0,1 1 13 0,3-5-33 15,3 0 18-15,4-2 3 0,0-1-6 16,0-1-12-16,4-3-3 0,2-3 2 15,5-4-7-15,-2-2 10 0,5-4-2 0,2-4-14 16,1-1 4-16,-3-3 9 0,3 1 3 0,-8-1-15 16,-1 3 18-16,-2-3-11 0,-3 0-2 0,1 4 0 15,-5-3-3-15,-5 7 6 0,2-3-1 16,-3 3-2-16,-3 0-5 0,-1 2 10 0,-2 1-8 16,2-1 8-16,-6-1 3 0,0 5 7 0,0 0-7 15,-1-2 15-15,-2 5-13 0,3-2-3 16,-1 1 11-16,1-3-8 0,-1 5 5 0,1-1-10 15,3-2 8-15,0 0 2 0,7 3 3 0,-14-1 10 16,8 1-23-16,6 0-2 0,-4-7-4 16,4 7 12-16,0 0-27 0,4-10 13 15,2 3 11-15,1-1-6 0,1-2-4 0,1 0-4 16,-2-5 4-16,4 4-6 0,-1-3 8 0,-3-1 5 16,-1 0-3-16,2 1-2 0,-2 0 18 15,-5-1-16-15,-1 5 16 0,0 0-8 0,0 1-7 16,-4-3 7-16,1 7-5 0,-5-1 5 0,1-1-8 15,-2 6 3-15,-2-2 8 0,1 3-10 0,0 0-1 16,-4 1 13-16,4 1-15 0,-3 1 5 16,1 2 18-16,-4 1-26 0,5 2 14 0,1-2 1 15,0 1-7-15,4 1-5 0,-2 0 8 16,5 1-3-16,3-1 0 0,0-1-5 0,3 1 15 16,5-2 0-16,1-2 3 0,2 1-13 15,6-3 0-15,0-2-8 0,7 0 16 0,0-2-11 16,3-2 1-16,4 2-6 0,0-5 11 0,-4 4 2 15,4-4 10-15,-4 4-10 0,0-1 5 16,-6 1-4-16,0 1-1 0,-1-3-13 0,-3 7 13 16,0-2-2-16,0 4-6 0,-4 0 11 15,1 3-3-15,-4-1 8 0,1 1 15 0,-4 2-15 16,0 1-6-16,-1 2-7 0,-2 2 5 16,3 3 16-16,-3-2-47 0,-4 3 34 0,3 2 0 15,3 2-11-15,-5 3 1 0,2 0-1 0,3 1-20 16,-2 4-41-16,6-3-38 0,1 5-75 15,-5-3-281-15,21 6-430 0,-2-13 45 0,2-4 127 16,1-4 25-16</inkml:trace>
  <inkml:trace contextRef="#ctx0" brushRef="#br0" timeOffset="55380.46">21808 12183 1116 0,'0'0'307'0,"0"-7"-16"0,0 7-35 0,0 0-5 15,0 0-48-15,0 0-11 16,0 0-24-16,14 13-6 0,-7-2-19 0,3 0-28 16,0 11 0-16,4 1-12 0,-1 4-19 0,11 13 3 15,-3 3-5-15,3 0-2 0,-1 6-22 0,2-5 9 16,-1 1-11-16,0-3-17 0,3-5 7 15,-7-7 10-15,-2-6-15 0,-2-3-8 0,-1-4 1 16,1-2 7-16,-2-2 2 0,-4-4-22 0,5-5 17 16,-2 1-5-16,-3-5-7 0,4-5 17 15,-1-2-43-15,-2-4 13 0,2-4 0 0,-3-5-8 16,4-9 16-16,-4 2-4 0,-3-7-9 16,1 1-3-16,1 0-5 0,-2-16 10 0,0 12-7 15,0 0 5-15,0 1-3 0,-4 3-5 16,1 8 2-16,-1-3 6 0,-3 3-3 0,3 1 11 15,0 2 12-15,-2 4-3 0,2 3-9 0,-3 0-9 16,4 4 14-16,-4-3-6 0,3 4-7 0,0 0-3 16,-2 3 23-16,2 3-36 0,0 0-9 15,1 0 1-15,-4 4-9 0,14-1-24 0,-14 1-28 16,16 6-38-16,-6 0-87 0,-2-3-228 0,2 11-502 16,0 0 100-16,1-2 62 0,-2 3 104 15</inkml:trace>
  <inkml:trace contextRef="#ctx0" brushRef="#br0" timeOffset="56100.12">22618 12508 680 0,'0'0'282'0,"0"-7"-41"16,0 7-19-16,0 0-30 0,0 0-10 15,0 0-13-15,0 0-18 0,0 0-23 0,0 0-5 16,0 25-8-16,0-18-18 0,0 1 3 16,0 2-21-16,0 3-2 0,0-4-5 0,0 1-21 15,0 0 8-15,0-1-23 0,-3 1 5 0,3-1-8 16,0-4 8-16,0 2 0 0,0 1 10 0,0-8-2 16,0 7-6-16,0-7-4 0,0 0-19 15,0 0 11-15,10-18-16 0,-9 4 16 0,5-4-5 16,1-5-19-16,-1-2 6 0,5-7-5 15,-4 3-1-15,3-4 11 0,4-14-2 0,-1 14-6 16,-3 4-8-16,1-2 16 0,2 1 41 16,-2 3-56-16,-1 8 12 0,-3-3-20 0,2 9 31 15,-1-2-3-15,-4 5 2 0,2-4-15 0,1 6 21 16,0 2-21-16,0 5 3 0,3 1 0 16,-10 0 0-16,18 7-5 0,-5 1-3 0,0 2 2 15,1 5-2-15,0 2 8 0,9 6-5 0,2 10-3 16,-1 1 8-16,-1 1-16 0,1 5 3 0,0 1 0 15,-3-4 5-15,2 3-33 16,-2 2 15-16,0-3-17 0,-4-6-11 0,-3-7-8 16,-1 1-38-16,1-2-54 0,-1-7-35 0,-3-1-157 15,-2-2-535-15,-1-2 95 0,-4-4 100 0,3-6 61 16</inkml:trace>
  <inkml:trace contextRef="#ctx0" brushRef="#br0" timeOffset="56288.44">22745 12473 691 0,'0'0'263'0,"0"0"-32"0,0 0-14 16,0 0-12-16,20 10-23 15,-6-10-24-15,3 1-27 0,7 2-26 0,4-3-26 16,2 3-33-16,1-2-138 0,0-1-171 0,3 5-495 15,0-4 44-15</inkml:trace>
  <inkml:trace contextRef="#ctx0" brushRef="#br0" timeOffset="56996.52">24116 12341 918 0,'0'-8'320'15,"0"1"-7"-15,0 3-52 0,3-2-13 0,-3 1-15 16,0 5-21-16,0-9-14 0,0 9-42 16,3-4-5-16,-3 4-3 0,0 0-17 0,0 0-24 15,0 0-4-15,0 0-21 0,16 13-1 16,-14-3-1-16,1-1-1 0,0 2-25 0,1-1 5 16,-1 5-3-16,3 0 0 0,-4 1-17 15,-2 2-9-15,3-2 4 0,0 1-14 0,-3-1 3 16,0-3-12-16,3 1-14 0,-3-3 6 0,0 2 4 15,0-3 1-15,0-2 12 0,-3-2 11 16,3-2-36-16,0-4 10 0,-3 5 3 0,3-5 2 16,0 0 3-16,-8-15-6 0,5 5-7 0,0-4-7 15,-1-4 2-15,1 2 7 0,0-8-4 16,3-1 4-16,-1-3 21 0,1-2-23 16,1 3 10-16,-1-8 1 0,6 2-9 0,-3 3 1 15,1 3 25-15,2 2-23 0,-1 0-2 0,2 6-3 16,4-2 2-16,-3 3-2 0,0 1-2 0,2 6 9 15,0-3-2-15,-1 6-5 0,-4 1 0 16,2 3-10-16,-1-2 5 0,-2 6 10 0,-4 0 8 16,0 0-10-16,7 10-14 0,-11-3-1 0,0 3 4 15,-6 6-2-15,-7 2 5 0,-3 6-1 16,-11 8-1-16,-1 0-6 0,-8-1 15 0,3 3 4 16,-1-3-6-16,-2 1 5 0,1 0-8 0,2-6 13 15,6-1-7-15,4-4-3 0,10-6 8 16,0-1-11-16,6-6-2 0,2 4 13 15,1-2-8-15,4-1 12 0,3-3-9 0,3-1 17 16,8 0-12-16,4-3-3 0,7-2 16 0,10 0-1 16,6-3-7-16,21-4 8 0,4 0-19 15,3-3 1-15,3 1-11 0,3-4-7 0,-2 5 4 16,2-2-12-16,-6 3-28 0,-3 3-79 0,-1-1-93 16,-15 5-745-16,-9-2 113 0,-6 1 67 0,-1-3 122 15,-6 2 70-15</inkml:trace>
  <inkml:trace contextRef="#ctx0" brushRef="#br0" timeOffset="57293.46">25244 12097 739 0,'0'0'297'0,"0"0"-38"0,0 0-3 16,0 0-57-16,0 0-4 0,-3 19-24 0,3-8-7 15,0 5 51-15,0 2-10 0,0 4-34 16,0 3-14-16,3 0-4 0,0 8-30 16,-3 3-21-16,3 2 1 0,-2-1-14 0,2 13-17 15,0 4-16-15,1-9-7 0,-4-7-31 0,3-2-10 16,-3-6-29-16,3-2-30 0,-3-3-39 0,0-3-102 15,0-11-76-15,-3 6-621 0,3-2 101 16,-3-5 79-16,2-3 90 0</inkml:trace>
  <inkml:trace contextRef="#ctx0" brushRef="#br0" timeOffset="57616.78">25113 11893 1146 0,'0'-10'323'0,"-3"0"-37"0,3 3-19 16,0 0-37-16,7 6-10 0,-3-6-30 0,6 4-14 16,0 1-17-16,7-1-31 0,7 1 13 15,0 4-24-15,11 1-9 0,2 2-8 0,4 0-6 16,14 5-14-16,-8 0-11 0,-5 5-8 0,-8-5-7 16,0 5 8-16,-7-1-16 0,1 2 2 15,-4-1-17-15,-4 0 10 0,-3 0-26 0,-3 0-2 16,-4-3 8-16,-6 3-9 0,-4-1-7 0,-3-2 8 15,-8 4-8-15,-3-1 6 0,-6 0-17 16,-5 1 6-16,-15 4-7 0,5-3-3 16,1-7-3-16,0 3 10 0,-4-3 3 0,4 0-13 0,6-3-30 15,2-1-36-15,2 2-78 0,6-4-178 16,-1 3-31-16,11-4-502 0,4 2 72 16,4-5 67-16,4 5 91 0</inkml:trace>
  <inkml:trace contextRef="#ctx0" brushRef="#br0" timeOffset="58028.28">25931 12323 952 0,'0'4'284'0,"0"2"15"0,0 2-32 0,0-3-29 0,-3 1-8 16,2 1-41-16,-5 2-7 0,3 3-18 15,-2-3-5-15,-1-1-6 0,4 1-32 16,-6 1-14-16,5-3 6 0,-1 1-26 0,1 1-11 15,-2-6 6-15,2 5 8 0,0-3-29 0,3-3 26 16,0-2-30-16,0 0-9 0,0 0-4 0,0 0 12 16,0-17-10-16,6 3-7 0,-1-5-14 15,5-6 9-15,6-17-24 0,-1 2 26 0,5-9-8 16,-3 2 2-16,3-2-17 0,-3 1 10 0,4 4 0 16,-4 2-5-16,-6 9 39 0,2 5-37 15,-3 7-94-15,-3 2 46 0,-3 3-11 16,5 1-7-16,-5 1-2 0,0 4 9 0,0 0 8 15,-1 5 1-15,5 0-11 0,-3 2 15 0,-5 3 1 16,0 0 2-16,18 12-6 0,-8-1 9 16,1 3 5-16,1 3-6 0,2 7 6 0,3 1 7 15,-3 1 5-15,6 10-20 0,1 3 18 0,-1-3 3 16,1 3-6-16,-4-9 0 0,3 8 14 0,1-2-22 16,-4 3-9-16,2-11-6 0,-7 1 3 15,5-3-23-15,-4 1-6 0,1-4-17 0,-3-5-41 16,-5 0-39-16,2-1-81 0,-5-9-80 0,2 8-550 15,-5-7 102-15,0-2 77 0</inkml:trace>
  <inkml:trace contextRef="#ctx0" brushRef="#br0" timeOffset="58236.9">26091 12251 883 0,'0'0'317'0,"-6"-4"-5"15,6 4-38-15,-4-4-38 0,4 4-19 0,0 0-15 16,0 0-25-16,0 0-16 0,0 0-5 0,0 0-20 16,0 0-21-16,25-2 16 0,-12 2-47 0,7 0-2 15,4 0-5-15,-3-1-44 16,11 2-33-16,-3-2-51 0,2 2-77 0,-1-1-458 0,1 0-256 16,-3 0 110-16,-1 0 53 0</inkml:trace>
  <inkml:trace contextRef="#ctx0" brushRef="#br0" timeOffset="61967.71">19819 13608 854 0,'-11'-5'279'0,"11"5"-28"0,-17 5-10 0,3-4-39 15,-2 6-15-15,-5 3-13 0,0 1-18 0,-6 3-23 16,3 1-20-16,-6 6 5 0,5-2-19 0,-8 8-11 16,5-2 1-16,7-3-12 15,1-1-8-15,3 0-5 0,4-2-8 0,2-2 6 16,4-2 2-16,0-1-11 0,4 0 11 0,3-3-7 15,0 0-9-15,3-1 6 0,4 0-3 16,0 0 6-16,7 1-14 0,-4-3-10 0,7 0 8 16,-3-4-15-16,3 3 2 0,-4 0 16 0,5 0-16 15,-5-4 0-15,4 4 3 0,-6-4-26 0,2 5 10 16,-2-1 3-16,-1-1 0 0,0-2 0 16,-3 6-10-16,-3-1 7 0,2 0 3 0,-6 3 2 15,-3 1-4-15,-1 0-3 0,-7 6-6 0,-2 0-4 16,-4-1-3-16,-3 0 5 0,-1 0 15 0,3-4-7 15,-1-3-15-15,-2 2 4 0,0-4 11 16,5 1-13-16,1-4-13 0,-1-2 0 16,6 2-28-16,-1-2-17 0,1-1-73 0,7-1-28 15,3-2-81-15,-4-9-131 0,4 9-490 16,10-8 55-16,0 6 102 0,1-6 62 0</inkml:trace>
  <inkml:trace contextRef="#ctx0" brushRef="#br0" timeOffset="62141.08">19792 14080 860 0,'6'-4'240'16,"-6"4"-27"-16,4-2-21 0,-4 2-16 16,0 0-20-16,9 0-10 0,-9 0 3 0,0 0-19 15,11 6-15-15,-7-3-4 0,-1 1-14 0,3 0-3 16,-2 4-9-16,-1 1-18 0,1-1-1 16,3 4-20-16,-3 0-23 0,2 1-10 15,-3 2-64-15,1 0-87 0,-1 3-172 0,0-3-502 16,2 0 78-16,-2-5 104 0</inkml:trace>
  <inkml:trace contextRef="#ctx0" brushRef="#br0" timeOffset="62339.39">19879 13801 921 0,'-3'-4'330'0,"3"-2"-28"0,0 6-33 0,-3-7-34 15,3 7-30-15,0 0-31 0,0 0-25 0,0 0-34 16,0 0-66-16,0 0-67 0,18 12-113 0,-18-5-104 16,6 5-561-16,4-1 61 0,-2 2 98 15</inkml:trace>
  <inkml:trace contextRef="#ctx0" brushRef="#br0" timeOffset="62716.01">20088 13901 934 0,'0'0'258'0,"0"-10"-22"0,3 8-24 0,-3-4-22 16,0 6 2-16,8-7-44 0,-4 2-7 0,2 0 2 15,4 1-33-15,1 0-23 0,-1 1 13 16,3-1-15-16,2 2-16 0,1 1-13 0,-2 0 3 16,3 1-13-16,-3 1 10 0,2 2-25 0,-1 1-5 15,1-1 15-15,-2 5-21 0,-4 2 11 0,0 1-11 16,-2 1-4-16,-5 4-6 0,0-3 10 15,-3 0-15-15,-6 8 26 0,2 0-10 0,-6 1-6 16,-3 4 11-16,1 1-11 0,-1-2 18 0,-3 0-7 16,2-2-6-16,0-3-15 15,3-3 21-15,2 2-11 0,-1-5 8 0,2 0-17 16,1-3 9-16,1 0-5 0,2-2 8 0,1 0 5 16,0-2-2-16,6-1-1 0,-3 2 8 15,7-3-33-15,2-3 33 0,3-1-33 0,1-1 20 16,7-1-4-16,0 1 2 0,1-7-19 0,0 4-6 15,2-4-1-15,-2 5-23 0,-3-4-46 0,-2 4-23 16,-2-3-69-16,-4 3-348 0,0-1-310 16,-5-2 82-16,-2 5 64 0,-3 0 110 0</inkml:trace>
  <inkml:trace contextRef="#ctx0" brushRef="#br0" timeOffset="63164.44">20078 14247 1118 0,'0'0'323'0,"4"-13"-32"0,5 9-32 16,-1-4-26-16,2 2-23 0,3-2-23 0,5 1-16 16,0 2-30-16,5-4-31 0,1 3-28 15,0-1-10-15,3 1-19 0,-2 3-27 0,-2 0-1 16,1-1 1-16,-3 2-3 0,-1 1 0 0,3-1-10 16,-5 0 0-16,-4 2 7 0,3 0 8 15,-4 0 6-15,1 0 30 0,-4 0 15 0,0-2 16 16,1 2-34-16,-11 0 16 0,14 0-13 15,-5-1-97-15,-1-1 28 0,-1-1-6 0,-1 1-9 16,1 1 2-16,4-5 13 0,-2 5 7 16,-2-2-12-16,7-3-8 0,-4 3-15 0,0-2-11 15,4 1 11-15,0 0-10 0,3-5-14 0,-3 1-14 16,0 6-4-16,-1-6 11 0,-3 1 8 16,1-1-8-16,-4 4 26 0,2-3 15 0,-5-1-8 15,3 1 13-15,-4 0 10 0,-3-3 19 0,0 3 4 16,-3-1 8-16,-4-1 13 0,4 1-8 15,-4 0 0-15,0 3 5 0,1 0 6 0,-5-2-16 16,4 6 5-16,-3-2-5 0,-4-1-5 16,7 4 2-16,-6 1 1 0,2 4 5 0,-2-3-3 15,2 4 0-15,1 0-5 0,0 0 5 16,4 7-16-16,1-2 11 0,2-3 3 0,3 9-14 16,3-2 11-16,8 3-13 0,-1 3-17 0,11 0-19 15,3 4-18-15,13 0-38 0,4 0-72 16,7-7-102-16,-3-3-146 0,12-1-386 0,-8-11 71 15,-5-2 72-15</inkml:trace>
  <inkml:trace contextRef="#ctx0" brushRef="#br0" timeOffset="63976.41">21599 14034 934 0,'8'-10'343'0,"-8"2"-115"16,3 0 7-16,-3-1-7 0,0 6 48 0,-3-3 1 15,3 6-8-15,-4-7-47 0,0 2-25 16,4 5 0-16,-10-5-35 0,3 5-1 0,7 0-25 15,-23 3-14-15,9 2 1 0,-3 1-13 16,-4 3-23-16,4 1-15 0,-3 0-10 0,3 2-11 16,0 1 8-16,3 4-26 0,0-2-13 0,4 2-7 15,-1 1-26-15,5-3 3 0,2 3-21 0,1-1-4 16,3-3-1-16,3-2 10 0,0 0-15 16,1-2 16-16,4-2-4 0,2-4 9 0,2-1-16 15,0-3 16-15,1-5-9 0,1 3 9 0,-1-6 2 16,1-2 23-16,0-3-15 0,-1 1 15 15,-2-1 3-15,-1-4 22 0,-1 6-14 0,-1-4-1 16,-4 1-2-16,-1 0 0 0,0 3 0 16,0 0 10-16,-2 1-3 0,-1 1-5 0,0 0-4 15,-1 2 2-15,-2-1-3 0,0 2 5 0,0-2 0 16,2 3 1-16,-2 1-16 0,-4-2 2 16,7 6 11-16,-4-9-3 0,4 8-15 0,0 1-10 15,-3-9 10-15,3 3-8 0,0 6 0 0,6-12-12 16,-2-3-6-16,10 0 13 0,-1-3-26 0,2-7 1 15,5-10 7-15,7-5-10 0,-6-2 18 16,3 2 10-16,-4-3 5 0,0 1 11 0,-2 4 7 16,-4 3 18-16,-1 8-3 0,-6 2 14 15,0 6-1-15,0 0 8 0,-1 3-8 0,-1 2 0 0,-2 3-5 16,0 0 6-16,-3 3-11 16,0 4-10-16,0 4 7 0,0 0-15 0,0 0-5 15,0 0 26-15,-21 19-11 0,15-2-5 0,-1 5 6 16,-4 7 4-16,5 3-20 0,-4 18 8 0,3 7-6 15,2 0-4-15,2 5 2 0,3 5 10 16,0-2 3-16,4 6-18 0,0-5-3 0,2 2 3 16,1-6-5-16,0-4-6 0,4-8 6 0,-1 0 5 15,0-13-31-15,0-7 16 0,-3-7 4 0,0-3 9 16,-1-5 7-16,1-1 7 0,1-5-14 16,-2-7 7-16,1 2 7 0,-7-4-12 0,0 0 16 15,17-14-17-15,-13-1 6 0,-1-2 11 16,-3-6-11-16,0-5-3 0,-3-5 8 0,-1-17 3 15,-4 0-23-15,-4-3 2 0,-2-1 8 16,-3 4 5-16,-4 0 0 0,-2 1 12 0,-2 6-6 16,-5 5 11-16,-1 1 1 0,0 8-2 0,-6 0 2 15,6 11-8-15,0 4-5 0,-4 4 8 16,1 2-6-16,4 5-4 0,-1-1-6 0,3 6 16 16,-2 0-13-16,6 1 5 0,0 5 0 0,3 2-5 15,5 1-7-15,2 5 12 0,4-3 8 0,6 4-21 16,7-4-5-16,1 3 6 0,9 0-4 15,5-3 14-15,9 4-18 0,4-4-3 0,6-3-3 16,1-4-15-16,20 0-17 0,-7-2-50 16,11-5 3-16,9 1-17 0,19-9-70 0,-1-12-184 15,6 13-559-15,-9-1 88 0,-15 0 169 16,1-5-23-16</inkml:trace>
  <inkml:trace contextRef="#ctx0" brushRef="#br0" timeOffset="64387.85">22700 13891 1011 0,'0'-4'366'0,"0"4"-44"0,3-6-48 0,-3 6-10 16,1-5-47-16,-1 5-15 0,0 0-20 15,0 0-18-15,0 0-26 0,3 22-10 0,-3-11 13 16,0 10-21-16,0-2-15 0,0 8-2 0,0 2-16 16,0 6-18-16,0 3 0 0,3 17 5 15,-6-4-12-15,6-2-16 0,-3 5-13 0,4 0 0 16,-3 2-28-16,-1-4-25 0,3-10 20 16,0-2-31-16,-3-5-38 0,0-5-46 0,3-4-100 0,-1-3-49 15,-4-3-130-15,2-6-461 16,-3-2 56-16,3-5 108 0,-3-1 67 0</inkml:trace>
  <inkml:trace contextRef="#ctx0" brushRef="#br0" timeOffset="64695.65">22525 13748 765 0,'0'-9'294'0,"5"1"-33"0,-2 1-30 16,4 1-11-16,3 4-36 0,1 0-25 0,5 0 15 15,2 2-38-15,2 2-8 0,7 0-13 16,4 3-18-16,6 2-7 0,12 6-1 0,-1 2-20 16,-4 1 5-16,-7-1-22 0,-6-1-16 15,0 1-1-15,-4 2-12 0,-3-1-7 16,-7 0-14-16,0-1 11 0,-3-2-3 0,-7 2-5 16,-3-5 3-16,-1 3 20 0,-6-3-23 0,-8 7 3 15,0-4-18-15,-9 0 7 0,-3 4-12 0,-5-3 12 16,-2 1-30-16,-3-4-13 0,0 1 8 15,0-1-21-15,2-2-33 0,6-1-26 0,2 0-33 16,-2-4-202-16,9 1-431 0,8-2 65 0,5-1 87 16</inkml:trace>
  <inkml:trace contextRef="#ctx0" brushRef="#br0" timeOffset="65611.82">23415 13951 826 0,'-7'-4'346'0,"0"0"-29"0,0 2-33 0,-6 2-15 15,3 0-33-15,-5 2-21 0,-1 2-18 0,-2 0 0 16,1 3-49-16,-6 1-17 0,1 2-1 16,0-2-9-16,1 6-14 0,0-3-12 0,7 3-6 15,-3 0-17-15,7-3-10 0,0-1 2 16,3 0-21-16,3 2-2 0,4-3-13 15,0-2 3-15,7-2 2 0,1 2 0 0,2-6-12 0,3 4-3 16,1-5-3-16,-1-2-5 0,5-1-10 16,-5 2 0-16,5-2 11 0,-2-3-6 0,1 3 0 15,-3-2 0-15,3-2 21 0,-7 6-29 16,1-4 21-16,-1 3-13 0,0-1 5 0,-2 1 8 16,-2-3 10-16,-6 5-25 0,13-1 7 0,-9 0 6 15,-4 1-19-15,6-2-10 0,-6 2 23 0,0 0 11 16,0 0-8-16,8 6-16 0,-8 0 11 15,3 0 0-15,-3-2-14 0,4 3 22 0,-1 0-19 16,4 0-20-16,4-3 5 0,1 3-7 16,-1-5-19-16,6-2 3 0,1 0 0 15,2-2-5-15,4-5 0 0,3-1 8 0,1-3-8 16,2-6-3-16,-5 0 3 0,9-11-8 0,-8 6 23 16,-5 0 3-16,-7 4 8 0,-1 1-13 0,-3 1 20 15,-5 1 3-15,1 3-11 0,-3-1 13 16,-6 4 19-16,0 3-6 0,-5 0 23 0,-2 0-10 15,2 6 33-15,-8 0-20 0,0 0-1 0,-2 7 9 16,-3 1-19-16,2 2 6 0,-2 4 5 16,1-3 4-16,2 10 4 0,0 0-14 0,2 4 24 15,-1-2-39-15,7 4 3 0,3-1 20 16,4 4-4-16,0-3-4 0,3 0 3 0,6 6-5 16,1 0-5-16,2-1 21 0,2 0-21 0,0-2-11 15,2 0 3-15,1-5 16 0,2 1-16 16,-5-2-10-16,2-1-5 0,-1-3 23 0,-3-5-26 15,-2 2-4-15,0-4 9 0,-4-1-7 0,0-4 15 16,-3 6 5-16,0-3-15 0,-6-1-3 16,2-3 16-16,-5 1-18 0,-1 5 0 0,-1-8-3 15,0 2 5-15,-2 0 6 0,2-4-1 0,-2 1 11 16,2-1-3-16,-2-3-23 0,2 0 18 16,1 0 8-16,4-3-14 0,2-1 6 15,1-2-5-15,3-2 3 0,3-3-8 0,4-1 7 16,6-5-20-16,5-4-13 0,13-10-2 0,3-2-16 15,0-3-18-15,3 1 1 0,5 0-19 16,0 0 6-16,-6-2 12 0,5 4 21 0,-6-2-1 16,-1 2 17-16,-4 6 32 0,-5 4 21 0,-9 2 10 15,-2 5 3-15,-4 3 2 0,-3-2-5 0,-4 5 11 16,2 0 4-16,-5 2-2 0,0-1-2 16,-5 2 9-16,-1-1-12 0,-1 7 8 0,-3-5-1 15,-1 6-12-15,-2 3 0 0,-2 0 2 0,-1 0-13 16,-2 5 14-16,-1 0-27 0,1 6 29 15,2 0-23-15,3 4 2 0,1 0 6 0,2 0 2 16,3 6-8-16,4 0-2 0,6-5 23 0,4 4-26 16,10-1-15-16,4-3 0 0,8-1-21 0,13 0 1 15,7-5-14-15,8-3-61 16,5-8-35-16,7 2-29 0,5-8-74 0,1 4-208 16,1-7-432-16,13-5 75 0,-21-1 96 0,14-5 67 15</inkml:trace>
  <inkml:trace contextRef="#ctx0" brushRef="#br0" timeOffset="66047.39">24666 13591 1136 0,'0'-7'302'0,"0"6"-8"16,0 1-25-16,0 0-5 0,0 0-31 16,0 0-8-16,13 8-43 0,-13 4-36 0,0 1-64 15,3 5-8-15,-3 10-13 0,-3 1 19 0,3 11 37 16,-3 12-9-16,0 6 30 0,3 0-59 16,-2 5-12-16,-3 1 2 0,5-1-10 0,-3 1-10 15,3-2-24-15,-3-1-12 0,3 0-5 0,0-7-95 16,-4-6-70-16,4-14-98 0,0-4-577 0,0-9 33 15,0 0 29-15,-4-7 117 0</inkml:trace>
  <inkml:trace contextRef="#ctx0" brushRef="#br0" timeOffset="66983.03">24519 14155 918 0,'-3'-7'282'0,"2"0"-34"0,-2 6-40 0,3 1-14 15,0 0-20-15,14-7-15 0,-1 4-11 0,1-1-9 16,10 0-19-16,4 0-15 0,5 2-21 16,5-5 8-16,3 4-20 0,0-2 0 0,0 1-31 15,1-2 13-15,0 2-34 0,-3 0-5 0,-2-1 3 16,-6 1-13-16,-3 1 8 0,-4-2-13 16,-3 5-15-16,-5-1 17 0,-1-2 11 15,-6 0-13-15,-2 3-2 0,-7 0 14 0,8 5-12 16,-8-5 13-16,-5 7 15 0,5-7 3 0,-10 12-31 15,0-4 13-15,-1 2-3 0,-2 4-7 16,0-3 20-16,-1 4-21 0,-3 2 24 0,3-1-16 16,-2 0-10-16,4-1 10 0,1-2 8 0,-1 2-15 15,5-5 2-15,0 2 13 0,4-3-21 16,0-2 14-16,6-2 12 0,0 0-21 0,-3-5-2 16,14 2 8-16,0-7-24 0,-1 0 14 0,5-2 12 15,2-3-5-15,0 1-10 0,1-4 5 16,-4 3-8-16,3 0 24 0,-5 1-19 0,-2 0 14 15,0 3 4-15,-2-1-5 0,-1 0 21 16,-3 2-18-16,4 0-6 0,-5 1 6 0,0 0 5 16,-2 4-13-16,2-3 8 0,-6 3 7 15,0 0-17-15,0 0 2 0,0 0 3 0,0 0 2 16,8 11-15-16,-8-4 5 0,0 1 10 0,0-2-10 16,-3 3-2-16,3 1 9 0,3 0 14 15,-3-2-3-15,0 2-21 0,3 2 21 0,-2-3-15 16,5 0-1-16,1-2-10 0,3-2 8 0,-3 0 6 15,6-3-4-15,-1-2-4 0,4-2-4 0,2-5 14 16,4-2-13-16,3-7 20 16,-1-3-4-16,10-12-22 0,0-2 19 0,0-5-18 15,-6-3-8-15,2-6 13 0,1-10 2 0,0-3-10 16,-10 10 6-16,-1-1 12 0,-6 2-10 16,-1 2 0-16,-5 10 7 0,-5 6-7 0,0 4 5 15,-3 4-3-15,-3 5-4 0,0 1 9 0,-1 3-9 16,-6 5 4-16,0 0-7 0,0 9 10 15,-1 0 5-15,-3 7 3 0,-6 3-6 0,3 8-2 16,0 4 31-16,-1 5-21 0,2 14 0 0,-2 7 1 16,8 2-9-16,0 2 1 0,2 8-6 0,5-3-4 15,0 6 17-15,6-4-3 0,1 1 4 16,3-9-11-16,0 1-3 0,3-4 6 0,1-11 10 16,-1-7-19-16,3-1-1 0,-2-7 17 0,2-1-2 15,1-5 4-15,1-3-12 16,-3-1-5-16,5-5 5 0,0-2 5 0,-6-5-12 15,2 0 14-15,1 0-1 0,-1-5-4 0,-2 0 3 16,-4-2-10-16,3-1-3 0,-4-4 11 0,-2-1 5 16,0 2-13-16,-4-3 7 0,0-3 3 15,0 6-15-15,-4-4 13 0,0-1-11 0,-2 0-2 16,3 5 7-16,-1-2 18 0,-2 5-9 0,2-2-4 16,0 0-7-16,4 2 10 0,-3 1-2 15,3-1-6-15,0 1 8 0,7 2-12 16,0-2 4-16,0-1 13 0,5-1-17 0,0 2 4 15,4 0 6-15,1 0-11 0,-3-1 16 0,7 4-1 16,-1-2-14-16,-3-1 1 0,4 4 1 16,0-2-20-16,-1 3-32 0,-3 1-30 0,-3 0-41 15,0-1-30-15,-1 4-80 0,-7-1-75 0,2 2-511 16,-1 2 61-16,-4 0 111 0</inkml:trace>
  <inkml:trace contextRef="#ctx0" brushRef="#br0" timeOffset="67578.28">25994 14351 583 0,'0'0'266'0,"0"0"-12"0,0 0-55 0,22-10 34 15,-18 9-41-15,4-6-7 0,-6 4-34 0,6-4 7 16,1 0-12-16,-2-1-33 0,0-2 12 16,5-1-33-16,-2-2 6 0,-2-3-16 15,6-1-13-15,-2-3 5 0,0-8 3 0,2 1-26 16,6-16-2-16,-3-4-3 0,-2-1 0 0,1-4-10 15,2-1-6-15,-5-4 1 0,4-1 0 0,-7 1-3 16,3 4-13-16,-5 2 16 0,-2 10 5 16,-5 10 5-16,2 4-11 0,-3 1-24 0,-3 5 6 15,3 3 19-15,-4 1-8 0,-2 4-5 0,-5 1-10 16,4 8-3-16,-1 0 2 16,-8 5-4-16,3 6-3 0,-5 8 3 0,-1 5-1 15,1 5 1-15,-6 14 12 0,7 4-15 0,-1 7 0 16,2 6 5-16,2 1-12 0,9 2 9 0,-3 2 6 15,6-1-1-15,3-2 9 0,3-1-14 16,3-7-17-16,3-1 12 0,1-13 1 0,2-7 4 16,4-4 4-16,0-4 4 0,4-6-20 0,3 0 17 15,-1-7 3-15,1-6-4 0,0-2 9 16,4-1-10-16,3-6 26 0,-1-5-39 0,1-1 36 16,0-4-17-16,-4 0 17 0,-1-1-13 0,-5-5-15 15,2 2 3-15,-7-2 61 0,0-1-3 16,-3 2 3-16,-3 3-13 0,-2 0-5 15,-4 4-7-15,2-1 2 0,-6 4 5 0,0 3-10 16,0-1-19-16,-6 4 9 0,2 2-8 0,-6 1-15 16,-1 1 20-16,-2 5-13 0,0 0 0 15,-1 4 0-15,1 3 1 0,-5 3 1 0,5-1-4 16,-1 3 5-16,4 3-13 0,-1 4-3 0,0-2 16 16,2 2-5-16,5 2-6 0,-2-3-12 0,6 1 25 15,0-4-22-15,3 4 2 0,0-5 5 16,4 2-8-16,3-2 5 0,1 1-2 0,2-3-25 15,4 2-19-15,0-5-46 0,1 1-128 0,1-5-716 16,-1 4 51-16,0-7 133 0,1 3 48 16,-4-4 67-16</inkml:trace>
  <inkml:trace contextRef="#ctx0" brushRef="#br0" timeOffset="67688.33">26919 14259 837 0,'0'-3'309'0,"0"-2"-45"0,0 5-108 15,-7-3-166-15,0 3-733 0,-4 1 121 16</inkml:trace>
  <inkml:trace contextRef="#ctx0" brushRef="#br0" timeOffset="69771.16">26584 2945 965 0,'0'0'289'0,"0"0"-38"0,0 0-18 0,0 0 10 16,0 0-41-16,3 24-15 0,0-10-11 0,2 4-30 15,-2 6 0-15,5 7-20 0,-3 5-4 16,2 14-14-16,4 3-8 0,-1 2-3 0,-1 4-12 16,-1-1-21-16,-1 1 7 0,3 0 3 0,-4-2-33 15,2-3 13-15,-2 0-38 0,-2-8-9 0,-1-4-4 16,0-9-31-16,-1-4-21 0,-2-4-36 16,1-8-27-16,-1 0-34 0,-1-8-151 0,1 1-545 15,-2-4 46-15,-1-2 100 0,3-4 53 16</inkml:trace>
  <inkml:trace contextRef="#ctx0" brushRef="#br0" timeOffset="70098.98">26494 2883 665 0,'4'-6'266'0,"4"0"-7"16,-2 2-42-16,7 0-9 0,2-3-32 0,-2 3-9 15,7-2-11-15,1 4-33 16,1-1 2-16,0 1-10 0,3 1-25 0,2 4-6 16,4 1 6-16,-1-1-26 0,-2 3-3 0,-1 1-7 15,5 3-8-15,-9 0-5 0,1 0 10 16,-3 1-25-16,-2 0 10 0,-4 2-11 0,-2-1 14 16,-2 0-1-16,-5 1-20 0,-3-1 8 0,-6-1 7 15,-3 3-13-15,-2-1-4 0,-5 1 2 0,-2 0-6 16,-1-2-9-16,-5-1 7 0,0 1-2 15,-2-5 0-15,-1-1 7 0,3 0-10 0,1-1 0 16,0-3-12-16,-1-1-9 0,8-1-61 0,-2 0-71 16,9-1-169-16,-1 0-520 15,7 1 43-15,0-5 134 0</inkml:trace>
  <inkml:trace contextRef="#ctx0" brushRef="#br0" timeOffset="71034.22">27288 3071 1151 0,'-3'-8'267'0,"3"3"-55"15,0 5-23-15,-7-12 83 16,2 5-19-16,-4 1-40 0,-1 0-19 0,0 0-17 0,2 2-19 16,-2 0 6-16,0 1-33 0,-4 1-11 15,7 0-15-15,-4 2 0 0,-2 2-8 0,0 1-30 16,2 2 5-16,-2 4-29 0,3-1-7 15,-1 4-16-15,4 1 3 0,1 0-30 0,3 1 2 16,3-3 2-16,0 3-5 0,6-3 3 0,1 1-2 16,4-1-4-16,2-3 4 0,4-2-4 15,0-3-9-15,1-1 12 0,-2-2-17 0,5-2 27 16,-3-1-4-16,1-3 7 0,-1 0-13 0,-1-1 26 16,-3 1 2-16,-1-2 14 0,-3 0-9 0,1 2 6 15,-2-2 18-15,-2 1-24 0,-2 2 9 16,-2 0 12-16,3-2-8 0,-5 3-5 15,2 0 6-15,0-1-16 0,0 2-3 0,-3 3 1 16,4-7-1-16,-1 4-12 0,-3 3 0 0,0 0 2 16,7-3-8-16,-7 3 1 0,0 0-3 15,10 8 5-15,-6-5-18 0,6 2 0 0,-2 0-2 16,5 0 0-16,0 0-1 0,5-1 16 0,-1-1-10 16,3-3-3-16,1 1 13 0,3-2-12 15,-4-2-6-15,4-4 2 0,0-1-4 0,0-2 4 16,-4 0 6-16,1-5-8 0,-1-1 16 0,-6-2-6 15,0 2-2-15,-1-3 7 0,-6 3 6 16,4-1 12-16,-5 4-7 0,-5 1 7 0,2-1 6 16,0 3-6-16,-6 0-10 0,0 1 18 15,2 1-15-15,-5 2-3 0,0 0-2 0,-2 5 2 16,1 0-5-16,7 1 5 0,-21 4 23 16,14 4-31-16,-4 2 6 0,-1 3 2 0,5 2 5 15,-3 4-10-15,6 1 16 0,0 5-14 0,1-2 8 16,3 4 3-16,0 0-10 0,6 1-1 0,-1 3-2 15,2 0 13-15,-1-2-10 0,4 2-1 16,-2-3 9-16,2-5-11 0,0 0 2 0,-3-1-15 16,3-2 0-16,-3-2-2 0,1-2 2 0,-2-1-5 15,0-4-10-15,-2-1 5 0,-1 0 13 16,1-2-11-16,-1 3-2 0,-3-5 16 0,0-1-11 16,-3 1-3-16,-1-2 9 0,1 0 4 0,3-4 3 15,-10 3-8-15,2-3 13 0,8 0-13 16,-16-3 18-16,9-1 13 0,-1 0-15 15,-1-4-1-15,5-1 21 0,-2-5-25 0,5-1-6 16,2-2 3-16,5-3 5 0,1-4-5 0,3-2 13 16,7-2-6-16,4-8 3 0,6 1-7 0,0 2-1 15,1 2-2-15,2-1 2 0,-2 4-2 16,3-2-2-16,-7 7 4 0,-3 3-2 0,-5 3 8 16,1 4 9-16,-3-1-7 0,-3 1 18 0,-1 3-5 15,0 2 16-15,-1-2 7 0,-7 3-23 16,4-1 2-16,-3 3 1 0,-3-1-14 15,0 6 6-15,-6-7-3 0,1 4-5 0,-5 2 13 16,10 1-13-16,-27 5-5 0,11 0 16 0,-2 2-3 16,-2 1 2-16,0 4-7 0,-1 1 2 15,4 0-10-15,0 2-3 0,5-1-4 0,-1 3 1 16,4-4 1-16,5 2 3 0,4-1-11 0,0 0 8 16,7-1-13-16,10 1 13 0,3-3 7 15,11-1-37-15,21 2-32 0,12-2-87 0,1-16-181 16,0 11-632-16,4-4 109 0,-1-2 77 0,-3-4 116 15</inkml:trace>
  <inkml:trace contextRef="#ctx0" brushRef="#br0" timeOffset="72095.98">28739 3167 734 0,'0'0'274'15,"0"0"-41"-15,-12 2 5 0,12-2-43 0,0 0-9 16,0 0 1-16,0 0 44 0,-6-5-32 0,6 5 14 16,0 0-37-16,0 0-12 0,10-14-13 15,-1 5-25-15,-5 1-11 0,7-4 5 0,-3-1-35 16,2-7-6-16,1 1-7 0,-3-4-8 0,2 2-6 16,-3-8-4-16,4 2-8 0,-1-4 0 15,-4 1 3-15,2-1 2 0,-5 5-23 0,0 0 11 16,-1-1 12-16,-2 6-28 0,-2 2 20 15,-1 0-22-15,0 1 5 0,-1 3 4 0,0 0-2 16,-3 3-12-16,-3 3-1 0,-4 2 13 16,1 2-17-16,-4 3 6 0,5 2-11 0,-4 2-6 15,0 3 7-15,1 3 9 0,2 0-4 0,0 2-6 16,-1 2-6-16,4 0 0 0,3 2-8 16,0 0 0-16,7-3 18 0,0 1-25 0,3 0 0 15,8-2 2-15,2-1-8 0,4-2 27 0,0-1-9 16,7-1-10-16,2-5-5 0,0 0 5 15,5-2 8-15,2 1 13 0,-5-1-8 0,3-3-3 16,-2 2 3-16,-7-1 0 0,1 3 6 16,-5-2 4-16,-1 0 21 0,0 2-14 0,-4 1-11 15,-2-2 12-15,-1 1 2 0,-3 1-23 16,0-2 6-16,-7 2 0 0,14 3 4 0,-11-1-7 16,1 4-2-16,-1-2 4 0,-3 4 6 0,-3 2-16 15,3 1 6-15,-4 0-3 0,4 2 5 0,-3-1 10 16,3 0-23-16,3-1 0 0,-3-1 13 15,7 2-13-15,1 0-5 0,4-1 6 0,2-4 7 16,6 0-16-16,1-2 24 0,1-4-19 0,1-2 3 16,4-3 6-16,1-4 4 15,-1-1-2-15,-3 0 8 0,2-5-6 0,-1-1-7 0,-8 1 18 16,3 0-8-16,-3-3-8 0,-6 4 8 0,3 1 18 16,-5 1-5-16,-5-1-13 0,2 3 5 15,-5-1 23-15,3 2-36 0,-4 3 6 16,-4 0-1-16,4 5 8 0,-10-5 0 0,10 5-5 15,-12 2 11-15,0 3-14 0,0 2 3 0,-4 1 8 16,3 3-6-16,-3 1-12 0,1 1 10 16,2 4-5-16,2-3 10 0,4-1-10 0,1 4 5 15,2-4 0-15,1 2 8 0,3-1-16 0,5-2 3 16,-3 1 10-16,8-3-3 0,0 1-2 0,7-3 21 16,0-3-21-16,3 0-5 0,4-3 2 15,0-4 1-15,4-2-3 0,0 2 15 0,-2-6 3 16,1 1-8-16,-2-1-10 0,-1 0 7 0,0-3-2 15,-4 3 10-15,0-3 1 16,-6 5-9-16,0-2 1 0,-1-1 7 0,-2 3 8 16,-4-1-16-16,0 4 9 0,-1-3 4 0,-2 0-2 15,3 3 0-15,-2 1 2 0,-5 2-10 0,0 0 10 16,0 0-7-16,0 0-8 0,0 0-5 16,-12 17 2-16,5-4 3 0,2 3-7 0,-3 5 2 15,1 4-6-15,-4 3 22 0,5 5-16 0,-1 14 10 16,0 5-36-16,0 1 18 0,0-2 0 15,4 2-17-15,3 1-14 0,0-8 8 0,0-9-33 16,0 2-13-16,3-5-30 0,-3-5-37 16,0-1-71-16,0-10-26 0,0 0-97 0,3-4-558 15,-1-5 95-15,0-6 64 0,-2-3 99 16</inkml:trace>
  <inkml:trace contextRef="#ctx0" brushRef="#br0" timeOffset="72375.67">29705 2813 829 0,'4'-7'240'0,"-1"2"-19"15,4 0-32-15,-4 1-7 0,7 0-3 0,1 2-33 16,2-1 2-16,4 3-30 16,-3 0-8-16,7 0-5 0,3 2 0 0,-4 1-23 15,7-2-10-15,0 5-11 0,-2-1 11 0,-1 1-19 16,-4-2 4-16,3 3-9 0,-5-1-9 0,-4 2-9 15,3-1 9-15,-4 1-1 0,-6 0-2 16,1 1-15-16,-5-1-1 0,-3 2-2 0,-3-2 0 16,-8 4 5-16,1 0-5 0,-8 0-16 0,-2-2-14 15,-4 1-17-15,-3 1-37 0,-1 1-42 16,0-1-61-16,-6-4-153 0,7 1-500 0,0-5 75 16,7 0 92-16</inkml:trace>
  <inkml:trace contextRef="#ctx0" brushRef="#br0" timeOffset="72622.5">30276 2221 936 0,'0'0'338'0,"0"0"-33"15,0 0-21-15,0 0-36 0,3 14-5 0,-6-4-38 16,2 8-15-16,0 2 27 0,-4 7-66 0,2 8 3 15,2 3-31-15,-5 17 2 0,2-1-7 16,1 2-31-16,-1-1 13 0,1 5-34 0,0-2-12 16,2-1 0-16,2 0-44 0,-1 0-46 15,0 1-25-15,9-7-67 0,-5-11-138 0,7-6-628 16,-1-6 96-16,0-6 19 0,4-5 96 16</inkml:trace>
  <inkml:trace contextRef="#ctx0" brushRef="#br0" timeOffset="73000.37">30675 2928 941 0,'0'-7'305'0,"-3"2"0"0,0 0-65 0,0 2-35 16,2-3-13-16,1 6-36 0,-10-7 5 0,3 4-22 16,-3 0-11-16,2 3-16 15,-5 3-25-15,0 0 3 0,-1 2 2 0,-3-1-20 16,0 5-16-16,2-1 5 0,-4 2-17 0,5 1-11 15,2 0-15-15,0 2-2 0,1-1-9 0,2-1 1 16,2 2 7-16,4-2-10 0,2-3 0 16,1 0 11-16,1 1 2 0,2-2 2 0,4-1-17 15,4-3-8-15,-2 1 12 0,3-4 32 0,-1 2-24 16,-3-2 13-16,5-2 0 0,-2 2 24 16,-4 0 1-16,6-4 68 0,-5 2-19 0,0 1 6 15,-8 1 25-15,12-1-18 0,-6-3-36 0,-6 4-2 16,11 0-10-16,-11 0 14 0,7-1-19 15,-7 1-11-15,0 0-7 0,10-1-21 16,-10 1-23-16,0 0 7 0,10 0-25 0,-10 0-10 16,0 0 10-16,7 6-10 0,-3-5-3 0,-1 4-20 15,3 2-10-15,1 0-95 0,4 1-111 16,-1 2-641-16,1-4 9 0,-1 0 106 0,3-4 53 16,3 0 128-16</inkml:trace>
  <inkml:trace contextRef="#ctx0" brushRef="#br0" timeOffset="73480.39">31055 2913 982 0,'0'0'338'0,"0"-5"-38"0,0 5-21 15,0-6-18-15,0 6-21 0,0 0-12 0,-4-6-38 16,4 6-3-16,-13 0-21 0,13 0-12 16,-18 7-44-16,7-2 2 0,-2 0-9 0,3 1-16 15,-1 0-21-15,-2 4-17 0,3 0-8 0,1-1-3 16,-2 4-22-16,7-3 4 0,-2 1-25 15,4 1 5-15,-3-4-3 0,2 0 21 0,3 1 0 16,3-3 5-16,0 1 28 0,1-1-7 0,-1-4 2 16,4 5 13-16,4-2-28 0,-2-2 7 0,1-1 16 15,3 2-16-15,-3-1-15 0,1-2 23 16,2-1-15-16,-2 4-8 0,0-4-5 0,-4 0 13 16,3 1-26-16,4 0 13 0,-2-1-13 15,-4 1 5-15,3-1 18 0,4 0-30 16,-5 0 7-16,2-1-5 0,-2 1 0 0,0-1-11 15,-2 1 6-15,-8 0 3 0,16-1-14 0,-9-3-12 16,1 2 5-16,-2-3 8 0,-2 2-16 16,2-2 6-16,-2 0 7 0,-1-1-10 0,1 0 2 15,-1 0 16-15,-2-1 2 0,-1 1 11 0,0-1 14 16,0 7-9-16,0-10-3 0,0 3 29 16,0 7-24-16,0-7 18 0,0 7-23 0,-1-6 8 15,1 6 10-15,-3-6-18 0,3 6 3 0,0 0-1 16,0 0 6-16,0 0-8 0,-24 9-20 15,17-4 23-15,-3 4 2 0,6-3 15 0,-2 1-17 16,2 5 5-16,-2-4 5 0,5 1-26 16,0 2-5-16,1-1-2 0,2 2 10 0,6-4-8 15,3 1 0-15,4 0-79 0,5-2-59 16,7-2-110-16,1-1-248 0,4-1-420 0,0-4 153 16,2-4 18-16,1 2 100 0</inkml:trace>
  <inkml:trace contextRef="#ctx0" brushRef="#br0" timeOffset="74591.34">31441 2983 755 0,'0'0'268'0,"-3"-6"24"0,3 6-41 0,-3-6-21 15,3 6-35-15,-3-5-18 0,3 5-6 0,0 0-17 16,0 0-31-16,-1-3-16 0,1 3 1 16,0 0-24-16,0 0 11 0,0 0-1 0,4 18-27 15,-4-11 0-15,3 1-21 0,-3 4 2 16,4-1 6-16,-4-1-18 0,3 2-5 0,0 0-8 15,-3 1-3-15,3-1-15 0,-1-1-2 0,-1 1 7 16,0 0-38-16,2-4-13 0,1 2 18 16,-2-3-16-16,0-1 1 0,1-4 20 0,3 2-8 15,-6-4 1-15,11-4 2 0,-11 4 8 0,17-8 12 16,-7 3 23-16,1-3 3 0,2-4-7 0,3 3 2 16,-5 1 12-16,0-2-9 0,6 1 7 15,-7 2 16-15,4-2-19 0,-4 2 1 16,0 3-13-16,-3-2 15 0,3 0-10 0,-3 4 5 15,3-1-16-15,-2-1 4 0,1 3 1 0,0 1 9 16,-9 0-13-16,16 3 4 0,-7-1 1 16,1 1-10-16,0 0 17 0,-5 3-25 0,5 0 0 15,-1-1 0-15,-1 2-18 0,-1 0 18 0,0-1-11 16,-1-1 4-16,2 0 4 0,2 0-15 16,-2-1 18-16,-3 1-8 0,9-5 0 0,-4 0 3 15,0 0 18-15,4-4-19 0,-4 2 4 0,6-3 2 16,-5 1 12-16,4-2-7 0,-2 2 23 0,0-4-5 15,-2 2 10-15,-1 1-7 0,-3 0-19 16,4 0 19-16,-2 3-8 0,-2-3-8 16,-3 2 15-16,3 0-17 0,0 1-3 0,-4-1 13 15,-3 3-8-15,10-2 13 0,-4 1-21 16,-6 1-10-16,0 0 16 0,12 0-3 0,-12 0-3 16,12 3-15-16,-8 0-5 0,4-1-23 0,0 3-13 15,-3-4 0-15,2 4-12 0,5-3-6 0,-7 2-15 16,5-4 33-16,-3 1 3 0,3-1 10 15,-10 0-3-15,17-1 3 0,-10-3 15 0,4 3 16 16,-1-3 33-16,-1 1 5 0,-1-2 23 0,-1 1 10 16,-1 1-12-16,-2-2 4 0,5 1 14 15,-7 1-21-15,4 0 15 0,0 0-18 16,-2-1 11-16,-4 4 7 0,6-4-15 0,-6 4-5 0,4-5-15 16,-4 5-3-16,0 0-6 0,7-1 9 15,-7 1-14-15,0 0 4 0,0 0-9 16,1 10-7-16,-1-3 8 0,0 1-3 0,0-1 10 15,0 2-10-15,0 1-13 0,3-1 5 0,0 0 3 16,0 3 0-16,-2-6 3 0,2 1-3 0,5 0 7 16,-2-2-2-16,1-3 5 0,6-1 18 15,-2-3-12-15,8-3-1 0,-1 0 13 0,2-5-21 16,1-2 1-16,0-6 35 0,3-2-25 0,6-9-5 16,-9 2-8-16,6-9 18 0,-3 0-13 15,-3-4-5-15,-1-2 25 0,1-2-25 16,-5-2 34-16,2 3-19 0,-8 7 16 0,1 4 38 0,-1 4-26 15,-4 6 3-15,0 0-5 0,-1 7 29 16,1-1-32-16,-5 2-12 0,2 2-19 16,0 2-9-16,0 2 4 0,-2 4 8 0,-1 4-7 15,0 0-6-15,0 0 3 0,-7 16 21 0,4 0-11 16,-1 4-5-16,-4 5 3 0,-1 6-8 16,4 0 8-16,-3 5 4 0,-3 8-17 0,4-3 10 15,3-4 3-15,1 0-18 0,0 1-13 0,0-1-5 16,3 1-13-16,0-3 5 0,3-1-10 0,0-6 10 15,1-2 0-15,5-1-5 0,2-3 18 16,0-4-20-16,6-2-47 0,-1-3-51 0,2-1-63 16,-1-7-134-16,5-2-538 0,-7-2 80 0,3-3 120 15,-1-4 24-15</inkml:trace>
  <inkml:trace contextRef="#ctx0" brushRef="#br0" timeOffset="74779.27">32539 2775 719 0,'-17'-2'286'0,"7"0"-22"16,2 2 0-16,5-1-36 0,3 1-36 15,0 0-24-15,0 0-1 0,0 0 2 0,0 0-28 16,0 0-19-16,31 0-6 0,-4 0-22 16,10 0-27-16,10 0-21 0,19 0-26 15,6 1-89-15,-1-9-107 0,-1 12-633 0,1 0 41 16,-6-2 113-16</inkml:trace>
  <inkml:trace contextRef="#ctx0" brushRef="#br0" timeOffset="76259.67">30033 3876 993 0,'-13'-9'381'0,"2"-2"-15"15,1 1-49-15,-3 6-38 0,1-2-40 16,-1 1-7-16,-7 2-32 0,3 3-16 0,-4 0-15 16,-3 1-30-16,0 6 1 0,-1 2-32 15,-7 5-11-15,7-2-2 0,-2 5-6 16,3 4-12-16,3-1-18 0,1 4-18 0,3 1-10 15,6-7-11-15,2 4-4 0,1 1 14 0,5-5-19 16,3-2 4-16,3-3-2 0,4 0-3 16,2-3-2-16,3-3 4 0,5 0-14 0,3-4 25 15,4-3-3-15,4-3-17 0,2-1 2 0,1-4-2 16,3-1 7-16,-6 0 10 0,-1-2-2 16,0-2-5-16,-6 5 2 0,-4-4 3 0,1 3 31 15,-5 2 0-15,4 0 9 0,-7 0 4 0,0-1-3 16,1 1-23-16,-4 2 2 0,1 0-10 15,-3 1-7-15,-2 0 4 0,5 1-7 16,-5 2-18-16,3-4 0 0,-6 5-8 0,0 0 8 16,10 0 0-16,-10 0 11 0,4 12-14 0,3-3 21 15,-3 0-23-15,-1 2-13 0,4 3-5 16,2-5-10-16,2 4-1 0,-1-1 6 0,1-1 10 16,3-2 8-16,2-2-3 0,2-2 11 0,2-5-14 15,0-4 29-15,4-1-13 0,-2-7-5 16,8-4 5-16,1-11 0 0,0-3 0 0,-1-5 13 15,-5-2-18-15,-2-9 10 0,-2-1-13 16,0-2-5-16,-2-5-4 0,-4 4 1 16,-2 0 3-16,-2 1-7 0,-8 11 17 0,2 7 11 15,-4 4 2-15,-1 5-17 0,-1 3 9 0,-4 2 3 16,2 2-18-16,-5 4 6 0,1 2 2 16,-2 4 10-16,-3 4-3 0,1 3 1 0,-5 5 2 15,0 7-10-15,-2 7 0 0,2 4-8 0,-2 15 13 16,2 7 8-16,4-1-16 0,2 8-7 0,1-4 20 15,6 3-21-15,3-6 21 0,6 3-15 16,1-4 5-16,3-1-15 0,7-5 22 0,1-5 6 16,-2-9-11-16,2-2-4 0,2-4 4 0,7-3 8 15,0-2 8-15,1-5-16 0,-1-2 9 16,1-2-9-16,3-6-2 0,-4-1 10 0,4-5 10 16,-2-1-15-16,-4-4 0 0,4-3-2 15,-5-1-3-15,-2-2-3 0,-5-1 0 16,-1 3-2-16,-4-5 13 0,-1 2-3 0,-2 2-3 15,-5-2 6-15,2 2 7 0,-4 2-13 0,-1-1-4 16,-1 5 7-16,-3-1-5 0,-3 3 17 16,2 0-19-16,-5 0 9 0,-2 3-7 0,1 2 8 15,0 3-11-15,-4 2 11 0,4-1-21 0,-5 6 5 16,2 3 18-16,-4-2-15 0,7 6 2 0,-2 1 18 16,0 2-38-16,2-3-3 0,3 1 8 15,3 2-15-15,-3-2 0 0,4-1 4 16,3-3 4-16,0 2-11 0,3-4 12 0,0 0 9 15,2-1-8-15,1-4 7 0,1 1 3 16,3-3 11-16,-1-2 2 0,1-3-18 0,0-2 15 16,2-2 3-16,1-3 18 0,-1 2-16 0,-2-2 21 15,0 0-3-15,2-2 29 0,-4 2-26 16,-1 2 7-16,0 1-4 0,-1 0 7 0,2 1-8 16,-2-1 16-16,-2 2-23 0,-1 2-5 0,2-1 2 15,-5 4 5-15,0 0-4 0,0 0-1 16,16 11-8-16,-10 0 1 0,-2 3 25 0,2 3-28 15,-2 8 28-15,5 0-10 0,-4 4-10 0,1 4-3 16,-2 5 18-16,2-2-18 0,-1 15-5 16,3 4 23-16,-6-2-7 0,1 2-14 15,-3-11 13-15,0-5-17 0,0-2-11 0,-3 0 13 16,2-3 3-16,-2-9-1 0,-3 0-15 0,1-3 8 16,-1-3-5-16,3-4 23 0,-4-1-16 15,-3 0 1-15,-1-5-1 0,-2 1-2 0,-3-4 0 16,-2-4 0-16,3 0 5 0,-1-2 0 0,-3-2 13 15,1-5-13-15,0 0 2 0,4-6 1 16,-1-3 2-16,3-2 3 0,2-6 4 0,8-1-12 16,2-1-7-16,5-6-4 0,6 0 17 0,9-11 1 15,4 3-12-15,6 3-10 0,3-1-11 16,2 5-46-16,-2-1-12 0,7 7-70 0,-3-3-79 16,-14 7-232-16,12-2-493 0,0 0 144 0,-8 4 62 15,-7 3 120-15</inkml:trace>
  <inkml:trace contextRef="#ctx0" brushRef="#br0" timeOffset="76607.52">31257 3861 778 0,'-4'-5'302'0,"-2"2"-11"16,2 0-22-16,4 3-46 0,-10-7-18 15,3 6-13-15,7 1-13 0,-17 1-26 0,7 2-30 16,-1 4 0-16,-6 0-18 0,4 3-8 0,-1 1 3 15,1 4-18-15,0 2-15 16,1 1-14-16,2 1-6 0,0-2-1 0,6 0-21 16,-2-1-4-16,6-5 9 0,-1 3-17 0,2-3 10 15,2-1-2-15,3-2-14 0,2-1 1 16,2-1 10-16,0-6-10 0,1 0 17 0,5 0-15 16,-2-4 6-16,0 0 12 0,-1-5-23 0,3 0 8 15,-4-3 5-15,-1 1 7 0,-2-1-4 16,-2-1-8-16,0-1 15 0,2 2-10 0,-4-2-18 15,-2 3 7-15,1 3-9 0,-4-5 22 0,3 5-32 16,-6 1-22-16,3 1-12 16,-1 2-10-16,1 4-34 0,-6-4-50 0,6 4-60 15,0 0-59-15,0 0 3 0,0 0-540 0,0 0 36 16,-14 11 105-16</inkml:trace>
  <inkml:trace contextRef="#ctx0" brushRef="#br0" timeOffset="76962.75">31377 3895 816 0,'3'-3'315'0,"-3"3"-11"16,6-4-19-16,-6 4-27 0,0 0-40 15,4-4 4-15,-4 4-37 0,0 0-19 16,0 0-2-16,7-3-28 0,-7 3-11 0,0 0-7 0,10 11-3 16,-6-3-31-16,-1-2 14 0,4 4-24 15,-4 0 5-15,5 5-2 0,-2-2-28 16,-2 3-1-16,-1 0 3 0,0 1-10 0,0 0-5 15,-1 1-8-15,-2-5-10 0,1 3-5 0,-1-4 8 16,-1 1-16-16,-1-2 10 0,2-3 3 16,-3-2-3-16,3 2-4 0,-3-5 12 0,3-3 5 15,0 0-21-15,0 0 19 0,0 0-8 0,-10-18-5 16,13 8 12-16,-3-4-12 0,3-1 10 16,-2-3 3-16,5 1-16 0,0-1 3 0,-2 0 2 15,4 2-2-15,1-1 0 0,-2 1 7 0,0 3-22 16,4 1 7-16,-1-1 15 0,-1 3-25 15,3 2-2-15,0-1-1 0,-1 2-13 16,0 4-53-16,-1 2-36 0,3 1-146 0,-4 0-159 16,1 0-547-16,-1 3 156 0,-2-3 33 0,3 6 158 15</inkml:trace>
  <inkml:trace contextRef="#ctx0" brushRef="#br0" timeOffset="77200.17">31776 3856 982 0,'1'-3'389'0,"-1"-4"-69"16,3 3-74-16,-3 4-8 0,0-6-30 0,0 6-27 15,0-5-22-15,0 5-21 16,0 0-5-16,0 0-25 0,0 0-3 0,0 0-26 16,0 0 24-16,0 0-22 0,-5 23-14 0,0-10 5 15,1 1-16-15,3 5-13 0,-5-2-7 16,3 7-15-16,1-2-21 0,-3 3-8 0,2 0-10 15,-1 0-15-15,-3 0-59 0,4 0-57 0,-1-17-153 16,1 12-563-16,-1-5 56 0,3-3 185 16,-1-1-11-16</inkml:trace>
  <inkml:trace contextRef="#ctx0" brushRef="#br0" timeOffset="77388.64">31827 3586 962 0,'-3'-7'315'0,"3"3"-41"0,-3 0-34 0,3 4-12 16,0-8-26-16,0 8-23 0,-2-4-12 15,2 4-55-15,0 0 6 0,0 0-31 0,0 0 3 16,0 0-42-16,0 0-27 0,-12 18-70 0,6-7-91 16,4-3-91-16,-4 7-593 0,3-1 71 15,3-5 134-15</inkml:trace>
  <inkml:trace contextRef="#ctx0" brushRef="#br0" timeOffset="78014.82">31965 3546 842 0,'3'-4'281'0,"0"0"-12"0,-3 4-36 0,5-3-33 16,-5 3-26-16,0 0-13 0,0 0-18 16,0 0-2-16,0 0 0 0,2 11-23 0,-3 2-3 15,0-2-13-15,-4 5-23 0,2 2 6 0,0 5-3 16,-1 1-16-16,-2 3 1 15,1 5-8-15,-1 1-11 0,-1 2-4 0,3 0-8 0,-9 13-21 16,3 0-10-16,0-4 3 0,3-5-8 16,-1-6-5-16,2-8-5 0,1 0-1 15,-3-4-1-15,6-4 9 0,-4-2 11 0,3 0 28 16,-1-2-16-16,1-3-10 0,0-1 21 0,2-5-13 16,0 2 7-16,1-6-4 0,-5 1 10 15,5-1-11-15,0 0-7 0,0 0-11 0,6-18 14 16,-2 10 2-16,-1-6-3 0,1 2-2 0,7-5-11 15,-2-4 11-15,3-4 13 0,1-1-16 16,3-2 3-16,2-11 5 0,6 3-18 0,-4-3-5 16,-1 7 18-16,0-5-11 0,-2 6 11 0,-7 7-5 15,4 5 22-15,-5-2 29 0,-2 7 41 16,1-2-31-16,-1 3 13 0,-4 3-3 0,4 0-20 16,-4 1 3-16,4 1-9 0,-4 0-24 0,1 0 29 15,-1 3-40-15,0 2 5 0,-3 3 0 16,0 0-15-16,0 0 5 0,4 15 5 15,-4-9-3-15,-3 6 1 0,3 4 14 0,0 0-22 16,-2 5 2-16,-3 1 0 0,2 3-2 0,2 2 5 16,-6-1 2-16,4-1 1 0,-1 0-24 15,1 0 8-15,0-4 0 0,0-3-3 0,3 0-4 16,0-4 14-16,0-3-2 0,0 2-10 0,-1-4 16 16,1 0 7-16,0-1 10 0,1-4-16 15,2 3-12-15,2-6 13 0,-5-1 3 0,14 0-6 16,-14 0 15-16,15-1-4 0,-8 1 48 0,-7 0-48 15,14-3 7-15,-4 3 2 16,-4-4-14-16,2 4 7 0,-8 0-3 0,13-3-4 16,-13 3-27-16,13 2 11 0,-5-1-35 0,-1-1 1 15,1 4-17-15,0-1-36 0,-3 3-3 0,1-2-30 16,1 1-33-16,-4 3-42 0,2 0-97 16,-3-4-105-16,-2 4-539 0,3-1 145 0,1 0 18 15,-4-1 94-15</inkml:trace>
  <inkml:trace contextRef="#ctx0" brushRef="#br0" timeOffset="78543.78">32371 3979 918 0,'10'-12'336'0,"-2"-2"-19"16,0 6-7-16,-3-2 5 15,1 3-36-15,-5 4-57 0,6-4-19 0,-4 5-17 16,0-3-22-16,-3 5-8 0,4-5-12 0,-4 5-21 16,0 0-6-16,0 0-22 0,0 0-16 15,0 0 3-15,10 14-18 0,-10-6 13 0,0 0-23 16,3 2-3-16,-3 4 13 0,2-3-26 0,-2 2 11 15,0-1-13-15,0 1-8 0,0-1-15 16,0 1 7-16,0-4-7 0,0 1 13 0,0-2-16 16,1-1 5-16,-1 0 14 0,0-1-17 0,1-1 1 15,-1-5 8-15,4 6-21 0,-4-6 12 16,0 0-4-16,16-8-16 0,-9 0 24 0,4-1-3 16,-1 3-3-16,0-2 13 0,1 0-5 15,-2 1-11-15,0 3 19 0,-4-2-13 16,3 3-3-16,-2-2-7 0,0 2 2 0,-2 2-13 15,-4 1 13-15,11-3-7 0,-11 3 4 0,10 4-7 16,-5 0-3-16,-3 1 16 0,1 3-10 16,0-1-4-16,0-2 19 0,1 8-20 0,-3-6 1 15,-1 2 12-15,3 0-6 0,-3-1 23 0,3-4-34 16,-1 3 1-16,-1-1 23 16,-1-6-23-16,1 7 2 0,-1-7-5 0,0 0 21 0,0 0-3 15,20-13-2-15,-13 2-14 0,0-3 57 0,3-1-35 16,0-2 9-16,1-1 36 15,2-1-40-15,-2-2-50 0,2 3 42 0,-6 2 87 16,3 4-23-16,-3-1 4 0,0 2 1 0,1 3-13 16,-5-1 3-16,5 1-21 0,-5 3 2 15,-1 1-19-15,1-2-22 0,3 4 21 0,-6 2-15 16,0 0 5-16,15 9-5 0,-8-1-8 0,5 8-33 16,0 0-36-16,7 9-3 0,5 9-22 15,4-1-21-15,3 3-59 0,3-1-151 0,3-2-696 16,-6-1 89-16,6-1 75 0,-12-12 73 0,-1-1 99 15</inkml:trace>
  <inkml:trace contextRef="#ctx0" brushRef="#br0" timeOffset="79124.08">27640 3401 877 0,'0'8'259'15,"4"-4"-24"-15,-1 3-19 0,10 0-12 0,5 1-12 16,11-1 31-16,10-3 0 0,29 0-31 15,18-4 0-15,23-4-29 0,14-3 9 16,11-4-29-16,39-3-28 0,9-4 1 0,-1-1-17 16,4 1-22-16,6-3 8 0,11 0-16 0,-4 0 5 15,-1 2 13-15,-4 1-46 0,9-2-18 16,-7 1-13-16,-4 2-2 0,-10 2-57 0,-9 2-58 16,-36 7-75-16,-3-3-593 0,-7 2-45 0,-11 0 42 15,-14 2 90-15,-22 0 102 0</inkml:trace>
  <inkml:trace contextRef="#ctx0" brushRef="#br0" timeOffset="79683.48">29918 4910 829 0,'0'0'274'0,"-8"-1"-18"15,8 1-31-15,0 0-20 0,17-8-29 0,3 2-14 16,11-1-11-16,24-3-5 0,13-1-13 16,26-5-13-16,14 0-23 0,18-2-10 0,35-4 18 15,12 3-20-15,6-1 2 0,13 2-21 16,4 5-9-16,-2-1-1 0,7 4-23 0,1 1-2 15,-4 1-54-15,4-1-123 0,-4 0-164 0,1 2-509 16,-1-5 54-16,-7-1 127 0,-10 0 70 16</inkml:trace>
  <inkml:trace contextRef="#ctx0" brushRef="#br0" timeOffset="84805.1">26977 6482 875 0,'-3'-4'315'0,"3"4"-34"0,0 0-25 0,0 0-28 16,0 0-15-16,0 0-1 0,0 18-48 0,3-5-3 15,-3 4 3-15,3 1-36 0,-3 6 2 0,3 6 1 16,-2 4-24-16,-1 2-9 16,3 3 7-16,-3 14-31 0,3-6 5 0,-3-6-22 0,-3 11-22 15,3 2-4-15,0-9-23 0,0-8-18 16,0-2-16-16,0-5-71 0,3-3-98 15,-6-1-138-15,3-4-557 0,3-4 109 0,0-2 92 16,-3-5 39-16</inkml:trace>
  <inkml:trace contextRef="#ctx0" brushRef="#br0" timeOffset="85151.49">26949 6454 698 0,'1'-4'256'0,"2"-2"-15"16,0 3-21-16,5-3-20 0,2 0-8 0,0 2-36 15,7-2-8-15,0 4 1 0,4-2-16 16,6 2-26-16,-3 2 3 0,7 2-17 0,6 3-22 16,0 2 9-16,-2 2-19 0,13 7 8 0,-4 1-18 15,-4 4 3-15,-4 2-10 0,-10 1-19 16,-2-2 6-16,-3-1 7 0,-5 4-2 0,-4 4 20 15,-2 0-20-15,-4 2-10 0,-6-2 12 0,0 0-12 16,-7 5 25-16,-6 10-25 0,-7-4-16 16,-3-1 8-16,-3-4 69 0,0-2-13 15,-5-5-2-15,4-6-1 0,4-4-19 0,-3-2-4 16,2-6 3-16,4 0 3 0,-4-3-21 0,6-1-4 16,-1-4-32-16,1-2-20 0,5-1-69 15,-1-1-92-15,-6-5-144 0,12-2-601 0,2 0 122 16,6 2 42-16,0-6 133 0</inkml:trace>
  <inkml:trace contextRef="#ctx0" brushRef="#br0" timeOffset="85376.87">27675 6767 852 0,'9'-2'302'0,"-5"-2"-3"0,-4 4-38 0,10-2-30 15,-10 2-19-15,10 0-17 0,-10 0-8 16,0 0-11-16,11 6-7 0,-8-3-18 0,3 7-105 16,-2-2 6-16,0 4-6 0,-1 1-16 0,1 4 11 15,-1-2 16-15,0 3-24 0,-1 0 10 16,-1 3-20-16,-1-3-17 0,1 4 1 0,2-3-45 16,-3 0-47-16,0-1-84 0,5-10-117 0,-3 9-536 15,2-4 49-15,-1-4 59 0</inkml:trace>
  <inkml:trace contextRef="#ctx0" brushRef="#br0" timeOffset="85996.36">28006 6434 1098 0,'0'-6'302'0,"0"6"-28"0,0 0-42 16,0 0-11-16,0 0-47 0,3 20-44 0,-3-7-33 15,0 10-58-15,0 2-70 0,-3 2-87 16,3 12-38-16,-1-1-23 0,-5 15-74 16,3-10-37-16,-1-9 96 0,4-4 125 0,-3-3 64 0,3-2 107 15,0-7 72-15,0 0 31 16,-3-3 28-16,3-1-18 0,0-4-26 0,0-1 3 16,0-2-41-16,0-4-13 0,0 3-2 0,0-6-18 15,0 0-3-15,0 0 5 0,0 0-4 16,0 0-29-16,13-15-16 0,-7 8-4 0,-2-4-1 15,5 1-4-15,-4-5 4 0,5 1-12 0,1-4-8 16,2 0-2-16,0-3-8 0,2 0-19 16,-2-1 22-16,1 3-6 0,-1 0 3 0,-2 0-10 15,-1 1-1-15,-3 7 3 0,-1-3-12 0,-2 2 22 16,0-1-20-16,-1 4-10 0,0 1 7 16,-6 1-23-16,3 3-2 0,-7-2-3 15,7 6 3-15,-10-3 25 0,3 3-15 0,7 0-7 16,-17 3-1-16,7 3 0 0,0 1 6 0,-1-3-11 15,1 8 3-15,3-3-8 0,0 1 26 16,0-1-8-16,4 3 7 0,1 0-2 0,-3-1-12 16,5 4 14-16,0 1-4 0,5-1 2 0,-3 3 5 15,8-3 11-15,0 2-11 0,1 1-2 16,3-1-1-16,2-2-2 0,2 1 3 0,0-3 7 16,-2 1-9-16,0 1 4 0,-2-5-10 0,-3-1 0 15,2-1 2-15,-3 0 24 16,-3 1-13-16,0-3-3 0,1-2-7 0,-5 2 4 15,3-2-7-15,-4 2 0 0,-1 1 11 0,-1-7-17 16,-9 11 1-16,-2-3-2 0,1 2 1 16,-4-2-24-16,-6 5-21 0,6-5-3 0,-6 1-3 15,5-2-1-15,4-4-24 0,-4 3-85 0,1-3-173 16,4-3-582-16,3 0 106 0,-3-3 48 0,3-5 118 16</inkml:trace>
  <inkml:trace contextRef="#ctx0" brushRef="#br0" timeOffset="86232.59">28386 6494 888 0,'0'0'240'16,"0"0"-22"-16,6-3-8 0,-6 3-13 0,0 0-13 16,0 0-25-16,7 12-11 0,-4-4 1 15,2 4-24-15,-3 3-4 0,2 6-4 0,1 4-12 16,-3 8-8-16,1 0-12 0,-3 3-8 0,0 3 5 15,0-3-18-15,3 4-13 0,-1 1-8 16,-1-4-9-16,-1 3-9 0,1 0-32 0,-1-7-24 16,0-4-25-16,0 0-57 0,3-3-77 0,-3-6-145 15,3-1-499-15,1-8 76 0,0-1 98 16</inkml:trace>
  <inkml:trace contextRef="#ctx0" brushRef="#br0" timeOffset="86583.33">28758 6600 885 0,'3'-7'353'0,"-1"2"-22"0,0 3-29 0,-2 2-108 15,0 0-17-15,0-7-13 0,0 7-34 0,0 0-2 16,0 0-20-16,0 0-9 0,0 0-12 0,-18 13-5 16,11-2-23-16,-3-1-20 0,-7 5-16 15,1 0 0-15,3 2 0 0,-5 1-44 0,2 4-25 16,-2-3 18-16,3-2-23 0,2 1 5 0,-1-3 5 15,4 0-3-15,3-5-2 16,-3 3 13-16,3-3 10 0,3-2-3 0,-2 1 14 16,3-1 42-16,1 0-12 0,0-1-2 0,2-3 12 15,2 2 8-15,-1 0-3 0,0-1 13 16,5 1-5-16,-2 0 5 0,4-4-13 0,-2 4-2 16,1-1 12-16,2 1-17 0,-2-4 7 0,1 4-20 15,2 2 0-15,-1-5 0 0,-2 3 7 16,4 0 16-16,-1-3-33 0,0 4 9 0,1-3 4 15,-1 3-3-15,0 0 7 0,4 1-15 0,-1 0-28 16,4 0-26-16,0 1-132 0,9 0-656 16,-3-2 48-16,4 1 88 0,0-5 33 15</inkml:trace>
  <inkml:trace contextRef="#ctx0" brushRef="#br0" timeOffset="87964.45">29529 6761 1057 0,'0'-4'353'0,"-2"-3"-23"15,-1 0-33-15,0 0-28 0,0 5-26 16,-2-7-18-16,-2 2-15 0,-2 4-31 15,2-2-23-15,-7 2-22 0,2 3-9 0,-7 0 8 16,-2 2-31-16,-2-1-7 0,-2 6 0 16,0 1-13-16,-7 2-23 0,4 3-11 0,1 0-9 15,2 4-14-15,2 1 9 0,2 1-22 0,4-2 1 16,4-1-18-16,3 1-13 0,2-4 10 0,5-1-7 16,0-2 0-16,6-1 7 0,0-1 5 15,5-2 16-15,5-1-18 0,1-5 3 0,-1 0 7 16,5-2-13-16,-1-3 5 0,5 0 9 0,-4-4 4 15,3-2-10-15,-3 1 10 16,-2 2 11-16,5-2 4 0,-8 2-4 0,1 1 20 0,-2-2-11 16,-2 6 4-16,-1-4 27 0,-2 1-28 0,2 3 8 15,-5-3 28-15,4 4-38 16,-2 0-8-16,-2-2-8 0,-4 4 3 0,9-4-13 16,-9 4 13-16,8 0-18 0,-8 0 0 0,0 0 13 15,7 9-10-15,-1-2-6 0,-2 2 21 16,2 1-15-16,2 1 4 0,-1 3-17 0,4-3 2 15,-1 2 3-15,3-3-7 0,0-1 19 0,7-2-2 16,1-1-5-16,1-3-2 0,4-3 38 16,3-1-49-16,5-7 3 0,0-2 22 0,11-11-17 15,-6 0 5-15,-1-4 13 0,-4-6-21 0,1 0-12 16,-5-6 10-16,-6-4-21 0,0 0-5 0,-3-8 21 16,-5 2-1-16,1 0-2 0,-6-2 13 15,-1 10-7-15,-6 3 4 0,-1 3 5 16,-3 3 14-16,-3 4 6 0,3 2-9 0,-8 4 2 15,2 3 16-15,-1 1-23 0,-3 3 2 16,-4 7-3-16,1 2-9 0,-5 4-1 0,1 6 8 16,-3 4-8-16,-4 7 3 0,4 6 15 0,-5 9-15 15,1 9-3-15,7 3 19 0,3 5-32 16,5 1 16-16,5 0-3 0,0-6 3 0,11 8-2 16,0-4-6-16,7-1 5 0,3-6 3 0,4-6 2 15,7-1 3-15,-5-7-2 0,1-7 35 16,6-3-38-16,-2-4 8 0,3-5-6 15,-1 0 8-15,-2-2-5 0,3-6 3 0,1-2-3 16,1-4 2-16,0-4 3 0,-2-4-5 0,0-1 13 16,-3-2-18-16,-1-2 5 0,-3-2-2 15,-4 0-6-15,1-3 8 0,-5 1 15 0,-5 4-20 16,-1 0-5-16,-6 0 10 0,2 2-5 0,-1 4 10 16,-5 0-5-16,-2 3 2 0,-4 2-12 15,2 5-10-15,-5-3 7 0,-3 5-5 0,0 1 3 16,-2 3 4-16,-3 3-4 0,-4 2 15 0,4 3-2 15,-3 3 9-15,3 3-17 0,-1 2-3 16,5 6 3-16,-1-5-16 0,4-1-4 0,3 0 1 16,0-1-17-16,0-1 11 0,7-2 1 0,0-1 1 15,0-4 10-15,4-1 18 16,3 0-26-16,0-3-2 0,3-4 7 0,0 3-2 16,1-5 5-16,5-1 3 0,-2-3 2 0,-1 2 10 15,2-4 8-15,-2 3 13 0,-3-3 7 0,4 4-4 16,-4-4 14-16,1 4-9 0,-1 0 7 15,-3-2-13-15,2 2 11 0,-4 1-16 0,-5 1 5 16,13 3-7-16,-7 1 5 0,1 4-3 0,-2 0 26 16,1 4-10-16,-1 3-8 0,-3 3 10 15,4 7-10-15,-3 1-6 0,-2 5 32 0,-1 4-34 16,0 5-15-16,0 13 20 0,-4-3-4 0,1 4-1 16,0-11 16-16,-4 10-37 0,1-2 14 15,-2-2-11-15,3-8-5 0,-5 7-7 16,0-14-1-16,1-6-14 0,-4 1-6 0,1-4-3 15,1-5-2-15,-4-2 5 0,4-3 3 16,-5-5 4-16,2 0-1 0,2-8 1 0,-4 0 4 16,3-4 14-16,-2-5 6 0,-4-4 46 0,4-5-13 15,-1-7-3-15,2-2 8 0,4-5 6 16,6-1-9-16,1-5 34 0,3 0-33 0,4 1-8 16,7-15 10-16,2 3-3 0,0 3-1 0,7 3-1 15,-1 1 18-15,5 4 2 0,-5 5-30 0,8-2 5 16,-6 8 0-16,1 6-18 0,0-2 7 15,0 3-9-15,1 1-3 0,1 2-16 16,-3 3-38-16,1 2-30 0,0 1-60 0,1 1-53 16,-3-5-136-16,-2 9-581 0,0-2 72 15,-2-2 130-15,0 1 13 0</inkml:trace>
  <inkml:trace contextRef="#ctx0" brushRef="#br0" timeOffset="88299.54">30853 6685 1087 0,'0'-7'336'0,"-1"2"4"16,-1-1-127-16,-1 0-24 0,3 6-18 0,-3-7 27 0,0 4-42 16,3 3-31-16,-8-3-7 0,8 3 10 15,-15 2-46-15,2 1 7 0,0 5-9 16,-4 0-16-16,3 7-3 0,-3 1-10 0,3 2-2 16,-3 6-11-16,4 2-9 0,-1-1 11 0,4-1-32 15,3 0-10-15,2-4 2 0,-1-2 2 16,3-1-2-16,3-2 16 0,3-1-4 0,4-5-17 15,0-1 13-15,3-6-8 0,1 2 18 0,5-4-5 16,-1-6-24-16,3-1 6 0,-2-3 36 16,1-6-18-16,0-1 5 0,-2 0-11 0,-3-4 16 15,1 2-5-15,-3-1-5 0,-2-2 8 0,-1 2-1 16,-1 0-5-16,-5 3 1 0,2 0-21 16,-3 5 10-16,0-2-5 0,-3 5-13 0,-1-2-15 15,-2 4 18-15,-4 0-31 0,2 2-8 16,-2 2-5-16,0 2-38 0,-1 1-38 15,-2 3-34-15,6-2-13 0,-4 5-115 0,0 1-51 16,3 1-458-16,3-1 74 0,2-3 80 0</inkml:trace>
  <inkml:trace contextRef="#ctx0" brushRef="#br0" timeOffset="88651">30964 6626 860 0,'12'-5'343'0,"-5"1"-16"0,-3 0-27 16,2 2-19-16,-3 0-38 0,-3 2-30 15,0 0-24-15,8-6-7 0,-8 6-31 16,0 0-18-16,10 7-2 0,-5 0-19 0,-3-1-7 16,1 3 0-16,0 1-31 0,1 2 11 15,-3 5-16-15,2 2-2 0,-3-2-3 0,0 2-18 16,-3-1 2-16,2 5-17 0,-3-5 0 0,1 0-1 16,-1 0-32-16,-2-3 22 0,3-1-7 15,1-3-3-15,-3 1 19 0,2-3-17 0,0-5 14 16,1 1 5-16,2-5-21 0,0 0 5 0,0 0 8 15,-9-16 3-15,12 6 5 0,0-5-19 16,2-1 6-16,1-1-10 0,1-4 5 0,1 1 25 16,-3 3-33-16,6-6 8 0,-4 10 13 0,2-1-16 15,-2 1 0-15,1 1 11 16,1 1-19-16,-2 1-9 0,0 4-22 0,2 0-24 16,-1 1-27-16,-1 1-55 0,0 4-39 0,4 0-75 15,-11 0-86-15,19 2-615 0,-8 0 154 16,-4 2 90-16,3-1 91 0</inkml:trace>
  <inkml:trace contextRef="#ctx0" brushRef="#br0" timeOffset="88855.17">31291 6685 1005 0,'0'0'290'0,"5"-9"-39"16,-4 8-16-16,-1 1-10 0,1-7-12 0,-1 7-21 15,0 0-28-15,0-7-3 0,0 7-38 16,0 0-11-16,0 0-9 0,0 0-3 15,0 0-19-15,0 0 4 0,3 17-19 0,-3-9-9 16,0 6-21-16,3-3-3 0,-3 7-5 0,4 3-25 16,-3-3-34-16,2 5-74 0,-3 1-74 15,-11 3-185-15,11-3-491 0,0-6 67 0,-3-1 110 16</inkml:trace>
  <inkml:trace contextRef="#ctx0" brushRef="#br0" timeOffset="89037.63">31414 6409 1005 0,'-3'-6'282'16,"3"3"-11"-16,0 3-4 0,-1-7-45 0,1 7-12 16,-1-5-54-16,1 5-35 0,0 0-24 0,0 0-28 15,0 0-13-15,0 0-66 0,0 0-72 16,-12 15-192-16,16-7-524 0,-1-1 89 0,2 1 48 15</inkml:trace>
  <inkml:trace contextRef="#ctx0" brushRef="#br0" timeOffset="89691.51">31598 6253 903 0,'0'0'353'0,"0"-5"-46"16,0 5-17-16,0 0-34 0,0 0-21 15,0 0-25-15,1 15-3 0,-1-3-20 0,-1 4-23 16,1 2-21-16,-1 8 1 0,-1 5-32 0,-1 4-12 16,0 5 0-16,-1 11-18 0,-3 7-15 0,3-1-29 15,-5-3-5-15,2 3-10 16,-1 0-13-16,-2-7-15 0,0-2-18 0,0-11-15 0,3-6 2 16,3-7 10-16,-2-5 11 0,2-3 5 0,-2-5 41 15,2 3-24-15,1-7 16 16,2-5-5-16,-2 0 18 0,3-2-10 0,0 0 2 15,0 0 3-15,-6-19 2 0,6 9 10 0,0-5-2 16,3-1 10-16,0-3-25 0,0-2 12 16,1 0 1-16,5-4-16 0,1-4-21 0,2 2 42 15,8-13-31-15,1 0 7 0,-1 4 1 0,8 2-16 16,-4-4 0-16,3 2 10 0,1 1-2 16,-1 1-3-16,0-4 6 0,-4 4 4 0,-2 7-4 15,-6 2-6-15,-2 4-5 0,-3 1 36 0,4 3-23 16,-4-1 0-16,-3 3 28 15,3 0-16-15,-6 7-19 0,3-3 12 0,-4 4-10 16,0 0-11-16,0 2-12 0,-1 1 0 0,-2 4-1 16,0 0-1-16,0 0 22 0,-8 17 3 15,3-3-18-15,-4 3-6 0,-3 2 14 0,0 8-8 16,-5 2 23-16,4 0-18 0,2 1 10 0,-6 11 0 16,4-5-15-16,2-4 8 0,6 0-16 15,-3-1 3-15,3-6 12 0,-1 0-7 0,3-6 0 16,3-1 7-16,0-3 11 0,0-4-5 0,3-1 15 15,4-3-5-15,0-1-18 0,6-4 10 0,2-2 5 16,-2 0 11-16,4-1 18 0,-4 1 60 16,-1-1-57-16,1 1 9 0,-3-2-15 0,1 2 18 15,-2-3 18-15,-9 3-37 0,14 0 7 16,-4-1-14-16,-10 1-20 0,11 0-24 16,-11 0 16-16,9 0-30 0,-9 0-1 0,8 1-22 15,-2 4 4-15,-6-5 3 0,9 6-28 0,-7-3-10 16,1 5 25-16,4 1-59 0,-6 0-63 15,2 1-16-15,0 3-59 0,0-2-72 0,-4 2-66 16,2-3-530-16,-1 0 121 0,1 2 38 0,-1-6 61 16</inkml:trace>
  <inkml:trace contextRef="#ctx0" brushRef="#br0" timeOffset="90114.13">32054 6850 652 0,'11'-9'289'0,"0"2"-25"0,-6-1-18 0,1 3-21 15,-2 1-12-15,2-2-11 0,-5 4 59 16,-1 2-41-16,6-6-25 0,-6 6-14 0,8-3-32 15,-8 3-3-15,6-2-16 0,-6 2-7 16,0 0-18-16,0 0-3 0,7 5-7 0,-4 1-21 16,0-4-17-16,-3 5-11 0,1 0 2 0,-1 2-14 15,3-2-24-15,-3-2 3 0,0 2-18 16,0 0-6-16,0 0-4 0,0 1 10 0,0-5 7 16,0 3-30-16,4 0 18 0,-4-6 10 0,3 2-31 15,-3-2 24-15,0 0-1 0,0 0 8 16,14-14-3-16,-6 4 26 0,-2-1-7 15,4-3 17-15,-3-1 18 0,2 3-20 0,2-3 20 0,-4 4 8 16,0-1-18-16,2 2 15 16,-4 1-22-16,-2 1 14 0,4 0-27 0,-4 5 7 15,2-3 0-15,-3 0-18 0,5 3 11 0,-7 3-3 16,4-2-3-16,-4 2-10 0,0 0 23 16,9 12-7-16,-8-4-19 0,2 3 1 0,-3 3 2 15,3 2 13-15,0 0-8 0,0 0 0 0,-2 0 3 16,3 0 0-16,-1-3 2 0,0 1-22 15,-2-3 30-15,2 3-23 0,3-4 5 0,-2-1-5 16,2 0 7-16,5-1-12 0,2 0-7 16,5-2-4-16,2-2-4 0,6 1-24 0,3-3-38 15,5 2-120-15,4-10-120 0,-4 6-654 0,-1 0 157 16,-1-2 38-16,6-2 62 0,-4-3 82 16</inkml:trace>
  <inkml:trace contextRef="#ctx0" brushRef="#br0" timeOffset="90840.04">29151 5486 906 0,'1'-2'266'0,"-1"2"-26"0,3-5-32 16,-3 5-14-16,0 0-40 0,0 0 10 0,0 0-6 16,0 0-22-16,0 0-8 0,-18 24-18 0,5-9-2 15,-5 5-19-15,-3 3 62 0,-9 8-10 16,-1 5-13-16,0-3-82 0,1 2-15 0,-1 1-11 15,6-7 6-15,3 1 2 0,7-10 0 0,2-2-2 16,3 3-3-16,3-8-8 0,3 2-7 16,-2-1 10-16,6 1-5 0,0-4 7 0,3 5-5 15,4-5 26-15,3 3-28 0,0-3 10 0,5-2 5 16,1 4-10-16,0-5 16 16,-1 1-22-16,2-1 17 0,-3-2 1 0,0 0-17 15,-1 1 13-15,-3-1 2 0,1 2-21 0,-4-5 14 16,2 3-8-16,-5-4-13 0,-1 4 2 15,3 0-4-15,-6 0 4 0,-6 3 11 0,0 3 2 16,-4-1-15-16,-8 6 6 0,2-3-1 0,-2 3-44 16,1-3-4-16,-4 4-29 0,0-6-38 15,2 2-54-15,3-3-105 0,4-3-411 0,1-2-134 16,5-2 48-16,2-4 83 0</inkml:trace>
  <inkml:trace contextRef="#ctx0" brushRef="#br0" timeOffset="91139.12">29419 5866 1082 0,'1'-6'289'16,"-1"6"-33"-16,0 0 11 0,0 0-40 0,-6-9-29 15,6 9-6-15,0 0-39 0,-13 2 21 16,13-2-36-16,-16 8-22 0,4-1-4 0,-5 3-25 15,4 3-10-15,-2 0-3 0,-1 6-12 16,2 0-6-16,1 0-28 0,3 4 0 0,-1 0 18 16,4-1-38-16,4 3-8 0,-1-1 3 15,4-2-16-15,-3-1-8 0,9 0-32 0,-5-3-16 16,8 0-44-16,-2-4-105 0,-2-3-84 16,8-1-514-16,0-5 40 0,4 0 136 0,-3-5 44 15</inkml:trace>
  <inkml:trace contextRef="#ctx0" brushRef="#br0" timeOffset="91703.4">29613 5516 941 0,'0'0'351'16,"0"0"-18"-16,0 0-41 15,0 0-36-15,-14 12-11 0,13 1-30 0,-5-1-12 16,3 6-27-16,-4 4-25 0,3 5 5 0,0 6-102 15,-2 0-13-15,2 6-5 0,1-3 10 16,-3 14-28-16,2 5 5 0,0-4-26 0,-2-1 16 16,5-6-33-16,-2-7-29 0,3-1-25 0,-3-10-13 15,3 0 0-15,0-5-16 0,3-3 34 16,0-1 16-16,-2-6 9 0,2-4 26 0,4-1 8 16,-3-5 25-16,4-1 19 0,-8 0 1 15,12-7 4-15,-2 0 30 0,-3 0-5 16,3-3 5-16,-3 2-8 0,4-1 11 0,-5 1-8 15,4 0 0-15,-2 1-13 0,0-1-5 0,-3 2-10 16,1-1-10-16,-2 0-1 0,4 2-7 16,1 1 0-16,1-2 0 0,1 3 3 0,-1-4-1 15,5 5-10-15,-2-3 1 0,0 3-9 0,6 0-12 16,-4-2-8-16,2 2-13 0,0 1 8 16,-1-3-2-16,-4 2-11 0,2 1 8 0,2-1 10 15,-5-4 13-15,2 0-6 0,1 2-22 0,-4-4 31 16,-3 0-14-16,0-1 14 0,0 1 14 15,-4 0 1-15,-2-1 20 0,-1 1-20 16,0 1 13-16,-1 0-3 0,-2 0-18 0,-4-1-8 0,3 4 14 16,-5-2-6-16,2 4 2 15,-1 1 4-15,-2 1-4 0,0 0-14 0,-2 1 12 16,0 5-13-16,-1-2 8 0,-1 5-10 0,4 0-8 16,-1 4 18-16,1 2-3 0,4 1-2 15,2 2 10-15,4 0-2 0,3 1-3 0,1 4-23 16,6-3 5-16,1 1 5 0,8-2-23 0,4-1-30 15,3-4-47-15,3-3-81 0,-3-6-136 16,1-3-495-16,-1-2 42 0,2-2 125 0,0-7 52 16</inkml:trace>
  <inkml:trace contextRef="#ctx0" brushRef="#br0" timeOffset="92779.64">30330 5492 1228 0,'0'-8'351'0,"0"2"-39"0,-1 3-38 0,1 3-28 16,0-8-6-16,0 8-45 0,0 0-29 16,0 0-17-16,0 0-3 0,0 21-21 0,0-6-5 15,-2 2-22-15,2 5 4 0,0 4-10 0,-3 6-28 16,3 3 8-16,0 2-16 0,-3 2-5 16,0 0-7-16,-2-1-6 0,5-1 8 0,-3-2-15 15,2-4-3-15,0-5-23 0,-4-1 6 16,5-6 6-16,-3-2-9 0,3-2 2 15,0-5 3-15,-3-2-8 0,3-2-2 0,-1-2 2 16,1-4 0-16,0 0 3 0,0 0-8 0,-11-14 10 16,5 5 18-16,3-3-23 0,-1 2 11 15,-2 0 9-15,2-3 1 0,-3 3 22 0,0 2-14 16,1-1-16-16,4 1 17 0,-3 0-14 0,1 1-6 16,-3 2-2-16,3 3 0 0,4 2 7 15,-12 0-14-15,12 0-1 0,-15 8 0 0,8 1-5 16,-2 3-3-16,5 1-12 0,-2 2 17 0,2 2-9 15,4 1-27-15,-1 1 29 16,2-3-13-16,6-1 13 0,0 1-10 0,2-3 0 0,0-1-3 16,4 0 13-16,-1-5-3 0,0-2 31 15,4 1-33-15,0-6-1 0,-4 0 1 16,5-2 8-16,0-4-19 0,2-1 24 0,-4-1-3 16,5 0 10-16,-2-3 5 0,-5 3-12 15,1-5 15-15,-3 3 7 0,2 2 11 0,-2-2-13 16,-3 2 0-16,0 1 16 0,-1 0-1 0,-1 3-12 15,2-3-8-15,-3 4 17 0,-3-3-1 16,1 3-32-16,3-2 11 0,-5 3-13 0,-1 2-23 16,9-6 15-16,-9 6-4 0,0 0 12 0,0 0-6 15,0 0-6-15,0 0-4 0,13 10-17 16,-12-4 2-16,0 2 1 0,2-4-9 0,2 4 1 16,-3-3 2-16,2 3-5 0,-1-4 15 0,1 3-15 15,-1-2 16-15,0-1 12 16,1 2-5-16,-1 0-2 0,0-4 22 0,0 3-15 15,0-2 21-15,-3-3-10 0,5 8 7 0,-2-7 5 16,0 2-8-16,-3-3-9 0,4 5 12 16,-4 0-10-16,0-5 15 0,6 3-13 0,-6-3 19 15,4 3-14-15,-4-3-9 0,0 0 19 0,5 5 24 16,-5-5-13-16,0 0 31 0,0 0-36 16,12 0-5-16,-5-6 12 0,3-1-4 0,4-3-13 15,2-1-8-15,-1-4 20 0,0-3-5 0,0-7-2 16,4-13-8-16,0 1 11 15,-1-5 9-15,0 1-9 0,-2-5-1 0,-3 4-15 16,3-1 33-16,-8 7-25 0,-1 5 0 0,-1 6 17 16,-1 0 9-16,-2 6 14 0,-3 2-27 15,3 1-3-15,-1 0-6 0,-2 5-7 0,1 0-2 16,-1 3 5-16,-3 4 4 0,-3-1 17 0,6 5-19 16,0 0-18-16,-21 14 6 0,10 2 4 15,-2 0 14-15,2 4-22 0,-3 6 1 0,4 4-2 16,-1 3-11-16,2 0-5 0,5 0 2 0,-2 3 3 15,3 1 21-15,2-1-42 0,2-9 27 16,-1 0-14-16,6 2 11 0,0-5 10 0,1-4-13 16,1 3 15-16,2-7-2 0,3-3 8 15,-2-1-9-15,4-3 1 0,-2-2 5 0,0-5 8 16,4 1-16-16,-4-3 8 0,2 0 16 16,-5-1 4-16,3-2-2 0,-2 2 3 0,-1-4 4 15,0 4 42-15,-1 0-11 0,-4-4-33 16,2 2 3-16,-1 2-11 0,1-1 31 0,-7 2-25 15,10-3-4-15,-10 3 32 0,7-3-34 0,-7 3-9 16,4-1-4-16,-4 1 8 0,6-3-15 16,-6 3-20-16,0 0-6 0,0 0 8 0,11 5-8 15,-8 0 3-15,0 0-21 0,-2 1 1 0,-1 1 12 16,3 2-33-16,-3-2-3 0,3 3-48 16,-1 1-21-16,0-3-36 0,1 4-91 15,3-6-70-15,-4 3-612 0,4-1 118 0,-2-1 49 16,5-3 82-16</inkml:trace>
  <inkml:trace contextRef="#ctx0" brushRef="#br0" timeOffset="93611.25">31187 6051 875 0,'5'-5'317'0,"0"1"-12"15,-3-2-29-15,4 4-25 0,-3-4 3 0,-3 6-44 16,4-5 10-16,-4 0-41 0,0 5-23 16,8-5 3-16,-8 5-19 0,3-3-22 0,-3 3-5 15,3-3-21-15,-3 3 0 0,5-4-23 0,-5 4-10 16,0 0 10-16,0 0-5 0,2-5-15 15,-2 5-6-15,0 0-9 0,0 0-4 16,3-5 9-16,-3 5-9 0,0 0-12 0,0 0 16 16,5-2-16-16,-5 2 28 0,0 0-3 15,0 0-7-15,2-5 5 0,-2 5 8 0,0 0 12 16,9-7-2-16,-9 7-16 0,5-3-20 0,-5 3 0 16,7-3-79-16,-4 0 8 0,-3 3 7 15,11-3 7-15,-2-1 6 0,-2 2 8 0,0 0 12 16,1 2-10-16,1-5-2 0,1 4-9 0,-3 1 19 15,4-2-5-15,2 1-11 0,1 1 6 16,-2-2-1-16,0-1-2 0,2 0 3 0,-1 2-1 16,4-4-4-16,-3 1 4 0,3-3-9 15,-3-1 14-15,0 0 1 0,-1-3-3 0,1-1-3 16,-1 1 21-16,-6-3-23 0,4 3 26 16,-4-3-18-16,-1 3 15 0,-3-3 10 0,-2 4-18 15,-2 0-5-15,-2-3 8 0,0 5 5 0,-1-1-15 16,-2 2 2-16,-2 3 10 0,0-1-9 15,-3 2-6-15,4 3 5 0,-4 0 3 0,-2 1-8 16,-1 2 18-16,0 4 0 0,0-1-13 0,-2 1-7 16,5 2 14-16,-1 1-14 0,2 1-11 15,-2 2 11-15,5-1-26 0,2-1 0 0,0-1 17 16,2-1-4-16,3-1 2 0,3-1 14 0,2-2-9 16,-3 0 13-16,4-3 3 15,2-1 15-15,2-1-20 0,3-1-13 0,-2-2 20 16,2-4 10-16,4 0-2 0,-6 3 16 0,2-3-3 15,1-1 15-15,-4 0 5 0,4 2-2 16,-7-1-11-16,2 3 16 0,1-2 5 0,-5 2-18 16,1 0-13-16,-2 1-7 0,2 1-1 0,-6 2-9 15,0 0 17-15,13 6-10 0,-11 1 2 0,1 3-2 16,0 4 31-16,-3 4-28 0,2 2-3 16,-2 5-13-16,0 2 23 0,0 2 0 0,-2 5-7 15,-1 3-6-15,0-3-4 0,1 0 22 0,-4 2-2 16,0 1-5-16,2-3-1 15,-3 0-9-15,-2-2-14 0,1-5-9 0,-2 3 25 16,3-10-16-16,-3 3 6 0,0-5 10 0,-1-2-15 16,-2-6 15-16,3-1-13 0,-4 0-7 15,0-3 17-15,1-5 0 0,2-1 3 0,1-1-15 16,0-8 20-16,-1 0-15 0,4-6 30 0,1-1-22 16,3-3 12-16,3-5 8 0,3-1-10 15,3-1 10-15,1-6 2 0,4 1-5 0,2 3 6 16,2 1-11-16,1 2 0 0,2 2 3 0,1 1-8 15,-1 1 8-15,-1 5-8 0,0 0 5 16,1 2 1-16,1 3-4 0,-4 2-9 0,1 2-8 16,0-1-19-16,-1 2-17 0,-1 3-15 0,-1-1-59 15,0 2-65-15,-2 1-99 0,0 2-591 16,1-1 66-16,-7 2 115 0,2 2 98 16</inkml:trace>
  <inkml:trace contextRef="#ctx0" brushRef="#br0" timeOffset="93734.55">31820 6000 959 0,'4'-5'282'15,"-4"5"-54"-15,0 0-98 0,6-3-201 0,-6 3-623 16,0 0 44-16</inkml:trace>
  <inkml:trace contextRef="#ctx0" brushRef="#br0" timeOffset="94675.12">32397 6853 711 0,'0'0'294'0,"0"0"-38"0,1-3-30 15,-1 3-4-15,0 0-27 0,0 0-21 16,0 0-20-16,0 0-6 0,0 0-7 15,0 0-11-15,0 0-4 0,0 0-3 0,0 0-1 16,4 15-9-16,-4-15-13 0,6 1 13 0,-6-1 7 16,14-1-20-16,-3-3-8 0,-1 0-3 15,7-3-4-15,4-1-21 0,-4-5-8 0,5 1-7 16,-3-2 15-16,1-5-8 0,1-4-112 0,-1 4 12 16,-1-2 19-16,-3-2-1 15,-3 3-2-15,-3 1 13 0,1-2 2 0,-4 2 13 16,-1 4-10-16,-3 2-6 0,-1 0-12 0,-2 2 28 15,-2-2-28-15,-4 5 0 0,1-2 20 16,-3 8 16-16,-4-4-26 0,1 4-13 0,-1 1 18 16,-2 2 1-16,1 2-12 0,-1 4-4 0,1 0 10 15,2 3 3-15,1 3 12 0,3-1-4 16,1 3-1-16,5 1 0 0,2 0-2 0,2 1-3 16,6 1 19-16,2 0-4 0,6-3 8 0,4 3-15 15,4 0 8-15,0-1 10 0,3 2-6 16,0-6-2-16,-1 2-7 0,2 1-3 0,-7-7 7 15,-2 5 3-15,1-4-2 0,-3 1 5 0,0 2-8 16,-5-3 5-16,0 0-8 16,-3 0 13-16,1 3-20 0,-1-3 10 0,-7 6 8 15,2-3 10-15,-5-1-13 0,-5 4-3 0,-2 1 21 16,-7 1-7-16,-2 3-1 0,-5 0 8 16,-13 5-18-16,0-1-10 0,-1 3-18 0,-2-6-8 15,-2 2-25-15,6-6-64 0,7 1-85 0,1-6-133 16,4 0-486-16,4-4 64 0,7-6 53 15,3-2 65-15</inkml:trace>
  <inkml:trace contextRef="#ctx0" brushRef="#br0" timeOffset="95983.56">25264 3434 747 0,'3'33'289'0,"1"-4"-35"0,0-4-21 16,4-1-16-16,-3-5-10 0,9 1-2 15,-1-8-10-15,1-4-8 0,6-2-11 0,4-7-4 0,11-8-19 16,19-16 3-16,12-12-40 16,5-12 4-16,5-2-5 0,19-20-15 0,1-4-18 15,6-4-18-15,5-5-54 0,-5 1-41 0,4-7-94 16,0-6-100-16,-10-12-103 0,2 2-494 16,-8 6 78-16,-2 2 42 0,-8 4 52 0</inkml:trace>
  <inkml:trace contextRef="#ctx0" brushRef="#br0" timeOffset="96634.43">26195 6650 806 0,'3'9'307'0,"0"-5"-20"16,0 6-16-16,0 1-36 0,1 5-17 0,-1 0-11 15,1 2-33-15,3 2-15 0,-3 4-18 16,5-2-3-16,-2-1 5 0,0 0-30 0,4-2-3 15,-1-1 5-15,4-3 11 0,-4-2-14 0,3-4 6 16,5-8-15-16,12-7-6 0,14-13-10 16,21-22 0-16,7-10-3 0,27-23-89 0,15-9 62 15,15-9-4-15,8-8-19 0,6-8-24 0,11-3-56 16,3-5-162-16,52-33-560 16,-8-1-127-16,-50 33 73 0,-1 1 92 0,-12 4 65 15</inkml:trace>
  <inkml:trace contextRef="#ctx0" brushRef="#br0" timeOffset="98151.38">16075 2313 778 0,'-3'-2'212'15,"3"2"-25"-15,0-7-13 0,0 7-15 0,3-6-16 16,-3 6-23-16,10-6-2 0,1 2-10 0,2-3-14 16,2 1 1-16,5-2 0 0,7 2 63 15,4-3-22-15,3 1-8 0,3-1-23 0,18-5 3 16,7 3-9-16,6-3-14 0,17-1-3 0,8-3 0 15,2 1 0-15,4-2-26 16,5 0 8-16,4-1-87 0,12 1 2 0,30-8 9 16,1 1-9-16,0-1 19 0,2-1-6 0,8 0 3 15,7 0 2-15,6-2-7 0,0 0 23 16,4-2-18-16,10 0 10 0,3 1 5 0,4 0-5 16,7 0-10-16,7 0-8 0,-4 4 16 0,7-1 15 15,3 1-26-15,4 3 16 0,4 0-3 16,-5 2 10-16,7 0-23 0,1 2 6 0,0-2-8 15,-4 2 22-15,7-1-12 0,7 1 0 16,-7 1 8-16,5-1-5 0,4-1 91 16,1 2-9-16,0-1-6 0,10 0-15 0,-2-2-13 15,-1 3 13-15,0 0 11 0,11-1-40 0,-4 2 4 16,-4-3 7-16,10 4-5 0,-9 0-18 0,-4 1 28 16,-3 1-30-16,6 1 4 0,-9-1 6 15,-4 5-6-15,-11-1-30 0,-9 1 13 0,-1 1-3 16,-9 1 18-16,-7-4 0 0,-10 4-20 0,-7-1-6 15,-1 1 11-15,-6-2-11 0,-39 3-2 16,-2-1 18-16,-1-2-31 0,-6 1 28 0,2-3-5 16,-6 0 8-16,-6 0-20 0,-7 0 22 15,-11 1-12-15,-7-1-1 0,-21 2 19 16,-9 3-21-16,-17 1-3 0,-8 1-5 0,-9 1-10 16,-4 1 11-16,-11 1-57 0,-3 1-72 0,-4 2-71 15,-6-1-198-15,0 0-501 0,-44 14 61 0,-14-4 190 16,-10 1 8-16</inkml:trace>
  <inkml:trace contextRef="#ctx0" brushRef="#br0" timeOffset="99890.25">16051 2452 803 0,'-6'-8'243'0,"-1"2"1"16,0 1-35-16,3-1-6 0,-3 0-9 16,4 4-17-16,0-3-36 0,3 5-24 0,-7-6 6 15,7 6-5-15,-6-4 13 0,6 4-42 16,-1-3-30-16,1 3-8 0,0 0-10 0,0 0 18 16,0 0-23-16,-4 15 2 0,4-4 26 0,5 3-36 15,-2 3 8-15,0 6-5 0,4 2 0 16,-1 4-19-16,1 3 22 0,7 14-27 15,-1-1 19-15,-1 5 61 0,4 0 5 0,-2 3-30 16,0 3 4-16,3 2-7 0,-1 12-8 16,5 1 11-16,0 1-19 0,2 3-12 0,-2 1 0 15,3 5-1-15,0-1-2 0,0 1-15 0,0 1 23 16,3 5-23-16,1-1 7 0,-4 3-2 16,6 2-7-16,-2-3-6 0,-1 9-10 0,-3 2 2 15,6 2 23-15,-2-2 4 0,6 23-19 0,-7-23-8 16,-2 2 13-16,6 23 1 0,-4-20 1 15,-3-3 22-15,2 1-27 0,-2-1 1 0,-3-1-11 16,-1 3 19-16,1 0-19 0,-3-2 21 16,-2 4-20-16,2-4 9 0,-5 3-4 0,1 1 2 15,-4 3-3-15,0 0-7 0,1 4 26 16,-1 1 2-16,0 2-23 0,-2-1 5 0,1 1 3 16,1 28-8-16,1-28 5 0,-1 1-10 15,0 24 10-15,4-25 8 0,-1 26-6 0,-3-28-9 16,5 29 4-16,-2-28 1 0,1 26 28 15,2-30-16-15,-1 30-36 0,-2-29 27 0,-2 6 1 16,5 22 3-16,-6-24-2 0,1 0-5 0,-1 1-90 16,4 31 0-16,-4-4 30 0,-3-30 11 15,3 0-7-15,-3 1 1 0,0 4 4 0,-4 0 7 16,1 1 0-16,2-1 28 0,-5 0-7 0,2 1 9 16,1 29 4-16,-4-28-9 0,3 1-7 15,-2-3 21-15,2 0-1 0,0-2 6 16,0 5-21-16,1-1 7 0,2-2 1 0,-1 0 0 15,1-4 23-15,-2-3-21 0,5 4 8 0,1 0-2 16,4-1-4-16,-3-3 4 0,3-1 4 16,-1-5-2-16,1-2 3 0,0 3 7 0,3-5-15 15,0-2 5-15,3 0 3 0,0-5-3 0,1-4 0 16,0 1 0-16,-1-4 0 0,1-1 7 16,3-1-4-16,-3-6-1 0,2 1-4 0,1-3 4 15,0-1-4-15,0-1 7 0,-1 0-8 16,2-1 3-16,-1-6-5 0,3 2 23 15,0-2-25-15,-2-6 4 0,-2 1 11 0,7-4-11 16,-8-8-12-16,2-2 15 0,6 11 0 0,-6-10-3 16,-3 0 3-16,6-3 8 0,-3 2-8 15,3-4 0-15,1 3 15 0,2-7-25 0,-2 4-3 16,6-4 18-16,7 9-12 0,3-4 9 0,-3-10 1 16,10 4-8-16,7-3 5 0,-9-7 0 15,16 3 5-15,-1-3-8 0,5-5 11 0,-8-5-16 16,18 0 1-16,7-3 9 0,6-1-2 0,7-3 8 15,3-2 5-15,2-1-11 0,4-2 14 16,6-4-16-16,5 0 5 0,7-2 2 0,1 1-4 16,0-2 2-16,6-2-15 0,7-2 0 15,35 0 7-15,-2 0-5 0,-26-1 13 0,32-4 6 16,5 1-11-16,4-3 0 0,3 2 10 16,-3-4 10-16,4-1-15 0,10-4-15 0,3 5-3 15,-7-4 13-15,7 2 23 0,3-4-33 16,1 2 18-16,0 0-3 0,6 0 3 0,4-1-3 15,-1 0-15-15,-4 4 28 0,0-3-1 0,8 0-32 16,0 0 2-16,-1 2 8 0,-4-2 31 16,5 6-21-16,0-5-8 0,-7 3-2 0,-2-1 15 15,9-4-22-15,0 5 14 0,0-4 3 0,-6 0-10 16,3 2-8-16,-1-3 16 16,1-1 20-16,-1 3-23 0,-2-5-13 0,9 4-5 15,-10-1 5-15,-9-1 13 0,3 1-10 0,3 2 3 16,-6 0 7-16,-12 1-3 0,-3 0-5 15,0-1 24-15,-6 1-29 0,0 3 21 0,-1-2-16 16,-6 2 3-16,0 1 5 0,-1-4 13 0,1 5-13 16,-5-2 7-16,-4-2 24 0,-1 5-28 0,4-2 20 15,-33 3-18-15,0 0-3 0,30-1 14 16,-30 3 2-16,35-4-21 0,-2 1 8 0,-33 0-7 16,-1 3 4-16,36-3 8 0,-3 1-12 0,-31 2-3 15</inkml:trace>
  <inkml:trace contextRef="#ctx0" brushRef="#br0" timeOffset="101356.26">15488 1403 875 0,'-4'-7'266'0,"1"6"-23"15,3 1-17-15,0 0-32 0,-4-6-15 0,4 6-41 16,0 0-4-16,0 0 1 0,0 0-27 16,0 0-19-16,-4 16-2 0,4-2-18 15,0 2-5-15,0 5 24 0,0 6-27 0,0 4 0 16,0 8-4-16,0 3-11 0,4 9-5 0,3 3 2 15,-4-3 14-15,4-4-9 0,0-7-17 16,3-8-11-16,0-1 11 0,1-5-3 0,3 0 3 16,2-8-5-16,2-1 4 0,2-5 1 0,0-6 5 15,4-2-8-15,4-6-10 16,9-5 10-16,8-9 3 0,6-6-13 0,-3-5 2 0,10-13-20 16,-7-1 21-16,-3-7-3 0,-4-2 10 0,-5-2-26 15,-8 7 14-15,-5-2-29 16,-5 1 10-16,0 0 26 0,-5 3-25 0,-8 9 12 15,-1 3-10-15,-4 6 3 0,-3 1-14 0,0 5 19 16,0 1 5-16,-4 2-18 0,-2 1 5 16,-2 5-8-16,-2 2-5 0,0 3-12 0,-1 3-1 15,-2 2-38-15,-1 4-43 0,1 2-29 0,0 4-77 16,-1 4-101-16,3 2-498 0,1 1 54 16,0 2 85-16,6-3 59 0</inkml:trace>
  <inkml:trace contextRef="#ctx0" brushRef="#br0" timeOffset="101888.25">16328 1416 709 0,'4'-3'296'0,"-4"3"-42"0,0 0-21 0,0 0-23 16,0 0-31-16,0 0-3 0,7 8-17 15,-7-3-15-15,0-5-4 0,-4 13-24 0,4-2-6 16,-4 0-11-16,4-1-4 0,-3 7-10 0,0-4-6 15,-1-1 16-15,1 5-47 0,3-5 1 16,-3 2-29-16,0-1 1 0,3-4-3 0,0 2-16 16,0-4 11-16,0 2-5 0,3-6-1 0,-3-3 19 15,6 3-11-15,-6-3-7 0,0 0 18 16,14-11 2-16,-7 2 8 0,0-2 12 16,0 2 6-16,-1-1-16 0,2 2-68 0,-2 1-6 15,1-1 5-15,-4 3 13 0,1-1 0 0,2 0-5 16,-1 4 18-16,-2-3-18 0,0 2 3 15,-3 3-3-15,7-5 5 0,-7 5-5 0,7-1 10 16,-7 1 5-16,0 0-10 0,0 0 6 0,17 5 9 16,-11-2-10-16,-2-2-10 0,2 4 15 15,-2-3 14-15,3 0-4 0,-7-2 3 0,13 3 0 16,-6-2 8-16,-7-1-3 0,14-1-2 0,-7-2 7 16,3 0-7-16,1-1-10 0,-4 1 12 15,2-3 8-15,-2 1-5 0,4-1 4 16,-4 1 19-16,-1 2-10 0,1-3 5 0,0 2-6 15,-3 1 16-15,-1-1-5 0,4 0 2 16,-4 1-4-16,-3 3-22 0,6-4 6 0,-6 4-7 16,5-4 4-16,-5 4-15 0,0 0 13 0,0 0-21 15,0 0 21-15,7 7-8 0,-7-7-10 16,0 10-13-16,0-3 3 0,-1 1-6 0,1 0-12 16,0 1-6-16,0-1-25 0,0 4-64 0,0-2-58 15,1 0-93-15,-1-2-556 0,3 0 42 16,0-2 114-16,1-2 70 0</inkml:trace>
  <inkml:trace contextRef="#ctx0" brushRef="#br0" timeOffset="102086.65">16715 1173 1077 0,'-3'-4'269'15,"2"-2"-13"-15,-2 3-26 0,3 3-15 0,-4-5-36 16,4 5-12-16,-3-7-32 0,3 7-30 15,0 0-20-15,0-4-1 0,0 4-17 0,0 0-41 16,0 0-37-16,0 0-50 0,0 0-100 0,0 0-113 16,10 12-464-16,-10-12 9 15,7 5 110-15</inkml:trace>
  <inkml:trace contextRef="#ctx0" brushRef="#br0" timeOffset="102332.79">16845 944 1118 0,'0'0'335'0,"0"-8"-22"0,-1 4-39 0,1 4-34 16,0 0-32-16,0 0-19 0,0 0-5 0,0 0-12 15,0 0-29-15,-6 19-15 0,3-7-28 16,-2 6 20-16,5 2-17 0,-3 6-11 0,3 2 0 16,-3 6-10-16,3 4-95 0,0-1 21 15,0 4-11-15,3 11-10 0,5-1 18 16,-2-2-7-16,4-1-6 0,-3-11 1 0,4-4-4 15,2-3 1-15,-2-3-18 0,5-2-18 0,-1-2 0 16,1-7-39-16,2 1-66 0,2-9-148 16,4 1-564-16,-3-7 54 0,3-2 146 0,-1-5 39 15</inkml:trace>
  <inkml:trace contextRef="#ctx0" brushRef="#br0" timeOffset="102500.81">17073 1291 816 0,'0'0'223'15,"-6"-2"-26"-15,6 2-8 0,0 0-17 16,0 0-16-16,0 0-46 0,0 0-56 0,30 0-90 16,-20 2-84-16,4-1 17 0,0 2-53 0,0-2-151 15,7 3-341-15</inkml:trace>
  <inkml:trace contextRef="#ctx0" brushRef="#br0" timeOffset="102676.51">17436 1360 755 0,'0'0'266'0,"10"1"0"16,-10-1 34-16,0 0-11 0,11-3-20 15,-11 3-31-15,6-2-8 0,-6 2-23 0,7-5-25 0,-4 2-31 16,0 0 33-16,5-1-51 16,-2 1-15-16,1-2-5 0,3 2 2 0,1-2-25 15,2-1-1-15,2 0-20 0,4 1-20 0,6-2-36 16,2 1-67-16,0 2-102 0,4-2-448 15,3-1-328-15,-3 0 151 0,0 0 67 0,0 0 69 16</inkml:trace>
  <inkml:trace contextRef="#ctx0" brushRef="#br0" timeOffset="103215.9">18109 1069 952 0,'0'0'309'15,"0"-8"-24"-15,0 8-37 0,0-6-23 0,0 6-18 16,0 0-27-16,-3-5-6 0,3 5-36 16,0 0-25-16,0 0-1 0,0 0-15 0,0 20 3 15,0-12 15-15,0 3-48 0,0 2 0 0,3 4-11 16,-3-1-15-16,3 1-10 0,-2 2-14 16,2 1-14-16,-3 2 2 0,0 3-33 0,3-5 0 15,-3 2-18-15,0-2 0 0,0-3 12 0,0 2-25 16,3-7 24-16,-2 3 32 0,-1-7 18 15,0 2-2-15,0-3 13 0,0-1 2 0,0-4-10 16,0-2 5-16,0 0-3 0,0 0 11 0,0 0 10 16,0 0 13-16,0 0-23 15,0 0-11-15,0 0 16 0,0 0 2 0,0-19-4 16,0 15 12-16,0 4-26 0,4-7 3 0,-1 4-7 16,1 0-6-16,2-1 0 0,1 0 5 15,4 0-2-15,2 2-21 0,0-2 8 0,4 0-7 16,1 1 17-16,-1-1-15 0,3 0-8 0,-3 0-18 15,4 0 8-15,0-2 0 0,-2 0-2 16,-1-1 9-16,3-4 1 0,-8 2 12 0,5-2 3 16,-8-2 6-16,3 1 14 0,-5-2-10 15,1 0 6-15,-2-1 25 0,0 2-29 0,-4 1 17 16,1-1 19-16,-4 1-12 0,3 0 5 16,-2 3 0-16,-1 0-10 0,0 1-13 0,0 2-1 15,0 0 1-15,0 1 0 0,0 5-7 0,0 0-9 16,0 0 3-16,0 0 3 0,-11 12-6 15,10 0 14-15,-2 1-11 0,0 6-5 0,3 2 3 16,0 7-9-16,3 1-19 0,1 4 2 0,6 2-26 16,-3 13-5-16,3 2-45 0,1 0-27 15,-1 0-22-15,-3-13-172 0,-1-1-545 0,2-5 45 16,-8-8 160-16,0-1 30 0</inkml:trace>
  <inkml:trace contextRef="#ctx0" brushRef="#br0" timeOffset="103561.08">16851 2013 936 0,'18'6'277'15,"-5"-8"-34"-15,11-2 5 0,10-1-28 16,21-9-28-16,10-2-5 0,17-4-26 0,10-5-30 16,4-3 20-16,7-2-23 0,6 0-20 0,-3-2-19 15,24-10 6-15,-24 9-6 0,27-9-19 16,3 2-4-16,-29 9-2 0,-2-3 3 0,-1 4-14 16,-6-1-4-16,-8 2-8 0,-5 3 64 0,-7 3-8 15,-20 7 3-15,-9 1-18 0,-9 5-13 16,-12 1-8-16,-4 3-20 0,-8 4-2 0,-5 0-8 15,-4 2-19-15,-7 0-32 0,0 0-77 0,-27 21-65 16,-15 4-222-16,-8 0-514 0,-19 10 69 16,-13 2 81-16,-4-2 134 0</inkml:trace>
  <inkml:trace contextRef="#ctx0" brushRef="#br0" timeOffset="103855.77">16961 2251 1028 0,'0'0'313'0,"27"-6"-24"0,-7-3-25 16,25-8-13-16,6-4-77 0,25-6 53 15,5-2-22-15,15-3-21 0,4-1-7 0,33-9-21 16,-4 2-15-16,-19 6-5 0,26-8-24 16,2 0-4-16,-2 0-11 0,-30 12 0 15,-6-2-15-15,-2 3-10 0,-5 1-3 0,-4 1-13 16,-10 1 6-16,-4 2-11 0,-20 6-5 0,-1 3-2 15,-16 3-6-15,-7 1 0 0,-4 4-15 16,-7-2-5-16,-3 3-25 0,-3 2-29 0,-4-1-67 16,-6 3-27-16,-1-2-26 0,-3 4-93 0,0-5-86 15,0 5-581-15,0 0 115 0,0 0 48 0,-27 3 108 16</inkml:trace>
  <inkml:trace contextRef="#ctx0" brushRef="#br0" timeOffset="103936.27">19180 1486 1016 0,'0'0'-689'0</inkml:trace>
  <inkml:trace contextRef="#ctx0" brushRef="#br0" timeOffset="120019.22">4278 11933 729 0,'-9'-2'294'0,"9"2"-22"0,-8-5-9 16,8 5-32-16,-4-3 4 0,4 3-45 0,-6-2-88 15,6 2 3-15,-4-5 2 0,4 5-22 16,0 0-16-16,0 0-18 0,-10 0 0 0,10 0-17 16,0 0 7-16,0 0-3 0,0 10-5 0,0-3 16 15,0 6-11-15,1-1 1 16,2 6 2-16,0 7 0 0,0 0-23 0,0 0 15 15,4 7-8-15,0-4 6 0,1 2-26 0,2 2 6 16,2-4-4-16,0 1-7 0,1-3 0 16,4-1 3-16,-3-5 4 0,6 1 19 0,1-3-26 15,2-2 8-15,-1-6 15 0,5 0-8 0,1-5-2 16,2-3-3-16,1-2 0 0,-1-6 11 16,5 0-13-16,2-6 12 0,8-6-23 15,-1-2 21-15,-7-8-10 0,-3 0-10 0,0-6 22 0,-9-6-12 16,-1 0 15-16,-6-2-3 0,-5-1-15 15,-4 7 21-15,-5-3-24 0,-4 6 16 16,0 0-15-16,-4-1 28 0,-2 1-31 0,-4 6-16 16,-4 2 16-16,4 2 0 0,-3 6 5 15,-2 1-10-15,-1 5-2 0,1 2 12 0,-1 4-33 16,2 3-24-16,0 2-32 0,0 3 7 0,1 4-33 16,2 6-54-16,2-1-79 0,5 1-38 15,0 8-521-15,2 1 70 0,4 0 97 0</inkml:trace>
  <inkml:trace contextRef="#ctx0" brushRef="#br0" timeOffset="120549.66">5051 12051 949 0,'7'1'307'0,"-7"-1"-43"16,0 0-11-16,10 3-53 0,-10-3 10 15,0 0-33-15,3 3-11 0,-3-3-10 0,0 7-36 16,1-4 1-16,-1 4-19 0,0-2-2 0,3-1 0 15,-3 3-21-15,0 2 3 0,0-1-23 16,0-1 2-16,0-1 11 0,0-1-18 0,0 2-21 16,3-4 5-16,-3 2 1 0,0-5-1 0,0 7-2 15,0-7-13-15,0 0 44 16,0 0-42-16,0 0-4 0,16-18 2 0,-11 6 5 0,1 2 5 16,1-2 6-16,0 0-6 0,-1 4 0 15,-2-2-7-15,0 3 15 0,-1 0-29 16,1 3 9-16,-1-3-6 0,0 5 11 0,0-4-24 15,1 4 6-15,-4 2 2 0,11-5-2 0,-11 5-3 16,9 0 8-16,-9 0-5 0,10 7-1 16,-2-4 14-16,-1 2-14 0,-1 1-12 0,4-2 5 15,-2 3 0-15,2-4 18 0,-4 2-25 0,4 1 4 16,2-3 16-16,-2-1-8 0,4 1-3 16,-1-6-14-16,0 2 9 0,2-3 1 0,1-2-1 15,1-2 6-15,1-3 4 0,-2-3-17 0,-2 3 28 16,-3-3-13-16,2 4 0 15,-3 1 11-15,-2-4 9 0,1 3 6 0,-5 3-6 16,3 3-7-16,0-3-2 0,-4 0 12 0,1 5 0 16,-1-4-20-16,0 3-1 0,0-1 4 15,-3 4-17-15,4-3 9 0,-4 3-3 0,0 0 5 16,0 0-5-16,0 0-2 0,10 10 17 16,-9-2-33-16,2-1 0 0,0 3 10 0,0-2-40 15,-2 2-19-15,2 5-27 0,0-5-83 0,0 3-204 16,2-2-533-16,-2-3 95 0,1-1 43 15,-1-4 90-15</inkml:trace>
  <inkml:trace contextRef="#ctx0" brushRef="#br0" timeOffset="120723.66">5365 11693 867 0,'-7'-7'279'0,"0"2"-20"0,1 0-26 16,-1 5-5-16,7 0-34 0,-7-4-20 0,4 0-10 15,3 4-41-15,0 0-21 0,0 0-12 16,0 0-21-16,0 0-33 0,0 0-44 0,0 0-76 16,6 15-131-16,-3-7-558 0,1-3 48 15,3-1 106-15</inkml:trace>
  <inkml:trace contextRef="#ctx0" brushRef="#br0" timeOffset="120975.25">5491 11380 949 0,'0'-7'346'16,"0"7"-31"-16,0 0-31 0,-3-5-41 0,3 5-26 15,0 0-14-15,0 0-29 0,0 0-39 16,0 25 16-16,0-12-23 0,3 4-2 0,-3 3-6 16,3 9-15-16,2 5-18 0,1 16-8 0,1 0 19 15,0 0-11-15,0 2 2 0,4-2-32 16,-1 0-14-16,3-2 24 0,-3-3-11 15,0-7-12-15,1-9-6 0,-1 1-5 0,0-2-17 16,1-7-11-16,-1-2-10 0,3-1-29 16,-2-1-43-16,2-7-63 0,1-3-150 0,-4 1-634 15,0-7 144-15,1-1 50 0,-4-4 62 16,-1-3 69-16</inkml:trace>
  <inkml:trace contextRef="#ctx0" brushRef="#br0" timeOffset="121270.1">5595 11791 852 0,'-4'-2'340'16,"0"-4"-22"-16,4 6-34 0,0 0-23 0,-6-2-56 15,6 2-21-15,0 0-28 0,0 0-5 16,0 0-41-16,20-1-43 0,-20 1-54 16,21 3-54-16,-11 0-98 0,3 1-60 0,2-2-24 15,1 2-18-15,2-2 57 0,-2 0 48 0,1-1 47 16,-3-1 89-16,0 0 72 0,-4 0 71 15,4 0 18-15,-4 0 11 0,-10 0-6 0,13 0 13 16,-5 0 11-16,-8 0-47 0,13-4-76 0,-9-1 9 16,-1 4-22-16,0-4 13 0,2 2-24 15,-5 3 93-15,9-7-24 0,-8 4-4 0,2-3-31 16,3 4 0-16,1-5-26 0,0 4-8 16,3-2-43-16,0-2-48 0,1 3-55 15,3-9-148-15,3 8-627 0,-4-1 93 0,1 0 35 16,-4 5 87-16</inkml:trace>
  <inkml:trace contextRef="#ctx0" brushRef="#br0" timeOffset="121667.98">6189 11476 916 0,'0'0'351'0,"0"-8"17"0,0 8-45 0,0-7-42 16,0 7-17-16,-3-3-52 0,3 3-15 0,0 0-30 15,0 0 4-15,0 0-17 0,0 0-34 16,0 0 8-16,0 0-23 0,-7 18-18 0,4-5 10 16,-2-2-27-16,2 4-1 0,0 1-16 0,-1 1-94 15,1 1 6-15,-3-1-4 0,3 0 19 16,-1-2-6-16,0 0-2 0,1-2 10 0,2-5 3 16,1 2-6-16,-3 0 6 0,3-5 0 0,0 2 9 15,0 0 1-15,0-4 18 0,0-3 5 16,3 7-5-16,-3-7-16 0,0 0 1 0,14-2 17 15,-14 2-20-15,14-5 25 0,-7 1-22 0,3-1-1 16,-3 4 16-16,3-6-10 0,-4 7-8 16,5-3 15-16,-4 2-3 0,3 0 1 15,-10 1-16-15,18-3-2 0,-5 6 13 0,-2-1-6 16,-1 1 16-16,0 1-33 0,1-1 32 16,-1 5-17-16,-1 1-8 0,2-1 3 0,-4 6 2 15,-1-2-4-15,-2 5-6 0,-1 3-5 0,-3 1-8 16,0 3-25-16,-6 1-44 0,-1 0-72 15,0 5-86-15,-4-10-77 0,2 3-474 0,-2-4 48 16,0-4 88-16,1-4 31 0</inkml:trace>
  <inkml:trace contextRef="#ctx0" brushRef="#br0" timeOffset="121857.19">6110 11555 1057 0,'0'-16'343'0,"4"3"-21"16,-4 3-40-16,1 0-1 15,2 2-53-15,0 1-23 0,3-1-16 0,-2 1-20 16,6-3-2-16,1 2-34 0,5-2-16 0,5-2 6 16,3 2-23-16,0 2-10 0,3-1-19 15,3 1-22-15,2 0-31 0,1 6-92 0,-5 0-113 16,3-1-310-16,-4 3-388 0,-2 0 155 0,-2 4 67 16,-3-1 28-16</inkml:trace>
  <inkml:trace contextRef="#ctx0" brushRef="#br0" timeOffset="122255.06">4128 13033 929 0,'3'4'338'0,"-3"-4"-34"0,17-3-20 16,-3 2-107-16,13-7-18 0,21-11-29 15,24-10 19-15,10-7-1 0,10-7-15 16,27-18-23-16,9-10-20 0,11 3-13 0,5-3 12 16,-1 2-17-16,-2 1-3 0,-5 3 8 15,8-2-29-15,-11 0 1 0,1 7 7 0,-11 2-17 16,-6 1 9-16,-25 17-9 0,-8-2-11 0,-4 6 18 15,-3 4-31-15,-4 2 14 0,-18 10-6 16,-8 0-11-16,-13 5-1 0,-6 5-6 0,-4 3-5 16,-8 1-3-16,-1-1-2 0,-5 6 0 0,-4 1 5 15,-6 0-18-15,0 0-43 16,-3 9-70-16,-3 3-133 0,-4 0-312 0,-4 1-225 16,0 0 49-16,-3 1 119 0</inkml:trace>
  <inkml:trace contextRef="#ctx0" brushRef="#br0" timeOffset="122806.19">7704 12490 752 0,'-17'-1'294'0,"2"-4"31"15,2 2 6-15,2-1-137 0,5 3-25 16,2-2 0-16,4 3-23 0,1-9-21 0,8 1 65 16,12-7-24-16,27-3-22 0,27-8-11 0,17-5-8 15,18-1 11-15,40-6-29 0,18-3-20 16,10-3 18-16,16 1-23 0,22 2-23 0,17-2 8 15,2 5-6-15,79-10-20 0,-67 15 15 0,9 1 8 16,80-10-28-16,-74 16 5 0,2 1 8 16,78-7-21-16,-76 10-3 0,-3 3 11 0,5 0-2 15,5 4-17-15,-7-2-1 0,-6 1 25 16,3-1-28-16,-10 7-3 0,-11-2 21 16,-9 2-31-16,-10 2 5 0,-11-2 0 0,-15 3-8 15,-15 4-4-15,-42-2 1 0,-13 5-17 0,-8-2-25 16,-13 2-14-16,-27 0-43 0,-11 2-79 15,-20-2-113-15,-14 0-632 0,-14 5 120 0,-12-3 28 16,-5-1 98-16</inkml:trace>
  <inkml:trace contextRef="#ctx0" brushRef="#br0" timeOffset="123823.39">8168 12597 680 0,'-3'-6'223'0,"-1"-2"18"16,4 2-29-16,-3 2-28 0,3-3-12 0,0 7-18 15,-6-8 2-15,5 2-13 0,1 6-20 16,-3-5-13-16,3-1-23 0,0 6-10 0,0 0 15 15,-4-4-26-15,1 0-4 0,3 4-1 0,0 0-2 16,-1-6-15-16,1 6-3 0,0 0-13 16,0 0 8-16,0 0-18 0,0 0-1 0,0 0-6 15,0 0 17-15,-2 20 8 0,2-8-11 16,0 9 1-16,2 0 0 0,-2 8-1 0,1 7-4 16,-1 4 9-16,3 19 1 0,-3 3 0 15,0 7-16-15,7 15-5 0,-7 2 13 0,4 6 13 16,-1 1-36-16,-3 3 16 0,3 4-4 15,1 4-12-15,2 3 16 0,-2 6 2 0,0 0-6 16,-1 4 4-16,0 0 4 0,-2 6-27 16,2 0 1-16,-6 27 9 0,2-31 5 0,-2 31 7 15,-4-7-5-15,-3 4-17 0,0-4-1 0,-4 2 16 16,4-30-3-16,-4 24-8 0,3-25 6 16,-2 24-8-16,-1-24 10 0,1 1 13 0,3-5-16 15,2-3 11-15,-2 0-18 0,0-4 5 0,3-2-5 16,0-2 10-16,-3-9 0 0,4-1 0 15,-2-5 10-15,1-18-9 0,1-3-9 16,2-2 8-16,1-4 16 0,-3-2-19 0,6-10-9 16,3-8-9-16,-3-1 19 0,0-6-19 15,6 4 27-15,-5-8-4 0,2 1 4 0,3-4-24 16,1-1 10-16,1-1 16 0,2 1-8 0,3-4 10 16,4 1 3-16,1-5 13 0,5 3-8 15,4-3-8-15,4-2-2 0,3-1-13 0,21-3 8 16,3 1 2-16,4-4-2 0,3-1-6 0,3-1 4 15,8-5 4-15,2 2-3 0,4-2 1 16,21-1-3-16,3 0 3 0,10-1-5 16,8 2-6-16,5-3 6 0,1 1 12 0,3-2-5 15,1 3-2-15,9-2-1 0,35 4-12 0,3 0 8 16,-37-1 2-16,36 4-8 0,9-4-2 16,3 4-7-16,2-1 17 0,0 0 15 0,-1 1-15 15,15 0-2-15,4-2 12 0,0 2-22 0,3-3-9 16,11 0 24-16,0-1-8 0,2 2 10 15,9-2-18-15,8-2 14 0,-8 0-12 0,5 1 27 16,8-4-19-16,-4 2-4 0,0 1 10 0,4-4-19 16,-4 1 14-16,-3-1 5 0,-8 6 7 15,8-4-13-15,-7-1-2 0,-4 2 0 16,-6-4 16-16,-1 3-19 0,-9 1 13 0,-4 0-4 16,-18 0 6-16,-9 3-22 0,-38-1 36 15,-3 3-36-15,-7 1 38 0,-11-2-28 0,-6 5 2 16,-15-3-4-16,-8 5 17 0,-26-1-23 0,-6 1 16 15,-10 2-39-15,-14 0 6 0,-7 1-16 16,-7-1-51-16,-12-2-251 0,-2 6-587 0,-10 1 150 16,-6-2 40-16,-18-1 103 0</inkml:trace>
  <inkml:trace contextRef="#ctx0" brushRef="#br0" timeOffset="131010.99">6636 4967 670 0,'0'0'251'0,"0"0"-8"0,18-4-18 0,-18 4-15 0,17-2-5 16,-7 1-21-16,8 0-2 0,2-4-108 0,7 2-12 16,4-1-6-16,7-1 13 15,19-2-5-15,5 0-10 0,0 0-5 0,2-3-29 16,2 3 13-16,3-2 19 0,5 0-27 0,18-2-7 16,4-4 18-16,6 1-11 0,8 0 14 15,4-1-14-15,1-2-1 0,12 1 1 0,-4-1-15 16,31-8 3-16,-4 3 5 0,-27 3 5 0,30-4-2 15,1 4-11-15,0-4 0 0,4 4 3 16,0-2 5-16,-29 6-3 0,1 0-5 0,-1 0 8 16,33-2-20-16,-2 1-16 0,-27 7 13 15,0-4 5-15,-6 3 0 0,3-1 12 16,3 2-19-16,1-3-1 0,33 0-2 0,-34 1 5 16,-6 1 15-16,-1 0 16 0,1 2-8 0,0-2 61 15,3 1-10-15,3-5-10 0,-4 4-11 16,-5 0 22-16,-2-4-29 0,-5 6 7 0,3-3-15 15,-1-2 11-15,-2 2-13 0,-2 2 2 0,-2-5 3 16,-6 3 7-16,-1-2-17 0,-7 1 23 16,-1-1-37-16,2 1 14 0,-4-1-3 0,-4 3 5 15,0 2 0-15,-3-3-5 0,-20 3 18 0,-1 0-7 16,0-1-17-16,-6 3-4 0,-4 1 21 16,-10 0-34-16,-7 4 0 0,-4-4 23 0,-3 3-16 15,-3 1 1-15,-4 1 0 0,-5 0-8 16,2-1 23-16,-1 2-26 0,-3-1 3 15,-2 1 8-15,-1 1-11 0,0-1 11 0,-3 3-11 16,0-1 1-16,2 3 27 0,-2-3-27 0,-1 5 10 16,-3-2 4-16,-2 2-1 0,2 0 6 15,0 3-14-15,-2 2-11 0,-2-1 3 0,1 3 3 16,-1 3-14-16,-2 2 16 0,3 2 5 0,-3 3-7 16,2 1 17-16,-2 8-30 0,-1 3 25 15,3 13-20-15,-2 0 7 0,3 3 8 0,-3-2-7 16,-1 6 4-16,4-1 6 0,-4 2-5 0,0 3-6 15,1 3-7-15,6 14 7 0,-6 3-4 16,3 1 9-16,2-5-2 0,-1 5 8 16,2-4-6-16,0 4-2 0,1 0 8 0,-1-2 5 15,3 1-23-15,-2 1 20 0,2 1-2 16,1 2-3-16,0-3-3 0,3 1-2 0,-4 2-7 16,2-3-4-16,-2 2-7 0,0 0 21 0,-2 4-6 15,2-1 9-15,-2-4 6 0,-1 7 1 16,-3 0-13-16,-1-5 3 0,2 4-3 0,-2-3 2 15,-5 3-7-15,2-1 10 0,-3-1 11 0,0-2-4 16,-3 1-6-16,2 3 1 0,-2-3-4 16,-5 3-3-16,5 1 0 0,-3-5-5 0,2 1 12 15,1 2-14-15,-4-5 25 0,0 3 2 16,3-4-40-16,1 1 12 0,0 0 16 16,0-13-14-16,2 13 4 0,1-11 2 0,0-2 0 15,4 13 0-15,-1 1 20 0,-3-13-12 0,3-4 5 16,1 11-16-16,3-11 1 0,-3-2-3 15,2 17 15-15,1-5-10 0,-1-13 2 0,2-5-2 16,-1 2 3-16,-1-2 0 0,1 3-1 0,0-8-2 16,0 3-10-16,-3-7 2 0,2 0 21 15,1-8-28-15,-4-3 20 0,1-3-5 0,0-3 0 16,-1 2 2-16,-3-2-15 0,3-2 24 0,-3-5 2 16,3-1-13-16,-3-1-3 0,0-5 18 15,0 3-17-15,0-5-6 0,0-1 23 0,0-4 1 16,0 3-9-16,-3-5-1 0,3 1 9 15,-3-1 3-15,3-1-16 0,-3-1 16 0,-1 0 18 16,-6 1-23-16,0 0 7 0,-1-2 1 16,-3 1-16-16,-2-1 10 0,-5 2 21 0,-3-2-10 15,-4-1-21-15,-3 5-8 0,-6-5 9 0,0 1-14 16,-1 1 16-16,-13 2-3 0,3-2 10 16,-3 3 3-16,-7-3-16 0,0-2 1 0,2 5-6 15,-5-5 1-15,-1 1 10 0,-2 0-14 0,-1 0 9 16,0 0 15-16,0-2-33 0,-4 2 7 15,1 0-10-15,-1 0 23 0,-2 0 8 16,-1 1-11-16,-16 1 1 0,12-4 7 0,-16 6-5 16,0-1-7-16,6-1-1 0,11-2-4 15,2 1 4-15,-1 0 0 0,-18 2-4 0,2 1 27 16,-2-3-25-16,-3 5 3 0,2-3 17 0,-2-1-20 16,2 2 2-16,1 1 6 0,0 0-8 15,-1 2 5-15,-2-3 0 0,-7 3 2 0,-2-3-7 16,5 4 3-16,-6-1 2 0,5-2 7 0,-2 4-14 15,3-2 4-15,0-2 31 0,-1 3-33 16,1 1 13-16,-3-4-8 0,3 3-5 0,-1 2 5 16,4-2-13-16,1-1 3 0,2-1 12 0,1 3-15 15,-4 1 21-15,4-3-3 16,-6-3-10-16,2 6-5 0,0-4 7 0,-4-1 1 16,4 1-9-16,1-1 9 0,6 0-24 0,0 1 21 15,1-5-5-15,15 0 7 0,-1 1-7 16,-2-1 13-16,4 0-8 0,-2 1-1 0,-2-1-4 15,1-1 0-15,-1-1 10 0,5-2 3 0,-1 1-9 16,-3-2 27-16,4 1-21 0,-2-1-5 16,5-3 0-16,-1 3 15 0,1 0-10 0,4-2-5 15,2 0 12-15,10-1 1 0,4 2 2 0,4-2-17 16,0 0 22-16,2 0-18 0,2-2 3 0,5 2 6 16,-2 2-6-16,2-2 2 0,-2 0-10 15,3 0-7-15,-7 3 15 0,7-2 0 16,-4-1-2-16,3 1-4 0,1-1 6 0,0 2 8 15,0-2 13-15,3 0-21 0,-3-2 2 16,1 0 14-16,2-1-22 0,0 3 4 0,3-7 2 16,-2 4 8-16,2-4-3 0,0 3-10 0,1-2 20 15,3-2-10-15,-2-2 3 0,1 1-3 16,-2-5 10-16,-1-2-10 0,4 0-10 0,-3-1 10 16,4-2 6-16,-2-4-11 0,-5-5 2 0,2-2 8 15,1-3-10-15,3-3 5 16,1-3 3-16,-1 2 5 0,3-3-18 0,0-2 18 15,1-1 2-15,2-4-12 0,2 2-3 0,-2-8 12 0,2 0-9 16,-8-12 12-16,3-2-12 16,3-3-13-16,-2-2 4 0,-3-1 4 0,2-2-6 15,0-3 18-15,-2-4-12 0,2-1 10 0,1-2-3 16,-1-1-5-16,0-2 0 0,1 1 18 16,-4-2-24-16,3-1 9 0,-3-2-3 0,1 2-18 15,-4-3 16-15,5 1 2 0,-2 3-3 0,2 1 6 16,-3-3-14-16,1 5 6 0,0-4 15 15,0 1-12-15,1 4-1 0,1-2 6 0,2 1-16 16,0 0 8-16,2-2 8 0,-3 3-1 16,2 2 1-16,4-2 7 0,-4-2-10 0,4 2 20 15,-1 2-20-15,2-1-7 0,1-2 9 16,-2 3-9-16,2-2 9 0,-1-1-4 0,0 0-6 16,-3 3 10-16,7-1-2 0,-3 0 3 0,-2 3 17 15,3-1-30-15,0 3 10 0,0-4-7 16,4 2 14-16,-2 2-12 0,3-2 5 0,-3 5 13 15,7 10-8-15,-8-15-5 0,5 16 3 0,2 2 9 16,-2-1-22-16,2 3 2 0,1-3 11 16,0 3 2-16,2 2-5 0,1-4-5 0,0 3 18 15,0 3-34-15,1 0 14 0,2 3 14 0,0 0 1 16,0 3-8-16,1-1-3 0,2 4 9 16,-2 6-19-16,-1 6 28 0,2 1-17 0,-2-1-4 15,3 1 4-15,-3 3-1 0,-2 4 3 16,5-5 8-16,-3 7-11 0,-2 1 3 15,2 0 0-15,1 1-2 0,-1 3-11 0,-2 2 13 16,1 2-5-16,2 1 10 0,-4-1-5 0,3 6 0 16,-3-3 21-16,1 3-19 0,1 3-12 15,-1-1 12-15,2 1-17 0,-3 0 5 0,3 2-8 16,-3 0 0-16,3 1 3 0,2-1 10 0,-5 6 2 16,7-5 8-16,-1 2 3 15,-2 3-16-15,5-3 11 0,-1 3-6 0,-8 0-7 0,17-3-3 16,-3 3 8-16,-1 0 5 0,5-1 3 15,4 1-1-15,9-4 13 0,5 0-7 16,4 1-3-16,19-6-10 0,2 0 8 0,0 1 2 16,4-1-5-16,0 0-5 0,3-1-3 0,1 4 8 15,6-3-20-15,17-1 9 0,-3 1-30 16,-11 5-28-16,-1 2-64 0,1-3-102 0,1 4-341 16,-2 2-369-16,-7-2 131 0,-2 2 62 0,-18 1 101 15</inkml:trace>
  <inkml:trace contextRef="#ctx0" brushRef="#br0" timeOffset="131783.59">5044 3600 662 0,'0'0'221'0,"-7"6"-9"0,3 1-10 15,1 1-23-15,3 5-25 0,0-1-8 0,0 6 0 16,3 7-13-16,-3 3-13 0,5 5-20 16,1 2-10-16,1 1-11 0,3 11 0 15,4-2 11-15,2-5-34 0,2-1 21 0,-2-6-10 16,-1-8-9-16,-2-7 6 0,1 0-2 16,0-3 7-16,3-3-5 0,0-4 15 0,3-3-17 15,1-6 7-15,6-7 0 0,4-5-8 0,13-10 1 16,0-5-21-16,-2-7 5 0,-2-2 5 15,5-10-2-15,-7-9-16 0,-11 7-2 0,-6-1-11 16,0-1 13-16,-4-1-12 0,-8 1-6 0,-2-4 3 16,-3 12-15-16,-1 8 4 0,-3-1 9 15,-6 5 4-15,2 2-20 0,-2 8-18 0,-1-2-12 16,-4 6 2-16,1 7-8 0,-5-1-28 16,3 7-18-16,-1 4-62 0,1 3-35 15,-4 5-74-15,-12 6-113 0,14 2-456 0,1 2 82 16,-2 7 95-16</inkml:trace>
  <inkml:trace contextRef="#ctx0" brushRef="#br0" timeOffset="132299.34">5749 3617 721 0,'6'-4'215'0,"-2"2"-12"0,2 0-22 15,-6 2-19-15,7-3-9 16,-7 3-27-16,0 0 4 0,14 3-22 0,-11 1 4 15,0 0-12-15,-2 0-13 0,2 6-23 0,0-2 3 0,-3 4-6 16,0 0-5-16,0 1 19 16,0 0-19-16,0 2-13 0,0-1-4 0,0 2-26 15,0-7 10-15,0 2-11 0,0-1 9 0,0 1 17 16,3-7 8-16,-3 2-10 0,0-6 23 16,5 3-13-16,-5-3-28 0,13-11 3 0,-7 2 9 15,1-5 9-15,7 3 14 0,-7-1-1 0,3 1-9 16,-3 0 77-16,0 2-22 0,-1 1-21 15,1 0 7-15,-3 1 8 0,3 0-36 0,-4 4-4 16,1-3-1-16,-1 4-8 0,-3 2-4 16,7-5-1-16,-7 5-17 0,0 0 2 0,17 5 2 15,-13-1-2-15,2 0 11 0,1 0-6 16,0 3-23-16,0 0 10 0,0 0 1 0,0-3 9 16,3 1-22-16,-3 0 22 0,-1-1-14 15,1-3-1-15,4 1 0 0,-11-2 13 0,20-4-8 16,-9-3-12-16,-1-2 7 0,3 2 3 0,1-4 8 15,-4-1-6-15,0 0-2 0,-3 3 15 16,0 2 5-16,0-2-5 0,-1 3 21 0,-2-1-36 16,3 3-3-16,-4-2 16 0,1 3-19 0,-1-2 1 15,-3 5-8-15,4-7-5 0,-4 7 20 16,0 0-28-16,0 0 3 0,0 0 8 0,6 13-4 16,-6-5-19-16,0-3 2 0,0 7-18 15,0-2-26-15,3 4-38 0,-3-3-92 16,0 3-161-16,0-3-587 0,0-1 124 0,0 0 48 15,0-3 71-15</inkml:trace>
  <inkml:trace contextRef="#ctx0" brushRef="#br0" timeOffset="132455.94">6072 3261 1210 0,'-3'-5'353'16,"0"1"-25"-16,0 2-36 0,3 2-51 15,-4-6-32-15,4 6-58 0,-3-5-25 0,3 5-14 16,0 0-37-16,0 0-78 0,0 0-104 16,0 0-106-16,0 15-624 0,0-15 108 0,4 9 66 15</inkml:trace>
  <inkml:trace contextRef="#ctx0" brushRef="#br0" timeOffset="132700.17">6217 2976 742 0,'-1'-5'299'0,"1"5"-22"0,-3-7-32 16,3 7-27-16,-3-3-39 0,3 3-10 0,0 0-5 15,0 0-26-15,0 0-7 0,0 0-26 16,-5 18 2-16,5-5-10 0,2 5-22 16,1 7 12-16,0 3-21 0,0 9 3 0,-2 1-15 15,5 13 0-15,1 2-5 0,0 1-3 0,0-4-13 16,0 0 3-16,2 0 0 0,2-11-3 15,-4-6-2-15,3-1-1 0,1-3-25 16,2-2 1-16,0-4 4 0,-1-2-36 0,4 0-43 0,2-6-82 16,-2-1-174-16,5-5-499 0,-4-5 46 15,0 0 97-15,0-4 95 0</inkml:trace>
  <inkml:trace contextRef="#ctx0" brushRef="#br0" timeOffset="132892.49">6315 3370 1162 0,'-6'-3'322'0,"6"3"-61"0,0 0-28 16,0 0-8-16,0 0-25 0,0 0-41 0,0 0-47 16,16-4-48-16,-16 4-76 0,21 1-119 0,-14 2-194 15,10-3-463-15,0 4 117 16,0 2 85-16</inkml:trace>
  <inkml:trace contextRef="#ctx0" brushRef="#br0" timeOffset="133048.37">6675 3438 972 0,'3'-4'287'0,"-3"4"-13"16,4-5-41-16,-4 5-13 0,6-4-13 0,-6-1-30 16,4-1-19-16,3 2-9 0,-1-3-8 0,1 0-11 15,3 0-20-15,1-1-20 0,5-2-18 16,-1 3-49-16,1 2-44 0,2-4-74 0,1-3-181 15,2 8-558-15,-3-3 66 0,-1 1 102 0</inkml:trace>
  <inkml:trace contextRef="#ctx0" brushRef="#br0" timeOffset="133504.17">6982 3125 790 0,'0'-5'292'0,"0"5"-15"0,-3-7-14 16,3 7-37-16,0-9-24 0,3 6-8 0,-3 3-20 16,0-7-25-16,1 2-16 0,5 2 0 15,-3 0-36-15,7-2 13 0,1 2-23 0,-1-1 3 16,3 0-21-16,1 1-7 0,0 2-6 16,6-2-20-16,-2 3-3 0,-5-2 0 15,5 2-7-15,-2 3-16 0,-2-1 3 0,0-1-16 16,-1 4-17-16,-2-3-3 0,-1 4 23 0,-3 0-26 15,0 2 3-15,0 1-5 0,-7-1-10 16,0 0 15-16,0 2-18 0,-3 0-5 0,-1 4 2 16,-4-4 13-16,2 0-10 0,0-1-5 15,-1 1 3-15,3 1 2 0,-3-2 33 0,3-5-20 16,1 3 8-16,0-1-4 0,0 2 24 0,0-3 8 16,2 1 5-16,1-1 20 0,0-5 1 15,1 10 4-15,1-6-5 0,2 2-2 0,2-1 2 16,-2-1 3-16,4 2-3 0,1-2-10 15,-2 3 5-15,3-2-2 0,1 3 5 16,-1-3-13-16,-1 6-18 0,0-2 23 0,3-1 0 16,-5 3-3-16,1 0 6 0,-5 4-21 0,0 2 10 15,-9 4-15-15,-5 7-18 0,-14 11-2 16,-5-2-47-16,-14 10-45 0,-4-2-111 0,-9-2-56 16,-2 1-537-16,-6-5 81 0,-1-1 75 0,-5-2 107 15</inkml:trace>
  <inkml:trace contextRef="#ctx0" brushRef="#br0" timeOffset="133832.72">4873 4542 936 0,'0'0'305'0,"0"0"-11"16,0 0-12-16,0 0-18 0,0 0-19 15,44-6-83-15,-9-2 65 0,23-10-50 0,26-6 5 16,13-1-13-16,2-5-23 0,10-1 5 16,29-16-47-16,1 3-1 0,1-4 15 0,-7-2-19 15,-3 1-24-15,-2-2 17 0,1 0-18 0,-3 0-5 16,1-2-15-16,-7 0 36 0,-1 1-24 16,-26 10-30-16,-4-4-3 0,-5 4 21 15,-5 2-21-15,-7 1-7 0,-10 6-11 0,-11 8-7 16,-10 4 10-16,-10 4-26 0,-7 6-10 0,-7 1-10 15,-7 5-36-15,-7 2-20 0,-3 3-39 16,0 0-33-16,-30 19-52 0,-14 5-63 0,-22 9-328 16,-9 5-287-16,-11-1 116 0,-9 5 43 0,-25 9 143 15</inkml:trace>
  <inkml:trace contextRef="#ctx0" brushRef="#br0" timeOffset="134091.81">5191 4586 767 0,'-8'6'259'0,"5"-3"-24"0,0-1 11 0,3-2-15 16,0 0 1-16,0 0-19 0,37-11 4 0,-6 0-37 15,27-11 17-15,18-9-36 0,9-5-79 16,12-3-8-16,35-12 64 0,1-3-12 0,5 0-3 16,1 0-13-16,-5-2-16 0,0 4 9 0,-2 1-21 15,-2 2 12-15,-4 1-24 0,-26 12-9 16,-4 0 6-16,-4 1-19 0,-11 2 14 0,-5 1-27 15,-7 3-9-15,-18 8 0 0,-4 3-3 0,-16 5-5 16,-4 1 7-16,-6 3-17 0,-7 1-52 16,0 4-22-16,-7-2-57 0,-1 4-64 15,-2-1-102-15,-4 3-395 0,0 0-188 0,0 0 122 16,0 0 46-16,0 0 128 0</inkml:trace>
  <inkml:trace contextRef="#ctx0" brushRef="#br0" timeOffset="138099.47">7628 6928 455 0,'0'0'110'15,"0"0"-13"-15,1-9-15 0,-1 9 16 0,0 0-14 16,3-8-2-16,-3 8-38 0,3-2 12 15,-3 2-23-15,0-6 16 0,0 6-39 0,3-7-7 16,-3 7 2-16,4-4-3 0,-4 4 8 16,3-6 16-16,-3 6-41 0,3-7 2 15,-3 7-61-15,1-3-18 0,-1 3-57 0,3-3-399 16</inkml:trace>
  <inkml:trace contextRef="#ctx0" brushRef="#br0" timeOffset="138682.91">7662 6800 732 0,'0'0'291'0,"0"-7"-17"0,0 7-15 16,0 0-103-16,-2-7 5 0,2 7-2 15,0-4-41-15,0 4 15 0,0 0 0 0,0 0-13 16,-1-7-15-16,1 7-20 0,0 0-14 0,0 0-12 15,0 0-3-15,0 0-2 0,0 0-18 16,0 0-3-16,-3 23 8 0,3-10-5 0,0 4 0 16,0 5 13-16,-4-3-32 0,4 8 12 0,-1 2-9 15,-1-1 11-15,1 3-3 16,1-4 5-16,-3 4 62 0,3-4-21 0,0 3-2 16,0-4-11-16,0-1 6 0,3 0-36 0,-3-7-14 15,0 0-6-15,3-1-42 0,-2-1-28 16,3-2-25-16,-4-3-16 0,0-2-23 0,3-1-138 15,-3-2-607-15,3-2 123 0,-3-4 23 0,4 4 65 16</inkml:trace>
  <inkml:trace contextRef="#ctx0" brushRef="#br0" timeOffset="139420.87">7604 6698 716 0,'0'0'282'15,"-3"-6"-31"-15,3 6 2 0,0-6-35 0,0 6-32 16,0 0-4-16,-3-7-18 0,3 7-3 0,0 0-12 16,0 0-16-16,0-6-13 0,0 6-20 15,0 0-3-15,3-6-15 0,-3 6-8 0,7-1 6 16,0-2-3-16,3 1-1 0,0 0-24 16,3 0-9-16,-1-1 3 0,4 3-10 15,2-1 20-15,5 1-22 0,-3 1 1 0,5 4 1 16,5-3 0-16,-2 3 2 0,2 0-12 0,1 2-3 15,3 6 10-15,-6-1-7 0,2 4 0 16,-2 1-19-16,-1 6 6 0,1 4 7 0,-5-2-4 16,-8 0-14-16,-2 0 21 0,-2 4-7 0,-2-8-3 15,-5 9 7-15,-1-5-7 0,-6 1-5 16,-1-1 12-16,-2 7 6 0,-8-5-8 16,0 0-1-16,-7 10-9 0,-6-8 5 0,-4 5 10 15,0-8-5-15,-6-2-5 0,7-2 10 16,5-7-10-16,-2-2-80 0,0-5 0 0,6 2 9 15,-2-3 19-15,5-2-2 0,1-2 5 0,-1 3 18 16,5-5-7-16,-1 0 2 0,4-1 10 16,0 2 0-16,-1-4 6 0,11 2-22 0,-13-2 1 15,6 0 10-15,4-3 0 0,0 2 6 16,3 3 6-16,0-11 4 0,0 7-3 0,3-2-18 16,0 2 18-16,1-3-34 0,2 1 11 0,-2 3 8 15,2-2-16-15,2 2-21 0,-2-2-35 16,1 2-18-16,-4-1-36 0,4 1-53 0,-7 3-57 15,11-1-545-15,-11 1 33 0,7-1 79 16</inkml:trace>
  <inkml:trace contextRef="#ctx0" brushRef="#br0" timeOffset="142170.94">8069 6584 396 0,'0'0'172'0,"0"-6"-8"0,0 6 5 16,0-7-6-16,0 7-101 0,3-10 15 0,-2 8-1 16,2-4-4-16,3 3 5 0,-1-5-3 15,1 1-2-15,-2 0 2 0,5-2-5 0,-2 1-2 16,1-2 2-16,2 2-16 0,-3-1 19 16,6-2 20-16,-3-1-15 0,0 2 2 0,-2 1 83 15,2-1 25-15,0 1-16 0,-3-1-22 16,3 1-1-16,-6 3-10 0,3 0-74 15,-1 0-18-15,-3 2-7 0,1-2 9 0,0 3-9 16,-1-2 4-16,-3 5-10 0,0-5 1 0,0 5-6 16,0 0 0-16,0 0 5 0,-37 12-5 15,12-3-17-15,-5 3 2 0,-15 8 7 0,1 0 70 16,-4 4-1-16,3 1-20 0,0 1-10 0,-1 1-3 16,5 1-12-16,2-3-6 0,2 1 21 15,9-7-31-15,4 2 1 0,4-3-4 0,3-1-17 16,3-2 2-16,1 1 3 0,6-3-5 0,0 2-6 15,1 0-2-15,5-3 13 0,1 2 7 16,7 3-4-16,0-3-16 0,3-1 7 16,10 4-9-16,-2-4 2 0,9 0 15 0,0 0-10 15,0-1 11-15,4 1-27 0,-4-2 19 0,-2-3-18 16,2 4 20-16,-6-3-7 0,-1 0 17 16,-3-1-20-16,-3-3 5 0,0 2 6 0,-1 1 4 15,-6 1-5-15,0-1 6 0,-6 5-4 0,-2-2 16 16,-10 7-12-16,-9 4-8 0,-10 7 12 15,-9 2-25-15,-1 1 7 0,-4-3-63 0,-4 3-3 16,-1-3 0-16,2-3 28 0,-2-1-10 0,2-5 8 16,-1 2 4-16,11-7 11 15,9-5-2-15,4 0-1 0,1-3-5 0,6 1 8 0,3-5-5 16,3 2-15-16,4-3 12 0,4-1-15 16,3-1 2-16,0 0-17 0,13-11-21 15,-1 2-23-15,7-6-54 0,5-1-71 0,4-2-72 16,12-6-494-16,5-2 8 0,0 0 130 0,3-4 23 15</inkml:trace>
  <inkml:trace contextRef="#ctx0" brushRef="#br0" timeOffset="142746.87">8233 6816 1039 0,'0'0'345'0,"-4"-6"-22"0,4 6-47 0,0 0-27 15,0 0-14-15,-6-3-2 0,6 3-62 0,0 0-9 16,0 0-9-16,0 0-22 0,-7 10-11 16,4-4-10-16,0 0-18 0,-1 1-10 0,3 7-2 15,-2-4-6-15,3 3-13 0,0-1-10 0,0 1 6 16,0-1 4-16,3-1-17 0,2 2-6 16,-2-5 1-16,0 3-4 0,4-4-1 0,-1 0 7 15,5 1-6-15,-4-5-19 0,3 1 20 16,0-2-16-16,4-2-12 0,-4-6 7 0,5 2 3 15,4-4-8-15,-1-5-12 0,-2-4 2 16,2 4 0-16,-5-6 0 0,2 1 0 0,-2 1 5 16,-2 1-13-16,-1-2 26 0,0 4-90 15,0 2 11-15,-3-1 2 0,-1 3 3 0,-2 2 17 16,2-1-9-16,-1 1 4 0,-2 1-7 16,0 3 2-16,0 0 6 0,-3 4 12 0,0 0 1 15,0 0 4-15,11 14-10 0,-8-3 16 0,0 4-9 16,1 8 22-16,0 0 4 0,-1 4-10 15,0 6 11-15,1 3-11 0,2 1 5 0,-3 14 1 16,-2-8-6-16,2-6 13 0,1 1 0 0,-1-4-5 16,-3 1-3-16,0-6 23 15,0-1-20-15,0-3 3 0,-3 0-6 0,-1-6 21 16,0 3-5-16,-2-2-3 0,-4 0 5 0,-1-4-8 16,-2 1-4-16,-4-6 4 0,3-2 6 15,1 0-10-15,-5-4 17 0,5-3-12 0,-1-1 12 16,-2-4-15-16,1-2 2 0,2-4 27 0,-1 1-27 15,4-3 3-15,3-6 3 0,0 1-16 16,3-1-5-16,1-4 3 0,3 2 5 0,3-5 0 16,5-1-15-16,-1-1-16 0,6-2-16 0,4-1-37 15,7-7-37-15,-1 3-78 0,5-2-37 16,-4 1-51-16,7-2-455 0,0 7 2 0,3-4 82 16,-10 9 74-16</inkml:trace>
  <inkml:trace contextRef="#ctx0" brushRef="#br0" timeOffset="143087.34">8825 6766 837 0,'4'-5'327'0,"-4"5"-35"0,0 0-10 16,0 0-37-16,6 10 6 0,-6-10-46 0,0 11-16 15,-3-3-27-15,3 2 4 0,-3-1-5 16,2 1-38-16,-2 3-15 0,3-2-19 0,-4 5 8 16,1-6-10-16,2 5-12 0,-2 1-1 0,3-5 8 15,-3 4-18-15,3 0-16 0,-4-3-1 16,4 2-12-16,-2-5 1 0,1 1-13 0,1 0-5 15,0-3-5-15,0 1 7 0,1-3 6 16,-1-5-11-16,6 1-15 0,-6-1 16 16,10-8 2-16,-2 0 0 0,1-3 5 0,1-3-13 15,1-1-2-15,-1 4-3 0,0-4 10 0,1 3 8 16,-1 0-8-16,0 1 1 0,1 1-1 16,-5-1-2-16,1 7-11 0,-1-4 22 0,2 1-17 15,-1 1-17-15,0 3-3 0,-1 0 16 0,1 1 2 16,1 0 18-16,-8 2-36 0,16 6-2 15,-9-3-13-15,3 3-21 0,0 0-30 0,4 2-67 16,-4 1-103-16,1 0-245 0,2 0-409 0,-2-2 148 16,2-3 58-16,-2 2 55 0</inkml:trace>
  <inkml:trace contextRef="#ctx0" brushRef="#br0" timeOffset="143322.94">9344 6698 1090 0,'0'-6'343'0,"-3"0"-8"0,3 6-40 0,-7-8-39 16,4 5-21-16,-1 1-15 0,4 2-28 0,-10-4 3 16,10 4-44-16,-14 2-10 0,8 2-16 15,2 0-15-15,-6 7-15 0,6-1 2 0,-3 1-18 16,4 7 16-16,-3 3-36 0,5-2-8 0,1 4-12 16,1 2-4-16,2 0-1 0,3 0-1 15,4-1-41-15,1-4 8 0,2 1-7 16,2-3-11-16,4-7-18 0,3 3-28 0,1-5-49 15,2-3-38-15,-5-4-95 0,4-4-51 0,6-3-596 16,1-5 105-16,-3-4 53 0,-1-4 111 16</inkml:trace>
  <inkml:trace contextRef="#ctx0" brushRef="#br0" timeOffset="143698.12">9710 6361 1075 0,'0'-1'325'0,"0"1"-49"0,0 0-10 15,-7-3-33-15,7 3-5 0,0 0-44 16,-3 12 3-16,3-3-26 0,-3 4-10 0,3-1 1 16,0 8-114-16,3-1-5 0,-3 0 8 15,3 8-15-15,-3 1-6 0,3 2 1 0,-2 0-1 16,2 4 8-16,0-1-17 0,-3-3 4 16,3-2 0-16,-3-3-4 0,2-3 4 0,1-3-18 15,0-1 19-15,-3-3-9 0,3-4-2 0,-3 3 21 16,3-5 2-16,1-3-5 0,2-4 0 15,-2-2 3-15,-4 0-21 0,18-6 36 0,-9-1-33 16,5 1 15-16,-3-1 10 0,-1-2 3 0,1 2 2 16,1-1-7-16,-5 2-13 15,1 2 20-15,-1-2-7 0,2 1 2 0,-2 1-12 16,-4 2-3-16,5-3-8 0,-2 4-20 0,-6 1 2 16,10-6 26-16,-2 6-23 0,-8 0-3 15,10 0-15-15,-10 0 0 0,13 6-13 0,-2-4-23 16,-4 4 6-16,-1 0-37 0,1 0-23 0,-1 5-43 15,2-1-59-15,-1 0-56 0,-4-1-41 16,0 1-497-16,1 2 64 0,-1-3 136 0</inkml:trace>
  <inkml:trace contextRef="#ctx0" brushRef="#br0" timeOffset="143996.29">10051 6817 693 0,'8'-14'220'0,"-4"2"-10"0,-1-1-5 15,3 2 71-15,-2 3-2 0,-1-1-28 0,0 1-10 0,-3 2-34 16,3-1-90-16,2 3-19 0,-2-2-22 15,-3 6 14-15,3-8-32 0,1 7 14 16,-4 1-16-16,7-1 0 0,-7 1-7 0,0 0-8 16,17 7 5-16,-14-2 12 0,4 2-17 0,-1 1-18 15,-2 2 3-15,3 3-1 0,-3-3-5 16,-1 5 3-16,0-5 0 0,1 3-5 0,-1-3 5 16,0 1-5-16,0-3-3 0,-3-1-5 0,4 1 21 15,-4-2-19-15,0-2 4 0,0-4 7 16,0 0-8-16,0 0-8 0,0 0-2 0,0 0 6 15,7-19-6-15,-6 5 10 0,5 2 20 0,-3-4-17 16,1 2 0-16,2-3-3 16,-1 5-12-16,-2-3 7 0,3 1-5 0,1 1 0 15,-4-1 15-15,4 5 3 0,-2-1-10 0,1 1-39 16,1 3-38-16,-1-1-38 0,1 4-11 16,0-1-90-16,0-6-83 0,0 10-549 0,3 0 90 15,-10 0 56-15,14 7 124 0</inkml:trace>
  <inkml:trace contextRef="#ctx0" brushRef="#br0" timeOffset="144358.12">10485 6641 977 0,'0'0'282'15,"-6"-7"-21"-15,3 2-38 0,-4 4-31 0,7 1-6 16,-10-2 1-16,2 1-33 0,8 1-29 0,-13 4 8 15,3 1-40-15,3-1 1 0,0 4-7 16,1 0-15-16,2 1-8 0,-3 1-26 0,3-1 1 16,1 0-14-16,3-2-12 0,0-2 10 15,0 2-2-15,3 0 4 0,2-6 11 0,4 0-28 16,-9-1 2-16,17-2 5 0,-6 0 14 0,-1-4-9 16,4-3 18-16,-1 1-12 0,-3-2 15 15,1-1-3-15,-1-1 1 0,-3-1 12 16,1 3 0-16,-2 2-20 0,0-3-6 0,-2-2 9 15,-1 3-1-15,0 1-18 0,-3 0-9 0,0 0 11 16,-3 2-22-16,0 0-5 0,-1 4-13 16,1-3-8-16,-3 4-12 0,6 2-39 0,-11-1-28 15,11 1-121-15,0 0-76 0,-17 9-481 16,9-6 17-16,5 5 57 0,-3-2 82 0</inkml:trace>
  <inkml:trace contextRef="#ctx0" brushRef="#br0" timeOffset="145364.25">10650 6560 732 0,'0'0'302'0,"0"0"-8"0,0 0-41 16,0 0-32-16,0 0-17 0,10 7-19 0,-7-3-6 15,-3 1-31-15,1 3-4 0,2-1-6 0,-3-2-18 16,0 2-18-16,0 1-4 0,0-1-11 15,3 1-8-15,-3 0-17 0,0-1 14 0,4-2-22 16,-4 2-8-16,0-3 28 0,1 0-35 0,2 2 2 16,-3-6-5-16,0 8 7 0,0-8-4 15,3 3-22-15,-3-3 4 0,0 0 15 16,0 0-16-16,0 0 3 0,0 0-2 0,13-11-19 16,-9 7 16-16,-4 4-10 0,3-4-6 15,-3 4 19-15,4-8-21 0,-1 7 2 0,-3 1 1 16,4-7 2-16,-4 7 8 0,0 0-21 0,3-5 3 15,-3 5 13-15,0 0-16 0,3-4 0 16,-3 4-2-16,0 0-5 0,4-2 5 0,-4 2-1 16,0 0 4-16,0 0 2 0,0 0-3 0,7-3 26 15,-7 3-18-15,0 0-3 0,0 0 3 16,0 0-12-16,17 3 4 0,-17-3 8 0,7 2-10 16,-7-2 17-16,0 0-2 0,10 1-7 15,-10-1 7-15,0 0 0 0,10 1 0 16,-10-1-2-16,0 0 7 0,7 0-15 0,-7 0-5 15,0 0 2-15,7 0 18 0,-7 0 0 0,0 0 16 16,6 5-31-16,-6-5 2 0,0 0 26 16,0 0-10-16,0 0 0 0,8 1-13 0,-8-1 26 15,0 0-6-15,0 0-10 0,6 4-5 16,-6-4 11-16,0 4 2 0,0-4-8 0,4 4 8 16,-4-4-18-16,3 6 0 0,-3-6 5 0,0 6-5 15,0-6 15-15,3 5-12 0,-3-5 22 16,4 5-19-16,-4-5-12 0,3 3 14 0,-3-3-5 15,4 6 25-15,-4-6-28 0,0 5-5 16,0-5 5-16,0 0 2 0,4 3-2 16,-4-3 13-16,3 5 2 0,-3-5 16 0,0 0-18 15,0 0 5-15,0 0-16 0,0 0 11 0,0 0 3 16,16-8-6-16,-12 3-5 0,0-2 15 16,3 0-9-16,-1-3 7 0,-2 3-8 0,5-1-79 15,-1-2 30-15,-1 0-14 0,-1 1 12 0,1 1-8 16,1-1 31-16,-2 1-5 0,1 2-3 15,-1-2-4-15,-2 5 14 0,-1-4-2 0,1 2-2 16,0 1 2-16,2-1-2 0,-3 4 2 0,-3 1 2 16,7-5-4-16,-7 5 4 15,4-2-7-15,-4 2 8 0,0 0 7 0,10 5 1 16,-6 1-4-16,-1-3-12 0,0 4 31 0,-2-1-16 16,2-1-2-16,0 3 5 0,0-1 0 15,0 1 2-15,2 0 6 0,-2-1-11 0,0-2 13 16,1 0-2-16,-1 3 5 0,1-6-16 0,2 4 28 15,2-4-22-15,-2 4 12 0,1-6-10 16,-1 3 8-16,-6-3-6 0,18-3 6 0,-11 3 0 16,2-6-6-16,-1 4 3 0,-1-4 11 0,-1-1-16 15,1 3-8-15,0-4 8 0,-3 2 10 16,2-2-7-16,-2 3-3 0,-1-1-3 16,0 0 29-16,-2 2-16 0,2-2 3 0,0 1 79 15,-3 5-25-15,3-8-11 0,-3 5-7 16,0 3-1-16,1-7-4 0,-1 7-37 0,0 0 24 15,4-3 13-15,-4 3-32 0,0 0 6 0,0 0 3 16,0 0-11-16,0 16-10 0,0-9 8 16,0-2-21-16,0 3-25 0,-4 0-16 0,3 5-61 15,1-3-75-15,0-1-153 0,-3 1-596 0,3-2 138 16,0-1 25-16,0-1 80 0</inkml:trace>
  <inkml:trace contextRef="#ctx0" brushRef="#br0" timeOffset="145512.78">11128 6300 888 0,'0'0'251'16,"-3"-6"-26"-16,3 6-33 0,0 0-36 15,0 0-51-15,0 0-54 0,0 0-71 0,-6 15-124 16,6-8-560-16,0-2 52 0</inkml:trace>
  <inkml:trace contextRef="#ctx0" brushRef="#br0" timeOffset="145888.04">11272 6307 844 0,'0'0'330'0,"3"-7"-7"0,-3 7-36 16,1-7-24-16,-1 7-30 0,3-5-23 0,-3 5-10 15,6-4-31-15,-6 4-18 0,11-6-16 16,-1 4-7-16,4 1-5 0,-4-5-15 0,4 4-21 16,0-2 2-16,2 2-12 0,-1 1-18 0,1 0-13 15,2 1 5-15,-2 0 0 16,-2 0-4-16,0 1-4 0,0 0-15 0,-1 4-20 16,-2-3 7-16,2 5 11 0,-6 0-6 0,0-1 16 15,0 4-18-15,-4 1 5 0,-3 1-2 16,-3 3 2-16,-4 3 20 0,0 4-7 0,-6 3-90 15,-2 2-7-15,-1-2 10 0,2 1 5 0,0-1-6 16,5-3 9-16,-2 0-1 0,4-3 21 16,0-2 10-16,1-3-10 0,2-2-2 0,3-1 17 15,1 2 8-15,1-5 3 0,6 0-16 0,3 1 18 16,8-7-2-16,1 3-16 16,-1-4-18-16,6-1-12 0,-1-1-9 0,2-4-50 0,5 3-80 15,-12-4-281-15,9-1-377 0,0-1 52 16,-3-2 71-16,-3 0 80 0</inkml:trace>
  <inkml:trace contextRef="#ctx0" brushRef="#br0" timeOffset="146416.19">11501 6511 949 0,'0'0'266'0,"0"0"-17"0,18-7-24 16,-5 6-48-16,4-4-39 0,1 1-38 15,5 2-49-15,-2 1-3 0,6-4-19 0,-3 3-24 16,0-3-16-16,6 2-6 0,-6 0 4 16,1-2-3-16,-5 3 39 0,0-3 49 15,1 3 30-15,-7-4 34 0,-1 3 18 0,1-3-29 16,-3 3 16-16,-1-3 2 0,-4 0 8 0,1 2-18 16,-3-2-33-16,-1 3 0 0,-2-3 2 15,-1 0-9-15,0 6 12 0,-4-6-26 0,0 1-13 16,0 3-9-16,-5-1 9 0,2 1-2 0,0 1-15 15,7 1-16-15,-21 1 18 0,8-1-38 16,3 5 3-16,3-4-19 0,-3 5 3 0,2-1-15 16,-1 1-8-16,2 1-3 0,3 0-18 0,1-2 11 15,3 3-5-15,0-2-11 0,3 2 21 16,1-5 2-16,3 3-15 0,5-4 6 16,-4-2 4-16,5 2 5 0,-3 1 8 0,4-6 13 0,-3 3 10 15,3-2 21-15,-1 0-3 16,-3 0 8-16,4-2-70 0,-4 2 39 0,-3 1 11 15,3-3-27-15,-6 2-2 0,3 0 85 0,2 2 2 16,-9 0-5-16,11-4-13 0,-7 2 0 16,-4 2-12-16,9-1-1 0,-9 1 3 0,0 0-3 15,12-1-12-15,-12 1-5 0,6-2 14 0,-6 2-24 16,0 0 12-16,0 0-21 0,13 2-7 16,-13-2-13-16,11 2-20 0,-7 3-31 15,2-4-67-15,1 5-92 0,0-3-709 0,0-1 82 0,3-2 57 16,-4 1 79-16,-6-1 89 0</inkml:trace>
  <inkml:trace contextRef="#ctx0" brushRef="#br0" timeOffset="146648.81">12171 5867 959 0,'-3'-6'364'0,"-1"4"-31"0,1-4-31 16,3 6-36-16,-3-5-41 0,3 5-12 0,0 0-24 15,0 0-18-15,0 0-12 0,0 0-23 16,-3 22-8-16,6-8-21 0,0 2 9 0,0 7-12 16,1 4-27-16,3 1-13 0,3 5 13 0,-3 2-28 15,3 11-13-15,-4-4-36 16,-1-8-11-16,1 2-45 0,-5-2-39 0,-1-3-112 16,3 0-57-16,-3-2 47 0,0-7-55 0,-3 2-572 15,2-7 114-15,1 0 11 0,-3-3 138 16</inkml:trace>
  <inkml:trace contextRef="#ctx0" brushRef="#br0" timeOffset="146930.01">12152 6396 793 0,'0'-8'282'0,"0"2"-21"0,3-1-34 0,3 0-27 16,-2 0-16-16,5-1-25 16,2 1-8-16,0-1-13 0,2-1-10 0,1 3 0 15,2-1-20-15,2-2-6 0,-1 2 11 0,0-1 12 16,4-2 11-16,-5 3-29 0,2 0 14 15,-5 0-14-15,1 5-4 0,-1-4-14 0,-6 1 3 16,4 0 3-16,-1 3-10 0,-3-3-19 0,0 3 8 16,-3 0-22-16,2-1-6 0,1 2-11 15,-7 1 1-15,7-2 5 0,-7 2-25 0,0 0 9 16,0 0 1-16,14 3-6 0,-11 3 11 16,0 0-28-16,0-1 12 0,-3 2 0 0,4 1 6 15,-1 4-14-15,0-1-14 0,2-1 4 0,-2 5-33 16,1-5-38-16,2 6-69 0,-3-5-182 15,1 3-643-15,2-6 157 0,-1-1 91 0,1-3 32 16,-2-1 79-16</inkml:trace>
  <inkml:trace contextRef="#ctx0" brushRef="#br0" timeOffset="147103.21">12534 5976 1000 0,'0'0'274'0,"0"-6"-51"0,0 6-21 16,0 0-28-16,0 0 3 0,0 0-36 16,0 0-65-16,13 12-37 0,-2-2-72 0,-1 1-136 15,-4 3-52-15,5 4-506 0,2-2 72 16</inkml:trace>
  <inkml:trace contextRef="#ctx0" brushRef="#br0" timeOffset="147404.04">12780 6184 1098 0,'0'0'327'0,"0"0"-25"16,-4-9-30-16,4 9-29 0,-6-6-18 0,6 6-28 15,-8-1-5-15,8 1-28 16,-13 1 0-16,13-1-29 0,-10 9-25 0,3-3 1 0,0 2-17 16,0 1-25-16,1 1-10 0,3 0-2 15,-1 3-32-15,4-4-15 0,-4 1 13 16,8 0 0-16,-1 0 3 0,1-4-16 0,-1 1 3 15,4-1 5-15,3-4 8 0,0 2-26 0,0-4 12 16,0-2 17-16,1-1-9 0,-1 1 16 16,0-4 2-16,1 0 13 0,-4 2-4 0,-1-5-19 15,1-3 28-15,0 2-25 0,-6 0 10 0,5-3-3 16,-6 1-20-16,3-3 10 0,-3 5-7 16,-3-3-19-16,3 1 19 0,-6 1-37 0,5-1-12 15,-6 4-41-15,4-1-64 0,-1 7-95 16,-6-4-153-16,4 6-515 0,6 0 100 0,-14 0 69 15,14 0 120-15,-10 6 3 0</inkml:trace>
  <inkml:trace contextRef="#ctx0" brushRef="#br0" timeOffset="147792.04">12930 6110 954 0,'0'0'284'0,"10"-1"-12"16,-10 1-19-16,7 0-20 0,-7 0-28 15,0 0-26-15,0 0-13 0,11 2-9 0,-11-2-9 16,6 6-15-16,-5 0-20 0,2-1-8 0,0 2 5 16,-3 0-23-16,3 2-21 0,-2 0-7 15,2-1-5-15,-3 2 25 0,0-2-33 16,0 0 3-16,0 1 0 0,4-3 10 0,-4 1-1 16,0-4-6-16,0 4 6 0,0-7-65 15,3 6-11-15,-3-6 8 0,0 0 7 0,0 0-7 16,10-22 15-16,-3 6-8 0,0 0 1 0,4-3-1 15,-1-4 1-15,2 4 32 0,-1 2-1 16,-4 2-9-16,0 1 11 0,1 2-26 0,-2 3 79 16,0-3-20-16,-2 6 0 0,2-1 5 15,-2-1-25-15,3 2-1 0,-3 4-2 0,-4 2-2 16,10 1-6-16,-10-1 11 0,17 8-29 0,-7 2-2 16,0 4 2-16,4 3-17 0,6 2-16 15,1 3-23-15,0-1-31 0,9 8-87 0,1 0-189 16,-8-1-609-16,-2-7 135 0,3-3 39 15,-6 2 87-15,-2-7 79 0</inkml:trace>
  <inkml:trace contextRef="#ctx0" brushRef="#br0" timeOffset="148431.84">9187 7261 624 0,'0'0'236'0,"-7"-3"-47"0,7 3-2 15,0 0-13-15,0 0-8 0,0 0-15 16,0 0-7-16,0 0 2 0,0 0-1 0,27 3-17 15,-5-4-18-15,18-2 72 0,21-5-15 16,28-8-24-16,10 0-10 0,8-2 13 0,5-6-28 16,35-5-13-16,10-1-16 0,4-2-7 0,-4-2 5 15,0-1-7-15,1-2-19 0,0 1-2 16,5-2-13-16,-2 2 3 0,-7 2 27 0,-7-4-35 16,-7 2-18-16,0 4-7 0,-27 5 20 0,-4 2-36 15,-5 0-11-15,-6 3-32 0,-6 3 7 16,-13 2-59-16,-18 8-23 0,-6-2-50 0,-17 5-99 15,-15 0-152-15,-2 6-444 0,-7 0 108 0,-7 0 43 16,-7 0 70-16</inkml:trace>
  <inkml:trace contextRef="#ctx0" brushRef="#br0" timeOffset="148839.84">9379 7453 765 0,'0'0'230'16,"0"0"13"-16,0 0-28 0,23-11 8 0,1 2-44 15,10-5-10-15,21-4-25 0,20-7 7 0,11-1-8 16,6-5-7-16,7 3-19 0,11-5-25 16,37-4-2-16,7 2-5 0,-4 2-14 0,-3 1 11 15,3 3-3-15,4 3-27 0,0 1 4 0,-31 3-5 16,3 6-15-16,-9-3 0 0,-1 0 2 16,-7 0-15-16,1 1 13 0,-5 1-5 0,-5 0-8 15,-7 1-3-15,-5 3-2 0,-19 1-5 16,-5 1 0-16,-9-2-11 0,-4 2 4 15,-12 4-1-15,-6 3 7 0,-9-3-12 0,-4 3-28 16,-2 0-56-16,-5 2-52 0,-3-3-61 0,1 4-38 16,-4-4-610-16,-4 2 97 0,-3 3 80 15,4-3 49-15</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15300-A0CC-A3DE-4404-43471E3C79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C161F63-8343-9FCD-451D-631613099C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AAC5AAD6-A3CC-6AD2-1E51-77B1728FE0A5}"/>
              </a:ext>
            </a:extLst>
          </p:cNvPr>
          <p:cNvSpPr>
            <a:spLocks noGrp="1"/>
          </p:cNvSpPr>
          <p:nvPr>
            <p:ph type="dt" sz="half" idx="10"/>
          </p:nvPr>
        </p:nvSpPr>
        <p:spPr/>
        <p:txBody>
          <a:bodyPr/>
          <a:lstStyle/>
          <a:p>
            <a:fld id="{1BECE435-2B4A-466A-A129-77309F7B9B31}" type="datetimeFigureOut">
              <a:rPr lang="en-IN" smtClean="0"/>
              <a:t>15-10-2026</a:t>
            </a:fld>
            <a:endParaRPr lang="en-IN"/>
          </a:p>
        </p:txBody>
      </p:sp>
      <p:sp>
        <p:nvSpPr>
          <p:cNvPr id="5" name="Footer Placeholder 4">
            <a:extLst>
              <a:ext uri="{FF2B5EF4-FFF2-40B4-BE49-F238E27FC236}">
                <a16:creationId xmlns:a16="http://schemas.microsoft.com/office/drawing/2014/main" id="{62268383-6461-D416-3C6B-24781AD4CFE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FBEC207-C765-4E21-60BA-42781FC4E427}"/>
              </a:ext>
            </a:extLst>
          </p:cNvPr>
          <p:cNvSpPr>
            <a:spLocks noGrp="1"/>
          </p:cNvSpPr>
          <p:nvPr>
            <p:ph type="sldNum" sz="quarter" idx="12"/>
          </p:nvPr>
        </p:nvSpPr>
        <p:spPr/>
        <p:txBody>
          <a:bodyPr/>
          <a:lstStyle/>
          <a:p>
            <a:fld id="{FCD840FF-B76D-4843-B380-76A7185AB81A}" type="slidenum">
              <a:rPr lang="en-IN" smtClean="0"/>
              <a:t>‹#›</a:t>
            </a:fld>
            <a:endParaRPr lang="en-IN"/>
          </a:p>
        </p:txBody>
      </p:sp>
    </p:spTree>
    <p:extLst>
      <p:ext uri="{BB962C8B-B14F-4D97-AF65-F5344CB8AC3E}">
        <p14:creationId xmlns:p14="http://schemas.microsoft.com/office/powerpoint/2010/main" val="2873904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BF982-6D5A-F4C5-D4D0-8F04F4A9B96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BC3BEDF-FB27-5FD2-1AF5-ABF8622CB5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0A2467E-EB40-32BE-F22F-EF6EF646FB00}"/>
              </a:ext>
            </a:extLst>
          </p:cNvPr>
          <p:cNvSpPr>
            <a:spLocks noGrp="1"/>
          </p:cNvSpPr>
          <p:nvPr>
            <p:ph type="dt" sz="half" idx="10"/>
          </p:nvPr>
        </p:nvSpPr>
        <p:spPr/>
        <p:txBody>
          <a:bodyPr/>
          <a:lstStyle/>
          <a:p>
            <a:fld id="{1BECE435-2B4A-466A-A129-77309F7B9B31}" type="datetimeFigureOut">
              <a:rPr lang="en-IN" smtClean="0"/>
              <a:t>15-10-2026</a:t>
            </a:fld>
            <a:endParaRPr lang="en-IN"/>
          </a:p>
        </p:txBody>
      </p:sp>
      <p:sp>
        <p:nvSpPr>
          <p:cNvPr id="5" name="Footer Placeholder 4">
            <a:extLst>
              <a:ext uri="{FF2B5EF4-FFF2-40B4-BE49-F238E27FC236}">
                <a16:creationId xmlns:a16="http://schemas.microsoft.com/office/drawing/2014/main" id="{860AFADF-1AA3-E74C-BA67-E13DC9B7C9C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84ACF31-BDC9-E6CD-FD60-4E2C20851B94}"/>
              </a:ext>
            </a:extLst>
          </p:cNvPr>
          <p:cNvSpPr>
            <a:spLocks noGrp="1"/>
          </p:cNvSpPr>
          <p:nvPr>
            <p:ph type="sldNum" sz="quarter" idx="12"/>
          </p:nvPr>
        </p:nvSpPr>
        <p:spPr/>
        <p:txBody>
          <a:bodyPr/>
          <a:lstStyle/>
          <a:p>
            <a:fld id="{FCD840FF-B76D-4843-B380-76A7185AB81A}" type="slidenum">
              <a:rPr lang="en-IN" smtClean="0"/>
              <a:t>‹#›</a:t>
            </a:fld>
            <a:endParaRPr lang="en-IN"/>
          </a:p>
        </p:txBody>
      </p:sp>
    </p:spTree>
    <p:extLst>
      <p:ext uri="{BB962C8B-B14F-4D97-AF65-F5344CB8AC3E}">
        <p14:creationId xmlns:p14="http://schemas.microsoft.com/office/powerpoint/2010/main" val="1366329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FD72B-72FA-C304-E174-56D0C6835E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35C2730-9C20-F1DA-274F-CBCBD24060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E6D010-FA6A-52E9-2943-CD748497A49A}"/>
              </a:ext>
            </a:extLst>
          </p:cNvPr>
          <p:cNvSpPr>
            <a:spLocks noGrp="1"/>
          </p:cNvSpPr>
          <p:nvPr>
            <p:ph type="dt" sz="half" idx="10"/>
          </p:nvPr>
        </p:nvSpPr>
        <p:spPr/>
        <p:txBody>
          <a:bodyPr/>
          <a:lstStyle/>
          <a:p>
            <a:fld id="{1BECE435-2B4A-466A-A129-77309F7B9B31}" type="datetimeFigureOut">
              <a:rPr lang="en-IN" smtClean="0"/>
              <a:t>15-10-2026</a:t>
            </a:fld>
            <a:endParaRPr lang="en-IN"/>
          </a:p>
        </p:txBody>
      </p:sp>
      <p:sp>
        <p:nvSpPr>
          <p:cNvPr id="5" name="Footer Placeholder 4">
            <a:extLst>
              <a:ext uri="{FF2B5EF4-FFF2-40B4-BE49-F238E27FC236}">
                <a16:creationId xmlns:a16="http://schemas.microsoft.com/office/drawing/2014/main" id="{DC9DEBDB-50B7-14B0-C2FF-1C476EB701F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6ABDBB4-138A-FC37-B7E8-03F207FE3846}"/>
              </a:ext>
            </a:extLst>
          </p:cNvPr>
          <p:cNvSpPr>
            <a:spLocks noGrp="1"/>
          </p:cNvSpPr>
          <p:nvPr>
            <p:ph type="sldNum" sz="quarter" idx="12"/>
          </p:nvPr>
        </p:nvSpPr>
        <p:spPr/>
        <p:txBody>
          <a:bodyPr/>
          <a:lstStyle/>
          <a:p>
            <a:fld id="{FCD840FF-B76D-4843-B380-76A7185AB81A}" type="slidenum">
              <a:rPr lang="en-IN" smtClean="0"/>
              <a:t>‹#›</a:t>
            </a:fld>
            <a:endParaRPr lang="en-IN"/>
          </a:p>
        </p:txBody>
      </p:sp>
    </p:spTree>
    <p:extLst>
      <p:ext uri="{BB962C8B-B14F-4D97-AF65-F5344CB8AC3E}">
        <p14:creationId xmlns:p14="http://schemas.microsoft.com/office/powerpoint/2010/main" val="1337219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6E34E-59F5-D94D-92C5-686B331191A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AEEAEAC-D9A7-7CCF-1DB7-93397CBF818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6E2C255-73D1-53B1-3954-5ECB2315E75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B519810-5B29-F54E-64B7-37BE6331CFFA}"/>
              </a:ext>
            </a:extLst>
          </p:cNvPr>
          <p:cNvSpPr>
            <a:spLocks noGrp="1"/>
          </p:cNvSpPr>
          <p:nvPr>
            <p:ph type="dt" sz="half" idx="10"/>
          </p:nvPr>
        </p:nvSpPr>
        <p:spPr/>
        <p:txBody>
          <a:bodyPr/>
          <a:lstStyle/>
          <a:p>
            <a:fld id="{1BECE435-2B4A-466A-A129-77309F7B9B31}" type="datetimeFigureOut">
              <a:rPr lang="en-IN" smtClean="0"/>
              <a:t>15-10-2026</a:t>
            </a:fld>
            <a:endParaRPr lang="en-IN"/>
          </a:p>
        </p:txBody>
      </p:sp>
      <p:sp>
        <p:nvSpPr>
          <p:cNvPr id="6" name="Footer Placeholder 5">
            <a:extLst>
              <a:ext uri="{FF2B5EF4-FFF2-40B4-BE49-F238E27FC236}">
                <a16:creationId xmlns:a16="http://schemas.microsoft.com/office/drawing/2014/main" id="{B7D20E65-CC08-D967-A441-2F59F446596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5AA1666-7AE6-CDB8-80C1-BB094CC390DE}"/>
              </a:ext>
            </a:extLst>
          </p:cNvPr>
          <p:cNvSpPr>
            <a:spLocks noGrp="1"/>
          </p:cNvSpPr>
          <p:nvPr>
            <p:ph type="sldNum" sz="quarter" idx="12"/>
          </p:nvPr>
        </p:nvSpPr>
        <p:spPr/>
        <p:txBody>
          <a:bodyPr/>
          <a:lstStyle/>
          <a:p>
            <a:fld id="{FCD840FF-B76D-4843-B380-76A7185AB81A}" type="slidenum">
              <a:rPr lang="en-IN" smtClean="0"/>
              <a:t>‹#›</a:t>
            </a:fld>
            <a:endParaRPr lang="en-IN"/>
          </a:p>
        </p:txBody>
      </p:sp>
    </p:spTree>
    <p:extLst>
      <p:ext uri="{BB962C8B-B14F-4D97-AF65-F5344CB8AC3E}">
        <p14:creationId xmlns:p14="http://schemas.microsoft.com/office/powerpoint/2010/main" val="4177889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A9662-9525-6B4F-64C8-0A89A1A84DD9}"/>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2E35C17-F2BC-EE92-BF14-BDE4624E71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96F0645-411B-F7BE-6BC9-B41B76B1D8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43A102B-21D1-6F66-49BE-2B242FEA19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D1B6947-4A47-4BDD-2FAC-AA6F23E0D3A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5635265-FD0B-F3CA-0381-A950810FABF0}"/>
              </a:ext>
            </a:extLst>
          </p:cNvPr>
          <p:cNvSpPr>
            <a:spLocks noGrp="1"/>
          </p:cNvSpPr>
          <p:nvPr>
            <p:ph type="dt" sz="half" idx="10"/>
          </p:nvPr>
        </p:nvSpPr>
        <p:spPr/>
        <p:txBody>
          <a:bodyPr/>
          <a:lstStyle/>
          <a:p>
            <a:fld id="{1BECE435-2B4A-466A-A129-77309F7B9B31}" type="datetimeFigureOut">
              <a:rPr lang="en-IN" smtClean="0"/>
              <a:t>15-10-2026</a:t>
            </a:fld>
            <a:endParaRPr lang="en-IN"/>
          </a:p>
        </p:txBody>
      </p:sp>
      <p:sp>
        <p:nvSpPr>
          <p:cNvPr id="8" name="Footer Placeholder 7">
            <a:extLst>
              <a:ext uri="{FF2B5EF4-FFF2-40B4-BE49-F238E27FC236}">
                <a16:creationId xmlns:a16="http://schemas.microsoft.com/office/drawing/2014/main" id="{3FA71DE7-A28F-BE94-96C5-CCCDB457D05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A872212-0C37-11F0-78E8-83BF69B753DD}"/>
              </a:ext>
            </a:extLst>
          </p:cNvPr>
          <p:cNvSpPr>
            <a:spLocks noGrp="1"/>
          </p:cNvSpPr>
          <p:nvPr>
            <p:ph type="sldNum" sz="quarter" idx="12"/>
          </p:nvPr>
        </p:nvSpPr>
        <p:spPr/>
        <p:txBody>
          <a:bodyPr/>
          <a:lstStyle/>
          <a:p>
            <a:fld id="{FCD840FF-B76D-4843-B380-76A7185AB81A}" type="slidenum">
              <a:rPr lang="en-IN" smtClean="0"/>
              <a:t>‹#›</a:t>
            </a:fld>
            <a:endParaRPr lang="en-IN"/>
          </a:p>
        </p:txBody>
      </p:sp>
    </p:spTree>
    <p:extLst>
      <p:ext uri="{BB962C8B-B14F-4D97-AF65-F5344CB8AC3E}">
        <p14:creationId xmlns:p14="http://schemas.microsoft.com/office/powerpoint/2010/main" val="27680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BA7B4-8E8B-7E16-EAFF-A6DACD2B97B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E1E8501-F489-CA85-746E-9E6FB7798738}"/>
              </a:ext>
            </a:extLst>
          </p:cNvPr>
          <p:cNvSpPr>
            <a:spLocks noGrp="1"/>
          </p:cNvSpPr>
          <p:nvPr>
            <p:ph type="dt" sz="half" idx="10"/>
          </p:nvPr>
        </p:nvSpPr>
        <p:spPr/>
        <p:txBody>
          <a:bodyPr/>
          <a:lstStyle/>
          <a:p>
            <a:fld id="{1BECE435-2B4A-466A-A129-77309F7B9B31}" type="datetimeFigureOut">
              <a:rPr lang="en-IN" smtClean="0"/>
              <a:t>15-10-2026</a:t>
            </a:fld>
            <a:endParaRPr lang="en-IN"/>
          </a:p>
        </p:txBody>
      </p:sp>
      <p:sp>
        <p:nvSpPr>
          <p:cNvPr id="4" name="Footer Placeholder 3">
            <a:extLst>
              <a:ext uri="{FF2B5EF4-FFF2-40B4-BE49-F238E27FC236}">
                <a16:creationId xmlns:a16="http://schemas.microsoft.com/office/drawing/2014/main" id="{5B8C6F3A-39F0-67E1-EE89-2C882E45C08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9D208AF1-09DC-45A7-BE1F-DEDEBD413194}"/>
              </a:ext>
            </a:extLst>
          </p:cNvPr>
          <p:cNvSpPr>
            <a:spLocks noGrp="1"/>
          </p:cNvSpPr>
          <p:nvPr>
            <p:ph type="sldNum" sz="quarter" idx="12"/>
          </p:nvPr>
        </p:nvSpPr>
        <p:spPr/>
        <p:txBody>
          <a:bodyPr/>
          <a:lstStyle/>
          <a:p>
            <a:fld id="{FCD840FF-B76D-4843-B380-76A7185AB81A}" type="slidenum">
              <a:rPr lang="en-IN" smtClean="0"/>
              <a:t>‹#›</a:t>
            </a:fld>
            <a:endParaRPr lang="en-IN"/>
          </a:p>
        </p:txBody>
      </p:sp>
    </p:spTree>
    <p:extLst>
      <p:ext uri="{BB962C8B-B14F-4D97-AF65-F5344CB8AC3E}">
        <p14:creationId xmlns:p14="http://schemas.microsoft.com/office/powerpoint/2010/main" val="1754851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3E0661-60CF-BB70-CDFD-7E9357FFA2E2}"/>
              </a:ext>
            </a:extLst>
          </p:cNvPr>
          <p:cNvSpPr>
            <a:spLocks noGrp="1"/>
          </p:cNvSpPr>
          <p:nvPr>
            <p:ph type="dt" sz="half" idx="10"/>
          </p:nvPr>
        </p:nvSpPr>
        <p:spPr/>
        <p:txBody>
          <a:bodyPr/>
          <a:lstStyle/>
          <a:p>
            <a:fld id="{1BECE435-2B4A-466A-A129-77309F7B9B31}" type="datetimeFigureOut">
              <a:rPr lang="en-IN" smtClean="0"/>
              <a:t>15-10-2026</a:t>
            </a:fld>
            <a:endParaRPr lang="en-IN"/>
          </a:p>
        </p:txBody>
      </p:sp>
      <p:sp>
        <p:nvSpPr>
          <p:cNvPr id="3" name="Footer Placeholder 2">
            <a:extLst>
              <a:ext uri="{FF2B5EF4-FFF2-40B4-BE49-F238E27FC236}">
                <a16:creationId xmlns:a16="http://schemas.microsoft.com/office/drawing/2014/main" id="{B4074C07-0807-30FA-DEC2-CD11424CA89B}"/>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285CE63-1105-2251-13FF-6792DA211850}"/>
              </a:ext>
            </a:extLst>
          </p:cNvPr>
          <p:cNvSpPr>
            <a:spLocks noGrp="1"/>
          </p:cNvSpPr>
          <p:nvPr>
            <p:ph type="sldNum" sz="quarter" idx="12"/>
          </p:nvPr>
        </p:nvSpPr>
        <p:spPr/>
        <p:txBody>
          <a:bodyPr/>
          <a:lstStyle/>
          <a:p>
            <a:fld id="{FCD840FF-B76D-4843-B380-76A7185AB81A}" type="slidenum">
              <a:rPr lang="en-IN" smtClean="0"/>
              <a:t>‹#›</a:t>
            </a:fld>
            <a:endParaRPr lang="en-IN"/>
          </a:p>
        </p:txBody>
      </p:sp>
    </p:spTree>
    <p:extLst>
      <p:ext uri="{BB962C8B-B14F-4D97-AF65-F5344CB8AC3E}">
        <p14:creationId xmlns:p14="http://schemas.microsoft.com/office/powerpoint/2010/main" val="1788322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134BE-1779-A7B9-3159-0E74E9955B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11E5BC0-B6AD-9B6D-5880-FD91D4E6ED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80DCF73-3983-755A-D6B4-901F64FA4E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B948B9-0BCC-3352-AED5-322D7B98CEE3}"/>
              </a:ext>
            </a:extLst>
          </p:cNvPr>
          <p:cNvSpPr>
            <a:spLocks noGrp="1"/>
          </p:cNvSpPr>
          <p:nvPr>
            <p:ph type="dt" sz="half" idx="10"/>
          </p:nvPr>
        </p:nvSpPr>
        <p:spPr/>
        <p:txBody>
          <a:bodyPr/>
          <a:lstStyle/>
          <a:p>
            <a:fld id="{1BECE435-2B4A-466A-A129-77309F7B9B31}" type="datetimeFigureOut">
              <a:rPr lang="en-IN" smtClean="0"/>
              <a:t>15-10-2026</a:t>
            </a:fld>
            <a:endParaRPr lang="en-IN"/>
          </a:p>
        </p:txBody>
      </p:sp>
      <p:sp>
        <p:nvSpPr>
          <p:cNvPr id="6" name="Footer Placeholder 5">
            <a:extLst>
              <a:ext uri="{FF2B5EF4-FFF2-40B4-BE49-F238E27FC236}">
                <a16:creationId xmlns:a16="http://schemas.microsoft.com/office/drawing/2014/main" id="{611E55F8-4CE3-4F4A-6EB6-68EA0A479FA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CF67832-5083-E897-7D9B-CCF81BAFB2A1}"/>
              </a:ext>
            </a:extLst>
          </p:cNvPr>
          <p:cNvSpPr>
            <a:spLocks noGrp="1"/>
          </p:cNvSpPr>
          <p:nvPr>
            <p:ph type="sldNum" sz="quarter" idx="12"/>
          </p:nvPr>
        </p:nvSpPr>
        <p:spPr/>
        <p:txBody>
          <a:bodyPr/>
          <a:lstStyle/>
          <a:p>
            <a:fld id="{FCD840FF-B76D-4843-B380-76A7185AB81A}" type="slidenum">
              <a:rPr lang="en-IN" smtClean="0"/>
              <a:t>‹#›</a:t>
            </a:fld>
            <a:endParaRPr lang="en-IN"/>
          </a:p>
        </p:txBody>
      </p:sp>
    </p:spTree>
    <p:extLst>
      <p:ext uri="{BB962C8B-B14F-4D97-AF65-F5344CB8AC3E}">
        <p14:creationId xmlns:p14="http://schemas.microsoft.com/office/powerpoint/2010/main" val="1832497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18CFA-FE42-63E6-9D7F-F6272E1064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434B596B-5A08-86DC-B95F-83C92CBF11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A807579-36C5-DEB4-AAF0-6C6D6E9CE5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24EE4D-C462-5683-FAD0-D7EA17A29F0B}"/>
              </a:ext>
            </a:extLst>
          </p:cNvPr>
          <p:cNvSpPr>
            <a:spLocks noGrp="1"/>
          </p:cNvSpPr>
          <p:nvPr>
            <p:ph type="dt" sz="half" idx="10"/>
          </p:nvPr>
        </p:nvSpPr>
        <p:spPr/>
        <p:txBody>
          <a:bodyPr/>
          <a:lstStyle/>
          <a:p>
            <a:fld id="{1BECE435-2B4A-466A-A129-77309F7B9B31}" type="datetimeFigureOut">
              <a:rPr lang="en-IN" smtClean="0"/>
              <a:t>15-10-2026</a:t>
            </a:fld>
            <a:endParaRPr lang="en-IN"/>
          </a:p>
        </p:txBody>
      </p:sp>
      <p:sp>
        <p:nvSpPr>
          <p:cNvPr id="6" name="Footer Placeholder 5">
            <a:extLst>
              <a:ext uri="{FF2B5EF4-FFF2-40B4-BE49-F238E27FC236}">
                <a16:creationId xmlns:a16="http://schemas.microsoft.com/office/drawing/2014/main" id="{01AC7661-B60F-6000-97EC-066C2F6EB6D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B127900-90AA-674A-79F5-4C9CF3255D39}"/>
              </a:ext>
            </a:extLst>
          </p:cNvPr>
          <p:cNvSpPr>
            <a:spLocks noGrp="1"/>
          </p:cNvSpPr>
          <p:nvPr>
            <p:ph type="sldNum" sz="quarter" idx="12"/>
          </p:nvPr>
        </p:nvSpPr>
        <p:spPr/>
        <p:txBody>
          <a:bodyPr/>
          <a:lstStyle/>
          <a:p>
            <a:fld id="{FCD840FF-B76D-4843-B380-76A7185AB81A}" type="slidenum">
              <a:rPr lang="en-IN" smtClean="0"/>
              <a:t>‹#›</a:t>
            </a:fld>
            <a:endParaRPr lang="en-IN"/>
          </a:p>
        </p:txBody>
      </p:sp>
    </p:spTree>
    <p:extLst>
      <p:ext uri="{BB962C8B-B14F-4D97-AF65-F5344CB8AC3E}">
        <p14:creationId xmlns:p14="http://schemas.microsoft.com/office/powerpoint/2010/main" val="411749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9843F-0791-92D0-4CD1-1AF5C100989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E79BE2A-946A-4FB4-4774-B0BF9E5E90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152D393-431E-0CE5-72C3-F017507C510A}"/>
              </a:ext>
            </a:extLst>
          </p:cNvPr>
          <p:cNvSpPr>
            <a:spLocks noGrp="1"/>
          </p:cNvSpPr>
          <p:nvPr>
            <p:ph type="dt" sz="half" idx="10"/>
          </p:nvPr>
        </p:nvSpPr>
        <p:spPr/>
        <p:txBody>
          <a:bodyPr/>
          <a:lstStyle/>
          <a:p>
            <a:fld id="{1BECE435-2B4A-466A-A129-77309F7B9B31}" type="datetimeFigureOut">
              <a:rPr lang="en-IN" smtClean="0"/>
              <a:t>15-10-2026</a:t>
            </a:fld>
            <a:endParaRPr lang="en-IN"/>
          </a:p>
        </p:txBody>
      </p:sp>
      <p:sp>
        <p:nvSpPr>
          <p:cNvPr id="5" name="Footer Placeholder 4">
            <a:extLst>
              <a:ext uri="{FF2B5EF4-FFF2-40B4-BE49-F238E27FC236}">
                <a16:creationId xmlns:a16="http://schemas.microsoft.com/office/drawing/2014/main" id="{E39C5F28-E07F-D919-5CC6-D683B8B06A8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585F288-D0A0-397A-C1B6-419D57F89179}"/>
              </a:ext>
            </a:extLst>
          </p:cNvPr>
          <p:cNvSpPr>
            <a:spLocks noGrp="1"/>
          </p:cNvSpPr>
          <p:nvPr>
            <p:ph type="sldNum" sz="quarter" idx="12"/>
          </p:nvPr>
        </p:nvSpPr>
        <p:spPr/>
        <p:txBody>
          <a:bodyPr/>
          <a:lstStyle/>
          <a:p>
            <a:fld id="{FCD840FF-B76D-4843-B380-76A7185AB81A}" type="slidenum">
              <a:rPr lang="en-IN" smtClean="0"/>
              <a:t>‹#›</a:t>
            </a:fld>
            <a:endParaRPr lang="en-IN"/>
          </a:p>
        </p:txBody>
      </p:sp>
    </p:spTree>
    <p:extLst>
      <p:ext uri="{BB962C8B-B14F-4D97-AF65-F5344CB8AC3E}">
        <p14:creationId xmlns:p14="http://schemas.microsoft.com/office/powerpoint/2010/main" val="3343526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9B373E-2EF8-2F5C-89E1-E0AA4FD3C08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5CA39A8-4EC3-7E06-61D8-3B9C89C196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F9639B7-3C4E-B802-A3A4-0CB74D6C7F1C}"/>
              </a:ext>
            </a:extLst>
          </p:cNvPr>
          <p:cNvSpPr>
            <a:spLocks noGrp="1"/>
          </p:cNvSpPr>
          <p:nvPr>
            <p:ph type="dt" sz="half" idx="10"/>
          </p:nvPr>
        </p:nvSpPr>
        <p:spPr/>
        <p:txBody>
          <a:bodyPr/>
          <a:lstStyle/>
          <a:p>
            <a:fld id="{1BECE435-2B4A-466A-A129-77309F7B9B31}" type="datetimeFigureOut">
              <a:rPr lang="en-IN" smtClean="0"/>
              <a:t>15-10-2026</a:t>
            </a:fld>
            <a:endParaRPr lang="en-IN"/>
          </a:p>
        </p:txBody>
      </p:sp>
      <p:sp>
        <p:nvSpPr>
          <p:cNvPr id="5" name="Footer Placeholder 4">
            <a:extLst>
              <a:ext uri="{FF2B5EF4-FFF2-40B4-BE49-F238E27FC236}">
                <a16:creationId xmlns:a16="http://schemas.microsoft.com/office/drawing/2014/main" id="{AFAA1C4B-87DE-C97E-B077-DB9CEFB5FB9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0EFB1E6-C2ED-0FEB-9F17-41BC26F90B36}"/>
              </a:ext>
            </a:extLst>
          </p:cNvPr>
          <p:cNvSpPr>
            <a:spLocks noGrp="1"/>
          </p:cNvSpPr>
          <p:nvPr>
            <p:ph type="sldNum" sz="quarter" idx="12"/>
          </p:nvPr>
        </p:nvSpPr>
        <p:spPr/>
        <p:txBody>
          <a:bodyPr/>
          <a:lstStyle/>
          <a:p>
            <a:fld id="{FCD840FF-B76D-4843-B380-76A7185AB81A}" type="slidenum">
              <a:rPr lang="en-IN" smtClean="0"/>
              <a:t>‹#›</a:t>
            </a:fld>
            <a:endParaRPr lang="en-IN"/>
          </a:p>
        </p:txBody>
      </p:sp>
    </p:spTree>
    <p:extLst>
      <p:ext uri="{BB962C8B-B14F-4D97-AF65-F5344CB8AC3E}">
        <p14:creationId xmlns:p14="http://schemas.microsoft.com/office/powerpoint/2010/main" val="3595688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CCB3F0-3A22-D1DD-05EA-8F68788287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C4C3292-5284-1AE5-4F43-3BF44829DE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B7DB69E-BFA6-BBF1-D13F-28BDDE9D0B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ECE435-2B4A-466A-A129-77309F7B9B31}" type="datetimeFigureOut">
              <a:rPr lang="en-IN" smtClean="0"/>
              <a:t>15-10-2026</a:t>
            </a:fld>
            <a:endParaRPr lang="en-IN"/>
          </a:p>
        </p:txBody>
      </p:sp>
      <p:sp>
        <p:nvSpPr>
          <p:cNvPr id="5" name="Footer Placeholder 4">
            <a:extLst>
              <a:ext uri="{FF2B5EF4-FFF2-40B4-BE49-F238E27FC236}">
                <a16:creationId xmlns:a16="http://schemas.microsoft.com/office/drawing/2014/main" id="{E282805E-90C6-C90B-A6DF-F959BF90BC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3759FB32-CC43-16C0-3C9C-A6F0685B83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D840FF-B76D-4843-B380-76A7185AB81A}" type="slidenum">
              <a:rPr lang="en-IN" smtClean="0"/>
              <a:t>‹#›</a:t>
            </a:fld>
            <a:endParaRPr lang="en-IN"/>
          </a:p>
        </p:txBody>
      </p:sp>
    </p:spTree>
    <p:extLst>
      <p:ext uri="{BB962C8B-B14F-4D97-AF65-F5344CB8AC3E}">
        <p14:creationId xmlns:p14="http://schemas.microsoft.com/office/powerpoint/2010/main" val="35803800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ustomXml" Target="../ink/ink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customXml" Target="../ink/ink4.xml"/></Relationships>
</file>

<file path=ppt/slides/_rels/slide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customXml" Target="../ink/ink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customXml" Target="../ink/ink6.xml"/></Relationships>
</file>

<file path=ppt/slides/_rels/slide6.xml.rels><?xml version="1.0" encoding="UTF-8" standalone="yes"?>
<Relationships xmlns="http://schemas.openxmlformats.org/package/2006/relationships"><Relationship Id="rId3" Type="http://schemas.openxmlformats.org/officeDocument/2006/relationships/customXml" Target="../ink/ink7.xm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customXml" Target="../ink/ink8.xml"/></Relationships>
</file>

<file path=ppt/slides/_rels/slide8.xml.rels><?xml version="1.0" encoding="UTF-8" standalone="yes"?>
<Relationships xmlns="http://schemas.openxmlformats.org/package/2006/relationships"><Relationship Id="rId3" Type="http://schemas.openxmlformats.org/officeDocument/2006/relationships/customXml" Target="../ink/ink9.xm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customXml" Target="../ink/ink10.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customXml" Target="../ink/ink1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customXml" Target="../ink/ink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ustomXml" Target="../ink/ink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Layout" Target="../diagrams/layout1.xml"/><Relationship Id="rId7" Type="http://schemas.openxmlformats.org/officeDocument/2006/relationships/customXml" Target="../ink/ink14.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customXml" Target="../ink/ink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ustomXml" Target="../ink/ink17.xml"/><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customXml" Target="../ink/ink18.xml"/><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customXml" Target="../ink/ink19.xml"/><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customXml" Target="../ink/ink20.xml"/><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customXml" Target="../ink/ink21.xml"/><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customXml" Target="../ink/ink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ustomXml" Target="../ink/ink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customXml" Target="../ink/ink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customXml" Target="../ink/ink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customXml" Target="../ink/ink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customXml" Target="../ink/ink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customXml" Target="../ink/ink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customXml" Target="../ink/ink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ustomXml" Target="../ink/ink30.xml"/><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customXml" Target="../ink/ink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customXml" Target="../ink/ink32.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customXml" Target="../ink/ink33.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customXml" Target="../ink/ink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customXml" Target="../ink/ink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customXml" Target="../ink/ink36.xml"/></Relationships>
</file>

<file path=ppt/slides/_rels/slide47.xml.rels><?xml version="1.0" encoding="UTF-8" standalone="yes"?>
<Relationships xmlns="http://schemas.openxmlformats.org/package/2006/relationships"><Relationship Id="rId3" Type="http://schemas.openxmlformats.org/officeDocument/2006/relationships/customXml" Target="../ink/ink37.xml"/><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8.xml.rels><?xml version="1.0" encoding="UTF-8" standalone="yes"?>
<Relationships xmlns="http://schemas.openxmlformats.org/package/2006/relationships"><Relationship Id="rId3" Type="http://schemas.openxmlformats.org/officeDocument/2006/relationships/customXml" Target="../ink/ink38.xml"/><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9.xml.rels><?xml version="1.0" encoding="UTF-8" standalone="yes"?>
<Relationships xmlns="http://schemas.openxmlformats.org/package/2006/relationships"><Relationship Id="rId3" Type="http://schemas.openxmlformats.org/officeDocument/2006/relationships/customXml" Target="../ink/ink39.xml"/><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5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customXml" Target="../ink/ink4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customXml" Target="../ink/ink41.xml"/><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customXml" Target="../ink/ink42.xml"/><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customXml" Target="../ink/ink4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customXml" Target="../ink/ink4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customXml" Target="../ink/ink4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8FB81-53CB-5B58-CCC6-C0B11DDD25CE}"/>
              </a:ext>
            </a:extLst>
          </p:cNvPr>
          <p:cNvSpPr>
            <a:spLocks noGrp="1"/>
          </p:cNvSpPr>
          <p:nvPr>
            <p:ph type="ctrTitle"/>
          </p:nvPr>
        </p:nvSpPr>
        <p:spPr/>
        <p:txBody>
          <a:bodyPr/>
          <a:lstStyle/>
          <a:p>
            <a:r>
              <a:rPr lang="en-IN" dirty="0"/>
              <a:t>Main Memory</a:t>
            </a:r>
          </a:p>
        </p:txBody>
      </p:sp>
    </p:spTree>
    <p:extLst>
      <p:ext uri="{BB962C8B-B14F-4D97-AF65-F5344CB8AC3E}">
        <p14:creationId xmlns:p14="http://schemas.microsoft.com/office/powerpoint/2010/main" val="304857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202B0-F38C-0FBC-6059-CD6DBD2A574F}"/>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7B579CA-C20E-FFF1-48D5-6982CEC234BA}"/>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17DABC0F-7C64-DCCA-D65E-34962F594E6D}"/>
              </a:ext>
            </a:extLst>
          </p:cNvPr>
          <p:cNvPicPr>
            <a:picLocks noChangeAspect="1"/>
          </p:cNvPicPr>
          <p:nvPr/>
        </p:nvPicPr>
        <p:blipFill>
          <a:blip r:embed="rId2"/>
          <a:stretch>
            <a:fillRect/>
          </a:stretch>
        </p:blipFill>
        <p:spPr>
          <a:xfrm>
            <a:off x="146777" y="160860"/>
            <a:ext cx="6599463" cy="3194593"/>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507FD159-4B6B-17C4-6DA2-03B5B7B1EE1D}"/>
                  </a:ext>
                </a:extLst>
              </p14:cNvPr>
              <p14:cNvContentPartPr/>
              <p14:nvPr/>
            </p14:nvContentPartPr>
            <p14:xfrm>
              <a:off x="456840" y="194760"/>
              <a:ext cx="11387880" cy="6142320"/>
            </p14:xfrm>
          </p:contentPart>
        </mc:Choice>
        <mc:Fallback xmlns="">
          <p:pic>
            <p:nvPicPr>
              <p:cNvPr id="6" name="Ink 5">
                <a:extLst>
                  <a:ext uri="{FF2B5EF4-FFF2-40B4-BE49-F238E27FC236}">
                    <a16:creationId xmlns:a16="http://schemas.microsoft.com/office/drawing/2014/main" id="{507FD159-4B6B-17C4-6DA2-03B5B7B1EE1D}"/>
                  </a:ext>
                </a:extLst>
              </p:cNvPr>
              <p:cNvPicPr/>
              <p:nvPr/>
            </p:nvPicPr>
            <p:blipFill>
              <a:blip r:embed="rId4"/>
              <a:stretch>
                <a:fillRect/>
              </a:stretch>
            </p:blipFill>
            <p:spPr>
              <a:xfrm>
                <a:off x="447480" y="185400"/>
                <a:ext cx="11406600" cy="6161040"/>
              </a:xfrm>
              <a:prstGeom prst="rect">
                <a:avLst/>
              </a:prstGeom>
            </p:spPr>
          </p:pic>
        </mc:Fallback>
      </mc:AlternateContent>
    </p:spTree>
    <p:extLst>
      <p:ext uri="{BB962C8B-B14F-4D97-AF65-F5344CB8AC3E}">
        <p14:creationId xmlns:p14="http://schemas.microsoft.com/office/powerpoint/2010/main" val="1552336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6B9018D3-ACBB-9E8C-FDC7-BF3D32660980}"/>
                  </a:ext>
                </a:extLst>
              </p14:cNvPr>
              <p14:cNvContentPartPr/>
              <p14:nvPr/>
            </p14:nvContentPartPr>
            <p14:xfrm>
              <a:off x="628200" y="651960"/>
              <a:ext cx="10923120" cy="5475600"/>
            </p14:xfrm>
          </p:contentPart>
        </mc:Choice>
        <mc:Fallback xmlns="">
          <p:pic>
            <p:nvPicPr>
              <p:cNvPr id="4" name="Ink 3">
                <a:extLst>
                  <a:ext uri="{FF2B5EF4-FFF2-40B4-BE49-F238E27FC236}">
                    <a16:creationId xmlns:a16="http://schemas.microsoft.com/office/drawing/2014/main" id="{6B9018D3-ACBB-9E8C-FDC7-BF3D32660980}"/>
                  </a:ext>
                </a:extLst>
              </p:cNvPr>
              <p:cNvPicPr/>
              <p:nvPr/>
            </p:nvPicPr>
            <p:blipFill>
              <a:blip r:embed="rId3"/>
              <a:stretch>
                <a:fillRect/>
              </a:stretch>
            </p:blipFill>
            <p:spPr>
              <a:xfrm>
                <a:off x="618840" y="642600"/>
                <a:ext cx="10941840" cy="5494320"/>
              </a:xfrm>
              <a:prstGeom prst="rect">
                <a:avLst/>
              </a:prstGeom>
            </p:spPr>
          </p:pic>
        </mc:Fallback>
      </mc:AlternateContent>
    </p:spTree>
    <p:extLst>
      <p:ext uri="{BB962C8B-B14F-4D97-AF65-F5344CB8AC3E}">
        <p14:creationId xmlns:p14="http://schemas.microsoft.com/office/powerpoint/2010/main" val="4160098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2010D86-1C16-8417-6481-D479B75102C6}"/>
              </a:ext>
            </a:extLst>
          </p:cNvPr>
          <p:cNvSpPr txBox="1"/>
          <p:nvPr/>
        </p:nvSpPr>
        <p:spPr>
          <a:xfrm>
            <a:off x="825269" y="1364410"/>
            <a:ext cx="9871363" cy="4524315"/>
          </a:xfrm>
          <a:prstGeom prst="rect">
            <a:avLst/>
          </a:prstGeom>
          <a:noFill/>
        </p:spPr>
        <p:txBody>
          <a:bodyPr wrap="square">
            <a:spAutoFit/>
          </a:bodyPr>
          <a:lstStyle/>
          <a:p>
            <a:pPr marL="285750" indent="-28575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Program must be brought (from disk)  into memory and placed within a process for it to be run</a:t>
            </a:r>
            <a:endParaRPr lang="en-US" altLang="en-US" sz="1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Main memory and registers are only storage CPU can access directly.</a:t>
            </a:r>
          </a:p>
          <a:p>
            <a:pPr marL="285750" indent="-28575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Memory unit only sees a stream of:</a:t>
            </a:r>
          </a:p>
          <a:p>
            <a:pPr marL="742950" lvl="2" indent="-28575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addresses + read requests, or </a:t>
            </a:r>
          </a:p>
          <a:p>
            <a:pPr marL="742950" lvl="2" indent="-28575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address + data and write requests</a:t>
            </a:r>
          </a:p>
          <a:p>
            <a:pPr marL="285750" indent="-28575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Register access is done in one CPU clock (or less)</a:t>
            </a:r>
            <a:endParaRPr lang="en-US" altLang="en-US" sz="1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Main memory can take many cycles, causing a </a:t>
            </a:r>
            <a:r>
              <a:rPr lang="en-US" altLang="en-US" sz="2400" b="1" dirty="0">
                <a:solidFill>
                  <a:srgbClr val="006699"/>
                </a:solidFill>
                <a:latin typeface="Times New Roman" panose="02020603050405020304" pitchFamily="18" charset="0"/>
                <a:cs typeface="Times New Roman" panose="02020603050405020304" pitchFamily="18" charset="0"/>
              </a:rPr>
              <a:t>stall</a:t>
            </a:r>
          </a:p>
          <a:p>
            <a:pPr marL="285750" indent="-285750">
              <a:buFont typeface="Arial" panose="020B0604020202020204" pitchFamily="34" charset="0"/>
              <a:buChar char="•"/>
            </a:pPr>
            <a:r>
              <a:rPr lang="en-US" altLang="en-US" sz="2400" b="1" dirty="0">
                <a:solidFill>
                  <a:srgbClr val="006699"/>
                </a:solidFill>
                <a:latin typeface="Times New Roman" panose="02020603050405020304" pitchFamily="18" charset="0"/>
                <a:cs typeface="Times New Roman" panose="02020603050405020304" pitchFamily="18" charset="0"/>
              </a:rPr>
              <a:t>Cache</a:t>
            </a:r>
            <a:r>
              <a:rPr lang="en-US" altLang="en-US" sz="2400" dirty="0">
                <a:solidFill>
                  <a:srgbClr val="3366FF"/>
                </a:solidFill>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sits between main memory and CPU registers</a:t>
            </a:r>
            <a:endParaRPr lang="en-US" altLang="en-US" sz="1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Protection of memory required to ensure correct operation</a:t>
            </a:r>
          </a:p>
          <a:p>
            <a:pPr marL="285750" indent="-285750">
              <a:buFont typeface="Arial" panose="020B0604020202020204" pitchFamily="34" charset="0"/>
              <a:buChar char="•"/>
            </a:pPr>
            <a:endParaRPr lang="en-US" altLang="en-US" sz="2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altLang="en-US" sz="2400" dirty="0">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14E85D12-A179-49DD-AB72-1C6EAAF20EF7}"/>
              </a:ext>
            </a:extLst>
          </p:cNvPr>
          <p:cNvSpPr>
            <a:spLocks noGrp="1" noChangeArrowheads="1"/>
          </p:cNvSpPr>
          <p:nvPr/>
        </p:nvSpPr>
        <p:spPr bwMode="auto">
          <a:xfrm>
            <a:off x="508000" y="448469"/>
            <a:ext cx="6764338"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b="0" dirty="0">
                <a:solidFill>
                  <a:srgbClr val="C00000"/>
                </a:solidFill>
                <a:latin typeface="Times New Roman" panose="02020603050405020304" pitchFamily="18" charset="0"/>
                <a:cs typeface="Times New Roman" panose="02020603050405020304" pitchFamily="18" charset="0"/>
              </a:rPr>
              <a:t>Background</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B1838229-63B8-CC1F-A32E-5A1F37F11E9A}"/>
                  </a:ext>
                </a:extLst>
              </p14:cNvPr>
              <p14:cNvContentPartPr/>
              <p14:nvPr/>
            </p14:nvContentPartPr>
            <p14:xfrm>
              <a:off x="778320" y="1359720"/>
              <a:ext cx="9541800" cy="3773520"/>
            </p14:xfrm>
          </p:contentPart>
        </mc:Choice>
        <mc:Fallback xmlns="">
          <p:pic>
            <p:nvPicPr>
              <p:cNvPr id="3" name="Ink 2">
                <a:extLst>
                  <a:ext uri="{FF2B5EF4-FFF2-40B4-BE49-F238E27FC236}">
                    <a16:creationId xmlns:a16="http://schemas.microsoft.com/office/drawing/2014/main" id="{B1838229-63B8-CC1F-A32E-5A1F37F11E9A}"/>
                  </a:ext>
                </a:extLst>
              </p:cNvPr>
              <p:cNvPicPr/>
              <p:nvPr/>
            </p:nvPicPr>
            <p:blipFill>
              <a:blip r:embed="rId3"/>
              <a:stretch>
                <a:fillRect/>
              </a:stretch>
            </p:blipFill>
            <p:spPr>
              <a:xfrm>
                <a:off x="768960" y="1350360"/>
                <a:ext cx="9560520" cy="37922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E8A1D41D-B795-E557-DECF-8BE585566928}"/>
                  </a:ext>
                </a:extLst>
              </p14:cNvPr>
              <p14:cNvContentPartPr/>
              <p14:nvPr/>
            </p14:nvContentPartPr>
            <p14:xfrm>
              <a:off x="5964480" y="467280"/>
              <a:ext cx="2405160" cy="505800"/>
            </p14:xfrm>
          </p:contentPart>
        </mc:Choice>
        <mc:Fallback xmlns="">
          <p:pic>
            <p:nvPicPr>
              <p:cNvPr id="4" name="Ink 3">
                <a:extLst>
                  <a:ext uri="{FF2B5EF4-FFF2-40B4-BE49-F238E27FC236}">
                    <a16:creationId xmlns:a16="http://schemas.microsoft.com/office/drawing/2014/main" id="{E8A1D41D-B795-E557-DECF-8BE585566928}"/>
                  </a:ext>
                </a:extLst>
              </p:cNvPr>
              <p:cNvPicPr/>
              <p:nvPr/>
            </p:nvPicPr>
            <p:blipFill>
              <a:blip r:embed="rId5"/>
              <a:stretch>
                <a:fillRect/>
              </a:stretch>
            </p:blipFill>
            <p:spPr>
              <a:xfrm>
                <a:off x="5955120" y="457920"/>
                <a:ext cx="2423880" cy="524520"/>
              </a:xfrm>
              <a:prstGeom prst="rect">
                <a:avLst/>
              </a:prstGeom>
            </p:spPr>
          </p:pic>
        </mc:Fallback>
      </mc:AlternateContent>
    </p:spTree>
    <p:extLst>
      <p:ext uri="{BB962C8B-B14F-4D97-AF65-F5344CB8AC3E}">
        <p14:creationId xmlns:p14="http://schemas.microsoft.com/office/powerpoint/2010/main" val="1802466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027D7-35F5-CCF4-F130-76656AA61DF6}"/>
              </a:ext>
            </a:extLst>
          </p:cNvPr>
          <p:cNvSpPr>
            <a:spLocks noGrp="1"/>
          </p:cNvSpPr>
          <p:nvPr>
            <p:ph type="title"/>
          </p:nvPr>
        </p:nvSpPr>
        <p:spPr>
          <a:xfrm>
            <a:off x="695960" y="243205"/>
            <a:ext cx="10515600" cy="803275"/>
          </a:xfrm>
        </p:spPr>
        <p:txBody>
          <a:bodyPr>
            <a:normAutofit/>
          </a:bodyPr>
          <a:lstStyle/>
          <a:p>
            <a:r>
              <a:rPr lang="en-US" sz="4800" dirty="0">
                <a:solidFill>
                  <a:srgbClr val="C00000"/>
                </a:solidFill>
                <a:latin typeface="Times New Roman" panose="02020603050405020304" pitchFamily="18" charset="0"/>
                <a:cs typeface="Times New Roman" panose="02020603050405020304" pitchFamily="18" charset="0"/>
              </a:rPr>
              <a:t>Background</a:t>
            </a:r>
            <a:endParaRPr lang="en-IN" sz="4800"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2946E74-00C9-7DA7-80FB-D269DEF82380}"/>
              </a:ext>
            </a:extLst>
          </p:cNvPr>
          <p:cNvSpPr>
            <a:spLocks noGrp="1"/>
          </p:cNvSpPr>
          <p:nvPr>
            <p:ph idx="1"/>
          </p:nvPr>
        </p:nvSpPr>
        <p:spPr>
          <a:xfrm>
            <a:off x="939800" y="1253331"/>
            <a:ext cx="10515600" cy="4351338"/>
          </a:xfrm>
        </p:spPr>
        <p:txBody>
          <a:bodyPr>
            <a:normAutofit lnSpcReduction="10000"/>
          </a:bodyPr>
          <a:lstStyle/>
          <a:p>
            <a:r>
              <a:rPr lang="en-US" dirty="0">
                <a:latin typeface="Times New Roman" panose="02020603050405020304" pitchFamily="18" charset="0"/>
                <a:cs typeface="Times New Roman" panose="02020603050405020304" pitchFamily="18" charset="0"/>
              </a:rPr>
              <a:t>Basic hardware</a:t>
            </a:r>
          </a:p>
          <a:p>
            <a:pPr lvl="1"/>
            <a:r>
              <a:rPr lang="en-US" dirty="0">
                <a:latin typeface="Times New Roman" panose="02020603050405020304" pitchFamily="18" charset="0"/>
                <a:cs typeface="Times New Roman" panose="02020603050405020304" pitchFamily="18" charset="0"/>
              </a:rPr>
              <a:t>Hardware support</a:t>
            </a:r>
          </a:p>
          <a:p>
            <a:r>
              <a:rPr lang="en-US" dirty="0">
                <a:latin typeface="Times New Roman" panose="02020603050405020304" pitchFamily="18" charset="0"/>
                <a:cs typeface="Times New Roman" panose="02020603050405020304" pitchFamily="18" charset="0"/>
              </a:rPr>
              <a:t>Address Binding</a:t>
            </a:r>
          </a:p>
          <a:p>
            <a:pPr lvl="1"/>
            <a:r>
              <a:rPr lang="en-US" dirty="0">
                <a:latin typeface="Times New Roman" panose="02020603050405020304" pitchFamily="18" charset="0"/>
                <a:cs typeface="Times New Roman" panose="02020603050405020304" pitchFamily="18" charset="0"/>
              </a:rPr>
              <a:t>Assigning address to instructions and data</a:t>
            </a:r>
          </a:p>
          <a:p>
            <a:r>
              <a:rPr lang="en-US" dirty="0">
                <a:latin typeface="Times New Roman" panose="02020603050405020304" pitchFamily="18" charset="0"/>
                <a:cs typeface="Times New Roman" panose="02020603050405020304" pitchFamily="18" charset="0"/>
              </a:rPr>
              <a:t>Logical address versus Physical address</a:t>
            </a:r>
          </a:p>
          <a:p>
            <a:pPr lvl="1"/>
            <a:r>
              <a:rPr lang="en-US" dirty="0">
                <a:latin typeface="Times New Roman" panose="02020603050405020304" pitchFamily="18" charset="0"/>
                <a:cs typeface="Times New Roman" panose="02020603050405020304" pitchFamily="18" charset="0"/>
              </a:rPr>
              <a:t>CPU generated address and real address</a:t>
            </a:r>
          </a:p>
          <a:p>
            <a:r>
              <a:rPr lang="en-US" dirty="0">
                <a:latin typeface="Times New Roman" panose="02020603050405020304" pitchFamily="18" charset="0"/>
                <a:cs typeface="Times New Roman" panose="02020603050405020304" pitchFamily="18" charset="0"/>
              </a:rPr>
              <a:t>Dynamic Loading</a:t>
            </a:r>
          </a:p>
          <a:p>
            <a:pPr lvl="1"/>
            <a:r>
              <a:rPr lang="en-US" dirty="0">
                <a:latin typeface="Times New Roman" panose="02020603050405020304" pitchFamily="18" charset="0"/>
                <a:cs typeface="Times New Roman" panose="02020603050405020304" pitchFamily="18" charset="0"/>
              </a:rPr>
              <a:t>For better memory –space utilization</a:t>
            </a:r>
          </a:p>
          <a:p>
            <a:r>
              <a:rPr lang="en-US" dirty="0">
                <a:latin typeface="Times New Roman" panose="02020603050405020304" pitchFamily="18" charset="0"/>
                <a:cs typeface="Times New Roman" panose="02020603050405020304" pitchFamily="18" charset="0"/>
              </a:rPr>
              <a:t>Dynamic Linking and shared libraries</a:t>
            </a:r>
          </a:p>
          <a:p>
            <a:pPr lvl="1"/>
            <a:r>
              <a:rPr lang="en-US" dirty="0">
                <a:latin typeface="Times New Roman" panose="02020603050405020304" pitchFamily="18" charset="0"/>
                <a:cs typeface="Times New Roman" panose="02020603050405020304" pitchFamily="18" charset="0"/>
              </a:rPr>
              <a:t>Linking the library is postponed to run-time</a:t>
            </a:r>
            <a:endParaRPr lang="en-IN" dirty="0">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36E613B3-C2EE-2668-E689-467BEECC4037}"/>
                  </a:ext>
                </a:extLst>
              </p14:cNvPr>
              <p14:cNvContentPartPr/>
              <p14:nvPr/>
            </p14:nvContentPartPr>
            <p14:xfrm>
              <a:off x="1373760" y="191160"/>
              <a:ext cx="10223640" cy="6479640"/>
            </p14:xfrm>
          </p:contentPart>
        </mc:Choice>
        <mc:Fallback xmlns="">
          <p:pic>
            <p:nvPicPr>
              <p:cNvPr id="4" name="Ink 3">
                <a:extLst>
                  <a:ext uri="{FF2B5EF4-FFF2-40B4-BE49-F238E27FC236}">
                    <a16:creationId xmlns:a16="http://schemas.microsoft.com/office/drawing/2014/main" id="{36E613B3-C2EE-2668-E689-467BEECC4037}"/>
                  </a:ext>
                </a:extLst>
              </p:cNvPr>
              <p:cNvPicPr/>
              <p:nvPr/>
            </p:nvPicPr>
            <p:blipFill>
              <a:blip r:embed="rId3"/>
              <a:stretch>
                <a:fillRect/>
              </a:stretch>
            </p:blipFill>
            <p:spPr>
              <a:xfrm>
                <a:off x="1364400" y="181800"/>
                <a:ext cx="10242360" cy="64983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EAA0A760-717E-E48D-E0AD-CE7EF8E66BF7}"/>
                  </a:ext>
                </a:extLst>
              </p14:cNvPr>
              <p14:cNvContentPartPr/>
              <p14:nvPr/>
            </p14:nvContentPartPr>
            <p14:xfrm>
              <a:off x="689760" y="239760"/>
              <a:ext cx="10436040" cy="4772520"/>
            </p14:xfrm>
          </p:contentPart>
        </mc:Choice>
        <mc:Fallback xmlns="">
          <p:pic>
            <p:nvPicPr>
              <p:cNvPr id="5" name="Ink 4">
                <a:extLst>
                  <a:ext uri="{FF2B5EF4-FFF2-40B4-BE49-F238E27FC236}">
                    <a16:creationId xmlns:a16="http://schemas.microsoft.com/office/drawing/2014/main" id="{EAA0A760-717E-E48D-E0AD-CE7EF8E66BF7}"/>
                  </a:ext>
                </a:extLst>
              </p:cNvPr>
              <p:cNvPicPr/>
              <p:nvPr/>
            </p:nvPicPr>
            <p:blipFill>
              <a:blip r:embed="rId5"/>
              <a:stretch>
                <a:fillRect/>
              </a:stretch>
            </p:blipFill>
            <p:spPr>
              <a:xfrm>
                <a:off x="680400" y="230400"/>
                <a:ext cx="10454760" cy="4791240"/>
              </a:xfrm>
              <a:prstGeom prst="rect">
                <a:avLst/>
              </a:prstGeom>
            </p:spPr>
          </p:pic>
        </mc:Fallback>
      </mc:AlternateContent>
    </p:spTree>
    <p:extLst>
      <p:ext uri="{BB962C8B-B14F-4D97-AF65-F5344CB8AC3E}">
        <p14:creationId xmlns:p14="http://schemas.microsoft.com/office/powerpoint/2010/main" val="3107166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2ABE5-CF88-93E6-0B00-C4795727607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68BDA92-A0FB-DDDD-BC37-DFE9D1860EF0}"/>
              </a:ext>
            </a:extLst>
          </p:cNvPr>
          <p:cNvPicPr>
            <a:picLocks noChangeAspect="1"/>
          </p:cNvPicPr>
          <p:nvPr/>
        </p:nvPicPr>
        <p:blipFill>
          <a:blip r:embed="rId2"/>
          <a:stretch>
            <a:fillRect/>
          </a:stretch>
        </p:blipFill>
        <p:spPr>
          <a:xfrm>
            <a:off x="495570" y="64651"/>
            <a:ext cx="11126546" cy="6539631"/>
          </a:xfrm>
          <a:prstGeom prst="rect">
            <a:avLst/>
          </a:prstGeom>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EBA9B6CD-DAB6-D753-4046-3B4CAAC4D595}"/>
                  </a:ext>
                </a:extLst>
              </p14:cNvPr>
              <p14:cNvContentPartPr/>
              <p14:nvPr/>
            </p14:nvContentPartPr>
            <p14:xfrm>
              <a:off x="614520" y="919440"/>
              <a:ext cx="10795680" cy="5938200"/>
            </p14:xfrm>
          </p:contentPart>
        </mc:Choice>
        <mc:Fallback xmlns="">
          <p:pic>
            <p:nvPicPr>
              <p:cNvPr id="2" name="Ink 1">
                <a:extLst>
                  <a:ext uri="{FF2B5EF4-FFF2-40B4-BE49-F238E27FC236}">
                    <a16:creationId xmlns:a16="http://schemas.microsoft.com/office/drawing/2014/main" id="{EBA9B6CD-DAB6-D753-4046-3B4CAAC4D595}"/>
                  </a:ext>
                </a:extLst>
              </p:cNvPr>
              <p:cNvPicPr/>
              <p:nvPr/>
            </p:nvPicPr>
            <p:blipFill>
              <a:blip r:embed="rId4"/>
              <a:stretch>
                <a:fillRect/>
              </a:stretch>
            </p:blipFill>
            <p:spPr>
              <a:xfrm>
                <a:off x="605160" y="910080"/>
                <a:ext cx="10814400" cy="5956920"/>
              </a:xfrm>
              <a:prstGeom prst="rect">
                <a:avLst/>
              </a:prstGeom>
            </p:spPr>
          </p:pic>
        </mc:Fallback>
      </mc:AlternateContent>
    </p:spTree>
    <p:extLst>
      <p:ext uri="{BB962C8B-B14F-4D97-AF65-F5344CB8AC3E}">
        <p14:creationId xmlns:p14="http://schemas.microsoft.com/office/powerpoint/2010/main" val="3859008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9F9AE-398E-0A25-95BF-918D33F27CD7}"/>
              </a:ext>
            </a:extLst>
          </p:cNvPr>
          <p:cNvSpPr>
            <a:spLocks noGrp="1"/>
          </p:cNvSpPr>
          <p:nvPr>
            <p:ph type="title"/>
          </p:nvPr>
        </p:nvSpPr>
        <p:spPr>
          <a:xfrm>
            <a:off x="584200" y="151765"/>
            <a:ext cx="10515600" cy="5492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fontAlgn="base">
              <a:spcAft>
                <a:spcPct val="0"/>
              </a:spcAft>
            </a:pPr>
            <a:r>
              <a:rPr lang="en-IN" sz="3200" b="1" dirty="0">
                <a:solidFill>
                  <a:srgbClr val="C00000"/>
                </a:solidFill>
                <a:latin typeface="Times New Roman" panose="02020603050405020304" pitchFamily="18" charset="0"/>
                <a:ea typeface="MS PGothic" pitchFamily="34" charset="-128"/>
                <a:cs typeface="Times New Roman" panose="02020603050405020304" pitchFamily="18" charset="0"/>
              </a:rPr>
              <a:t>Basic Hardware</a:t>
            </a:r>
          </a:p>
        </p:txBody>
      </p:sp>
      <p:pic>
        <p:nvPicPr>
          <p:cNvPr id="5" name="Picture 4">
            <a:extLst>
              <a:ext uri="{FF2B5EF4-FFF2-40B4-BE49-F238E27FC236}">
                <a16:creationId xmlns:a16="http://schemas.microsoft.com/office/drawing/2014/main" id="{CF3C3F4F-6FF2-3FA3-339D-96A066C7E3CD}"/>
              </a:ext>
            </a:extLst>
          </p:cNvPr>
          <p:cNvPicPr>
            <a:picLocks noChangeAspect="1"/>
          </p:cNvPicPr>
          <p:nvPr/>
        </p:nvPicPr>
        <p:blipFill>
          <a:blip r:embed="rId2"/>
          <a:stretch>
            <a:fillRect/>
          </a:stretch>
        </p:blipFill>
        <p:spPr>
          <a:xfrm>
            <a:off x="1047164" y="1623105"/>
            <a:ext cx="3839111" cy="3896269"/>
          </a:xfrm>
          <a:prstGeom prst="rect">
            <a:avLst/>
          </a:prstGeom>
        </p:spPr>
      </p:pic>
      <p:pic>
        <p:nvPicPr>
          <p:cNvPr id="7" name="Picture 6">
            <a:extLst>
              <a:ext uri="{FF2B5EF4-FFF2-40B4-BE49-F238E27FC236}">
                <a16:creationId xmlns:a16="http://schemas.microsoft.com/office/drawing/2014/main" id="{83984AF3-4988-950F-44EF-E39338870890}"/>
              </a:ext>
            </a:extLst>
          </p:cNvPr>
          <p:cNvPicPr>
            <a:picLocks noChangeAspect="1"/>
          </p:cNvPicPr>
          <p:nvPr/>
        </p:nvPicPr>
        <p:blipFill>
          <a:blip r:embed="rId3"/>
          <a:stretch>
            <a:fillRect/>
          </a:stretch>
        </p:blipFill>
        <p:spPr>
          <a:xfrm>
            <a:off x="5277684" y="1742512"/>
            <a:ext cx="6725448" cy="3372976"/>
          </a:xfrm>
          <a:prstGeom prst="rect">
            <a:avLst/>
          </a:prstGeom>
        </p:spPr>
      </p:pic>
      <p:sp>
        <p:nvSpPr>
          <p:cNvPr id="9" name="TextBox 8">
            <a:extLst>
              <a:ext uri="{FF2B5EF4-FFF2-40B4-BE49-F238E27FC236}">
                <a16:creationId xmlns:a16="http://schemas.microsoft.com/office/drawing/2014/main" id="{179AB499-BF26-D3D8-A38E-391AE0119E54}"/>
              </a:ext>
            </a:extLst>
          </p:cNvPr>
          <p:cNvSpPr txBox="1"/>
          <p:nvPr/>
        </p:nvSpPr>
        <p:spPr>
          <a:xfrm>
            <a:off x="1198880" y="969294"/>
            <a:ext cx="6096000" cy="646331"/>
          </a:xfrm>
          <a:prstGeom prst="rect">
            <a:avLst/>
          </a:prstGeom>
          <a:noFill/>
        </p:spPr>
        <p:txBody>
          <a:bodyPr wrap="square">
            <a:spAutoFit/>
          </a:bodyPr>
          <a:lstStyle/>
          <a:p>
            <a:r>
              <a:rPr lang="en-IN" sz="1800" b="0" i="0" u="none" strike="noStrike" baseline="0" dirty="0">
                <a:latin typeface="HelveticaNeueLTStd-Roman"/>
              </a:rPr>
              <a:t>A base and a limit register define a logical address space.</a:t>
            </a:r>
          </a:p>
          <a:p>
            <a:endParaRPr lang="en-IN" dirty="0"/>
          </a:p>
        </p:txBody>
      </p:sp>
      <p:sp>
        <p:nvSpPr>
          <p:cNvPr id="11" name="TextBox 10">
            <a:extLst>
              <a:ext uri="{FF2B5EF4-FFF2-40B4-BE49-F238E27FC236}">
                <a16:creationId xmlns:a16="http://schemas.microsoft.com/office/drawing/2014/main" id="{D54A917B-61E9-2860-5C44-D197933C3072}"/>
              </a:ext>
            </a:extLst>
          </p:cNvPr>
          <p:cNvSpPr txBox="1"/>
          <p:nvPr/>
        </p:nvSpPr>
        <p:spPr>
          <a:xfrm>
            <a:off x="6059532" y="5334708"/>
            <a:ext cx="5644788" cy="369332"/>
          </a:xfrm>
          <a:prstGeom prst="rect">
            <a:avLst/>
          </a:prstGeom>
          <a:noFill/>
        </p:spPr>
        <p:txBody>
          <a:bodyPr wrap="square">
            <a:spAutoFit/>
          </a:bodyPr>
          <a:lstStyle/>
          <a:p>
            <a:r>
              <a:rPr lang="en-US" u="sng" dirty="0"/>
              <a:t>Hardware address protection with base and limit registers</a:t>
            </a:r>
            <a:endParaRPr lang="en-IN" u="sng" dirty="0"/>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45D5ED6C-E1E7-944C-FDD9-7D9FADBC6C82}"/>
                  </a:ext>
                </a:extLst>
              </p14:cNvPr>
              <p14:cNvContentPartPr/>
              <p14:nvPr/>
            </p14:nvContentPartPr>
            <p14:xfrm>
              <a:off x="82800" y="153360"/>
              <a:ext cx="11759400" cy="5516280"/>
            </p14:xfrm>
          </p:contentPart>
        </mc:Choice>
        <mc:Fallback xmlns="">
          <p:pic>
            <p:nvPicPr>
              <p:cNvPr id="3" name="Ink 2">
                <a:extLst>
                  <a:ext uri="{FF2B5EF4-FFF2-40B4-BE49-F238E27FC236}">
                    <a16:creationId xmlns:a16="http://schemas.microsoft.com/office/drawing/2014/main" id="{45D5ED6C-E1E7-944C-FDD9-7D9FADBC6C82}"/>
                  </a:ext>
                </a:extLst>
              </p:cNvPr>
              <p:cNvPicPr/>
              <p:nvPr/>
            </p:nvPicPr>
            <p:blipFill>
              <a:blip r:embed="rId5"/>
              <a:stretch>
                <a:fillRect/>
              </a:stretch>
            </p:blipFill>
            <p:spPr>
              <a:xfrm>
                <a:off x="73440" y="144000"/>
                <a:ext cx="11778120" cy="5535000"/>
              </a:xfrm>
              <a:prstGeom prst="rect">
                <a:avLst/>
              </a:prstGeom>
            </p:spPr>
          </p:pic>
        </mc:Fallback>
      </mc:AlternateContent>
    </p:spTree>
    <p:extLst>
      <p:ext uri="{BB962C8B-B14F-4D97-AF65-F5344CB8AC3E}">
        <p14:creationId xmlns:p14="http://schemas.microsoft.com/office/powerpoint/2010/main" val="1834528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31FDCDF-862F-4130-9AC2-74FFC425A8A9}"/>
              </a:ext>
            </a:extLst>
          </p:cNvPr>
          <p:cNvSpPr>
            <a:spLocks noGrp="1" noChangeArrowheads="1"/>
          </p:cNvSpPr>
          <p:nvPr/>
        </p:nvSpPr>
        <p:spPr bwMode="auto">
          <a:xfrm>
            <a:off x="189864" y="171621"/>
            <a:ext cx="9299575" cy="55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sz="3600" dirty="0">
                <a:solidFill>
                  <a:srgbClr val="C00000"/>
                </a:solidFill>
                <a:latin typeface="Times New Roman" panose="02020603050405020304" pitchFamily="18" charset="0"/>
                <a:cs typeface="Times New Roman" panose="02020603050405020304" pitchFamily="18" charset="0"/>
              </a:rPr>
              <a:t>Binding of Instructions and Data to Memory</a:t>
            </a:r>
          </a:p>
        </p:txBody>
      </p:sp>
      <p:sp>
        <p:nvSpPr>
          <p:cNvPr id="5" name="Rectangle 4">
            <a:extLst>
              <a:ext uri="{FF2B5EF4-FFF2-40B4-BE49-F238E27FC236}">
                <a16:creationId xmlns:a16="http://schemas.microsoft.com/office/drawing/2014/main" id="{0EEA4A90-B04E-4456-A1FE-DC4568DFF5CA}"/>
              </a:ext>
            </a:extLst>
          </p:cNvPr>
          <p:cNvSpPr>
            <a:spLocks noGrp="1" noChangeArrowheads="1"/>
          </p:cNvSpPr>
          <p:nvPr/>
        </p:nvSpPr>
        <p:spPr bwMode="auto">
          <a:xfrm>
            <a:off x="697864" y="1057800"/>
            <a:ext cx="7003416" cy="4875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kumimoji="0" lang="en-US" altLang="en-US" sz="2200" dirty="0">
                <a:latin typeface="Times New Roman" panose="02020603050405020304" pitchFamily="18" charset="0"/>
                <a:cs typeface="Times New Roman" panose="02020603050405020304" pitchFamily="18" charset="0"/>
              </a:rPr>
              <a:t>Address binding of instructions and data to memory addresses can happen at three different stages</a:t>
            </a:r>
          </a:p>
          <a:p>
            <a:pPr lvl="1"/>
            <a:r>
              <a:rPr lang="en-US" altLang="en-US" sz="2200" b="1" dirty="0">
                <a:latin typeface="Times New Roman" panose="02020603050405020304" pitchFamily="18" charset="0"/>
                <a:cs typeface="Times New Roman" panose="02020603050405020304" pitchFamily="18" charset="0"/>
              </a:rPr>
              <a:t>Compile time</a:t>
            </a:r>
            <a:r>
              <a:rPr lang="en-US" altLang="en-US" sz="2200" dirty="0">
                <a:latin typeface="Times New Roman" panose="02020603050405020304" pitchFamily="18" charset="0"/>
                <a:cs typeface="Times New Roman" panose="02020603050405020304" pitchFamily="18" charset="0"/>
              </a:rPr>
              <a:t>:  If memory location known a priori, </a:t>
            </a:r>
            <a:r>
              <a:rPr lang="en-US" altLang="en-US" sz="2200" b="1" dirty="0">
                <a:solidFill>
                  <a:srgbClr val="006699"/>
                </a:solidFill>
                <a:latin typeface="Times New Roman" panose="02020603050405020304" pitchFamily="18" charset="0"/>
                <a:cs typeface="Times New Roman" panose="02020603050405020304" pitchFamily="18" charset="0"/>
              </a:rPr>
              <a:t>absolute code </a:t>
            </a:r>
            <a:r>
              <a:rPr lang="en-US" altLang="en-US" sz="2200" dirty="0">
                <a:latin typeface="Times New Roman" panose="02020603050405020304" pitchFamily="18" charset="0"/>
                <a:cs typeface="Times New Roman" panose="02020603050405020304" pitchFamily="18" charset="0"/>
              </a:rPr>
              <a:t>can be generated; must recompile code if starting location changes</a:t>
            </a:r>
          </a:p>
          <a:p>
            <a:pPr lvl="1"/>
            <a:r>
              <a:rPr lang="en-US" altLang="en-US" sz="2200" b="1" dirty="0">
                <a:latin typeface="Times New Roman" panose="02020603050405020304" pitchFamily="18" charset="0"/>
                <a:cs typeface="Times New Roman" panose="02020603050405020304" pitchFamily="18" charset="0"/>
              </a:rPr>
              <a:t>Load time</a:t>
            </a:r>
            <a:r>
              <a:rPr lang="en-US" altLang="en-US" sz="2200" dirty="0">
                <a:latin typeface="Times New Roman" panose="02020603050405020304" pitchFamily="18" charset="0"/>
                <a:cs typeface="Times New Roman" panose="02020603050405020304" pitchFamily="18" charset="0"/>
              </a:rPr>
              <a:t>:  Must generate </a:t>
            </a:r>
            <a:r>
              <a:rPr lang="en-US" altLang="en-US" sz="2200" b="1" dirty="0">
                <a:solidFill>
                  <a:srgbClr val="006699"/>
                </a:solidFill>
                <a:latin typeface="Times New Roman" panose="02020603050405020304" pitchFamily="18" charset="0"/>
                <a:cs typeface="Times New Roman" panose="02020603050405020304" pitchFamily="18" charset="0"/>
              </a:rPr>
              <a:t>relocatable code </a:t>
            </a:r>
            <a:r>
              <a:rPr lang="en-US" altLang="en-US" sz="2200" dirty="0">
                <a:latin typeface="Times New Roman" panose="02020603050405020304" pitchFamily="18" charset="0"/>
                <a:cs typeface="Times New Roman" panose="02020603050405020304" pitchFamily="18" charset="0"/>
              </a:rPr>
              <a:t>if memory location is not known at compile time</a:t>
            </a:r>
          </a:p>
          <a:p>
            <a:pPr lvl="1"/>
            <a:r>
              <a:rPr lang="en-US" altLang="en-US" sz="2200" b="1" dirty="0">
                <a:latin typeface="Times New Roman" panose="02020603050405020304" pitchFamily="18" charset="0"/>
                <a:cs typeface="Times New Roman" panose="02020603050405020304" pitchFamily="18" charset="0"/>
              </a:rPr>
              <a:t>Execution time</a:t>
            </a:r>
            <a:r>
              <a:rPr lang="en-US" altLang="en-US" sz="2200" dirty="0">
                <a:latin typeface="Times New Roman" panose="02020603050405020304" pitchFamily="18" charset="0"/>
                <a:cs typeface="Times New Roman" panose="02020603050405020304" pitchFamily="18" charset="0"/>
              </a:rPr>
              <a:t>:  Binding delayed until run time if the process can be moved during its execution from one memory segment to another</a:t>
            </a:r>
          </a:p>
          <a:p>
            <a:pPr lvl="2"/>
            <a:r>
              <a:rPr lang="en-US" altLang="en-US" sz="2200" dirty="0">
                <a:latin typeface="Times New Roman" panose="02020603050405020304" pitchFamily="18" charset="0"/>
                <a:cs typeface="Times New Roman" panose="02020603050405020304" pitchFamily="18" charset="0"/>
              </a:rPr>
              <a:t>Need hardware support for address maps (e.g., base and limit</a:t>
            </a:r>
            <a:r>
              <a:rPr lang="en-US" altLang="en-US" sz="2200" i="1" dirty="0">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registers)</a:t>
            </a:r>
          </a:p>
        </p:txBody>
      </p:sp>
      <p:pic>
        <p:nvPicPr>
          <p:cNvPr id="8" name="Picture 7">
            <a:extLst>
              <a:ext uri="{FF2B5EF4-FFF2-40B4-BE49-F238E27FC236}">
                <a16:creationId xmlns:a16="http://schemas.microsoft.com/office/drawing/2014/main" id="{4C97AC04-8C8B-D7BF-C580-776E241FB1E1}"/>
              </a:ext>
            </a:extLst>
          </p:cNvPr>
          <p:cNvPicPr>
            <a:picLocks noChangeAspect="1"/>
          </p:cNvPicPr>
          <p:nvPr/>
        </p:nvPicPr>
        <p:blipFill>
          <a:blip r:embed="rId2"/>
          <a:stretch>
            <a:fillRect/>
          </a:stretch>
        </p:blipFill>
        <p:spPr>
          <a:xfrm>
            <a:off x="8108671" y="806272"/>
            <a:ext cx="3569980" cy="5839467"/>
          </a:xfrm>
          <a:prstGeom prst="rect">
            <a:avLst/>
          </a:prstGeom>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2DBA3947-E413-B2B4-F97D-E9F2A3D5290C}"/>
                  </a:ext>
                </a:extLst>
              </p14:cNvPr>
              <p14:cNvContentPartPr/>
              <p14:nvPr/>
            </p14:nvContentPartPr>
            <p14:xfrm>
              <a:off x="9579960" y="549720"/>
              <a:ext cx="869040" cy="2844000"/>
            </p14:xfrm>
          </p:contentPart>
        </mc:Choice>
        <mc:Fallback xmlns="">
          <p:pic>
            <p:nvPicPr>
              <p:cNvPr id="2" name="Ink 1">
                <a:extLst>
                  <a:ext uri="{FF2B5EF4-FFF2-40B4-BE49-F238E27FC236}">
                    <a16:creationId xmlns:a16="http://schemas.microsoft.com/office/drawing/2014/main" id="{2DBA3947-E413-B2B4-F97D-E9F2A3D5290C}"/>
                  </a:ext>
                </a:extLst>
              </p:cNvPr>
              <p:cNvPicPr/>
              <p:nvPr/>
            </p:nvPicPr>
            <p:blipFill>
              <a:blip r:embed="rId4"/>
              <a:stretch>
                <a:fillRect/>
              </a:stretch>
            </p:blipFill>
            <p:spPr>
              <a:xfrm>
                <a:off x="9570600" y="540360"/>
                <a:ext cx="887760" cy="28627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BB146482-BF27-50E4-D338-78A7E160BC8A}"/>
                  </a:ext>
                </a:extLst>
              </p14:cNvPr>
              <p14:cNvContentPartPr/>
              <p14:nvPr/>
            </p14:nvContentPartPr>
            <p14:xfrm>
              <a:off x="1174680" y="1158120"/>
              <a:ext cx="10470600" cy="5528880"/>
            </p14:xfrm>
          </p:contentPart>
        </mc:Choice>
        <mc:Fallback xmlns="">
          <p:pic>
            <p:nvPicPr>
              <p:cNvPr id="3" name="Ink 2">
                <a:extLst>
                  <a:ext uri="{FF2B5EF4-FFF2-40B4-BE49-F238E27FC236}">
                    <a16:creationId xmlns:a16="http://schemas.microsoft.com/office/drawing/2014/main" id="{BB146482-BF27-50E4-D338-78A7E160BC8A}"/>
                  </a:ext>
                </a:extLst>
              </p:cNvPr>
              <p:cNvPicPr/>
              <p:nvPr/>
            </p:nvPicPr>
            <p:blipFill>
              <a:blip r:embed="rId6"/>
              <a:stretch>
                <a:fillRect/>
              </a:stretch>
            </p:blipFill>
            <p:spPr>
              <a:xfrm>
                <a:off x="1165320" y="1148760"/>
                <a:ext cx="10489320" cy="5547600"/>
              </a:xfrm>
              <a:prstGeom prst="rect">
                <a:avLst/>
              </a:prstGeom>
            </p:spPr>
          </p:pic>
        </mc:Fallback>
      </mc:AlternateContent>
    </p:spTree>
    <p:extLst>
      <p:ext uri="{BB962C8B-B14F-4D97-AF65-F5344CB8AC3E}">
        <p14:creationId xmlns:p14="http://schemas.microsoft.com/office/powerpoint/2010/main" val="539003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EE17CB2-3EF8-43F1-A8BB-98F682CD0EF3}"/>
              </a:ext>
            </a:extLst>
          </p:cNvPr>
          <p:cNvSpPr>
            <a:spLocks noGrp="1" noChangeArrowheads="1"/>
          </p:cNvSpPr>
          <p:nvPr/>
        </p:nvSpPr>
        <p:spPr bwMode="auto">
          <a:xfrm>
            <a:off x="610586" y="304413"/>
            <a:ext cx="7548562"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Logical vs. Physical Address Space</a:t>
            </a:r>
          </a:p>
        </p:txBody>
      </p:sp>
      <p:sp>
        <p:nvSpPr>
          <p:cNvPr id="5" name="Rectangle 4">
            <a:extLst>
              <a:ext uri="{FF2B5EF4-FFF2-40B4-BE49-F238E27FC236}">
                <a16:creationId xmlns:a16="http://schemas.microsoft.com/office/drawing/2014/main" id="{C26127BF-B122-444D-8E10-A4BB1E147CB0}"/>
              </a:ext>
            </a:extLst>
          </p:cNvPr>
          <p:cNvSpPr>
            <a:spLocks noGrp="1" noChangeArrowheads="1"/>
          </p:cNvSpPr>
          <p:nvPr/>
        </p:nvSpPr>
        <p:spPr bwMode="auto">
          <a:xfrm>
            <a:off x="801972" y="1105763"/>
            <a:ext cx="10089548" cy="5346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400" b="1" dirty="0">
                <a:solidFill>
                  <a:srgbClr val="006699"/>
                </a:solidFill>
                <a:latin typeface="Times New Roman" panose="02020603050405020304" pitchFamily="18" charset="0"/>
                <a:cs typeface="Times New Roman" panose="02020603050405020304" pitchFamily="18" charset="0"/>
              </a:rPr>
              <a:t>From OS point of view, there are two kinds of addresses  </a:t>
            </a:r>
          </a:p>
          <a:p>
            <a:pPr lvl="1"/>
            <a:r>
              <a:rPr lang="en-US" altLang="en-US" sz="2400" b="1" dirty="0">
                <a:solidFill>
                  <a:srgbClr val="006699"/>
                </a:solidFill>
                <a:latin typeface="Times New Roman" panose="02020603050405020304" pitchFamily="18" charset="0"/>
                <a:cs typeface="Times New Roman" panose="02020603050405020304" pitchFamily="18" charset="0"/>
              </a:rPr>
              <a:t>Logical</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address</a:t>
            </a:r>
            <a:r>
              <a:rPr lang="en-US" altLang="en-US" sz="2400" dirty="0">
                <a:solidFill>
                  <a:srgbClr val="3366FF"/>
                </a:solidFill>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 generated by the CPU; also referred to as </a:t>
            </a:r>
            <a:r>
              <a:rPr lang="en-US" altLang="en-US" sz="2400" b="1" dirty="0">
                <a:solidFill>
                  <a:srgbClr val="006699"/>
                </a:solidFill>
                <a:latin typeface="Times New Roman" panose="02020603050405020304" pitchFamily="18" charset="0"/>
                <a:cs typeface="Times New Roman" panose="02020603050405020304" pitchFamily="18" charset="0"/>
              </a:rPr>
              <a:t>virtual</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address</a:t>
            </a:r>
          </a:p>
          <a:p>
            <a:pPr lvl="1"/>
            <a:r>
              <a:rPr lang="en-US" altLang="en-US" sz="2400" b="1" dirty="0">
                <a:solidFill>
                  <a:srgbClr val="006699"/>
                </a:solidFill>
                <a:latin typeface="Times New Roman" panose="02020603050405020304" pitchFamily="18" charset="0"/>
                <a:cs typeface="Times New Roman" panose="02020603050405020304" pitchFamily="18" charset="0"/>
              </a:rPr>
              <a:t>Physical</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address</a:t>
            </a:r>
            <a:r>
              <a:rPr lang="en-US" altLang="en-US" sz="2400" dirty="0">
                <a:solidFill>
                  <a:srgbClr val="3366FF"/>
                </a:solidFill>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 address seen by the memory unit</a:t>
            </a:r>
          </a:p>
          <a:p>
            <a:r>
              <a:rPr lang="en-US" altLang="en-US" sz="2400" b="1" dirty="0">
                <a:latin typeface="Times New Roman" panose="02020603050405020304" pitchFamily="18" charset="0"/>
                <a:cs typeface="Times New Roman" panose="02020603050405020304" pitchFamily="18" charset="0"/>
              </a:rPr>
              <a:t>Logical</a:t>
            </a:r>
            <a:r>
              <a:rPr lang="en-US" altLang="en-US" sz="2400" dirty="0">
                <a:latin typeface="Times New Roman" panose="02020603050405020304" pitchFamily="18" charset="0"/>
                <a:cs typeface="Times New Roman" panose="02020603050405020304" pitchFamily="18" charset="0"/>
              </a:rPr>
              <a:t> and </a:t>
            </a:r>
            <a:r>
              <a:rPr lang="en-US" altLang="en-US" sz="2400" b="1" dirty="0">
                <a:latin typeface="Times New Roman" panose="02020603050405020304" pitchFamily="18" charset="0"/>
                <a:cs typeface="Times New Roman" panose="02020603050405020304" pitchFamily="18" charset="0"/>
              </a:rPr>
              <a:t>physical addresses </a:t>
            </a:r>
            <a:r>
              <a:rPr lang="en-US" altLang="en-US" sz="2400" dirty="0">
                <a:latin typeface="Times New Roman" panose="02020603050405020304" pitchFamily="18" charset="0"/>
                <a:cs typeface="Times New Roman" panose="02020603050405020304" pitchFamily="18" charset="0"/>
              </a:rPr>
              <a:t>are the same in compile-time and load-time address-binding schemes; logical (virtual) and physical addresses differ in execution-time address-binding scheme</a:t>
            </a:r>
          </a:p>
          <a:p>
            <a:r>
              <a:rPr lang="en-US" altLang="en-US" sz="2400" b="1" dirty="0">
                <a:solidFill>
                  <a:srgbClr val="006699"/>
                </a:solidFill>
                <a:latin typeface="Times New Roman" panose="02020603050405020304" pitchFamily="18" charset="0"/>
                <a:cs typeface="Times New Roman" panose="02020603050405020304" pitchFamily="18" charset="0"/>
              </a:rPr>
              <a:t>Logical</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address</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space</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is the set of all logical addresses generated by a program.</a:t>
            </a:r>
          </a:p>
          <a:p>
            <a:r>
              <a:rPr lang="en-US" altLang="en-US" sz="2400" b="1" dirty="0">
                <a:solidFill>
                  <a:srgbClr val="006699"/>
                </a:solidFill>
                <a:latin typeface="Times New Roman" panose="02020603050405020304" pitchFamily="18" charset="0"/>
                <a:cs typeface="Times New Roman" panose="02020603050405020304" pitchFamily="18" charset="0"/>
              </a:rPr>
              <a:t>Physical</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address</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space</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is the set of all physical addresses generated by a program.</a:t>
            </a:r>
          </a:p>
          <a:p>
            <a:endParaRPr lang="en-US" altLang="en-US" sz="2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B8E3F865-E40C-0CEB-3676-A59BE8B7DC69}"/>
                  </a:ext>
                </a:extLst>
              </p14:cNvPr>
              <p14:cNvContentPartPr/>
              <p14:nvPr/>
            </p14:nvContentPartPr>
            <p14:xfrm>
              <a:off x="1271880" y="5040"/>
              <a:ext cx="10849680" cy="6511680"/>
            </p14:xfrm>
          </p:contentPart>
        </mc:Choice>
        <mc:Fallback xmlns="">
          <p:pic>
            <p:nvPicPr>
              <p:cNvPr id="2" name="Ink 1">
                <a:extLst>
                  <a:ext uri="{FF2B5EF4-FFF2-40B4-BE49-F238E27FC236}">
                    <a16:creationId xmlns:a16="http://schemas.microsoft.com/office/drawing/2014/main" id="{B8E3F865-E40C-0CEB-3676-A59BE8B7DC69}"/>
                  </a:ext>
                </a:extLst>
              </p:cNvPr>
              <p:cNvPicPr/>
              <p:nvPr/>
            </p:nvPicPr>
            <p:blipFill>
              <a:blip r:embed="rId3"/>
              <a:stretch>
                <a:fillRect/>
              </a:stretch>
            </p:blipFill>
            <p:spPr>
              <a:xfrm>
                <a:off x="1262520" y="-4320"/>
                <a:ext cx="10868400" cy="6530400"/>
              </a:xfrm>
              <a:prstGeom prst="rect">
                <a:avLst/>
              </a:prstGeom>
            </p:spPr>
          </p:pic>
        </mc:Fallback>
      </mc:AlternateContent>
    </p:spTree>
    <p:extLst>
      <p:ext uri="{BB962C8B-B14F-4D97-AF65-F5344CB8AC3E}">
        <p14:creationId xmlns:p14="http://schemas.microsoft.com/office/powerpoint/2010/main" val="4239037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B95EF18-CDEF-4577-B2D3-2194188A6B2D}"/>
              </a:ext>
            </a:extLst>
          </p:cNvPr>
          <p:cNvSpPr>
            <a:spLocks noGrp="1" noChangeArrowheads="1"/>
          </p:cNvSpPr>
          <p:nvPr/>
        </p:nvSpPr>
        <p:spPr bwMode="auto">
          <a:xfrm>
            <a:off x="276081" y="275032"/>
            <a:ext cx="783907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Memory-Management Unit (</a:t>
            </a:r>
            <a:r>
              <a:rPr lang="en-US" altLang="en-US" sz="2800" dirty="0">
                <a:solidFill>
                  <a:srgbClr val="C00000"/>
                </a:solidFill>
                <a:latin typeface="Times New Roman" panose="02020603050405020304" pitchFamily="18" charset="0"/>
                <a:cs typeface="Times New Roman" panose="02020603050405020304" pitchFamily="18" charset="0"/>
              </a:rPr>
              <a:t>MMU</a:t>
            </a:r>
            <a:r>
              <a:rPr lang="en-US" altLang="en-US" dirty="0">
                <a:solidFill>
                  <a:srgbClr val="C00000"/>
                </a:solidFill>
                <a:latin typeface="Times New Roman" panose="02020603050405020304" pitchFamily="18" charset="0"/>
                <a:cs typeface="Times New Roman" panose="02020603050405020304" pitchFamily="18" charset="0"/>
              </a:rPr>
              <a:t>)</a:t>
            </a:r>
          </a:p>
        </p:txBody>
      </p:sp>
      <p:sp>
        <p:nvSpPr>
          <p:cNvPr id="5" name="Rectangle 4">
            <a:extLst>
              <a:ext uri="{FF2B5EF4-FFF2-40B4-BE49-F238E27FC236}">
                <a16:creationId xmlns:a16="http://schemas.microsoft.com/office/drawing/2014/main" id="{48574B01-7329-4E5A-9F99-22E3D937557B}"/>
              </a:ext>
            </a:extLst>
          </p:cNvPr>
          <p:cNvSpPr>
            <a:spLocks noGrp="1" noChangeArrowheads="1"/>
          </p:cNvSpPr>
          <p:nvPr/>
        </p:nvSpPr>
        <p:spPr bwMode="auto">
          <a:xfrm>
            <a:off x="1069482" y="952976"/>
            <a:ext cx="9192117" cy="652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400" dirty="0">
                <a:latin typeface="Times New Roman" panose="02020603050405020304" pitchFamily="18" charset="0"/>
                <a:cs typeface="Times New Roman" panose="02020603050405020304" pitchFamily="18" charset="0"/>
              </a:rPr>
              <a:t>Hardware device that at run time maps virtual to physical address</a:t>
            </a:r>
          </a:p>
          <a:p>
            <a:endParaRPr lang="en-US" altLang="en-US" sz="2400" dirty="0">
              <a:latin typeface="Times New Roman" panose="02020603050405020304" pitchFamily="18" charset="0"/>
              <a:cs typeface="Times New Roman" panose="02020603050405020304" pitchFamily="18" charset="0"/>
            </a:endParaRPr>
          </a:p>
          <a:p>
            <a:endParaRPr lang="en-US" altLang="en-US" sz="2400" dirty="0">
              <a:latin typeface="Times New Roman" panose="02020603050405020304" pitchFamily="18" charset="0"/>
              <a:cs typeface="Times New Roman" panose="02020603050405020304" pitchFamily="18" charset="0"/>
            </a:endParaRPr>
          </a:p>
          <a:p>
            <a:endParaRPr lang="en-US" altLang="en-US" sz="2400" dirty="0">
              <a:latin typeface="Times New Roman" panose="02020603050405020304" pitchFamily="18" charset="0"/>
              <a:cs typeface="Times New Roman" panose="02020603050405020304" pitchFamily="18" charset="0"/>
            </a:endParaRPr>
          </a:p>
          <a:p>
            <a:endParaRPr lang="en-US" altLang="en-US" sz="2400" dirty="0">
              <a:latin typeface="Times New Roman" panose="02020603050405020304" pitchFamily="18" charset="0"/>
              <a:cs typeface="Times New Roman" panose="02020603050405020304" pitchFamily="18" charset="0"/>
            </a:endParaRPr>
          </a:p>
          <a:p>
            <a:endParaRPr lang="en-US" altLang="en-US" sz="2400" dirty="0">
              <a:latin typeface="Times New Roman" panose="02020603050405020304" pitchFamily="18" charset="0"/>
              <a:cs typeface="Times New Roman" panose="02020603050405020304" pitchFamily="18" charset="0"/>
            </a:endParaRPr>
          </a:p>
          <a:p>
            <a:endParaRPr lang="en-US" altLang="en-US" sz="2400" dirty="0">
              <a:latin typeface="Times New Roman" panose="02020603050405020304" pitchFamily="18" charset="0"/>
              <a:cs typeface="Times New Roman" panose="02020603050405020304" pitchFamily="18" charset="0"/>
            </a:endParaRPr>
          </a:p>
          <a:p>
            <a:pPr marL="0" indent="0">
              <a:buNone/>
            </a:pPr>
            <a:endParaRPr lang="en-US" altLang="en-US" sz="2400" dirty="0">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1000" dirty="0">
              <a:latin typeface="Times New Roman" panose="02020603050405020304" pitchFamily="18" charset="0"/>
              <a:cs typeface="Times New Roman" panose="02020603050405020304" pitchFamily="18" charset="0"/>
            </a:endParaRPr>
          </a:p>
          <a:p>
            <a:pPr>
              <a:buFont typeface="Monotype Sorts" pitchFamily="-84" charset="2"/>
              <a:buNone/>
            </a:pPr>
            <a:endParaRPr lang="en-US" altLang="en-US" sz="24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2AB2E1F5-A2FA-4767-BE68-4BD3C62D70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0345" y="1635761"/>
            <a:ext cx="4709415" cy="1711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3112FE82-FDC2-4B07-9892-9E8699A75913}"/>
              </a:ext>
            </a:extLst>
          </p:cNvPr>
          <p:cNvSpPr>
            <a:spLocks noGrp="1" noChangeArrowheads="1"/>
          </p:cNvSpPr>
          <p:nvPr/>
        </p:nvSpPr>
        <p:spPr bwMode="auto">
          <a:xfrm>
            <a:off x="1179439" y="3815584"/>
            <a:ext cx="6032358" cy="2219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000" dirty="0">
                <a:latin typeface="Times New Roman" panose="02020603050405020304" pitchFamily="18" charset="0"/>
                <a:cs typeface="Times New Roman" panose="02020603050405020304" pitchFamily="18" charset="0"/>
              </a:rPr>
              <a:t>Consider simple scheme. which is  a generalization of the base-register scheme.</a:t>
            </a:r>
          </a:p>
          <a:p>
            <a:pPr marL="285750" lvl="1">
              <a:buClr>
                <a:srgbClr val="993300"/>
              </a:buClr>
              <a:buFont typeface="Wingdings" panose="05000000000000000000" pitchFamily="2" charset="2"/>
              <a:buChar char="§"/>
            </a:pPr>
            <a:r>
              <a:rPr lang="en-US" altLang="en-US" sz="2000" dirty="0">
                <a:latin typeface="Times New Roman" panose="02020603050405020304" pitchFamily="18" charset="0"/>
                <a:cs typeface="Times New Roman" panose="02020603050405020304" pitchFamily="18" charset="0"/>
              </a:rPr>
              <a:t>The base register now called </a:t>
            </a:r>
            <a:r>
              <a:rPr lang="en-US" altLang="en-US" sz="2000" b="1" dirty="0">
                <a:solidFill>
                  <a:srgbClr val="006699"/>
                </a:solidFill>
                <a:latin typeface="Times New Roman" panose="02020603050405020304" pitchFamily="18" charset="0"/>
                <a:cs typeface="Times New Roman" panose="02020603050405020304" pitchFamily="18" charset="0"/>
              </a:rPr>
              <a:t>relocation</a:t>
            </a:r>
            <a:r>
              <a:rPr lang="en-US" altLang="en-US" sz="2000" b="1" dirty="0">
                <a:solidFill>
                  <a:srgbClr val="0000FF"/>
                </a:solidFill>
                <a:latin typeface="Times New Roman" panose="02020603050405020304" pitchFamily="18" charset="0"/>
                <a:cs typeface="Times New Roman" panose="02020603050405020304" pitchFamily="18" charset="0"/>
              </a:rPr>
              <a:t> </a:t>
            </a:r>
            <a:r>
              <a:rPr lang="en-US" altLang="en-US" sz="2000" b="1" dirty="0">
                <a:solidFill>
                  <a:srgbClr val="006699"/>
                </a:solidFill>
                <a:latin typeface="Times New Roman" panose="02020603050405020304" pitchFamily="18" charset="0"/>
                <a:cs typeface="Times New Roman" panose="02020603050405020304" pitchFamily="18" charset="0"/>
              </a:rPr>
              <a:t>register</a:t>
            </a:r>
          </a:p>
          <a:p>
            <a:r>
              <a:rPr lang="en-US" altLang="en-US" sz="2000" dirty="0">
                <a:latin typeface="Times New Roman" panose="02020603050405020304" pitchFamily="18" charset="0"/>
                <a:cs typeface="Times New Roman" panose="02020603050405020304" pitchFamily="18" charset="0"/>
              </a:rPr>
              <a:t>The value in the relocation register is added to every address generated by a user process at the time it is sent to memory</a:t>
            </a:r>
          </a:p>
        </p:txBody>
      </p:sp>
      <p:pic>
        <p:nvPicPr>
          <p:cNvPr id="9" name="Picture 8">
            <a:extLst>
              <a:ext uri="{FF2B5EF4-FFF2-40B4-BE49-F238E27FC236}">
                <a16:creationId xmlns:a16="http://schemas.microsoft.com/office/drawing/2014/main" id="{CBF084AF-4DAB-4818-B64F-34A63D306E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1914" y="3653473"/>
            <a:ext cx="3981450"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a:extLst>
              <a:ext uri="{FF2B5EF4-FFF2-40B4-BE49-F238E27FC236}">
                <a16:creationId xmlns:a16="http://schemas.microsoft.com/office/drawing/2014/main" id="{68280542-C6A9-1041-D616-A0EDFDC76107}"/>
              </a:ext>
            </a:extLst>
          </p:cNvPr>
          <p:cNvSpPr/>
          <p:nvPr/>
        </p:nvSpPr>
        <p:spPr>
          <a:xfrm>
            <a:off x="9286240" y="4998720"/>
            <a:ext cx="396240" cy="38608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a:t>
            </a:r>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DF372C52-E546-84D5-B6CC-6076AA9E3AF5}"/>
                  </a:ext>
                </a:extLst>
              </p14:cNvPr>
              <p14:cNvContentPartPr/>
              <p14:nvPr/>
            </p14:nvContentPartPr>
            <p14:xfrm>
              <a:off x="2158200" y="1461960"/>
              <a:ext cx="9521640" cy="4596840"/>
            </p14:xfrm>
          </p:contentPart>
        </mc:Choice>
        <mc:Fallback xmlns="">
          <p:pic>
            <p:nvPicPr>
              <p:cNvPr id="3" name="Ink 2">
                <a:extLst>
                  <a:ext uri="{FF2B5EF4-FFF2-40B4-BE49-F238E27FC236}">
                    <a16:creationId xmlns:a16="http://schemas.microsoft.com/office/drawing/2014/main" id="{DF372C52-E546-84D5-B6CC-6076AA9E3AF5}"/>
                  </a:ext>
                </a:extLst>
              </p:cNvPr>
              <p:cNvPicPr/>
              <p:nvPr/>
            </p:nvPicPr>
            <p:blipFill>
              <a:blip r:embed="rId5"/>
              <a:stretch>
                <a:fillRect/>
              </a:stretch>
            </p:blipFill>
            <p:spPr>
              <a:xfrm>
                <a:off x="2148840" y="1452600"/>
                <a:ext cx="9540360" cy="4615560"/>
              </a:xfrm>
              <a:prstGeom prst="rect">
                <a:avLst/>
              </a:prstGeom>
            </p:spPr>
          </p:pic>
        </mc:Fallback>
      </mc:AlternateContent>
    </p:spTree>
    <p:extLst>
      <p:ext uri="{BB962C8B-B14F-4D97-AF65-F5344CB8AC3E}">
        <p14:creationId xmlns:p14="http://schemas.microsoft.com/office/powerpoint/2010/main" val="611101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17DA286-2F3A-47A5-A909-FB6B92D7C79F}"/>
              </a:ext>
            </a:extLst>
          </p:cNvPr>
          <p:cNvSpPr>
            <a:spLocks noGrp="1" noChangeArrowheads="1"/>
          </p:cNvSpPr>
          <p:nvPr/>
        </p:nvSpPr>
        <p:spPr bwMode="auto">
          <a:xfrm>
            <a:off x="581501" y="222187"/>
            <a:ext cx="8224837"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Dynamic Loading</a:t>
            </a:r>
          </a:p>
        </p:txBody>
      </p:sp>
      <p:sp>
        <p:nvSpPr>
          <p:cNvPr id="5" name="TextBox 4">
            <a:extLst>
              <a:ext uri="{FF2B5EF4-FFF2-40B4-BE49-F238E27FC236}">
                <a16:creationId xmlns:a16="http://schemas.microsoft.com/office/drawing/2014/main" id="{ADD2F991-6EF7-4E08-A73D-5D29F76031BC}"/>
              </a:ext>
            </a:extLst>
          </p:cNvPr>
          <p:cNvSpPr txBox="1">
            <a:spLocks noChangeArrowheads="1"/>
          </p:cNvSpPr>
          <p:nvPr/>
        </p:nvSpPr>
        <p:spPr bwMode="auto">
          <a:xfrm>
            <a:off x="873032" y="1048131"/>
            <a:ext cx="10191207" cy="4438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008" tIns="32004" rIns="64008" bIns="32004"/>
          <a:lstStyle>
            <a:defPPr>
              <a:defRPr lang="en-US"/>
            </a:defPPr>
            <a:lvl1pPr marL="488950" indent="-48895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1060450" indent="-407988"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1143000" indent="-228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600200" indent="-228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2057400" indent="-228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514600" indent="-228600" algn="l" defTabSz="914400" rtl="0" eaLnBrk="0" fontAlgn="base" latinLnBrk="0"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6pPr>
            <a:lvl7pPr marL="2971800" indent="-228600" algn="l" defTabSz="914400" rtl="0" eaLnBrk="0" fontAlgn="base" latinLnBrk="0"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7pPr>
            <a:lvl8pPr marL="3429000" indent="-228600" algn="l" defTabSz="914400" rtl="0" eaLnBrk="0" fontAlgn="base" latinLnBrk="0"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8pPr>
            <a:lvl9pPr marL="3886200" indent="-228600" algn="l" defTabSz="914400" rtl="0" eaLnBrk="0" fontAlgn="base" latinLnBrk="0"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9pPr>
          </a:lstStyle>
          <a:p>
            <a:pPr>
              <a:spcBef>
                <a:spcPct val="35000"/>
              </a:spcBef>
              <a:buClr>
                <a:srgbClr val="993300"/>
              </a:buClr>
              <a:buSzPct val="110000"/>
              <a:buFont typeface="Wingdings" panose="05000000000000000000" pitchFamily="2" charset="2"/>
              <a:buChar char="§"/>
            </a:pPr>
            <a:r>
              <a:rPr kumimoji="1" lang="en-US" altLang="en-US" sz="2400" dirty="0">
                <a:latin typeface="Times New Roman" panose="02020603050405020304" pitchFamily="18" charset="0"/>
                <a:cs typeface="Times New Roman" panose="02020603050405020304" pitchFamily="18" charset="0"/>
              </a:rPr>
              <a:t>The entire  program does need to be in memory to execute</a:t>
            </a:r>
          </a:p>
          <a:p>
            <a:pPr>
              <a:spcBef>
                <a:spcPct val="35000"/>
              </a:spcBef>
              <a:buClr>
                <a:srgbClr val="993300"/>
              </a:buClr>
              <a:buSzPct val="110000"/>
              <a:buFont typeface="Wingdings" panose="05000000000000000000" pitchFamily="2" charset="2"/>
              <a:buChar char="§"/>
            </a:pPr>
            <a:r>
              <a:rPr kumimoji="1" lang="en-US" altLang="en-US" sz="2400" dirty="0">
                <a:latin typeface="Times New Roman" panose="02020603050405020304" pitchFamily="18" charset="0"/>
                <a:cs typeface="Times New Roman" panose="02020603050405020304" pitchFamily="18" charset="0"/>
              </a:rPr>
              <a:t>Routine is not loaded until it is called</a:t>
            </a:r>
          </a:p>
          <a:p>
            <a:pPr>
              <a:spcBef>
                <a:spcPct val="35000"/>
              </a:spcBef>
              <a:buClr>
                <a:srgbClr val="993300"/>
              </a:buClr>
              <a:buSzPct val="110000"/>
              <a:buFont typeface="Wingdings" panose="05000000000000000000" pitchFamily="2" charset="2"/>
              <a:buChar char="§"/>
            </a:pPr>
            <a:r>
              <a:rPr kumimoji="1" lang="en-US" altLang="en-US" sz="2400" dirty="0">
                <a:latin typeface="Times New Roman" panose="02020603050405020304" pitchFamily="18" charset="0"/>
                <a:cs typeface="Times New Roman" panose="02020603050405020304" pitchFamily="18" charset="0"/>
              </a:rPr>
              <a:t>Better memory-space utilization; unused routine is never loaded</a:t>
            </a:r>
          </a:p>
          <a:p>
            <a:pPr>
              <a:spcBef>
                <a:spcPct val="35000"/>
              </a:spcBef>
              <a:buClr>
                <a:srgbClr val="993300"/>
              </a:buClr>
              <a:buSzPct val="110000"/>
              <a:buFont typeface="Wingdings" panose="05000000000000000000" pitchFamily="2" charset="2"/>
              <a:buChar char="§"/>
            </a:pPr>
            <a:r>
              <a:rPr kumimoji="1" lang="en-US" altLang="en-US" sz="2400" dirty="0">
                <a:latin typeface="Times New Roman" panose="02020603050405020304" pitchFamily="18" charset="0"/>
                <a:cs typeface="Times New Roman" panose="02020603050405020304" pitchFamily="18" charset="0"/>
              </a:rPr>
              <a:t>All routines kept on disk in relocatable load format</a:t>
            </a:r>
          </a:p>
          <a:p>
            <a:pPr>
              <a:spcBef>
                <a:spcPct val="35000"/>
              </a:spcBef>
              <a:buClr>
                <a:srgbClr val="993300"/>
              </a:buClr>
              <a:buSzPct val="110000"/>
              <a:buFont typeface="Wingdings" panose="05000000000000000000" pitchFamily="2" charset="2"/>
              <a:buChar char="§"/>
            </a:pPr>
            <a:r>
              <a:rPr kumimoji="1" lang="en-US" altLang="en-US" sz="2400" dirty="0">
                <a:latin typeface="Times New Roman" panose="02020603050405020304" pitchFamily="18" charset="0"/>
                <a:cs typeface="Times New Roman" panose="02020603050405020304" pitchFamily="18" charset="0"/>
              </a:rPr>
              <a:t>Useful when large amounts of code are needed to handle infrequently occurring cases</a:t>
            </a:r>
          </a:p>
          <a:p>
            <a:pPr>
              <a:spcBef>
                <a:spcPct val="35000"/>
              </a:spcBef>
              <a:buClr>
                <a:srgbClr val="993300"/>
              </a:buClr>
              <a:buSzPct val="110000"/>
              <a:buFont typeface="Wingdings" panose="05000000000000000000" pitchFamily="2" charset="2"/>
              <a:buChar char="§"/>
            </a:pPr>
            <a:r>
              <a:rPr kumimoji="1" lang="en-US" altLang="en-US" sz="2400" dirty="0">
                <a:latin typeface="Times New Roman" panose="02020603050405020304" pitchFamily="18" charset="0"/>
                <a:cs typeface="Times New Roman" panose="02020603050405020304" pitchFamily="18" charset="0"/>
              </a:rPr>
              <a:t>No special support from the operating system is required</a:t>
            </a:r>
          </a:p>
          <a:p>
            <a:pPr lvl="1">
              <a:spcBef>
                <a:spcPct val="35000"/>
              </a:spcBef>
              <a:buClr>
                <a:srgbClr val="CC6600"/>
              </a:buClr>
              <a:buSzPct val="110000"/>
              <a:buFont typeface="Arial" panose="020B0604020202020204" pitchFamily="34" charset="0"/>
              <a:buChar char="•"/>
            </a:pPr>
            <a:r>
              <a:rPr kumimoji="1" lang="en-US" altLang="en-US" sz="2400" dirty="0">
                <a:latin typeface="Times New Roman" panose="02020603050405020304" pitchFamily="18" charset="0"/>
                <a:cs typeface="Times New Roman" panose="02020603050405020304" pitchFamily="18" charset="0"/>
              </a:rPr>
              <a:t>Implemented through program design</a:t>
            </a:r>
          </a:p>
          <a:p>
            <a:pPr lvl="1">
              <a:spcBef>
                <a:spcPct val="35000"/>
              </a:spcBef>
              <a:buClr>
                <a:srgbClr val="CC6600"/>
              </a:buClr>
              <a:buSzPct val="110000"/>
              <a:buFont typeface="Arial" panose="020B0604020202020204" pitchFamily="34" charset="0"/>
              <a:buChar char="•"/>
            </a:pPr>
            <a:r>
              <a:rPr kumimoji="1" lang="en-US" altLang="en-US" sz="2400" dirty="0">
                <a:latin typeface="Times New Roman" panose="02020603050405020304" pitchFamily="18" charset="0"/>
                <a:cs typeface="Times New Roman" panose="02020603050405020304" pitchFamily="18" charset="0"/>
              </a:rPr>
              <a:t>OS can help by providing libraries to implement dynamic loading</a:t>
            </a:r>
          </a:p>
        </p:txBody>
      </p:sp>
    </p:spTree>
    <p:extLst>
      <p:ext uri="{BB962C8B-B14F-4D97-AF65-F5344CB8AC3E}">
        <p14:creationId xmlns:p14="http://schemas.microsoft.com/office/powerpoint/2010/main" val="2842750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96C27A-FB51-40E7-91BD-D5EBFD1BE814}"/>
              </a:ext>
            </a:extLst>
          </p:cNvPr>
          <p:cNvSpPr>
            <a:spLocks noGrp="1" noChangeArrowheads="1"/>
          </p:cNvSpPr>
          <p:nvPr/>
        </p:nvSpPr>
        <p:spPr bwMode="auto">
          <a:xfrm>
            <a:off x="751840" y="296394"/>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Dynamic Linking</a:t>
            </a:r>
          </a:p>
        </p:txBody>
      </p:sp>
      <p:sp>
        <p:nvSpPr>
          <p:cNvPr id="5" name="Rectangle 4">
            <a:extLst>
              <a:ext uri="{FF2B5EF4-FFF2-40B4-BE49-F238E27FC236}">
                <a16:creationId xmlns:a16="http://schemas.microsoft.com/office/drawing/2014/main" id="{7C59CC23-F8F4-463E-94EA-C3BD81D92617}"/>
              </a:ext>
            </a:extLst>
          </p:cNvPr>
          <p:cNvSpPr>
            <a:spLocks noGrp="1" noChangeArrowheads="1"/>
          </p:cNvSpPr>
          <p:nvPr/>
        </p:nvSpPr>
        <p:spPr bwMode="auto">
          <a:xfrm>
            <a:off x="1052078" y="1175695"/>
            <a:ext cx="10581122" cy="466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200" b="1" dirty="0">
                <a:latin typeface="Times New Roman" panose="02020603050405020304" pitchFamily="18" charset="0"/>
                <a:cs typeface="Times New Roman" panose="02020603050405020304" pitchFamily="18" charset="0"/>
              </a:rPr>
              <a:t>Static linking </a:t>
            </a:r>
            <a:r>
              <a:rPr lang="en-US" altLang="en-US" sz="2200" dirty="0">
                <a:latin typeface="Times New Roman" panose="02020603050405020304" pitchFamily="18" charset="0"/>
                <a:cs typeface="Times New Roman" panose="02020603050405020304" pitchFamily="18" charset="0"/>
              </a:rPr>
              <a:t>– system libraries and program code combined by the loader into the binary program image</a:t>
            </a:r>
          </a:p>
          <a:p>
            <a:r>
              <a:rPr lang="en-US" altLang="en-US" sz="2200" b="1" dirty="0">
                <a:latin typeface="Times New Roman" panose="02020603050405020304" pitchFamily="18" charset="0"/>
                <a:cs typeface="Times New Roman" panose="02020603050405020304" pitchFamily="18" charset="0"/>
              </a:rPr>
              <a:t>Dynamic linking </a:t>
            </a:r>
            <a:r>
              <a:rPr lang="en-US" altLang="en-US" sz="2200" dirty="0">
                <a:latin typeface="Times New Roman" panose="02020603050405020304" pitchFamily="18" charset="0"/>
                <a:cs typeface="Times New Roman" panose="02020603050405020304" pitchFamily="18" charset="0"/>
              </a:rPr>
              <a:t>–linking postponed until execution time</a:t>
            </a:r>
          </a:p>
          <a:p>
            <a:r>
              <a:rPr lang="en-US" altLang="en-US" sz="2200" dirty="0">
                <a:latin typeface="Times New Roman" panose="02020603050405020304" pitchFamily="18" charset="0"/>
                <a:cs typeface="Times New Roman" panose="02020603050405020304" pitchFamily="18" charset="0"/>
              </a:rPr>
              <a:t>Small piece of code, </a:t>
            </a:r>
            <a:r>
              <a:rPr lang="en-US" altLang="en-US" sz="2200" b="1" dirty="0">
                <a:solidFill>
                  <a:srgbClr val="006699"/>
                </a:solidFill>
                <a:latin typeface="Times New Roman" panose="02020603050405020304" pitchFamily="18" charset="0"/>
                <a:cs typeface="Times New Roman" panose="02020603050405020304" pitchFamily="18" charset="0"/>
              </a:rPr>
              <a:t>stub</a:t>
            </a:r>
            <a:r>
              <a:rPr lang="en-US" altLang="en-US" sz="2200" dirty="0">
                <a:latin typeface="Times New Roman" panose="02020603050405020304" pitchFamily="18" charset="0"/>
                <a:cs typeface="Times New Roman" panose="02020603050405020304" pitchFamily="18" charset="0"/>
              </a:rPr>
              <a:t>, used to locate the appropriate memory-resident library routine</a:t>
            </a:r>
          </a:p>
          <a:p>
            <a:r>
              <a:rPr lang="en-US" altLang="en-US" sz="2200" dirty="0">
                <a:latin typeface="Times New Roman" panose="02020603050405020304" pitchFamily="18" charset="0"/>
                <a:cs typeface="Times New Roman" panose="02020603050405020304" pitchFamily="18" charset="0"/>
              </a:rPr>
              <a:t>Stub replaces itself with the address of the routine, and executes the routine</a:t>
            </a:r>
          </a:p>
          <a:p>
            <a:r>
              <a:rPr lang="en-US" altLang="en-US" sz="2200" dirty="0">
                <a:latin typeface="Times New Roman" panose="02020603050405020304" pitchFamily="18" charset="0"/>
                <a:cs typeface="Times New Roman" panose="02020603050405020304" pitchFamily="18" charset="0"/>
              </a:rPr>
              <a:t>Operating system checks if routine is in processes</a:t>
            </a:r>
            <a:r>
              <a:rPr lang="ja-JP" altLang="en-US" sz="2200" dirty="0">
                <a:latin typeface="Times New Roman" panose="02020603050405020304" pitchFamily="18" charset="0"/>
                <a:cs typeface="Times New Roman" panose="02020603050405020304" pitchFamily="18" charset="0"/>
              </a:rPr>
              <a:t>’</a:t>
            </a:r>
            <a:r>
              <a:rPr lang="en-US" altLang="ja-JP" sz="2200" dirty="0">
                <a:latin typeface="Times New Roman" panose="02020603050405020304" pitchFamily="18" charset="0"/>
                <a:cs typeface="Times New Roman" panose="02020603050405020304" pitchFamily="18" charset="0"/>
              </a:rPr>
              <a:t> memory address</a:t>
            </a:r>
          </a:p>
          <a:p>
            <a:pPr lvl="1"/>
            <a:r>
              <a:rPr lang="en-US" altLang="en-US" sz="2200" dirty="0">
                <a:latin typeface="Times New Roman" panose="02020603050405020304" pitchFamily="18" charset="0"/>
                <a:cs typeface="Times New Roman" panose="02020603050405020304" pitchFamily="18" charset="0"/>
              </a:rPr>
              <a:t>If not in address space, add to address space</a:t>
            </a:r>
          </a:p>
          <a:p>
            <a:r>
              <a:rPr lang="en-US" altLang="en-US" sz="2200" dirty="0">
                <a:latin typeface="Times New Roman" panose="02020603050405020304" pitchFamily="18" charset="0"/>
                <a:cs typeface="Times New Roman" panose="02020603050405020304" pitchFamily="18" charset="0"/>
              </a:rPr>
              <a:t>Dynamic linking is particularly useful for libraries</a:t>
            </a:r>
          </a:p>
          <a:p>
            <a:r>
              <a:rPr lang="en-US" altLang="en-US" sz="2200" dirty="0">
                <a:latin typeface="Times New Roman" panose="02020603050405020304" pitchFamily="18" charset="0"/>
                <a:cs typeface="Times New Roman" panose="02020603050405020304" pitchFamily="18" charset="0"/>
              </a:rPr>
              <a:t>System also known as </a:t>
            </a:r>
            <a:r>
              <a:rPr lang="en-US" altLang="en-US" sz="2200" b="1" dirty="0">
                <a:solidFill>
                  <a:srgbClr val="006699"/>
                </a:solidFill>
                <a:latin typeface="Times New Roman" panose="02020603050405020304" pitchFamily="18" charset="0"/>
                <a:cs typeface="Times New Roman" panose="02020603050405020304" pitchFamily="18" charset="0"/>
              </a:rPr>
              <a:t>shared</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libraries</a:t>
            </a:r>
          </a:p>
        </p:txBody>
      </p:sp>
    </p:spTree>
    <p:extLst>
      <p:ext uri="{BB962C8B-B14F-4D97-AF65-F5344CB8AC3E}">
        <p14:creationId xmlns:p14="http://schemas.microsoft.com/office/powerpoint/2010/main" val="1331480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AB0DAF14-7A2E-9D96-E4D1-D2CC2C29375C}"/>
                  </a:ext>
                </a:extLst>
              </p14:cNvPr>
              <p14:cNvContentPartPr/>
              <p14:nvPr/>
            </p14:nvContentPartPr>
            <p14:xfrm>
              <a:off x="135720" y="167040"/>
              <a:ext cx="11560320" cy="6691320"/>
            </p14:xfrm>
          </p:contentPart>
        </mc:Choice>
        <mc:Fallback xmlns="">
          <p:pic>
            <p:nvPicPr>
              <p:cNvPr id="4" name="Ink 3">
                <a:extLst>
                  <a:ext uri="{FF2B5EF4-FFF2-40B4-BE49-F238E27FC236}">
                    <a16:creationId xmlns:a16="http://schemas.microsoft.com/office/drawing/2014/main" id="{AB0DAF14-7A2E-9D96-E4D1-D2CC2C29375C}"/>
                  </a:ext>
                </a:extLst>
              </p:cNvPr>
              <p:cNvPicPr/>
              <p:nvPr/>
            </p:nvPicPr>
            <p:blipFill>
              <a:blip r:embed="rId3"/>
              <a:stretch>
                <a:fillRect/>
              </a:stretch>
            </p:blipFill>
            <p:spPr>
              <a:xfrm>
                <a:off x="126360" y="157680"/>
                <a:ext cx="11579040" cy="6710040"/>
              </a:xfrm>
              <a:prstGeom prst="rect">
                <a:avLst/>
              </a:prstGeom>
            </p:spPr>
          </p:pic>
        </mc:Fallback>
      </mc:AlternateContent>
    </p:spTree>
    <p:extLst>
      <p:ext uri="{BB962C8B-B14F-4D97-AF65-F5344CB8AC3E}">
        <p14:creationId xmlns:p14="http://schemas.microsoft.com/office/powerpoint/2010/main" val="1350622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8B4E647-B4F2-1243-BEE2-DBD82A57836D}"/>
              </a:ext>
            </a:extLst>
          </p:cNvPr>
          <p:cNvSpPr txBox="1"/>
          <p:nvPr/>
        </p:nvSpPr>
        <p:spPr>
          <a:xfrm>
            <a:off x="660400" y="111760"/>
            <a:ext cx="5963920" cy="584775"/>
          </a:xfrm>
          <a:prstGeom prst="rect">
            <a:avLst/>
          </a:prstGeom>
          <a:noFill/>
        </p:spPr>
        <p:txBody>
          <a:bodyPr wrap="square" rtlCol="0">
            <a:spAutoFit/>
          </a:bodyPr>
          <a:lstStyle/>
          <a:p>
            <a:r>
              <a:rPr lang="en-IN" sz="3200" b="1" dirty="0">
                <a:solidFill>
                  <a:srgbClr val="C00000"/>
                </a:solidFill>
                <a:latin typeface="Times New Roman" panose="02020603050405020304" pitchFamily="18" charset="0"/>
                <a:cs typeface="Times New Roman" panose="02020603050405020304" pitchFamily="18" charset="0"/>
              </a:rPr>
              <a:t>Memory Allocation strategies</a:t>
            </a:r>
          </a:p>
        </p:txBody>
      </p:sp>
      <p:graphicFrame>
        <p:nvGraphicFramePr>
          <p:cNvPr id="12" name="Diagram 11">
            <a:extLst>
              <a:ext uri="{FF2B5EF4-FFF2-40B4-BE49-F238E27FC236}">
                <a16:creationId xmlns:a16="http://schemas.microsoft.com/office/drawing/2014/main" id="{319E7814-90A7-4876-5E85-6DF7D52B0530}"/>
              </a:ext>
            </a:extLst>
          </p:cNvPr>
          <p:cNvGraphicFramePr/>
          <p:nvPr>
            <p:extLst>
              <p:ext uri="{D42A27DB-BD31-4B8C-83A1-F6EECF244321}">
                <p14:modId xmlns:p14="http://schemas.microsoft.com/office/powerpoint/2010/main" val="6068716"/>
              </p:ext>
            </p:extLst>
          </p:nvPr>
        </p:nvGraphicFramePr>
        <p:xfrm>
          <a:off x="1828800" y="648546"/>
          <a:ext cx="9123680" cy="54880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mc:AlternateContent xmlns:mc="http://schemas.openxmlformats.org/markup-compatibility/2006" xmlns:p14="http://schemas.microsoft.com/office/powerpoint/2010/main">
        <mc:Choice Requires="p14">
          <p:contentPart p14:bwMode="auto" r:id="rId7">
            <p14:nvContentPartPr>
              <p14:cNvPr id="2" name="Ink 1">
                <a:extLst>
                  <a:ext uri="{FF2B5EF4-FFF2-40B4-BE49-F238E27FC236}">
                    <a16:creationId xmlns:a16="http://schemas.microsoft.com/office/drawing/2014/main" id="{76965D44-D983-D799-6787-53A5DAB3EC14}"/>
                  </a:ext>
                </a:extLst>
              </p14:cNvPr>
              <p14:cNvContentPartPr/>
              <p14:nvPr/>
            </p14:nvContentPartPr>
            <p14:xfrm>
              <a:off x="2131920" y="3064320"/>
              <a:ext cx="8940240" cy="3556080"/>
            </p14:xfrm>
          </p:contentPart>
        </mc:Choice>
        <mc:Fallback xmlns="">
          <p:pic>
            <p:nvPicPr>
              <p:cNvPr id="2" name="Ink 1">
                <a:extLst>
                  <a:ext uri="{FF2B5EF4-FFF2-40B4-BE49-F238E27FC236}">
                    <a16:creationId xmlns:a16="http://schemas.microsoft.com/office/drawing/2014/main" id="{76965D44-D983-D799-6787-53A5DAB3EC14}"/>
                  </a:ext>
                </a:extLst>
              </p:cNvPr>
              <p:cNvPicPr/>
              <p:nvPr/>
            </p:nvPicPr>
            <p:blipFill>
              <a:blip r:embed="rId8"/>
              <a:stretch>
                <a:fillRect/>
              </a:stretch>
            </p:blipFill>
            <p:spPr>
              <a:xfrm>
                <a:off x="2122560" y="3054960"/>
                <a:ext cx="8958960" cy="3574800"/>
              </a:xfrm>
              <a:prstGeom prst="rect">
                <a:avLst/>
              </a:prstGeom>
            </p:spPr>
          </p:pic>
        </mc:Fallback>
      </mc:AlternateContent>
    </p:spTree>
    <p:extLst>
      <p:ext uri="{BB962C8B-B14F-4D97-AF65-F5344CB8AC3E}">
        <p14:creationId xmlns:p14="http://schemas.microsoft.com/office/powerpoint/2010/main" val="3032178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8BA76-0CD6-C5E1-D8CD-ABAC567CC5C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6058CF9-6D70-B91C-2FC6-A79B986685CA}"/>
              </a:ext>
            </a:extLst>
          </p:cNvPr>
          <p:cNvSpPr txBox="1"/>
          <p:nvPr/>
        </p:nvSpPr>
        <p:spPr>
          <a:xfrm>
            <a:off x="670560" y="132080"/>
            <a:ext cx="5963920" cy="584775"/>
          </a:xfrm>
          <a:prstGeom prst="rect">
            <a:avLst/>
          </a:prstGeom>
          <a:noFill/>
        </p:spPr>
        <p:txBody>
          <a:bodyPr wrap="square" rtlCol="0">
            <a:spAutoFit/>
          </a:bodyPr>
          <a:lstStyle/>
          <a:p>
            <a:r>
              <a:rPr lang="en-IN" sz="3200" b="1" dirty="0">
                <a:solidFill>
                  <a:srgbClr val="C00000"/>
                </a:solidFill>
                <a:latin typeface="Times New Roman" panose="02020603050405020304" pitchFamily="18" charset="0"/>
                <a:cs typeface="Times New Roman" panose="02020603050405020304" pitchFamily="18" charset="0"/>
              </a:rPr>
              <a:t>Contiguous Memory Allocation</a:t>
            </a:r>
          </a:p>
        </p:txBody>
      </p:sp>
      <p:sp>
        <p:nvSpPr>
          <p:cNvPr id="5" name="TextBox 4">
            <a:extLst>
              <a:ext uri="{FF2B5EF4-FFF2-40B4-BE49-F238E27FC236}">
                <a16:creationId xmlns:a16="http://schemas.microsoft.com/office/drawing/2014/main" id="{F66E912F-E608-F72B-E7BD-34AD19E69636}"/>
              </a:ext>
            </a:extLst>
          </p:cNvPr>
          <p:cNvSpPr txBox="1"/>
          <p:nvPr/>
        </p:nvSpPr>
        <p:spPr>
          <a:xfrm>
            <a:off x="1026160" y="886659"/>
            <a:ext cx="10678160" cy="1938992"/>
          </a:xfrm>
          <a:prstGeom prst="rect">
            <a:avLst/>
          </a:prstGeom>
          <a:noFill/>
        </p:spPr>
        <p:txBody>
          <a:bodyPr wrap="square">
            <a:spAutoFit/>
          </a:bodyPr>
          <a:lstStyle/>
          <a:p>
            <a:pPr marL="342900" indent="-34290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Main memory must support both OS and user processes</a:t>
            </a:r>
          </a:p>
          <a:p>
            <a:pPr marL="342900" indent="-34290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Initially, main memory is divided two </a:t>
            </a:r>
            <a:r>
              <a:rPr lang="en-US" altLang="en-US" sz="2400" b="1" dirty="0">
                <a:solidFill>
                  <a:srgbClr val="006699"/>
                </a:solidFill>
                <a:latin typeface="Times New Roman" panose="02020603050405020304" pitchFamily="18" charset="0"/>
                <a:cs typeface="Times New Roman" panose="02020603050405020304" pitchFamily="18" charset="0"/>
              </a:rPr>
              <a:t>partitions</a:t>
            </a:r>
            <a:r>
              <a:rPr lang="en-US" altLang="en-US" sz="2400" dirty="0">
                <a:latin typeface="Times New Roman" panose="02020603050405020304" pitchFamily="18" charset="0"/>
                <a:cs typeface="Times New Roman" panose="02020603050405020304" pitchFamily="18" charset="0"/>
              </a:rPr>
              <a:t>:</a:t>
            </a:r>
          </a:p>
          <a:p>
            <a:pPr marL="800100" lvl="1" indent="-34290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Resident operating system, usually held in low memory with interrupt vector</a:t>
            </a:r>
          </a:p>
          <a:p>
            <a:pPr marL="800100" lvl="1" indent="-34290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User processes then held in high memory</a:t>
            </a:r>
          </a:p>
          <a:p>
            <a:pPr marL="800100" lvl="1" indent="-342900">
              <a:buFont typeface="Arial" panose="020B0604020202020204" pitchFamily="34" charset="0"/>
              <a:buChar char="•"/>
            </a:pPr>
            <a:r>
              <a:rPr lang="en-US" altLang="en-US" sz="2400" dirty="0">
                <a:latin typeface="Times New Roman" panose="02020603050405020304" pitchFamily="18" charset="0"/>
                <a:cs typeface="Times New Roman" panose="02020603050405020304" pitchFamily="18" charset="0"/>
              </a:rPr>
              <a:t>Each process contained in single contiguous section of memory</a:t>
            </a:r>
          </a:p>
        </p:txBody>
      </p:sp>
      <p:sp>
        <p:nvSpPr>
          <p:cNvPr id="8" name="TextBox 7">
            <a:extLst>
              <a:ext uri="{FF2B5EF4-FFF2-40B4-BE49-F238E27FC236}">
                <a16:creationId xmlns:a16="http://schemas.microsoft.com/office/drawing/2014/main" id="{4BC82380-AABC-EEA6-66E6-99ADF1EF5E76}"/>
              </a:ext>
            </a:extLst>
          </p:cNvPr>
          <p:cNvSpPr txBox="1"/>
          <p:nvPr/>
        </p:nvSpPr>
        <p:spPr>
          <a:xfrm>
            <a:off x="1026160" y="2825651"/>
            <a:ext cx="9093200" cy="2677656"/>
          </a:xfrm>
          <a:prstGeom prst="rect">
            <a:avLst/>
          </a:prstGeom>
          <a:noFill/>
        </p:spPr>
        <p:txBody>
          <a:bodyPr wrap="square" rtlCol="0">
            <a:spAutoFit/>
          </a:bodyPr>
          <a:lstStyle/>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Contiguous memory allocation techniques are </a:t>
            </a:r>
          </a:p>
          <a:p>
            <a:pPr marL="742950" lvl="1" indent="-285750">
              <a:buFont typeface="Arial" panose="020B0604020202020204" pitchFamily="34" charset="0"/>
              <a:buChar char="•"/>
            </a:pPr>
            <a:r>
              <a:rPr lang="en-IN" sz="2400" b="1" dirty="0">
                <a:latin typeface="Times New Roman" panose="02020603050405020304" pitchFamily="18" charset="0"/>
                <a:cs typeface="Times New Roman" panose="02020603050405020304" pitchFamily="18" charset="0"/>
              </a:rPr>
              <a:t>MFT</a:t>
            </a:r>
            <a:r>
              <a:rPr lang="en-IN" sz="2400" dirty="0">
                <a:latin typeface="Times New Roman" panose="02020603050405020304" pitchFamily="18" charset="0"/>
                <a:cs typeface="Times New Roman" panose="02020603050405020304" pitchFamily="18" charset="0"/>
              </a:rPr>
              <a:t> (Multiprogramming with fixed number of tasks)</a:t>
            </a:r>
          </a:p>
          <a:p>
            <a:pPr marL="1200150" lvl="2"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Divide the memory into several fixed size partitions.</a:t>
            </a:r>
          </a:p>
          <a:p>
            <a:pPr marL="1200150" lvl="2"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Each partition contains exactly one process.</a:t>
            </a:r>
          </a:p>
          <a:p>
            <a:pPr marL="742950" lvl="1" indent="-28575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IN" sz="2400" b="1" dirty="0">
                <a:latin typeface="Times New Roman" panose="02020603050405020304" pitchFamily="18" charset="0"/>
                <a:cs typeface="Times New Roman" panose="02020603050405020304" pitchFamily="18" charset="0"/>
              </a:rPr>
              <a:t>MVT</a:t>
            </a:r>
            <a:r>
              <a:rPr lang="en-IN" sz="2400" dirty="0">
                <a:latin typeface="Times New Roman" panose="02020603050405020304" pitchFamily="18" charset="0"/>
                <a:cs typeface="Times New Roman" panose="02020603050405020304" pitchFamily="18" charset="0"/>
              </a:rPr>
              <a:t> (Multiprogramming with variable number of tasks)</a:t>
            </a:r>
          </a:p>
          <a:p>
            <a:pPr marL="1200150" lvl="2" indent="-28575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Each partition size is variable (known as holes).</a:t>
            </a:r>
          </a:p>
        </p:txBody>
      </p:sp>
    </p:spTree>
    <p:extLst>
      <p:ext uri="{BB962C8B-B14F-4D97-AF65-F5344CB8AC3E}">
        <p14:creationId xmlns:p14="http://schemas.microsoft.com/office/powerpoint/2010/main" val="480234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A539788-E800-4271-88C5-165DD45312EB}"/>
              </a:ext>
            </a:extLst>
          </p:cNvPr>
          <p:cNvSpPr>
            <a:spLocks noGrp="1" noChangeArrowheads="1"/>
          </p:cNvSpPr>
          <p:nvPr/>
        </p:nvSpPr>
        <p:spPr bwMode="auto">
          <a:xfrm>
            <a:off x="333669" y="200933"/>
            <a:ext cx="84423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sz="2800" dirty="0">
                <a:solidFill>
                  <a:srgbClr val="C00000"/>
                </a:solidFill>
                <a:latin typeface="Times New Roman" panose="02020603050405020304" pitchFamily="18" charset="0"/>
                <a:cs typeface="Times New Roman" panose="02020603050405020304" pitchFamily="18" charset="0"/>
              </a:rPr>
              <a:t>Hardware Support for Relocation and Limit Registers</a:t>
            </a:r>
          </a:p>
        </p:txBody>
      </p:sp>
      <p:pic>
        <p:nvPicPr>
          <p:cNvPr id="5" name="Picture 4" descr="8">
            <a:extLst>
              <a:ext uri="{FF2B5EF4-FFF2-40B4-BE49-F238E27FC236}">
                <a16:creationId xmlns:a16="http://schemas.microsoft.com/office/drawing/2014/main" id="{8B9138A6-75B5-441A-842E-43E123DF3E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7840" y="1841998"/>
            <a:ext cx="6008650" cy="298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71DA4FFA-6FEF-893C-D67A-F29A3B45D897}"/>
              </a:ext>
            </a:extLst>
          </p:cNvPr>
          <p:cNvSpPr txBox="1"/>
          <p:nvPr/>
        </p:nvSpPr>
        <p:spPr>
          <a:xfrm>
            <a:off x="291731" y="1281331"/>
            <a:ext cx="5155607" cy="4524315"/>
          </a:xfrm>
          <a:prstGeom prst="rect">
            <a:avLst/>
          </a:prstGeom>
          <a:noFill/>
        </p:spPr>
        <p:txBody>
          <a:bodyPr wrap="square">
            <a:spAutoFit/>
          </a:bodyPr>
          <a:lstStyle>
            <a:defPPr>
              <a:defRPr lang="en-US"/>
            </a:defPPr>
            <a:lvl1pPr marL="342900" indent="-342900">
              <a:buFont typeface="Arial" panose="020B0604020202020204" pitchFamily="34" charset="0"/>
              <a:buChar char="•"/>
              <a:defRPr sz="2000">
                <a:latin typeface="Times New Roman" panose="02020603050405020304" pitchFamily="18" charset="0"/>
                <a:cs typeface="Times New Roman" panose="02020603050405020304" pitchFamily="18" charset="0"/>
              </a:defRPr>
            </a:lvl1pPr>
            <a:lvl2pPr marL="800100" lvl="1" indent="-342900">
              <a:buFont typeface="Arial" panose="020B0604020202020204" pitchFamily="34" charset="0"/>
              <a:buChar char="•"/>
              <a:defRPr sz="2000">
                <a:latin typeface="Times New Roman" panose="02020603050405020304" pitchFamily="18" charset="0"/>
                <a:cs typeface="Times New Roman" panose="02020603050405020304" pitchFamily="18" charset="0"/>
              </a:defRPr>
            </a:lvl2pPr>
          </a:lstStyle>
          <a:p>
            <a:r>
              <a:rPr lang="en-US" altLang="en-US" sz="2400" dirty="0"/>
              <a:t>Relocation registers used to protect user processes from each other, and from changing operating-system code and data</a:t>
            </a:r>
          </a:p>
          <a:p>
            <a:pPr lvl="1"/>
            <a:r>
              <a:rPr lang="en-US" altLang="en-US" sz="2400" dirty="0"/>
              <a:t>Base register contains value of smallest physical address</a:t>
            </a:r>
          </a:p>
          <a:p>
            <a:pPr lvl="1"/>
            <a:r>
              <a:rPr lang="en-US" altLang="en-US" sz="2400" dirty="0"/>
              <a:t>Limit register contains range of logical addresses – each logical address must be less than the limit register </a:t>
            </a:r>
          </a:p>
          <a:p>
            <a:pPr lvl="1"/>
            <a:r>
              <a:rPr lang="en-US" altLang="en-US" sz="2400" dirty="0"/>
              <a:t>MMU maps logical address dynamically</a:t>
            </a:r>
          </a:p>
        </p:txBody>
      </p:sp>
    </p:spTree>
    <p:extLst>
      <p:ext uri="{BB962C8B-B14F-4D97-AF65-F5344CB8AC3E}">
        <p14:creationId xmlns:p14="http://schemas.microsoft.com/office/powerpoint/2010/main" val="633658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BC3EC-2085-01DB-53F1-60E1ED99098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3CDD542-5411-7A2F-AD6C-A9A204496FD2}"/>
              </a:ext>
            </a:extLst>
          </p:cNvPr>
          <p:cNvSpPr txBox="1"/>
          <p:nvPr/>
        </p:nvSpPr>
        <p:spPr>
          <a:xfrm>
            <a:off x="461528" y="999441"/>
            <a:ext cx="8235431" cy="3078535"/>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IN" sz="2200" dirty="0">
                <a:latin typeface="Times New Roman" panose="02020603050405020304" pitchFamily="18" charset="0"/>
                <a:cs typeface="Times New Roman" panose="02020603050405020304" pitchFamily="18" charset="0"/>
              </a:rPr>
              <a:t>MFT (Multiprogramming with fixed number of tasks)</a:t>
            </a:r>
          </a:p>
          <a:p>
            <a:pPr marL="742950" lvl="1" indent="-285750">
              <a:lnSpc>
                <a:spcPct val="150000"/>
              </a:lnSpc>
              <a:buFont typeface="Arial" panose="020B0604020202020204" pitchFamily="34" charset="0"/>
              <a:buChar char="•"/>
            </a:pPr>
            <a:r>
              <a:rPr lang="en-IN" sz="2200" dirty="0">
                <a:latin typeface="Times New Roman" panose="02020603050405020304" pitchFamily="18" charset="0"/>
                <a:cs typeface="Times New Roman" panose="02020603050405020304" pitchFamily="18" charset="0"/>
              </a:rPr>
              <a:t>Divide the memory into several fixed size partitions.</a:t>
            </a:r>
          </a:p>
          <a:p>
            <a:pPr marL="742950" lvl="1" indent="-285750">
              <a:lnSpc>
                <a:spcPct val="150000"/>
              </a:lnSpc>
              <a:buFont typeface="Arial" panose="020B0604020202020204" pitchFamily="34" charset="0"/>
              <a:buChar char="•"/>
            </a:pPr>
            <a:r>
              <a:rPr lang="en-IN" sz="2200" dirty="0">
                <a:latin typeface="Times New Roman" panose="02020603050405020304" pitchFamily="18" charset="0"/>
                <a:cs typeface="Times New Roman" panose="02020603050405020304" pitchFamily="18" charset="0"/>
              </a:rPr>
              <a:t>Each partition contains exactly one process.</a:t>
            </a:r>
          </a:p>
          <a:p>
            <a:pPr marL="742950" lvl="1" indent="-285750">
              <a:lnSpc>
                <a:spcPct val="150000"/>
              </a:lnSpc>
              <a:buFont typeface="Arial" panose="020B0604020202020204" pitchFamily="34" charset="0"/>
              <a:buChar char="•"/>
            </a:pPr>
            <a:r>
              <a:rPr lang="en-IN" sz="2200" dirty="0">
                <a:latin typeface="Times New Roman" panose="02020603050405020304" pitchFamily="18" charset="0"/>
                <a:cs typeface="Times New Roman" panose="02020603050405020304" pitchFamily="18" charset="0"/>
              </a:rPr>
              <a:t>Advantage is addresses are binded at compile time</a:t>
            </a:r>
          </a:p>
          <a:p>
            <a:pPr marL="742950" lvl="1" indent="-285750">
              <a:lnSpc>
                <a:spcPct val="150000"/>
              </a:lnSpc>
              <a:buFont typeface="Arial" panose="020B0604020202020204" pitchFamily="34" charset="0"/>
              <a:buChar char="•"/>
            </a:pPr>
            <a:r>
              <a:rPr lang="en-IN" sz="2200" dirty="0">
                <a:latin typeface="Times New Roman" panose="02020603050405020304" pitchFamily="18" charset="0"/>
                <a:cs typeface="Times New Roman" panose="02020603050405020304" pitchFamily="18" charset="0"/>
              </a:rPr>
              <a:t>Disadvantage is degree of multiprogramming is rigid, and suffers with </a:t>
            </a:r>
            <a:r>
              <a:rPr lang="en-IN" sz="2200" b="1" dirty="0">
                <a:latin typeface="Times New Roman" panose="02020603050405020304" pitchFamily="18" charset="0"/>
                <a:cs typeface="Times New Roman" panose="02020603050405020304" pitchFamily="18" charset="0"/>
              </a:rPr>
              <a:t>internal fragmentation</a:t>
            </a:r>
          </a:p>
        </p:txBody>
      </p:sp>
      <p:pic>
        <p:nvPicPr>
          <p:cNvPr id="9" name="Picture 8">
            <a:extLst>
              <a:ext uri="{FF2B5EF4-FFF2-40B4-BE49-F238E27FC236}">
                <a16:creationId xmlns:a16="http://schemas.microsoft.com/office/drawing/2014/main" id="{47E42FB5-F2C3-B9DF-88DC-052FB4B0C563}"/>
              </a:ext>
            </a:extLst>
          </p:cNvPr>
          <p:cNvPicPr>
            <a:picLocks noChangeAspect="1"/>
          </p:cNvPicPr>
          <p:nvPr/>
        </p:nvPicPr>
        <p:blipFill>
          <a:blip r:embed="rId2"/>
          <a:stretch>
            <a:fillRect/>
          </a:stretch>
        </p:blipFill>
        <p:spPr>
          <a:xfrm>
            <a:off x="9387840" y="269197"/>
            <a:ext cx="2383271" cy="4136482"/>
          </a:xfrm>
          <a:prstGeom prst="rect">
            <a:avLst/>
          </a:prstGeom>
        </p:spPr>
      </p:pic>
      <p:sp>
        <p:nvSpPr>
          <p:cNvPr id="4" name="TextBox 3">
            <a:extLst>
              <a:ext uri="{FF2B5EF4-FFF2-40B4-BE49-F238E27FC236}">
                <a16:creationId xmlns:a16="http://schemas.microsoft.com/office/drawing/2014/main" id="{2C50083A-6623-BC80-D231-6E56F57BB422}"/>
              </a:ext>
            </a:extLst>
          </p:cNvPr>
          <p:cNvSpPr txBox="1"/>
          <p:nvPr/>
        </p:nvSpPr>
        <p:spPr>
          <a:xfrm>
            <a:off x="335280" y="269197"/>
            <a:ext cx="9144000" cy="462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US"/>
            </a:defPPr>
            <a:lvl1pPr fontAlgn="base">
              <a:spcBef>
                <a:spcPct val="0"/>
              </a:spcBef>
              <a:spcAft>
                <a:spcPct val="0"/>
              </a:spcAft>
              <a:defRPr sz="2800" b="1">
                <a:solidFill>
                  <a:srgbClr val="C00000"/>
                </a:solidFill>
                <a:latin typeface="Times New Roman" panose="02020603050405020304" pitchFamily="18" charset="0"/>
                <a:ea typeface="MS PGothic" pitchFamily="34" charset="-128"/>
                <a:cs typeface="Times New Roman" panose="02020603050405020304" pitchFamily="18" charset="0"/>
              </a:defRPr>
            </a:lvl1pPr>
            <a:lvl2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fontAlgn="base">
              <a:spcBef>
                <a:spcPct val="0"/>
              </a:spcBef>
              <a:spcAft>
                <a:spcPct val="0"/>
              </a:spcAft>
              <a:defRPr sz="3200" b="1">
                <a:solidFill>
                  <a:srgbClr val="006699"/>
                </a:solidFill>
                <a:latin typeface="Arial" charset="0"/>
              </a:defRPr>
            </a:lvl6pPr>
            <a:lvl7pPr marL="914400" algn="ctr" fontAlgn="base">
              <a:spcBef>
                <a:spcPct val="0"/>
              </a:spcBef>
              <a:spcAft>
                <a:spcPct val="0"/>
              </a:spcAft>
              <a:defRPr sz="3200" b="1">
                <a:solidFill>
                  <a:srgbClr val="006699"/>
                </a:solidFill>
                <a:latin typeface="Arial" charset="0"/>
              </a:defRPr>
            </a:lvl7pPr>
            <a:lvl8pPr marL="1371600" algn="ctr" fontAlgn="base">
              <a:spcBef>
                <a:spcPct val="0"/>
              </a:spcBef>
              <a:spcAft>
                <a:spcPct val="0"/>
              </a:spcAft>
              <a:defRPr sz="3200" b="1">
                <a:solidFill>
                  <a:srgbClr val="006699"/>
                </a:solidFill>
                <a:latin typeface="Arial" charset="0"/>
              </a:defRPr>
            </a:lvl8pPr>
            <a:lvl9pPr marL="1828800" algn="ctr" fontAlgn="base">
              <a:spcBef>
                <a:spcPct val="0"/>
              </a:spcBef>
              <a:spcAft>
                <a:spcPct val="0"/>
              </a:spcAft>
              <a:defRPr sz="3200" b="1">
                <a:solidFill>
                  <a:srgbClr val="006699"/>
                </a:solidFill>
                <a:latin typeface="Arial" charset="0"/>
              </a:defRPr>
            </a:lvl9pPr>
          </a:lstStyle>
          <a:p>
            <a:r>
              <a:rPr lang="en-IN" dirty="0"/>
              <a:t>MFT (Multiprogramming with fixed number of tasks)</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0542F859-0BFA-DA1C-463C-3CA529045FEC}"/>
                  </a:ext>
                </a:extLst>
              </p14:cNvPr>
              <p14:cNvContentPartPr/>
              <p14:nvPr/>
            </p14:nvContentPartPr>
            <p14:xfrm>
              <a:off x="399240" y="761760"/>
              <a:ext cx="11532600" cy="5531040"/>
            </p14:xfrm>
          </p:contentPart>
        </mc:Choice>
        <mc:Fallback xmlns="">
          <p:pic>
            <p:nvPicPr>
              <p:cNvPr id="2" name="Ink 1">
                <a:extLst>
                  <a:ext uri="{FF2B5EF4-FFF2-40B4-BE49-F238E27FC236}">
                    <a16:creationId xmlns:a16="http://schemas.microsoft.com/office/drawing/2014/main" id="{0542F859-0BFA-DA1C-463C-3CA529045FEC}"/>
                  </a:ext>
                </a:extLst>
              </p:cNvPr>
              <p:cNvPicPr/>
              <p:nvPr/>
            </p:nvPicPr>
            <p:blipFill>
              <a:blip r:embed="rId4"/>
              <a:stretch>
                <a:fillRect/>
              </a:stretch>
            </p:blipFill>
            <p:spPr>
              <a:xfrm>
                <a:off x="389880" y="752400"/>
                <a:ext cx="11551320" cy="5549760"/>
              </a:xfrm>
              <a:prstGeom prst="rect">
                <a:avLst/>
              </a:prstGeom>
            </p:spPr>
          </p:pic>
        </mc:Fallback>
      </mc:AlternateContent>
    </p:spTree>
    <p:extLst>
      <p:ext uri="{BB962C8B-B14F-4D97-AF65-F5344CB8AC3E}">
        <p14:creationId xmlns:p14="http://schemas.microsoft.com/office/powerpoint/2010/main" val="1776519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9C687-13A0-50D7-D01F-968822FF0C8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3B2212C-6905-5D90-281F-E278D3D5D27B}"/>
              </a:ext>
            </a:extLst>
          </p:cNvPr>
          <p:cNvSpPr txBox="1"/>
          <p:nvPr/>
        </p:nvSpPr>
        <p:spPr>
          <a:xfrm>
            <a:off x="396240" y="226814"/>
            <a:ext cx="8036560" cy="461665"/>
          </a:xfrm>
          <a:prstGeom prst="rect">
            <a:avLst/>
          </a:prstGeom>
          <a:noFill/>
        </p:spPr>
        <p:txBody>
          <a:bodyPr wrap="square">
            <a:spAutoFit/>
          </a:bodyPr>
          <a:lstStyle/>
          <a:p>
            <a:r>
              <a:rPr lang="en-IN" sz="2400" b="1" dirty="0">
                <a:solidFill>
                  <a:srgbClr val="C00000"/>
                </a:solidFill>
                <a:latin typeface="Times New Roman" panose="02020603050405020304" pitchFamily="18" charset="0"/>
                <a:cs typeface="Times New Roman" panose="02020603050405020304" pitchFamily="18" charset="0"/>
              </a:rPr>
              <a:t>MVT (Multiprogramming with variable number of tasks)</a:t>
            </a:r>
          </a:p>
        </p:txBody>
      </p:sp>
      <p:sp>
        <p:nvSpPr>
          <p:cNvPr id="4" name="TextBox 3">
            <a:extLst>
              <a:ext uri="{FF2B5EF4-FFF2-40B4-BE49-F238E27FC236}">
                <a16:creationId xmlns:a16="http://schemas.microsoft.com/office/drawing/2014/main" id="{74C89740-208F-76AC-23BF-C6015383EDC8}"/>
              </a:ext>
            </a:extLst>
          </p:cNvPr>
          <p:cNvSpPr txBox="1"/>
          <p:nvPr/>
        </p:nvSpPr>
        <p:spPr>
          <a:xfrm>
            <a:off x="873760" y="741680"/>
            <a:ext cx="10922000" cy="769441"/>
          </a:xfrm>
          <a:prstGeom prst="rect">
            <a:avLst/>
          </a:prstGeom>
          <a:noFill/>
        </p:spPr>
        <p:txBody>
          <a:bodyPr wrap="square" rtlCol="0">
            <a:spAutoFit/>
          </a:bodyPr>
          <a:lstStyle/>
          <a:p>
            <a:r>
              <a:rPr lang="en-IN" sz="2200" dirty="0">
                <a:latin typeface="Times New Roman" panose="02020603050405020304" pitchFamily="18" charset="0"/>
                <a:cs typeface="Times New Roman" panose="02020603050405020304" pitchFamily="18" charset="0"/>
              </a:rPr>
              <a:t>In MVT, Operating systems maintains a table to keep track which memory parts available and free.</a:t>
            </a:r>
          </a:p>
        </p:txBody>
      </p:sp>
      <p:graphicFrame>
        <p:nvGraphicFramePr>
          <p:cNvPr id="7" name="Table 6">
            <a:extLst>
              <a:ext uri="{FF2B5EF4-FFF2-40B4-BE49-F238E27FC236}">
                <a16:creationId xmlns:a16="http://schemas.microsoft.com/office/drawing/2014/main" id="{E44443F1-A0BD-4F9E-ABBC-66039831B471}"/>
              </a:ext>
            </a:extLst>
          </p:cNvPr>
          <p:cNvGraphicFramePr>
            <a:graphicFrameLocks noGrp="1"/>
          </p:cNvGraphicFramePr>
          <p:nvPr/>
        </p:nvGraphicFramePr>
        <p:xfrm>
          <a:off x="9530080" y="1677660"/>
          <a:ext cx="1198880" cy="4997460"/>
        </p:xfrm>
        <a:graphic>
          <a:graphicData uri="http://schemas.openxmlformats.org/drawingml/2006/table">
            <a:tbl>
              <a:tblPr firstRow="1" bandRow="1">
                <a:tableStyleId>{5C22544A-7EE6-4342-B048-85BDC9FD1C3A}</a:tableStyleId>
              </a:tblPr>
              <a:tblGrid>
                <a:gridCol w="1198880">
                  <a:extLst>
                    <a:ext uri="{9D8B030D-6E8A-4147-A177-3AD203B41FA5}">
                      <a16:colId xmlns:a16="http://schemas.microsoft.com/office/drawing/2014/main" val="2606478429"/>
                    </a:ext>
                  </a:extLst>
                </a:gridCol>
              </a:tblGrid>
              <a:tr h="4997460">
                <a:tc>
                  <a:txBody>
                    <a:bodyPr/>
                    <a:lstStyle/>
                    <a:p>
                      <a:pPr algn="ct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5547487"/>
                  </a:ext>
                </a:extLst>
              </a:tr>
            </a:tbl>
          </a:graphicData>
        </a:graphic>
      </p:graphicFrame>
      <p:graphicFrame>
        <p:nvGraphicFramePr>
          <p:cNvPr id="9" name="Table 8">
            <a:extLst>
              <a:ext uri="{FF2B5EF4-FFF2-40B4-BE49-F238E27FC236}">
                <a16:creationId xmlns:a16="http://schemas.microsoft.com/office/drawing/2014/main" id="{D6C8B5ED-A6E1-ABD9-7012-20C360E0CB3B}"/>
              </a:ext>
            </a:extLst>
          </p:cNvPr>
          <p:cNvGraphicFramePr>
            <a:graphicFrameLocks noGrp="1"/>
          </p:cNvGraphicFramePr>
          <p:nvPr>
            <p:extLst>
              <p:ext uri="{D42A27DB-BD31-4B8C-83A1-F6EECF244321}">
                <p14:modId xmlns:p14="http://schemas.microsoft.com/office/powerpoint/2010/main" val="3022384442"/>
              </p:ext>
            </p:extLst>
          </p:nvPr>
        </p:nvGraphicFramePr>
        <p:xfrm>
          <a:off x="2529840" y="1584982"/>
          <a:ext cx="4714240" cy="1320778"/>
        </p:xfrm>
        <a:graphic>
          <a:graphicData uri="http://schemas.openxmlformats.org/drawingml/2006/table">
            <a:tbl>
              <a:tblPr firstRow="1" bandRow="1">
                <a:tableStyleId>{5C22544A-7EE6-4342-B048-85BDC9FD1C3A}</a:tableStyleId>
              </a:tblPr>
              <a:tblGrid>
                <a:gridCol w="1239520">
                  <a:extLst>
                    <a:ext uri="{9D8B030D-6E8A-4147-A177-3AD203B41FA5}">
                      <a16:colId xmlns:a16="http://schemas.microsoft.com/office/drawing/2014/main" val="998383433"/>
                    </a:ext>
                  </a:extLst>
                </a:gridCol>
                <a:gridCol w="1432560">
                  <a:extLst>
                    <a:ext uri="{9D8B030D-6E8A-4147-A177-3AD203B41FA5}">
                      <a16:colId xmlns:a16="http://schemas.microsoft.com/office/drawing/2014/main" val="2043496041"/>
                    </a:ext>
                  </a:extLst>
                </a:gridCol>
                <a:gridCol w="1026160">
                  <a:extLst>
                    <a:ext uri="{9D8B030D-6E8A-4147-A177-3AD203B41FA5}">
                      <a16:colId xmlns:a16="http://schemas.microsoft.com/office/drawing/2014/main" val="1565364851"/>
                    </a:ext>
                  </a:extLst>
                </a:gridCol>
                <a:gridCol w="1016000">
                  <a:extLst>
                    <a:ext uri="{9D8B030D-6E8A-4147-A177-3AD203B41FA5}">
                      <a16:colId xmlns:a16="http://schemas.microsoft.com/office/drawing/2014/main" val="3750864487"/>
                    </a:ext>
                  </a:extLst>
                </a:gridCol>
              </a:tblGrid>
              <a:tr h="681026">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Memory 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Size(in KB)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Process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Usage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5621717"/>
                  </a:ext>
                </a:extLst>
              </a:tr>
              <a:tr h="619738">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100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200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Free</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6050767"/>
                  </a:ext>
                </a:extLst>
              </a:tr>
            </a:tbl>
          </a:graphicData>
        </a:graphic>
      </p:graphicFrame>
      <p:cxnSp>
        <p:nvCxnSpPr>
          <p:cNvPr id="15" name="Straight Connector 14">
            <a:extLst>
              <a:ext uri="{FF2B5EF4-FFF2-40B4-BE49-F238E27FC236}">
                <a16:creationId xmlns:a16="http://schemas.microsoft.com/office/drawing/2014/main" id="{F5BAF591-EE58-6049-8BB2-79F894C853AA}"/>
              </a:ext>
            </a:extLst>
          </p:cNvPr>
          <p:cNvCxnSpPr/>
          <p:nvPr/>
        </p:nvCxnSpPr>
        <p:spPr>
          <a:xfrm>
            <a:off x="9530080" y="5577840"/>
            <a:ext cx="1198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4856261-769B-6E87-EC44-DDAED00A81FF}"/>
              </a:ext>
            </a:extLst>
          </p:cNvPr>
          <p:cNvSpPr txBox="1"/>
          <p:nvPr/>
        </p:nvSpPr>
        <p:spPr>
          <a:xfrm>
            <a:off x="9570720" y="5653536"/>
            <a:ext cx="1137920" cy="646331"/>
          </a:xfrm>
          <a:prstGeom prst="rect">
            <a:avLst/>
          </a:prstGeom>
          <a:noFill/>
        </p:spPr>
        <p:txBody>
          <a:bodyPr wrap="square" rtlCol="0">
            <a:spAutoFit/>
          </a:bodyPr>
          <a:lstStyle/>
          <a:p>
            <a:r>
              <a:rPr lang="en-IN" dirty="0"/>
              <a:t>Operating System</a:t>
            </a:r>
          </a:p>
        </p:txBody>
      </p:sp>
      <p:sp>
        <p:nvSpPr>
          <p:cNvPr id="28" name="TextBox 27">
            <a:extLst>
              <a:ext uri="{FF2B5EF4-FFF2-40B4-BE49-F238E27FC236}">
                <a16:creationId xmlns:a16="http://schemas.microsoft.com/office/drawing/2014/main" id="{8F554A09-C7AB-1595-8CF0-3D63CB8A7F2B}"/>
              </a:ext>
            </a:extLst>
          </p:cNvPr>
          <p:cNvSpPr txBox="1"/>
          <p:nvPr/>
        </p:nvSpPr>
        <p:spPr>
          <a:xfrm>
            <a:off x="8981440" y="5273040"/>
            <a:ext cx="538480" cy="369332"/>
          </a:xfrm>
          <a:prstGeom prst="rect">
            <a:avLst/>
          </a:prstGeom>
          <a:noFill/>
        </p:spPr>
        <p:txBody>
          <a:bodyPr wrap="square" rtlCol="0">
            <a:spAutoFit/>
          </a:bodyPr>
          <a:lstStyle/>
          <a:p>
            <a:r>
              <a:rPr lang="en-IN" dirty="0"/>
              <a:t>100</a:t>
            </a:r>
          </a:p>
        </p:txBody>
      </p:sp>
      <p:sp>
        <p:nvSpPr>
          <p:cNvPr id="32" name="TextBox 31">
            <a:extLst>
              <a:ext uri="{FF2B5EF4-FFF2-40B4-BE49-F238E27FC236}">
                <a16:creationId xmlns:a16="http://schemas.microsoft.com/office/drawing/2014/main" id="{C54BFEE3-2B90-5ED1-E63D-FEB317010898}"/>
              </a:ext>
            </a:extLst>
          </p:cNvPr>
          <p:cNvSpPr txBox="1"/>
          <p:nvPr/>
        </p:nvSpPr>
        <p:spPr>
          <a:xfrm>
            <a:off x="8950960" y="1544320"/>
            <a:ext cx="538480" cy="369332"/>
          </a:xfrm>
          <a:prstGeom prst="rect">
            <a:avLst/>
          </a:prstGeom>
          <a:noFill/>
        </p:spPr>
        <p:txBody>
          <a:bodyPr wrap="square" rtlCol="0">
            <a:spAutoFit/>
          </a:bodyPr>
          <a:lstStyle/>
          <a:p>
            <a:r>
              <a:rPr lang="en-IN" dirty="0"/>
              <a:t>300</a:t>
            </a:r>
          </a:p>
        </p:txBody>
      </p:sp>
      <p:sp>
        <p:nvSpPr>
          <p:cNvPr id="33" name="TextBox 32">
            <a:extLst>
              <a:ext uri="{FF2B5EF4-FFF2-40B4-BE49-F238E27FC236}">
                <a16:creationId xmlns:a16="http://schemas.microsoft.com/office/drawing/2014/main" id="{63CC1341-2A5D-28BE-34BD-2D6618F03051}"/>
              </a:ext>
            </a:extLst>
          </p:cNvPr>
          <p:cNvSpPr txBox="1"/>
          <p:nvPr/>
        </p:nvSpPr>
        <p:spPr>
          <a:xfrm>
            <a:off x="9184640" y="6410960"/>
            <a:ext cx="538480" cy="369332"/>
          </a:xfrm>
          <a:prstGeom prst="rect">
            <a:avLst/>
          </a:prstGeom>
          <a:noFill/>
        </p:spPr>
        <p:txBody>
          <a:bodyPr wrap="square" rtlCol="0">
            <a:spAutoFit/>
          </a:bodyPr>
          <a:lstStyle/>
          <a:p>
            <a:r>
              <a:rPr lang="en-IN" dirty="0"/>
              <a:t>0</a:t>
            </a:r>
          </a:p>
        </p:txBody>
      </p:sp>
      <p:sp>
        <p:nvSpPr>
          <p:cNvPr id="2" name="TextBox 1">
            <a:extLst>
              <a:ext uri="{FF2B5EF4-FFF2-40B4-BE49-F238E27FC236}">
                <a16:creationId xmlns:a16="http://schemas.microsoft.com/office/drawing/2014/main" id="{177BE9A4-B902-21AA-C2A0-107A8DD226A3}"/>
              </a:ext>
            </a:extLst>
          </p:cNvPr>
          <p:cNvSpPr txBox="1"/>
          <p:nvPr/>
        </p:nvSpPr>
        <p:spPr>
          <a:xfrm>
            <a:off x="243840" y="2331720"/>
            <a:ext cx="1361440" cy="369332"/>
          </a:xfrm>
          <a:prstGeom prst="rect">
            <a:avLst/>
          </a:prstGeom>
          <a:noFill/>
        </p:spPr>
        <p:txBody>
          <a:bodyPr wrap="square" rtlCol="0">
            <a:spAutoFit/>
          </a:bodyPr>
          <a:lstStyle/>
          <a:p>
            <a:r>
              <a:rPr lang="en-US" dirty="0"/>
              <a:t>P1 : 110 KB</a:t>
            </a:r>
            <a:endParaRPr lang="en-IN" dirty="0"/>
          </a:p>
        </p:txBody>
      </p:sp>
      <p:graphicFrame>
        <p:nvGraphicFramePr>
          <p:cNvPr id="6" name="Table 5">
            <a:extLst>
              <a:ext uri="{FF2B5EF4-FFF2-40B4-BE49-F238E27FC236}">
                <a16:creationId xmlns:a16="http://schemas.microsoft.com/office/drawing/2014/main" id="{3AD17D09-5BB1-2220-381C-BF8BF76561CA}"/>
              </a:ext>
            </a:extLst>
          </p:cNvPr>
          <p:cNvGraphicFramePr>
            <a:graphicFrameLocks noGrp="1"/>
          </p:cNvGraphicFramePr>
          <p:nvPr>
            <p:extLst>
              <p:ext uri="{D42A27DB-BD31-4B8C-83A1-F6EECF244321}">
                <p14:modId xmlns:p14="http://schemas.microsoft.com/office/powerpoint/2010/main" val="1377713613"/>
              </p:ext>
            </p:extLst>
          </p:nvPr>
        </p:nvGraphicFramePr>
        <p:xfrm>
          <a:off x="2524760" y="2303145"/>
          <a:ext cx="4714240" cy="1323953"/>
        </p:xfrm>
        <a:graphic>
          <a:graphicData uri="http://schemas.openxmlformats.org/drawingml/2006/table">
            <a:tbl>
              <a:tblPr firstRow="1" bandRow="1">
                <a:tableStyleId>{5C22544A-7EE6-4342-B048-85BDC9FD1C3A}</a:tableStyleId>
              </a:tblPr>
              <a:tblGrid>
                <a:gridCol w="1239520">
                  <a:extLst>
                    <a:ext uri="{9D8B030D-6E8A-4147-A177-3AD203B41FA5}">
                      <a16:colId xmlns:a16="http://schemas.microsoft.com/office/drawing/2014/main" val="112219147"/>
                    </a:ext>
                  </a:extLst>
                </a:gridCol>
                <a:gridCol w="1432560">
                  <a:extLst>
                    <a:ext uri="{9D8B030D-6E8A-4147-A177-3AD203B41FA5}">
                      <a16:colId xmlns:a16="http://schemas.microsoft.com/office/drawing/2014/main" val="4216640767"/>
                    </a:ext>
                  </a:extLst>
                </a:gridCol>
                <a:gridCol w="1026160">
                  <a:extLst>
                    <a:ext uri="{9D8B030D-6E8A-4147-A177-3AD203B41FA5}">
                      <a16:colId xmlns:a16="http://schemas.microsoft.com/office/drawing/2014/main" val="2884135618"/>
                    </a:ext>
                  </a:extLst>
                </a:gridCol>
                <a:gridCol w="1016000">
                  <a:extLst>
                    <a:ext uri="{9D8B030D-6E8A-4147-A177-3AD203B41FA5}">
                      <a16:colId xmlns:a16="http://schemas.microsoft.com/office/drawing/2014/main" val="1016822736"/>
                    </a:ext>
                  </a:extLst>
                </a:gridCol>
              </a:tblGrid>
              <a:tr h="704215">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100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110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P1</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In-use</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1094835"/>
                  </a:ext>
                </a:extLst>
              </a:tr>
              <a:tr h="619738">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210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90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Free</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96197580"/>
                  </a:ext>
                </a:extLst>
              </a:tr>
            </a:tbl>
          </a:graphicData>
        </a:graphic>
      </p:graphicFrame>
      <p:sp>
        <p:nvSpPr>
          <p:cNvPr id="8" name="TextBox 7">
            <a:extLst>
              <a:ext uri="{FF2B5EF4-FFF2-40B4-BE49-F238E27FC236}">
                <a16:creationId xmlns:a16="http://schemas.microsoft.com/office/drawing/2014/main" id="{E164426B-4F81-8560-6A96-5A3BCD752E6E}"/>
              </a:ext>
            </a:extLst>
          </p:cNvPr>
          <p:cNvSpPr txBox="1"/>
          <p:nvPr/>
        </p:nvSpPr>
        <p:spPr>
          <a:xfrm>
            <a:off x="9580880" y="4297014"/>
            <a:ext cx="1097280" cy="1224000"/>
          </a:xfrm>
          <a:prstGeom prst="rect">
            <a:avLst/>
          </a:prstGeom>
          <a:solidFill>
            <a:schemeClr val="accent2">
              <a:lumMod val="60000"/>
              <a:lumOff val="40000"/>
            </a:schemeClr>
          </a:solidFill>
        </p:spPr>
        <p:txBody>
          <a:bodyPr wrap="square" rtlCol="0">
            <a:spAutoFit/>
          </a:bodyPr>
          <a:lstStyle/>
          <a:p>
            <a:endParaRPr lang="en-IN" dirty="0"/>
          </a:p>
        </p:txBody>
      </p:sp>
      <p:sp>
        <p:nvSpPr>
          <p:cNvPr id="10" name="TextBox 9">
            <a:extLst>
              <a:ext uri="{FF2B5EF4-FFF2-40B4-BE49-F238E27FC236}">
                <a16:creationId xmlns:a16="http://schemas.microsoft.com/office/drawing/2014/main" id="{9A53487C-0F92-DE3A-02BD-607E2411F8B3}"/>
              </a:ext>
            </a:extLst>
          </p:cNvPr>
          <p:cNvSpPr txBox="1"/>
          <p:nvPr/>
        </p:nvSpPr>
        <p:spPr>
          <a:xfrm>
            <a:off x="8961120" y="4064000"/>
            <a:ext cx="538480" cy="369332"/>
          </a:xfrm>
          <a:prstGeom prst="rect">
            <a:avLst/>
          </a:prstGeom>
          <a:noFill/>
        </p:spPr>
        <p:txBody>
          <a:bodyPr wrap="square" rtlCol="0">
            <a:spAutoFit/>
          </a:bodyPr>
          <a:lstStyle/>
          <a:p>
            <a:r>
              <a:rPr lang="en-IN" dirty="0"/>
              <a:t>210</a:t>
            </a:r>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FD9EEFAB-CDBE-477A-D98D-C2AB833B78B5}"/>
                  </a:ext>
                </a:extLst>
              </p14:cNvPr>
              <p14:cNvContentPartPr/>
              <p14:nvPr/>
            </p14:nvContentPartPr>
            <p14:xfrm>
              <a:off x="3005640" y="1720080"/>
              <a:ext cx="8790840" cy="3705480"/>
            </p14:xfrm>
          </p:contentPart>
        </mc:Choice>
        <mc:Fallback xmlns="">
          <p:pic>
            <p:nvPicPr>
              <p:cNvPr id="5" name="Ink 4">
                <a:extLst>
                  <a:ext uri="{FF2B5EF4-FFF2-40B4-BE49-F238E27FC236}">
                    <a16:creationId xmlns:a16="http://schemas.microsoft.com/office/drawing/2014/main" id="{FD9EEFAB-CDBE-477A-D98D-C2AB833B78B5}"/>
                  </a:ext>
                </a:extLst>
              </p:cNvPr>
              <p:cNvPicPr/>
              <p:nvPr/>
            </p:nvPicPr>
            <p:blipFill>
              <a:blip r:embed="rId3"/>
              <a:stretch>
                <a:fillRect/>
              </a:stretch>
            </p:blipFill>
            <p:spPr>
              <a:xfrm>
                <a:off x="2996280" y="1710720"/>
                <a:ext cx="8809560" cy="3724200"/>
              </a:xfrm>
              <a:prstGeom prst="rect">
                <a:avLst/>
              </a:prstGeom>
            </p:spPr>
          </p:pic>
        </mc:Fallback>
      </mc:AlternateContent>
    </p:spTree>
    <p:extLst>
      <p:ext uri="{BB962C8B-B14F-4D97-AF65-F5344CB8AC3E}">
        <p14:creationId xmlns:p14="http://schemas.microsoft.com/office/powerpoint/2010/main" val="4170797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E7105-9E59-A6CF-1000-9E51A9DCF42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53B44EB-2DA3-18F0-8414-65BD8B19FC25}"/>
              </a:ext>
            </a:extLst>
          </p:cNvPr>
          <p:cNvSpPr txBox="1"/>
          <p:nvPr/>
        </p:nvSpPr>
        <p:spPr>
          <a:xfrm>
            <a:off x="396240" y="226814"/>
            <a:ext cx="8036560" cy="461665"/>
          </a:xfrm>
          <a:prstGeom prst="rect">
            <a:avLst/>
          </a:prstGeom>
          <a:noFill/>
        </p:spPr>
        <p:txBody>
          <a:bodyPr wrap="square">
            <a:spAutoFit/>
          </a:bodyPr>
          <a:lstStyle/>
          <a:p>
            <a:r>
              <a:rPr lang="en-IN" sz="2400" b="1" dirty="0">
                <a:solidFill>
                  <a:srgbClr val="C00000"/>
                </a:solidFill>
                <a:latin typeface="Times New Roman" panose="02020603050405020304" pitchFamily="18" charset="0"/>
                <a:cs typeface="Times New Roman" panose="02020603050405020304" pitchFamily="18" charset="0"/>
              </a:rPr>
              <a:t>MVT (Multiprogramming with variable number of tasks)</a:t>
            </a:r>
          </a:p>
        </p:txBody>
      </p:sp>
      <p:sp>
        <p:nvSpPr>
          <p:cNvPr id="4" name="TextBox 3">
            <a:extLst>
              <a:ext uri="{FF2B5EF4-FFF2-40B4-BE49-F238E27FC236}">
                <a16:creationId xmlns:a16="http://schemas.microsoft.com/office/drawing/2014/main" id="{D3FDE01C-7741-E2DC-B761-BD2963135AE9}"/>
              </a:ext>
            </a:extLst>
          </p:cNvPr>
          <p:cNvSpPr txBox="1"/>
          <p:nvPr/>
        </p:nvSpPr>
        <p:spPr>
          <a:xfrm>
            <a:off x="873760" y="741680"/>
            <a:ext cx="10922000" cy="769441"/>
          </a:xfrm>
          <a:prstGeom prst="rect">
            <a:avLst/>
          </a:prstGeom>
          <a:noFill/>
        </p:spPr>
        <p:txBody>
          <a:bodyPr wrap="square" rtlCol="0">
            <a:spAutoFit/>
          </a:bodyPr>
          <a:lstStyle/>
          <a:p>
            <a:r>
              <a:rPr lang="en-IN" sz="2200" dirty="0">
                <a:latin typeface="Times New Roman" panose="02020603050405020304" pitchFamily="18" charset="0"/>
                <a:cs typeface="Times New Roman" panose="02020603050405020304" pitchFamily="18" charset="0"/>
              </a:rPr>
              <a:t>In MVT, Operating systems maintains a table to keep track which memory parts available and free.</a:t>
            </a:r>
          </a:p>
        </p:txBody>
      </p:sp>
      <p:graphicFrame>
        <p:nvGraphicFramePr>
          <p:cNvPr id="7" name="Table 6">
            <a:extLst>
              <a:ext uri="{FF2B5EF4-FFF2-40B4-BE49-F238E27FC236}">
                <a16:creationId xmlns:a16="http://schemas.microsoft.com/office/drawing/2014/main" id="{BB04ACC9-EAAC-100E-7EE4-07B3B232F02A}"/>
              </a:ext>
            </a:extLst>
          </p:cNvPr>
          <p:cNvGraphicFramePr>
            <a:graphicFrameLocks noGrp="1"/>
          </p:cNvGraphicFramePr>
          <p:nvPr/>
        </p:nvGraphicFramePr>
        <p:xfrm>
          <a:off x="9530080" y="1677660"/>
          <a:ext cx="1198880" cy="4997460"/>
        </p:xfrm>
        <a:graphic>
          <a:graphicData uri="http://schemas.openxmlformats.org/drawingml/2006/table">
            <a:tbl>
              <a:tblPr firstRow="1" bandRow="1">
                <a:tableStyleId>{5C22544A-7EE6-4342-B048-85BDC9FD1C3A}</a:tableStyleId>
              </a:tblPr>
              <a:tblGrid>
                <a:gridCol w="1198880">
                  <a:extLst>
                    <a:ext uri="{9D8B030D-6E8A-4147-A177-3AD203B41FA5}">
                      <a16:colId xmlns:a16="http://schemas.microsoft.com/office/drawing/2014/main" val="2606478429"/>
                    </a:ext>
                  </a:extLst>
                </a:gridCol>
              </a:tblGrid>
              <a:tr h="4997460">
                <a:tc>
                  <a:txBody>
                    <a:bodyPr/>
                    <a:lstStyle/>
                    <a:p>
                      <a:pPr algn="ct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5547487"/>
                  </a:ext>
                </a:extLst>
              </a:tr>
            </a:tbl>
          </a:graphicData>
        </a:graphic>
      </p:graphicFrame>
      <p:graphicFrame>
        <p:nvGraphicFramePr>
          <p:cNvPr id="9" name="Table 8">
            <a:extLst>
              <a:ext uri="{FF2B5EF4-FFF2-40B4-BE49-F238E27FC236}">
                <a16:creationId xmlns:a16="http://schemas.microsoft.com/office/drawing/2014/main" id="{1AD78491-FC63-0689-A190-0E2EDA1B9F4C}"/>
              </a:ext>
            </a:extLst>
          </p:cNvPr>
          <p:cNvGraphicFramePr>
            <a:graphicFrameLocks noGrp="1"/>
          </p:cNvGraphicFramePr>
          <p:nvPr/>
        </p:nvGraphicFramePr>
        <p:xfrm>
          <a:off x="2529840" y="1584982"/>
          <a:ext cx="4714240" cy="1320778"/>
        </p:xfrm>
        <a:graphic>
          <a:graphicData uri="http://schemas.openxmlformats.org/drawingml/2006/table">
            <a:tbl>
              <a:tblPr firstRow="1" bandRow="1">
                <a:tableStyleId>{5C22544A-7EE6-4342-B048-85BDC9FD1C3A}</a:tableStyleId>
              </a:tblPr>
              <a:tblGrid>
                <a:gridCol w="1239520">
                  <a:extLst>
                    <a:ext uri="{9D8B030D-6E8A-4147-A177-3AD203B41FA5}">
                      <a16:colId xmlns:a16="http://schemas.microsoft.com/office/drawing/2014/main" val="998383433"/>
                    </a:ext>
                  </a:extLst>
                </a:gridCol>
                <a:gridCol w="1432560">
                  <a:extLst>
                    <a:ext uri="{9D8B030D-6E8A-4147-A177-3AD203B41FA5}">
                      <a16:colId xmlns:a16="http://schemas.microsoft.com/office/drawing/2014/main" val="2043496041"/>
                    </a:ext>
                  </a:extLst>
                </a:gridCol>
                <a:gridCol w="1026160">
                  <a:extLst>
                    <a:ext uri="{9D8B030D-6E8A-4147-A177-3AD203B41FA5}">
                      <a16:colId xmlns:a16="http://schemas.microsoft.com/office/drawing/2014/main" val="1565364851"/>
                    </a:ext>
                  </a:extLst>
                </a:gridCol>
                <a:gridCol w="1016000">
                  <a:extLst>
                    <a:ext uri="{9D8B030D-6E8A-4147-A177-3AD203B41FA5}">
                      <a16:colId xmlns:a16="http://schemas.microsoft.com/office/drawing/2014/main" val="3750864487"/>
                    </a:ext>
                  </a:extLst>
                </a:gridCol>
              </a:tblGrid>
              <a:tr h="681026">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Memory 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Size(in KB)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Process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Usage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5621717"/>
                  </a:ext>
                </a:extLst>
              </a:tr>
              <a:tr h="619738">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100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200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Free</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6050767"/>
                  </a:ext>
                </a:extLst>
              </a:tr>
            </a:tbl>
          </a:graphicData>
        </a:graphic>
      </p:graphicFrame>
      <p:cxnSp>
        <p:nvCxnSpPr>
          <p:cNvPr id="15" name="Straight Connector 14">
            <a:extLst>
              <a:ext uri="{FF2B5EF4-FFF2-40B4-BE49-F238E27FC236}">
                <a16:creationId xmlns:a16="http://schemas.microsoft.com/office/drawing/2014/main" id="{D4001DFB-8CCA-4C06-8F58-7332295AB3F4}"/>
              </a:ext>
            </a:extLst>
          </p:cNvPr>
          <p:cNvCxnSpPr/>
          <p:nvPr/>
        </p:nvCxnSpPr>
        <p:spPr>
          <a:xfrm>
            <a:off x="9530080" y="5577840"/>
            <a:ext cx="1198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4B4690B-BA31-DD16-150E-5E0F4DB3BC69}"/>
              </a:ext>
            </a:extLst>
          </p:cNvPr>
          <p:cNvSpPr txBox="1"/>
          <p:nvPr/>
        </p:nvSpPr>
        <p:spPr>
          <a:xfrm>
            <a:off x="9570720" y="5653536"/>
            <a:ext cx="1137920" cy="646331"/>
          </a:xfrm>
          <a:prstGeom prst="rect">
            <a:avLst/>
          </a:prstGeom>
          <a:noFill/>
        </p:spPr>
        <p:txBody>
          <a:bodyPr wrap="square" rtlCol="0">
            <a:spAutoFit/>
          </a:bodyPr>
          <a:lstStyle/>
          <a:p>
            <a:r>
              <a:rPr lang="en-IN" dirty="0"/>
              <a:t>Operating System</a:t>
            </a:r>
          </a:p>
        </p:txBody>
      </p:sp>
      <p:sp>
        <p:nvSpPr>
          <p:cNvPr id="28" name="TextBox 27">
            <a:extLst>
              <a:ext uri="{FF2B5EF4-FFF2-40B4-BE49-F238E27FC236}">
                <a16:creationId xmlns:a16="http://schemas.microsoft.com/office/drawing/2014/main" id="{33C53B0A-1DAC-FFA3-C884-77658034793B}"/>
              </a:ext>
            </a:extLst>
          </p:cNvPr>
          <p:cNvSpPr txBox="1"/>
          <p:nvPr/>
        </p:nvSpPr>
        <p:spPr>
          <a:xfrm>
            <a:off x="8981440" y="5273040"/>
            <a:ext cx="538480" cy="369332"/>
          </a:xfrm>
          <a:prstGeom prst="rect">
            <a:avLst/>
          </a:prstGeom>
          <a:noFill/>
        </p:spPr>
        <p:txBody>
          <a:bodyPr wrap="square" rtlCol="0">
            <a:spAutoFit/>
          </a:bodyPr>
          <a:lstStyle/>
          <a:p>
            <a:r>
              <a:rPr lang="en-IN" dirty="0"/>
              <a:t>100</a:t>
            </a:r>
          </a:p>
        </p:txBody>
      </p:sp>
      <p:sp>
        <p:nvSpPr>
          <p:cNvPr id="32" name="TextBox 31">
            <a:extLst>
              <a:ext uri="{FF2B5EF4-FFF2-40B4-BE49-F238E27FC236}">
                <a16:creationId xmlns:a16="http://schemas.microsoft.com/office/drawing/2014/main" id="{5069EA94-BE4E-A43D-324B-AE5533D80EE5}"/>
              </a:ext>
            </a:extLst>
          </p:cNvPr>
          <p:cNvSpPr txBox="1"/>
          <p:nvPr/>
        </p:nvSpPr>
        <p:spPr>
          <a:xfrm>
            <a:off x="8950960" y="1544320"/>
            <a:ext cx="538480" cy="369332"/>
          </a:xfrm>
          <a:prstGeom prst="rect">
            <a:avLst/>
          </a:prstGeom>
          <a:noFill/>
        </p:spPr>
        <p:txBody>
          <a:bodyPr wrap="square" rtlCol="0">
            <a:spAutoFit/>
          </a:bodyPr>
          <a:lstStyle/>
          <a:p>
            <a:r>
              <a:rPr lang="en-IN" dirty="0"/>
              <a:t>300</a:t>
            </a:r>
          </a:p>
        </p:txBody>
      </p:sp>
      <p:sp>
        <p:nvSpPr>
          <p:cNvPr id="33" name="TextBox 32">
            <a:extLst>
              <a:ext uri="{FF2B5EF4-FFF2-40B4-BE49-F238E27FC236}">
                <a16:creationId xmlns:a16="http://schemas.microsoft.com/office/drawing/2014/main" id="{E52516E0-8088-B04A-9DA1-34BEB385434D}"/>
              </a:ext>
            </a:extLst>
          </p:cNvPr>
          <p:cNvSpPr txBox="1"/>
          <p:nvPr/>
        </p:nvSpPr>
        <p:spPr>
          <a:xfrm>
            <a:off x="9184640" y="6410960"/>
            <a:ext cx="538480" cy="369332"/>
          </a:xfrm>
          <a:prstGeom prst="rect">
            <a:avLst/>
          </a:prstGeom>
          <a:noFill/>
        </p:spPr>
        <p:txBody>
          <a:bodyPr wrap="square" rtlCol="0">
            <a:spAutoFit/>
          </a:bodyPr>
          <a:lstStyle/>
          <a:p>
            <a:r>
              <a:rPr lang="en-IN" dirty="0"/>
              <a:t>0</a:t>
            </a:r>
          </a:p>
        </p:txBody>
      </p:sp>
      <p:sp>
        <p:nvSpPr>
          <p:cNvPr id="2" name="TextBox 1">
            <a:extLst>
              <a:ext uri="{FF2B5EF4-FFF2-40B4-BE49-F238E27FC236}">
                <a16:creationId xmlns:a16="http://schemas.microsoft.com/office/drawing/2014/main" id="{ABCF0280-99FF-84EC-3DC6-9EFCB07C3C14}"/>
              </a:ext>
            </a:extLst>
          </p:cNvPr>
          <p:cNvSpPr txBox="1"/>
          <p:nvPr/>
        </p:nvSpPr>
        <p:spPr>
          <a:xfrm>
            <a:off x="243840" y="2331720"/>
            <a:ext cx="1361440" cy="369332"/>
          </a:xfrm>
          <a:prstGeom prst="rect">
            <a:avLst/>
          </a:prstGeom>
          <a:noFill/>
        </p:spPr>
        <p:txBody>
          <a:bodyPr wrap="square" rtlCol="0">
            <a:spAutoFit/>
          </a:bodyPr>
          <a:lstStyle/>
          <a:p>
            <a:r>
              <a:rPr lang="en-US" dirty="0"/>
              <a:t>P1 : 110 KB</a:t>
            </a:r>
            <a:endParaRPr lang="en-IN" dirty="0"/>
          </a:p>
        </p:txBody>
      </p:sp>
      <p:graphicFrame>
        <p:nvGraphicFramePr>
          <p:cNvPr id="6" name="Table 5">
            <a:extLst>
              <a:ext uri="{FF2B5EF4-FFF2-40B4-BE49-F238E27FC236}">
                <a16:creationId xmlns:a16="http://schemas.microsoft.com/office/drawing/2014/main" id="{E861A296-217D-1942-3531-E7F7720CC0D8}"/>
              </a:ext>
            </a:extLst>
          </p:cNvPr>
          <p:cNvGraphicFramePr>
            <a:graphicFrameLocks noGrp="1"/>
          </p:cNvGraphicFramePr>
          <p:nvPr/>
        </p:nvGraphicFramePr>
        <p:xfrm>
          <a:off x="2524760" y="2303145"/>
          <a:ext cx="4714240" cy="1323953"/>
        </p:xfrm>
        <a:graphic>
          <a:graphicData uri="http://schemas.openxmlformats.org/drawingml/2006/table">
            <a:tbl>
              <a:tblPr firstRow="1" bandRow="1">
                <a:tableStyleId>{5C22544A-7EE6-4342-B048-85BDC9FD1C3A}</a:tableStyleId>
              </a:tblPr>
              <a:tblGrid>
                <a:gridCol w="1239520">
                  <a:extLst>
                    <a:ext uri="{9D8B030D-6E8A-4147-A177-3AD203B41FA5}">
                      <a16:colId xmlns:a16="http://schemas.microsoft.com/office/drawing/2014/main" val="112219147"/>
                    </a:ext>
                  </a:extLst>
                </a:gridCol>
                <a:gridCol w="1432560">
                  <a:extLst>
                    <a:ext uri="{9D8B030D-6E8A-4147-A177-3AD203B41FA5}">
                      <a16:colId xmlns:a16="http://schemas.microsoft.com/office/drawing/2014/main" val="4216640767"/>
                    </a:ext>
                  </a:extLst>
                </a:gridCol>
                <a:gridCol w="1026160">
                  <a:extLst>
                    <a:ext uri="{9D8B030D-6E8A-4147-A177-3AD203B41FA5}">
                      <a16:colId xmlns:a16="http://schemas.microsoft.com/office/drawing/2014/main" val="2884135618"/>
                    </a:ext>
                  </a:extLst>
                </a:gridCol>
                <a:gridCol w="1016000">
                  <a:extLst>
                    <a:ext uri="{9D8B030D-6E8A-4147-A177-3AD203B41FA5}">
                      <a16:colId xmlns:a16="http://schemas.microsoft.com/office/drawing/2014/main" val="1016822736"/>
                    </a:ext>
                  </a:extLst>
                </a:gridCol>
              </a:tblGrid>
              <a:tr h="704215">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100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110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P1</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In-use</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1094835"/>
                  </a:ext>
                </a:extLst>
              </a:tr>
              <a:tr h="619738">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210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90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Free</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96197580"/>
                  </a:ext>
                </a:extLst>
              </a:tr>
            </a:tbl>
          </a:graphicData>
        </a:graphic>
      </p:graphicFrame>
      <p:sp>
        <p:nvSpPr>
          <p:cNvPr id="8" name="TextBox 7">
            <a:extLst>
              <a:ext uri="{FF2B5EF4-FFF2-40B4-BE49-F238E27FC236}">
                <a16:creationId xmlns:a16="http://schemas.microsoft.com/office/drawing/2014/main" id="{36459C53-75DE-0248-D873-35572E456FB3}"/>
              </a:ext>
            </a:extLst>
          </p:cNvPr>
          <p:cNvSpPr txBox="1"/>
          <p:nvPr/>
        </p:nvSpPr>
        <p:spPr>
          <a:xfrm>
            <a:off x="9580880" y="4297014"/>
            <a:ext cx="1097280" cy="1224000"/>
          </a:xfrm>
          <a:prstGeom prst="rect">
            <a:avLst/>
          </a:prstGeom>
          <a:solidFill>
            <a:schemeClr val="accent2">
              <a:lumMod val="60000"/>
              <a:lumOff val="40000"/>
            </a:schemeClr>
          </a:solidFill>
        </p:spPr>
        <p:txBody>
          <a:bodyPr wrap="square" rtlCol="0">
            <a:spAutoFit/>
          </a:bodyPr>
          <a:lstStyle/>
          <a:p>
            <a:endParaRPr lang="en-IN" dirty="0"/>
          </a:p>
        </p:txBody>
      </p:sp>
      <p:sp>
        <p:nvSpPr>
          <p:cNvPr id="10" name="TextBox 9">
            <a:extLst>
              <a:ext uri="{FF2B5EF4-FFF2-40B4-BE49-F238E27FC236}">
                <a16:creationId xmlns:a16="http://schemas.microsoft.com/office/drawing/2014/main" id="{47A4151B-3DA0-1965-4581-5D087A5E0FA2}"/>
              </a:ext>
            </a:extLst>
          </p:cNvPr>
          <p:cNvSpPr txBox="1"/>
          <p:nvPr/>
        </p:nvSpPr>
        <p:spPr>
          <a:xfrm>
            <a:off x="8961120" y="4064000"/>
            <a:ext cx="538480" cy="369332"/>
          </a:xfrm>
          <a:prstGeom prst="rect">
            <a:avLst/>
          </a:prstGeom>
          <a:noFill/>
        </p:spPr>
        <p:txBody>
          <a:bodyPr wrap="square" rtlCol="0">
            <a:spAutoFit/>
          </a:bodyPr>
          <a:lstStyle/>
          <a:p>
            <a:r>
              <a:rPr lang="en-IN" dirty="0"/>
              <a:t>210</a:t>
            </a:r>
          </a:p>
        </p:txBody>
      </p:sp>
      <p:sp>
        <p:nvSpPr>
          <p:cNvPr id="5" name="TextBox 4">
            <a:extLst>
              <a:ext uri="{FF2B5EF4-FFF2-40B4-BE49-F238E27FC236}">
                <a16:creationId xmlns:a16="http://schemas.microsoft.com/office/drawing/2014/main" id="{AF5A8CE0-D789-B22E-94FE-ED58A0F98615}"/>
              </a:ext>
            </a:extLst>
          </p:cNvPr>
          <p:cNvSpPr txBox="1"/>
          <p:nvPr/>
        </p:nvSpPr>
        <p:spPr>
          <a:xfrm>
            <a:off x="254000" y="2758440"/>
            <a:ext cx="1361440" cy="369332"/>
          </a:xfrm>
          <a:prstGeom prst="rect">
            <a:avLst/>
          </a:prstGeom>
          <a:noFill/>
        </p:spPr>
        <p:txBody>
          <a:bodyPr wrap="square" rtlCol="0">
            <a:spAutoFit/>
          </a:bodyPr>
          <a:lstStyle/>
          <a:p>
            <a:r>
              <a:rPr lang="en-US" dirty="0"/>
              <a:t>P2 : 40 KB</a:t>
            </a:r>
            <a:endParaRPr lang="en-IN" dirty="0"/>
          </a:p>
        </p:txBody>
      </p:sp>
      <p:graphicFrame>
        <p:nvGraphicFramePr>
          <p:cNvPr id="11" name="Table 10">
            <a:extLst>
              <a:ext uri="{FF2B5EF4-FFF2-40B4-BE49-F238E27FC236}">
                <a16:creationId xmlns:a16="http://schemas.microsoft.com/office/drawing/2014/main" id="{2DC94EA7-4A91-FEA6-5AB8-9312F8E73B8A}"/>
              </a:ext>
            </a:extLst>
          </p:cNvPr>
          <p:cNvGraphicFramePr>
            <a:graphicFrameLocks noGrp="1"/>
          </p:cNvGraphicFramePr>
          <p:nvPr>
            <p:extLst>
              <p:ext uri="{D42A27DB-BD31-4B8C-83A1-F6EECF244321}">
                <p14:modId xmlns:p14="http://schemas.microsoft.com/office/powerpoint/2010/main" val="2943537604"/>
              </p:ext>
            </p:extLst>
          </p:nvPr>
        </p:nvGraphicFramePr>
        <p:xfrm>
          <a:off x="2524760" y="3014345"/>
          <a:ext cx="4714240" cy="1313793"/>
        </p:xfrm>
        <a:graphic>
          <a:graphicData uri="http://schemas.openxmlformats.org/drawingml/2006/table">
            <a:tbl>
              <a:tblPr firstRow="1" bandRow="1">
                <a:tableStyleId>{5C22544A-7EE6-4342-B048-85BDC9FD1C3A}</a:tableStyleId>
              </a:tblPr>
              <a:tblGrid>
                <a:gridCol w="1239520">
                  <a:extLst>
                    <a:ext uri="{9D8B030D-6E8A-4147-A177-3AD203B41FA5}">
                      <a16:colId xmlns:a16="http://schemas.microsoft.com/office/drawing/2014/main" val="112219147"/>
                    </a:ext>
                  </a:extLst>
                </a:gridCol>
                <a:gridCol w="1432560">
                  <a:extLst>
                    <a:ext uri="{9D8B030D-6E8A-4147-A177-3AD203B41FA5}">
                      <a16:colId xmlns:a16="http://schemas.microsoft.com/office/drawing/2014/main" val="4216640767"/>
                    </a:ext>
                  </a:extLst>
                </a:gridCol>
                <a:gridCol w="1026160">
                  <a:extLst>
                    <a:ext uri="{9D8B030D-6E8A-4147-A177-3AD203B41FA5}">
                      <a16:colId xmlns:a16="http://schemas.microsoft.com/office/drawing/2014/main" val="2884135618"/>
                    </a:ext>
                  </a:extLst>
                </a:gridCol>
                <a:gridCol w="1016000">
                  <a:extLst>
                    <a:ext uri="{9D8B030D-6E8A-4147-A177-3AD203B41FA5}">
                      <a16:colId xmlns:a16="http://schemas.microsoft.com/office/drawing/2014/main" val="1016822736"/>
                    </a:ext>
                  </a:extLst>
                </a:gridCol>
              </a:tblGrid>
              <a:tr h="694055">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210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40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P2</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In-use</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1094835"/>
                  </a:ext>
                </a:extLst>
              </a:tr>
              <a:tr h="619738">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250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50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Free</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96197580"/>
                  </a:ext>
                </a:extLst>
              </a:tr>
            </a:tbl>
          </a:graphicData>
        </a:graphic>
      </p:graphicFrame>
      <p:sp>
        <p:nvSpPr>
          <p:cNvPr id="12" name="TextBox 11">
            <a:extLst>
              <a:ext uri="{FF2B5EF4-FFF2-40B4-BE49-F238E27FC236}">
                <a16:creationId xmlns:a16="http://schemas.microsoft.com/office/drawing/2014/main" id="{2FA75403-E000-DBC8-8000-4F3DC8C02AED}"/>
              </a:ext>
            </a:extLst>
          </p:cNvPr>
          <p:cNvSpPr txBox="1"/>
          <p:nvPr/>
        </p:nvSpPr>
        <p:spPr>
          <a:xfrm>
            <a:off x="9580880" y="3517980"/>
            <a:ext cx="1097280" cy="720000"/>
          </a:xfrm>
          <a:prstGeom prst="rect">
            <a:avLst/>
          </a:prstGeom>
          <a:solidFill>
            <a:schemeClr val="accent6">
              <a:lumMod val="75000"/>
            </a:schemeClr>
          </a:solidFill>
        </p:spPr>
        <p:txBody>
          <a:bodyPr wrap="square" rtlCol="0">
            <a:spAutoFit/>
          </a:bodyPr>
          <a:lstStyle/>
          <a:p>
            <a:endParaRPr lang="en-IN" dirty="0"/>
          </a:p>
        </p:txBody>
      </p:sp>
      <p:sp>
        <p:nvSpPr>
          <p:cNvPr id="13" name="TextBox 12">
            <a:extLst>
              <a:ext uri="{FF2B5EF4-FFF2-40B4-BE49-F238E27FC236}">
                <a16:creationId xmlns:a16="http://schemas.microsoft.com/office/drawing/2014/main" id="{27C3229A-6D0B-782E-4B4A-0DA2EDDF1CEF}"/>
              </a:ext>
            </a:extLst>
          </p:cNvPr>
          <p:cNvSpPr txBox="1"/>
          <p:nvPr/>
        </p:nvSpPr>
        <p:spPr>
          <a:xfrm>
            <a:off x="8991600" y="3312160"/>
            <a:ext cx="538480" cy="369332"/>
          </a:xfrm>
          <a:prstGeom prst="rect">
            <a:avLst/>
          </a:prstGeom>
          <a:noFill/>
        </p:spPr>
        <p:txBody>
          <a:bodyPr wrap="square" rtlCol="0">
            <a:spAutoFit/>
          </a:bodyPr>
          <a:lstStyle/>
          <a:p>
            <a:r>
              <a:rPr lang="en-IN" dirty="0"/>
              <a:t>250</a:t>
            </a:r>
          </a:p>
        </p:txBody>
      </p:sp>
      <p:grpSp>
        <p:nvGrpSpPr>
          <p:cNvPr id="14" name="Group 13">
            <a:extLst>
              <a:ext uri="{FF2B5EF4-FFF2-40B4-BE49-F238E27FC236}">
                <a16:creationId xmlns:a16="http://schemas.microsoft.com/office/drawing/2014/main" id="{B86203B8-E2C5-00BC-1FE6-212A8627851E}"/>
              </a:ext>
            </a:extLst>
          </p:cNvPr>
          <p:cNvGrpSpPr/>
          <p:nvPr/>
        </p:nvGrpSpPr>
        <p:grpSpPr>
          <a:xfrm>
            <a:off x="9570720" y="1767843"/>
            <a:ext cx="1097280" cy="1639043"/>
            <a:chOff x="4998720" y="5089599"/>
            <a:chExt cx="1097280" cy="1224000"/>
          </a:xfrm>
        </p:grpSpPr>
        <p:sp>
          <p:nvSpPr>
            <p:cNvPr id="17" name="TextBox 16">
              <a:extLst>
                <a:ext uri="{FF2B5EF4-FFF2-40B4-BE49-F238E27FC236}">
                  <a16:creationId xmlns:a16="http://schemas.microsoft.com/office/drawing/2014/main" id="{CCF34BF3-176F-59CD-CE02-1168201F29A4}"/>
                </a:ext>
              </a:extLst>
            </p:cNvPr>
            <p:cNvSpPr txBox="1"/>
            <p:nvPr/>
          </p:nvSpPr>
          <p:spPr>
            <a:xfrm>
              <a:off x="4998720" y="5089599"/>
              <a:ext cx="1097280" cy="1224000"/>
            </a:xfrm>
            <a:prstGeom prst="rect">
              <a:avLst/>
            </a:prstGeom>
            <a:blipFill>
              <a:blip r:embed="rId2"/>
              <a:tile tx="0" ty="0" sx="100000" sy="100000" flip="none" algn="tl"/>
            </a:blipFill>
          </p:spPr>
          <p:txBody>
            <a:bodyPr wrap="square" rtlCol="0">
              <a:spAutoFit/>
            </a:bodyPr>
            <a:lstStyle/>
            <a:p>
              <a:endParaRPr lang="en-IN" dirty="0"/>
            </a:p>
          </p:txBody>
        </p:sp>
        <p:sp>
          <p:nvSpPr>
            <p:cNvPr id="18" name="TextBox 17">
              <a:extLst>
                <a:ext uri="{FF2B5EF4-FFF2-40B4-BE49-F238E27FC236}">
                  <a16:creationId xmlns:a16="http://schemas.microsoft.com/office/drawing/2014/main" id="{0CD5536D-F5C7-5D9A-80A6-88EE8F92F657}"/>
                </a:ext>
              </a:extLst>
            </p:cNvPr>
            <p:cNvSpPr txBox="1"/>
            <p:nvPr/>
          </p:nvSpPr>
          <p:spPr>
            <a:xfrm>
              <a:off x="5132070" y="5521014"/>
              <a:ext cx="830580" cy="369332"/>
            </a:xfrm>
            <a:prstGeom prst="rect">
              <a:avLst/>
            </a:prstGeom>
            <a:noFill/>
          </p:spPr>
          <p:txBody>
            <a:bodyPr wrap="square">
              <a:spAutoFit/>
            </a:bodyPr>
            <a:lstStyle/>
            <a:p>
              <a:pPr algn="ctr"/>
              <a:r>
                <a:rPr lang="en-US" sz="1800" b="0" dirty="0">
                  <a:solidFill>
                    <a:schemeClr val="tx1"/>
                  </a:solidFill>
                  <a:latin typeface="Times New Roman" panose="02020603050405020304" pitchFamily="18" charset="0"/>
                  <a:cs typeface="Times New Roman" panose="02020603050405020304" pitchFamily="18" charset="0"/>
                </a:rPr>
                <a:t>Free</a:t>
              </a:r>
              <a:endParaRPr lang="en-IN" sz="1800" b="0" dirty="0">
                <a:solidFill>
                  <a:schemeClr val="tx1"/>
                </a:solidFill>
                <a:latin typeface="Times New Roman" panose="02020603050405020304" pitchFamily="18" charset="0"/>
                <a:cs typeface="Times New Roman" panose="02020603050405020304" pitchFamily="18" charset="0"/>
              </a:endParaRPr>
            </a:p>
          </p:txBody>
        </p:sp>
      </p:grpSp>
      <mc:AlternateContent xmlns:mc="http://schemas.openxmlformats.org/markup-compatibility/2006" xmlns:p14="http://schemas.microsoft.com/office/powerpoint/2010/main">
        <mc:Choice Requires="p14">
          <p:contentPart p14:bwMode="auto" r:id="rId3">
            <p14:nvContentPartPr>
              <p14:cNvPr id="19" name="Ink 18">
                <a:extLst>
                  <a:ext uri="{FF2B5EF4-FFF2-40B4-BE49-F238E27FC236}">
                    <a16:creationId xmlns:a16="http://schemas.microsoft.com/office/drawing/2014/main" id="{C183EEF0-C5CC-5F22-4A1B-A534AF46D307}"/>
                  </a:ext>
                </a:extLst>
              </p14:cNvPr>
              <p14:cNvContentPartPr/>
              <p14:nvPr/>
            </p14:nvContentPartPr>
            <p14:xfrm>
              <a:off x="925560" y="3057480"/>
              <a:ext cx="9552960" cy="1754280"/>
            </p14:xfrm>
          </p:contentPart>
        </mc:Choice>
        <mc:Fallback xmlns="">
          <p:pic>
            <p:nvPicPr>
              <p:cNvPr id="19" name="Ink 18">
                <a:extLst>
                  <a:ext uri="{FF2B5EF4-FFF2-40B4-BE49-F238E27FC236}">
                    <a16:creationId xmlns:a16="http://schemas.microsoft.com/office/drawing/2014/main" id="{C183EEF0-C5CC-5F22-4A1B-A534AF46D307}"/>
                  </a:ext>
                </a:extLst>
              </p:cNvPr>
              <p:cNvPicPr/>
              <p:nvPr/>
            </p:nvPicPr>
            <p:blipFill>
              <a:blip r:embed="rId4"/>
              <a:stretch>
                <a:fillRect/>
              </a:stretch>
            </p:blipFill>
            <p:spPr>
              <a:xfrm>
                <a:off x="916200" y="3048120"/>
                <a:ext cx="9571680" cy="1773000"/>
              </a:xfrm>
              <a:prstGeom prst="rect">
                <a:avLst/>
              </a:prstGeom>
            </p:spPr>
          </p:pic>
        </mc:Fallback>
      </mc:AlternateContent>
    </p:spTree>
    <p:extLst>
      <p:ext uri="{BB962C8B-B14F-4D97-AF65-F5344CB8AC3E}">
        <p14:creationId xmlns:p14="http://schemas.microsoft.com/office/powerpoint/2010/main" val="2082689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animBg="1"/>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F7EC7-F69B-9BFB-376D-71FF86CE24D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FC1DE5C-ED02-3B85-7943-FA9E7721B87A}"/>
              </a:ext>
            </a:extLst>
          </p:cNvPr>
          <p:cNvSpPr txBox="1"/>
          <p:nvPr/>
        </p:nvSpPr>
        <p:spPr>
          <a:xfrm>
            <a:off x="396240" y="226814"/>
            <a:ext cx="8036560" cy="461665"/>
          </a:xfrm>
          <a:prstGeom prst="rect">
            <a:avLst/>
          </a:prstGeom>
          <a:noFill/>
        </p:spPr>
        <p:txBody>
          <a:bodyPr wrap="square">
            <a:spAutoFit/>
          </a:bodyPr>
          <a:lstStyle/>
          <a:p>
            <a:r>
              <a:rPr lang="en-IN" sz="2400" b="1" dirty="0">
                <a:solidFill>
                  <a:srgbClr val="C00000"/>
                </a:solidFill>
                <a:latin typeface="Times New Roman" panose="02020603050405020304" pitchFamily="18" charset="0"/>
                <a:cs typeface="Times New Roman" panose="02020603050405020304" pitchFamily="18" charset="0"/>
              </a:rPr>
              <a:t>MVT (Multiprogramming with variable number of tasks)</a:t>
            </a:r>
          </a:p>
        </p:txBody>
      </p:sp>
      <p:sp>
        <p:nvSpPr>
          <p:cNvPr id="4" name="TextBox 3">
            <a:extLst>
              <a:ext uri="{FF2B5EF4-FFF2-40B4-BE49-F238E27FC236}">
                <a16:creationId xmlns:a16="http://schemas.microsoft.com/office/drawing/2014/main" id="{08675E8D-6966-B0EE-3D0B-18FE1C538DD8}"/>
              </a:ext>
            </a:extLst>
          </p:cNvPr>
          <p:cNvSpPr txBox="1"/>
          <p:nvPr/>
        </p:nvSpPr>
        <p:spPr>
          <a:xfrm>
            <a:off x="873760" y="741680"/>
            <a:ext cx="10922000" cy="769441"/>
          </a:xfrm>
          <a:prstGeom prst="rect">
            <a:avLst/>
          </a:prstGeom>
          <a:noFill/>
        </p:spPr>
        <p:txBody>
          <a:bodyPr wrap="square" rtlCol="0">
            <a:spAutoFit/>
          </a:bodyPr>
          <a:lstStyle/>
          <a:p>
            <a:r>
              <a:rPr lang="en-IN" sz="2200" dirty="0">
                <a:latin typeface="Times New Roman" panose="02020603050405020304" pitchFamily="18" charset="0"/>
                <a:cs typeface="Times New Roman" panose="02020603050405020304" pitchFamily="18" charset="0"/>
              </a:rPr>
              <a:t>In MVT, Operating systems maintains a table to keep track which memory parts available and free.</a:t>
            </a:r>
          </a:p>
        </p:txBody>
      </p:sp>
      <p:graphicFrame>
        <p:nvGraphicFramePr>
          <p:cNvPr id="7" name="Table 6">
            <a:extLst>
              <a:ext uri="{FF2B5EF4-FFF2-40B4-BE49-F238E27FC236}">
                <a16:creationId xmlns:a16="http://schemas.microsoft.com/office/drawing/2014/main" id="{F8D9ED47-C2E5-6855-DB74-E41723E31201}"/>
              </a:ext>
            </a:extLst>
          </p:cNvPr>
          <p:cNvGraphicFramePr>
            <a:graphicFrameLocks noGrp="1"/>
          </p:cNvGraphicFramePr>
          <p:nvPr>
            <p:extLst>
              <p:ext uri="{D42A27DB-BD31-4B8C-83A1-F6EECF244321}">
                <p14:modId xmlns:p14="http://schemas.microsoft.com/office/powerpoint/2010/main" val="3266795304"/>
              </p:ext>
            </p:extLst>
          </p:nvPr>
        </p:nvGraphicFramePr>
        <p:xfrm>
          <a:off x="9530080" y="2021840"/>
          <a:ext cx="1198880" cy="4653280"/>
        </p:xfrm>
        <a:graphic>
          <a:graphicData uri="http://schemas.openxmlformats.org/drawingml/2006/table">
            <a:tbl>
              <a:tblPr firstRow="1" bandRow="1">
                <a:tableStyleId>{5C22544A-7EE6-4342-B048-85BDC9FD1C3A}</a:tableStyleId>
              </a:tblPr>
              <a:tblGrid>
                <a:gridCol w="1198880">
                  <a:extLst>
                    <a:ext uri="{9D8B030D-6E8A-4147-A177-3AD203B41FA5}">
                      <a16:colId xmlns:a16="http://schemas.microsoft.com/office/drawing/2014/main" val="2606478429"/>
                    </a:ext>
                  </a:extLst>
                </a:gridCol>
              </a:tblGrid>
              <a:tr h="4653280">
                <a:tc>
                  <a:txBody>
                    <a:bodyPr/>
                    <a:lstStyle/>
                    <a:p>
                      <a:pPr algn="ct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5547487"/>
                  </a:ext>
                </a:extLst>
              </a:tr>
            </a:tbl>
          </a:graphicData>
        </a:graphic>
      </p:graphicFrame>
      <p:graphicFrame>
        <p:nvGraphicFramePr>
          <p:cNvPr id="9" name="Table 8">
            <a:extLst>
              <a:ext uri="{FF2B5EF4-FFF2-40B4-BE49-F238E27FC236}">
                <a16:creationId xmlns:a16="http://schemas.microsoft.com/office/drawing/2014/main" id="{DC398D9F-9DB7-263F-1BA3-A8B3C4AC92CA}"/>
              </a:ext>
            </a:extLst>
          </p:cNvPr>
          <p:cNvGraphicFramePr>
            <a:graphicFrameLocks noGrp="1"/>
          </p:cNvGraphicFramePr>
          <p:nvPr/>
        </p:nvGraphicFramePr>
        <p:xfrm>
          <a:off x="2529840" y="1584982"/>
          <a:ext cx="4714240" cy="1320778"/>
        </p:xfrm>
        <a:graphic>
          <a:graphicData uri="http://schemas.openxmlformats.org/drawingml/2006/table">
            <a:tbl>
              <a:tblPr firstRow="1" bandRow="1">
                <a:tableStyleId>{5C22544A-7EE6-4342-B048-85BDC9FD1C3A}</a:tableStyleId>
              </a:tblPr>
              <a:tblGrid>
                <a:gridCol w="1239520">
                  <a:extLst>
                    <a:ext uri="{9D8B030D-6E8A-4147-A177-3AD203B41FA5}">
                      <a16:colId xmlns:a16="http://schemas.microsoft.com/office/drawing/2014/main" val="998383433"/>
                    </a:ext>
                  </a:extLst>
                </a:gridCol>
                <a:gridCol w="1432560">
                  <a:extLst>
                    <a:ext uri="{9D8B030D-6E8A-4147-A177-3AD203B41FA5}">
                      <a16:colId xmlns:a16="http://schemas.microsoft.com/office/drawing/2014/main" val="2043496041"/>
                    </a:ext>
                  </a:extLst>
                </a:gridCol>
                <a:gridCol w="1026160">
                  <a:extLst>
                    <a:ext uri="{9D8B030D-6E8A-4147-A177-3AD203B41FA5}">
                      <a16:colId xmlns:a16="http://schemas.microsoft.com/office/drawing/2014/main" val="1565364851"/>
                    </a:ext>
                  </a:extLst>
                </a:gridCol>
                <a:gridCol w="1016000">
                  <a:extLst>
                    <a:ext uri="{9D8B030D-6E8A-4147-A177-3AD203B41FA5}">
                      <a16:colId xmlns:a16="http://schemas.microsoft.com/office/drawing/2014/main" val="3750864487"/>
                    </a:ext>
                  </a:extLst>
                </a:gridCol>
              </a:tblGrid>
              <a:tr h="681026">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Memory 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Size(in KB)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Process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Usage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5621717"/>
                  </a:ext>
                </a:extLst>
              </a:tr>
              <a:tr h="619738">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100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200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Free</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6050767"/>
                  </a:ext>
                </a:extLst>
              </a:tr>
            </a:tbl>
          </a:graphicData>
        </a:graphic>
      </p:graphicFrame>
      <p:cxnSp>
        <p:nvCxnSpPr>
          <p:cNvPr id="15" name="Straight Connector 14">
            <a:extLst>
              <a:ext uri="{FF2B5EF4-FFF2-40B4-BE49-F238E27FC236}">
                <a16:creationId xmlns:a16="http://schemas.microsoft.com/office/drawing/2014/main" id="{89809CCD-214D-DE3F-3A09-D4C797069D90}"/>
              </a:ext>
            </a:extLst>
          </p:cNvPr>
          <p:cNvCxnSpPr/>
          <p:nvPr/>
        </p:nvCxnSpPr>
        <p:spPr>
          <a:xfrm>
            <a:off x="9530080" y="5577840"/>
            <a:ext cx="1198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6731DDC-18B7-51DA-2E97-8B106CC85023}"/>
              </a:ext>
            </a:extLst>
          </p:cNvPr>
          <p:cNvSpPr txBox="1"/>
          <p:nvPr/>
        </p:nvSpPr>
        <p:spPr>
          <a:xfrm>
            <a:off x="9570720" y="5653536"/>
            <a:ext cx="1137920" cy="646331"/>
          </a:xfrm>
          <a:prstGeom prst="rect">
            <a:avLst/>
          </a:prstGeom>
          <a:noFill/>
        </p:spPr>
        <p:txBody>
          <a:bodyPr wrap="square" rtlCol="0">
            <a:spAutoFit/>
          </a:bodyPr>
          <a:lstStyle/>
          <a:p>
            <a:r>
              <a:rPr lang="en-IN" dirty="0"/>
              <a:t>Operating System</a:t>
            </a:r>
          </a:p>
        </p:txBody>
      </p:sp>
      <p:sp>
        <p:nvSpPr>
          <p:cNvPr id="28" name="TextBox 27">
            <a:extLst>
              <a:ext uri="{FF2B5EF4-FFF2-40B4-BE49-F238E27FC236}">
                <a16:creationId xmlns:a16="http://schemas.microsoft.com/office/drawing/2014/main" id="{B231B9E2-3378-9B7F-9ACF-1515955C8B2A}"/>
              </a:ext>
            </a:extLst>
          </p:cNvPr>
          <p:cNvSpPr txBox="1"/>
          <p:nvPr/>
        </p:nvSpPr>
        <p:spPr>
          <a:xfrm>
            <a:off x="8981440" y="5273040"/>
            <a:ext cx="538480" cy="369332"/>
          </a:xfrm>
          <a:prstGeom prst="rect">
            <a:avLst/>
          </a:prstGeom>
          <a:noFill/>
        </p:spPr>
        <p:txBody>
          <a:bodyPr wrap="square" rtlCol="0">
            <a:spAutoFit/>
          </a:bodyPr>
          <a:lstStyle/>
          <a:p>
            <a:r>
              <a:rPr lang="en-IN" dirty="0"/>
              <a:t>100</a:t>
            </a:r>
          </a:p>
        </p:txBody>
      </p:sp>
      <p:sp>
        <p:nvSpPr>
          <p:cNvPr id="32" name="TextBox 31">
            <a:extLst>
              <a:ext uri="{FF2B5EF4-FFF2-40B4-BE49-F238E27FC236}">
                <a16:creationId xmlns:a16="http://schemas.microsoft.com/office/drawing/2014/main" id="{457D2F0C-A8AB-8185-BD9E-22FEB4FB1DD3}"/>
              </a:ext>
            </a:extLst>
          </p:cNvPr>
          <p:cNvSpPr txBox="1"/>
          <p:nvPr/>
        </p:nvSpPr>
        <p:spPr>
          <a:xfrm>
            <a:off x="8950960" y="1838960"/>
            <a:ext cx="538480" cy="369332"/>
          </a:xfrm>
          <a:prstGeom prst="rect">
            <a:avLst/>
          </a:prstGeom>
          <a:noFill/>
        </p:spPr>
        <p:txBody>
          <a:bodyPr wrap="square" rtlCol="0">
            <a:spAutoFit/>
          </a:bodyPr>
          <a:lstStyle/>
          <a:p>
            <a:r>
              <a:rPr lang="en-IN" dirty="0"/>
              <a:t>300</a:t>
            </a:r>
          </a:p>
        </p:txBody>
      </p:sp>
      <p:sp>
        <p:nvSpPr>
          <p:cNvPr id="33" name="TextBox 32">
            <a:extLst>
              <a:ext uri="{FF2B5EF4-FFF2-40B4-BE49-F238E27FC236}">
                <a16:creationId xmlns:a16="http://schemas.microsoft.com/office/drawing/2014/main" id="{A6870436-AA23-7EBD-8675-76DA5CA5C095}"/>
              </a:ext>
            </a:extLst>
          </p:cNvPr>
          <p:cNvSpPr txBox="1"/>
          <p:nvPr/>
        </p:nvSpPr>
        <p:spPr>
          <a:xfrm>
            <a:off x="9184640" y="6410960"/>
            <a:ext cx="538480" cy="369332"/>
          </a:xfrm>
          <a:prstGeom prst="rect">
            <a:avLst/>
          </a:prstGeom>
          <a:noFill/>
        </p:spPr>
        <p:txBody>
          <a:bodyPr wrap="square" rtlCol="0">
            <a:spAutoFit/>
          </a:bodyPr>
          <a:lstStyle/>
          <a:p>
            <a:r>
              <a:rPr lang="en-IN" dirty="0"/>
              <a:t>0</a:t>
            </a:r>
          </a:p>
        </p:txBody>
      </p:sp>
      <p:sp>
        <p:nvSpPr>
          <p:cNvPr id="2" name="TextBox 1">
            <a:extLst>
              <a:ext uri="{FF2B5EF4-FFF2-40B4-BE49-F238E27FC236}">
                <a16:creationId xmlns:a16="http://schemas.microsoft.com/office/drawing/2014/main" id="{DE2F6370-4953-7C7B-2523-13C5CCCC7252}"/>
              </a:ext>
            </a:extLst>
          </p:cNvPr>
          <p:cNvSpPr txBox="1"/>
          <p:nvPr/>
        </p:nvSpPr>
        <p:spPr>
          <a:xfrm>
            <a:off x="243840" y="2331720"/>
            <a:ext cx="1361440" cy="369332"/>
          </a:xfrm>
          <a:prstGeom prst="rect">
            <a:avLst/>
          </a:prstGeom>
          <a:noFill/>
        </p:spPr>
        <p:txBody>
          <a:bodyPr wrap="square" rtlCol="0">
            <a:spAutoFit/>
          </a:bodyPr>
          <a:lstStyle/>
          <a:p>
            <a:r>
              <a:rPr lang="en-US" dirty="0"/>
              <a:t>P1 : 110 KB</a:t>
            </a:r>
            <a:endParaRPr lang="en-IN" dirty="0"/>
          </a:p>
        </p:txBody>
      </p:sp>
      <p:graphicFrame>
        <p:nvGraphicFramePr>
          <p:cNvPr id="6" name="Table 5">
            <a:extLst>
              <a:ext uri="{FF2B5EF4-FFF2-40B4-BE49-F238E27FC236}">
                <a16:creationId xmlns:a16="http://schemas.microsoft.com/office/drawing/2014/main" id="{495E37C5-6D86-FB67-F01F-1A60566F972E}"/>
              </a:ext>
            </a:extLst>
          </p:cNvPr>
          <p:cNvGraphicFramePr>
            <a:graphicFrameLocks noGrp="1"/>
          </p:cNvGraphicFramePr>
          <p:nvPr/>
        </p:nvGraphicFramePr>
        <p:xfrm>
          <a:off x="2524760" y="2303145"/>
          <a:ext cx="4714240" cy="1323953"/>
        </p:xfrm>
        <a:graphic>
          <a:graphicData uri="http://schemas.openxmlformats.org/drawingml/2006/table">
            <a:tbl>
              <a:tblPr firstRow="1" bandRow="1">
                <a:tableStyleId>{5C22544A-7EE6-4342-B048-85BDC9FD1C3A}</a:tableStyleId>
              </a:tblPr>
              <a:tblGrid>
                <a:gridCol w="1239520">
                  <a:extLst>
                    <a:ext uri="{9D8B030D-6E8A-4147-A177-3AD203B41FA5}">
                      <a16:colId xmlns:a16="http://schemas.microsoft.com/office/drawing/2014/main" val="112219147"/>
                    </a:ext>
                  </a:extLst>
                </a:gridCol>
                <a:gridCol w="1432560">
                  <a:extLst>
                    <a:ext uri="{9D8B030D-6E8A-4147-A177-3AD203B41FA5}">
                      <a16:colId xmlns:a16="http://schemas.microsoft.com/office/drawing/2014/main" val="4216640767"/>
                    </a:ext>
                  </a:extLst>
                </a:gridCol>
                <a:gridCol w="1026160">
                  <a:extLst>
                    <a:ext uri="{9D8B030D-6E8A-4147-A177-3AD203B41FA5}">
                      <a16:colId xmlns:a16="http://schemas.microsoft.com/office/drawing/2014/main" val="2884135618"/>
                    </a:ext>
                  </a:extLst>
                </a:gridCol>
                <a:gridCol w="1016000">
                  <a:extLst>
                    <a:ext uri="{9D8B030D-6E8A-4147-A177-3AD203B41FA5}">
                      <a16:colId xmlns:a16="http://schemas.microsoft.com/office/drawing/2014/main" val="1016822736"/>
                    </a:ext>
                  </a:extLst>
                </a:gridCol>
              </a:tblGrid>
              <a:tr h="704215">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100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110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P1</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In-use</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1094835"/>
                  </a:ext>
                </a:extLst>
              </a:tr>
              <a:tr h="619738">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210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90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Free</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96197580"/>
                  </a:ext>
                </a:extLst>
              </a:tr>
            </a:tbl>
          </a:graphicData>
        </a:graphic>
      </p:graphicFrame>
      <p:sp>
        <p:nvSpPr>
          <p:cNvPr id="8" name="TextBox 7">
            <a:extLst>
              <a:ext uri="{FF2B5EF4-FFF2-40B4-BE49-F238E27FC236}">
                <a16:creationId xmlns:a16="http://schemas.microsoft.com/office/drawing/2014/main" id="{1AB72CD8-F9E4-4CD3-8218-7424452C6B5A}"/>
              </a:ext>
            </a:extLst>
          </p:cNvPr>
          <p:cNvSpPr txBox="1"/>
          <p:nvPr/>
        </p:nvSpPr>
        <p:spPr>
          <a:xfrm>
            <a:off x="9580880" y="4297014"/>
            <a:ext cx="1097280" cy="1224000"/>
          </a:xfrm>
          <a:prstGeom prst="rect">
            <a:avLst/>
          </a:prstGeom>
          <a:solidFill>
            <a:schemeClr val="accent2">
              <a:lumMod val="60000"/>
              <a:lumOff val="40000"/>
            </a:schemeClr>
          </a:solidFill>
        </p:spPr>
        <p:txBody>
          <a:bodyPr wrap="square" rtlCol="0">
            <a:spAutoFit/>
          </a:bodyPr>
          <a:lstStyle/>
          <a:p>
            <a:endParaRPr lang="en-IN" dirty="0"/>
          </a:p>
        </p:txBody>
      </p:sp>
      <p:sp>
        <p:nvSpPr>
          <p:cNvPr id="10" name="TextBox 9">
            <a:extLst>
              <a:ext uri="{FF2B5EF4-FFF2-40B4-BE49-F238E27FC236}">
                <a16:creationId xmlns:a16="http://schemas.microsoft.com/office/drawing/2014/main" id="{B1942BE6-D56C-3437-C8F8-F80000A1DD6C}"/>
              </a:ext>
            </a:extLst>
          </p:cNvPr>
          <p:cNvSpPr txBox="1"/>
          <p:nvPr/>
        </p:nvSpPr>
        <p:spPr>
          <a:xfrm>
            <a:off x="8961120" y="4064000"/>
            <a:ext cx="538480" cy="369332"/>
          </a:xfrm>
          <a:prstGeom prst="rect">
            <a:avLst/>
          </a:prstGeom>
          <a:noFill/>
        </p:spPr>
        <p:txBody>
          <a:bodyPr wrap="square" rtlCol="0">
            <a:spAutoFit/>
          </a:bodyPr>
          <a:lstStyle/>
          <a:p>
            <a:r>
              <a:rPr lang="en-IN" dirty="0"/>
              <a:t>210</a:t>
            </a:r>
          </a:p>
        </p:txBody>
      </p:sp>
      <p:sp>
        <p:nvSpPr>
          <p:cNvPr id="5" name="TextBox 4">
            <a:extLst>
              <a:ext uri="{FF2B5EF4-FFF2-40B4-BE49-F238E27FC236}">
                <a16:creationId xmlns:a16="http://schemas.microsoft.com/office/drawing/2014/main" id="{523BE2FC-1FEF-CA8F-66C5-733C54E2DD19}"/>
              </a:ext>
            </a:extLst>
          </p:cNvPr>
          <p:cNvSpPr txBox="1"/>
          <p:nvPr/>
        </p:nvSpPr>
        <p:spPr>
          <a:xfrm>
            <a:off x="254000" y="2758440"/>
            <a:ext cx="1361440" cy="369332"/>
          </a:xfrm>
          <a:prstGeom prst="rect">
            <a:avLst/>
          </a:prstGeom>
          <a:noFill/>
        </p:spPr>
        <p:txBody>
          <a:bodyPr wrap="square" rtlCol="0">
            <a:spAutoFit/>
          </a:bodyPr>
          <a:lstStyle/>
          <a:p>
            <a:r>
              <a:rPr lang="en-US" dirty="0"/>
              <a:t>P2 : 40 KB</a:t>
            </a:r>
            <a:endParaRPr lang="en-IN" dirty="0"/>
          </a:p>
        </p:txBody>
      </p:sp>
      <p:graphicFrame>
        <p:nvGraphicFramePr>
          <p:cNvPr id="11" name="Table 10">
            <a:extLst>
              <a:ext uri="{FF2B5EF4-FFF2-40B4-BE49-F238E27FC236}">
                <a16:creationId xmlns:a16="http://schemas.microsoft.com/office/drawing/2014/main" id="{E4958FA8-B675-517B-AA1F-697E05FF57C8}"/>
              </a:ext>
            </a:extLst>
          </p:cNvPr>
          <p:cNvGraphicFramePr>
            <a:graphicFrameLocks noGrp="1"/>
          </p:cNvGraphicFramePr>
          <p:nvPr/>
        </p:nvGraphicFramePr>
        <p:xfrm>
          <a:off x="2524760" y="3014345"/>
          <a:ext cx="4714240" cy="1313793"/>
        </p:xfrm>
        <a:graphic>
          <a:graphicData uri="http://schemas.openxmlformats.org/drawingml/2006/table">
            <a:tbl>
              <a:tblPr firstRow="1" bandRow="1">
                <a:tableStyleId>{5C22544A-7EE6-4342-B048-85BDC9FD1C3A}</a:tableStyleId>
              </a:tblPr>
              <a:tblGrid>
                <a:gridCol w="1239520">
                  <a:extLst>
                    <a:ext uri="{9D8B030D-6E8A-4147-A177-3AD203B41FA5}">
                      <a16:colId xmlns:a16="http://schemas.microsoft.com/office/drawing/2014/main" val="112219147"/>
                    </a:ext>
                  </a:extLst>
                </a:gridCol>
                <a:gridCol w="1432560">
                  <a:extLst>
                    <a:ext uri="{9D8B030D-6E8A-4147-A177-3AD203B41FA5}">
                      <a16:colId xmlns:a16="http://schemas.microsoft.com/office/drawing/2014/main" val="4216640767"/>
                    </a:ext>
                  </a:extLst>
                </a:gridCol>
                <a:gridCol w="1026160">
                  <a:extLst>
                    <a:ext uri="{9D8B030D-6E8A-4147-A177-3AD203B41FA5}">
                      <a16:colId xmlns:a16="http://schemas.microsoft.com/office/drawing/2014/main" val="2884135618"/>
                    </a:ext>
                  </a:extLst>
                </a:gridCol>
                <a:gridCol w="1016000">
                  <a:extLst>
                    <a:ext uri="{9D8B030D-6E8A-4147-A177-3AD203B41FA5}">
                      <a16:colId xmlns:a16="http://schemas.microsoft.com/office/drawing/2014/main" val="1016822736"/>
                    </a:ext>
                  </a:extLst>
                </a:gridCol>
              </a:tblGrid>
              <a:tr h="694055">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210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40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P2</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In-use</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1094835"/>
                  </a:ext>
                </a:extLst>
              </a:tr>
              <a:tr h="619738">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250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50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Free</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96197580"/>
                  </a:ext>
                </a:extLst>
              </a:tr>
            </a:tbl>
          </a:graphicData>
        </a:graphic>
      </p:graphicFrame>
      <p:sp>
        <p:nvSpPr>
          <p:cNvPr id="12" name="TextBox 11">
            <a:extLst>
              <a:ext uri="{FF2B5EF4-FFF2-40B4-BE49-F238E27FC236}">
                <a16:creationId xmlns:a16="http://schemas.microsoft.com/office/drawing/2014/main" id="{A84CD88E-C747-C99C-ECAA-1E4C649777F7}"/>
              </a:ext>
            </a:extLst>
          </p:cNvPr>
          <p:cNvSpPr txBox="1"/>
          <p:nvPr/>
        </p:nvSpPr>
        <p:spPr>
          <a:xfrm>
            <a:off x="9580880" y="3517980"/>
            <a:ext cx="1097280" cy="720000"/>
          </a:xfrm>
          <a:prstGeom prst="rect">
            <a:avLst/>
          </a:prstGeom>
          <a:solidFill>
            <a:schemeClr val="accent6">
              <a:lumMod val="75000"/>
            </a:schemeClr>
          </a:solidFill>
        </p:spPr>
        <p:txBody>
          <a:bodyPr wrap="square" rtlCol="0">
            <a:spAutoFit/>
          </a:bodyPr>
          <a:lstStyle/>
          <a:p>
            <a:endParaRPr lang="en-IN" dirty="0"/>
          </a:p>
        </p:txBody>
      </p:sp>
      <p:sp>
        <p:nvSpPr>
          <p:cNvPr id="13" name="TextBox 12">
            <a:extLst>
              <a:ext uri="{FF2B5EF4-FFF2-40B4-BE49-F238E27FC236}">
                <a16:creationId xmlns:a16="http://schemas.microsoft.com/office/drawing/2014/main" id="{429F2CFA-21A8-56E1-4EC3-B4768CA3E516}"/>
              </a:ext>
            </a:extLst>
          </p:cNvPr>
          <p:cNvSpPr txBox="1"/>
          <p:nvPr/>
        </p:nvSpPr>
        <p:spPr>
          <a:xfrm>
            <a:off x="8991600" y="3312160"/>
            <a:ext cx="538480" cy="369332"/>
          </a:xfrm>
          <a:prstGeom prst="rect">
            <a:avLst/>
          </a:prstGeom>
          <a:noFill/>
        </p:spPr>
        <p:txBody>
          <a:bodyPr wrap="square" rtlCol="0">
            <a:spAutoFit/>
          </a:bodyPr>
          <a:lstStyle/>
          <a:p>
            <a:r>
              <a:rPr lang="en-IN" dirty="0"/>
              <a:t>250</a:t>
            </a:r>
          </a:p>
        </p:txBody>
      </p:sp>
      <p:sp>
        <p:nvSpPr>
          <p:cNvPr id="14" name="TextBox 13">
            <a:extLst>
              <a:ext uri="{FF2B5EF4-FFF2-40B4-BE49-F238E27FC236}">
                <a16:creationId xmlns:a16="http://schemas.microsoft.com/office/drawing/2014/main" id="{3C0BA466-BFCC-A3A8-41C1-E98FBDF8DCDF}"/>
              </a:ext>
            </a:extLst>
          </p:cNvPr>
          <p:cNvSpPr txBox="1"/>
          <p:nvPr/>
        </p:nvSpPr>
        <p:spPr>
          <a:xfrm>
            <a:off x="243840" y="3134360"/>
            <a:ext cx="1361440" cy="369332"/>
          </a:xfrm>
          <a:prstGeom prst="rect">
            <a:avLst/>
          </a:prstGeom>
          <a:noFill/>
        </p:spPr>
        <p:txBody>
          <a:bodyPr wrap="square" rtlCol="0">
            <a:spAutoFit/>
          </a:bodyPr>
          <a:lstStyle/>
          <a:p>
            <a:r>
              <a:rPr lang="en-US" dirty="0"/>
              <a:t>P3 : 20 KB</a:t>
            </a:r>
            <a:endParaRPr lang="en-IN" dirty="0"/>
          </a:p>
        </p:txBody>
      </p:sp>
      <p:graphicFrame>
        <p:nvGraphicFramePr>
          <p:cNvPr id="17" name="Table 16">
            <a:extLst>
              <a:ext uri="{FF2B5EF4-FFF2-40B4-BE49-F238E27FC236}">
                <a16:creationId xmlns:a16="http://schemas.microsoft.com/office/drawing/2014/main" id="{96EE93D9-D40E-406E-3FA5-08C7CE661E7F}"/>
              </a:ext>
            </a:extLst>
          </p:cNvPr>
          <p:cNvGraphicFramePr>
            <a:graphicFrameLocks noGrp="1"/>
          </p:cNvGraphicFramePr>
          <p:nvPr>
            <p:extLst>
              <p:ext uri="{D42A27DB-BD31-4B8C-83A1-F6EECF244321}">
                <p14:modId xmlns:p14="http://schemas.microsoft.com/office/powerpoint/2010/main" val="2930481828"/>
              </p:ext>
            </p:extLst>
          </p:nvPr>
        </p:nvGraphicFramePr>
        <p:xfrm>
          <a:off x="2524759" y="3705106"/>
          <a:ext cx="4714240" cy="1323953"/>
        </p:xfrm>
        <a:graphic>
          <a:graphicData uri="http://schemas.openxmlformats.org/drawingml/2006/table">
            <a:tbl>
              <a:tblPr firstRow="1" bandRow="1">
                <a:tableStyleId>{5C22544A-7EE6-4342-B048-85BDC9FD1C3A}</a:tableStyleId>
              </a:tblPr>
              <a:tblGrid>
                <a:gridCol w="1239520">
                  <a:extLst>
                    <a:ext uri="{9D8B030D-6E8A-4147-A177-3AD203B41FA5}">
                      <a16:colId xmlns:a16="http://schemas.microsoft.com/office/drawing/2014/main" val="112219147"/>
                    </a:ext>
                  </a:extLst>
                </a:gridCol>
                <a:gridCol w="1432560">
                  <a:extLst>
                    <a:ext uri="{9D8B030D-6E8A-4147-A177-3AD203B41FA5}">
                      <a16:colId xmlns:a16="http://schemas.microsoft.com/office/drawing/2014/main" val="4216640767"/>
                    </a:ext>
                  </a:extLst>
                </a:gridCol>
                <a:gridCol w="1026160">
                  <a:extLst>
                    <a:ext uri="{9D8B030D-6E8A-4147-A177-3AD203B41FA5}">
                      <a16:colId xmlns:a16="http://schemas.microsoft.com/office/drawing/2014/main" val="2884135618"/>
                    </a:ext>
                  </a:extLst>
                </a:gridCol>
                <a:gridCol w="1016000">
                  <a:extLst>
                    <a:ext uri="{9D8B030D-6E8A-4147-A177-3AD203B41FA5}">
                      <a16:colId xmlns:a16="http://schemas.microsoft.com/office/drawing/2014/main" val="1016822736"/>
                    </a:ext>
                  </a:extLst>
                </a:gridCol>
              </a:tblGrid>
              <a:tr h="704215">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250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20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P3</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In-use</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1094835"/>
                  </a:ext>
                </a:extLst>
              </a:tr>
              <a:tr h="619738">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270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30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Free</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96197580"/>
                  </a:ext>
                </a:extLst>
              </a:tr>
            </a:tbl>
          </a:graphicData>
        </a:graphic>
      </p:graphicFrame>
      <p:sp>
        <p:nvSpPr>
          <p:cNvPr id="18" name="TextBox 17">
            <a:extLst>
              <a:ext uri="{FF2B5EF4-FFF2-40B4-BE49-F238E27FC236}">
                <a16:creationId xmlns:a16="http://schemas.microsoft.com/office/drawing/2014/main" id="{F33B929C-562C-8715-6D0F-46F71071AD3C}"/>
              </a:ext>
            </a:extLst>
          </p:cNvPr>
          <p:cNvSpPr txBox="1"/>
          <p:nvPr/>
        </p:nvSpPr>
        <p:spPr>
          <a:xfrm>
            <a:off x="9580880" y="2942204"/>
            <a:ext cx="1097280" cy="504000"/>
          </a:xfrm>
          <a:prstGeom prst="rect">
            <a:avLst/>
          </a:prstGeom>
          <a:solidFill>
            <a:schemeClr val="accent4">
              <a:lumMod val="60000"/>
              <a:lumOff val="40000"/>
            </a:schemeClr>
          </a:solidFill>
          <a:ln w="9525">
            <a:solidFill>
              <a:schemeClr val="tx1"/>
            </a:solidFill>
          </a:ln>
        </p:spPr>
        <p:txBody>
          <a:bodyPr wrap="square" rtlCol="0">
            <a:spAutoFit/>
          </a:bodyPr>
          <a:lstStyle/>
          <a:p>
            <a:endParaRPr lang="en-IN" dirty="0"/>
          </a:p>
        </p:txBody>
      </p:sp>
      <p:sp>
        <p:nvSpPr>
          <p:cNvPr id="19" name="TextBox 18">
            <a:extLst>
              <a:ext uri="{FF2B5EF4-FFF2-40B4-BE49-F238E27FC236}">
                <a16:creationId xmlns:a16="http://schemas.microsoft.com/office/drawing/2014/main" id="{AA78A18A-1F17-1955-1304-F74E754C25DB}"/>
              </a:ext>
            </a:extLst>
          </p:cNvPr>
          <p:cNvSpPr txBox="1"/>
          <p:nvPr/>
        </p:nvSpPr>
        <p:spPr>
          <a:xfrm>
            <a:off x="8981440" y="2661920"/>
            <a:ext cx="538480" cy="369332"/>
          </a:xfrm>
          <a:prstGeom prst="rect">
            <a:avLst/>
          </a:prstGeom>
          <a:noFill/>
        </p:spPr>
        <p:txBody>
          <a:bodyPr wrap="square" rtlCol="0">
            <a:spAutoFit/>
          </a:bodyPr>
          <a:lstStyle/>
          <a:p>
            <a:r>
              <a:rPr lang="en-IN" dirty="0"/>
              <a:t>270</a:t>
            </a:r>
          </a:p>
        </p:txBody>
      </p:sp>
      <p:grpSp>
        <p:nvGrpSpPr>
          <p:cNvPr id="20" name="Group 19">
            <a:extLst>
              <a:ext uri="{FF2B5EF4-FFF2-40B4-BE49-F238E27FC236}">
                <a16:creationId xmlns:a16="http://schemas.microsoft.com/office/drawing/2014/main" id="{203B0C20-F5A1-A4C7-066C-F5321B5AF706}"/>
              </a:ext>
            </a:extLst>
          </p:cNvPr>
          <p:cNvGrpSpPr/>
          <p:nvPr/>
        </p:nvGrpSpPr>
        <p:grpSpPr>
          <a:xfrm>
            <a:off x="9570720" y="2109085"/>
            <a:ext cx="1097280" cy="679835"/>
            <a:chOff x="4998720" y="5089599"/>
            <a:chExt cx="1097280" cy="1224000"/>
          </a:xfrm>
        </p:grpSpPr>
        <p:sp>
          <p:nvSpPr>
            <p:cNvPr id="21" name="TextBox 20">
              <a:extLst>
                <a:ext uri="{FF2B5EF4-FFF2-40B4-BE49-F238E27FC236}">
                  <a16:creationId xmlns:a16="http://schemas.microsoft.com/office/drawing/2014/main" id="{DCC72567-8611-5EA0-2B70-FA7692117B8B}"/>
                </a:ext>
              </a:extLst>
            </p:cNvPr>
            <p:cNvSpPr txBox="1"/>
            <p:nvPr/>
          </p:nvSpPr>
          <p:spPr>
            <a:xfrm>
              <a:off x="4998720" y="5089599"/>
              <a:ext cx="1097280" cy="1224000"/>
            </a:xfrm>
            <a:prstGeom prst="rect">
              <a:avLst/>
            </a:prstGeom>
            <a:blipFill>
              <a:blip r:embed="rId2"/>
              <a:tile tx="0" ty="0" sx="100000" sy="100000" flip="none" algn="tl"/>
            </a:blipFill>
          </p:spPr>
          <p:txBody>
            <a:bodyPr wrap="square" rtlCol="0">
              <a:spAutoFit/>
            </a:bodyPr>
            <a:lstStyle/>
            <a:p>
              <a:endParaRPr lang="en-IN" dirty="0"/>
            </a:p>
          </p:txBody>
        </p:sp>
        <p:sp>
          <p:nvSpPr>
            <p:cNvPr id="22" name="TextBox 21">
              <a:extLst>
                <a:ext uri="{FF2B5EF4-FFF2-40B4-BE49-F238E27FC236}">
                  <a16:creationId xmlns:a16="http://schemas.microsoft.com/office/drawing/2014/main" id="{874D481E-855A-107D-1168-9C0520AE83AE}"/>
                </a:ext>
              </a:extLst>
            </p:cNvPr>
            <p:cNvSpPr txBox="1"/>
            <p:nvPr/>
          </p:nvSpPr>
          <p:spPr>
            <a:xfrm>
              <a:off x="5132070" y="5521014"/>
              <a:ext cx="830580" cy="369332"/>
            </a:xfrm>
            <a:prstGeom prst="rect">
              <a:avLst/>
            </a:prstGeom>
            <a:noFill/>
          </p:spPr>
          <p:txBody>
            <a:bodyPr wrap="square">
              <a:spAutoFit/>
            </a:bodyPr>
            <a:lstStyle/>
            <a:p>
              <a:pPr algn="ctr"/>
              <a:r>
                <a:rPr lang="en-US" sz="1800" b="0" dirty="0">
                  <a:solidFill>
                    <a:schemeClr val="tx1"/>
                  </a:solidFill>
                  <a:latin typeface="Times New Roman" panose="02020603050405020304" pitchFamily="18" charset="0"/>
                  <a:cs typeface="Times New Roman" panose="02020603050405020304" pitchFamily="18" charset="0"/>
                </a:rPr>
                <a:t>Free</a:t>
              </a:r>
              <a:endParaRPr lang="en-IN" sz="1800" b="0" dirty="0">
                <a:solidFill>
                  <a:schemeClr val="tx1"/>
                </a:solidFill>
                <a:latin typeface="Times New Roman" panose="02020603050405020304" pitchFamily="18" charset="0"/>
                <a:cs typeface="Times New Roman" panose="02020603050405020304" pitchFamily="18" charset="0"/>
              </a:endParaRPr>
            </a:p>
          </p:txBody>
        </p:sp>
      </p:grpSp>
      <mc:AlternateContent xmlns:mc="http://schemas.openxmlformats.org/markup-compatibility/2006" xmlns:p14="http://schemas.microsoft.com/office/powerpoint/2010/main">
        <mc:Choice Requires="p14">
          <p:contentPart p14:bwMode="auto" r:id="rId3">
            <p14:nvContentPartPr>
              <p14:cNvPr id="23" name="Ink 22">
                <a:extLst>
                  <a:ext uri="{FF2B5EF4-FFF2-40B4-BE49-F238E27FC236}">
                    <a16:creationId xmlns:a16="http://schemas.microsoft.com/office/drawing/2014/main" id="{AD9095CA-C2C2-6D67-4BA3-3CE42B078053}"/>
                  </a:ext>
                </a:extLst>
              </p14:cNvPr>
              <p14:cNvContentPartPr/>
              <p14:nvPr/>
            </p14:nvContentPartPr>
            <p14:xfrm>
              <a:off x="7093080" y="2630520"/>
              <a:ext cx="450360" cy="1460880"/>
            </p14:xfrm>
          </p:contentPart>
        </mc:Choice>
        <mc:Fallback xmlns="">
          <p:pic>
            <p:nvPicPr>
              <p:cNvPr id="23" name="Ink 22">
                <a:extLst>
                  <a:ext uri="{FF2B5EF4-FFF2-40B4-BE49-F238E27FC236}">
                    <a16:creationId xmlns:a16="http://schemas.microsoft.com/office/drawing/2014/main" id="{AD9095CA-C2C2-6D67-4BA3-3CE42B078053}"/>
                  </a:ext>
                </a:extLst>
              </p:cNvPr>
              <p:cNvPicPr/>
              <p:nvPr/>
            </p:nvPicPr>
            <p:blipFill>
              <a:blip r:embed="rId4"/>
              <a:stretch>
                <a:fillRect/>
              </a:stretch>
            </p:blipFill>
            <p:spPr>
              <a:xfrm>
                <a:off x="7083720" y="2621160"/>
                <a:ext cx="469080" cy="1479600"/>
              </a:xfrm>
              <a:prstGeom prst="rect">
                <a:avLst/>
              </a:prstGeom>
            </p:spPr>
          </p:pic>
        </mc:Fallback>
      </mc:AlternateContent>
    </p:spTree>
    <p:extLst>
      <p:ext uri="{BB962C8B-B14F-4D97-AF65-F5344CB8AC3E}">
        <p14:creationId xmlns:p14="http://schemas.microsoft.com/office/powerpoint/2010/main" val="1834555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animBg="1"/>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9067D-93A9-C5D4-D666-09ECBEA3DE9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3825F82-9C46-8365-6EC4-A806642C060F}"/>
              </a:ext>
            </a:extLst>
          </p:cNvPr>
          <p:cNvSpPr txBox="1"/>
          <p:nvPr/>
        </p:nvSpPr>
        <p:spPr>
          <a:xfrm>
            <a:off x="396240" y="226814"/>
            <a:ext cx="8036560" cy="461665"/>
          </a:xfrm>
          <a:prstGeom prst="rect">
            <a:avLst/>
          </a:prstGeom>
          <a:noFill/>
        </p:spPr>
        <p:txBody>
          <a:bodyPr wrap="square">
            <a:spAutoFit/>
          </a:bodyPr>
          <a:lstStyle/>
          <a:p>
            <a:r>
              <a:rPr lang="en-IN" sz="2400" b="1" dirty="0">
                <a:solidFill>
                  <a:srgbClr val="C00000"/>
                </a:solidFill>
                <a:latin typeface="Times New Roman" panose="02020603050405020304" pitchFamily="18" charset="0"/>
                <a:cs typeface="Times New Roman" panose="02020603050405020304" pitchFamily="18" charset="0"/>
              </a:rPr>
              <a:t>MVT (Multiprogramming with variable number of tasks)</a:t>
            </a:r>
          </a:p>
        </p:txBody>
      </p:sp>
      <p:sp>
        <p:nvSpPr>
          <p:cNvPr id="4" name="TextBox 3">
            <a:extLst>
              <a:ext uri="{FF2B5EF4-FFF2-40B4-BE49-F238E27FC236}">
                <a16:creationId xmlns:a16="http://schemas.microsoft.com/office/drawing/2014/main" id="{F7BDF72A-4CBE-AAA9-E0FB-EA1B7623EB1A}"/>
              </a:ext>
            </a:extLst>
          </p:cNvPr>
          <p:cNvSpPr txBox="1"/>
          <p:nvPr/>
        </p:nvSpPr>
        <p:spPr>
          <a:xfrm>
            <a:off x="873760" y="741680"/>
            <a:ext cx="10922000" cy="769441"/>
          </a:xfrm>
          <a:prstGeom prst="rect">
            <a:avLst/>
          </a:prstGeom>
          <a:noFill/>
        </p:spPr>
        <p:txBody>
          <a:bodyPr wrap="square" rtlCol="0">
            <a:spAutoFit/>
          </a:bodyPr>
          <a:lstStyle/>
          <a:p>
            <a:r>
              <a:rPr lang="en-IN" sz="2200" dirty="0">
                <a:latin typeface="Times New Roman" panose="02020603050405020304" pitchFamily="18" charset="0"/>
                <a:cs typeface="Times New Roman" panose="02020603050405020304" pitchFamily="18" charset="0"/>
              </a:rPr>
              <a:t>In MVT, Operating systems maintains a table to keep track which memory parts available and free.</a:t>
            </a:r>
          </a:p>
        </p:txBody>
      </p:sp>
      <p:graphicFrame>
        <p:nvGraphicFramePr>
          <p:cNvPr id="7" name="Table 6">
            <a:extLst>
              <a:ext uri="{FF2B5EF4-FFF2-40B4-BE49-F238E27FC236}">
                <a16:creationId xmlns:a16="http://schemas.microsoft.com/office/drawing/2014/main" id="{F6EFBF66-F128-BF44-11B5-A56FA92F9720}"/>
              </a:ext>
            </a:extLst>
          </p:cNvPr>
          <p:cNvGraphicFramePr>
            <a:graphicFrameLocks noGrp="1"/>
          </p:cNvGraphicFramePr>
          <p:nvPr>
            <p:extLst>
              <p:ext uri="{D42A27DB-BD31-4B8C-83A1-F6EECF244321}">
                <p14:modId xmlns:p14="http://schemas.microsoft.com/office/powerpoint/2010/main" val="1610727184"/>
              </p:ext>
            </p:extLst>
          </p:nvPr>
        </p:nvGraphicFramePr>
        <p:xfrm>
          <a:off x="9530080" y="1913652"/>
          <a:ext cx="1198880" cy="4761468"/>
        </p:xfrm>
        <a:graphic>
          <a:graphicData uri="http://schemas.openxmlformats.org/drawingml/2006/table">
            <a:tbl>
              <a:tblPr firstRow="1" bandRow="1">
                <a:tableStyleId>{5C22544A-7EE6-4342-B048-85BDC9FD1C3A}</a:tableStyleId>
              </a:tblPr>
              <a:tblGrid>
                <a:gridCol w="1198880">
                  <a:extLst>
                    <a:ext uri="{9D8B030D-6E8A-4147-A177-3AD203B41FA5}">
                      <a16:colId xmlns:a16="http://schemas.microsoft.com/office/drawing/2014/main" val="2606478429"/>
                    </a:ext>
                  </a:extLst>
                </a:gridCol>
              </a:tblGrid>
              <a:tr h="4761468">
                <a:tc>
                  <a:txBody>
                    <a:bodyPr/>
                    <a:lstStyle/>
                    <a:p>
                      <a:pPr algn="ct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5547487"/>
                  </a:ext>
                </a:extLst>
              </a:tr>
            </a:tbl>
          </a:graphicData>
        </a:graphic>
      </p:graphicFrame>
      <p:graphicFrame>
        <p:nvGraphicFramePr>
          <p:cNvPr id="9" name="Table 8">
            <a:extLst>
              <a:ext uri="{FF2B5EF4-FFF2-40B4-BE49-F238E27FC236}">
                <a16:creationId xmlns:a16="http://schemas.microsoft.com/office/drawing/2014/main" id="{522A31BF-B1D7-719E-BA9A-0E31CB205EDD}"/>
              </a:ext>
            </a:extLst>
          </p:cNvPr>
          <p:cNvGraphicFramePr>
            <a:graphicFrameLocks noGrp="1"/>
          </p:cNvGraphicFramePr>
          <p:nvPr>
            <p:extLst>
              <p:ext uri="{D42A27DB-BD31-4B8C-83A1-F6EECF244321}">
                <p14:modId xmlns:p14="http://schemas.microsoft.com/office/powerpoint/2010/main" val="366685958"/>
              </p:ext>
            </p:extLst>
          </p:nvPr>
        </p:nvGraphicFramePr>
        <p:xfrm>
          <a:off x="2529840" y="1584982"/>
          <a:ext cx="4714240" cy="3179992"/>
        </p:xfrm>
        <a:graphic>
          <a:graphicData uri="http://schemas.openxmlformats.org/drawingml/2006/table">
            <a:tbl>
              <a:tblPr firstRow="1" bandRow="1">
                <a:tableStyleId>{5C22544A-7EE6-4342-B048-85BDC9FD1C3A}</a:tableStyleId>
              </a:tblPr>
              <a:tblGrid>
                <a:gridCol w="1239520">
                  <a:extLst>
                    <a:ext uri="{9D8B030D-6E8A-4147-A177-3AD203B41FA5}">
                      <a16:colId xmlns:a16="http://schemas.microsoft.com/office/drawing/2014/main" val="998383433"/>
                    </a:ext>
                  </a:extLst>
                </a:gridCol>
                <a:gridCol w="1432560">
                  <a:extLst>
                    <a:ext uri="{9D8B030D-6E8A-4147-A177-3AD203B41FA5}">
                      <a16:colId xmlns:a16="http://schemas.microsoft.com/office/drawing/2014/main" val="2043496041"/>
                    </a:ext>
                  </a:extLst>
                </a:gridCol>
                <a:gridCol w="1026160">
                  <a:extLst>
                    <a:ext uri="{9D8B030D-6E8A-4147-A177-3AD203B41FA5}">
                      <a16:colId xmlns:a16="http://schemas.microsoft.com/office/drawing/2014/main" val="1565364851"/>
                    </a:ext>
                  </a:extLst>
                </a:gridCol>
                <a:gridCol w="1016000">
                  <a:extLst>
                    <a:ext uri="{9D8B030D-6E8A-4147-A177-3AD203B41FA5}">
                      <a16:colId xmlns:a16="http://schemas.microsoft.com/office/drawing/2014/main" val="3750864487"/>
                    </a:ext>
                  </a:extLst>
                </a:gridCol>
              </a:tblGrid>
              <a:tr h="681026">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Memory 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Size(in KB)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Process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Usage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5621717"/>
                  </a:ext>
                </a:extLst>
              </a:tr>
              <a:tr h="619738">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100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110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P1</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In-use</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6050767"/>
                  </a:ext>
                </a:extLst>
              </a:tr>
              <a:tr h="619738">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210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40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P2</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In-use</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4772561"/>
                  </a:ext>
                </a:extLst>
              </a:tr>
              <a:tr h="619738">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250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P3</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In-use</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4764828"/>
                  </a:ext>
                </a:extLst>
              </a:tr>
              <a:tr h="619738">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270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30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Free</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3737350"/>
                  </a:ext>
                </a:extLst>
              </a:tr>
            </a:tbl>
          </a:graphicData>
        </a:graphic>
      </p:graphicFrame>
      <p:cxnSp>
        <p:nvCxnSpPr>
          <p:cNvPr id="15" name="Straight Connector 14">
            <a:extLst>
              <a:ext uri="{FF2B5EF4-FFF2-40B4-BE49-F238E27FC236}">
                <a16:creationId xmlns:a16="http://schemas.microsoft.com/office/drawing/2014/main" id="{1A0B1DE4-FD7E-42FB-4B0D-A576D325CDEF}"/>
              </a:ext>
            </a:extLst>
          </p:cNvPr>
          <p:cNvCxnSpPr/>
          <p:nvPr/>
        </p:nvCxnSpPr>
        <p:spPr>
          <a:xfrm>
            <a:off x="9530080" y="5577840"/>
            <a:ext cx="1198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E200121-A1BA-15A4-B40C-24C3D57F3DDF}"/>
              </a:ext>
            </a:extLst>
          </p:cNvPr>
          <p:cNvSpPr txBox="1"/>
          <p:nvPr/>
        </p:nvSpPr>
        <p:spPr>
          <a:xfrm>
            <a:off x="9570720" y="5653536"/>
            <a:ext cx="1137920" cy="646331"/>
          </a:xfrm>
          <a:prstGeom prst="rect">
            <a:avLst/>
          </a:prstGeom>
          <a:noFill/>
        </p:spPr>
        <p:txBody>
          <a:bodyPr wrap="square" rtlCol="0">
            <a:spAutoFit/>
          </a:bodyPr>
          <a:lstStyle/>
          <a:p>
            <a:r>
              <a:rPr lang="en-IN" dirty="0"/>
              <a:t>Operating System</a:t>
            </a:r>
          </a:p>
        </p:txBody>
      </p:sp>
      <p:sp>
        <p:nvSpPr>
          <p:cNvPr id="28" name="TextBox 27">
            <a:extLst>
              <a:ext uri="{FF2B5EF4-FFF2-40B4-BE49-F238E27FC236}">
                <a16:creationId xmlns:a16="http://schemas.microsoft.com/office/drawing/2014/main" id="{8C677FB7-1A8C-775D-BB7B-8F386D96344C}"/>
              </a:ext>
            </a:extLst>
          </p:cNvPr>
          <p:cNvSpPr txBox="1"/>
          <p:nvPr/>
        </p:nvSpPr>
        <p:spPr>
          <a:xfrm>
            <a:off x="8981440" y="5273040"/>
            <a:ext cx="538480" cy="369332"/>
          </a:xfrm>
          <a:prstGeom prst="rect">
            <a:avLst/>
          </a:prstGeom>
          <a:noFill/>
        </p:spPr>
        <p:txBody>
          <a:bodyPr wrap="square" rtlCol="0">
            <a:spAutoFit/>
          </a:bodyPr>
          <a:lstStyle/>
          <a:p>
            <a:r>
              <a:rPr lang="en-IN" dirty="0"/>
              <a:t>100</a:t>
            </a:r>
          </a:p>
        </p:txBody>
      </p:sp>
      <p:sp>
        <p:nvSpPr>
          <p:cNvPr id="32" name="TextBox 31">
            <a:extLst>
              <a:ext uri="{FF2B5EF4-FFF2-40B4-BE49-F238E27FC236}">
                <a16:creationId xmlns:a16="http://schemas.microsoft.com/office/drawing/2014/main" id="{AD79D33C-3B6F-4A9C-08AD-9A29DF129BE7}"/>
              </a:ext>
            </a:extLst>
          </p:cNvPr>
          <p:cNvSpPr txBox="1"/>
          <p:nvPr/>
        </p:nvSpPr>
        <p:spPr>
          <a:xfrm>
            <a:off x="8950960" y="1798320"/>
            <a:ext cx="538480" cy="369332"/>
          </a:xfrm>
          <a:prstGeom prst="rect">
            <a:avLst/>
          </a:prstGeom>
          <a:noFill/>
        </p:spPr>
        <p:txBody>
          <a:bodyPr wrap="square" rtlCol="0">
            <a:spAutoFit/>
          </a:bodyPr>
          <a:lstStyle/>
          <a:p>
            <a:r>
              <a:rPr lang="en-IN" dirty="0"/>
              <a:t>300</a:t>
            </a:r>
          </a:p>
        </p:txBody>
      </p:sp>
      <p:sp>
        <p:nvSpPr>
          <p:cNvPr id="33" name="TextBox 32">
            <a:extLst>
              <a:ext uri="{FF2B5EF4-FFF2-40B4-BE49-F238E27FC236}">
                <a16:creationId xmlns:a16="http://schemas.microsoft.com/office/drawing/2014/main" id="{220DDBB2-FDD4-A053-AE6B-B431196DBB89}"/>
              </a:ext>
            </a:extLst>
          </p:cNvPr>
          <p:cNvSpPr txBox="1"/>
          <p:nvPr/>
        </p:nvSpPr>
        <p:spPr>
          <a:xfrm>
            <a:off x="9184640" y="6410960"/>
            <a:ext cx="538480" cy="369332"/>
          </a:xfrm>
          <a:prstGeom prst="rect">
            <a:avLst/>
          </a:prstGeom>
          <a:noFill/>
        </p:spPr>
        <p:txBody>
          <a:bodyPr wrap="square" rtlCol="0">
            <a:spAutoFit/>
          </a:bodyPr>
          <a:lstStyle/>
          <a:p>
            <a:r>
              <a:rPr lang="en-IN" dirty="0"/>
              <a:t>0</a:t>
            </a:r>
          </a:p>
        </p:txBody>
      </p:sp>
      <p:sp>
        <p:nvSpPr>
          <p:cNvPr id="2" name="TextBox 1">
            <a:extLst>
              <a:ext uri="{FF2B5EF4-FFF2-40B4-BE49-F238E27FC236}">
                <a16:creationId xmlns:a16="http://schemas.microsoft.com/office/drawing/2014/main" id="{8D08D755-5750-5070-D412-18B40879C6C5}"/>
              </a:ext>
            </a:extLst>
          </p:cNvPr>
          <p:cNvSpPr txBox="1"/>
          <p:nvPr/>
        </p:nvSpPr>
        <p:spPr>
          <a:xfrm>
            <a:off x="243840" y="2331720"/>
            <a:ext cx="1361440" cy="369332"/>
          </a:xfrm>
          <a:prstGeom prst="rect">
            <a:avLst/>
          </a:prstGeom>
          <a:noFill/>
        </p:spPr>
        <p:txBody>
          <a:bodyPr wrap="square" rtlCol="0">
            <a:spAutoFit/>
          </a:bodyPr>
          <a:lstStyle/>
          <a:p>
            <a:r>
              <a:rPr lang="en-US" dirty="0"/>
              <a:t>P1 : 110 KB</a:t>
            </a:r>
            <a:endParaRPr lang="en-IN" dirty="0"/>
          </a:p>
        </p:txBody>
      </p:sp>
      <p:sp>
        <p:nvSpPr>
          <p:cNvPr id="8" name="TextBox 7">
            <a:extLst>
              <a:ext uri="{FF2B5EF4-FFF2-40B4-BE49-F238E27FC236}">
                <a16:creationId xmlns:a16="http://schemas.microsoft.com/office/drawing/2014/main" id="{69FD9FC4-F574-4A49-5223-A1873817987B}"/>
              </a:ext>
            </a:extLst>
          </p:cNvPr>
          <p:cNvSpPr txBox="1"/>
          <p:nvPr/>
        </p:nvSpPr>
        <p:spPr>
          <a:xfrm>
            <a:off x="9580880" y="4297014"/>
            <a:ext cx="1097280" cy="1224000"/>
          </a:xfrm>
          <a:prstGeom prst="rect">
            <a:avLst/>
          </a:prstGeom>
          <a:solidFill>
            <a:schemeClr val="accent2">
              <a:lumMod val="60000"/>
              <a:lumOff val="40000"/>
            </a:schemeClr>
          </a:solidFill>
        </p:spPr>
        <p:txBody>
          <a:bodyPr wrap="square" rtlCol="0">
            <a:spAutoFit/>
          </a:bodyPr>
          <a:lstStyle/>
          <a:p>
            <a:endParaRPr lang="en-IN" dirty="0"/>
          </a:p>
        </p:txBody>
      </p:sp>
      <p:sp>
        <p:nvSpPr>
          <p:cNvPr id="10" name="TextBox 9">
            <a:extLst>
              <a:ext uri="{FF2B5EF4-FFF2-40B4-BE49-F238E27FC236}">
                <a16:creationId xmlns:a16="http://schemas.microsoft.com/office/drawing/2014/main" id="{012E5B66-8CCD-641F-1788-EB12453D9B8A}"/>
              </a:ext>
            </a:extLst>
          </p:cNvPr>
          <p:cNvSpPr txBox="1"/>
          <p:nvPr/>
        </p:nvSpPr>
        <p:spPr>
          <a:xfrm>
            <a:off x="8961120" y="4064000"/>
            <a:ext cx="538480" cy="369332"/>
          </a:xfrm>
          <a:prstGeom prst="rect">
            <a:avLst/>
          </a:prstGeom>
          <a:noFill/>
        </p:spPr>
        <p:txBody>
          <a:bodyPr wrap="square" rtlCol="0">
            <a:spAutoFit/>
          </a:bodyPr>
          <a:lstStyle/>
          <a:p>
            <a:r>
              <a:rPr lang="en-IN" dirty="0"/>
              <a:t>210</a:t>
            </a:r>
          </a:p>
        </p:txBody>
      </p:sp>
      <p:sp>
        <p:nvSpPr>
          <p:cNvPr id="5" name="TextBox 4">
            <a:extLst>
              <a:ext uri="{FF2B5EF4-FFF2-40B4-BE49-F238E27FC236}">
                <a16:creationId xmlns:a16="http://schemas.microsoft.com/office/drawing/2014/main" id="{99435DC9-A7B8-345D-D152-AA0B9D53FBD0}"/>
              </a:ext>
            </a:extLst>
          </p:cNvPr>
          <p:cNvSpPr txBox="1"/>
          <p:nvPr/>
        </p:nvSpPr>
        <p:spPr>
          <a:xfrm>
            <a:off x="254000" y="2758440"/>
            <a:ext cx="1361440" cy="369332"/>
          </a:xfrm>
          <a:prstGeom prst="rect">
            <a:avLst/>
          </a:prstGeom>
          <a:noFill/>
        </p:spPr>
        <p:txBody>
          <a:bodyPr wrap="square" rtlCol="0">
            <a:spAutoFit/>
          </a:bodyPr>
          <a:lstStyle/>
          <a:p>
            <a:r>
              <a:rPr lang="en-US" dirty="0"/>
              <a:t>P2 : 40 KB</a:t>
            </a:r>
            <a:endParaRPr lang="en-IN" dirty="0"/>
          </a:p>
        </p:txBody>
      </p:sp>
      <p:sp>
        <p:nvSpPr>
          <p:cNvPr id="12" name="TextBox 11">
            <a:extLst>
              <a:ext uri="{FF2B5EF4-FFF2-40B4-BE49-F238E27FC236}">
                <a16:creationId xmlns:a16="http://schemas.microsoft.com/office/drawing/2014/main" id="{939B65ED-C3D8-58C7-0914-D680F8A58408}"/>
              </a:ext>
            </a:extLst>
          </p:cNvPr>
          <p:cNvSpPr txBox="1"/>
          <p:nvPr/>
        </p:nvSpPr>
        <p:spPr>
          <a:xfrm>
            <a:off x="9580880" y="3517980"/>
            <a:ext cx="1097280" cy="720000"/>
          </a:xfrm>
          <a:prstGeom prst="rect">
            <a:avLst/>
          </a:prstGeom>
          <a:solidFill>
            <a:schemeClr val="accent6">
              <a:lumMod val="75000"/>
            </a:schemeClr>
          </a:solidFill>
        </p:spPr>
        <p:txBody>
          <a:bodyPr wrap="square" rtlCol="0">
            <a:spAutoFit/>
          </a:bodyPr>
          <a:lstStyle/>
          <a:p>
            <a:endParaRPr lang="en-IN" dirty="0"/>
          </a:p>
        </p:txBody>
      </p:sp>
      <p:sp>
        <p:nvSpPr>
          <p:cNvPr id="13" name="TextBox 12">
            <a:extLst>
              <a:ext uri="{FF2B5EF4-FFF2-40B4-BE49-F238E27FC236}">
                <a16:creationId xmlns:a16="http://schemas.microsoft.com/office/drawing/2014/main" id="{C291E777-A6EE-3022-FF80-155A1315BBC5}"/>
              </a:ext>
            </a:extLst>
          </p:cNvPr>
          <p:cNvSpPr txBox="1"/>
          <p:nvPr/>
        </p:nvSpPr>
        <p:spPr>
          <a:xfrm>
            <a:off x="8991600" y="3312160"/>
            <a:ext cx="538480" cy="369332"/>
          </a:xfrm>
          <a:prstGeom prst="rect">
            <a:avLst/>
          </a:prstGeom>
          <a:noFill/>
        </p:spPr>
        <p:txBody>
          <a:bodyPr wrap="square" rtlCol="0">
            <a:spAutoFit/>
          </a:bodyPr>
          <a:lstStyle/>
          <a:p>
            <a:r>
              <a:rPr lang="en-IN" dirty="0"/>
              <a:t>250</a:t>
            </a:r>
          </a:p>
        </p:txBody>
      </p:sp>
      <p:sp>
        <p:nvSpPr>
          <p:cNvPr id="14" name="TextBox 13">
            <a:extLst>
              <a:ext uri="{FF2B5EF4-FFF2-40B4-BE49-F238E27FC236}">
                <a16:creationId xmlns:a16="http://schemas.microsoft.com/office/drawing/2014/main" id="{514FA1D2-DE40-1BBC-1028-50C16EE8425F}"/>
              </a:ext>
            </a:extLst>
          </p:cNvPr>
          <p:cNvSpPr txBox="1"/>
          <p:nvPr/>
        </p:nvSpPr>
        <p:spPr>
          <a:xfrm>
            <a:off x="243840" y="3134360"/>
            <a:ext cx="1361440" cy="369332"/>
          </a:xfrm>
          <a:prstGeom prst="rect">
            <a:avLst/>
          </a:prstGeom>
          <a:noFill/>
        </p:spPr>
        <p:txBody>
          <a:bodyPr wrap="square" rtlCol="0">
            <a:spAutoFit/>
          </a:bodyPr>
          <a:lstStyle/>
          <a:p>
            <a:r>
              <a:rPr lang="en-US" dirty="0"/>
              <a:t>P3 : 20 KB</a:t>
            </a:r>
            <a:endParaRPr lang="en-IN" dirty="0"/>
          </a:p>
        </p:txBody>
      </p:sp>
      <p:sp>
        <p:nvSpPr>
          <p:cNvPr id="18" name="TextBox 17">
            <a:extLst>
              <a:ext uri="{FF2B5EF4-FFF2-40B4-BE49-F238E27FC236}">
                <a16:creationId xmlns:a16="http://schemas.microsoft.com/office/drawing/2014/main" id="{9DBC9C6D-705E-4144-C615-D0B22DF54768}"/>
              </a:ext>
            </a:extLst>
          </p:cNvPr>
          <p:cNvSpPr txBox="1"/>
          <p:nvPr/>
        </p:nvSpPr>
        <p:spPr>
          <a:xfrm>
            <a:off x="9580880" y="2942204"/>
            <a:ext cx="1097280" cy="504000"/>
          </a:xfrm>
          <a:prstGeom prst="rect">
            <a:avLst/>
          </a:prstGeom>
          <a:solidFill>
            <a:schemeClr val="accent4">
              <a:lumMod val="60000"/>
              <a:lumOff val="40000"/>
            </a:schemeClr>
          </a:solidFill>
          <a:ln w="9525">
            <a:solidFill>
              <a:schemeClr val="tx1"/>
            </a:solidFill>
          </a:ln>
        </p:spPr>
        <p:txBody>
          <a:bodyPr wrap="square" rtlCol="0">
            <a:spAutoFit/>
          </a:bodyPr>
          <a:lstStyle/>
          <a:p>
            <a:endParaRPr lang="en-IN" dirty="0"/>
          </a:p>
        </p:txBody>
      </p:sp>
      <p:sp>
        <p:nvSpPr>
          <p:cNvPr id="19" name="TextBox 18">
            <a:extLst>
              <a:ext uri="{FF2B5EF4-FFF2-40B4-BE49-F238E27FC236}">
                <a16:creationId xmlns:a16="http://schemas.microsoft.com/office/drawing/2014/main" id="{93B22E52-DAD1-DA4B-1747-2C642036ACC9}"/>
              </a:ext>
            </a:extLst>
          </p:cNvPr>
          <p:cNvSpPr txBox="1"/>
          <p:nvPr/>
        </p:nvSpPr>
        <p:spPr>
          <a:xfrm>
            <a:off x="8981440" y="2661920"/>
            <a:ext cx="538480" cy="369332"/>
          </a:xfrm>
          <a:prstGeom prst="rect">
            <a:avLst/>
          </a:prstGeom>
          <a:noFill/>
        </p:spPr>
        <p:txBody>
          <a:bodyPr wrap="square" rtlCol="0">
            <a:spAutoFit/>
          </a:bodyPr>
          <a:lstStyle/>
          <a:p>
            <a:r>
              <a:rPr lang="en-IN" dirty="0"/>
              <a:t>270</a:t>
            </a:r>
          </a:p>
        </p:txBody>
      </p:sp>
      <p:sp>
        <p:nvSpPr>
          <p:cNvPr id="20" name="TextBox 19">
            <a:extLst>
              <a:ext uri="{FF2B5EF4-FFF2-40B4-BE49-F238E27FC236}">
                <a16:creationId xmlns:a16="http://schemas.microsoft.com/office/drawing/2014/main" id="{07DB1E04-2C72-250C-9C45-52A21917D684}"/>
              </a:ext>
            </a:extLst>
          </p:cNvPr>
          <p:cNvSpPr txBox="1"/>
          <p:nvPr/>
        </p:nvSpPr>
        <p:spPr>
          <a:xfrm>
            <a:off x="233680" y="3530600"/>
            <a:ext cx="1473200" cy="369332"/>
          </a:xfrm>
          <a:prstGeom prst="rect">
            <a:avLst/>
          </a:prstGeom>
          <a:noFill/>
        </p:spPr>
        <p:txBody>
          <a:bodyPr wrap="square" rtlCol="0">
            <a:spAutoFit/>
          </a:bodyPr>
          <a:lstStyle/>
          <a:p>
            <a:r>
              <a:rPr lang="en-US" dirty="0"/>
              <a:t>P1 completed</a:t>
            </a:r>
            <a:endParaRPr lang="en-IN" dirty="0"/>
          </a:p>
        </p:txBody>
      </p:sp>
      <p:graphicFrame>
        <p:nvGraphicFramePr>
          <p:cNvPr id="21" name="Table 20">
            <a:extLst>
              <a:ext uri="{FF2B5EF4-FFF2-40B4-BE49-F238E27FC236}">
                <a16:creationId xmlns:a16="http://schemas.microsoft.com/office/drawing/2014/main" id="{1413F3FC-F210-91A1-F064-058197E39F81}"/>
              </a:ext>
            </a:extLst>
          </p:cNvPr>
          <p:cNvGraphicFramePr>
            <a:graphicFrameLocks noGrp="1"/>
          </p:cNvGraphicFramePr>
          <p:nvPr>
            <p:extLst>
              <p:ext uri="{D42A27DB-BD31-4B8C-83A1-F6EECF244321}">
                <p14:modId xmlns:p14="http://schemas.microsoft.com/office/powerpoint/2010/main" val="142213983"/>
              </p:ext>
            </p:extLst>
          </p:nvPr>
        </p:nvGraphicFramePr>
        <p:xfrm>
          <a:off x="2529840" y="2291124"/>
          <a:ext cx="4714240" cy="2478952"/>
        </p:xfrm>
        <a:graphic>
          <a:graphicData uri="http://schemas.openxmlformats.org/drawingml/2006/table">
            <a:tbl>
              <a:tblPr firstRow="1" bandRow="1">
                <a:tableStyleId>{5C22544A-7EE6-4342-B048-85BDC9FD1C3A}</a:tableStyleId>
              </a:tblPr>
              <a:tblGrid>
                <a:gridCol w="1239520">
                  <a:extLst>
                    <a:ext uri="{9D8B030D-6E8A-4147-A177-3AD203B41FA5}">
                      <a16:colId xmlns:a16="http://schemas.microsoft.com/office/drawing/2014/main" val="1975829511"/>
                    </a:ext>
                  </a:extLst>
                </a:gridCol>
                <a:gridCol w="1432560">
                  <a:extLst>
                    <a:ext uri="{9D8B030D-6E8A-4147-A177-3AD203B41FA5}">
                      <a16:colId xmlns:a16="http://schemas.microsoft.com/office/drawing/2014/main" val="934251883"/>
                    </a:ext>
                  </a:extLst>
                </a:gridCol>
                <a:gridCol w="1026160">
                  <a:extLst>
                    <a:ext uri="{9D8B030D-6E8A-4147-A177-3AD203B41FA5}">
                      <a16:colId xmlns:a16="http://schemas.microsoft.com/office/drawing/2014/main" val="3148261009"/>
                    </a:ext>
                  </a:extLst>
                </a:gridCol>
                <a:gridCol w="1016000">
                  <a:extLst>
                    <a:ext uri="{9D8B030D-6E8A-4147-A177-3AD203B41FA5}">
                      <a16:colId xmlns:a16="http://schemas.microsoft.com/office/drawing/2014/main" val="3436227393"/>
                    </a:ext>
                  </a:extLst>
                </a:gridCol>
              </a:tblGrid>
              <a:tr h="619738">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100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110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Free</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9827519"/>
                  </a:ext>
                </a:extLst>
              </a:tr>
              <a:tr h="619738">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210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40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P2</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In-use</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0054511"/>
                  </a:ext>
                </a:extLst>
              </a:tr>
              <a:tr h="619738">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250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P3</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In-use</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48584938"/>
                  </a:ext>
                </a:extLst>
              </a:tr>
              <a:tr h="619738">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270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30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Free</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10404429"/>
                  </a:ext>
                </a:extLst>
              </a:tr>
            </a:tbl>
          </a:graphicData>
        </a:graphic>
      </p:graphicFrame>
      <p:grpSp>
        <p:nvGrpSpPr>
          <p:cNvPr id="25" name="Group 24">
            <a:extLst>
              <a:ext uri="{FF2B5EF4-FFF2-40B4-BE49-F238E27FC236}">
                <a16:creationId xmlns:a16="http://schemas.microsoft.com/office/drawing/2014/main" id="{BA92497C-FF88-8324-D09D-E30819AC7855}"/>
              </a:ext>
            </a:extLst>
          </p:cNvPr>
          <p:cNvGrpSpPr/>
          <p:nvPr/>
        </p:nvGrpSpPr>
        <p:grpSpPr>
          <a:xfrm>
            <a:off x="9580880" y="4290481"/>
            <a:ext cx="1097280" cy="1224000"/>
            <a:chOff x="4998720" y="5089599"/>
            <a:chExt cx="1097280" cy="1224000"/>
          </a:xfrm>
        </p:grpSpPr>
        <p:sp>
          <p:nvSpPr>
            <p:cNvPr id="24" name="TextBox 23">
              <a:extLst>
                <a:ext uri="{FF2B5EF4-FFF2-40B4-BE49-F238E27FC236}">
                  <a16:creationId xmlns:a16="http://schemas.microsoft.com/office/drawing/2014/main" id="{FD926281-D919-F025-AAE3-928F5049773E}"/>
                </a:ext>
              </a:extLst>
            </p:cNvPr>
            <p:cNvSpPr txBox="1"/>
            <p:nvPr/>
          </p:nvSpPr>
          <p:spPr>
            <a:xfrm>
              <a:off x="4998720" y="5089599"/>
              <a:ext cx="1097280" cy="1224000"/>
            </a:xfrm>
            <a:prstGeom prst="rect">
              <a:avLst/>
            </a:prstGeom>
            <a:blipFill>
              <a:blip r:embed="rId2"/>
              <a:tile tx="0" ty="0" sx="100000" sy="100000" flip="none" algn="tl"/>
            </a:blipFill>
          </p:spPr>
          <p:txBody>
            <a:bodyPr wrap="square" rtlCol="0">
              <a:spAutoFit/>
            </a:bodyPr>
            <a:lstStyle/>
            <a:p>
              <a:endParaRPr lang="en-IN" dirty="0"/>
            </a:p>
          </p:txBody>
        </p:sp>
        <p:sp>
          <p:nvSpPr>
            <p:cNvPr id="23" name="TextBox 22">
              <a:extLst>
                <a:ext uri="{FF2B5EF4-FFF2-40B4-BE49-F238E27FC236}">
                  <a16:creationId xmlns:a16="http://schemas.microsoft.com/office/drawing/2014/main" id="{C8FC8F09-56A2-63CE-DD35-6F4EEB988379}"/>
                </a:ext>
              </a:extLst>
            </p:cNvPr>
            <p:cNvSpPr txBox="1"/>
            <p:nvPr/>
          </p:nvSpPr>
          <p:spPr>
            <a:xfrm>
              <a:off x="5132070" y="5521014"/>
              <a:ext cx="830580" cy="369332"/>
            </a:xfrm>
            <a:prstGeom prst="rect">
              <a:avLst/>
            </a:prstGeom>
            <a:noFill/>
          </p:spPr>
          <p:txBody>
            <a:bodyPr wrap="square">
              <a:spAutoFit/>
            </a:bodyPr>
            <a:lstStyle/>
            <a:p>
              <a:pPr algn="ctr"/>
              <a:r>
                <a:rPr lang="en-US" sz="1800" b="0" dirty="0">
                  <a:solidFill>
                    <a:schemeClr val="tx1"/>
                  </a:solidFill>
                  <a:latin typeface="Times New Roman" panose="02020603050405020304" pitchFamily="18" charset="0"/>
                  <a:cs typeface="Times New Roman" panose="02020603050405020304" pitchFamily="18" charset="0"/>
                </a:rPr>
                <a:t>Free</a:t>
              </a:r>
              <a:endParaRPr lang="en-IN" sz="1800" b="0" dirty="0">
                <a:solidFill>
                  <a:schemeClr val="tx1"/>
                </a:solidFill>
                <a:latin typeface="Times New Roman" panose="02020603050405020304" pitchFamily="18" charset="0"/>
                <a:cs typeface="Times New Roman" panose="02020603050405020304" pitchFamily="18" charset="0"/>
              </a:endParaRPr>
            </a:p>
          </p:txBody>
        </p:sp>
      </p:grpSp>
      <p:grpSp>
        <p:nvGrpSpPr>
          <p:cNvPr id="27" name="Group 26">
            <a:extLst>
              <a:ext uri="{FF2B5EF4-FFF2-40B4-BE49-F238E27FC236}">
                <a16:creationId xmlns:a16="http://schemas.microsoft.com/office/drawing/2014/main" id="{8ACE5899-D665-93A1-330C-51BDB44338A0}"/>
              </a:ext>
            </a:extLst>
          </p:cNvPr>
          <p:cNvGrpSpPr/>
          <p:nvPr/>
        </p:nvGrpSpPr>
        <p:grpSpPr>
          <a:xfrm>
            <a:off x="9570720" y="2068920"/>
            <a:ext cx="1097280" cy="720000"/>
            <a:chOff x="4998720" y="5089599"/>
            <a:chExt cx="1097280" cy="1224000"/>
          </a:xfrm>
        </p:grpSpPr>
        <p:sp>
          <p:nvSpPr>
            <p:cNvPr id="29" name="TextBox 28">
              <a:extLst>
                <a:ext uri="{FF2B5EF4-FFF2-40B4-BE49-F238E27FC236}">
                  <a16:creationId xmlns:a16="http://schemas.microsoft.com/office/drawing/2014/main" id="{9F60DADE-6D99-77E1-EF9D-EA7FCD362DF2}"/>
                </a:ext>
              </a:extLst>
            </p:cNvPr>
            <p:cNvSpPr txBox="1"/>
            <p:nvPr/>
          </p:nvSpPr>
          <p:spPr>
            <a:xfrm>
              <a:off x="4998720" y="5089599"/>
              <a:ext cx="1097280" cy="1224000"/>
            </a:xfrm>
            <a:prstGeom prst="rect">
              <a:avLst/>
            </a:prstGeom>
            <a:blipFill>
              <a:blip r:embed="rId2"/>
              <a:tile tx="0" ty="0" sx="100000" sy="100000" flip="none" algn="tl"/>
            </a:blipFill>
          </p:spPr>
          <p:txBody>
            <a:bodyPr wrap="square" rtlCol="0">
              <a:spAutoFit/>
            </a:bodyPr>
            <a:lstStyle/>
            <a:p>
              <a:endParaRPr lang="en-IN" dirty="0"/>
            </a:p>
          </p:txBody>
        </p:sp>
        <p:sp>
          <p:nvSpPr>
            <p:cNvPr id="30" name="TextBox 29">
              <a:extLst>
                <a:ext uri="{FF2B5EF4-FFF2-40B4-BE49-F238E27FC236}">
                  <a16:creationId xmlns:a16="http://schemas.microsoft.com/office/drawing/2014/main" id="{2BC45238-00CC-8986-27C1-33D0FF44D8CB}"/>
                </a:ext>
              </a:extLst>
            </p:cNvPr>
            <p:cNvSpPr txBox="1"/>
            <p:nvPr/>
          </p:nvSpPr>
          <p:spPr>
            <a:xfrm>
              <a:off x="5132070" y="5521014"/>
              <a:ext cx="830580" cy="369332"/>
            </a:xfrm>
            <a:prstGeom prst="rect">
              <a:avLst/>
            </a:prstGeom>
            <a:noFill/>
          </p:spPr>
          <p:txBody>
            <a:bodyPr wrap="square">
              <a:spAutoFit/>
            </a:bodyPr>
            <a:lstStyle/>
            <a:p>
              <a:pPr algn="ctr"/>
              <a:r>
                <a:rPr lang="en-US" sz="1800" b="0" dirty="0">
                  <a:solidFill>
                    <a:schemeClr val="tx1"/>
                  </a:solidFill>
                  <a:latin typeface="Times New Roman" panose="02020603050405020304" pitchFamily="18" charset="0"/>
                  <a:cs typeface="Times New Roman" panose="02020603050405020304" pitchFamily="18" charset="0"/>
                </a:rPr>
                <a:t>Free</a:t>
              </a:r>
              <a:endParaRPr lang="en-IN" sz="1800" b="0" dirty="0">
                <a:solidFill>
                  <a:schemeClr val="tx1"/>
                </a:solidFill>
                <a:latin typeface="Times New Roman" panose="02020603050405020304" pitchFamily="18" charset="0"/>
                <a:cs typeface="Times New Roman" panose="02020603050405020304" pitchFamily="18" charset="0"/>
              </a:endParaRPr>
            </a:p>
          </p:txBody>
        </p:sp>
      </p:grpSp>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1976536D-062A-4741-F7E6-EF395B98C931}"/>
                  </a:ext>
                </a:extLst>
              </p14:cNvPr>
              <p14:cNvContentPartPr/>
              <p14:nvPr/>
            </p14:nvContentPartPr>
            <p14:xfrm>
              <a:off x="6848280" y="2363760"/>
              <a:ext cx="5196960" cy="2517480"/>
            </p14:xfrm>
          </p:contentPart>
        </mc:Choice>
        <mc:Fallback xmlns="">
          <p:pic>
            <p:nvPicPr>
              <p:cNvPr id="6" name="Ink 5">
                <a:extLst>
                  <a:ext uri="{FF2B5EF4-FFF2-40B4-BE49-F238E27FC236}">
                    <a16:creationId xmlns:a16="http://schemas.microsoft.com/office/drawing/2014/main" id="{1976536D-062A-4741-F7E6-EF395B98C931}"/>
                  </a:ext>
                </a:extLst>
              </p:cNvPr>
              <p:cNvPicPr/>
              <p:nvPr/>
            </p:nvPicPr>
            <p:blipFill>
              <a:blip r:embed="rId4"/>
              <a:stretch>
                <a:fillRect/>
              </a:stretch>
            </p:blipFill>
            <p:spPr>
              <a:xfrm>
                <a:off x="6838920" y="2354400"/>
                <a:ext cx="5215680" cy="2536200"/>
              </a:xfrm>
              <a:prstGeom prst="rect">
                <a:avLst/>
              </a:prstGeom>
            </p:spPr>
          </p:pic>
        </mc:Fallback>
      </mc:AlternateContent>
    </p:spTree>
    <p:extLst>
      <p:ext uri="{BB962C8B-B14F-4D97-AF65-F5344CB8AC3E}">
        <p14:creationId xmlns:p14="http://schemas.microsoft.com/office/powerpoint/2010/main" val="889191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3FFB4-EB96-6928-15DD-2E75A8B2641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FC3014C-48BD-B66C-111C-C9968CEC35BC}"/>
              </a:ext>
            </a:extLst>
          </p:cNvPr>
          <p:cNvSpPr txBox="1"/>
          <p:nvPr/>
        </p:nvSpPr>
        <p:spPr>
          <a:xfrm>
            <a:off x="396240" y="226814"/>
            <a:ext cx="8036560" cy="461665"/>
          </a:xfrm>
          <a:prstGeom prst="rect">
            <a:avLst/>
          </a:prstGeom>
          <a:noFill/>
        </p:spPr>
        <p:txBody>
          <a:bodyPr wrap="square">
            <a:spAutoFit/>
          </a:bodyPr>
          <a:lstStyle/>
          <a:p>
            <a:r>
              <a:rPr lang="en-IN" sz="2400" b="1" dirty="0">
                <a:solidFill>
                  <a:srgbClr val="C00000"/>
                </a:solidFill>
                <a:latin typeface="Times New Roman" panose="02020603050405020304" pitchFamily="18" charset="0"/>
                <a:cs typeface="Times New Roman" panose="02020603050405020304" pitchFamily="18" charset="0"/>
              </a:rPr>
              <a:t>MVT (Multiprogramming with variable number of tasks)</a:t>
            </a:r>
          </a:p>
        </p:txBody>
      </p:sp>
      <p:sp>
        <p:nvSpPr>
          <p:cNvPr id="4" name="TextBox 3">
            <a:extLst>
              <a:ext uri="{FF2B5EF4-FFF2-40B4-BE49-F238E27FC236}">
                <a16:creationId xmlns:a16="http://schemas.microsoft.com/office/drawing/2014/main" id="{2DF2A2AF-668F-46C3-774C-71FBECB09022}"/>
              </a:ext>
            </a:extLst>
          </p:cNvPr>
          <p:cNvSpPr txBox="1"/>
          <p:nvPr/>
        </p:nvSpPr>
        <p:spPr>
          <a:xfrm>
            <a:off x="873760" y="741680"/>
            <a:ext cx="10922000" cy="769441"/>
          </a:xfrm>
          <a:prstGeom prst="rect">
            <a:avLst/>
          </a:prstGeom>
          <a:noFill/>
        </p:spPr>
        <p:txBody>
          <a:bodyPr wrap="square" rtlCol="0">
            <a:spAutoFit/>
          </a:bodyPr>
          <a:lstStyle/>
          <a:p>
            <a:r>
              <a:rPr lang="en-IN" sz="2200" dirty="0">
                <a:latin typeface="Times New Roman" panose="02020603050405020304" pitchFamily="18" charset="0"/>
                <a:cs typeface="Times New Roman" panose="02020603050405020304" pitchFamily="18" charset="0"/>
              </a:rPr>
              <a:t>In MVT, Operating systems maintains a table to keep track which memory parts available and free.</a:t>
            </a:r>
          </a:p>
        </p:txBody>
      </p:sp>
      <p:graphicFrame>
        <p:nvGraphicFramePr>
          <p:cNvPr id="7" name="Table 6">
            <a:extLst>
              <a:ext uri="{FF2B5EF4-FFF2-40B4-BE49-F238E27FC236}">
                <a16:creationId xmlns:a16="http://schemas.microsoft.com/office/drawing/2014/main" id="{CD84A07F-7A70-64F4-5DCD-6423FED0D85C}"/>
              </a:ext>
            </a:extLst>
          </p:cNvPr>
          <p:cNvGraphicFramePr>
            <a:graphicFrameLocks noGrp="1"/>
          </p:cNvGraphicFramePr>
          <p:nvPr/>
        </p:nvGraphicFramePr>
        <p:xfrm>
          <a:off x="9530080" y="1913652"/>
          <a:ext cx="1198880" cy="4761468"/>
        </p:xfrm>
        <a:graphic>
          <a:graphicData uri="http://schemas.openxmlformats.org/drawingml/2006/table">
            <a:tbl>
              <a:tblPr firstRow="1" bandRow="1">
                <a:tableStyleId>{5C22544A-7EE6-4342-B048-85BDC9FD1C3A}</a:tableStyleId>
              </a:tblPr>
              <a:tblGrid>
                <a:gridCol w="1198880">
                  <a:extLst>
                    <a:ext uri="{9D8B030D-6E8A-4147-A177-3AD203B41FA5}">
                      <a16:colId xmlns:a16="http://schemas.microsoft.com/office/drawing/2014/main" val="2606478429"/>
                    </a:ext>
                  </a:extLst>
                </a:gridCol>
              </a:tblGrid>
              <a:tr h="4761468">
                <a:tc>
                  <a:txBody>
                    <a:bodyPr/>
                    <a:lstStyle/>
                    <a:p>
                      <a:pPr algn="ct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5547487"/>
                  </a:ext>
                </a:extLst>
              </a:tr>
            </a:tbl>
          </a:graphicData>
        </a:graphic>
      </p:graphicFrame>
      <p:graphicFrame>
        <p:nvGraphicFramePr>
          <p:cNvPr id="9" name="Table 8">
            <a:extLst>
              <a:ext uri="{FF2B5EF4-FFF2-40B4-BE49-F238E27FC236}">
                <a16:creationId xmlns:a16="http://schemas.microsoft.com/office/drawing/2014/main" id="{55E4E7F8-5409-5C63-3D2C-ECCB5B884B14}"/>
              </a:ext>
            </a:extLst>
          </p:cNvPr>
          <p:cNvGraphicFramePr>
            <a:graphicFrameLocks noGrp="1"/>
          </p:cNvGraphicFramePr>
          <p:nvPr>
            <p:extLst>
              <p:ext uri="{D42A27DB-BD31-4B8C-83A1-F6EECF244321}">
                <p14:modId xmlns:p14="http://schemas.microsoft.com/office/powerpoint/2010/main" val="3730793608"/>
              </p:ext>
            </p:extLst>
          </p:nvPr>
        </p:nvGraphicFramePr>
        <p:xfrm>
          <a:off x="2529840" y="1584982"/>
          <a:ext cx="4714240" cy="3179992"/>
        </p:xfrm>
        <a:graphic>
          <a:graphicData uri="http://schemas.openxmlformats.org/drawingml/2006/table">
            <a:tbl>
              <a:tblPr firstRow="1" bandRow="1">
                <a:tableStyleId>{5C22544A-7EE6-4342-B048-85BDC9FD1C3A}</a:tableStyleId>
              </a:tblPr>
              <a:tblGrid>
                <a:gridCol w="1239520">
                  <a:extLst>
                    <a:ext uri="{9D8B030D-6E8A-4147-A177-3AD203B41FA5}">
                      <a16:colId xmlns:a16="http://schemas.microsoft.com/office/drawing/2014/main" val="998383433"/>
                    </a:ext>
                  </a:extLst>
                </a:gridCol>
                <a:gridCol w="1432560">
                  <a:extLst>
                    <a:ext uri="{9D8B030D-6E8A-4147-A177-3AD203B41FA5}">
                      <a16:colId xmlns:a16="http://schemas.microsoft.com/office/drawing/2014/main" val="2043496041"/>
                    </a:ext>
                  </a:extLst>
                </a:gridCol>
                <a:gridCol w="1026160">
                  <a:extLst>
                    <a:ext uri="{9D8B030D-6E8A-4147-A177-3AD203B41FA5}">
                      <a16:colId xmlns:a16="http://schemas.microsoft.com/office/drawing/2014/main" val="1565364851"/>
                    </a:ext>
                  </a:extLst>
                </a:gridCol>
                <a:gridCol w="1016000">
                  <a:extLst>
                    <a:ext uri="{9D8B030D-6E8A-4147-A177-3AD203B41FA5}">
                      <a16:colId xmlns:a16="http://schemas.microsoft.com/office/drawing/2014/main" val="3750864487"/>
                    </a:ext>
                  </a:extLst>
                </a:gridCol>
              </a:tblGrid>
              <a:tr h="681026">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Memory 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Size(in KB)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Process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Usage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5621717"/>
                  </a:ext>
                </a:extLst>
              </a:tr>
              <a:tr h="619738">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100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110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Free</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6050767"/>
                  </a:ext>
                </a:extLst>
              </a:tr>
              <a:tr h="619738">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210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40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P2</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In-use</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4772561"/>
                  </a:ext>
                </a:extLst>
              </a:tr>
              <a:tr h="619738">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250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P3</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In-use</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4764828"/>
                  </a:ext>
                </a:extLst>
              </a:tr>
              <a:tr h="619738">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270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30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Free</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3737350"/>
                  </a:ext>
                </a:extLst>
              </a:tr>
            </a:tbl>
          </a:graphicData>
        </a:graphic>
      </p:graphicFrame>
      <p:cxnSp>
        <p:nvCxnSpPr>
          <p:cNvPr id="15" name="Straight Connector 14">
            <a:extLst>
              <a:ext uri="{FF2B5EF4-FFF2-40B4-BE49-F238E27FC236}">
                <a16:creationId xmlns:a16="http://schemas.microsoft.com/office/drawing/2014/main" id="{F35BFC46-4A6A-03EF-CE09-E8526A7DEB26}"/>
              </a:ext>
            </a:extLst>
          </p:cNvPr>
          <p:cNvCxnSpPr/>
          <p:nvPr/>
        </p:nvCxnSpPr>
        <p:spPr>
          <a:xfrm>
            <a:off x="9530080" y="5577840"/>
            <a:ext cx="1198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F17384E-5A93-0296-DF4A-2433B8D1773E}"/>
              </a:ext>
            </a:extLst>
          </p:cNvPr>
          <p:cNvSpPr txBox="1"/>
          <p:nvPr/>
        </p:nvSpPr>
        <p:spPr>
          <a:xfrm>
            <a:off x="9570720" y="5653536"/>
            <a:ext cx="1137920" cy="646331"/>
          </a:xfrm>
          <a:prstGeom prst="rect">
            <a:avLst/>
          </a:prstGeom>
          <a:noFill/>
        </p:spPr>
        <p:txBody>
          <a:bodyPr wrap="square" rtlCol="0">
            <a:spAutoFit/>
          </a:bodyPr>
          <a:lstStyle/>
          <a:p>
            <a:r>
              <a:rPr lang="en-IN" dirty="0"/>
              <a:t>Operating System</a:t>
            </a:r>
          </a:p>
        </p:txBody>
      </p:sp>
      <p:sp>
        <p:nvSpPr>
          <p:cNvPr id="28" name="TextBox 27">
            <a:extLst>
              <a:ext uri="{FF2B5EF4-FFF2-40B4-BE49-F238E27FC236}">
                <a16:creationId xmlns:a16="http://schemas.microsoft.com/office/drawing/2014/main" id="{4D25BE3B-D28F-0DA1-A78B-8962399FFA89}"/>
              </a:ext>
            </a:extLst>
          </p:cNvPr>
          <p:cNvSpPr txBox="1"/>
          <p:nvPr/>
        </p:nvSpPr>
        <p:spPr>
          <a:xfrm>
            <a:off x="8981440" y="5273040"/>
            <a:ext cx="538480" cy="369332"/>
          </a:xfrm>
          <a:prstGeom prst="rect">
            <a:avLst/>
          </a:prstGeom>
          <a:noFill/>
        </p:spPr>
        <p:txBody>
          <a:bodyPr wrap="square" rtlCol="0">
            <a:spAutoFit/>
          </a:bodyPr>
          <a:lstStyle/>
          <a:p>
            <a:r>
              <a:rPr lang="en-IN" dirty="0"/>
              <a:t>100</a:t>
            </a:r>
          </a:p>
        </p:txBody>
      </p:sp>
      <p:sp>
        <p:nvSpPr>
          <p:cNvPr id="32" name="TextBox 31">
            <a:extLst>
              <a:ext uri="{FF2B5EF4-FFF2-40B4-BE49-F238E27FC236}">
                <a16:creationId xmlns:a16="http://schemas.microsoft.com/office/drawing/2014/main" id="{D5BEEC47-A472-189C-8CC5-D614DF0A2CEC}"/>
              </a:ext>
            </a:extLst>
          </p:cNvPr>
          <p:cNvSpPr txBox="1"/>
          <p:nvPr/>
        </p:nvSpPr>
        <p:spPr>
          <a:xfrm>
            <a:off x="8950960" y="1798320"/>
            <a:ext cx="538480" cy="369332"/>
          </a:xfrm>
          <a:prstGeom prst="rect">
            <a:avLst/>
          </a:prstGeom>
          <a:noFill/>
        </p:spPr>
        <p:txBody>
          <a:bodyPr wrap="square" rtlCol="0">
            <a:spAutoFit/>
          </a:bodyPr>
          <a:lstStyle/>
          <a:p>
            <a:r>
              <a:rPr lang="en-IN" dirty="0"/>
              <a:t>300</a:t>
            </a:r>
          </a:p>
        </p:txBody>
      </p:sp>
      <p:sp>
        <p:nvSpPr>
          <p:cNvPr id="33" name="TextBox 32">
            <a:extLst>
              <a:ext uri="{FF2B5EF4-FFF2-40B4-BE49-F238E27FC236}">
                <a16:creationId xmlns:a16="http://schemas.microsoft.com/office/drawing/2014/main" id="{547A36B6-8D94-C34A-E1A5-789CEA5123C0}"/>
              </a:ext>
            </a:extLst>
          </p:cNvPr>
          <p:cNvSpPr txBox="1"/>
          <p:nvPr/>
        </p:nvSpPr>
        <p:spPr>
          <a:xfrm>
            <a:off x="9184640" y="6410960"/>
            <a:ext cx="538480" cy="369332"/>
          </a:xfrm>
          <a:prstGeom prst="rect">
            <a:avLst/>
          </a:prstGeom>
          <a:noFill/>
        </p:spPr>
        <p:txBody>
          <a:bodyPr wrap="square" rtlCol="0">
            <a:spAutoFit/>
          </a:bodyPr>
          <a:lstStyle/>
          <a:p>
            <a:r>
              <a:rPr lang="en-IN" dirty="0"/>
              <a:t>0</a:t>
            </a:r>
          </a:p>
        </p:txBody>
      </p:sp>
      <p:sp>
        <p:nvSpPr>
          <p:cNvPr id="2" name="TextBox 1">
            <a:extLst>
              <a:ext uri="{FF2B5EF4-FFF2-40B4-BE49-F238E27FC236}">
                <a16:creationId xmlns:a16="http://schemas.microsoft.com/office/drawing/2014/main" id="{4B637563-E03D-33B8-D79F-D0EF8EBA5706}"/>
              </a:ext>
            </a:extLst>
          </p:cNvPr>
          <p:cNvSpPr txBox="1"/>
          <p:nvPr/>
        </p:nvSpPr>
        <p:spPr>
          <a:xfrm>
            <a:off x="243840" y="2331720"/>
            <a:ext cx="1361440" cy="369332"/>
          </a:xfrm>
          <a:prstGeom prst="rect">
            <a:avLst/>
          </a:prstGeom>
          <a:noFill/>
        </p:spPr>
        <p:txBody>
          <a:bodyPr wrap="square" rtlCol="0">
            <a:spAutoFit/>
          </a:bodyPr>
          <a:lstStyle/>
          <a:p>
            <a:r>
              <a:rPr lang="en-US" dirty="0"/>
              <a:t>P1 : 110 KB</a:t>
            </a:r>
            <a:endParaRPr lang="en-IN" dirty="0"/>
          </a:p>
        </p:txBody>
      </p:sp>
      <p:sp>
        <p:nvSpPr>
          <p:cNvPr id="10" name="TextBox 9">
            <a:extLst>
              <a:ext uri="{FF2B5EF4-FFF2-40B4-BE49-F238E27FC236}">
                <a16:creationId xmlns:a16="http://schemas.microsoft.com/office/drawing/2014/main" id="{90CF56B5-338D-B4B1-B563-C2D89071FB56}"/>
              </a:ext>
            </a:extLst>
          </p:cNvPr>
          <p:cNvSpPr txBox="1"/>
          <p:nvPr/>
        </p:nvSpPr>
        <p:spPr>
          <a:xfrm>
            <a:off x="8961120" y="4064000"/>
            <a:ext cx="538480" cy="369332"/>
          </a:xfrm>
          <a:prstGeom prst="rect">
            <a:avLst/>
          </a:prstGeom>
          <a:noFill/>
        </p:spPr>
        <p:txBody>
          <a:bodyPr wrap="square" rtlCol="0">
            <a:spAutoFit/>
          </a:bodyPr>
          <a:lstStyle/>
          <a:p>
            <a:r>
              <a:rPr lang="en-IN" dirty="0"/>
              <a:t>210</a:t>
            </a:r>
          </a:p>
        </p:txBody>
      </p:sp>
      <p:sp>
        <p:nvSpPr>
          <p:cNvPr id="5" name="TextBox 4">
            <a:extLst>
              <a:ext uri="{FF2B5EF4-FFF2-40B4-BE49-F238E27FC236}">
                <a16:creationId xmlns:a16="http://schemas.microsoft.com/office/drawing/2014/main" id="{4B3128A1-606C-2CB6-CAF4-09968F77465B}"/>
              </a:ext>
            </a:extLst>
          </p:cNvPr>
          <p:cNvSpPr txBox="1"/>
          <p:nvPr/>
        </p:nvSpPr>
        <p:spPr>
          <a:xfrm>
            <a:off x="254000" y="2758440"/>
            <a:ext cx="1361440" cy="369332"/>
          </a:xfrm>
          <a:prstGeom prst="rect">
            <a:avLst/>
          </a:prstGeom>
          <a:noFill/>
        </p:spPr>
        <p:txBody>
          <a:bodyPr wrap="square" rtlCol="0">
            <a:spAutoFit/>
          </a:bodyPr>
          <a:lstStyle/>
          <a:p>
            <a:r>
              <a:rPr lang="en-US" dirty="0"/>
              <a:t>P2 : 40 KB</a:t>
            </a:r>
            <a:endParaRPr lang="en-IN" dirty="0"/>
          </a:p>
        </p:txBody>
      </p:sp>
      <p:sp>
        <p:nvSpPr>
          <p:cNvPr id="12" name="TextBox 11">
            <a:extLst>
              <a:ext uri="{FF2B5EF4-FFF2-40B4-BE49-F238E27FC236}">
                <a16:creationId xmlns:a16="http://schemas.microsoft.com/office/drawing/2014/main" id="{1EFC214C-030B-97E8-CDE9-5AF33CB3235D}"/>
              </a:ext>
            </a:extLst>
          </p:cNvPr>
          <p:cNvSpPr txBox="1"/>
          <p:nvPr/>
        </p:nvSpPr>
        <p:spPr>
          <a:xfrm>
            <a:off x="9580880" y="3517980"/>
            <a:ext cx="1097280" cy="720000"/>
          </a:xfrm>
          <a:prstGeom prst="rect">
            <a:avLst/>
          </a:prstGeom>
          <a:solidFill>
            <a:schemeClr val="accent6">
              <a:lumMod val="75000"/>
            </a:schemeClr>
          </a:solidFill>
        </p:spPr>
        <p:txBody>
          <a:bodyPr wrap="square" rtlCol="0">
            <a:spAutoFit/>
          </a:bodyPr>
          <a:lstStyle/>
          <a:p>
            <a:endParaRPr lang="en-IN" dirty="0"/>
          </a:p>
        </p:txBody>
      </p:sp>
      <p:sp>
        <p:nvSpPr>
          <p:cNvPr id="13" name="TextBox 12">
            <a:extLst>
              <a:ext uri="{FF2B5EF4-FFF2-40B4-BE49-F238E27FC236}">
                <a16:creationId xmlns:a16="http://schemas.microsoft.com/office/drawing/2014/main" id="{84150E42-0EC9-4235-4DFF-819B32B6E41D}"/>
              </a:ext>
            </a:extLst>
          </p:cNvPr>
          <p:cNvSpPr txBox="1"/>
          <p:nvPr/>
        </p:nvSpPr>
        <p:spPr>
          <a:xfrm>
            <a:off x="8991600" y="3312160"/>
            <a:ext cx="538480" cy="369332"/>
          </a:xfrm>
          <a:prstGeom prst="rect">
            <a:avLst/>
          </a:prstGeom>
          <a:noFill/>
        </p:spPr>
        <p:txBody>
          <a:bodyPr wrap="square" rtlCol="0">
            <a:spAutoFit/>
          </a:bodyPr>
          <a:lstStyle/>
          <a:p>
            <a:r>
              <a:rPr lang="en-IN" dirty="0"/>
              <a:t>250</a:t>
            </a:r>
          </a:p>
        </p:txBody>
      </p:sp>
      <p:sp>
        <p:nvSpPr>
          <p:cNvPr id="14" name="TextBox 13">
            <a:extLst>
              <a:ext uri="{FF2B5EF4-FFF2-40B4-BE49-F238E27FC236}">
                <a16:creationId xmlns:a16="http://schemas.microsoft.com/office/drawing/2014/main" id="{FBD319C7-9A7A-94C2-0EFF-3403ECEC602E}"/>
              </a:ext>
            </a:extLst>
          </p:cNvPr>
          <p:cNvSpPr txBox="1"/>
          <p:nvPr/>
        </p:nvSpPr>
        <p:spPr>
          <a:xfrm>
            <a:off x="243840" y="3134360"/>
            <a:ext cx="1361440" cy="369332"/>
          </a:xfrm>
          <a:prstGeom prst="rect">
            <a:avLst/>
          </a:prstGeom>
          <a:noFill/>
        </p:spPr>
        <p:txBody>
          <a:bodyPr wrap="square" rtlCol="0">
            <a:spAutoFit/>
          </a:bodyPr>
          <a:lstStyle/>
          <a:p>
            <a:r>
              <a:rPr lang="en-US" dirty="0"/>
              <a:t>P3 : 20 KB</a:t>
            </a:r>
            <a:endParaRPr lang="en-IN" dirty="0"/>
          </a:p>
        </p:txBody>
      </p:sp>
      <p:sp>
        <p:nvSpPr>
          <p:cNvPr id="18" name="TextBox 17">
            <a:extLst>
              <a:ext uri="{FF2B5EF4-FFF2-40B4-BE49-F238E27FC236}">
                <a16:creationId xmlns:a16="http://schemas.microsoft.com/office/drawing/2014/main" id="{86678C16-053E-62F7-E529-8B4BC34D215D}"/>
              </a:ext>
            </a:extLst>
          </p:cNvPr>
          <p:cNvSpPr txBox="1"/>
          <p:nvPr/>
        </p:nvSpPr>
        <p:spPr>
          <a:xfrm>
            <a:off x="9580880" y="2942204"/>
            <a:ext cx="1097280" cy="504000"/>
          </a:xfrm>
          <a:prstGeom prst="rect">
            <a:avLst/>
          </a:prstGeom>
          <a:solidFill>
            <a:schemeClr val="accent4">
              <a:lumMod val="60000"/>
              <a:lumOff val="40000"/>
            </a:schemeClr>
          </a:solidFill>
          <a:ln w="9525">
            <a:solidFill>
              <a:schemeClr val="tx1"/>
            </a:solidFill>
          </a:ln>
        </p:spPr>
        <p:txBody>
          <a:bodyPr wrap="square" rtlCol="0">
            <a:spAutoFit/>
          </a:bodyPr>
          <a:lstStyle/>
          <a:p>
            <a:endParaRPr lang="en-IN" dirty="0"/>
          </a:p>
        </p:txBody>
      </p:sp>
      <p:sp>
        <p:nvSpPr>
          <p:cNvPr id="19" name="TextBox 18">
            <a:extLst>
              <a:ext uri="{FF2B5EF4-FFF2-40B4-BE49-F238E27FC236}">
                <a16:creationId xmlns:a16="http://schemas.microsoft.com/office/drawing/2014/main" id="{830201E2-3E39-0486-5614-62B9B999A46A}"/>
              </a:ext>
            </a:extLst>
          </p:cNvPr>
          <p:cNvSpPr txBox="1"/>
          <p:nvPr/>
        </p:nvSpPr>
        <p:spPr>
          <a:xfrm>
            <a:off x="8981440" y="2661920"/>
            <a:ext cx="538480" cy="369332"/>
          </a:xfrm>
          <a:prstGeom prst="rect">
            <a:avLst/>
          </a:prstGeom>
          <a:noFill/>
        </p:spPr>
        <p:txBody>
          <a:bodyPr wrap="square" rtlCol="0">
            <a:spAutoFit/>
          </a:bodyPr>
          <a:lstStyle/>
          <a:p>
            <a:r>
              <a:rPr lang="en-IN" dirty="0"/>
              <a:t>270</a:t>
            </a:r>
          </a:p>
        </p:txBody>
      </p:sp>
      <p:sp>
        <p:nvSpPr>
          <p:cNvPr id="20" name="TextBox 19">
            <a:extLst>
              <a:ext uri="{FF2B5EF4-FFF2-40B4-BE49-F238E27FC236}">
                <a16:creationId xmlns:a16="http://schemas.microsoft.com/office/drawing/2014/main" id="{A862876C-B2F0-3278-89AA-2C78F4FB39E4}"/>
              </a:ext>
            </a:extLst>
          </p:cNvPr>
          <p:cNvSpPr txBox="1"/>
          <p:nvPr/>
        </p:nvSpPr>
        <p:spPr>
          <a:xfrm>
            <a:off x="233680" y="3530600"/>
            <a:ext cx="1473200" cy="369332"/>
          </a:xfrm>
          <a:prstGeom prst="rect">
            <a:avLst/>
          </a:prstGeom>
          <a:noFill/>
        </p:spPr>
        <p:txBody>
          <a:bodyPr wrap="square" rtlCol="0">
            <a:spAutoFit/>
          </a:bodyPr>
          <a:lstStyle/>
          <a:p>
            <a:r>
              <a:rPr lang="en-US" dirty="0"/>
              <a:t>P1 completed</a:t>
            </a:r>
            <a:endParaRPr lang="en-IN" dirty="0"/>
          </a:p>
        </p:txBody>
      </p:sp>
      <p:graphicFrame>
        <p:nvGraphicFramePr>
          <p:cNvPr id="21" name="Table 20">
            <a:extLst>
              <a:ext uri="{FF2B5EF4-FFF2-40B4-BE49-F238E27FC236}">
                <a16:creationId xmlns:a16="http://schemas.microsoft.com/office/drawing/2014/main" id="{66ACF99C-D742-D89E-72F1-58ABD5E5821A}"/>
              </a:ext>
            </a:extLst>
          </p:cNvPr>
          <p:cNvGraphicFramePr>
            <a:graphicFrameLocks noGrp="1"/>
          </p:cNvGraphicFramePr>
          <p:nvPr>
            <p:extLst>
              <p:ext uri="{D42A27DB-BD31-4B8C-83A1-F6EECF244321}">
                <p14:modId xmlns:p14="http://schemas.microsoft.com/office/powerpoint/2010/main" val="2533006882"/>
              </p:ext>
            </p:extLst>
          </p:nvPr>
        </p:nvGraphicFramePr>
        <p:xfrm>
          <a:off x="2529840" y="2280964"/>
          <a:ext cx="4714240" cy="3098690"/>
        </p:xfrm>
        <a:graphic>
          <a:graphicData uri="http://schemas.openxmlformats.org/drawingml/2006/table">
            <a:tbl>
              <a:tblPr firstRow="1" bandRow="1">
                <a:tableStyleId>{5C22544A-7EE6-4342-B048-85BDC9FD1C3A}</a:tableStyleId>
              </a:tblPr>
              <a:tblGrid>
                <a:gridCol w="1239520">
                  <a:extLst>
                    <a:ext uri="{9D8B030D-6E8A-4147-A177-3AD203B41FA5}">
                      <a16:colId xmlns:a16="http://schemas.microsoft.com/office/drawing/2014/main" val="1975829511"/>
                    </a:ext>
                  </a:extLst>
                </a:gridCol>
                <a:gridCol w="1432560">
                  <a:extLst>
                    <a:ext uri="{9D8B030D-6E8A-4147-A177-3AD203B41FA5}">
                      <a16:colId xmlns:a16="http://schemas.microsoft.com/office/drawing/2014/main" val="934251883"/>
                    </a:ext>
                  </a:extLst>
                </a:gridCol>
                <a:gridCol w="1026160">
                  <a:extLst>
                    <a:ext uri="{9D8B030D-6E8A-4147-A177-3AD203B41FA5}">
                      <a16:colId xmlns:a16="http://schemas.microsoft.com/office/drawing/2014/main" val="3148261009"/>
                    </a:ext>
                  </a:extLst>
                </a:gridCol>
                <a:gridCol w="1016000">
                  <a:extLst>
                    <a:ext uri="{9D8B030D-6E8A-4147-A177-3AD203B41FA5}">
                      <a16:colId xmlns:a16="http://schemas.microsoft.com/office/drawing/2014/main" val="3436227393"/>
                    </a:ext>
                  </a:extLst>
                </a:gridCol>
              </a:tblGrid>
              <a:tr h="619738">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100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50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P4</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In-use</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9827519"/>
                  </a:ext>
                </a:extLst>
              </a:tr>
              <a:tr h="619738">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150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60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latin typeface="Times New Roman" panose="02020603050405020304" pitchFamily="18" charset="0"/>
                          <a:cs typeface="Times New Roman" panose="02020603050405020304" pitchFamily="18" charset="0"/>
                        </a:rPr>
                        <a:t>Free</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5628726"/>
                  </a:ext>
                </a:extLst>
              </a:tr>
              <a:tr h="619738">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210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40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P2</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In-use</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0054511"/>
                  </a:ext>
                </a:extLst>
              </a:tr>
              <a:tr h="619738">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250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P3</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In-use</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48584938"/>
                  </a:ext>
                </a:extLst>
              </a:tr>
              <a:tr h="619738">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270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30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Free</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10404429"/>
                  </a:ext>
                </a:extLst>
              </a:tr>
            </a:tbl>
          </a:graphicData>
        </a:graphic>
      </p:graphicFrame>
      <p:grpSp>
        <p:nvGrpSpPr>
          <p:cNvPr id="27" name="Group 26">
            <a:extLst>
              <a:ext uri="{FF2B5EF4-FFF2-40B4-BE49-F238E27FC236}">
                <a16:creationId xmlns:a16="http://schemas.microsoft.com/office/drawing/2014/main" id="{14747202-14A3-2DF5-91F0-50CB303DB4CF}"/>
              </a:ext>
            </a:extLst>
          </p:cNvPr>
          <p:cNvGrpSpPr/>
          <p:nvPr/>
        </p:nvGrpSpPr>
        <p:grpSpPr>
          <a:xfrm>
            <a:off x="9570720" y="2068920"/>
            <a:ext cx="1097280" cy="720000"/>
            <a:chOff x="4998720" y="5089599"/>
            <a:chExt cx="1097280" cy="1224000"/>
          </a:xfrm>
        </p:grpSpPr>
        <p:sp>
          <p:nvSpPr>
            <p:cNvPr id="29" name="TextBox 28">
              <a:extLst>
                <a:ext uri="{FF2B5EF4-FFF2-40B4-BE49-F238E27FC236}">
                  <a16:creationId xmlns:a16="http://schemas.microsoft.com/office/drawing/2014/main" id="{B754A0E0-D29D-BC0A-F37A-6ECDAA4BABEF}"/>
                </a:ext>
              </a:extLst>
            </p:cNvPr>
            <p:cNvSpPr txBox="1"/>
            <p:nvPr/>
          </p:nvSpPr>
          <p:spPr>
            <a:xfrm>
              <a:off x="4998720" y="5089599"/>
              <a:ext cx="1097280" cy="1224000"/>
            </a:xfrm>
            <a:prstGeom prst="rect">
              <a:avLst/>
            </a:prstGeom>
            <a:blipFill>
              <a:blip r:embed="rId2"/>
              <a:tile tx="0" ty="0" sx="100000" sy="100000" flip="none" algn="tl"/>
            </a:blipFill>
          </p:spPr>
          <p:txBody>
            <a:bodyPr wrap="square" rtlCol="0">
              <a:spAutoFit/>
            </a:bodyPr>
            <a:lstStyle/>
            <a:p>
              <a:endParaRPr lang="en-IN" dirty="0"/>
            </a:p>
          </p:txBody>
        </p:sp>
        <p:sp>
          <p:nvSpPr>
            <p:cNvPr id="30" name="TextBox 29">
              <a:extLst>
                <a:ext uri="{FF2B5EF4-FFF2-40B4-BE49-F238E27FC236}">
                  <a16:creationId xmlns:a16="http://schemas.microsoft.com/office/drawing/2014/main" id="{111CF226-A570-1E83-ECED-1F37395A5913}"/>
                </a:ext>
              </a:extLst>
            </p:cNvPr>
            <p:cNvSpPr txBox="1"/>
            <p:nvPr/>
          </p:nvSpPr>
          <p:spPr>
            <a:xfrm>
              <a:off x="5132070" y="5521014"/>
              <a:ext cx="830580" cy="369332"/>
            </a:xfrm>
            <a:prstGeom prst="rect">
              <a:avLst/>
            </a:prstGeom>
            <a:noFill/>
          </p:spPr>
          <p:txBody>
            <a:bodyPr wrap="square">
              <a:spAutoFit/>
            </a:bodyPr>
            <a:lstStyle/>
            <a:p>
              <a:pPr algn="ctr"/>
              <a:r>
                <a:rPr lang="en-US" sz="1800" b="0" dirty="0">
                  <a:solidFill>
                    <a:schemeClr val="tx1"/>
                  </a:solidFill>
                  <a:latin typeface="Times New Roman" panose="02020603050405020304" pitchFamily="18" charset="0"/>
                  <a:cs typeface="Times New Roman" panose="02020603050405020304" pitchFamily="18" charset="0"/>
                </a:rPr>
                <a:t>Free</a:t>
              </a:r>
              <a:endParaRPr lang="en-IN" sz="1800" b="0" dirty="0">
                <a:solidFill>
                  <a:schemeClr val="tx1"/>
                </a:solidFill>
                <a:latin typeface="Times New Roman" panose="02020603050405020304" pitchFamily="18" charset="0"/>
                <a:cs typeface="Times New Roman" panose="02020603050405020304" pitchFamily="18" charset="0"/>
              </a:endParaRPr>
            </a:p>
          </p:txBody>
        </p:sp>
      </p:grpSp>
      <p:sp>
        <p:nvSpPr>
          <p:cNvPr id="6" name="TextBox 5">
            <a:extLst>
              <a:ext uri="{FF2B5EF4-FFF2-40B4-BE49-F238E27FC236}">
                <a16:creationId xmlns:a16="http://schemas.microsoft.com/office/drawing/2014/main" id="{A0450BCE-122D-DBB8-A73F-7EB1D1F00D77}"/>
              </a:ext>
            </a:extLst>
          </p:cNvPr>
          <p:cNvSpPr txBox="1"/>
          <p:nvPr/>
        </p:nvSpPr>
        <p:spPr>
          <a:xfrm>
            <a:off x="254000" y="3916680"/>
            <a:ext cx="1361440" cy="369332"/>
          </a:xfrm>
          <a:prstGeom prst="rect">
            <a:avLst/>
          </a:prstGeom>
          <a:noFill/>
        </p:spPr>
        <p:txBody>
          <a:bodyPr wrap="square" rtlCol="0">
            <a:spAutoFit/>
          </a:bodyPr>
          <a:lstStyle/>
          <a:p>
            <a:r>
              <a:rPr lang="en-US" dirty="0"/>
              <a:t>P4 : 50 KB</a:t>
            </a:r>
            <a:endParaRPr lang="en-IN" dirty="0"/>
          </a:p>
        </p:txBody>
      </p:sp>
      <p:sp>
        <p:nvSpPr>
          <p:cNvPr id="17" name="TextBox 16">
            <a:extLst>
              <a:ext uri="{FF2B5EF4-FFF2-40B4-BE49-F238E27FC236}">
                <a16:creationId xmlns:a16="http://schemas.microsoft.com/office/drawing/2014/main" id="{D74BEAF2-2F33-07BD-A1F5-0EE043E5CACE}"/>
              </a:ext>
            </a:extLst>
          </p:cNvPr>
          <p:cNvSpPr txBox="1"/>
          <p:nvPr/>
        </p:nvSpPr>
        <p:spPr>
          <a:xfrm>
            <a:off x="8940800" y="4714240"/>
            <a:ext cx="538480" cy="369332"/>
          </a:xfrm>
          <a:prstGeom prst="rect">
            <a:avLst/>
          </a:prstGeom>
          <a:noFill/>
        </p:spPr>
        <p:txBody>
          <a:bodyPr wrap="square" rtlCol="0">
            <a:spAutoFit/>
          </a:bodyPr>
          <a:lstStyle/>
          <a:p>
            <a:r>
              <a:rPr lang="en-IN" dirty="0"/>
              <a:t>150</a:t>
            </a:r>
          </a:p>
        </p:txBody>
      </p:sp>
      <p:sp>
        <p:nvSpPr>
          <p:cNvPr id="22" name="TextBox 21">
            <a:extLst>
              <a:ext uri="{FF2B5EF4-FFF2-40B4-BE49-F238E27FC236}">
                <a16:creationId xmlns:a16="http://schemas.microsoft.com/office/drawing/2014/main" id="{21788DD7-9903-B0F7-D531-8EC36521ABBD}"/>
              </a:ext>
            </a:extLst>
          </p:cNvPr>
          <p:cNvSpPr txBox="1"/>
          <p:nvPr/>
        </p:nvSpPr>
        <p:spPr>
          <a:xfrm>
            <a:off x="9580880" y="4290481"/>
            <a:ext cx="1097280" cy="1224000"/>
          </a:xfrm>
          <a:prstGeom prst="rect">
            <a:avLst/>
          </a:prstGeom>
          <a:blipFill>
            <a:blip r:embed="rId2"/>
            <a:tile tx="0" ty="0" sx="100000" sy="100000" flip="none" algn="tl"/>
          </a:blipFill>
        </p:spPr>
        <p:txBody>
          <a:bodyPr wrap="square" rtlCol="0">
            <a:spAutoFit/>
          </a:bodyPr>
          <a:lstStyle/>
          <a:p>
            <a:endParaRPr lang="en-IN" dirty="0"/>
          </a:p>
        </p:txBody>
      </p:sp>
      <p:sp>
        <p:nvSpPr>
          <p:cNvPr id="26" name="TextBox 25">
            <a:extLst>
              <a:ext uri="{FF2B5EF4-FFF2-40B4-BE49-F238E27FC236}">
                <a16:creationId xmlns:a16="http://schemas.microsoft.com/office/drawing/2014/main" id="{29D36149-B53B-6865-0982-5A9B3C9FA2F3}"/>
              </a:ext>
            </a:extLst>
          </p:cNvPr>
          <p:cNvSpPr txBox="1"/>
          <p:nvPr/>
        </p:nvSpPr>
        <p:spPr>
          <a:xfrm>
            <a:off x="9714230" y="4721896"/>
            <a:ext cx="830580" cy="369332"/>
          </a:xfrm>
          <a:prstGeom prst="rect">
            <a:avLst/>
          </a:prstGeom>
          <a:noFill/>
        </p:spPr>
        <p:txBody>
          <a:bodyPr wrap="square">
            <a:spAutoFit/>
          </a:bodyPr>
          <a:lstStyle/>
          <a:p>
            <a:pPr algn="ctr"/>
            <a:r>
              <a:rPr lang="en-US" sz="1800" b="0" dirty="0">
                <a:solidFill>
                  <a:schemeClr val="tx1"/>
                </a:solidFill>
                <a:latin typeface="Times New Roman" panose="02020603050405020304" pitchFamily="18" charset="0"/>
                <a:cs typeface="Times New Roman" panose="02020603050405020304" pitchFamily="18" charset="0"/>
              </a:rPr>
              <a:t>Free</a:t>
            </a:r>
            <a:endParaRPr lang="en-IN" sz="1800" b="0" dirty="0">
              <a:solidFill>
                <a:schemeClr val="tx1"/>
              </a:solidFill>
              <a:latin typeface="Times New Roman" panose="02020603050405020304" pitchFamily="18" charset="0"/>
              <a:cs typeface="Times New Roman" panose="02020603050405020304" pitchFamily="18" charset="0"/>
            </a:endParaRPr>
          </a:p>
        </p:txBody>
      </p:sp>
      <p:grpSp>
        <p:nvGrpSpPr>
          <p:cNvPr id="25" name="Group 24">
            <a:extLst>
              <a:ext uri="{FF2B5EF4-FFF2-40B4-BE49-F238E27FC236}">
                <a16:creationId xmlns:a16="http://schemas.microsoft.com/office/drawing/2014/main" id="{7F2772EB-A368-E842-6895-C7DD85521800}"/>
              </a:ext>
            </a:extLst>
          </p:cNvPr>
          <p:cNvGrpSpPr/>
          <p:nvPr/>
        </p:nvGrpSpPr>
        <p:grpSpPr>
          <a:xfrm>
            <a:off x="9580880" y="4331122"/>
            <a:ext cx="1097280" cy="556570"/>
            <a:chOff x="4998720" y="5178975"/>
            <a:chExt cx="1097280" cy="1224000"/>
          </a:xfrm>
        </p:grpSpPr>
        <p:sp>
          <p:nvSpPr>
            <p:cNvPr id="24" name="TextBox 23">
              <a:extLst>
                <a:ext uri="{FF2B5EF4-FFF2-40B4-BE49-F238E27FC236}">
                  <a16:creationId xmlns:a16="http://schemas.microsoft.com/office/drawing/2014/main" id="{C449BAAD-D007-CBE8-AC8D-B8D37D02FF88}"/>
                </a:ext>
              </a:extLst>
            </p:cNvPr>
            <p:cNvSpPr txBox="1"/>
            <p:nvPr/>
          </p:nvSpPr>
          <p:spPr>
            <a:xfrm>
              <a:off x="4998720" y="5178975"/>
              <a:ext cx="1097280" cy="1224000"/>
            </a:xfrm>
            <a:prstGeom prst="rect">
              <a:avLst/>
            </a:prstGeom>
            <a:blipFill>
              <a:blip r:embed="rId2"/>
              <a:tile tx="0" ty="0" sx="100000" sy="100000" flip="none" algn="tl"/>
            </a:blipFill>
          </p:spPr>
          <p:txBody>
            <a:bodyPr wrap="square" rtlCol="0">
              <a:spAutoFit/>
            </a:bodyPr>
            <a:lstStyle/>
            <a:p>
              <a:endParaRPr lang="en-IN" dirty="0"/>
            </a:p>
          </p:txBody>
        </p:sp>
        <p:sp>
          <p:nvSpPr>
            <p:cNvPr id="23" name="TextBox 22">
              <a:extLst>
                <a:ext uri="{FF2B5EF4-FFF2-40B4-BE49-F238E27FC236}">
                  <a16:creationId xmlns:a16="http://schemas.microsoft.com/office/drawing/2014/main" id="{90F54256-8ED3-95D4-9113-6E9B206609C1}"/>
                </a:ext>
              </a:extLst>
            </p:cNvPr>
            <p:cNvSpPr txBox="1"/>
            <p:nvPr/>
          </p:nvSpPr>
          <p:spPr>
            <a:xfrm>
              <a:off x="5132070" y="5300763"/>
              <a:ext cx="830580" cy="369331"/>
            </a:xfrm>
            <a:prstGeom prst="rect">
              <a:avLst/>
            </a:prstGeom>
            <a:noFill/>
          </p:spPr>
          <p:txBody>
            <a:bodyPr wrap="square">
              <a:spAutoFit/>
            </a:bodyPr>
            <a:lstStyle/>
            <a:p>
              <a:pPr algn="ctr"/>
              <a:r>
                <a:rPr lang="en-US" sz="1800" b="0" dirty="0">
                  <a:solidFill>
                    <a:schemeClr val="tx1"/>
                  </a:solidFill>
                  <a:latin typeface="Times New Roman" panose="02020603050405020304" pitchFamily="18" charset="0"/>
                  <a:cs typeface="Times New Roman" panose="02020603050405020304" pitchFamily="18" charset="0"/>
                </a:rPr>
                <a:t>Free</a:t>
              </a:r>
              <a:endParaRPr lang="en-IN" sz="1800" b="0" dirty="0">
                <a:solidFill>
                  <a:schemeClr val="tx1"/>
                </a:solidFill>
                <a:latin typeface="Times New Roman" panose="02020603050405020304" pitchFamily="18" charset="0"/>
                <a:cs typeface="Times New Roman" panose="02020603050405020304" pitchFamily="18" charset="0"/>
              </a:endParaRPr>
            </a:p>
          </p:txBody>
        </p:sp>
      </p:grpSp>
      <p:sp>
        <p:nvSpPr>
          <p:cNvPr id="11" name="TextBox 10">
            <a:extLst>
              <a:ext uri="{FF2B5EF4-FFF2-40B4-BE49-F238E27FC236}">
                <a16:creationId xmlns:a16="http://schemas.microsoft.com/office/drawing/2014/main" id="{A55B3A63-DC94-DD34-532B-1CB645E24B37}"/>
              </a:ext>
            </a:extLst>
          </p:cNvPr>
          <p:cNvSpPr txBox="1"/>
          <p:nvPr/>
        </p:nvSpPr>
        <p:spPr>
          <a:xfrm>
            <a:off x="9580880" y="4882107"/>
            <a:ext cx="1097280" cy="648000"/>
          </a:xfrm>
          <a:prstGeom prst="rect">
            <a:avLst/>
          </a:prstGeom>
          <a:solidFill>
            <a:schemeClr val="tx1">
              <a:lumMod val="75000"/>
              <a:lumOff val="25000"/>
            </a:schemeClr>
          </a:solidFill>
          <a:ln w="9525">
            <a:solidFill>
              <a:schemeClr val="tx1"/>
            </a:solidFill>
          </a:ln>
        </p:spPr>
        <p:txBody>
          <a:bodyPr wrap="square" rtlCol="0">
            <a:spAutoFit/>
          </a:bodyPr>
          <a:lstStyle/>
          <a:p>
            <a:endParaRPr lang="en-IN" dirty="0"/>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1EDC8031-3A88-CE2B-8E96-8F8C5822F6EA}"/>
                  </a:ext>
                </a:extLst>
              </p14:cNvPr>
              <p14:cNvContentPartPr/>
              <p14:nvPr/>
            </p14:nvContentPartPr>
            <p14:xfrm>
              <a:off x="7177680" y="2465280"/>
              <a:ext cx="3736440" cy="3048480"/>
            </p14:xfrm>
          </p:contentPart>
        </mc:Choice>
        <mc:Fallback xmlns="">
          <p:pic>
            <p:nvPicPr>
              <p:cNvPr id="8" name="Ink 7">
                <a:extLst>
                  <a:ext uri="{FF2B5EF4-FFF2-40B4-BE49-F238E27FC236}">
                    <a16:creationId xmlns:a16="http://schemas.microsoft.com/office/drawing/2014/main" id="{1EDC8031-3A88-CE2B-8E96-8F8C5822F6EA}"/>
                  </a:ext>
                </a:extLst>
              </p:cNvPr>
              <p:cNvPicPr/>
              <p:nvPr/>
            </p:nvPicPr>
            <p:blipFill>
              <a:blip r:embed="rId4"/>
              <a:stretch>
                <a:fillRect/>
              </a:stretch>
            </p:blipFill>
            <p:spPr>
              <a:xfrm>
                <a:off x="7168320" y="2455920"/>
                <a:ext cx="3755160" cy="3067200"/>
              </a:xfrm>
              <a:prstGeom prst="rect">
                <a:avLst/>
              </a:prstGeom>
            </p:spPr>
          </p:pic>
        </mc:Fallback>
      </mc:AlternateContent>
    </p:spTree>
    <p:extLst>
      <p:ext uri="{BB962C8B-B14F-4D97-AF65-F5344CB8AC3E}">
        <p14:creationId xmlns:p14="http://schemas.microsoft.com/office/powerpoint/2010/main" val="2310971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2EDCB-3275-4AD7-02FE-4F04DE5144C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D6448E1-D41A-D6B6-B90D-0F1D1A0A918E}"/>
              </a:ext>
            </a:extLst>
          </p:cNvPr>
          <p:cNvSpPr txBox="1"/>
          <p:nvPr/>
        </p:nvSpPr>
        <p:spPr>
          <a:xfrm>
            <a:off x="396240" y="226814"/>
            <a:ext cx="8036560" cy="461665"/>
          </a:xfrm>
          <a:prstGeom prst="rect">
            <a:avLst/>
          </a:prstGeom>
          <a:noFill/>
        </p:spPr>
        <p:txBody>
          <a:bodyPr wrap="square">
            <a:spAutoFit/>
          </a:bodyPr>
          <a:lstStyle/>
          <a:p>
            <a:r>
              <a:rPr lang="en-IN" sz="2400" b="1" dirty="0">
                <a:solidFill>
                  <a:srgbClr val="C00000"/>
                </a:solidFill>
                <a:latin typeface="Times New Roman" panose="02020603050405020304" pitchFamily="18" charset="0"/>
                <a:cs typeface="Times New Roman" panose="02020603050405020304" pitchFamily="18" charset="0"/>
              </a:rPr>
              <a:t>MVT (Multiprogramming with variable number of tasks)</a:t>
            </a:r>
          </a:p>
        </p:txBody>
      </p:sp>
      <p:sp>
        <p:nvSpPr>
          <p:cNvPr id="4" name="TextBox 3">
            <a:extLst>
              <a:ext uri="{FF2B5EF4-FFF2-40B4-BE49-F238E27FC236}">
                <a16:creationId xmlns:a16="http://schemas.microsoft.com/office/drawing/2014/main" id="{96F4B5FB-D196-404B-1FC8-BBD66594C35B}"/>
              </a:ext>
            </a:extLst>
          </p:cNvPr>
          <p:cNvSpPr txBox="1"/>
          <p:nvPr/>
        </p:nvSpPr>
        <p:spPr>
          <a:xfrm>
            <a:off x="873760" y="741680"/>
            <a:ext cx="10922000" cy="769441"/>
          </a:xfrm>
          <a:prstGeom prst="rect">
            <a:avLst/>
          </a:prstGeom>
          <a:noFill/>
        </p:spPr>
        <p:txBody>
          <a:bodyPr wrap="square" rtlCol="0">
            <a:spAutoFit/>
          </a:bodyPr>
          <a:lstStyle/>
          <a:p>
            <a:r>
              <a:rPr lang="en-IN" sz="2200" dirty="0">
                <a:latin typeface="Times New Roman" panose="02020603050405020304" pitchFamily="18" charset="0"/>
                <a:cs typeface="Times New Roman" panose="02020603050405020304" pitchFamily="18" charset="0"/>
              </a:rPr>
              <a:t>In MVT, Operating systems maintains a table to keep track which memory parts available and free.</a:t>
            </a:r>
          </a:p>
        </p:txBody>
      </p:sp>
      <p:graphicFrame>
        <p:nvGraphicFramePr>
          <p:cNvPr id="7" name="Table 6">
            <a:extLst>
              <a:ext uri="{FF2B5EF4-FFF2-40B4-BE49-F238E27FC236}">
                <a16:creationId xmlns:a16="http://schemas.microsoft.com/office/drawing/2014/main" id="{ACC02A53-BB63-4A8F-1E82-4D21B6554505}"/>
              </a:ext>
            </a:extLst>
          </p:cNvPr>
          <p:cNvGraphicFramePr>
            <a:graphicFrameLocks noGrp="1"/>
          </p:cNvGraphicFramePr>
          <p:nvPr/>
        </p:nvGraphicFramePr>
        <p:xfrm>
          <a:off x="9530080" y="1913652"/>
          <a:ext cx="1198880" cy="4761468"/>
        </p:xfrm>
        <a:graphic>
          <a:graphicData uri="http://schemas.openxmlformats.org/drawingml/2006/table">
            <a:tbl>
              <a:tblPr firstRow="1" bandRow="1">
                <a:tableStyleId>{5C22544A-7EE6-4342-B048-85BDC9FD1C3A}</a:tableStyleId>
              </a:tblPr>
              <a:tblGrid>
                <a:gridCol w="1198880">
                  <a:extLst>
                    <a:ext uri="{9D8B030D-6E8A-4147-A177-3AD203B41FA5}">
                      <a16:colId xmlns:a16="http://schemas.microsoft.com/office/drawing/2014/main" val="2606478429"/>
                    </a:ext>
                  </a:extLst>
                </a:gridCol>
              </a:tblGrid>
              <a:tr h="4761468">
                <a:tc>
                  <a:txBody>
                    <a:bodyPr/>
                    <a:lstStyle/>
                    <a:p>
                      <a:pPr algn="ct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5547487"/>
                  </a:ext>
                </a:extLst>
              </a:tr>
            </a:tbl>
          </a:graphicData>
        </a:graphic>
      </p:graphicFrame>
      <p:graphicFrame>
        <p:nvGraphicFramePr>
          <p:cNvPr id="9" name="Table 8">
            <a:extLst>
              <a:ext uri="{FF2B5EF4-FFF2-40B4-BE49-F238E27FC236}">
                <a16:creationId xmlns:a16="http://schemas.microsoft.com/office/drawing/2014/main" id="{09064BE9-9D08-9CDC-C9A0-765346ACD25D}"/>
              </a:ext>
            </a:extLst>
          </p:cNvPr>
          <p:cNvGraphicFramePr>
            <a:graphicFrameLocks noGrp="1"/>
          </p:cNvGraphicFramePr>
          <p:nvPr/>
        </p:nvGraphicFramePr>
        <p:xfrm>
          <a:off x="2529840" y="1584982"/>
          <a:ext cx="4714240" cy="3179992"/>
        </p:xfrm>
        <a:graphic>
          <a:graphicData uri="http://schemas.openxmlformats.org/drawingml/2006/table">
            <a:tbl>
              <a:tblPr firstRow="1" bandRow="1">
                <a:tableStyleId>{5C22544A-7EE6-4342-B048-85BDC9FD1C3A}</a:tableStyleId>
              </a:tblPr>
              <a:tblGrid>
                <a:gridCol w="1239520">
                  <a:extLst>
                    <a:ext uri="{9D8B030D-6E8A-4147-A177-3AD203B41FA5}">
                      <a16:colId xmlns:a16="http://schemas.microsoft.com/office/drawing/2014/main" val="998383433"/>
                    </a:ext>
                  </a:extLst>
                </a:gridCol>
                <a:gridCol w="1432560">
                  <a:extLst>
                    <a:ext uri="{9D8B030D-6E8A-4147-A177-3AD203B41FA5}">
                      <a16:colId xmlns:a16="http://schemas.microsoft.com/office/drawing/2014/main" val="2043496041"/>
                    </a:ext>
                  </a:extLst>
                </a:gridCol>
                <a:gridCol w="1026160">
                  <a:extLst>
                    <a:ext uri="{9D8B030D-6E8A-4147-A177-3AD203B41FA5}">
                      <a16:colId xmlns:a16="http://schemas.microsoft.com/office/drawing/2014/main" val="1565364851"/>
                    </a:ext>
                  </a:extLst>
                </a:gridCol>
                <a:gridCol w="1016000">
                  <a:extLst>
                    <a:ext uri="{9D8B030D-6E8A-4147-A177-3AD203B41FA5}">
                      <a16:colId xmlns:a16="http://schemas.microsoft.com/office/drawing/2014/main" val="3750864487"/>
                    </a:ext>
                  </a:extLst>
                </a:gridCol>
              </a:tblGrid>
              <a:tr h="681026">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Memory 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Size(in KB)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Process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Usage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5621717"/>
                  </a:ext>
                </a:extLst>
              </a:tr>
              <a:tr h="619738">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100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110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Free</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6050767"/>
                  </a:ext>
                </a:extLst>
              </a:tr>
              <a:tr h="619738">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210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40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P2</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In-use</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4772561"/>
                  </a:ext>
                </a:extLst>
              </a:tr>
              <a:tr h="619738">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250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P3</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In-use</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4764828"/>
                  </a:ext>
                </a:extLst>
              </a:tr>
              <a:tr h="619738">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270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30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Free</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3737350"/>
                  </a:ext>
                </a:extLst>
              </a:tr>
            </a:tbl>
          </a:graphicData>
        </a:graphic>
      </p:graphicFrame>
      <p:cxnSp>
        <p:nvCxnSpPr>
          <p:cNvPr id="15" name="Straight Connector 14">
            <a:extLst>
              <a:ext uri="{FF2B5EF4-FFF2-40B4-BE49-F238E27FC236}">
                <a16:creationId xmlns:a16="http://schemas.microsoft.com/office/drawing/2014/main" id="{95851895-932A-D971-8A0D-92FEEDF291EB}"/>
              </a:ext>
            </a:extLst>
          </p:cNvPr>
          <p:cNvCxnSpPr/>
          <p:nvPr/>
        </p:nvCxnSpPr>
        <p:spPr>
          <a:xfrm>
            <a:off x="9530080" y="5577840"/>
            <a:ext cx="1198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EA23D1E6-C10B-464B-C307-612D12116920}"/>
              </a:ext>
            </a:extLst>
          </p:cNvPr>
          <p:cNvSpPr txBox="1"/>
          <p:nvPr/>
        </p:nvSpPr>
        <p:spPr>
          <a:xfrm>
            <a:off x="9570720" y="5653536"/>
            <a:ext cx="1137920" cy="646331"/>
          </a:xfrm>
          <a:prstGeom prst="rect">
            <a:avLst/>
          </a:prstGeom>
          <a:noFill/>
        </p:spPr>
        <p:txBody>
          <a:bodyPr wrap="square" rtlCol="0">
            <a:spAutoFit/>
          </a:bodyPr>
          <a:lstStyle/>
          <a:p>
            <a:r>
              <a:rPr lang="en-IN" dirty="0"/>
              <a:t>Operating System</a:t>
            </a:r>
          </a:p>
        </p:txBody>
      </p:sp>
      <p:sp>
        <p:nvSpPr>
          <p:cNvPr id="28" name="TextBox 27">
            <a:extLst>
              <a:ext uri="{FF2B5EF4-FFF2-40B4-BE49-F238E27FC236}">
                <a16:creationId xmlns:a16="http://schemas.microsoft.com/office/drawing/2014/main" id="{95830AD9-C6BC-898D-7D63-B915E1107A3B}"/>
              </a:ext>
            </a:extLst>
          </p:cNvPr>
          <p:cNvSpPr txBox="1"/>
          <p:nvPr/>
        </p:nvSpPr>
        <p:spPr>
          <a:xfrm>
            <a:off x="8981440" y="5273040"/>
            <a:ext cx="538480" cy="369332"/>
          </a:xfrm>
          <a:prstGeom prst="rect">
            <a:avLst/>
          </a:prstGeom>
          <a:noFill/>
        </p:spPr>
        <p:txBody>
          <a:bodyPr wrap="square" rtlCol="0">
            <a:spAutoFit/>
          </a:bodyPr>
          <a:lstStyle/>
          <a:p>
            <a:r>
              <a:rPr lang="en-IN" dirty="0"/>
              <a:t>100</a:t>
            </a:r>
          </a:p>
        </p:txBody>
      </p:sp>
      <p:sp>
        <p:nvSpPr>
          <p:cNvPr id="32" name="TextBox 31">
            <a:extLst>
              <a:ext uri="{FF2B5EF4-FFF2-40B4-BE49-F238E27FC236}">
                <a16:creationId xmlns:a16="http://schemas.microsoft.com/office/drawing/2014/main" id="{E668AD82-B35C-5703-80E4-9CB6B69BE828}"/>
              </a:ext>
            </a:extLst>
          </p:cNvPr>
          <p:cNvSpPr txBox="1"/>
          <p:nvPr/>
        </p:nvSpPr>
        <p:spPr>
          <a:xfrm>
            <a:off x="8950960" y="1798320"/>
            <a:ext cx="538480" cy="369332"/>
          </a:xfrm>
          <a:prstGeom prst="rect">
            <a:avLst/>
          </a:prstGeom>
          <a:noFill/>
        </p:spPr>
        <p:txBody>
          <a:bodyPr wrap="square" rtlCol="0">
            <a:spAutoFit/>
          </a:bodyPr>
          <a:lstStyle/>
          <a:p>
            <a:r>
              <a:rPr lang="en-IN" dirty="0"/>
              <a:t>300</a:t>
            </a:r>
          </a:p>
        </p:txBody>
      </p:sp>
      <p:sp>
        <p:nvSpPr>
          <p:cNvPr id="33" name="TextBox 32">
            <a:extLst>
              <a:ext uri="{FF2B5EF4-FFF2-40B4-BE49-F238E27FC236}">
                <a16:creationId xmlns:a16="http://schemas.microsoft.com/office/drawing/2014/main" id="{1E1C7237-56A4-492B-C309-0EB2B8BF59AC}"/>
              </a:ext>
            </a:extLst>
          </p:cNvPr>
          <p:cNvSpPr txBox="1"/>
          <p:nvPr/>
        </p:nvSpPr>
        <p:spPr>
          <a:xfrm>
            <a:off x="9184640" y="6410960"/>
            <a:ext cx="538480" cy="369332"/>
          </a:xfrm>
          <a:prstGeom prst="rect">
            <a:avLst/>
          </a:prstGeom>
          <a:noFill/>
        </p:spPr>
        <p:txBody>
          <a:bodyPr wrap="square" rtlCol="0">
            <a:spAutoFit/>
          </a:bodyPr>
          <a:lstStyle/>
          <a:p>
            <a:r>
              <a:rPr lang="en-IN" dirty="0"/>
              <a:t>0</a:t>
            </a:r>
          </a:p>
        </p:txBody>
      </p:sp>
      <p:sp>
        <p:nvSpPr>
          <p:cNvPr id="2" name="TextBox 1">
            <a:extLst>
              <a:ext uri="{FF2B5EF4-FFF2-40B4-BE49-F238E27FC236}">
                <a16:creationId xmlns:a16="http://schemas.microsoft.com/office/drawing/2014/main" id="{078C3E9D-8C23-5E14-BBAC-F452AD77ACA0}"/>
              </a:ext>
            </a:extLst>
          </p:cNvPr>
          <p:cNvSpPr txBox="1"/>
          <p:nvPr/>
        </p:nvSpPr>
        <p:spPr>
          <a:xfrm>
            <a:off x="243840" y="2331720"/>
            <a:ext cx="1361440" cy="369332"/>
          </a:xfrm>
          <a:prstGeom prst="rect">
            <a:avLst/>
          </a:prstGeom>
          <a:noFill/>
        </p:spPr>
        <p:txBody>
          <a:bodyPr wrap="square" rtlCol="0">
            <a:spAutoFit/>
          </a:bodyPr>
          <a:lstStyle/>
          <a:p>
            <a:r>
              <a:rPr lang="en-US" dirty="0"/>
              <a:t>P1 : 110 KB</a:t>
            </a:r>
            <a:endParaRPr lang="en-IN" dirty="0"/>
          </a:p>
        </p:txBody>
      </p:sp>
      <p:sp>
        <p:nvSpPr>
          <p:cNvPr id="10" name="TextBox 9">
            <a:extLst>
              <a:ext uri="{FF2B5EF4-FFF2-40B4-BE49-F238E27FC236}">
                <a16:creationId xmlns:a16="http://schemas.microsoft.com/office/drawing/2014/main" id="{D4E19FDE-7E59-DA22-B473-9BB380C51676}"/>
              </a:ext>
            </a:extLst>
          </p:cNvPr>
          <p:cNvSpPr txBox="1"/>
          <p:nvPr/>
        </p:nvSpPr>
        <p:spPr>
          <a:xfrm>
            <a:off x="8961120" y="4064000"/>
            <a:ext cx="538480" cy="369332"/>
          </a:xfrm>
          <a:prstGeom prst="rect">
            <a:avLst/>
          </a:prstGeom>
          <a:noFill/>
        </p:spPr>
        <p:txBody>
          <a:bodyPr wrap="square" rtlCol="0">
            <a:spAutoFit/>
          </a:bodyPr>
          <a:lstStyle/>
          <a:p>
            <a:r>
              <a:rPr lang="en-IN" dirty="0"/>
              <a:t>210</a:t>
            </a:r>
          </a:p>
        </p:txBody>
      </p:sp>
      <p:sp>
        <p:nvSpPr>
          <p:cNvPr id="5" name="TextBox 4">
            <a:extLst>
              <a:ext uri="{FF2B5EF4-FFF2-40B4-BE49-F238E27FC236}">
                <a16:creationId xmlns:a16="http://schemas.microsoft.com/office/drawing/2014/main" id="{462CFEA3-A041-6DFA-8B61-E434A72FE1A0}"/>
              </a:ext>
            </a:extLst>
          </p:cNvPr>
          <p:cNvSpPr txBox="1"/>
          <p:nvPr/>
        </p:nvSpPr>
        <p:spPr>
          <a:xfrm>
            <a:off x="254000" y="2758440"/>
            <a:ext cx="1361440" cy="369332"/>
          </a:xfrm>
          <a:prstGeom prst="rect">
            <a:avLst/>
          </a:prstGeom>
          <a:noFill/>
        </p:spPr>
        <p:txBody>
          <a:bodyPr wrap="square" rtlCol="0">
            <a:spAutoFit/>
          </a:bodyPr>
          <a:lstStyle/>
          <a:p>
            <a:r>
              <a:rPr lang="en-US" dirty="0"/>
              <a:t>P2 : 40 KB</a:t>
            </a:r>
            <a:endParaRPr lang="en-IN" dirty="0"/>
          </a:p>
        </p:txBody>
      </p:sp>
      <p:sp>
        <p:nvSpPr>
          <p:cNvPr id="12" name="TextBox 11">
            <a:extLst>
              <a:ext uri="{FF2B5EF4-FFF2-40B4-BE49-F238E27FC236}">
                <a16:creationId xmlns:a16="http://schemas.microsoft.com/office/drawing/2014/main" id="{DFB28EF8-7299-427F-232E-D8EE7B7D18D6}"/>
              </a:ext>
            </a:extLst>
          </p:cNvPr>
          <p:cNvSpPr txBox="1"/>
          <p:nvPr/>
        </p:nvSpPr>
        <p:spPr>
          <a:xfrm>
            <a:off x="9580880" y="3517980"/>
            <a:ext cx="1097280" cy="720000"/>
          </a:xfrm>
          <a:prstGeom prst="rect">
            <a:avLst/>
          </a:prstGeom>
          <a:solidFill>
            <a:schemeClr val="accent6">
              <a:lumMod val="75000"/>
            </a:schemeClr>
          </a:solidFill>
        </p:spPr>
        <p:txBody>
          <a:bodyPr wrap="square" rtlCol="0">
            <a:spAutoFit/>
          </a:bodyPr>
          <a:lstStyle/>
          <a:p>
            <a:endParaRPr lang="en-IN" dirty="0"/>
          </a:p>
        </p:txBody>
      </p:sp>
      <p:sp>
        <p:nvSpPr>
          <p:cNvPr id="13" name="TextBox 12">
            <a:extLst>
              <a:ext uri="{FF2B5EF4-FFF2-40B4-BE49-F238E27FC236}">
                <a16:creationId xmlns:a16="http://schemas.microsoft.com/office/drawing/2014/main" id="{8E857586-CEB6-DC87-B8C3-62A14A92ACC6}"/>
              </a:ext>
            </a:extLst>
          </p:cNvPr>
          <p:cNvSpPr txBox="1"/>
          <p:nvPr/>
        </p:nvSpPr>
        <p:spPr>
          <a:xfrm>
            <a:off x="8991600" y="3312160"/>
            <a:ext cx="538480" cy="369332"/>
          </a:xfrm>
          <a:prstGeom prst="rect">
            <a:avLst/>
          </a:prstGeom>
          <a:noFill/>
        </p:spPr>
        <p:txBody>
          <a:bodyPr wrap="square" rtlCol="0">
            <a:spAutoFit/>
          </a:bodyPr>
          <a:lstStyle/>
          <a:p>
            <a:r>
              <a:rPr lang="en-IN" dirty="0"/>
              <a:t>250</a:t>
            </a:r>
          </a:p>
        </p:txBody>
      </p:sp>
      <p:sp>
        <p:nvSpPr>
          <p:cNvPr id="14" name="TextBox 13">
            <a:extLst>
              <a:ext uri="{FF2B5EF4-FFF2-40B4-BE49-F238E27FC236}">
                <a16:creationId xmlns:a16="http://schemas.microsoft.com/office/drawing/2014/main" id="{7D4BB5D0-74DD-FF2C-A975-2C36C5D167F6}"/>
              </a:ext>
            </a:extLst>
          </p:cNvPr>
          <p:cNvSpPr txBox="1"/>
          <p:nvPr/>
        </p:nvSpPr>
        <p:spPr>
          <a:xfrm>
            <a:off x="243840" y="3134360"/>
            <a:ext cx="1361440" cy="369332"/>
          </a:xfrm>
          <a:prstGeom prst="rect">
            <a:avLst/>
          </a:prstGeom>
          <a:noFill/>
        </p:spPr>
        <p:txBody>
          <a:bodyPr wrap="square" rtlCol="0">
            <a:spAutoFit/>
          </a:bodyPr>
          <a:lstStyle/>
          <a:p>
            <a:r>
              <a:rPr lang="en-US" dirty="0"/>
              <a:t>P3 : 20 KB</a:t>
            </a:r>
            <a:endParaRPr lang="en-IN" dirty="0"/>
          </a:p>
        </p:txBody>
      </p:sp>
      <p:sp>
        <p:nvSpPr>
          <p:cNvPr id="18" name="TextBox 17">
            <a:extLst>
              <a:ext uri="{FF2B5EF4-FFF2-40B4-BE49-F238E27FC236}">
                <a16:creationId xmlns:a16="http://schemas.microsoft.com/office/drawing/2014/main" id="{93911B74-7A54-47FF-BAF2-82E13577DC3A}"/>
              </a:ext>
            </a:extLst>
          </p:cNvPr>
          <p:cNvSpPr txBox="1"/>
          <p:nvPr/>
        </p:nvSpPr>
        <p:spPr>
          <a:xfrm>
            <a:off x="9580880" y="2942204"/>
            <a:ext cx="1097280" cy="504000"/>
          </a:xfrm>
          <a:prstGeom prst="rect">
            <a:avLst/>
          </a:prstGeom>
          <a:solidFill>
            <a:schemeClr val="accent4">
              <a:lumMod val="60000"/>
              <a:lumOff val="40000"/>
            </a:schemeClr>
          </a:solidFill>
          <a:ln w="9525">
            <a:solidFill>
              <a:schemeClr val="tx1"/>
            </a:solidFill>
          </a:ln>
        </p:spPr>
        <p:txBody>
          <a:bodyPr wrap="square" rtlCol="0">
            <a:spAutoFit/>
          </a:bodyPr>
          <a:lstStyle/>
          <a:p>
            <a:endParaRPr lang="en-IN" dirty="0"/>
          </a:p>
        </p:txBody>
      </p:sp>
      <p:sp>
        <p:nvSpPr>
          <p:cNvPr id="19" name="TextBox 18">
            <a:extLst>
              <a:ext uri="{FF2B5EF4-FFF2-40B4-BE49-F238E27FC236}">
                <a16:creationId xmlns:a16="http://schemas.microsoft.com/office/drawing/2014/main" id="{BF37FD25-96B4-14B7-0D87-6E1091E7E33C}"/>
              </a:ext>
            </a:extLst>
          </p:cNvPr>
          <p:cNvSpPr txBox="1"/>
          <p:nvPr/>
        </p:nvSpPr>
        <p:spPr>
          <a:xfrm>
            <a:off x="8981440" y="2661920"/>
            <a:ext cx="538480" cy="369332"/>
          </a:xfrm>
          <a:prstGeom prst="rect">
            <a:avLst/>
          </a:prstGeom>
          <a:noFill/>
        </p:spPr>
        <p:txBody>
          <a:bodyPr wrap="square" rtlCol="0">
            <a:spAutoFit/>
          </a:bodyPr>
          <a:lstStyle/>
          <a:p>
            <a:r>
              <a:rPr lang="en-IN" dirty="0"/>
              <a:t>270</a:t>
            </a:r>
          </a:p>
        </p:txBody>
      </p:sp>
      <p:sp>
        <p:nvSpPr>
          <p:cNvPr id="20" name="TextBox 19">
            <a:extLst>
              <a:ext uri="{FF2B5EF4-FFF2-40B4-BE49-F238E27FC236}">
                <a16:creationId xmlns:a16="http://schemas.microsoft.com/office/drawing/2014/main" id="{08C4FAD1-983E-B1E0-A4FD-FFA69781246B}"/>
              </a:ext>
            </a:extLst>
          </p:cNvPr>
          <p:cNvSpPr txBox="1"/>
          <p:nvPr/>
        </p:nvSpPr>
        <p:spPr>
          <a:xfrm>
            <a:off x="233680" y="3530600"/>
            <a:ext cx="1473200" cy="369332"/>
          </a:xfrm>
          <a:prstGeom prst="rect">
            <a:avLst/>
          </a:prstGeom>
          <a:noFill/>
        </p:spPr>
        <p:txBody>
          <a:bodyPr wrap="square" rtlCol="0">
            <a:spAutoFit/>
          </a:bodyPr>
          <a:lstStyle/>
          <a:p>
            <a:r>
              <a:rPr lang="en-US" dirty="0"/>
              <a:t>P1 completed</a:t>
            </a:r>
            <a:endParaRPr lang="en-IN" dirty="0"/>
          </a:p>
        </p:txBody>
      </p:sp>
      <p:graphicFrame>
        <p:nvGraphicFramePr>
          <p:cNvPr id="21" name="Table 20">
            <a:extLst>
              <a:ext uri="{FF2B5EF4-FFF2-40B4-BE49-F238E27FC236}">
                <a16:creationId xmlns:a16="http://schemas.microsoft.com/office/drawing/2014/main" id="{762AC6A0-9DF4-A1D3-9211-74AAF8CA63D0}"/>
              </a:ext>
            </a:extLst>
          </p:cNvPr>
          <p:cNvGraphicFramePr>
            <a:graphicFrameLocks noGrp="1"/>
          </p:cNvGraphicFramePr>
          <p:nvPr/>
        </p:nvGraphicFramePr>
        <p:xfrm>
          <a:off x="2529840" y="2280964"/>
          <a:ext cx="4714240" cy="3098690"/>
        </p:xfrm>
        <a:graphic>
          <a:graphicData uri="http://schemas.openxmlformats.org/drawingml/2006/table">
            <a:tbl>
              <a:tblPr firstRow="1" bandRow="1">
                <a:tableStyleId>{5C22544A-7EE6-4342-B048-85BDC9FD1C3A}</a:tableStyleId>
              </a:tblPr>
              <a:tblGrid>
                <a:gridCol w="1239520">
                  <a:extLst>
                    <a:ext uri="{9D8B030D-6E8A-4147-A177-3AD203B41FA5}">
                      <a16:colId xmlns:a16="http://schemas.microsoft.com/office/drawing/2014/main" val="1975829511"/>
                    </a:ext>
                  </a:extLst>
                </a:gridCol>
                <a:gridCol w="1432560">
                  <a:extLst>
                    <a:ext uri="{9D8B030D-6E8A-4147-A177-3AD203B41FA5}">
                      <a16:colId xmlns:a16="http://schemas.microsoft.com/office/drawing/2014/main" val="934251883"/>
                    </a:ext>
                  </a:extLst>
                </a:gridCol>
                <a:gridCol w="1026160">
                  <a:extLst>
                    <a:ext uri="{9D8B030D-6E8A-4147-A177-3AD203B41FA5}">
                      <a16:colId xmlns:a16="http://schemas.microsoft.com/office/drawing/2014/main" val="3148261009"/>
                    </a:ext>
                  </a:extLst>
                </a:gridCol>
                <a:gridCol w="1016000">
                  <a:extLst>
                    <a:ext uri="{9D8B030D-6E8A-4147-A177-3AD203B41FA5}">
                      <a16:colId xmlns:a16="http://schemas.microsoft.com/office/drawing/2014/main" val="3436227393"/>
                    </a:ext>
                  </a:extLst>
                </a:gridCol>
              </a:tblGrid>
              <a:tr h="619738">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100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50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P4</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In-use</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9827519"/>
                  </a:ext>
                </a:extLst>
              </a:tr>
              <a:tr h="619738">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150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solidFill>
                            <a:schemeClr val="tx1"/>
                          </a:solidFill>
                          <a:latin typeface="Times New Roman" panose="02020603050405020304" pitchFamily="18" charset="0"/>
                          <a:cs typeface="Times New Roman" panose="02020603050405020304" pitchFamily="18" charset="0"/>
                        </a:rPr>
                        <a:t>60</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latin typeface="Times New Roman" panose="02020603050405020304" pitchFamily="18" charset="0"/>
                          <a:cs typeface="Times New Roman" panose="02020603050405020304" pitchFamily="18" charset="0"/>
                        </a:rPr>
                        <a:t>Free</a:t>
                      </a: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5628726"/>
                  </a:ext>
                </a:extLst>
              </a:tr>
              <a:tr h="619738">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210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40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P2</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In-use</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0054511"/>
                  </a:ext>
                </a:extLst>
              </a:tr>
              <a:tr h="619738">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250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P3</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In-use</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48584938"/>
                  </a:ext>
                </a:extLst>
              </a:tr>
              <a:tr h="619738">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270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30</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Free</a:t>
                      </a:r>
                      <a:endParaRPr lang="en-IN"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10404429"/>
                  </a:ext>
                </a:extLst>
              </a:tr>
            </a:tbl>
          </a:graphicData>
        </a:graphic>
      </p:graphicFrame>
      <p:grpSp>
        <p:nvGrpSpPr>
          <p:cNvPr id="27" name="Group 26">
            <a:extLst>
              <a:ext uri="{FF2B5EF4-FFF2-40B4-BE49-F238E27FC236}">
                <a16:creationId xmlns:a16="http://schemas.microsoft.com/office/drawing/2014/main" id="{7DD73AA9-BDC4-DCEC-98CD-9CEEC294E009}"/>
              </a:ext>
            </a:extLst>
          </p:cNvPr>
          <p:cNvGrpSpPr/>
          <p:nvPr/>
        </p:nvGrpSpPr>
        <p:grpSpPr>
          <a:xfrm>
            <a:off x="9570720" y="2068920"/>
            <a:ext cx="1097280" cy="720000"/>
            <a:chOff x="4998720" y="5089599"/>
            <a:chExt cx="1097280" cy="1224000"/>
          </a:xfrm>
        </p:grpSpPr>
        <p:sp>
          <p:nvSpPr>
            <p:cNvPr id="29" name="TextBox 28">
              <a:extLst>
                <a:ext uri="{FF2B5EF4-FFF2-40B4-BE49-F238E27FC236}">
                  <a16:creationId xmlns:a16="http://schemas.microsoft.com/office/drawing/2014/main" id="{44258CD8-1CE4-AB46-5ACF-F4B6F3452534}"/>
                </a:ext>
              </a:extLst>
            </p:cNvPr>
            <p:cNvSpPr txBox="1"/>
            <p:nvPr/>
          </p:nvSpPr>
          <p:spPr>
            <a:xfrm>
              <a:off x="4998720" y="5089599"/>
              <a:ext cx="1097280" cy="1224000"/>
            </a:xfrm>
            <a:prstGeom prst="rect">
              <a:avLst/>
            </a:prstGeom>
            <a:blipFill>
              <a:blip r:embed="rId2"/>
              <a:tile tx="0" ty="0" sx="100000" sy="100000" flip="none" algn="tl"/>
            </a:blipFill>
          </p:spPr>
          <p:txBody>
            <a:bodyPr wrap="square" rtlCol="0">
              <a:spAutoFit/>
            </a:bodyPr>
            <a:lstStyle/>
            <a:p>
              <a:endParaRPr lang="en-IN" dirty="0"/>
            </a:p>
          </p:txBody>
        </p:sp>
        <p:sp>
          <p:nvSpPr>
            <p:cNvPr id="30" name="TextBox 29">
              <a:extLst>
                <a:ext uri="{FF2B5EF4-FFF2-40B4-BE49-F238E27FC236}">
                  <a16:creationId xmlns:a16="http://schemas.microsoft.com/office/drawing/2014/main" id="{363D3FD3-0B7A-DBBC-AFCD-FFEBB17B4819}"/>
                </a:ext>
              </a:extLst>
            </p:cNvPr>
            <p:cNvSpPr txBox="1"/>
            <p:nvPr/>
          </p:nvSpPr>
          <p:spPr>
            <a:xfrm>
              <a:off x="5132070" y="5521014"/>
              <a:ext cx="830580" cy="369332"/>
            </a:xfrm>
            <a:prstGeom prst="rect">
              <a:avLst/>
            </a:prstGeom>
            <a:noFill/>
          </p:spPr>
          <p:txBody>
            <a:bodyPr wrap="square">
              <a:spAutoFit/>
            </a:bodyPr>
            <a:lstStyle/>
            <a:p>
              <a:pPr algn="ctr"/>
              <a:r>
                <a:rPr lang="en-US" sz="1800" b="0" dirty="0">
                  <a:solidFill>
                    <a:schemeClr val="tx1"/>
                  </a:solidFill>
                  <a:latin typeface="Times New Roman" panose="02020603050405020304" pitchFamily="18" charset="0"/>
                  <a:cs typeface="Times New Roman" panose="02020603050405020304" pitchFamily="18" charset="0"/>
                </a:rPr>
                <a:t>Free</a:t>
              </a:r>
              <a:endParaRPr lang="en-IN" sz="1800" b="0" dirty="0">
                <a:solidFill>
                  <a:schemeClr val="tx1"/>
                </a:solidFill>
                <a:latin typeface="Times New Roman" panose="02020603050405020304" pitchFamily="18" charset="0"/>
                <a:cs typeface="Times New Roman" panose="02020603050405020304" pitchFamily="18" charset="0"/>
              </a:endParaRPr>
            </a:p>
          </p:txBody>
        </p:sp>
      </p:grpSp>
      <p:sp>
        <p:nvSpPr>
          <p:cNvPr id="6" name="TextBox 5">
            <a:extLst>
              <a:ext uri="{FF2B5EF4-FFF2-40B4-BE49-F238E27FC236}">
                <a16:creationId xmlns:a16="http://schemas.microsoft.com/office/drawing/2014/main" id="{B51E7543-7717-B7F4-9469-0E236A70B659}"/>
              </a:ext>
            </a:extLst>
          </p:cNvPr>
          <p:cNvSpPr txBox="1"/>
          <p:nvPr/>
        </p:nvSpPr>
        <p:spPr>
          <a:xfrm>
            <a:off x="254000" y="3916680"/>
            <a:ext cx="1361440" cy="369332"/>
          </a:xfrm>
          <a:prstGeom prst="rect">
            <a:avLst/>
          </a:prstGeom>
          <a:noFill/>
        </p:spPr>
        <p:txBody>
          <a:bodyPr wrap="square" rtlCol="0">
            <a:spAutoFit/>
          </a:bodyPr>
          <a:lstStyle/>
          <a:p>
            <a:r>
              <a:rPr lang="en-US" dirty="0"/>
              <a:t>P4 : 50 KB</a:t>
            </a:r>
            <a:endParaRPr lang="en-IN" dirty="0"/>
          </a:p>
        </p:txBody>
      </p:sp>
      <p:sp>
        <p:nvSpPr>
          <p:cNvPr id="17" name="TextBox 16">
            <a:extLst>
              <a:ext uri="{FF2B5EF4-FFF2-40B4-BE49-F238E27FC236}">
                <a16:creationId xmlns:a16="http://schemas.microsoft.com/office/drawing/2014/main" id="{785496D6-7BAC-FACE-888B-7763B6217DF7}"/>
              </a:ext>
            </a:extLst>
          </p:cNvPr>
          <p:cNvSpPr txBox="1"/>
          <p:nvPr/>
        </p:nvSpPr>
        <p:spPr>
          <a:xfrm>
            <a:off x="8940800" y="4714240"/>
            <a:ext cx="538480" cy="369332"/>
          </a:xfrm>
          <a:prstGeom prst="rect">
            <a:avLst/>
          </a:prstGeom>
          <a:noFill/>
        </p:spPr>
        <p:txBody>
          <a:bodyPr wrap="square" rtlCol="0">
            <a:spAutoFit/>
          </a:bodyPr>
          <a:lstStyle/>
          <a:p>
            <a:r>
              <a:rPr lang="en-IN" dirty="0"/>
              <a:t>150</a:t>
            </a:r>
          </a:p>
        </p:txBody>
      </p:sp>
      <p:sp>
        <p:nvSpPr>
          <p:cNvPr id="22" name="TextBox 21">
            <a:extLst>
              <a:ext uri="{FF2B5EF4-FFF2-40B4-BE49-F238E27FC236}">
                <a16:creationId xmlns:a16="http://schemas.microsoft.com/office/drawing/2014/main" id="{F63736C4-CDC9-DEB4-AF2F-2F4E93183FB7}"/>
              </a:ext>
            </a:extLst>
          </p:cNvPr>
          <p:cNvSpPr txBox="1"/>
          <p:nvPr/>
        </p:nvSpPr>
        <p:spPr>
          <a:xfrm>
            <a:off x="9580880" y="4290481"/>
            <a:ext cx="1097280" cy="1224000"/>
          </a:xfrm>
          <a:prstGeom prst="rect">
            <a:avLst/>
          </a:prstGeom>
          <a:blipFill>
            <a:blip r:embed="rId2"/>
            <a:tile tx="0" ty="0" sx="100000" sy="100000" flip="none" algn="tl"/>
          </a:blipFill>
        </p:spPr>
        <p:txBody>
          <a:bodyPr wrap="square" rtlCol="0">
            <a:spAutoFit/>
          </a:bodyPr>
          <a:lstStyle/>
          <a:p>
            <a:endParaRPr lang="en-IN" dirty="0"/>
          </a:p>
        </p:txBody>
      </p:sp>
      <p:sp>
        <p:nvSpPr>
          <p:cNvPr id="26" name="TextBox 25">
            <a:extLst>
              <a:ext uri="{FF2B5EF4-FFF2-40B4-BE49-F238E27FC236}">
                <a16:creationId xmlns:a16="http://schemas.microsoft.com/office/drawing/2014/main" id="{8A62E0FE-DB04-1CAD-73AC-AF2D0916D308}"/>
              </a:ext>
            </a:extLst>
          </p:cNvPr>
          <p:cNvSpPr txBox="1"/>
          <p:nvPr/>
        </p:nvSpPr>
        <p:spPr>
          <a:xfrm>
            <a:off x="9714230" y="4721896"/>
            <a:ext cx="830580" cy="369332"/>
          </a:xfrm>
          <a:prstGeom prst="rect">
            <a:avLst/>
          </a:prstGeom>
          <a:noFill/>
        </p:spPr>
        <p:txBody>
          <a:bodyPr wrap="square">
            <a:spAutoFit/>
          </a:bodyPr>
          <a:lstStyle/>
          <a:p>
            <a:pPr algn="ctr"/>
            <a:r>
              <a:rPr lang="en-US" sz="1800" b="0" dirty="0">
                <a:solidFill>
                  <a:schemeClr val="tx1"/>
                </a:solidFill>
                <a:latin typeface="Times New Roman" panose="02020603050405020304" pitchFamily="18" charset="0"/>
                <a:cs typeface="Times New Roman" panose="02020603050405020304" pitchFamily="18" charset="0"/>
              </a:rPr>
              <a:t>Free</a:t>
            </a:r>
            <a:endParaRPr lang="en-IN" sz="1800" b="0" dirty="0">
              <a:solidFill>
                <a:schemeClr val="tx1"/>
              </a:solidFill>
              <a:latin typeface="Times New Roman" panose="02020603050405020304" pitchFamily="18" charset="0"/>
              <a:cs typeface="Times New Roman" panose="02020603050405020304" pitchFamily="18" charset="0"/>
            </a:endParaRPr>
          </a:p>
        </p:txBody>
      </p:sp>
      <p:grpSp>
        <p:nvGrpSpPr>
          <p:cNvPr id="25" name="Group 24">
            <a:extLst>
              <a:ext uri="{FF2B5EF4-FFF2-40B4-BE49-F238E27FC236}">
                <a16:creationId xmlns:a16="http://schemas.microsoft.com/office/drawing/2014/main" id="{32BBB97C-D3D4-6BDB-5343-E835AFE0FB47}"/>
              </a:ext>
            </a:extLst>
          </p:cNvPr>
          <p:cNvGrpSpPr/>
          <p:nvPr/>
        </p:nvGrpSpPr>
        <p:grpSpPr>
          <a:xfrm>
            <a:off x="9580880" y="4331122"/>
            <a:ext cx="1097280" cy="556570"/>
            <a:chOff x="4998720" y="5178975"/>
            <a:chExt cx="1097280" cy="1224000"/>
          </a:xfrm>
        </p:grpSpPr>
        <p:sp>
          <p:nvSpPr>
            <p:cNvPr id="24" name="TextBox 23">
              <a:extLst>
                <a:ext uri="{FF2B5EF4-FFF2-40B4-BE49-F238E27FC236}">
                  <a16:creationId xmlns:a16="http://schemas.microsoft.com/office/drawing/2014/main" id="{146EF0D1-11F2-914C-3F20-48CCBB2AA42C}"/>
                </a:ext>
              </a:extLst>
            </p:cNvPr>
            <p:cNvSpPr txBox="1"/>
            <p:nvPr/>
          </p:nvSpPr>
          <p:spPr>
            <a:xfrm>
              <a:off x="4998720" y="5178975"/>
              <a:ext cx="1097280" cy="1224000"/>
            </a:xfrm>
            <a:prstGeom prst="rect">
              <a:avLst/>
            </a:prstGeom>
            <a:blipFill>
              <a:blip r:embed="rId2"/>
              <a:tile tx="0" ty="0" sx="100000" sy="100000" flip="none" algn="tl"/>
            </a:blipFill>
          </p:spPr>
          <p:txBody>
            <a:bodyPr wrap="square" rtlCol="0">
              <a:spAutoFit/>
            </a:bodyPr>
            <a:lstStyle/>
            <a:p>
              <a:endParaRPr lang="en-IN" dirty="0"/>
            </a:p>
          </p:txBody>
        </p:sp>
        <p:sp>
          <p:nvSpPr>
            <p:cNvPr id="23" name="TextBox 22">
              <a:extLst>
                <a:ext uri="{FF2B5EF4-FFF2-40B4-BE49-F238E27FC236}">
                  <a16:creationId xmlns:a16="http://schemas.microsoft.com/office/drawing/2014/main" id="{285A9705-16A4-B800-DD6B-7CCC307696BF}"/>
                </a:ext>
              </a:extLst>
            </p:cNvPr>
            <p:cNvSpPr txBox="1"/>
            <p:nvPr/>
          </p:nvSpPr>
          <p:spPr>
            <a:xfrm>
              <a:off x="5132070" y="5300763"/>
              <a:ext cx="830580" cy="369331"/>
            </a:xfrm>
            <a:prstGeom prst="rect">
              <a:avLst/>
            </a:prstGeom>
            <a:noFill/>
          </p:spPr>
          <p:txBody>
            <a:bodyPr wrap="square">
              <a:spAutoFit/>
            </a:bodyPr>
            <a:lstStyle/>
            <a:p>
              <a:pPr algn="ctr"/>
              <a:r>
                <a:rPr lang="en-US" sz="1800" b="0" dirty="0">
                  <a:solidFill>
                    <a:schemeClr val="tx1"/>
                  </a:solidFill>
                  <a:latin typeface="Times New Roman" panose="02020603050405020304" pitchFamily="18" charset="0"/>
                  <a:cs typeface="Times New Roman" panose="02020603050405020304" pitchFamily="18" charset="0"/>
                </a:rPr>
                <a:t>Free</a:t>
              </a:r>
              <a:endParaRPr lang="en-IN" sz="1800" b="0" dirty="0">
                <a:solidFill>
                  <a:schemeClr val="tx1"/>
                </a:solidFill>
                <a:latin typeface="Times New Roman" panose="02020603050405020304" pitchFamily="18" charset="0"/>
                <a:cs typeface="Times New Roman" panose="02020603050405020304" pitchFamily="18" charset="0"/>
              </a:endParaRPr>
            </a:p>
          </p:txBody>
        </p:sp>
      </p:grpSp>
      <p:sp>
        <p:nvSpPr>
          <p:cNvPr id="11" name="TextBox 10">
            <a:extLst>
              <a:ext uri="{FF2B5EF4-FFF2-40B4-BE49-F238E27FC236}">
                <a16:creationId xmlns:a16="http://schemas.microsoft.com/office/drawing/2014/main" id="{A371A070-48B9-CC59-5AC3-A1F43B1FB3E3}"/>
              </a:ext>
            </a:extLst>
          </p:cNvPr>
          <p:cNvSpPr txBox="1"/>
          <p:nvPr/>
        </p:nvSpPr>
        <p:spPr>
          <a:xfrm>
            <a:off x="9580880" y="4882107"/>
            <a:ext cx="1097280" cy="648000"/>
          </a:xfrm>
          <a:prstGeom prst="rect">
            <a:avLst/>
          </a:prstGeom>
          <a:solidFill>
            <a:schemeClr val="tx1">
              <a:lumMod val="75000"/>
              <a:lumOff val="25000"/>
            </a:schemeClr>
          </a:solidFill>
          <a:ln w="9525">
            <a:solidFill>
              <a:schemeClr val="tx1"/>
            </a:solidFill>
          </a:ln>
        </p:spPr>
        <p:txBody>
          <a:bodyPr wrap="square" rtlCol="0">
            <a:spAutoFit/>
          </a:bodyPr>
          <a:lstStyle/>
          <a:p>
            <a:endParaRPr lang="en-IN" dirty="0"/>
          </a:p>
        </p:txBody>
      </p:sp>
      <p:sp>
        <p:nvSpPr>
          <p:cNvPr id="8" name="TextBox 7">
            <a:extLst>
              <a:ext uri="{FF2B5EF4-FFF2-40B4-BE49-F238E27FC236}">
                <a16:creationId xmlns:a16="http://schemas.microsoft.com/office/drawing/2014/main" id="{1E43BA30-6757-B6DE-CFF7-9C336CCE8B4F}"/>
              </a:ext>
            </a:extLst>
          </p:cNvPr>
          <p:cNvSpPr txBox="1"/>
          <p:nvPr/>
        </p:nvSpPr>
        <p:spPr>
          <a:xfrm>
            <a:off x="254000" y="4302760"/>
            <a:ext cx="1361440" cy="369332"/>
          </a:xfrm>
          <a:prstGeom prst="rect">
            <a:avLst/>
          </a:prstGeom>
          <a:noFill/>
        </p:spPr>
        <p:txBody>
          <a:bodyPr wrap="square" rtlCol="0">
            <a:spAutoFit/>
          </a:bodyPr>
          <a:lstStyle/>
          <a:p>
            <a:r>
              <a:rPr lang="en-US" dirty="0"/>
              <a:t>P5 : 70 KB</a:t>
            </a:r>
            <a:endParaRPr lang="en-IN" dirty="0"/>
          </a:p>
        </p:txBody>
      </p:sp>
      <p:sp>
        <p:nvSpPr>
          <p:cNvPr id="31" name="TextBox 30">
            <a:extLst>
              <a:ext uri="{FF2B5EF4-FFF2-40B4-BE49-F238E27FC236}">
                <a16:creationId xmlns:a16="http://schemas.microsoft.com/office/drawing/2014/main" id="{841FCD2F-75B1-0EFF-51A3-DF2FF1C95673}"/>
              </a:ext>
            </a:extLst>
          </p:cNvPr>
          <p:cNvSpPr txBox="1"/>
          <p:nvPr/>
        </p:nvSpPr>
        <p:spPr>
          <a:xfrm>
            <a:off x="426720" y="5338576"/>
            <a:ext cx="8209280" cy="769441"/>
          </a:xfrm>
          <a:prstGeom prst="rect">
            <a:avLst/>
          </a:prstGeom>
          <a:noFill/>
        </p:spPr>
        <p:txBody>
          <a:bodyPr wrap="square" rtlCol="0">
            <a:spAutoFit/>
          </a:bodyPr>
          <a:lstStyle/>
          <a:p>
            <a:r>
              <a:rPr lang="en-US" sz="2200" dirty="0">
                <a:latin typeface="Times New Roman" panose="02020603050405020304" pitchFamily="18" charset="0"/>
                <a:cs typeface="Times New Roman" panose="02020603050405020304" pitchFamily="18" charset="0"/>
              </a:rPr>
              <a:t>Request cannot be processed because of 70KB hole is not available as contiguous. MVT  suffers with </a:t>
            </a:r>
            <a:r>
              <a:rPr lang="en-US" sz="2200" b="1" dirty="0">
                <a:latin typeface="Times New Roman" panose="02020603050405020304" pitchFamily="18" charset="0"/>
                <a:cs typeface="Times New Roman" panose="02020603050405020304" pitchFamily="18" charset="0"/>
              </a:rPr>
              <a:t>External Fragmentation.</a:t>
            </a:r>
          </a:p>
        </p:txBody>
      </p:sp>
      <p:sp>
        <p:nvSpPr>
          <p:cNvPr id="35" name="TextBox 34">
            <a:extLst>
              <a:ext uri="{FF2B5EF4-FFF2-40B4-BE49-F238E27FC236}">
                <a16:creationId xmlns:a16="http://schemas.microsoft.com/office/drawing/2014/main" id="{91B39738-F20C-295F-141A-EA99340D9A94}"/>
              </a:ext>
            </a:extLst>
          </p:cNvPr>
          <p:cNvSpPr txBox="1"/>
          <p:nvPr/>
        </p:nvSpPr>
        <p:spPr>
          <a:xfrm>
            <a:off x="396240" y="6044281"/>
            <a:ext cx="8788400" cy="769441"/>
          </a:xfrm>
          <a:prstGeom prst="rect">
            <a:avLst/>
          </a:prstGeom>
          <a:noFill/>
        </p:spPr>
        <p:txBody>
          <a:bodyPr wrap="square">
            <a:spAutoFit/>
          </a:bodyPr>
          <a:lstStyle/>
          <a:p>
            <a:r>
              <a:rPr lang="en-US" sz="2200" b="1" dirty="0">
                <a:latin typeface="Times New Roman" panose="02020603050405020304" pitchFamily="18" charset="0"/>
                <a:cs typeface="Times New Roman" panose="02020603050405020304" pitchFamily="18" charset="0"/>
              </a:rPr>
              <a:t>Solution</a:t>
            </a:r>
            <a:r>
              <a:rPr lang="en-US" sz="2200" dirty="0">
                <a:latin typeface="Times New Roman" panose="02020603050405020304" pitchFamily="18" charset="0"/>
                <a:cs typeface="Times New Roman" panose="02020603050405020304" pitchFamily="18" charset="0"/>
              </a:rPr>
              <a:t> : </a:t>
            </a:r>
            <a:r>
              <a:rPr lang="en-US" sz="2200" b="1" i="1" dirty="0">
                <a:latin typeface="Times New Roman" panose="02020603050405020304" pitchFamily="18" charset="0"/>
                <a:cs typeface="Times New Roman" panose="02020603050405020304" pitchFamily="18" charset="0"/>
              </a:rPr>
              <a:t>Compaction </a:t>
            </a:r>
            <a:r>
              <a:rPr lang="en-US" sz="2200" dirty="0">
                <a:latin typeface="Times New Roman" panose="02020603050405020304" pitchFamily="18" charset="0"/>
                <a:cs typeface="Times New Roman" panose="02020603050405020304" pitchFamily="18" charset="0"/>
              </a:rPr>
              <a:t>(which moves all free holes to one end which makes one larger block).</a:t>
            </a:r>
            <a:endParaRPr lang="en-IN" sz="2200" dirty="0">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3">
            <p14:nvContentPartPr>
              <p14:cNvPr id="34" name="Ink 33">
                <a:extLst>
                  <a:ext uri="{FF2B5EF4-FFF2-40B4-BE49-F238E27FC236}">
                    <a16:creationId xmlns:a16="http://schemas.microsoft.com/office/drawing/2014/main" id="{C41FA645-75A3-CDD4-34A3-19469F65F44A}"/>
                  </a:ext>
                </a:extLst>
              </p14:cNvPr>
              <p14:cNvContentPartPr/>
              <p14:nvPr/>
            </p14:nvContentPartPr>
            <p14:xfrm>
              <a:off x="4029480" y="5995440"/>
              <a:ext cx="2907360" cy="105480"/>
            </p14:xfrm>
          </p:contentPart>
        </mc:Choice>
        <mc:Fallback xmlns="">
          <p:pic>
            <p:nvPicPr>
              <p:cNvPr id="34" name="Ink 33">
                <a:extLst>
                  <a:ext uri="{FF2B5EF4-FFF2-40B4-BE49-F238E27FC236}">
                    <a16:creationId xmlns:a16="http://schemas.microsoft.com/office/drawing/2014/main" id="{C41FA645-75A3-CDD4-34A3-19469F65F44A}"/>
                  </a:ext>
                </a:extLst>
              </p:cNvPr>
              <p:cNvPicPr/>
              <p:nvPr/>
            </p:nvPicPr>
            <p:blipFill>
              <a:blip r:embed="rId4"/>
              <a:stretch>
                <a:fillRect/>
              </a:stretch>
            </p:blipFill>
            <p:spPr>
              <a:xfrm>
                <a:off x="4020120" y="5986080"/>
                <a:ext cx="2926080" cy="124200"/>
              </a:xfrm>
              <a:prstGeom prst="rect">
                <a:avLst/>
              </a:prstGeom>
            </p:spPr>
          </p:pic>
        </mc:Fallback>
      </mc:AlternateContent>
    </p:spTree>
    <p:extLst>
      <p:ext uri="{BB962C8B-B14F-4D97-AF65-F5344CB8AC3E}">
        <p14:creationId xmlns:p14="http://schemas.microsoft.com/office/powerpoint/2010/main" val="2682713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1" grpId="0"/>
      <p:bldP spid="3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3F4EAF5-A770-6C40-10EE-5B9E7FB3DD0C}"/>
              </a:ext>
            </a:extLst>
          </p:cNvPr>
          <p:cNvSpPr txBox="1"/>
          <p:nvPr/>
        </p:nvSpPr>
        <p:spPr>
          <a:xfrm>
            <a:off x="774810" y="278557"/>
            <a:ext cx="9720469" cy="1569660"/>
          </a:xfrm>
          <a:prstGeom prst="rect">
            <a:avLst/>
          </a:prstGeom>
          <a:noFill/>
        </p:spPr>
        <p:txBody>
          <a:bodyPr wrap="square">
            <a:spAutoFit/>
          </a:bodyPr>
          <a:lstStyle/>
          <a:p>
            <a:pPr algn="l"/>
            <a:r>
              <a:rPr lang="en-IN" sz="2400" i="0" u="none" strike="noStrike" baseline="0" dirty="0">
                <a:latin typeface="Times New Roman" panose="02020603050405020304" pitchFamily="18" charset="0"/>
                <a:cs typeface="Times New Roman" panose="02020603050405020304" pitchFamily="18" charset="0"/>
              </a:rPr>
              <a:t>In MVT, Techniques used to select a free hole from the set of available holes </a:t>
            </a:r>
          </a:p>
          <a:p>
            <a:pPr marL="342900" indent="-342900">
              <a:buFont typeface="Arial" panose="020B0604020202020204" pitchFamily="34" charset="0"/>
              <a:buChar char="•"/>
            </a:pPr>
            <a:r>
              <a:rPr lang="en-US" altLang="en-US" sz="2400" b="1" dirty="0">
                <a:solidFill>
                  <a:srgbClr val="006699"/>
                </a:solidFill>
                <a:latin typeface="Times New Roman" panose="02020603050405020304" pitchFamily="18" charset="0"/>
                <a:cs typeface="Times New Roman" panose="02020603050405020304" pitchFamily="18" charset="0"/>
              </a:rPr>
              <a:t>First-fit</a:t>
            </a:r>
            <a:r>
              <a:rPr lang="en-IN" sz="2400" i="0" u="none" strike="noStrike" baseline="0" dirty="0">
                <a:latin typeface="Times New Roman" panose="02020603050405020304" pitchFamily="18" charset="0"/>
                <a:cs typeface="Times New Roman" panose="02020603050405020304" pitchFamily="18" charset="0"/>
              </a:rPr>
              <a:t> </a:t>
            </a:r>
          </a:p>
          <a:p>
            <a:pPr marL="342900" indent="-342900">
              <a:buFont typeface="Arial" panose="020B0604020202020204" pitchFamily="34" charset="0"/>
              <a:buChar char="•"/>
            </a:pPr>
            <a:r>
              <a:rPr lang="en-US" altLang="en-US" sz="2400" b="1" dirty="0">
                <a:solidFill>
                  <a:srgbClr val="006699"/>
                </a:solidFill>
                <a:latin typeface="Times New Roman" panose="02020603050405020304" pitchFamily="18" charset="0"/>
                <a:cs typeface="Times New Roman" panose="02020603050405020304" pitchFamily="18" charset="0"/>
              </a:rPr>
              <a:t>Best-fit</a:t>
            </a:r>
            <a:r>
              <a:rPr lang="en-IN" sz="2400" i="0" u="none" strike="noStrike" baseline="0" dirty="0">
                <a:latin typeface="Times New Roman" panose="02020603050405020304" pitchFamily="18" charset="0"/>
                <a:cs typeface="Times New Roman" panose="02020603050405020304" pitchFamily="18" charset="0"/>
              </a:rPr>
              <a:t> </a:t>
            </a:r>
          </a:p>
          <a:p>
            <a:pPr marL="342900" indent="-342900">
              <a:buFont typeface="Arial" panose="020B0604020202020204" pitchFamily="34" charset="0"/>
              <a:buChar char="•"/>
            </a:pPr>
            <a:r>
              <a:rPr lang="en-US" altLang="en-US" sz="2400" b="1" dirty="0">
                <a:solidFill>
                  <a:srgbClr val="006699"/>
                </a:solidFill>
                <a:latin typeface="Times New Roman" panose="02020603050405020304" pitchFamily="18" charset="0"/>
                <a:cs typeface="Times New Roman" panose="02020603050405020304" pitchFamily="18" charset="0"/>
              </a:rPr>
              <a:t>Worst-fit</a:t>
            </a:r>
            <a:endParaRPr lang="en-IN" sz="2400" dirty="0">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4FFC76D3-C47E-49F5-036C-86771D4455A6}"/>
              </a:ext>
            </a:extLst>
          </p:cNvPr>
          <p:cNvSpPr>
            <a:spLocks noGrp="1" noChangeArrowheads="1"/>
          </p:cNvSpPr>
          <p:nvPr/>
        </p:nvSpPr>
        <p:spPr bwMode="auto">
          <a:xfrm>
            <a:off x="705078" y="1829412"/>
            <a:ext cx="10739876" cy="260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lnSpc>
                <a:spcPct val="90000"/>
              </a:lnSpc>
            </a:pPr>
            <a:r>
              <a:rPr lang="en-US" altLang="en-US" sz="2400" b="1" dirty="0">
                <a:solidFill>
                  <a:srgbClr val="006699"/>
                </a:solidFill>
                <a:latin typeface="Times New Roman" panose="02020603050405020304" pitchFamily="18" charset="0"/>
                <a:cs typeface="Times New Roman" panose="02020603050405020304" pitchFamily="18" charset="0"/>
              </a:rPr>
              <a:t>First-fit</a:t>
            </a:r>
            <a:r>
              <a:rPr lang="en-US" altLang="en-US" sz="2400" dirty="0">
                <a:latin typeface="Times New Roman" panose="02020603050405020304" pitchFamily="18" charset="0"/>
                <a:cs typeface="Times New Roman" panose="02020603050405020304" pitchFamily="18" charset="0"/>
              </a:rPr>
              <a:t>:  Allocate the </a:t>
            </a:r>
            <a:r>
              <a:rPr lang="en-US" altLang="en-US" sz="2400" b="1" i="1" dirty="0">
                <a:latin typeface="Times New Roman" panose="02020603050405020304" pitchFamily="18" charset="0"/>
                <a:cs typeface="Times New Roman" panose="02020603050405020304" pitchFamily="18" charset="0"/>
              </a:rPr>
              <a:t>first</a:t>
            </a:r>
            <a:r>
              <a:rPr lang="en-US" altLang="en-US" sz="2400" dirty="0">
                <a:latin typeface="Times New Roman" panose="02020603050405020304" pitchFamily="18" charset="0"/>
                <a:cs typeface="Times New Roman" panose="02020603050405020304" pitchFamily="18" charset="0"/>
              </a:rPr>
              <a:t> hole that is big enough. Searching can start either at the beginning of the set of holes or  at the location where the previous first-search ended. </a:t>
            </a:r>
          </a:p>
          <a:p>
            <a:pPr>
              <a:lnSpc>
                <a:spcPct val="90000"/>
              </a:lnSpc>
            </a:pPr>
            <a:r>
              <a:rPr lang="en-US" altLang="en-US" sz="2400" b="1" dirty="0">
                <a:solidFill>
                  <a:srgbClr val="006699"/>
                </a:solidFill>
                <a:latin typeface="Times New Roman" panose="02020603050405020304" pitchFamily="18" charset="0"/>
                <a:cs typeface="Times New Roman" panose="02020603050405020304" pitchFamily="18" charset="0"/>
              </a:rPr>
              <a:t>Best-fit</a:t>
            </a:r>
            <a:r>
              <a:rPr lang="en-US" altLang="en-US" sz="2400" dirty="0">
                <a:latin typeface="Times New Roman" panose="02020603050405020304" pitchFamily="18" charset="0"/>
                <a:cs typeface="Times New Roman" panose="02020603050405020304" pitchFamily="18" charset="0"/>
              </a:rPr>
              <a:t>:  Allocate the </a:t>
            </a:r>
            <a:r>
              <a:rPr lang="en-US" altLang="en-US" sz="2400" b="1" i="1" dirty="0">
                <a:latin typeface="Times New Roman" panose="02020603050405020304" pitchFamily="18" charset="0"/>
                <a:cs typeface="Times New Roman" panose="02020603050405020304" pitchFamily="18" charset="0"/>
              </a:rPr>
              <a:t>smallest</a:t>
            </a:r>
            <a:r>
              <a:rPr lang="en-US" altLang="en-US" sz="2400" dirty="0">
                <a:latin typeface="Times New Roman" panose="02020603050405020304" pitchFamily="18" charset="0"/>
                <a:cs typeface="Times New Roman" panose="02020603050405020304" pitchFamily="18" charset="0"/>
              </a:rPr>
              <a:t> hole that is big enough; must search entire list, unless ordered by size  </a:t>
            </a:r>
          </a:p>
          <a:p>
            <a:pPr lvl="1">
              <a:lnSpc>
                <a:spcPct val="90000"/>
              </a:lnSpc>
            </a:pPr>
            <a:r>
              <a:rPr lang="en-US" altLang="en-US" sz="2400" dirty="0">
                <a:latin typeface="Times New Roman" panose="02020603050405020304" pitchFamily="18" charset="0"/>
                <a:cs typeface="Times New Roman" panose="02020603050405020304" pitchFamily="18" charset="0"/>
              </a:rPr>
              <a:t>Produces the smallest leftover hole</a:t>
            </a:r>
          </a:p>
          <a:p>
            <a:pPr>
              <a:lnSpc>
                <a:spcPct val="90000"/>
              </a:lnSpc>
            </a:pPr>
            <a:r>
              <a:rPr lang="en-US" altLang="en-US" sz="2400" b="1" dirty="0">
                <a:solidFill>
                  <a:srgbClr val="006699"/>
                </a:solidFill>
                <a:latin typeface="Times New Roman" panose="02020603050405020304" pitchFamily="18" charset="0"/>
                <a:cs typeface="Times New Roman" panose="02020603050405020304" pitchFamily="18" charset="0"/>
              </a:rPr>
              <a:t>Worst-fit</a:t>
            </a:r>
            <a:r>
              <a:rPr lang="en-US" altLang="en-US" sz="2400" dirty="0">
                <a:latin typeface="Times New Roman" panose="02020603050405020304" pitchFamily="18" charset="0"/>
                <a:cs typeface="Times New Roman" panose="02020603050405020304" pitchFamily="18" charset="0"/>
              </a:rPr>
              <a:t>:  Allocate the </a:t>
            </a:r>
            <a:r>
              <a:rPr lang="en-US" altLang="en-US" sz="2400" b="1" i="1" dirty="0">
                <a:latin typeface="Times New Roman" panose="02020603050405020304" pitchFamily="18" charset="0"/>
                <a:cs typeface="Times New Roman" panose="02020603050405020304" pitchFamily="18" charset="0"/>
              </a:rPr>
              <a:t>largest</a:t>
            </a:r>
            <a:r>
              <a:rPr lang="en-US" altLang="en-US" sz="2400" dirty="0">
                <a:latin typeface="Times New Roman" panose="02020603050405020304" pitchFamily="18" charset="0"/>
                <a:cs typeface="Times New Roman" panose="02020603050405020304" pitchFamily="18" charset="0"/>
              </a:rPr>
              <a:t> hole; must also search entire list  </a:t>
            </a:r>
          </a:p>
          <a:p>
            <a:pPr lvl="1">
              <a:lnSpc>
                <a:spcPct val="90000"/>
              </a:lnSpc>
            </a:pPr>
            <a:r>
              <a:rPr lang="en-US" altLang="en-US" sz="2400" dirty="0">
                <a:latin typeface="Times New Roman" panose="02020603050405020304" pitchFamily="18" charset="0"/>
                <a:cs typeface="Times New Roman" panose="02020603050405020304" pitchFamily="18" charset="0"/>
              </a:rPr>
              <a:t>Produces the largest leftover hole</a:t>
            </a:r>
          </a:p>
        </p:txBody>
      </p:sp>
      <p:sp>
        <p:nvSpPr>
          <p:cNvPr id="6" name="Text Box 5">
            <a:extLst>
              <a:ext uri="{FF2B5EF4-FFF2-40B4-BE49-F238E27FC236}">
                <a16:creationId xmlns:a16="http://schemas.microsoft.com/office/drawing/2014/main" id="{34DD6BD5-EBF7-D857-43E7-C66813E7EA49}"/>
              </a:ext>
            </a:extLst>
          </p:cNvPr>
          <p:cNvSpPr txBox="1">
            <a:spLocks noChangeArrowheads="1"/>
          </p:cNvSpPr>
          <p:nvPr/>
        </p:nvSpPr>
        <p:spPr bwMode="auto">
          <a:xfrm>
            <a:off x="715710" y="5385067"/>
            <a:ext cx="10409489" cy="461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anchor="ctr">
            <a:spAutoFit/>
          </a:bodyPr>
          <a:ls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742950" indent="-28575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1143000" indent="-228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600200" indent="-228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2057400" indent="-228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514600" indent="-228600" algn="l" defTabSz="914400" rtl="0" eaLnBrk="0" fontAlgn="base" latinLnBrk="0"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6pPr>
            <a:lvl7pPr marL="2971800" indent="-228600" algn="l" defTabSz="914400" rtl="0" eaLnBrk="0" fontAlgn="base" latinLnBrk="0"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7pPr>
            <a:lvl8pPr marL="3429000" indent="-228600" algn="l" defTabSz="914400" rtl="0" eaLnBrk="0" fontAlgn="base" latinLnBrk="0"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8pPr>
            <a:lvl9pPr marL="3886200" indent="-228600" algn="l" defTabSz="914400" rtl="0" eaLnBrk="0" fontAlgn="base" latinLnBrk="0"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9pPr>
          </a:lstStyle>
          <a:p>
            <a:pPr>
              <a:spcBef>
                <a:spcPct val="50000"/>
              </a:spcBef>
            </a:pPr>
            <a:r>
              <a:rPr lang="en-US" altLang="en-US" sz="2400" dirty="0">
                <a:latin typeface="Times New Roman" panose="02020603050405020304" pitchFamily="18" charset="0"/>
                <a:cs typeface="Times New Roman" panose="02020603050405020304" pitchFamily="18" charset="0"/>
              </a:rPr>
              <a:t>First-fit and best-fit better than worst-fit in terms of speed and storage utilization</a:t>
            </a: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C2B315AF-904D-C1AF-3BE2-C031DBDF7C4A}"/>
                  </a:ext>
                </a:extLst>
              </p14:cNvPr>
              <p14:cNvContentPartPr/>
              <p14:nvPr/>
            </p14:nvContentPartPr>
            <p14:xfrm>
              <a:off x="452160" y="689040"/>
              <a:ext cx="10266480" cy="5772600"/>
            </p14:xfrm>
          </p:contentPart>
        </mc:Choice>
        <mc:Fallback xmlns="">
          <p:pic>
            <p:nvPicPr>
              <p:cNvPr id="2" name="Ink 1">
                <a:extLst>
                  <a:ext uri="{FF2B5EF4-FFF2-40B4-BE49-F238E27FC236}">
                    <a16:creationId xmlns:a16="http://schemas.microsoft.com/office/drawing/2014/main" id="{C2B315AF-904D-C1AF-3BE2-C031DBDF7C4A}"/>
                  </a:ext>
                </a:extLst>
              </p:cNvPr>
              <p:cNvPicPr/>
              <p:nvPr/>
            </p:nvPicPr>
            <p:blipFill>
              <a:blip r:embed="rId3"/>
              <a:stretch>
                <a:fillRect/>
              </a:stretch>
            </p:blipFill>
            <p:spPr>
              <a:xfrm>
                <a:off x="442800" y="679680"/>
                <a:ext cx="10285200" cy="5791320"/>
              </a:xfrm>
              <a:prstGeom prst="rect">
                <a:avLst/>
              </a:prstGeom>
            </p:spPr>
          </p:pic>
        </mc:Fallback>
      </mc:AlternateContent>
    </p:spTree>
    <p:extLst>
      <p:ext uri="{BB962C8B-B14F-4D97-AF65-F5344CB8AC3E}">
        <p14:creationId xmlns:p14="http://schemas.microsoft.com/office/powerpoint/2010/main" val="29375348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4D9BC0-752C-49BF-81BD-50A1A3166DAB}"/>
              </a:ext>
            </a:extLst>
          </p:cNvPr>
          <p:cNvSpPr>
            <a:spLocks noGrp="1" noChangeArrowheads="1"/>
          </p:cNvSpPr>
          <p:nvPr/>
        </p:nvSpPr>
        <p:spPr bwMode="auto">
          <a:xfrm>
            <a:off x="319733" y="259444"/>
            <a:ext cx="7831137"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sz="3600" dirty="0">
                <a:solidFill>
                  <a:srgbClr val="C00000"/>
                </a:solidFill>
                <a:latin typeface="Times New Roman" panose="02020603050405020304" pitchFamily="18" charset="0"/>
                <a:cs typeface="Times New Roman" panose="02020603050405020304" pitchFamily="18" charset="0"/>
              </a:rPr>
              <a:t>Fragmentation</a:t>
            </a:r>
          </a:p>
        </p:txBody>
      </p:sp>
      <p:sp>
        <p:nvSpPr>
          <p:cNvPr id="5" name="Rectangle 4">
            <a:extLst>
              <a:ext uri="{FF2B5EF4-FFF2-40B4-BE49-F238E27FC236}">
                <a16:creationId xmlns:a16="http://schemas.microsoft.com/office/drawing/2014/main" id="{C8EC98FB-DB12-4D53-B1D8-DA0D6EC9FEE0}"/>
              </a:ext>
            </a:extLst>
          </p:cNvPr>
          <p:cNvSpPr>
            <a:spLocks noGrp="1" noChangeArrowheads="1"/>
          </p:cNvSpPr>
          <p:nvPr/>
        </p:nvSpPr>
        <p:spPr bwMode="auto">
          <a:xfrm>
            <a:off x="626992" y="1035808"/>
            <a:ext cx="10537194" cy="2738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200" b="1" dirty="0">
                <a:solidFill>
                  <a:srgbClr val="006699"/>
                </a:solidFill>
                <a:latin typeface="Times New Roman" panose="02020603050405020304" pitchFamily="18" charset="0"/>
                <a:cs typeface="Times New Roman" panose="02020603050405020304" pitchFamily="18" charset="0"/>
              </a:rPr>
              <a:t>External</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Fragmentation</a:t>
            </a:r>
            <a:r>
              <a:rPr lang="en-US" altLang="en-US" sz="2200"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 total memory space exists to satisfy a request, but it is not contiguous</a:t>
            </a:r>
            <a:endParaRPr lang="en-US" altLang="en-US" sz="2200" b="1" dirty="0">
              <a:solidFill>
                <a:srgbClr val="3366FF"/>
              </a:solidFill>
              <a:latin typeface="Times New Roman" panose="02020603050405020304" pitchFamily="18" charset="0"/>
              <a:cs typeface="Times New Roman" panose="02020603050405020304" pitchFamily="18" charset="0"/>
            </a:endParaRPr>
          </a:p>
          <a:p>
            <a:r>
              <a:rPr lang="en-US" altLang="en-US" sz="2200" b="1" dirty="0">
                <a:solidFill>
                  <a:srgbClr val="006699"/>
                </a:solidFill>
                <a:latin typeface="Times New Roman" panose="02020603050405020304" pitchFamily="18" charset="0"/>
                <a:cs typeface="Times New Roman" panose="02020603050405020304" pitchFamily="18" charset="0"/>
              </a:rPr>
              <a:t>Internal</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Fragmentation</a:t>
            </a:r>
            <a:r>
              <a:rPr lang="en-US" altLang="en-US" sz="2200"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 allocated memory may be slightly larger than requested memory; this size difference is memory internal to a partition, but not being used</a:t>
            </a:r>
          </a:p>
          <a:p>
            <a:r>
              <a:rPr lang="en-US" altLang="en-US" sz="2200" dirty="0">
                <a:latin typeface="Times New Roman" panose="02020603050405020304" pitchFamily="18" charset="0"/>
                <a:cs typeface="Times New Roman" panose="02020603050405020304" pitchFamily="18" charset="0"/>
              </a:rPr>
              <a:t>First fit analysis reveals that given </a:t>
            </a:r>
            <a:r>
              <a:rPr lang="en-US" altLang="en-US" sz="2200" i="1" dirty="0">
                <a:latin typeface="Times New Roman" panose="02020603050405020304" pitchFamily="18" charset="0"/>
                <a:cs typeface="Times New Roman" panose="02020603050405020304" pitchFamily="18" charset="0"/>
              </a:rPr>
              <a:t>N</a:t>
            </a:r>
            <a:r>
              <a:rPr lang="en-US" altLang="en-US" sz="2200" dirty="0">
                <a:latin typeface="Times New Roman" panose="02020603050405020304" pitchFamily="18" charset="0"/>
                <a:cs typeface="Times New Roman" panose="02020603050405020304" pitchFamily="18" charset="0"/>
              </a:rPr>
              <a:t> blocks allocated, 0.5 </a:t>
            </a:r>
            <a:r>
              <a:rPr lang="en-US" altLang="en-US" sz="2200" i="1" dirty="0">
                <a:latin typeface="Times New Roman" panose="02020603050405020304" pitchFamily="18" charset="0"/>
                <a:cs typeface="Times New Roman" panose="02020603050405020304" pitchFamily="18" charset="0"/>
              </a:rPr>
              <a:t>N</a:t>
            </a:r>
            <a:r>
              <a:rPr lang="en-US" altLang="en-US" sz="2200" dirty="0">
                <a:latin typeface="Times New Roman" panose="02020603050405020304" pitchFamily="18" charset="0"/>
                <a:cs typeface="Times New Roman" panose="02020603050405020304" pitchFamily="18" charset="0"/>
              </a:rPr>
              <a:t> blocks lost to fragmentation</a:t>
            </a:r>
          </a:p>
          <a:p>
            <a:pPr lvl="1"/>
            <a:r>
              <a:rPr lang="en-US" altLang="en-US" sz="2200" dirty="0">
                <a:latin typeface="Times New Roman" panose="02020603050405020304" pitchFamily="18" charset="0"/>
                <a:cs typeface="Times New Roman" panose="02020603050405020304" pitchFamily="18" charset="0"/>
              </a:rPr>
              <a:t>1/3 may be unusable -&gt; </a:t>
            </a:r>
            <a:r>
              <a:rPr lang="en-US" altLang="en-US" sz="2200" b="1" dirty="0">
                <a:solidFill>
                  <a:srgbClr val="006699"/>
                </a:solidFill>
                <a:latin typeface="Times New Roman" panose="02020603050405020304" pitchFamily="18" charset="0"/>
                <a:cs typeface="Times New Roman" panose="02020603050405020304" pitchFamily="18" charset="0"/>
              </a:rPr>
              <a:t>50-percent</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rule</a:t>
            </a:r>
          </a:p>
        </p:txBody>
      </p:sp>
    </p:spTree>
    <p:extLst>
      <p:ext uri="{BB962C8B-B14F-4D97-AF65-F5344CB8AC3E}">
        <p14:creationId xmlns:p14="http://schemas.microsoft.com/office/powerpoint/2010/main" val="34132483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88D0F-4CCD-72AD-76B2-EA7854894C36}"/>
            </a:ext>
          </a:extLst>
        </p:cNvPr>
        <p:cNvGrpSpPr/>
        <p:nvPr/>
      </p:nvGrpSpPr>
      <p:grpSpPr>
        <a:xfrm>
          <a:off x="0" y="0"/>
          <a:ext cx="0" cy="0"/>
          <a:chOff x="0" y="0"/>
          <a:chExt cx="0" cy="0"/>
        </a:xfrm>
      </p:grpSpPr>
      <p:sp>
        <p:nvSpPr>
          <p:cNvPr id="24" name="TextBox 23">
            <a:extLst>
              <a:ext uri="{FF2B5EF4-FFF2-40B4-BE49-F238E27FC236}">
                <a16:creationId xmlns:a16="http://schemas.microsoft.com/office/drawing/2014/main" id="{092A5613-4848-B40B-1296-87BC532FB67E}"/>
              </a:ext>
            </a:extLst>
          </p:cNvPr>
          <p:cNvSpPr txBox="1"/>
          <p:nvPr/>
        </p:nvSpPr>
        <p:spPr>
          <a:xfrm>
            <a:off x="6908799" y="2307023"/>
            <a:ext cx="2143761" cy="369332"/>
          </a:xfrm>
          <a:prstGeom prst="rect">
            <a:avLst/>
          </a:prstGeom>
          <a:noFill/>
        </p:spPr>
        <p:txBody>
          <a:bodyPr wrap="square" rtlCol="0">
            <a:spAutoFit/>
          </a:bodyPr>
          <a:lstStyle/>
          <a:p>
            <a:r>
              <a:rPr lang="en-IN" dirty="0"/>
              <a:t>Process1 completed</a:t>
            </a:r>
          </a:p>
        </p:txBody>
      </p:sp>
      <p:sp>
        <p:nvSpPr>
          <p:cNvPr id="40" name="TextBox 39">
            <a:extLst>
              <a:ext uri="{FF2B5EF4-FFF2-40B4-BE49-F238E27FC236}">
                <a16:creationId xmlns:a16="http://schemas.microsoft.com/office/drawing/2014/main" id="{1E5D805E-D17F-088F-8911-428E45A9FA06}"/>
              </a:ext>
            </a:extLst>
          </p:cNvPr>
          <p:cNvSpPr txBox="1"/>
          <p:nvPr/>
        </p:nvSpPr>
        <p:spPr>
          <a:xfrm>
            <a:off x="6990080" y="2330915"/>
            <a:ext cx="2143761" cy="369332"/>
          </a:xfrm>
          <a:prstGeom prst="rect">
            <a:avLst/>
          </a:prstGeom>
          <a:solidFill>
            <a:schemeClr val="bg1"/>
          </a:solidFill>
        </p:spPr>
        <p:txBody>
          <a:bodyPr wrap="square" rtlCol="0">
            <a:spAutoFit/>
          </a:bodyPr>
          <a:lstStyle/>
          <a:p>
            <a:endParaRPr lang="en-IN" dirty="0">
              <a:solidFill>
                <a:schemeClr val="bg1"/>
              </a:solidFill>
            </a:endParaRPr>
          </a:p>
        </p:txBody>
      </p:sp>
      <p:sp>
        <p:nvSpPr>
          <p:cNvPr id="3" name="TextBox 2">
            <a:extLst>
              <a:ext uri="{FF2B5EF4-FFF2-40B4-BE49-F238E27FC236}">
                <a16:creationId xmlns:a16="http://schemas.microsoft.com/office/drawing/2014/main" id="{0168C7E4-75BD-AF03-A03C-9EBED8248A53}"/>
              </a:ext>
            </a:extLst>
          </p:cNvPr>
          <p:cNvSpPr txBox="1"/>
          <p:nvPr/>
        </p:nvSpPr>
        <p:spPr>
          <a:xfrm>
            <a:off x="396240" y="226814"/>
            <a:ext cx="8036560" cy="461665"/>
          </a:xfrm>
          <a:prstGeom prst="rect">
            <a:avLst/>
          </a:prstGeom>
          <a:noFill/>
        </p:spPr>
        <p:txBody>
          <a:bodyPr wrap="square">
            <a:spAutoFit/>
          </a:bodyPr>
          <a:lstStyle/>
          <a:p>
            <a:r>
              <a:rPr lang="en-IN" sz="2400" b="1" dirty="0">
                <a:solidFill>
                  <a:srgbClr val="C00000"/>
                </a:solidFill>
                <a:latin typeface="Times New Roman" panose="02020603050405020304" pitchFamily="18" charset="0"/>
                <a:cs typeface="Times New Roman" panose="02020603050405020304" pitchFamily="18" charset="0"/>
              </a:rPr>
              <a:t>MVT (Multiprogramming with variable number of tasks)</a:t>
            </a:r>
          </a:p>
        </p:txBody>
      </p:sp>
      <p:sp>
        <p:nvSpPr>
          <p:cNvPr id="4" name="TextBox 3">
            <a:extLst>
              <a:ext uri="{FF2B5EF4-FFF2-40B4-BE49-F238E27FC236}">
                <a16:creationId xmlns:a16="http://schemas.microsoft.com/office/drawing/2014/main" id="{1E2A1A1E-593F-1628-8F62-E2FECEAD1DD4}"/>
              </a:ext>
            </a:extLst>
          </p:cNvPr>
          <p:cNvSpPr txBox="1"/>
          <p:nvPr/>
        </p:nvSpPr>
        <p:spPr>
          <a:xfrm>
            <a:off x="873760" y="741680"/>
            <a:ext cx="10922000" cy="769441"/>
          </a:xfrm>
          <a:prstGeom prst="rect">
            <a:avLst/>
          </a:prstGeom>
          <a:noFill/>
        </p:spPr>
        <p:txBody>
          <a:bodyPr wrap="square" rtlCol="0">
            <a:spAutoFit/>
          </a:bodyPr>
          <a:lstStyle/>
          <a:p>
            <a:r>
              <a:rPr lang="en-IN" sz="2200" dirty="0">
                <a:latin typeface="Times New Roman" panose="02020603050405020304" pitchFamily="18" charset="0"/>
                <a:cs typeface="Times New Roman" panose="02020603050405020304" pitchFamily="18" charset="0"/>
              </a:rPr>
              <a:t>In MVT, Operating systems maintains a table to keep track which memory parts available and free.</a:t>
            </a:r>
          </a:p>
        </p:txBody>
      </p:sp>
      <p:graphicFrame>
        <p:nvGraphicFramePr>
          <p:cNvPr id="7" name="Table 6">
            <a:extLst>
              <a:ext uri="{FF2B5EF4-FFF2-40B4-BE49-F238E27FC236}">
                <a16:creationId xmlns:a16="http://schemas.microsoft.com/office/drawing/2014/main" id="{6D1B9D45-0D96-13FA-15F0-128E98B1D9CF}"/>
              </a:ext>
            </a:extLst>
          </p:cNvPr>
          <p:cNvGraphicFramePr>
            <a:graphicFrameLocks noGrp="1"/>
          </p:cNvGraphicFramePr>
          <p:nvPr>
            <p:extLst>
              <p:ext uri="{D42A27DB-BD31-4B8C-83A1-F6EECF244321}">
                <p14:modId xmlns:p14="http://schemas.microsoft.com/office/powerpoint/2010/main" val="363576527"/>
              </p:ext>
            </p:extLst>
          </p:nvPr>
        </p:nvGraphicFramePr>
        <p:xfrm>
          <a:off x="9530080" y="1677660"/>
          <a:ext cx="1198880" cy="4997460"/>
        </p:xfrm>
        <a:graphic>
          <a:graphicData uri="http://schemas.openxmlformats.org/drawingml/2006/table">
            <a:tbl>
              <a:tblPr firstRow="1" bandRow="1">
                <a:tableStyleId>{5C22544A-7EE6-4342-B048-85BDC9FD1C3A}</a:tableStyleId>
              </a:tblPr>
              <a:tblGrid>
                <a:gridCol w="1198880">
                  <a:extLst>
                    <a:ext uri="{9D8B030D-6E8A-4147-A177-3AD203B41FA5}">
                      <a16:colId xmlns:a16="http://schemas.microsoft.com/office/drawing/2014/main" val="2606478429"/>
                    </a:ext>
                  </a:extLst>
                </a:gridCol>
              </a:tblGrid>
              <a:tr h="4997460">
                <a:tc>
                  <a:txBody>
                    <a:bodyPr/>
                    <a:lstStyle/>
                    <a:p>
                      <a:pPr algn="ct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5547487"/>
                  </a:ext>
                </a:extLst>
              </a:tr>
            </a:tbl>
          </a:graphicData>
        </a:graphic>
      </p:graphicFrame>
      <p:graphicFrame>
        <p:nvGraphicFramePr>
          <p:cNvPr id="9" name="Table 8">
            <a:extLst>
              <a:ext uri="{FF2B5EF4-FFF2-40B4-BE49-F238E27FC236}">
                <a16:creationId xmlns:a16="http://schemas.microsoft.com/office/drawing/2014/main" id="{AC5B0C6A-562F-086F-B07D-63E55F413ECD}"/>
              </a:ext>
            </a:extLst>
          </p:cNvPr>
          <p:cNvGraphicFramePr>
            <a:graphicFrameLocks noGrp="1"/>
          </p:cNvGraphicFramePr>
          <p:nvPr>
            <p:extLst>
              <p:ext uri="{D42A27DB-BD31-4B8C-83A1-F6EECF244321}">
                <p14:modId xmlns:p14="http://schemas.microsoft.com/office/powerpoint/2010/main" val="1082573504"/>
              </p:ext>
            </p:extLst>
          </p:nvPr>
        </p:nvGraphicFramePr>
        <p:xfrm>
          <a:off x="579120" y="1472209"/>
          <a:ext cx="6278879" cy="1382184"/>
        </p:xfrm>
        <a:graphic>
          <a:graphicData uri="http://schemas.openxmlformats.org/drawingml/2006/table">
            <a:tbl>
              <a:tblPr firstRow="1" bandRow="1">
                <a:tableStyleId>{5C22544A-7EE6-4342-B048-85BDC9FD1C3A}</a:tableStyleId>
              </a:tblPr>
              <a:tblGrid>
                <a:gridCol w="1493940">
                  <a:extLst>
                    <a:ext uri="{9D8B030D-6E8A-4147-A177-3AD203B41FA5}">
                      <a16:colId xmlns:a16="http://schemas.microsoft.com/office/drawing/2014/main" val="998383433"/>
                    </a:ext>
                  </a:extLst>
                </a:gridCol>
                <a:gridCol w="1526417">
                  <a:extLst>
                    <a:ext uri="{9D8B030D-6E8A-4147-A177-3AD203B41FA5}">
                      <a16:colId xmlns:a16="http://schemas.microsoft.com/office/drawing/2014/main" val="2043496041"/>
                    </a:ext>
                  </a:extLst>
                </a:gridCol>
                <a:gridCol w="1558894">
                  <a:extLst>
                    <a:ext uri="{9D8B030D-6E8A-4147-A177-3AD203B41FA5}">
                      <a16:colId xmlns:a16="http://schemas.microsoft.com/office/drawing/2014/main" val="1565364851"/>
                    </a:ext>
                  </a:extLst>
                </a:gridCol>
                <a:gridCol w="1699628">
                  <a:extLst>
                    <a:ext uri="{9D8B030D-6E8A-4147-A177-3AD203B41FA5}">
                      <a16:colId xmlns:a16="http://schemas.microsoft.com/office/drawing/2014/main" val="3750864487"/>
                    </a:ext>
                  </a:extLst>
                </a:gridCol>
              </a:tblGrid>
              <a:tr h="681144">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Memory Address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Size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Process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Usage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5621717"/>
                  </a:ext>
                </a:extLst>
              </a:tr>
              <a:tr h="681144">
                <a:tc>
                  <a:txBody>
                    <a:bodyPr/>
                    <a:lstStyle/>
                    <a:p>
                      <a:pPr algn="ctr"/>
                      <a:r>
                        <a:rPr lang="en-IN" sz="2400" dirty="0">
                          <a:solidFill>
                            <a:schemeClr val="tx1"/>
                          </a:solidFill>
                          <a:latin typeface="Times New Roman" panose="02020603050405020304" pitchFamily="18" charset="0"/>
                          <a:cs typeface="Times New Roman" panose="02020603050405020304" pitchFamily="18" charset="0"/>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400" dirty="0">
                          <a:solidFill>
                            <a:schemeClr val="tx1"/>
                          </a:solidFill>
                          <a:latin typeface="Times New Roman" panose="02020603050405020304" pitchFamily="18" charset="0"/>
                          <a:cs typeface="Times New Roman" panose="02020603050405020304" pitchFamily="18" charset="0"/>
                        </a:rPr>
                        <a:t>110K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400" dirty="0">
                          <a:solidFill>
                            <a:schemeClr val="tx1"/>
                          </a:solidFill>
                          <a:latin typeface="Times New Roman" panose="02020603050405020304" pitchFamily="18" charset="0"/>
                          <a:cs typeface="Times New Roman" panose="02020603050405020304" pitchFamily="18" charset="0"/>
                        </a:rPr>
                        <a:t>p1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2668658"/>
                  </a:ext>
                </a:extLst>
              </a:tr>
            </a:tbl>
          </a:graphicData>
        </a:graphic>
      </p:graphicFrame>
      <p:cxnSp>
        <p:nvCxnSpPr>
          <p:cNvPr id="15" name="Straight Connector 14">
            <a:extLst>
              <a:ext uri="{FF2B5EF4-FFF2-40B4-BE49-F238E27FC236}">
                <a16:creationId xmlns:a16="http://schemas.microsoft.com/office/drawing/2014/main" id="{5F60DDB2-65C6-9192-C872-15214406179A}"/>
              </a:ext>
            </a:extLst>
          </p:cNvPr>
          <p:cNvCxnSpPr/>
          <p:nvPr/>
        </p:nvCxnSpPr>
        <p:spPr>
          <a:xfrm>
            <a:off x="9530080" y="5577840"/>
            <a:ext cx="1198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05F8F78-1C59-07BC-C416-629C21148D78}"/>
              </a:ext>
            </a:extLst>
          </p:cNvPr>
          <p:cNvSpPr txBox="1"/>
          <p:nvPr/>
        </p:nvSpPr>
        <p:spPr>
          <a:xfrm>
            <a:off x="9570720" y="5653536"/>
            <a:ext cx="1137920" cy="646331"/>
          </a:xfrm>
          <a:prstGeom prst="rect">
            <a:avLst/>
          </a:prstGeom>
          <a:noFill/>
        </p:spPr>
        <p:txBody>
          <a:bodyPr wrap="square" rtlCol="0">
            <a:spAutoFit/>
          </a:bodyPr>
          <a:lstStyle/>
          <a:p>
            <a:r>
              <a:rPr lang="en-IN" dirty="0"/>
              <a:t>Operating System</a:t>
            </a:r>
          </a:p>
        </p:txBody>
      </p:sp>
      <p:sp>
        <p:nvSpPr>
          <p:cNvPr id="17" name="TextBox 16">
            <a:extLst>
              <a:ext uri="{FF2B5EF4-FFF2-40B4-BE49-F238E27FC236}">
                <a16:creationId xmlns:a16="http://schemas.microsoft.com/office/drawing/2014/main" id="{C967C2EA-3503-12B0-A547-DD30677F278A}"/>
              </a:ext>
            </a:extLst>
          </p:cNvPr>
          <p:cNvSpPr txBox="1"/>
          <p:nvPr/>
        </p:nvSpPr>
        <p:spPr>
          <a:xfrm>
            <a:off x="9580880" y="4297014"/>
            <a:ext cx="1097280" cy="1224000"/>
          </a:xfrm>
          <a:prstGeom prst="rect">
            <a:avLst/>
          </a:prstGeom>
          <a:solidFill>
            <a:schemeClr val="accent2">
              <a:lumMod val="60000"/>
              <a:lumOff val="40000"/>
            </a:schemeClr>
          </a:solidFill>
        </p:spPr>
        <p:txBody>
          <a:bodyPr wrap="square" rtlCol="0">
            <a:spAutoFit/>
          </a:bodyPr>
          <a:lstStyle/>
          <a:p>
            <a:endParaRPr lang="en-IN" dirty="0"/>
          </a:p>
        </p:txBody>
      </p:sp>
      <p:sp>
        <p:nvSpPr>
          <p:cNvPr id="18" name="TextBox 17">
            <a:extLst>
              <a:ext uri="{FF2B5EF4-FFF2-40B4-BE49-F238E27FC236}">
                <a16:creationId xmlns:a16="http://schemas.microsoft.com/office/drawing/2014/main" id="{BF8C59D1-3AF5-FFA2-3441-9D59B9096A08}"/>
              </a:ext>
            </a:extLst>
          </p:cNvPr>
          <p:cNvSpPr txBox="1"/>
          <p:nvPr/>
        </p:nvSpPr>
        <p:spPr>
          <a:xfrm>
            <a:off x="9580880" y="3517980"/>
            <a:ext cx="1097280" cy="720000"/>
          </a:xfrm>
          <a:prstGeom prst="rect">
            <a:avLst/>
          </a:prstGeom>
          <a:solidFill>
            <a:schemeClr val="accent6">
              <a:lumMod val="75000"/>
            </a:schemeClr>
          </a:solidFill>
        </p:spPr>
        <p:txBody>
          <a:bodyPr wrap="square" rtlCol="0">
            <a:spAutoFit/>
          </a:bodyPr>
          <a:lstStyle/>
          <a:p>
            <a:endParaRPr lang="en-IN" dirty="0"/>
          </a:p>
        </p:txBody>
      </p:sp>
      <p:sp>
        <p:nvSpPr>
          <p:cNvPr id="19" name="TextBox 18">
            <a:extLst>
              <a:ext uri="{FF2B5EF4-FFF2-40B4-BE49-F238E27FC236}">
                <a16:creationId xmlns:a16="http://schemas.microsoft.com/office/drawing/2014/main" id="{AFA36418-8A6D-F5F8-4AC4-D6D102192678}"/>
              </a:ext>
            </a:extLst>
          </p:cNvPr>
          <p:cNvSpPr txBox="1"/>
          <p:nvPr/>
        </p:nvSpPr>
        <p:spPr>
          <a:xfrm>
            <a:off x="9570720" y="2921884"/>
            <a:ext cx="1097280" cy="504000"/>
          </a:xfrm>
          <a:prstGeom prst="rect">
            <a:avLst/>
          </a:prstGeom>
          <a:solidFill>
            <a:schemeClr val="accent4">
              <a:lumMod val="60000"/>
              <a:lumOff val="40000"/>
            </a:schemeClr>
          </a:solidFill>
          <a:ln w="9525">
            <a:solidFill>
              <a:schemeClr val="tx1"/>
            </a:solidFill>
          </a:ln>
        </p:spPr>
        <p:txBody>
          <a:bodyPr wrap="square" rtlCol="0">
            <a:spAutoFit/>
          </a:bodyPr>
          <a:lstStyle/>
          <a:p>
            <a:endParaRPr lang="en-IN" dirty="0"/>
          </a:p>
        </p:txBody>
      </p:sp>
      <p:sp>
        <p:nvSpPr>
          <p:cNvPr id="21" name="TextBox 20">
            <a:extLst>
              <a:ext uri="{FF2B5EF4-FFF2-40B4-BE49-F238E27FC236}">
                <a16:creationId xmlns:a16="http://schemas.microsoft.com/office/drawing/2014/main" id="{CC4C1620-D6EC-9554-5BC1-EBB0587A38CD}"/>
              </a:ext>
            </a:extLst>
          </p:cNvPr>
          <p:cNvSpPr txBox="1"/>
          <p:nvPr/>
        </p:nvSpPr>
        <p:spPr>
          <a:xfrm>
            <a:off x="5394960" y="2294851"/>
            <a:ext cx="1249680" cy="461665"/>
          </a:xfrm>
          <a:prstGeom prst="rect">
            <a:avLst/>
          </a:prstGeom>
          <a:noFill/>
        </p:spPr>
        <p:txBody>
          <a:bodyPr wrap="square">
            <a:spAutoFit/>
          </a:bodyPr>
          <a:lstStyle/>
          <a:p>
            <a:pPr algn="ctr"/>
            <a:r>
              <a:rPr lang="en-IN" sz="2400" dirty="0">
                <a:latin typeface="Times New Roman" panose="02020603050405020304" pitchFamily="18" charset="0"/>
                <a:cs typeface="Times New Roman" panose="02020603050405020304" pitchFamily="18" charset="0"/>
              </a:rPr>
              <a:t>In-use</a:t>
            </a:r>
          </a:p>
        </p:txBody>
      </p:sp>
      <p:sp>
        <p:nvSpPr>
          <p:cNvPr id="25" name="TextBox 24">
            <a:extLst>
              <a:ext uri="{FF2B5EF4-FFF2-40B4-BE49-F238E27FC236}">
                <a16:creationId xmlns:a16="http://schemas.microsoft.com/office/drawing/2014/main" id="{C392F350-80C8-E7C4-A243-78BFBDBBCCC5}"/>
              </a:ext>
            </a:extLst>
          </p:cNvPr>
          <p:cNvSpPr txBox="1"/>
          <p:nvPr/>
        </p:nvSpPr>
        <p:spPr>
          <a:xfrm>
            <a:off x="5394960" y="2294851"/>
            <a:ext cx="1249680" cy="461665"/>
          </a:xfrm>
          <a:prstGeom prst="rect">
            <a:avLst/>
          </a:prstGeom>
          <a:solidFill>
            <a:schemeClr val="bg1"/>
          </a:solidFill>
        </p:spPr>
        <p:txBody>
          <a:bodyPr wrap="square">
            <a:spAutoFit/>
          </a:bodyPr>
          <a:lstStyle/>
          <a:p>
            <a:pPr algn="ctr"/>
            <a:r>
              <a:rPr lang="en-IN" sz="2400" dirty="0">
                <a:latin typeface="Times New Roman" panose="02020603050405020304" pitchFamily="18" charset="0"/>
                <a:cs typeface="Times New Roman" panose="02020603050405020304" pitchFamily="18" charset="0"/>
              </a:rPr>
              <a:t>Free</a:t>
            </a:r>
          </a:p>
        </p:txBody>
      </p:sp>
      <p:graphicFrame>
        <p:nvGraphicFramePr>
          <p:cNvPr id="27" name="Table 26">
            <a:extLst>
              <a:ext uri="{FF2B5EF4-FFF2-40B4-BE49-F238E27FC236}">
                <a16:creationId xmlns:a16="http://schemas.microsoft.com/office/drawing/2014/main" id="{07CD09C9-DB2F-4C19-ACC6-A358DDE6089C}"/>
              </a:ext>
            </a:extLst>
          </p:cNvPr>
          <p:cNvGraphicFramePr>
            <a:graphicFrameLocks noGrp="1"/>
          </p:cNvGraphicFramePr>
          <p:nvPr>
            <p:extLst>
              <p:ext uri="{D42A27DB-BD31-4B8C-83A1-F6EECF244321}">
                <p14:modId xmlns:p14="http://schemas.microsoft.com/office/powerpoint/2010/main" val="859682836"/>
              </p:ext>
            </p:extLst>
          </p:nvPr>
        </p:nvGraphicFramePr>
        <p:xfrm>
          <a:off x="574040" y="4224088"/>
          <a:ext cx="6278879" cy="681144"/>
        </p:xfrm>
        <a:graphic>
          <a:graphicData uri="http://schemas.openxmlformats.org/drawingml/2006/table">
            <a:tbl>
              <a:tblPr firstRow="1" bandRow="1">
                <a:tableStyleId>{5C22544A-7EE6-4342-B048-85BDC9FD1C3A}</a:tableStyleId>
              </a:tblPr>
              <a:tblGrid>
                <a:gridCol w="1493940">
                  <a:extLst>
                    <a:ext uri="{9D8B030D-6E8A-4147-A177-3AD203B41FA5}">
                      <a16:colId xmlns:a16="http://schemas.microsoft.com/office/drawing/2014/main" val="3903286044"/>
                    </a:ext>
                  </a:extLst>
                </a:gridCol>
                <a:gridCol w="1526417">
                  <a:extLst>
                    <a:ext uri="{9D8B030D-6E8A-4147-A177-3AD203B41FA5}">
                      <a16:colId xmlns:a16="http://schemas.microsoft.com/office/drawing/2014/main" val="3169008984"/>
                    </a:ext>
                  </a:extLst>
                </a:gridCol>
                <a:gridCol w="1558894">
                  <a:extLst>
                    <a:ext uri="{9D8B030D-6E8A-4147-A177-3AD203B41FA5}">
                      <a16:colId xmlns:a16="http://schemas.microsoft.com/office/drawing/2014/main" val="2588371911"/>
                    </a:ext>
                  </a:extLst>
                </a:gridCol>
                <a:gridCol w="1699628">
                  <a:extLst>
                    <a:ext uri="{9D8B030D-6E8A-4147-A177-3AD203B41FA5}">
                      <a16:colId xmlns:a16="http://schemas.microsoft.com/office/drawing/2014/main" val="1437451514"/>
                    </a:ext>
                  </a:extLst>
                </a:gridCol>
              </a:tblGrid>
              <a:tr h="681144">
                <a:tc>
                  <a:txBody>
                    <a:bodyPr/>
                    <a:lstStyle/>
                    <a:p>
                      <a:pPr algn="ctr"/>
                      <a:r>
                        <a:rPr lang="en-IN" sz="2400" b="0" dirty="0">
                          <a:solidFill>
                            <a:schemeClr val="tx1"/>
                          </a:solidFill>
                          <a:latin typeface="Times New Roman" panose="02020603050405020304" pitchFamily="18" charset="0"/>
                          <a:cs typeface="Times New Roman" panose="02020603050405020304" pitchFamily="18" charset="0"/>
                        </a:rPr>
                        <a:t>270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400" b="0" dirty="0">
                          <a:solidFill>
                            <a:schemeClr val="tx1"/>
                          </a:solidFill>
                          <a:latin typeface="Times New Roman" panose="02020603050405020304" pitchFamily="18" charset="0"/>
                          <a:cs typeface="Times New Roman" panose="02020603050405020304" pitchFamily="18" charset="0"/>
                        </a:rPr>
                        <a:t>30K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400" b="0" dirty="0">
                          <a:solidFill>
                            <a:schemeClr val="tx1"/>
                          </a:solidFill>
                          <a:latin typeface="Times New Roman" panose="02020603050405020304" pitchFamily="18" charset="0"/>
                          <a:cs typeface="Times New Roman" panose="02020603050405020304" pitchFamily="18" charset="0"/>
                        </a:rPr>
                        <a:t>Free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538922"/>
                  </a:ext>
                </a:extLst>
              </a:tr>
            </a:tbl>
          </a:graphicData>
        </a:graphic>
      </p:graphicFrame>
      <p:sp>
        <p:nvSpPr>
          <p:cNvPr id="28" name="TextBox 27">
            <a:extLst>
              <a:ext uri="{FF2B5EF4-FFF2-40B4-BE49-F238E27FC236}">
                <a16:creationId xmlns:a16="http://schemas.microsoft.com/office/drawing/2014/main" id="{40861206-9387-7373-1269-983169FAF9A4}"/>
              </a:ext>
            </a:extLst>
          </p:cNvPr>
          <p:cNvSpPr txBox="1"/>
          <p:nvPr/>
        </p:nvSpPr>
        <p:spPr>
          <a:xfrm>
            <a:off x="8981440" y="5273040"/>
            <a:ext cx="538480" cy="369332"/>
          </a:xfrm>
          <a:prstGeom prst="rect">
            <a:avLst/>
          </a:prstGeom>
          <a:noFill/>
        </p:spPr>
        <p:txBody>
          <a:bodyPr wrap="square" rtlCol="0">
            <a:spAutoFit/>
          </a:bodyPr>
          <a:lstStyle/>
          <a:p>
            <a:r>
              <a:rPr lang="en-IN" dirty="0"/>
              <a:t>100</a:t>
            </a:r>
          </a:p>
        </p:txBody>
      </p:sp>
      <p:sp>
        <p:nvSpPr>
          <p:cNvPr id="29" name="TextBox 28">
            <a:extLst>
              <a:ext uri="{FF2B5EF4-FFF2-40B4-BE49-F238E27FC236}">
                <a16:creationId xmlns:a16="http://schemas.microsoft.com/office/drawing/2014/main" id="{5CB91ACC-BE39-9A1E-D0CD-677A33571E24}"/>
              </a:ext>
            </a:extLst>
          </p:cNvPr>
          <p:cNvSpPr txBox="1"/>
          <p:nvPr/>
        </p:nvSpPr>
        <p:spPr>
          <a:xfrm>
            <a:off x="8961120" y="4064000"/>
            <a:ext cx="538480" cy="369332"/>
          </a:xfrm>
          <a:prstGeom prst="rect">
            <a:avLst/>
          </a:prstGeom>
          <a:noFill/>
        </p:spPr>
        <p:txBody>
          <a:bodyPr wrap="square" rtlCol="0">
            <a:spAutoFit/>
          </a:bodyPr>
          <a:lstStyle/>
          <a:p>
            <a:r>
              <a:rPr lang="en-IN" dirty="0"/>
              <a:t>210</a:t>
            </a:r>
          </a:p>
        </p:txBody>
      </p:sp>
      <p:sp>
        <p:nvSpPr>
          <p:cNvPr id="30" name="TextBox 29">
            <a:extLst>
              <a:ext uri="{FF2B5EF4-FFF2-40B4-BE49-F238E27FC236}">
                <a16:creationId xmlns:a16="http://schemas.microsoft.com/office/drawing/2014/main" id="{D7577906-101A-B100-B828-C143C0CB9051}"/>
              </a:ext>
            </a:extLst>
          </p:cNvPr>
          <p:cNvSpPr txBox="1"/>
          <p:nvPr/>
        </p:nvSpPr>
        <p:spPr>
          <a:xfrm>
            <a:off x="8991600" y="3312160"/>
            <a:ext cx="538480" cy="369332"/>
          </a:xfrm>
          <a:prstGeom prst="rect">
            <a:avLst/>
          </a:prstGeom>
          <a:noFill/>
        </p:spPr>
        <p:txBody>
          <a:bodyPr wrap="square" rtlCol="0">
            <a:spAutoFit/>
          </a:bodyPr>
          <a:lstStyle/>
          <a:p>
            <a:r>
              <a:rPr lang="en-IN" dirty="0"/>
              <a:t>250</a:t>
            </a:r>
          </a:p>
        </p:txBody>
      </p:sp>
      <p:sp>
        <p:nvSpPr>
          <p:cNvPr id="31" name="TextBox 30">
            <a:extLst>
              <a:ext uri="{FF2B5EF4-FFF2-40B4-BE49-F238E27FC236}">
                <a16:creationId xmlns:a16="http://schemas.microsoft.com/office/drawing/2014/main" id="{EECB8FA2-8C68-C4AF-1B13-7185DBCF6348}"/>
              </a:ext>
            </a:extLst>
          </p:cNvPr>
          <p:cNvSpPr txBox="1"/>
          <p:nvPr/>
        </p:nvSpPr>
        <p:spPr>
          <a:xfrm>
            <a:off x="8971280" y="2641600"/>
            <a:ext cx="538480" cy="369332"/>
          </a:xfrm>
          <a:prstGeom prst="rect">
            <a:avLst/>
          </a:prstGeom>
          <a:noFill/>
        </p:spPr>
        <p:txBody>
          <a:bodyPr wrap="square" rtlCol="0">
            <a:spAutoFit/>
          </a:bodyPr>
          <a:lstStyle/>
          <a:p>
            <a:r>
              <a:rPr lang="en-IN" dirty="0"/>
              <a:t>270</a:t>
            </a:r>
          </a:p>
        </p:txBody>
      </p:sp>
      <p:sp>
        <p:nvSpPr>
          <p:cNvPr id="32" name="TextBox 31">
            <a:extLst>
              <a:ext uri="{FF2B5EF4-FFF2-40B4-BE49-F238E27FC236}">
                <a16:creationId xmlns:a16="http://schemas.microsoft.com/office/drawing/2014/main" id="{8DD279EB-D3F6-4C64-7A32-A61ADA588D17}"/>
              </a:ext>
            </a:extLst>
          </p:cNvPr>
          <p:cNvSpPr txBox="1"/>
          <p:nvPr/>
        </p:nvSpPr>
        <p:spPr>
          <a:xfrm>
            <a:off x="8950960" y="1544320"/>
            <a:ext cx="538480" cy="369332"/>
          </a:xfrm>
          <a:prstGeom prst="rect">
            <a:avLst/>
          </a:prstGeom>
          <a:noFill/>
        </p:spPr>
        <p:txBody>
          <a:bodyPr wrap="square" rtlCol="0">
            <a:spAutoFit/>
          </a:bodyPr>
          <a:lstStyle/>
          <a:p>
            <a:r>
              <a:rPr lang="en-IN" dirty="0"/>
              <a:t>300</a:t>
            </a:r>
          </a:p>
        </p:txBody>
      </p:sp>
      <p:sp>
        <p:nvSpPr>
          <p:cNvPr id="33" name="TextBox 32">
            <a:extLst>
              <a:ext uri="{FF2B5EF4-FFF2-40B4-BE49-F238E27FC236}">
                <a16:creationId xmlns:a16="http://schemas.microsoft.com/office/drawing/2014/main" id="{F6842053-C289-CC45-AAA0-2190D7700082}"/>
              </a:ext>
            </a:extLst>
          </p:cNvPr>
          <p:cNvSpPr txBox="1"/>
          <p:nvPr/>
        </p:nvSpPr>
        <p:spPr>
          <a:xfrm>
            <a:off x="9184640" y="6410960"/>
            <a:ext cx="538480" cy="369332"/>
          </a:xfrm>
          <a:prstGeom prst="rect">
            <a:avLst/>
          </a:prstGeom>
          <a:noFill/>
        </p:spPr>
        <p:txBody>
          <a:bodyPr wrap="square" rtlCol="0">
            <a:spAutoFit/>
          </a:bodyPr>
          <a:lstStyle/>
          <a:p>
            <a:r>
              <a:rPr lang="en-IN" dirty="0"/>
              <a:t>0</a:t>
            </a:r>
          </a:p>
        </p:txBody>
      </p:sp>
      <p:graphicFrame>
        <p:nvGraphicFramePr>
          <p:cNvPr id="34" name="Table 33">
            <a:extLst>
              <a:ext uri="{FF2B5EF4-FFF2-40B4-BE49-F238E27FC236}">
                <a16:creationId xmlns:a16="http://schemas.microsoft.com/office/drawing/2014/main" id="{54BCFEBE-BBF5-875C-D7BD-3E1B986B9148}"/>
              </a:ext>
            </a:extLst>
          </p:cNvPr>
          <p:cNvGraphicFramePr>
            <a:graphicFrameLocks noGrp="1"/>
          </p:cNvGraphicFramePr>
          <p:nvPr>
            <p:extLst>
              <p:ext uri="{D42A27DB-BD31-4B8C-83A1-F6EECF244321}">
                <p14:modId xmlns:p14="http://schemas.microsoft.com/office/powerpoint/2010/main" val="82825204"/>
              </p:ext>
            </p:extLst>
          </p:nvPr>
        </p:nvGraphicFramePr>
        <p:xfrm>
          <a:off x="579118" y="2866255"/>
          <a:ext cx="6278879" cy="1362288"/>
        </p:xfrm>
        <a:graphic>
          <a:graphicData uri="http://schemas.openxmlformats.org/drawingml/2006/table">
            <a:tbl>
              <a:tblPr firstRow="1" bandRow="1">
                <a:tableStyleId>{5C22544A-7EE6-4342-B048-85BDC9FD1C3A}</a:tableStyleId>
              </a:tblPr>
              <a:tblGrid>
                <a:gridCol w="1493940">
                  <a:extLst>
                    <a:ext uri="{9D8B030D-6E8A-4147-A177-3AD203B41FA5}">
                      <a16:colId xmlns:a16="http://schemas.microsoft.com/office/drawing/2014/main" val="2341289840"/>
                    </a:ext>
                  </a:extLst>
                </a:gridCol>
                <a:gridCol w="1526417">
                  <a:extLst>
                    <a:ext uri="{9D8B030D-6E8A-4147-A177-3AD203B41FA5}">
                      <a16:colId xmlns:a16="http://schemas.microsoft.com/office/drawing/2014/main" val="3971078320"/>
                    </a:ext>
                  </a:extLst>
                </a:gridCol>
                <a:gridCol w="1558894">
                  <a:extLst>
                    <a:ext uri="{9D8B030D-6E8A-4147-A177-3AD203B41FA5}">
                      <a16:colId xmlns:a16="http://schemas.microsoft.com/office/drawing/2014/main" val="3935680641"/>
                    </a:ext>
                  </a:extLst>
                </a:gridCol>
                <a:gridCol w="1699628">
                  <a:extLst>
                    <a:ext uri="{9D8B030D-6E8A-4147-A177-3AD203B41FA5}">
                      <a16:colId xmlns:a16="http://schemas.microsoft.com/office/drawing/2014/main" val="3538360724"/>
                    </a:ext>
                  </a:extLst>
                </a:gridCol>
              </a:tblGrid>
              <a:tr h="681144">
                <a:tc>
                  <a:txBody>
                    <a:bodyPr/>
                    <a:lstStyle/>
                    <a:p>
                      <a:pPr algn="ctr"/>
                      <a:r>
                        <a:rPr lang="en-IN" sz="2400" b="0" dirty="0">
                          <a:solidFill>
                            <a:schemeClr val="tx1"/>
                          </a:solidFill>
                          <a:latin typeface="Times New Roman" panose="02020603050405020304" pitchFamily="18" charset="0"/>
                          <a:cs typeface="Times New Roman" panose="02020603050405020304" pitchFamily="18" charset="0"/>
                        </a:rPr>
                        <a:t>210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400" b="0" dirty="0">
                          <a:solidFill>
                            <a:schemeClr val="tx1"/>
                          </a:solidFill>
                          <a:latin typeface="Times New Roman" panose="02020603050405020304" pitchFamily="18" charset="0"/>
                          <a:cs typeface="Times New Roman" panose="02020603050405020304" pitchFamily="18" charset="0"/>
                        </a:rPr>
                        <a:t>40k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400" b="0" dirty="0">
                          <a:solidFill>
                            <a:schemeClr val="tx1"/>
                          </a:solidFill>
                          <a:latin typeface="Times New Roman" panose="02020603050405020304" pitchFamily="18" charset="0"/>
                          <a:cs typeface="Times New Roman" panose="02020603050405020304" pitchFamily="18" charset="0"/>
                        </a:rPr>
                        <a:t>p2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400" b="0" dirty="0">
                          <a:solidFill>
                            <a:schemeClr val="tx1"/>
                          </a:solidFill>
                          <a:latin typeface="Times New Roman" panose="02020603050405020304" pitchFamily="18" charset="0"/>
                          <a:cs typeface="Times New Roman" panose="02020603050405020304" pitchFamily="18" charset="0"/>
                        </a:rPr>
                        <a:t>In-use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9315176"/>
                  </a:ext>
                </a:extLst>
              </a:tr>
              <a:tr h="681144">
                <a:tc>
                  <a:txBody>
                    <a:bodyPr/>
                    <a:lstStyle/>
                    <a:p>
                      <a:pPr algn="ctr"/>
                      <a:r>
                        <a:rPr lang="en-IN" sz="2400" dirty="0">
                          <a:solidFill>
                            <a:schemeClr val="tx1"/>
                          </a:solidFill>
                          <a:latin typeface="Times New Roman" panose="02020603050405020304" pitchFamily="18" charset="0"/>
                          <a:cs typeface="Times New Roman" panose="02020603050405020304" pitchFamily="18" charset="0"/>
                        </a:rPr>
                        <a:t>250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400" dirty="0">
                          <a:solidFill>
                            <a:schemeClr val="tx1"/>
                          </a:solidFill>
                          <a:latin typeface="Times New Roman" panose="02020603050405020304" pitchFamily="18" charset="0"/>
                          <a:cs typeface="Times New Roman" panose="02020603050405020304" pitchFamily="18" charset="0"/>
                        </a:rPr>
                        <a:t>50k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400" dirty="0">
                          <a:solidFill>
                            <a:schemeClr val="tx1"/>
                          </a:solidFill>
                          <a:latin typeface="Times New Roman" panose="02020603050405020304" pitchFamily="18" charset="0"/>
                          <a:cs typeface="Times New Roman" panose="02020603050405020304" pitchFamily="18" charset="0"/>
                        </a:rPr>
                        <a:t>Free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74348359"/>
                  </a:ext>
                </a:extLst>
              </a:tr>
            </a:tbl>
          </a:graphicData>
        </a:graphic>
      </p:graphicFrame>
      <p:graphicFrame>
        <p:nvGraphicFramePr>
          <p:cNvPr id="26" name="Table 25">
            <a:extLst>
              <a:ext uri="{FF2B5EF4-FFF2-40B4-BE49-F238E27FC236}">
                <a16:creationId xmlns:a16="http://schemas.microsoft.com/office/drawing/2014/main" id="{738B0B1D-5627-922A-2D5B-E53C5FB46227}"/>
              </a:ext>
            </a:extLst>
          </p:cNvPr>
          <p:cNvGraphicFramePr>
            <a:graphicFrameLocks noGrp="1"/>
          </p:cNvGraphicFramePr>
          <p:nvPr>
            <p:extLst>
              <p:ext uri="{D42A27DB-BD31-4B8C-83A1-F6EECF244321}">
                <p14:modId xmlns:p14="http://schemas.microsoft.com/office/powerpoint/2010/main" val="4234121095"/>
              </p:ext>
            </p:extLst>
          </p:nvPr>
        </p:nvGraphicFramePr>
        <p:xfrm>
          <a:off x="568958" y="3557559"/>
          <a:ext cx="6278879" cy="681144"/>
        </p:xfrm>
        <a:graphic>
          <a:graphicData uri="http://schemas.openxmlformats.org/drawingml/2006/table">
            <a:tbl>
              <a:tblPr firstRow="1" bandRow="1">
                <a:tableStyleId>{5C22544A-7EE6-4342-B048-85BDC9FD1C3A}</a:tableStyleId>
              </a:tblPr>
              <a:tblGrid>
                <a:gridCol w="1493940">
                  <a:extLst>
                    <a:ext uri="{9D8B030D-6E8A-4147-A177-3AD203B41FA5}">
                      <a16:colId xmlns:a16="http://schemas.microsoft.com/office/drawing/2014/main" val="1763370724"/>
                    </a:ext>
                  </a:extLst>
                </a:gridCol>
                <a:gridCol w="1526417">
                  <a:extLst>
                    <a:ext uri="{9D8B030D-6E8A-4147-A177-3AD203B41FA5}">
                      <a16:colId xmlns:a16="http://schemas.microsoft.com/office/drawing/2014/main" val="1145009436"/>
                    </a:ext>
                  </a:extLst>
                </a:gridCol>
                <a:gridCol w="1558894">
                  <a:extLst>
                    <a:ext uri="{9D8B030D-6E8A-4147-A177-3AD203B41FA5}">
                      <a16:colId xmlns:a16="http://schemas.microsoft.com/office/drawing/2014/main" val="1827785880"/>
                    </a:ext>
                  </a:extLst>
                </a:gridCol>
                <a:gridCol w="1699628">
                  <a:extLst>
                    <a:ext uri="{9D8B030D-6E8A-4147-A177-3AD203B41FA5}">
                      <a16:colId xmlns:a16="http://schemas.microsoft.com/office/drawing/2014/main" val="4251769669"/>
                    </a:ext>
                  </a:extLst>
                </a:gridCol>
              </a:tblGrid>
              <a:tr h="681144">
                <a:tc>
                  <a:txBody>
                    <a:bodyPr/>
                    <a:lstStyle/>
                    <a:p>
                      <a:pPr algn="ctr"/>
                      <a:r>
                        <a:rPr lang="en-IN" sz="2400" b="0" dirty="0">
                          <a:solidFill>
                            <a:schemeClr val="tx1"/>
                          </a:solidFill>
                          <a:latin typeface="Times New Roman" panose="02020603050405020304" pitchFamily="18" charset="0"/>
                          <a:cs typeface="Times New Roman" panose="02020603050405020304" pitchFamily="18" charset="0"/>
                        </a:rPr>
                        <a:t>250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IN" sz="2400" b="0" dirty="0">
                          <a:solidFill>
                            <a:schemeClr val="tx1"/>
                          </a:solidFill>
                          <a:latin typeface="Times New Roman" panose="02020603050405020304" pitchFamily="18" charset="0"/>
                          <a:cs typeface="Times New Roman" panose="02020603050405020304" pitchFamily="18" charset="0"/>
                        </a:rPr>
                        <a:t>20K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IN" sz="2400" b="0" dirty="0">
                          <a:solidFill>
                            <a:schemeClr val="tx1"/>
                          </a:solidFill>
                          <a:latin typeface="Times New Roman" panose="02020603050405020304" pitchFamily="18" charset="0"/>
                          <a:cs typeface="Times New Roman" panose="02020603050405020304" pitchFamily="18" charset="0"/>
                        </a:rPr>
                        <a:t>p3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IN" sz="2400" b="0" dirty="0">
                          <a:solidFill>
                            <a:schemeClr val="tx1"/>
                          </a:solidFill>
                          <a:latin typeface="Times New Roman" panose="02020603050405020304" pitchFamily="18" charset="0"/>
                          <a:cs typeface="Times New Roman" panose="02020603050405020304" pitchFamily="18" charset="0"/>
                        </a:rPr>
                        <a:t>In-use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0382510"/>
                  </a:ext>
                </a:extLst>
              </a:tr>
            </a:tbl>
          </a:graphicData>
        </a:graphic>
      </p:graphicFrame>
      <p:sp>
        <p:nvSpPr>
          <p:cNvPr id="35" name="TextBox 34">
            <a:extLst>
              <a:ext uri="{FF2B5EF4-FFF2-40B4-BE49-F238E27FC236}">
                <a16:creationId xmlns:a16="http://schemas.microsoft.com/office/drawing/2014/main" id="{68A44921-875F-3DDA-0ED4-21C215F66B03}"/>
              </a:ext>
            </a:extLst>
          </p:cNvPr>
          <p:cNvSpPr txBox="1"/>
          <p:nvPr/>
        </p:nvSpPr>
        <p:spPr>
          <a:xfrm>
            <a:off x="9580880" y="4861787"/>
            <a:ext cx="1097280" cy="648000"/>
          </a:xfrm>
          <a:prstGeom prst="rect">
            <a:avLst/>
          </a:prstGeom>
          <a:solidFill>
            <a:schemeClr val="tx1">
              <a:lumMod val="75000"/>
              <a:lumOff val="25000"/>
            </a:schemeClr>
          </a:solidFill>
          <a:ln w="9525">
            <a:solidFill>
              <a:schemeClr val="tx1"/>
            </a:solidFill>
          </a:ln>
        </p:spPr>
        <p:txBody>
          <a:bodyPr wrap="square" rtlCol="0">
            <a:spAutoFit/>
          </a:bodyPr>
          <a:lstStyle/>
          <a:p>
            <a:endParaRPr lang="en-IN" dirty="0"/>
          </a:p>
        </p:txBody>
      </p:sp>
      <p:graphicFrame>
        <p:nvGraphicFramePr>
          <p:cNvPr id="36" name="Table 35">
            <a:extLst>
              <a:ext uri="{FF2B5EF4-FFF2-40B4-BE49-F238E27FC236}">
                <a16:creationId xmlns:a16="http://schemas.microsoft.com/office/drawing/2014/main" id="{1C8E3291-87B5-45D5-09A5-7F8B9D7A1A11}"/>
              </a:ext>
            </a:extLst>
          </p:cNvPr>
          <p:cNvGraphicFramePr>
            <a:graphicFrameLocks noGrp="1"/>
          </p:cNvGraphicFramePr>
          <p:nvPr>
            <p:extLst>
              <p:ext uri="{D42A27DB-BD31-4B8C-83A1-F6EECF244321}">
                <p14:modId xmlns:p14="http://schemas.microsoft.com/office/powerpoint/2010/main" val="467489392"/>
              </p:ext>
            </p:extLst>
          </p:nvPr>
        </p:nvGraphicFramePr>
        <p:xfrm>
          <a:off x="579118" y="2143103"/>
          <a:ext cx="6278879" cy="792480"/>
        </p:xfrm>
        <a:graphic>
          <a:graphicData uri="http://schemas.openxmlformats.org/drawingml/2006/table">
            <a:tbl>
              <a:tblPr firstRow="1" bandRow="1">
                <a:tableStyleId>{5C22544A-7EE6-4342-B048-85BDC9FD1C3A}</a:tableStyleId>
              </a:tblPr>
              <a:tblGrid>
                <a:gridCol w="1493940">
                  <a:extLst>
                    <a:ext uri="{9D8B030D-6E8A-4147-A177-3AD203B41FA5}">
                      <a16:colId xmlns:a16="http://schemas.microsoft.com/office/drawing/2014/main" val="2647661774"/>
                    </a:ext>
                  </a:extLst>
                </a:gridCol>
                <a:gridCol w="1526417">
                  <a:extLst>
                    <a:ext uri="{9D8B030D-6E8A-4147-A177-3AD203B41FA5}">
                      <a16:colId xmlns:a16="http://schemas.microsoft.com/office/drawing/2014/main" val="885044556"/>
                    </a:ext>
                  </a:extLst>
                </a:gridCol>
                <a:gridCol w="1558894">
                  <a:extLst>
                    <a:ext uri="{9D8B030D-6E8A-4147-A177-3AD203B41FA5}">
                      <a16:colId xmlns:a16="http://schemas.microsoft.com/office/drawing/2014/main" val="3359219656"/>
                    </a:ext>
                  </a:extLst>
                </a:gridCol>
                <a:gridCol w="1699628">
                  <a:extLst>
                    <a:ext uri="{9D8B030D-6E8A-4147-A177-3AD203B41FA5}">
                      <a16:colId xmlns:a16="http://schemas.microsoft.com/office/drawing/2014/main" val="3354483853"/>
                    </a:ext>
                  </a:extLst>
                </a:gridCol>
              </a:tblGrid>
              <a:tr h="327136">
                <a:tc>
                  <a:txBody>
                    <a:bodyPr/>
                    <a:lstStyle/>
                    <a:p>
                      <a:pPr algn="ctr"/>
                      <a:r>
                        <a:rPr lang="en-IN" sz="2000" b="0" dirty="0">
                          <a:solidFill>
                            <a:schemeClr val="tx1"/>
                          </a:solidFill>
                          <a:latin typeface="Times New Roman" panose="02020603050405020304" pitchFamily="18" charset="0"/>
                          <a:cs typeface="Times New Roman" panose="02020603050405020304" pitchFamily="18" charset="0"/>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IN" sz="2000" b="0" dirty="0">
                          <a:solidFill>
                            <a:schemeClr val="tx1"/>
                          </a:solidFill>
                          <a:latin typeface="Times New Roman" panose="02020603050405020304" pitchFamily="18" charset="0"/>
                          <a:cs typeface="Times New Roman" panose="02020603050405020304" pitchFamily="18" charset="0"/>
                        </a:rPr>
                        <a:t>50K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IN" sz="2000" b="0" dirty="0">
                          <a:solidFill>
                            <a:schemeClr val="tx1"/>
                          </a:solidFill>
                          <a:latin typeface="Times New Roman" panose="02020603050405020304" pitchFamily="18" charset="0"/>
                          <a:cs typeface="Times New Roman" panose="02020603050405020304" pitchFamily="18" charset="0"/>
                        </a:rPr>
                        <a:t>p4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IN" sz="2000" b="0" dirty="0">
                          <a:solidFill>
                            <a:schemeClr val="tx1"/>
                          </a:solidFill>
                          <a:latin typeface="Times New Roman" panose="02020603050405020304" pitchFamily="18" charset="0"/>
                          <a:cs typeface="Times New Roman" panose="02020603050405020304" pitchFamily="18" charset="0"/>
                        </a:rPr>
                        <a:t>In-use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19936770"/>
                  </a:ext>
                </a:extLst>
              </a:tr>
              <a:tr h="327136">
                <a:tc>
                  <a:txBody>
                    <a:bodyPr/>
                    <a:lstStyle/>
                    <a:p>
                      <a:pPr algn="ctr"/>
                      <a:r>
                        <a:rPr lang="en-IN" sz="2000" b="0" dirty="0">
                          <a:solidFill>
                            <a:schemeClr val="tx1"/>
                          </a:solidFill>
                          <a:latin typeface="Times New Roman" panose="02020603050405020304" pitchFamily="18" charset="0"/>
                          <a:cs typeface="Times New Roman" panose="02020603050405020304" pitchFamily="18" charset="0"/>
                        </a:rPr>
                        <a:t>150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IN" sz="2000" b="0" dirty="0">
                          <a:solidFill>
                            <a:schemeClr val="tx1"/>
                          </a:solidFill>
                          <a:latin typeface="Times New Roman" panose="02020603050405020304" pitchFamily="18" charset="0"/>
                          <a:cs typeface="Times New Roman" panose="02020603050405020304" pitchFamily="18" charset="0"/>
                        </a:rPr>
                        <a:t>60k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IN" sz="20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IN" sz="2000" b="0" dirty="0">
                          <a:solidFill>
                            <a:schemeClr val="tx1"/>
                          </a:solidFill>
                          <a:latin typeface="Times New Roman" panose="02020603050405020304" pitchFamily="18" charset="0"/>
                          <a:cs typeface="Times New Roman" panose="02020603050405020304" pitchFamily="18" charset="0"/>
                        </a:rPr>
                        <a:t>Free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55453450"/>
                  </a:ext>
                </a:extLst>
              </a:tr>
            </a:tbl>
          </a:graphicData>
        </a:graphic>
      </p:graphicFrame>
      <p:sp>
        <p:nvSpPr>
          <p:cNvPr id="39" name="TextBox 38">
            <a:extLst>
              <a:ext uri="{FF2B5EF4-FFF2-40B4-BE49-F238E27FC236}">
                <a16:creationId xmlns:a16="http://schemas.microsoft.com/office/drawing/2014/main" id="{BBCA4D3A-2E77-5584-70F7-63E3835B0DB7}"/>
              </a:ext>
            </a:extLst>
          </p:cNvPr>
          <p:cNvSpPr txBox="1"/>
          <p:nvPr/>
        </p:nvSpPr>
        <p:spPr>
          <a:xfrm>
            <a:off x="8940800" y="4653280"/>
            <a:ext cx="538480" cy="369332"/>
          </a:xfrm>
          <a:prstGeom prst="rect">
            <a:avLst/>
          </a:prstGeom>
          <a:noFill/>
        </p:spPr>
        <p:txBody>
          <a:bodyPr wrap="square" rtlCol="0">
            <a:spAutoFit/>
          </a:bodyPr>
          <a:lstStyle/>
          <a:p>
            <a:r>
              <a:rPr lang="en-IN" dirty="0"/>
              <a:t>150</a:t>
            </a:r>
          </a:p>
        </p:txBody>
      </p:sp>
      <p:sp>
        <p:nvSpPr>
          <p:cNvPr id="5" name="TextBox 4">
            <a:extLst>
              <a:ext uri="{FF2B5EF4-FFF2-40B4-BE49-F238E27FC236}">
                <a16:creationId xmlns:a16="http://schemas.microsoft.com/office/drawing/2014/main" id="{629933EB-0677-1651-AE59-B0DC31152DD6}"/>
              </a:ext>
            </a:extLst>
          </p:cNvPr>
          <p:cNvSpPr txBox="1"/>
          <p:nvPr/>
        </p:nvSpPr>
        <p:spPr>
          <a:xfrm>
            <a:off x="510651" y="5175677"/>
            <a:ext cx="8036560" cy="1446550"/>
          </a:xfrm>
          <a:prstGeom prst="rect">
            <a:avLst/>
          </a:prstGeom>
          <a:noFill/>
        </p:spPr>
        <p:txBody>
          <a:bodyPr wrap="square">
            <a:spAutoFit/>
          </a:bodyPr>
          <a:lstStyle/>
          <a:p>
            <a:pPr algn="l"/>
            <a:r>
              <a:rPr lang="en-IN" sz="2200" i="0" u="none" strike="noStrike" baseline="0" dirty="0">
                <a:latin typeface="Times New Roman" panose="02020603050405020304" pitchFamily="18" charset="0"/>
                <a:cs typeface="Times New Roman" panose="02020603050405020304" pitchFamily="18" charset="0"/>
              </a:rPr>
              <a:t>Techniques used to select a free hole from the set of available holes </a:t>
            </a:r>
          </a:p>
          <a:p>
            <a:pPr marL="342900" indent="-342900" algn="l">
              <a:buFont typeface="Arial" panose="020B0604020202020204" pitchFamily="34" charset="0"/>
              <a:buChar char="•"/>
            </a:pPr>
            <a:r>
              <a:rPr lang="en-IN" sz="2200" i="0" u="none" strike="noStrike" baseline="0" dirty="0">
                <a:latin typeface="Times New Roman" panose="02020603050405020304" pitchFamily="18" charset="0"/>
                <a:cs typeface="Times New Roman" panose="02020603050405020304" pitchFamily="18" charset="0"/>
              </a:rPr>
              <a:t>first-fit </a:t>
            </a:r>
          </a:p>
          <a:p>
            <a:pPr marL="342900" indent="-342900" algn="l">
              <a:buFont typeface="Arial" panose="020B0604020202020204" pitchFamily="34" charset="0"/>
              <a:buChar char="•"/>
            </a:pPr>
            <a:r>
              <a:rPr lang="en-IN" sz="2200" i="0" u="none" strike="noStrike" baseline="0" dirty="0">
                <a:latin typeface="Times New Roman" panose="02020603050405020304" pitchFamily="18" charset="0"/>
                <a:cs typeface="Times New Roman" panose="02020603050405020304" pitchFamily="18" charset="0"/>
              </a:rPr>
              <a:t>best-fit </a:t>
            </a:r>
          </a:p>
          <a:p>
            <a:pPr marL="342900" indent="-342900" algn="l">
              <a:buFont typeface="Arial" panose="020B0604020202020204" pitchFamily="34" charset="0"/>
              <a:buChar char="•"/>
            </a:pPr>
            <a:r>
              <a:rPr lang="en-US" sz="2200" i="0" u="none" strike="noStrike" baseline="0" dirty="0">
                <a:latin typeface="Times New Roman" panose="02020603050405020304" pitchFamily="18" charset="0"/>
                <a:cs typeface="Times New Roman" panose="02020603050405020304" pitchFamily="18" charset="0"/>
              </a:rPr>
              <a:t>worst-fit</a:t>
            </a:r>
            <a:endParaRPr lang="en-IN"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0982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40" grpId="0" animBg="1"/>
      <p:bldP spid="18" grpId="0" animBg="1"/>
      <p:bldP spid="19" grpId="0" animBg="1"/>
      <p:bldP spid="25" grpId="0" animBg="1"/>
      <p:bldP spid="29" grpId="0"/>
      <p:bldP spid="30" grpId="0"/>
      <p:bldP spid="31" grpId="0"/>
      <p:bldP spid="35" grpId="0" animBg="1"/>
      <p:bldP spid="39"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46846F0-F200-438E-8BA7-F729921F7A72}"/>
              </a:ext>
            </a:extLst>
          </p:cNvPr>
          <p:cNvSpPr>
            <a:spLocks noGrp="1" noChangeArrowheads="1"/>
          </p:cNvSpPr>
          <p:nvPr/>
        </p:nvSpPr>
        <p:spPr bwMode="auto">
          <a:xfrm>
            <a:off x="1162278" y="986132"/>
            <a:ext cx="9332057" cy="260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lnSpc>
                <a:spcPct val="90000"/>
              </a:lnSpc>
            </a:pPr>
            <a:r>
              <a:rPr lang="en-US" altLang="en-US" sz="2400" b="1" dirty="0">
                <a:solidFill>
                  <a:srgbClr val="006699"/>
                </a:solidFill>
                <a:latin typeface="Times New Roman" panose="02020603050405020304" pitchFamily="18" charset="0"/>
                <a:cs typeface="Times New Roman" panose="02020603050405020304" pitchFamily="18" charset="0"/>
              </a:rPr>
              <a:t>First-fit</a:t>
            </a:r>
            <a:r>
              <a:rPr lang="en-US" altLang="en-US" sz="2400" dirty="0">
                <a:latin typeface="Times New Roman" panose="02020603050405020304" pitchFamily="18" charset="0"/>
                <a:cs typeface="Times New Roman" panose="02020603050405020304" pitchFamily="18" charset="0"/>
              </a:rPr>
              <a:t>:  Allocate the </a:t>
            </a:r>
            <a:r>
              <a:rPr lang="en-US" altLang="en-US" sz="2400" b="1" i="1" dirty="0">
                <a:latin typeface="Times New Roman" panose="02020603050405020304" pitchFamily="18" charset="0"/>
                <a:cs typeface="Times New Roman" panose="02020603050405020304" pitchFamily="18" charset="0"/>
              </a:rPr>
              <a:t>first</a:t>
            </a:r>
            <a:r>
              <a:rPr lang="en-US" altLang="en-US" sz="2400" dirty="0">
                <a:latin typeface="Times New Roman" panose="02020603050405020304" pitchFamily="18" charset="0"/>
                <a:cs typeface="Times New Roman" panose="02020603050405020304" pitchFamily="18" charset="0"/>
              </a:rPr>
              <a:t> hole that is big enough</a:t>
            </a:r>
          </a:p>
          <a:p>
            <a:pPr>
              <a:lnSpc>
                <a:spcPct val="90000"/>
              </a:lnSpc>
            </a:pPr>
            <a:r>
              <a:rPr lang="en-US" altLang="en-US" sz="2400" b="1" dirty="0">
                <a:solidFill>
                  <a:srgbClr val="006699"/>
                </a:solidFill>
                <a:latin typeface="Times New Roman" panose="02020603050405020304" pitchFamily="18" charset="0"/>
                <a:cs typeface="Times New Roman" panose="02020603050405020304" pitchFamily="18" charset="0"/>
              </a:rPr>
              <a:t>Best-fit</a:t>
            </a:r>
            <a:r>
              <a:rPr lang="en-US" altLang="en-US" sz="2400" dirty="0">
                <a:latin typeface="Times New Roman" panose="02020603050405020304" pitchFamily="18" charset="0"/>
                <a:cs typeface="Times New Roman" panose="02020603050405020304" pitchFamily="18" charset="0"/>
              </a:rPr>
              <a:t>:  Allocate the </a:t>
            </a:r>
            <a:r>
              <a:rPr lang="en-US" altLang="en-US" sz="2400" b="1" i="1" dirty="0">
                <a:latin typeface="Times New Roman" panose="02020603050405020304" pitchFamily="18" charset="0"/>
                <a:cs typeface="Times New Roman" panose="02020603050405020304" pitchFamily="18" charset="0"/>
              </a:rPr>
              <a:t>smallest</a:t>
            </a:r>
            <a:r>
              <a:rPr lang="en-US" altLang="en-US" sz="2400" dirty="0">
                <a:latin typeface="Times New Roman" panose="02020603050405020304" pitchFamily="18" charset="0"/>
                <a:cs typeface="Times New Roman" panose="02020603050405020304" pitchFamily="18" charset="0"/>
              </a:rPr>
              <a:t> hole that is big enough; must search entire list, unless ordered by size  </a:t>
            </a:r>
          </a:p>
          <a:p>
            <a:pPr lvl="1">
              <a:lnSpc>
                <a:spcPct val="90000"/>
              </a:lnSpc>
            </a:pPr>
            <a:r>
              <a:rPr lang="en-US" altLang="en-US" sz="2400" dirty="0">
                <a:latin typeface="Times New Roman" panose="02020603050405020304" pitchFamily="18" charset="0"/>
                <a:cs typeface="Times New Roman" panose="02020603050405020304" pitchFamily="18" charset="0"/>
              </a:rPr>
              <a:t>Produces the smallest leftover hole</a:t>
            </a:r>
          </a:p>
          <a:p>
            <a:pPr>
              <a:lnSpc>
                <a:spcPct val="90000"/>
              </a:lnSpc>
            </a:pPr>
            <a:r>
              <a:rPr lang="en-US" altLang="en-US" sz="2400" b="1" dirty="0">
                <a:solidFill>
                  <a:srgbClr val="006699"/>
                </a:solidFill>
                <a:latin typeface="Times New Roman" panose="02020603050405020304" pitchFamily="18" charset="0"/>
                <a:cs typeface="Times New Roman" panose="02020603050405020304" pitchFamily="18" charset="0"/>
              </a:rPr>
              <a:t>Worst-fit</a:t>
            </a:r>
            <a:r>
              <a:rPr lang="en-US" altLang="en-US" sz="2400" dirty="0">
                <a:latin typeface="Times New Roman" panose="02020603050405020304" pitchFamily="18" charset="0"/>
                <a:cs typeface="Times New Roman" panose="02020603050405020304" pitchFamily="18" charset="0"/>
              </a:rPr>
              <a:t>:  Allocate the </a:t>
            </a:r>
            <a:r>
              <a:rPr lang="en-US" altLang="en-US" sz="2400" b="1" i="1" dirty="0">
                <a:latin typeface="Times New Roman" panose="02020603050405020304" pitchFamily="18" charset="0"/>
                <a:cs typeface="Times New Roman" panose="02020603050405020304" pitchFamily="18" charset="0"/>
              </a:rPr>
              <a:t>largest</a:t>
            </a:r>
            <a:r>
              <a:rPr lang="en-US" altLang="en-US" sz="2400" dirty="0">
                <a:latin typeface="Times New Roman" panose="02020603050405020304" pitchFamily="18" charset="0"/>
                <a:cs typeface="Times New Roman" panose="02020603050405020304" pitchFamily="18" charset="0"/>
              </a:rPr>
              <a:t> hole; must also search entire list  </a:t>
            </a:r>
          </a:p>
          <a:p>
            <a:pPr lvl="1">
              <a:lnSpc>
                <a:spcPct val="90000"/>
              </a:lnSpc>
            </a:pPr>
            <a:r>
              <a:rPr lang="en-US" altLang="en-US" sz="2400" dirty="0">
                <a:latin typeface="Times New Roman" panose="02020603050405020304" pitchFamily="18" charset="0"/>
                <a:cs typeface="Times New Roman" panose="02020603050405020304" pitchFamily="18" charset="0"/>
              </a:rPr>
              <a:t>Produces the largest leftover hole</a:t>
            </a:r>
          </a:p>
        </p:txBody>
      </p:sp>
      <p:sp>
        <p:nvSpPr>
          <p:cNvPr id="5" name="Text Box 5">
            <a:extLst>
              <a:ext uri="{FF2B5EF4-FFF2-40B4-BE49-F238E27FC236}">
                <a16:creationId xmlns:a16="http://schemas.microsoft.com/office/drawing/2014/main" id="{6E8A16A6-712F-4B6F-B60A-954775598F68}"/>
              </a:ext>
            </a:extLst>
          </p:cNvPr>
          <p:cNvSpPr txBox="1">
            <a:spLocks noChangeArrowheads="1"/>
          </p:cNvSpPr>
          <p:nvPr/>
        </p:nvSpPr>
        <p:spPr bwMode="auto">
          <a:xfrm>
            <a:off x="1172911" y="3696721"/>
            <a:ext cx="9044978" cy="830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8" rIns="91435" bIns="45718" anchor="ctr">
            <a:spAutoFit/>
          </a:bodyPr>
          <a:ls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742950" indent="-28575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1143000" indent="-228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600200" indent="-228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2057400" indent="-228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514600" indent="-228600" algn="l" defTabSz="914400" rtl="0" eaLnBrk="0" fontAlgn="base" latinLnBrk="0"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6pPr>
            <a:lvl7pPr marL="2971800" indent="-228600" algn="l" defTabSz="914400" rtl="0" eaLnBrk="0" fontAlgn="base" latinLnBrk="0"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7pPr>
            <a:lvl8pPr marL="3429000" indent="-228600" algn="l" defTabSz="914400" rtl="0" eaLnBrk="0" fontAlgn="base" latinLnBrk="0"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8pPr>
            <a:lvl9pPr marL="3886200" indent="-228600" algn="l" defTabSz="914400" rtl="0" eaLnBrk="0" fontAlgn="base" latinLnBrk="0"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9pPr>
          </a:lstStyle>
          <a:p>
            <a:pPr>
              <a:spcBef>
                <a:spcPct val="50000"/>
              </a:spcBef>
            </a:pPr>
            <a:r>
              <a:rPr lang="en-US" altLang="en-US" sz="2400" dirty="0">
                <a:latin typeface="Times New Roman" panose="02020603050405020304" pitchFamily="18" charset="0"/>
                <a:cs typeface="Times New Roman" panose="02020603050405020304" pitchFamily="18" charset="0"/>
              </a:rPr>
              <a:t>First-fit and best-fit better than worst-fit in terms of speed and storage utilization</a:t>
            </a:r>
          </a:p>
        </p:txBody>
      </p:sp>
    </p:spTree>
    <p:extLst>
      <p:ext uri="{BB962C8B-B14F-4D97-AF65-F5344CB8AC3E}">
        <p14:creationId xmlns:p14="http://schemas.microsoft.com/office/powerpoint/2010/main" val="2961158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F25D4-B5B6-4FA9-CE35-17C16C8063D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115D188-DDFE-21E8-5680-F4066FCE47FF}"/>
              </a:ext>
            </a:extLst>
          </p:cNvPr>
          <p:cNvSpPr txBox="1"/>
          <p:nvPr/>
        </p:nvSpPr>
        <p:spPr>
          <a:xfrm>
            <a:off x="894080" y="115521"/>
            <a:ext cx="7091680" cy="707886"/>
          </a:xfrm>
          <a:prstGeom prst="rect">
            <a:avLst/>
          </a:prstGeom>
          <a:noFill/>
        </p:spPr>
        <p:txBody>
          <a:bodyPr wrap="square">
            <a:spAutoFit/>
          </a:bodyPr>
          <a:lstStyle/>
          <a:p>
            <a:pPr marL="285750" indent="-28575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MVT (Multiprogramming with variable number of tasks)</a:t>
            </a:r>
          </a:p>
          <a:p>
            <a:pPr marL="742950" lvl="1" indent="-285750">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Each partition size is variable (known as holes).</a:t>
            </a:r>
          </a:p>
        </p:txBody>
      </p:sp>
      <p:grpSp>
        <p:nvGrpSpPr>
          <p:cNvPr id="9" name="Group 8">
            <a:extLst>
              <a:ext uri="{FF2B5EF4-FFF2-40B4-BE49-F238E27FC236}">
                <a16:creationId xmlns:a16="http://schemas.microsoft.com/office/drawing/2014/main" id="{FE7E30CF-4D24-88BF-C226-4B1938555C18}"/>
              </a:ext>
            </a:extLst>
          </p:cNvPr>
          <p:cNvGrpSpPr/>
          <p:nvPr/>
        </p:nvGrpSpPr>
        <p:grpSpPr>
          <a:xfrm>
            <a:off x="12636560" y="1058744"/>
            <a:ext cx="1209040" cy="3371972"/>
            <a:chOff x="894080" y="2783840"/>
            <a:chExt cx="1209040" cy="3371972"/>
          </a:xfrm>
        </p:grpSpPr>
        <p:sp>
          <p:nvSpPr>
            <p:cNvPr id="2" name="TextBox 1">
              <a:extLst>
                <a:ext uri="{FF2B5EF4-FFF2-40B4-BE49-F238E27FC236}">
                  <a16:creationId xmlns:a16="http://schemas.microsoft.com/office/drawing/2014/main" id="{B99D0120-9128-76FC-8A8C-B0850E44A3C1}"/>
                </a:ext>
              </a:extLst>
            </p:cNvPr>
            <p:cNvSpPr txBox="1"/>
            <p:nvPr/>
          </p:nvSpPr>
          <p:spPr>
            <a:xfrm>
              <a:off x="894080" y="2783840"/>
              <a:ext cx="1209040" cy="3369359"/>
            </a:xfrm>
            <a:prstGeom prst="rect">
              <a:avLst/>
            </a:prstGeom>
            <a:noFill/>
            <a:ln w="12700">
              <a:solidFill>
                <a:schemeClr val="tx1"/>
              </a:solidFill>
            </a:ln>
          </p:spPr>
          <p:txBody>
            <a:bodyPr wrap="square" rtlCol="0">
              <a:spAutoFit/>
            </a:bodyPr>
            <a:lstStyle/>
            <a:p>
              <a:endParaRPr lang="en-IN" dirty="0"/>
            </a:p>
          </p:txBody>
        </p:sp>
        <p:cxnSp>
          <p:nvCxnSpPr>
            <p:cNvPr id="4" name="Straight Connector 3">
              <a:extLst>
                <a:ext uri="{FF2B5EF4-FFF2-40B4-BE49-F238E27FC236}">
                  <a16:creationId xmlns:a16="http://schemas.microsoft.com/office/drawing/2014/main" id="{2E39D4B0-3802-9D9B-B2C0-24FAA1C0E9EB}"/>
                </a:ext>
              </a:extLst>
            </p:cNvPr>
            <p:cNvCxnSpPr/>
            <p:nvPr/>
          </p:nvCxnSpPr>
          <p:spPr>
            <a:xfrm>
              <a:off x="894080" y="5481320"/>
              <a:ext cx="12090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F832630-D321-672B-D1EA-31B62D2EF99E}"/>
                </a:ext>
              </a:extLst>
            </p:cNvPr>
            <p:cNvSpPr txBox="1"/>
            <p:nvPr/>
          </p:nvSpPr>
          <p:spPr>
            <a:xfrm>
              <a:off x="904240" y="5509481"/>
              <a:ext cx="1198880" cy="646331"/>
            </a:xfrm>
            <a:prstGeom prst="rect">
              <a:avLst/>
            </a:prstGeom>
            <a:noFill/>
          </p:spPr>
          <p:txBody>
            <a:bodyPr wrap="square" rtlCol="0">
              <a:spAutoFit/>
            </a:bodyPr>
            <a:lstStyle/>
            <a:p>
              <a:r>
                <a:rPr lang="en-IN" dirty="0"/>
                <a:t>Operating system</a:t>
              </a:r>
            </a:p>
          </p:txBody>
        </p:sp>
        <p:sp>
          <p:nvSpPr>
            <p:cNvPr id="8" name="TextBox 7">
              <a:extLst>
                <a:ext uri="{FF2B5EF4-FFF2-40B4-BE49-F238E27FC236}">
                  <a16:creationId xmlns:a16="http://schemas.microsoft.com/office/drawing/2014/main" id="{568B435D-4DA5-4244-CFAC-861C155DF67F}"/>
                </a:ext>
              </a:extLst>
            </p:cNvPr>
            <p:cNvSpPr txBox="1"/>
            <p:nvPr/>
          </p:nvSpPr>
          <p:spPr>
            <a:xfrm>
              <a:off x="1148080" y="3982720"/>
              <a:ext cx="721360" cy="369332"/>
            </a:xfrm>
            <a:prstGeom prst="rect">
              <a:avLst/>
            </a:prstGeom>
            <a:noFill/>
          </p:spPr>
          <p:txBody>
            <a:bodyPr wrap="square" rtlCol="0">
              <a:spAutoFit/>
            </a:bodyPr>
            <a:lstStyle/>
            <a:p>
              <a:r>
                <a:rPr lang="en-IN" dirty="0"/>
                <a:t>free</a:t>
              </a:r>
            </a:p>
          </p:txBody>
        </p:sp>
      </p:grpSp>
      <p:grpSp>
        <p:nvGrpSpPr>
          <p:cNvPr id="10" name="Group 9">
            <a:extLst>
              <a:ext uri="{FF2B5EF4-FFF2-40B4-BE49-F238E27FC236}">
                <a16:creationId xmlns:a16="http://schemas.microsoft.com/office/drawing/2014/main" id="{5D089CF0-DB21-AC8C-9BFA-4975C233B527}"/>
              </a:ext>
            </a:extLst>
          </p:cNvPr>
          <p:cNvGrpSpPr/>
          <p:nvPr/>
        </p:nvGrpSpPr>
        <p:grpSpPr>
          <a:xfrm>
            <a:off x="12720320" y="3367528"/>
            <a:ext cx="1209040" cy="3371972"/>
            <a:chOff x="894080" y="2783840"/>
            <a:chExt cx="1209040" cy="3371972"/>
          </a:xfrm>
        </p:grpSpPr>
        <p:sp>
          <p:nvSpPr>
            <p:cNvPr id="11" name="TextBox 10">
              <a:extLst>
                <a:ext uri="{FF2B5EF4-FFF2-40B4-BE49-F238E27FC236}">
                  <a16:creationId xmlns:a16="http://schemas.microsoft.com/office/drawing/2014/main" id="{6137EAF3-1F61-0188-0759-FD43FBEA7112}"/>
                </a:ext>
              </a:extLst>
            </p:cNvPr>
            <p:cNvSpPr txBox="1"/>
            <p:nvPr/>
          </p:nvSpPr>
          <p:spPr>
            <a:xfrm>
              <a:off x="894080" y="2783840"/>
              <a:ext cx="1209040" cy="3369359"/>
            </a:xfrm>
            <a:prstGeom prst="rect">
              <a:avLst/>
            </a:prstGeom>
            <a:noFill/>
            <a:ln w="12700">
              <a:solidFill>
                <a:schemeClr val="tx1"/>
              </a:solidFill>
            </a:ln>
          </p:spPr>
          <p:txBody>
            <a:bodyPr wrap="square" rtlCol="0">
              <a:spAutoFit/>
            </a:bodyPr>
            <a:lstStyle/>
            <a:p>
              <a:endParaRPr lang="en-IN" dirty="0"/>
            </a:p>
          </p:txBody>
        </p:sp>
        <p:cxnSp>
          <p:nvCxnSpPr>
            <p:cNvPr id="12" name="Straight Connector 11">
              <a:extLst>
                <a:ext uri="{FF2B5EF4-FFF2-40B4-BE49-F238E27FC236}">
                  <a16:creationId xmlns:a16="http://schemas.microsoft.com/office/drawing/2014/main" id="{43043C14-4DD9-4B89-6573-C1585C689911}"/>
                </a:ext>
              </a:extLst>
            </p:cNvPr>
            <p:cNvCxnSpPr/>
            <p:nvPr/>
          </p:nvCxnSpPr>
          <p:spPr>
            <a:xfrm>
              <a:off x="894080" y="5481320"/>
              <a:ext cx="12090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CEF0293-4745-A446-6C97-57D7E2242B51}"/>
                </a:ext>
              </a:extLst>
            </p:cNvPr>
            <p:cNvSpPr txBox="1"/>
            <p:nvPr/>
          </p:nvSpPr>
          <p:spPr>
            <a:xfrm>
              <a:off x="904240" y="5509481"/>
              <a:ext cx="1198880" cy="646331"/>
            </a:xfrm>
            <a:prstGeom prst="rect">
              <a:avLst/>
            </a:prstGeom>
            <a:noFill/>
          </p:spPr>
          <p:txBody>
            <a:bodyPr wrap="square" rtlCol="0">
              <a:spAutoFit/>
            </a:bodyPr>
            <a:lstStyle/>
            <a:p>
              <a:r>
                <a:rPr lang="en-IN" dirty="0"/>
                <a:t>Operating system</a:t>
              </a:r>
            </a:p>
          </p:txBody>
        </p:sp>
        <p:sp>
          <p:nvSpPr>
            <p:cNvPr id="14" name="TextBox 13">
              <a:extLst>
                <a:ext uri="{FF2B5EF4-FFF2-40B4-BE49-F238E27FC236}">
                  <a16:creationId xmlns:a16="http://schemas.microsoft.com/office/drawing/2014/main" id="{97D4CB19-BE5B-C204-3059-EE1D474C9786}"/>
                </a:ext>
              </a:extLst>
            </p:cNvPr>
            <p:cNvSpPr txBox="1"/>
            <p:nvPr/>
          </p:nvSpPr>
          <p:spPr>
            <a:xfrm>
              <a:off x="1148080" y="3708400"/>
              <a:ext cx="721360" cy="369332"/>
            </a:xfrm>
            <a:prstGeom prst="rect">
              <a:avLst/>
            </a:prstGeom>
            <a:noFill/>
          </p:spPr>
          <p:txBody>
            <a:bodyPr wrap="square" rtlCol="0">
              <a:spAutoFit/>
            </a:bodyPr>
            <a:lstStyle/>
            <a:p>
              <a:r>
                <a:rPr lang="en-IN" dirty="0"/>
                <a:t>free</a:t>
              </a:r>
            </a:p>
          </p:txBody>
        </p:sp>
      </p:grpSp>
      <p:graphicFrame>
        <p:nvGraphicFramePr>
          <p:cNvPr id="15" name="Table 14">
            <a:extLst>
              <a:ext uri="{FF2B5EF4-FFF2-40B4-BE49-F238E27FC236}">
                <a16:creationId xmlns:a16="http://schemas.microsoft.com/office/drawing/2014/main" id="{67935BCE-567A-F7AC-E815-9078227BBF2A}"/>
              </a:ext>
            </a:extLst>
          </p:cNvPr>
          <p:cNvGraphicFramePr>
            <a:graphicFrameLocks noGrp="1"/>
          </p:cNvGraphicFramePr>
          <p:nvPr>
            <p:extLst>
              <p:ext uri="{D42A27DB-BD31-4B8C-83A1-F6EECF244321}">
                <p14:modId xmlns:p14="http://schemas.microsoft.com/office/powerpoint/2010/main" val="3598648786"/>
              </p:ext>
            </p:extLst>
          </p:nvPr>
        </p:nvGraphicFramePr>
        <p:xfrm>
          <a:off x="690880" y="1748780"/>
          <a:ext cx="1198880" cy="4129584"/>
        </p:xfrm>
        <a:graphic>
          <a:graphicData uri="http://schemas.openxmlformats.org/drawingml/2006/table">
            <a:tbl>
              <a:tblPr firstRow="1" bandRow="1">
                <a:tableStyleId>{5C22544A-7EE6-4342-B048-85BDC9FD1C3A}</a:tableStyleId>
              </a:tblPr>
              <a:tblGrid>
                <a:gridCol w="1198880">
                  <a:extLst>
                    <a:ext uri="{9D8B030D-6E8A-4147-A177-3AD203B41FA5}">
                      <a16:colId xmlns:a16="http://schemas.microsoft.com/office/drawing/2014/main" val="2606478429"/>
                    </a:ext>
                  </a:extLst>
                </a:gridCol>
              </a:tblGrid>
              <a:tr h="3489504">
                <a:tc>
                  <a:txBody>
                    <a:bodyPr/>
                    <a:lstStyle/>
                    <a:p>
                      <a:pPr algn="ctr"/>
                      <a:r>
                        <a:rPr lang="en-IN" dirty="0">
                          <a:solidFill>
                            <a:schemeClr val="tx1"/>
                          </a:solidFill>
                        </a:rPr>
                        <a:t>Free</a:t>
                      </a:r>
                    </a:p>
                    <a:p>
                      <a:pPr algn="ctr"/>
                      <a:r>
                        <a:rPr lang="en-IN" dirty="0">
                          <a:solidFill>
                            <a:schemeClr val="tx1"/>
                          </a:solidFill>
                        </a:rPr>
                        <a:t>(100KB)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5547487"/>
                  </a:ext>
                </a:extLst>
              </a:tr>
              <a:tr h="581584">
                <a:tc>
                  <a:txBody>
                    <a:bodyPr/>
                    <a:lstStyle/>
                    <a:p>
                      <a:pPr algn="ctr"/>
                      <a:r>
                        <a:rPr lang="en-IN" dirty="0">
                          <a:solidFill>
                            <a:schemeClr val="tx1"/>
                          </a:solidFill>
                        </a:rPr>
                        <a:t>Operating system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96650091"/>
                  </a:ext>
                </a:extLst>
              </a:tr>
            </a:tbl>
          </a:graphicData>
        </a:graphic>
      </p:graphicFrame>
      <p:graphicFrame>
        <p:nvGraphicFramePr>
          <p:cNvPr id="17" name="Table 16">
            <a:extLst>
              <a:ext uri="{FF2B5EF4-FFF2-40B4-BE49-F238E27FC236}">
                <a16:creationId xmlns:a16="http://schemas.microsoft.com/office/drawing/2014/main" id="{117062C6-CE0E-5605-2115-3507DC569614}"/>
              </a:ext>
            </a:extLst>
          </p:cNvPr>
          <p:cNvGraphicFramePr>
            <a:graphicFrameLocks noGrp="1"/>
          </p:cNvGraphicFramePr>
          <p:nvPr>
            <p:extLst>
              <p:ext uri="{D42A27DB-BD31-4B8C-83A1-F6EECF244321}">
                <p14:modId xmlns:p14="http://schemas.microsoft.com/office/powerpoint/2010/main" val="575375812"/>
              </p:ext>
            </p:extLst>
          </p:nvPr>
        </p:nvGraphicFramePr>
        <p:xfrm>
          <a:off x="2481520" y="1758940"/>
          <a:ext cx="1145600" cy="4188080"/>
        </p:xfrm>
        <a:graphic>
          <a:graphicData uri="http://schemas.openxmlformats.org/drawingml/2006/table">
            <a:tbl>
              <a:tblPr firstRow="1" bandRow="1">
                <a:tableStyleId>{5C22544A-7EE6-4342-B048-85BDC9FD1C3A}</a:tableStyleId>
              </a:tblPr>
              <a:tblGrid>
                <a:gridCol w="1145600">
                  <a:extLst>
                    <a:ext uri="{9D8B030D-6E8A-4147-A177-3AD203B41FA5}">
                      <a16:colId xmlns:a16="http://schemas.microsoft.com/office/drawing/2014/main" val="2606478429"/>
                    </a:ext>
                  </a:extLst>
                </a:gridCol>
              </a:tblGrid>
              <a:tr h="2907920">
                <a:tc>
                  <a:txBody>
                    <a:bodyPr/>
                    <a:lstStyle/>
                    <a:p>
                      <a:pPr algn="ctr"/>
                      <a:r>
                        <a:rPr lang="en-IN" dirty="0">
                          <a:solidFill>
                            <a:schemeClr val="tx1"/>
                          </a:solidFill>
                        </a:rPr>
                        <a:t>Free</a:t>
                      </a:r>
                    </a:p>
                    <a:p>
                      <a:pPr algn="ctr"/>
                      <a:r>
                        <a:rPr lang="en-IN" dirty="0">
                          <a:solidFill>
                            <a:schemeClr val="tx1"/>
                          </a:solidFill>
                        </a:rPr>
                        <a:t>(80KB)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5547487"/>
                  </a:ext>
                </a:extLst>
              </a:tr>
              <a:tr h="581584">
                <a:tc>
                  <a:txBody>
                    <a:bodyPr/>
                    <a:lstStyle/>
                    <a:p>
                      <a:pPr algn="ctr"/>
                      <a:r>
                        <a:rPr lang="en-IN" dirty="0">
                          <a:solidFill>
                            <a:schemeClr val="tx1"/>
                          </a:solidFill>
                        </a:rPr>
                        <a:t>Process 1 (20KB)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975620789"/>
                  </a:ext>
                </a:extLst>
              </a:tr>
              <a:tr h="581584">
                <a:tc>
                  <a:txBody>
                    <a:bodyPr/>
                    <a:lstStyle/>
                    <a:p>
                      <a:pPr algn="ctr"/>
                      <a:r>
                        <a:rPr lang="en-IN" dirty="0">
                          <a:solidFill>
                            <a:schemeClr val="tx1"/>
                          </a:solidFill>
                        </a:rPr>
                        <a:t>Operating system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96650091"/>
                  </a:ext>
                </a:extLst>
              </a:tr>
            </a:tbl>
          </a:graphicData>
        </a:graphic>
      </p:graphicFrame>
      <p:graphicFrame>
        <p:nvGraphicFramePr>
          <p:cNvPr id="18" name="Table 17">
            <a:extLst>
              <a:ext uri="{FF2B5EF4-FFF2-40B4-BE49-F238E27FC236}">
                <a16:creationId xmlns:a16="http://schemas.microsoft.com/office/drawing/2014/main" id="{42CAE54A-CA91-6431-D60B-667129D44009}"/>
              </a:ext>
            </a:extLst>
          </p:cNvPr>
          <p:cNvGraphicFramePr>
            <a:graphicFrameLocks noGrp="1"/>
          </p:cNvGraphicFramePr>
          <p:nvPr>
            <p:extLst>
              <p:ext uri="{D42A27DB-BD31-4B8C-83A1-F6EECF244321}">
                <p14:modId xmlns:p14="http://schemas.microsoft.com/office/powerpoint/2010/main" val="3903955659"/>
              </p:ext>
            </p:extLst>
          </p:nvPr>
        </p:nvGraphicFramePr>
        <p:xfrm>
          <a:off x="4259520" y="1758940"/>
          <a:ext cx="1176080" cy="4172904"/>
        </p:xfrm>
        <a:graphic>
          <a:graphicData uri="http://schemas.openxmlformats.org/drawingml/2006/table">
            <a:tbl>
              <a:tblPr firstRow="1" bandRow="1">
                <a:tableStyleId>{5C22544A-7EE6-4342-B048-85BDC9FD1C3A}</a:tableStyleId>
              </a:tblPr>
              <a:tblGrid>
                <a:gridCol w="1176080">
                  <a:extLst>
                    <a:ext uri="{9D8B030D-6E8A-4147-A177-3AD203B41FA5}">
                      <a16:colId xmlns:a16="http://schemas.microsoft.com/office/drawing/2014/main" val="2606478429"/>
                    </a:ext>
                  </a:extLst>
                </a:gridCol>
              </a:tblGrid>
              <a:tr h="1958630">
                <a:tc>
                  <a:txBody>
                    <a:bodyPr/>
                    <a:lstStyle/>
                    <a:p>
                      <a:pPr algn="ctr"/>
                      <a:r>
                        <a:rPr lang="en-IN" dirty="0">
                          <a:solidFill>
                            <a:schemeClr val="tx1"/>
                          </a:solidFill>
                        </a:rPr>
                        <a:t>Free  (50KB)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5547487"/>
                  </a:ext>
                </a:extLst>
              </a:tr>
              <a:tr h="91741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dirty="0">
                          <a:solidFill>
                            <a:schemeClr val="tx1"/>
                          </a:solidFill>
                        </a:rPr>
                        <a:t>Process 2 (30KB)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800990905"/>
                  </a:ext>
                </a:extLst>
              </a:tr>
              <a:tr h="596760">
                <a:tc>
                  <a:txBody>
                    <a:bodyPr/>
                    <a:lstStyle/>
                    <a:p>
                      <a:pPr algn="ctr"/>
                      <a:r>
                        <a:rPr lang="en-IN" sz="1800" dirty="0">
                          <a:solidFill>
                            <a:schemeClr val="tx1"/>
                          </a:solidFill>
                        </a:rPr>
                        <a:t>Process 1 (20KB)</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975620789"/>
                  </a:ext>
                </a:extLst>
              </a:tr>
              <a:tr h="656783">
                <a:tc>
                  <a:txBody>
                    <a:bodyPr/>
                    <a:lstStyle/>
                    <a:p>
                      <a:pPr algn="ctr"/>
                      <a:r>
                        <a:rPr lang="en-IN" dirty="0">
                          <a:solidFill>
                            <a:schemeClr val="tx1"/>
                          </a:solidFill>
                        </a:rPr>
                        <a:t>Operating system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96650091"/>
                  </a:ext>
                </a:extLst>
              </a:tr>
            </a:tbl>
          </a:graphicData>
        </a:graphic>
      </p:graphicFrame>
      <p:graphicFrame>
        <p:nvGraphicFramePr>
          <p:cNvPr id="19" name="Table 18">
            <a:extLst>
              <a:ext uri="{FF2B5EF4-FFF2-40B4-BE49-F238E27FC236}">
                <a16:creationId xmlns:a16="http://schemas.microsoft.com/office/drawing/2014/main" id="{800A4576-E39E-2F5E-19CA-625314CE7259}"/>
              </a:ext>
            </a:extLst>
          </p:cNvPr>
          <p:cNvGraphicFramePr>
            <a:graphicFrameLocks noGrp="1"/>
          </p:cNvGraphicFramePr>
          <p:nvPr>
            <p:extLst>
              <p:ext uri="{D42A27DB-BD31-4B8C-83A1-F6EECF244321}">
                <p14:modId xmlns:p14="http://schemas.microsoft.com/office/powerpoint/2010/main" val="2403090637"/>
              </p:ext>
            </p:extLst>
          </p:nvPr>
        </p:nvGraphicFramePr>
        <p:xfrm>
          <a:off x="6128960" y="1748780"/>
          <a:ext cx="1226880" cy="4201363"/>
        </p:xfrm>
        <a:graphic>
          <a:graphicData uri="http://schemas.openxmlformats.org/drawingml/2006/table">
            <a:tbl>
              <a:tblPr firstRow="1" bandRow="1">
                <a:tableStyleId>{5C22544A-7EE6-4342-B048-85BDC9FD1C3A}</a:tableStyleId>
              </a:tblPr>
              <a:tblGrid>
                <a:gridCol w="1226880">
                  <a:extLst>
                    <a:ext uri="{9D8B030D-6E8A-4147-A177-3AD203B41FA5}">
                      <a16:colId xmlns:a16="http://schemas.microsoft.com/office/drawing/2014/main" val="2606478429"/>
                    </a:ext>
                  </a:extLst>
                </a:gridCol>
              </a:tblGrid>
              <a:tr h="1299220">
                <a:tc>
                  <a:txBody>
                    <a:bodyPr/>
                    <a:lstStyle/>
                    <a:p>
                      <a:pPr algn="ctr"/>
                      <a:r>
                        <a:rPr lang="en-IN" dirty="0">
                          <a:solidFill>
                            <a:schemeClr val="tx1"/>
                          </a:solidFill>
                        </a:rPr>
                        <a:t>Free</a:t>
                      </a:r>
                    </a:p>
                    <a:p>
                      <a:pPr algn="ctr"/>
                      <a:r>
                        <a:rPr lang="en-IN" dirty="0">
                          <a:solidFill>
                            <a:schemeClr val="tx1"/>
                          </a:solidFill>
                        </a:rPr>
                        <a:t>(35KB)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5547487"/>
                  </a:ext>
                </a:extLst>
              </a:tr>
              <a:tr h="325120">
                <a:tc>
                  <a:txBody>
                    <a:bodyPr/>
                    <a:lstStyle/>
                    <a:p>
                      <a:pPr algn="ctr"/>
                      <a:r>
                        <a:rPr lang="en-IN" dirty="0">
                          <a:solidFill>
                            <a:schemeClr val="tx1"/>
                          </a:solidFill>
                        </a:rPr>
                        <a:t>Process3</a:t>
                      </a:r>
                    </a:p>
                    <a:p>
                      <a:pPr algn="ctr"/>
                      <a:r>
                        <a:rPr lang="en-IN" dirty="0">
                          <a:solidFill>
                            <a:schemeClr val="tx1"/>
                          </a:solidFill>
                        </a:rPr>
                        <a:t>(15KB)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339794479"/>
                  </a:ext>
                </a:extLst>
              </a:tr>
              <a:tr h="9652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dirty="0">
                          <a:solidFill>
                            <a:schemeClr val="tx1"/>
                          </a:solidFill>
                        </a:rPr>
                        <a:t>Process 2</a:t>
                      </a:r>
                    </a:p>
                    <a:p>
                      <a:pPr marL="0" marR="0" lvl="0" indent="0" algn="ctr" defTabSz="914400" rtl="0" eaLnBrk="1" fontAlgn="auto" latinLnBrk="0" hangingPunct="1">
                        <a:lnSpc>
                          <a:spcPct val="100000"/>
                        </a:lnSpc>
                        <a:spcBef>
                          <a:spcPts val="0"/>
                        </a:spcBef>
                        <a:spcAft>
                          <a:spcPts val="0"/>
                        </a:spcAft>
                        <a:buClrTx/>
                        <a:buSzTx/>
                        <a:buFontTx/>
                        <a:buNone/>
                        <a:tabLst/>
                        <a:defRPr/>
                      </a:pPr>
                      <a:r>
                        <a:rPr lang="en-IN" dirty="0">
                          <a:solidFill>
                            <a:schemeClr val="tx1"/>
                          </a:solidFill>
                        </a:rPr>
                        <a:t>(30KB)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800990905"/>
                  </a:ext>
                </a:extLst>
              </a:tr>
              <a:tr h="640080">
                <a:tc>
                  <a:txBody>
                    <a:bodyPr/>
                    <a:lstStyle/>
                    <a:p>
                      <a:pPr algn="ctr"/>
                      <a:r>
                        <a:rPr lang="en-IN" dirty="0">
                          <a:solidFill>
                            <a:schemeClr val="tx1"/>
                          </a:solidFill>
                        </a:rPr>
                        <a:t>Process 1</a:t>
                      </a:r>
                    </a:p>
                    <a:p>
                      <a:pPr algn="ctr"/>
                      <a:r>
                        <a:rPr lang="en-IN" dirty="0">
                          <a:solidFill>
                            <a:schemeClr val="tx1"/>
                          </a:solidFill>
                        </a:rPr>
                        <a:t>(20KB)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975620789"/>
                  </a:ext>
                </a:extLst>
              </a:tr>
              <a:tr h="656783">
                <a:tc>
                  <a:txBody>
                    <a:bodyPr/>
                    <a:lstStyle/>
                    <a:p>
                      <a:pPr algn="ctr"/>
                      <a:r>
                        <a:rPr lang="en-IN" dirty="0">
                          <a:solidFill>
                            <a:schemeClr val="tx1"/>
                          </a:solidFill>
                        </a:rPr>
                        <a:t>Operating system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96650091"/>
                  </a:ext>
                </a:extLst>
              </a:tr>
            </a:tbl>
          </a:graphicData>
        </a:graphic>
      </p:graphicFrame>
      <p:graphicFrame>
        <p:nvGraphicFramePr>
          <p:cNvPr id="20" name="Table 19">
            <a:extLst>
              <a:ext uri="{FF2B5EF4-FFF2-40B4-BE49-F238E27FC236}">
                <a16:creationId xmlns:a16="http://schemas.microsoft.com/office/drawing/2014/main" id="{9EDD819C-23AD-5DC4-897E-62F0DE92B28D}"/>
              </a:ext>
            </a:extLst>
          </p:cNvPr>
          <p:cNvGraphicFramePr>
            <a:graphicFrameLocks noGrp="1"/>
          </p:cNvGraphicFramePr>
          <p:nvPr>
            <p:extLst>
              <p:ext uri="{D42A27DB-BD31-4B8C-83A1-F6EECF244321}">
                <p14:modId xmlns:p14="http://schemas.microsoft.com/office/powerpoint/2010/main" val="3419837684"/>
              </p:ext>
            </p:extLst>
          </p:nvPr>
        </p:nvGraphicFramePr>
        <p:xfrm>
          <a:off x="8110160" y="1748780"/>
          <a:ext cx="1320800" cy="4201363"/>
        </p:xfrm>
        <a:graphic>
          <a:graphicData uri="http://schemas.openxmlformats.org/drawingml/2006/table">
            <a:tbl>
              <a:tblPr firstRow="1" bandRow="1">
                <a:tableStyleId>{5C22544A-7EE6-4342-B048-85BDC9FD1C3A}</a:tableStyleId>
              </a:tblPr>
              <a:tblGrid>
                <a:gridCol w="1320800">
                  <a:extLst>
                    <a:ext uri="{9D8B030D-6E8A-4147-A177-3AD203B41FA5}">
                      <a16:colId xmlns:a16="http://schemas.microsoft.com/office/drawing/2014/main" val="2606478429"/>
                    </a:ext>
                  </a:extLst>
                </a:gridCol>
              </a:tblGrid>
              <a:tr h="1299220">
                <a:tc>
                  <a:txBody>
                    <a:bodyPr/>
                    <a:lstStyle/>
                    <a:p>
                      <a:pPr algn="ctr"/>
                      <a:r>
                        <a:rPr lang="en-IN" dirty="0">
                          <a:solidFill>
                            <a:schemeClr val="tx1"/>
                          </a:solidFill>
                        </a:rPr>
                        <a:t>Free</a:t>
                      </a:r>
                    </a:p>
                    <a:p>
                      <a:pPr algn="ctr"/>
                      <a:r>
                        <a:rPr lang="en-IN" dirty="0">
                          <a:solidFill>
                            <a:schemeClr val="tx1"/>
                          </a:solidFill>
                        </a:rPr>
                        <a:t>(35KB)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5547487"/>
                  </a:ext>
                </a:extLst>
              </a:tr>
              <a:tr h="325120">
                <a:tc>
                  <a:txBody>
                    <a:bodyPr/>
                    <a:lstStyle/>
                    <a:p>
                      <a:pPr algn="ctr"/>
                      <a:r>
                        <a:rPr lang="en-IN" dirty="0">
                          <a:solidFill>
                            <a:schemeClr val="tx1"/>
                          </a:solidFill>
                        </a:rPr>
                        <a:t>Process3</a:t>
                      </a:r>
                    </a:p>
                    <a:p>
                      <a:pPr algn="ctr"/>
                      <a:r>
                        <a:rPr lang="en-IN" dirty="0">
                          <a:solidFill>
                            <a:schemeClr val="tx1"/>
                          </a:solidFill>
                        </a:rPr>
                        <a:t>(15KB)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339794479"/>
                  </a:ext>
                </a:extLst>
              </a:tr>
              <a:tr h="965200">
                <a:tc>
                  <a:txBody>
                    <a:bodyPr/>
                    <a:lstStyle/>
                    <a:p>
                      <a:pPr algn="ctr"/>
                      <a:r>
                        <a:rPr lang="en-IN" b="1" dirty="0">
                          <a:solidFill>
                            <a:schemeClr val="tx1"/>
                          </a:solidFill>
                        </a:rPr>
                        <a:t>Free</a:t>
                      </a:r>
                    </a:p>
                    <a:p>
                      <a:pPr algn="ctr"/>
                      <a:r>
                        <a:rPr lang="en-IN" b="1" dirty="0">
                          <a:solidFill>
                            <a:schemeClr val="tx1"/>
                          </a:solidFill>
                        </a:rPr>
                        <a:t>(30KB)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00990905"/>
                  </a:ext>
                </a:extLst>
              </a:tr>
              <a:tr h="640080">
                <a:tc>
                  <a:txBody>
                    <a:bodyPr/>
                    <a:lstStyle/>
                    <a:p>
                      <a:pPr algn="ctr"/>
                      <a:r>
                        <a:rPr lang="en-IN" dirty="0">
                          <a:solidFill>
                            <a:schemeClr val="tx1"/>
                          </a:solidFill>
                        </a:rPr>
                        <a:t>Process 1</a:t>
                      </a:r>
                    </a:p>
                    <a:p>
                      <a:pPr algn="ctr"/>
                      <a:r>
                        <a:rPr lang="en-IN" dirty="0">
                          <a:solidFill>
                            <a:schemeClr val="tx1"/>
                          </a:solidFill>
                        </a:rPr>
                        <a:t>(20KB)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975620789"/>
                  </a:ext>
                </a:extLst>
              </a:tr>
              <a:tr h="656783">
                <a:tc>
                  <a:txBody>
                    <a:bodyPr/>
                    <a:lstStyle/>
                    <a:p>
                      <a:pPr algn="ctr"/>
                      <a:r>
                        <a:rPr lang="en-IN" dirty="0">
                          <a:solidFill>
                            <a:schemeClr val="tx1"/>
                          </a:solidFill>
                        </a:rPr>
                        <a:t>Operating system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96650091"/>
                  </a:ext>
                </a:extLst>
              </a:tr>
            </a:tbl>
          </a:graphicData>
        </a:graphic>
      </p:graphicFrame>
      <p:sp>
        <p:nvSpPr>
          <p:cNvPr id="21" name="Arrow: Right 20">
            <a:extLst>
              <a:ext uri="{FF2B5EF4-FFF2-40B4-BE49-F238E27FC236}">
                <a16:creationId xmlns:a16="http://schemas.microsoft.com/office/drawing/2014/main" id="{C6D9C4DA-05C0-9399-019A-F0358E604B7A}"/>
              </a:ext>
            </a:extLst>
          </p:cNvPr>
          <p:cNvSpPr/>
          <p:nvPr/>
        </p:nvSpPr>
        <p:spPr>
          <a:xfrm>
            <a:off x="2001520" y="3684274"/>
            <a:ext cx="380880" cy="18466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Arrow: Right 21">
            <a:extLst>
              <a:ext uri="{FF2B5EF4-FFF2-40B4-BE49-F238E27FC236}">
                <a16:creationId xmlns:a16="http://schemas.microsoft.com/office/drawing/2014/main" id="{BF1E6E86-3B61-2612-2D92-3E60C9820FDF}"/>
              </a:ext>
            </a:extLst>
          </p:cNvPr>
          <p:cNvSpPr/>
          <p:nvPr/>
        </p:nvSpPr>
        <p:spPr>
          <a:xfrm>
            <a:off x="3759200" y="3668314"/>
            <a:ext cx="380880" cy="18466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Arrow: Right 22">
            <a:extLst>
              <a:ext uri="{FF2B5EF4-FFF2-40B4-BE49-F238E27FC236}">
                <a16:creationId xmlns:a16="http://schemas.microsoft.com/office/drawing/2014/main" id="{9F67EFF3-79BA-E688-924A-7BE68FED64FF}"/>
              </a:ext>
            </a:extLst>
          </p:cNvPr>
          <p:cNvSpPr/>
          <p:nvPr/>
        </p:nvSpPr>
        <p:spPr>
          <a:xfrm>
            <a:off x="5582800" y="3651774"/>
            <a:ext cx="380880" cy="18466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Arrow: Right 23">
            <a:extLst>
              <a:ext uri="{FF2B5EF4-FFF2-40B4-BE49-F238E27FC236}">
                <a16:creationId xmlns:a16="http://schemas.microsoft.com/office/drawing/2014/main" id="{B8C75A7F-BA70-298B-CC13-70A83D27587A}"/>
              </a:ext>
            </a:extLst>
          </p:cNvPr>
          <p:cNvSpPr/>
          <p:nvPr/>
        </p:nvSpPr>
        <p:spPr>
          <a:xfrm>
            <a:off x="7556560" y="3651774"/>
            <a:ext cx="380880" cy="18466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TextBox 25">
            <a:extLst>
              <a:ext uri="{FF2B5EF4-FFF2-40B4-BE49-F238E27FC236}">
                <a16:creationId xmlns:a16="http://schemas.microsoft.com/office/drawing/2014/main" id="{B4B6D153-7F72-AC38-470C-036E2777A363}"/>
              </a:ext>
            </a:extLst>
          </p:cNvPr>
          <p:cNvSpPr txBox="1"/>
          <p:nvPr/>
        </p:nvSpPr>
        <p:spPr>
          <a:xfrm>
            <a:off x="2499360" y="1056958"/>
            <a:ext cx="1127760" cy="646331"/>
          </a:xfrm>
          <a:prstGeom prst="rect">
            <a:avLst/>
          </a:prstGeom>
          <a:noFill/>
        </p:spPr>
        <p:txBody>
          <a:bodyPr wrap="square">
            <a:spAutoFit/>
          </a:bodyPr>
          <a:lstStyle/>
          <a:p>
            <a:pPr algn="ctr"/>
            <a:r>
              <a:rPr lang="en-IN" dirty="0">
                <a:solidFill>
                  <a:schemeClr val="tx1"/>
                </a:solidFill>
              </a:rPr>
              <a:t>Process 1 (20KB)</a:t>
            </a:r>
            <a:endParaRPr lang="en-IN" dirty="0"/>
          </a:p>
        </p:txBody>
      </p:sp>
      <p:sp>
        <p:nvSpPr>
          <p:cNvPr id="27" name="TextBox 26">
            <a:extLst>
              <a:ext uri="{FF2B5EF4-FFF2-40B4-BE49-F238E27FC236}">
                <a16:creationId xmlns:a16="http://schemas.microsoft.com/office/drawing/2014/main" id="{FC323074-A517-6EE0-8A52-7C99356A6AEE}"/>
              </a:ext>
            </a:extLst>
          </p:cNvPr>
          <p:cNvSpPr txBox="1"/>
          <p:nvPr/>
        </p:nvSpPr>
        <p:spPr>
          <a:xfrm>
            <a:off x="4307840" y="1056958"/>
            <a:ext cx="1127760" cy="646331"/>
          </a:xfrm>
          <a:prstGeom prst="rect">
            <a:avLst/>
          </a:prstGeom>
          <a:noFill/>
        </p:spPr>
        <p:txBody>
          <a:bodyPr wrap="square">
            <a:spAutoFit/>
          </a:bodyPr>
          <a:lstStyle/>
          <a:p>
            <a:pPr algn="ctr"/>
            <a:r>
              <a:rPr lang="en-IN" dirty="0">
                <a:solidFill>
                  <a:schemeClr val="tx1"/>
                </a:solidFill>
              </a:rPr>
              <a:t>Process </a:t>
            </a:r>
            <a:r>
              <a:rPr lang="en-IN" dirty="0"/>
              <a:t>2</a:t>
            </a:r>
            <a:r>
              <a:rPr lang="en-IN" dirty="0">
                <a:solidFill>
                  <a:schemeClr val="tx1"/>
                </a:solidFill>
              </a:rPr>
              <a:t> (30KB)</a:t>
            </a:r>
            <a:endParaRPr lang="en-IN" dirty="0"/>
          </a:p>
        </p:txBody>
      </p:sp>
      <p:sp>
        <p:nvSpPr>
          <p:cNvPr id="28" name="TextBox 27">
            <a:extLst>
              <a:ext uri="{FF2B5EF4-FFF2-40B4-BE49-F238E27FC236}">
                <a16:creationId xmlns:a16="http://schemas.microsoft.com/office/drawing/2014/main" id="{280A1B46-8815-CFF2-7F7E-A85631CA16EE}"/>
              </a:ext>
            </a:extLst>
          </p:cNvPr>
          <p:cNvSpPr txBox="1"/>
          <p:nvPr/>
        </p:nvSpPr>
        <p:spPr>
          <a:xfrm>
            <a:off x="6178520" y="1056957"/>
            <a:ext cx="1127760" cy="646331"/>
          </a:xfrm>
          <a:prstGeom prst="rect">
            <a:avLst/>
          </a:prstGeom>
          <a:noFill/>
        </p:spPr>
        <p:txBody>
          <a:bodyPr wrap="square">
            <a:spAutoFit/>
          </a:bodyPr>
          <a:lstStyle/>
          <a:p>
            <a:pPr algn="ctr"/>
            <a:r>
              <a:rPr lang="en-IN" dirty="0">
                <a:solidFill>
                  <a:schemeClr val="tx1"/>
                </a:solidFill>
              </a:rPr>
              <a:t>Process 3 (15KB)</a:t>
            </a:r>
            <a:endParaRPr lang="en-IN" dirty="0"/>
          </a:p>
        </p:txBody>
      </p:sp>
      <p:sp>
        <p:nvSpPr>
          <p:cNvPr id="29" name="TextBox 28">
            <a:extLst>
              <a:ext uri="{FF2B5EF4-FFF2-40B4-BE49-F238E27FC236}">
                <a16:creationId xmlns:a16="http://schemas.microsoft.com/office/drawing/2014/main" id="{41EE5F43-3754-44EC-2C7E-71D998A4B826}"/>
              </a:ext>
            </a:extLst>
          </p:cNvPr>
          <p:cNvSpPr txBox="1"/>
          <p:nvPr/>
        </p:nvSpPr>
        <p:spPr>
          <a:xfrm>
            <a:off x="8140760" y="1046797"/>
            <a:ext cx="1209040" cy="646331"/>
          </a:xfrm>
          <a:prstGeom prst="rect">
            <a:avLst/>
          </a:prstGeom>
          <a:noFill/>
        </p:spPr>
        <p:txBody>
          <a:bodyPr wrap="square">
            <a:spAutoFit/>
          </a:bodyPr>
          <a:lstStyle/>
          <a:p>
            <a:pPr algn="ctr"/>
            <a:r>
              <a:rPr lang="en-IN" dirty="0">
                <a:solidFill>
                  <a:schemeClr val="tx1"/>
                </a:solidFill>
              </a:rPr>
              <a:t>Process </a:t>
            </a:r>
            <a:r>
              <a:rPr lang="en-IN" dirty="0"/>
              <a:t>2</a:t>
            </a:r>
            <a:r>
              <a:rPr lang="en-IN" dirty="0">
                <a:solidFill>
                  <a:schemeClr val="tx1"/>
                </a:solidFill>
              </a:rPr>
              <a:t> completed</a:t>
            </a:r>
            <a:endParaRPr lang="en-IN" dirty="0"/>
          </a:p>
        </p:txBody>
      </p:sp>
      <p:sp>
        <p:nvSpPr>
          <p:cNvPr id="30" name="TextBox 29">
            <a:extLst>
              <a:ext uri="{FF2B5EF4-FFF2-40B4-BE49-F238E27FC236}">
                <a16:creationId xmlns:a16="http://schemas.microsoft.com/office/drawing/2014/main" id="{4AF27712-C407-D2C9-454C-010E40E238E2}"/>
              </a:ext>
            </a:extLst>
          </p:cNvPr>
          <p:cNvSpPr txBox="1"/>
          <p:nvPr/>
        </p:nvSpPr>
        <p:spPr>
          <a:xfrm>
            <a:off x="10058520" y="1036636"/>
            <a:ext cx="1209040" cy="646331"/>
          </a:xfrm>
          <a:prstGeom prst="rect">
            <a:avLst/>
          </a:prstGeom>
          <a:noFill/>
        </p:spPr>
        <p:txBody>
          <a:bodyPr wrap="square">
            <a:spAutoFit/>
          </a:bodyPr>
          <a:lstStyle/>
          <a:p>
            <a:pPr algn="ctr"/>
            <a:r>
              <a:rPr lang="en-IN" dirty="0">
                <a:solidFill>
                  <a:schemeClr val="tx1"/>
                </a:solidFill>
              </a:rPr>
              <a:t>Process 4 (50KB)</a:t>
            </a:r>
            <a:endParaRPr lang="en-IN" dirty="0"/>
          </a:p>
        </p:txBody>
      </p:sp>
      <p:graphicFrame>
        <p:nvGraphicFramePr>
          <p:cNvPr id="31" name="Table 30">
            <a:extLst>
              <a:ext uri="{FF2B5EF4-FFF2-40B4-BE49-F238E27FC236}">
                <a16:creationId xmlns:a16="http://schemas.microsoft.com/office/drawing/2014/main" id="{088001AA-8098-2E88-201E-D17C4A01CC99}"/>
              </a:ext>
            </a:extLst>
          </p:cNvPr>
          <p:cNvGraphicFramePr>
            <a:graphicFrameLocks noGrp="1"/>
          </p:cNvGraphicFramePr>
          <p:nvPr>
            <p:extLst>
              <p:ext uri="{D42A27DB-BD31-4B8C-83A1-F6EECF244321}">
                <p14:modId xmlns:p14="http://schemas.microsoft.com/office/powerpoint/2010/main" val="3082566800"/>
              </p:ext>
            </p:extLst>
          </p:nvPr>
        </p:nvGraphicFramePr>
        <p:xfrm>
          <a:off x="10086400" y="1713671"/>
          <a:ext cx="1320800" cy="4201363"/>
        </p:xfrm>
        <a:graphic>
          <a:graphicData uri="http://schemas.openxmlformats.org/drawingml/2006/table">
            <a:tbl>
              <a:tblPr firstRow="1" bandRow="1">
                <a:tableStyleId>{5C22544A-7EE6-4342-B048-85BDC9FD1C3A}</a:tableStyleId>
              </a:tblPr>
              <a:tblGrid>
                <a:gridCol w="1320800">
                  <a:extLst>
                    <a:ext uri="{9D8B030D-6E8A-4147-A177-3AD203B41FA5}">
                      <a16:colId xmlns:a16="http://schemas.microsoft.com/office/drawing/2014/main" val="2606478429"/>
                    </a:ext>
                  </a:extLst>
                </a:gridCol>
              </a:tblGrid>
              <a:tr h="1299220">
                <a:tc>
                  <a:txBody>
                    <a:bodyPr/>
                    <a:lstStyle/>
                    <a:p>
                      <a:pPr algn="ctr"/>
                      <a:r>
                        <a:rPr lang="en-IN" dirty="0">
                          <a:solidFill>
                            <a:schemeClr val="tx1"/>
                          </a:solidFill>
                        </a:rPr>
                        <a:t>Free</a:t>
                      </a:r>
                    </a:p>
                    <a:p>
                      <a:pPr algn="ctr"/>
                      <a:r>
                        <a:rPr lang="en-IN" dirty="0">
                          <a:solidFill>
                            <a:schemeClr val="tx1"/>
                          </a:solidFill>
                        </a:rPr>
                        <a:t>(35KB)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5547487"/>
                  </a:ext>
                </a:extLst>
              </a:tr>
              <a:tr h="325120">
                <a:tc>
                  <a:txBody>
                    <a:bodyPr/>
                    <a:lstStyle/>
                    <a:p>
                      <a:pPr algn="ctr"/>
                      <a:r>
                        <a:rPr lang="en-IN" dirty="0">
                          <a:solidFill>
                            <a:schemeClr val="tx1"/>
                          </a:solidFill>
                        </a:rPr>
                        <a:t>Process3</a:t>
                      </a:r>
                    </a:p>
                    <a:p>
                      <a:pPr algn="ctr"/>
                      <a:r>
                        <a:rPr lang="en-IN" dirty="0">
                          <a:solidFill>
                            <a:schemeClr val="tx1"/>
                          </a:solidFill>
                        </a:rPr>
                        <a:t>(15KB)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339794479"/>
                  </a:ext>
                </a:extLst>
              </a:tr>
              <a:tr h="965200">
                <a:tc>
                  <a:txBody>
                    <a:bodyPr/>
                    <a:lstStyle/>
                    <a:p>
                      <a:pPr algn="ctr"/>
                      <a:r>
                        <a:rPr lang="en-IN" b="1" dirty="0">
                          <a:solidFill>
                            <a:schemeClr val="tx1"/>
                          </a:solidFill>
                        </a:rPr>
                        <a:t>Free</a:t>
                      </a:r>
                    </a:p>
                    <a:p>
                      <a:pPr algn="ctr"/>
                      <a:r>
                        <a:rPr lang="en-IN" b="1" dirty="0">
                          <a:solidFill>
                            <a:schemeClr val="tx1"/>
                          </a:solidFill>
                        </a:rPr>
                        <a:t>(30KB)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00990905"/>
                  </a:ext>
                </a:extLst>
              </a:tr>
              <a:tr h="640080">
                <a:tc>
                  <a:txBody>
                    <a:bodyPr/>
                    <a:lstStyle/>
                    <a:p>
                      <a:pPr algn="ctr"/>
                      <a:r>
                        <a:rPr lang="en-IN" dirty="0">
                          <a:solidFill>
                            <a:schemeClr val="tx1"/>
                          </a:solidFill>
                        </a:rPr>
                        <a:t>Process 1</a:t>
                      </a:r>
                    </a:p>
                    <a:p>
                      <a:pPr algn="ctr"/>
                      <a:r>
                        <a:rPr lang="en-IN" dirty="0">
                          <a:solidFill>
                            <a:schemeClr val="tx1"/>
                          </a:solidFill>
                        </a:rPr>
                        <a:t>(20KB)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975620789"/>
                  </a:ext>
                </a:extLst>
              </a:tr>
              <a:tr h="656783">
                <a:tc>
                  <a:txBody>
                    <a:bodyPr/>
                    <a:lstStyle/>
                    <a:p>
                      <a:pPr algn="ctr"/>
                      <a:r>
                        <a:rPr lang="en-IN" dirty="0">
                          <a:solidFill>
                            <a:schemeClr val="tx1"/>
                          </a:solidFill>
                        </a:rPr>
                        <a:t>Operating system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96650091"/>
                  </a:ext>
                </a:extLst>
              </a:tr>
            </a:tbl>
          </a:graphicData>
        </a:graphic>
      </p:graphicFrame>
      <p:sp>
        <p:nvSpPr>
          <p:cNvPr id="32" name="Arrow: Right 31">
            <a:extLst>
              <a:ext uri="{FF2B5EF4-FFF2-40B4-BE49-F238E27FC236}">
                <a16:creationId xmlns:a16="http://schemas.microsoft.com/office/drawing/2014/main" id="{1A6AD6C8-6DB6-33A7-BAFD-6F242C13D205}"/>
              </a:ext>
            </a:extLst>
          </p:cNvPr>
          <p:cNvSpPr/>
          <p:nvPr/>
        </p:nvSpPr>
        <p:spPr>
          <a:xfrm>
            <a:off x="9603680" y="3684274"/>
            <a:ext cx="380880" cy="18466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TextBox 32">
            <a:extLst>
              <a:ext uri="{FF2B5EF4-FFF2-40B4-BE49-F238E27FC236}">
                <a16:creationId xmlns:a16="http://schemas.microsoft.com/office/drawing/2014/main" id="{E8D12B7C-F772-AACD-F721-B41BEB3D1CAA}"/>
              </a:ext>
            </a:extLst>
          </p:cNvPr>
          <p:cNvSpPr txBox="1"/>
          <p:nvPr/>
        </p:nvSpPr>
        <p:spPr>
          <a:xfrm>
            <a:off x="838200" y="6249061"/>
            <a:ext cx="10886440" cy="369332"/>
          </a:xfrm>
          <a:prstGeom prst="rect">
            <a:avLst/>
          </a:prstGeom>
          <a:noFill/>
        </p:spPr>
        <p:txBody>
          <a:bodyPr wrap="square" rtlCol="0">
            <a:spAutoFit/>
          </a:bodyPr>
          <a:lstStyle/>
          <a:p>
            <a:r>
              <a:rPr lang="en-IN" dirty="0"/>
              <a:t>Cannot allocate the memory for process 4, even though total memory (65kB) is available which is not contiguous </a:t>
            </a:r>
          </a:p>
        </p:txBody>
      </p:sp>
    </p:spTree>
    <p:extLst>
      <p:ext uri="{BB962C8B-B14F-4D97-AF65-F5344CB8AC3E}">
        <p14:creationId xmlns:p14="http://schemas.microsoft.com/office/powerpoint/2010/main" val="2864963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301E639-E6A9-8C5E-05EA-FA42201F3CAF}"/>
              </a:ext>
            </a:extLst>
          </p:cNvPr>
          <p:cNvSpPr txBox="1"/>
          <p:nvPr/>
        </p:nvSpPr>
        <p:spPr>
          <a:xfrm>
            <a:off x="847790" y="169074"/>
            <a:ext cx="9789729" cy="1107996"/>
          </a:xfrm>
          <a:prstGeom prst="rect">
            <a:avLst/>
          </a:prstGeom>
          <a:noFill/>
        </p:spPr>
        <p:txBody>
          <a:bodyPr wrap="square">
            <a:spAutoFit/>
          </a:bodyPr>
          <a:lstStyle/>
          <a:p>
            <a:pPr algn="l"/>
            <a:r>
              <a:rPr lang="en-US" sz="2200" b="0" i="0" u="none" strike="noStrike" baseline="0" dirty="0">
                <a:latin typeface="Times New Roman" panose="02020603050405020304" pitchFamily="18" charset="0"/>
                <a:cs typeface="Times New Roman" panose="02020603050405020304" pitchFamily="18" charset="0"/>
              </a:rPr>
              <a:t>Given six memory partitions of 300 KB, 600 KB, 350 KB, 200 KB, 750 KB, and 125 KB (in order), how would the first-fit, best-fit, and worst-fit algorithms place processes of size 115 KB, 500 KB, 358 KB, 200 KB, and </a:t>
            </a:r>
            <a:r>
              <a:rPr lang="en-IN" sz="2200" b="0" i="0" u="none" strike="noStrike" baseline="0" dirty="0">
                <a:latin typeface="Times New Roman" panose="02020603050405020304" pitchFamily="18" charset="0"/>
                <a:cs typeface="Times New Roman" panose="02020603050405020304" pitchFamily="18" charset="0"/>
              </a:rPr>
              <a:t>375 KB (in order)?</a:t>
            </a:r>
            <a:endParaRPr lang="en-IN" sz="2200" dirty="0">
              <a:latin typeface="Times New Roman" panose="02020603050405020304" pitchFamily="18"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3C92B9A0-E94E-CBCD-4272-E9D7AB11E9EA}"/>
              </a:ext>
            </a:extLst>
          </p:cNvPr>
          <p:cNvGraphicFramePr>
            <a:graphicFrameLocks noGrp="1"/>
          </p:cNvGraphicFramePr>
          <p:nvPr>
            <p:extLst>
              <p:ext uri="{D42A27DB-BD31-4B8C-83A1-F6EECF244321}">
                <p14:modId xmlns:p14="http://schemas.microsoft.com/office/powerpoint/2010/main" val="3958837200"/>
              </p:ext>
            </p:extLst>
          </p:nvPr>
        </p:nvGraphicFramePr>
        <p:xfrm>
          <a:off x="1361440" y="1755986"/>
          <a:ext cx="9154160" cy="702734"/>
        </p:xfrm>
        <a:graphic>
          <a:graphicData uri="http://schemas.openxmlformats.org/drawingml/2006/table">
            <a:tbl>
              <a:tblPr firstRow="1" bandRow="1">
                <a:tableStyleId>{5C22544A-7EE6-4342-B048-85BDC9FD1C3A}</a:tableStyleId>
              </a:tblPr>
              <a:tblGrid>
                <a:gridCol w="539613">
                  <a:extLst>
                    <a:ext uri="{9D8B030D-6E8A-4147-A177-3AD203B41FA5}">
                      <a16:colId xmlns:a16="http://schemas.microsoft.com/office/drawing/2014/main" val="3958337412"/>
                    </a:ext>
                  </a:extLst>
                </a:gridCol>
                <a:gridCol w="963595">
                  <a:extLst>
                    <a:ext uri="{9D8B030D-6E8A-4147-A177-3AD203B41FA5}">
                      <a16:colId xmlns:a16="http://schemas.microsoft.com/office/drawing/2014/main" val="1922101748"/>
                    </a:ext>
                  </a:extLst>
                </a:gridCol>
                <a:gridCol w="905779">
                  <a:extLst>
                    <a:ext uri="{9D8B030D-6E8A-4147-A177-3AD203B41FA5}">
                      <a16:colId xmlns:a16="http://schemas.microsoft.com/office/drawing/2014/main" val="311551761"/>
                    </a:ext>
                  </a:extLst>
                </a:gridCol>
                <a:gridCol w="1435757">
                  <a:extLst>
                    <a:ext uri="{9D8B030D-6E8A-4147-A177-3AD203B41FA5}">
                      <a16:colId xmlns:a16="http://schemas.microsoft.com/office/drawing/2014/main" val="2981781995"/>
                    </a:ext>
                  </a:extLst>
                </a:gridCol>
                <a:gridCol w="472162">
                  <a:extLst>
                    <a:ext uri="{9D8B030D-6E8A-4147-A177-3AD203B41FA5}">
                      <a16:colId xmlns:a16="http://schemas.microsoft.com/office/drawing/2014/main" val="4126963591"/>
                    </a:ext>
                  </a:extLst>
                </a:gridCol>
                <a:gridCol w="1175586">
                  <a:extLst>
                    <a:ext uri="{9D8B030D-6E8A-4147-A177-3AD203B41FA5}">
                      <a16:colId xmlns:a16="http://schemas.microsoft.com/office/drawing/2014/main" val="3924751377"/>
                    </a:ext>
                  </a:extLst>
                </a:gridCol>
                <a:gridCol w="809420">
                  <a:extLst>
                    <a:ext uri="{9D8B030D-6E8A-4147-A177-3AD203B41FA5}">
                      <a16:colId xmlns:a16="http://schemas.microsoft.com/office/drawing/2014/main" val="2807075957"/>
                    </a:ext>
                  </a:extLst>
                </a:gridCol>
                <a:gridCol w="1445392">
                  <a:extLst>
                    <a:ext uri="{9D8B030D-6E8A-4147-A177-3AD203B41FA5}">
                      <a16:colId xmlns:a16="http://schemas.microsoft.com/office/drawing/2014/main" val="3776983534"/>
                    </a:ext>
                  </a:extLst>
                </a:gridCol>
                <a:gridCol w="703428">
                  <a:extLst>
                    <a:ext uri="{9D8B030D-6E8A-4147-A177-3AD203B41FA5}">
                      <a16:colId xmlns:a16="http://schemas.microsoft.com/office/drawing/2014/main" val="2580485926"/>
                    </a:ext>
                  </a:extLst>
                </a:gridCol>
                <a:gridCol w="703428">
                  <a:extLst>
                    <a:ext uri="{9D8B030D-6E8A-4147-A177-3AD203B41FA5}">
                      <a16:colId xmlns:a16="http://schemas.microsoft.com/office/drawing/2014/main" val="3281502069"/>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6" name="TextBox 5">
            <a:extLst>
              <a:ext uri="{FF2B5EF4-FFF2-40B4-BE49-F238E27FC236}">
                <a16:creationId xmlns:a16="http://schemas.microsoft.com/office/drawing/2014/main" id="{BA4845F9-8E4D-34ED-6BF7-4CC973956911}"/>
              </a:ext>
            </a:extLst>
          </p:cNvPr>
          <p:cNvSpPr txBox="1"/>
          <p:nvPr/>
        </p:nvSpPr>
        <p:spPr>
          <a:xfrm>
            <a:off x="2092960" y="1342022"/>
            <a:ext cx="802640" cy="369332"/>
          </a:xfrm>
          <a:prstGeom prst="rect">
            <a:avLst/>
          </a:prstGeom>
          <a:noFill/>
        </p:spPr>
        <p:txBody>
          <a:bodyPr wrap="square">
            <a:spAutoFit/>
          </a:bodyPr>
          <a:lstStyle/>
          <a:p>
            <a:r>
              <a:rPr lang="en-US" dirty="0">
                <a:solidFill>
                  <a:schemeClr val="tx1"/>
                </a:solidFill>
              </a:rPr>
              <a:t>300KB</a:t>
            </a:r>
            <a:endParaRPr lang="en-IN" dirty="0"/>
          </a:p>
        </p:txBody>
      </p:sp>
      <p:sp>
        <p:nvSpPr>
          <p:cNvPr id="7" name="TextBox 6">
            <a:extLst>
              <a:ext uri="{FF2B5EF4-FFF2-40B4-BE49-F238E27FC236}">
                <a16:creationId xmlns:a16="http://schemas.microsoft.com/office/drawing/2014/main" id="{E15C90B1-67CC-928E-EF86-B08C30162658}"/>
              </a:ext>
            </a:extLst>
          </p:cNvPr>
          <p:cNvSpPr txBox="1"/>
          <p:nvPr/>
        </p:nvSpPr>
        <p:spPr>
          <a:xfrm>
            <a:off x="4267200" y="1331862"/>
            <a:ext cx="802640" cy="369332"/>
          </a:xfrm>
          <a:prstGeom prst="rect">
            <a:avLst/>
          </a:prstGeom>
          <a:noFill/>
        </p:spPr>
        <p:txBody>
          <a:bodyPr wrap="square">
            <a:spAutoFit/>
          </a:bodyPr>
          <a:lstStyle/>
          <a:p>
            <a:r>
              <a:rPr lang="en-US" dirty="0"/>
              <a:t>6</a:t>
            </a:r>
            <a:r>
              <a:rPr lang="en-US" dirty="0">
                <a:solidFill>
                  <a:schemeClr val="tx1"/>
                </a:solidFill>
              </a:rPr>
              <a:t>00KB</a:t>
            </a:r>
            <a:endParaRPr lang="en-IN" dirty="0"/>
          </a:p>
        </p:txBody>
      </p:sp>
      <p:sp>
        <p:nvSpPr>
          <p:cNvPr id="8" name="TextBox 7">
            <a:extLst>
              <a:ext uri="{FF2B5EF4-FFF2-40B4-BE49-F238E27FC236}">
                <a16:creationId xmlns:a16="http://schemas.microsoft.com/office/drawing/2014/main" id="{E9CD4FC3-E1DB-E269-EE80-94571434787A}"/>
              </a:ext>
            </a:extLst>
          </p:cNvPr>
          <p:cNvSpPr txBox="1"/>
          <p:nvPr/>
        </p:nvSpPr>
        <p:spPr>
          <a:xfrm>
            <a:off x="5831840" y="134202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9" name="TextBox 8">
            <a:extLst>
              <a:ext uri="{FF2B5EF4-FFF2-40B4-BE49-F238E27FC236}">
                <a16:creationId xmlns:a16="http://schemas.microsoft.com/office/drawing/2014/main" id="{197023FD-BBE0-8470-B875-E642A249F470}"/>
              </a:ext>
            </a:extLst>
          </p:cNvPr>
          <p:cNvSpPr txBox="1"/>
          <p:nvPr/>
        </p:nvSpPr>
        <p:spPr>
          <a:xfrm>
            <a:off x="6878320" y="132170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10" name="TextBox 9">
            <a:extLst>
              <a:ext uri="{FF2B5EF4-FFF2-40B4-BE49-F238E27FC236}">
                <a16:creationId xmlns:a16="http://schemas.microsoft.com/office/drawing/2014/main" id="{2F583DE7-B666-E3FC-9BE7-528AABF35FDE}"/>
              </a:ext>
            </a:extLst>
          </p:cNvPr>
          <p:cNvSpPr txBox="1"/>
          <p:nvPr/>
        </p:nvSpPr>
        <p:spPr>
          <a:xfrm>
            <a:off x="7980680" y="1321702"/>
            <a:ext cx="802640" cy="369332"/>
          </a:xfrm>
          <a:prstGeom prst="rect">
            <a:avLst/>
          </a:prstGeom>
          <a:noFill/>
        </p:spPr>
        <p:txBody>
          <a:bodyPr wrap="square">
            <a:spAutoFit/>
          </a:bodyPr>
          <a:lstStyle/>
          <a:p>
            <a:r>
              <a:rPr lang="en-US" dirty="0"/>
              <a:t>75</a:t>
            </a:r>
            <a:r>
              <a:rPr lang="en-US" dirty="0">
                <a:solidFill>
                  <a:schemeClr val="tx1"/>
                </a:solidFill>
              </a:rPr>
              <a:t>0KB</a:t>
            </a:r>
            <a:endParaRPr lang="en-IN" dirty="0"/>
          </a:p>
        </p:txBody>
      </p:sp>
      <p:sp>
        <p:nvSpPr>
          <p:cNvPr id="11" name="TextBox 10">
            <a:extLst>
              <a:ext uri="{FF2B5EF4-FFF2-40B4-BE49-F238E27FC236}">
                <a16:creationId xmlns:a16="http://schemas.microsoft.com/office/drawing/2014/main" id="{2E0D180E-2C69-69BF-A036-C74241EE294C}"/>
              </a:ext>
            </a:extLst>
          </p:cNvPr>
          <p:cNvSpPr txBox="1"/>
          <p:nvPr/>
        </p:nvSpPr>
        <p:spPr>
          <a:xfrm>
            <a:off x="9697720" y="1342022"/>
            <a:ext cx="802640" cy="369332"/>
          </a:xfrm>
          <a:prstGeom prst="rect">
            <a:avLst/>
          </a:prstGeom>
          <a:noFill/>
        </p:spPr>
        <p:txBody>
          <a:bodyPr wrap="square">
            <a:spAutoFit/>
          </a:bodyPr>
          <a:lstStyle/>
          <a:p>
            <a:r>
              <a:rPr lang="en-US" dirty="0">
                <a:solidFill>
                  <a:schemeClr val="tx1"/>
                </a:solidFill>
              </a:rPr>
              <a:t>125KB</a:t>
            </a:r>
            <a:endParaRPr lang="en-IN" dirty="0"/>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EBBF07A4-B7C9-F625-636A-039AAE60CEAF}"/>
                  </a:ext>
                </a:extLst>
              </p14:cNvPr>
              <p14:cNvContentPartPr/>
              <p14:nvPr/>
            </p14:nvContentPartPr>
            <p14:xfrm>
              <a:off x="695880" y="158040"/>
              <a:ext cx="9960120" cy="1731240"/>
            </p14:xfrm>
          </p:contentPart>
        </mc:Choice>
        <mc:Fallback xmlns="">
          <p:pic>
            <p:nvPicPr>
              <p:cNvPr id="2" name="Ink 1">
                <a:extLst>
                  <a:ext uri="{FF2B5EF4-FFF2-40B4-BE49-F238E27FC236}">
                    <a16:creationId xmlns:a16="http://schemas.microsoft.com/office/drawing/2014/main" id="{EBBF07A4-B7C9-F625-636A-039AAE60CEAF}"/>
                  </a:ext>
                </a:extLst>
              </p:cNvPr>
              <p:cNvPicPr/>
              <p:nvPr/>
            </p:nvPicPr>
            <p:blipFill>
              <a:blip r:embed="rId3"/>
              <a:stretch>
                <a:fillRect/>
              </a:stretch>
            </p:blipFill>
            <p:spPr>
              <a:xfrm>
                <a:off x="686520" y="148680"/>
                <a:ext cx="9978840" cy="1749960"/>
              </a:xfrm>
              <a:prstGeom prst="rect">
                <a:avLst/>
              </a:prstGeom>
            </p:spPr>
          </p:pic>
        </mc:Fallback>
      </mc:AlternateContent>
    </p:spTree>
    <p:extLst>
      <p:ext uri="{BB962C8B-B14F-4D97-AF65-F5344CB8AC3E}">
        <p14:creationId xmlns:p14="http://schemas.microsoft.com/office/powerpoint/2010/main" val="21244139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0B4C526-C686-63AA-877E-0317CA7C82BE}"/>
              </a:ext>
            </a:extLst>
          </p:cNvPr>
          <p:cNvSpPr txBox="1"/>
          <p:nvPr/>
        </p:nvSpPr>
        <p:spPr>
          <a:xfrm>
            <a:off x="847790" y="423074"/>
            <a:ext cx="9789729" cy="1107996"/>
          </a:xfrm>
          <a:prstGeom prst="rect">
            <a:avLst/>
          </a:prstGeom>
          <a:noFill/>
        </p:spPr>
        <p:txBody>
          <a:bodyPr wrap="square">
            <a:spAutoFit/>
          </a:bodyPr>
          <a:lstStyle/>
          <a:p>
            <a:pPr algn="l"/>
            <a:r>
              <a:rPr lang="en-US" sz="2200" b="0" i="0" u="none" strike="noStrike" baseline="0" dirty="0">
                <a:latin typeface="Times New Roman" panose="02020603050405020304" pitchFamily="18" charset="0"/>
                <a:cs typeface="Times New Roman" panose="02020603050405020304" pitchFamily="18" charset="0"/>
              </a:rPr>
              <a:t>Given six memory partitions of 300 KB, 600 KB, 350 KB, 200 KB, 750 KB, and 125 KB (in order), how would the first-fit, best-fit, and worst-fit algorithms place processes of size 115 KB, 500 KB, 358 KB, 200 KB, and </a:t>
            </a:r>
            <a:r>
              <a:rPr lang="en-IN" sz="2200" b="0" i="0" u="none" strike="noStrike" baseline="0" dirty="0">
                <a:latin typeface="Times New Roman" panose="02020603050405020304" pitchFamily="18" charset="0"/>
                <a:cs typeface="Times New Roman" panose="02020603050405020304" pitchFamily="18" charset="0"/>
              </a:rPr>
              <a:t>375 KB (in order)?</a:t>
            </a:r>
            <a:endParaRPr lang="en-IN" sz="2200" dirty="0">
              <a:latin typeface="Times New Roman" panose="02020603050405020304" pitchFamily="18"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4B7D9335-F179-D27F-2DD9-07353A6782C8}"/>
              </a:ext>
            </a:extLst>
          </p:cNvPr>
          <p:cNvGraphicFramePr>
            <a:graphicFrameLocks noGrp="1"/>
          </p:cNvGraphicFramePr>
          <p:nvPr>
            <p:extLst>
              <p:ext uri="{D42A27DB-BD31-4B8C-83A1-F6EECF244321}">
                <p14:modId xmlns:p14="http://schemas.microsoft.com/office/powerpoint/2010/main" val="2383699327"/>
              </p:ext>
            </p:extLst>
          </p:nvPr>
        </p:nvGraphicFramePr>
        <p:xfrm>
          <a:off x="1361440" y="2009986"/>
          <a:ext cx="9154160" cy="702734"/>
        </p:xfrm>
        <a:graphic>
          <a:graphicData uri="http://schemas.openxmlformats.org/drawingml/2006/table">
            <a:tbl>
              <a:tblPr firstRow="1" bandRow="1">
                <a:tableStyleId>{5C22544A-7EE6-4342-B048-85BDC9FD1C3A}</a:tableStyleId>
              </a:tblPr>
              <a:tblGrid>
                <a:gridCol w="539613">
                  <a:extLst>
                    <a:ext uri="{9D8B030D-6E8A-4147-A177-3AD203B41FA5}">
                      <a16:colId xmlns:a16="http://schemas.microsoft.com/office/drawing/2014/main" val="3958337412"/>
                    </a:ext>
                  </a:extLst>
                </a:gridCol>
                <a:gridCol w="963595">
                  <a:extLst>
                    <a:ext uri="{9D8B030D-6E8A-4147-A177-3AD203B41FA5}">
                      <a16:colId xmlns:a16="http://schemas.microsoft.com/office/drawing/2014/main" val="1922101748"/>
                    </a:ext>
                  </a:extLst>
                </a:gridCol>
                <a:gridCol w="905779">
                  <a:extLst>
                    <a:ext uri="{9D8B030D-6E8A-4147-A177-3AD203B41FA5}">
                      <a16:colId xmlns:a16="http://schemas.microsoft.com/office/drawing/2014/main" val="311551761"/>
                    </a:ext>
                  </a:extLst>
                </a:gridCol>
                <a:gridCol w="1435757">
                  <a:extLst>
                    <a:ext uri="{9D8B030D-6E8A-4147-A177-3AD203B41FA5}">
                      <a16:colId xmlns:a16="http://schemas.microsoft.com/office/drawing/2014/main" val="2981781995"/>
                    </a:ext>
                  </a:extLst>
                </a:gridCol>
                <a:gridCol w="472162">
                  <a:extLst>
                    <a:ext uri="{9D8B030D-6E8A-4147-A177-3AD203B41FA5}">
                      <a16:colId xmlns:a16="http://schemas.microsoft.com/office/drawing/2014/main" val="4126963591"/>
                    </a:ext>
                  </a:extLst>
                </a:gridCol>
                <a:gridCol w="1175586">
                  <a:extLst>
                    <a:ext uri="{9D8B030D-6E8A-4147-A177-3AD203B41FA5}">
                      <a16:colId xmlns:a16="http://schemas.microsoft.com/office/drawing/2014/main" val="3924751377"/>
                    </a:ext>
                  </a:extLst>
                </a:gridCol>
                <a:gridCol w="809420">
                  <a:extLst>
                    <a:ext uri="{9D8B030D-6E8A-4147-A177-3AD203B41FA5}">
                      <a16:colId xmlns:a16="http://schemas.microsoft.com/office/drawing/2014/main" val="2807075957"/>
                    </a:ext>
                  </a:extLst>
                </a:gridCol>
                <a:gridCol w="1445392">
                  <a:extLst>
                    <a:ext uri="{9D8B030D-6E8A-4147-A177-3AD203B41FA5}">
                      <a16:colId xmlns:a16="http://schemas.microsoft.com/office/drawing/2014/main" val="3776983534"/>
                    </a:ext>
                  </a:extLst>
                </a:gridCol>
                <a:gridCol w="703428">
                  <a:extLst>
                    <a:ext uri="{9D8B030D-6E8A-4147-A177-3AD203B41FA5}">
                      <a16:colId xmlns:a16="http://schemas.microsoft.com/office/drawing/2014/main" val="2580485926"/>
                    </a:ext>
                  </a:extLst>
                </a:gridCol>
                <a:gridCol w="703428">
                  <a:extLst>
                    <a:ext uri="{9D8B030D-6E8A-4147-A177-3AD203B41FA5}">
                      <a16:colId xmlns:a16="http://schemas.microsoft.com/office/drawing/2014/main" val="3281502069"/>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7" name="TextBox 6">
            <a:extLst>
              <a:ext uri="{FF2B5EF4-FFF2-40B4-BE49-F238E27FC236}">
                <a16:creationId xmlns:a16="http://schemas.microsoft.com/office/drawing/2014/main" id="{27A89A7D-CD17-0693-CC79-1882E49CA3CD}"/>
              </a:ext>
            </a:extLst>
          </p:cNvPr>
          <p:cNvSpPr txBox="1"/>
          <p:nvPr/>
        </p:nvSpPr>
        <p:spPr>
          <a:xfrm>
            <a:off x="2021840" y="1606182"/>
            <a:ext cx="802640" cy="369332"/>
          </a:xfrm>
          <a:prstGeom prst="rect">
            <a:avLst/>
          </a:prstGeom>
          <a:noFill/>
        </p:spPr>
        <p:txBody>
          <a:bodyPr wrap="square">
            <a:spAutoFit/>
          </a:bodyPr>
          <a:lstStyle/>
          <a:p>
            <a:r>
              <a:rPr lang="en-US" dirty="0">
                <a:solidFill>
                  <a:schemeClr val="tx1"/>
                </a:solidFill>
              </a:rPr>
              <a:t>300KB</a:t>
            </a:r>
            <a:endParaRPr lang="en-IN" dirty="0"/>
          </a:p>
        </p:txBody>
      </p:sp>
      <p:sp>
        <p:nvSpPr>
          <p:cNvPr id="8" name="TextBox 7">
            <a:extLst>
              <a:ext uri="{FF2B5EF4-FFF2-40B4-BE49-F238E27FC236}">
                <a16:creationId xmlns:a16="http://schemas.microsoft.com/office/drawing/2014/main" id="{114DCA79-A740-55B8-F7AB-E3C4850BEF47}"/>
              </a:ext>
            </a:extLst>
          </p:cNvPr>
          <p:cNvSpPr txBox="1"/>
          <p:nvPr/>
        </p:nvSpPr>
        <p:spPr>
          <a:xfrm>
            <a:off x="4267200" y="1585862"/>
            <a:ext cx="802640" cy="369332"/>
          </a:xfrm>
          <a:prstGeom prst="rect">
            <a:avLst/>
          </a:prstGeom>
          <a:noFill/>
        </p:spPr>
        <p:txBody>
          <a:bodyPr wrap="square">
            <a:spAutoFit/>
          </a:bodyPr>
          <a:lstStyle/>
          <a:p>
            <a:r>
              <a:rPr lang="en-US" dirty="0"/>
              <a:t>6</a:t>
            </a:r>
            <a:r>
              <a:rPr lang="en-US" dirty="0">
                <a:solidFill>
                  <a:schemeClr val="tx1"/>
                </a:solidFill>
              </a:rPr>
              <a:t>00KB</a:t>
            </a:r>
            <a:endParaRPr lang="en-IN" dirty="0"/>
          </a:p>
        </p:txBody>
      </p:sp>
      <p:sp>
        <p:nvSpPr>
          <p:cNvPr id="9" name="TextBox 8">
            <a:extLst>
              <a:ext uri="{FF2B5EF4-FFF2-40B4-BE49-F238E27FC236}">
                <a16:creationId xmlns:a16="http://schemas.microsoft.com/office/drawing/2014/main" id="{3DC57485-7E4E-EBA4-A265-7BDD98FC757F}"/>
              </a:ext>
            </a:extLst>
          </p:cNvPr>
          <p:cNvSpPr txBox="1"/>
          <p:nvPr/>
        </p:nvSpPr>
        <p:spPr>
          <a:xfrm>
            <a:off x="5831840" y="159602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10" name="TextBox 9">
            <a:extLst>
              <a:ext uri="{FF2B5EF4-FFF2-40B4-BE49-F238E27FC236}">
                <a16:creationId xmlns:a16="http://schemas.microsoft.com/office/drawing/2014/main" id="{5939445A-32F2-3181-74A4-5DB10EDB4158}"/>
              </a:ext>
            </a:extLst>
          </p:cNvPr>
          <p:cNvSpPr txBox="1"/>
          <p:nvPr/>
        </p:nvSpPr>
        <p:spPr>
          <a:xfrm>
            <a:off x="6878320" y="157570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11" name="TextBox 10">
            <a:extLst>
              <a:ext uri="{FF2B5EF4-FFF2-40B4-BE49-F238E27FC236}">
                <a16:creationId xmlns:a16="http://schemas.microsoft.com/office/drawing/2014/main" id="{CA95C8DF-5CF9-4A7F-6625-C43ABE5F7156}"/>
              </a:ext>
            </a:extLst>
          </p:cNvPr>
          <p:cNvSpPr txBox="1"/>
          <p:nvPr/>
        </p:nvSpPr>
        <p:spPr>
          <a:xfrm>
            <a:off x="7980680" y="1575702"/>
            <a:ext cx="802640" cy="369332"/>
          </a:xfrm>
          <a:prstGeom prst="rect">
            <a:avLst/>
          </a:prstGeom>
          <a:noFill/>
        </p:spPr>
        <p:txBody>
          <a:bodyPr wrap="square">
            <a:spAutoFit/>
          </a:bodyPr>
          <a:lstStyle/>
          <a:p>
            <a:r>
              <a:rPr lang="en-US" dirty="0"/>
              <a:t>75</a:t>
            </a:r>
            <a:r>
              <a:rPr lang="en-US" dirty="0">
                <a:solidFill>
                  <a:schemeClr val="tx1"/>
                </a:solidFill>
              </a:rPr>
              <a:t>0KB</a:t>
            </a:r>
            <a:endParaRPr lang="en-IN" dirty="0"/>
          </a:p>
        </p:txBody>
      </p:sp>
      <p:sp>
        <p:nvSpPr>
          <p:cNvPr id="12" name="TextBox 11">
            <a:extLst>
              <a:ext uri="{FF2B5EF4-FFF2-40B4-BE49-F238E27FC236}">
                <a16:creationId xmlns:a16="http://schemas.microsoft.com/office/drawing/2014/main" id="{81657FA4-3BE4-556C-A777-FF71C8E24C93}"/>
              </a:ext>
            </a:extLst>
          </p:cNvPr>
          <p:cNvSpPr txBox="1"/>
          <p:nvPr/>
        </p:nvSpPr>
        <p:spPr>
          <a:xfrm>
            <a:off x="9697720" y="1596022"/>
            <a:ext cx="802640" cy="369332"/>
          </a:xfrm>
          <a:prstGeom prst="rect">
            <a:avLst/>
          </a:prstGeom>
          <a:noFill/>
        </p:spPr>
        <p:txBody>
          <a:bodyPr wrap="square">
            <a:spAutoFit/>
          </a:bodyPr>
          <a:lstStyle/>
          <a:p>
            <a:r>
              <a:rPr lang="en-US" dirty="0">
                <a:solidFill>
                  <a:schemeClr val="tx1"/>
                </a:solidFill>
              </a:rPr>
              <a:t>125KB</a:t>
            </a:r>
            <a:endParaRPr lang="en-IN" dirty="0"/>
          </a:p>
        </p:txBody>
      </p:sp>
      <p:graphicFrame>
        <p:nvGraphicFramePr>
          <p:cNvPr id="13" name="Table 12">
            <a:extLst>
              <a:ext uri="{FF2B5EF4-FFF2-40B4-BE49-F238E27FC236}">
                <a16:creationId xmlns:a16="http://schemas.microsoft.com/office/drawing/2014/main" id="{AAC8847A-CDEB-2370-29DD-24745596C3C0}"/>
              </a:ext>
            </a:extLst>
          </p:cNvPr>
          <p:cNvGraphicFramePr>
            <a:graphicFrameLocks noGrp="1"/>
          </p:cNvGraphicFramePr>
          <p:nvPr>
            <p:extLst>
              <p:ext uri="{D42A27DB-BD31-4B8C-83A1-F6EECF244321}">
                <p14:modId xmlns:p14="http://schemas.microsoft.com/office/powerpoint/2010/main" val="2550051520"/>
              </p:ext>
            </p:extLst>
          </p:nvPr>
        </p:nvGraphicFramePr>
        <p:xfrm>
          <a:off x="1391920" y="3361266"/>
          <a:ext cx="9154161" cy="702734"/>
        </p:xfrm>
        <a:graphic>
          <a:graphicData uri="http://schemas.openxmlformats.org/drawingml/2006/table">
            <a:tbl>
              <a:tblPr firstRow="1" bandRow="1">
                <a:tableStyleId>{5C22544A-7EE6-4342-B048-85BDC9FD1C3A}</a:tableStyleId>
              </a:tblPr>
              <a:tblGrid>
                <a:gridCol w="539613">
                  <a:extLst>
                    <a:ext uri="{9D8B030D-6E8A-4147-A177-3AD203B41FA5}">
                      <a16:colId xmlns:a16="http://schemas.microsoft.com/office/drawing/2014/main" val="3958337412"/>
                    </a:ext>
                  </a:extLst>
                </a:gridCol>
                <a:gridCol w="303667">
                  <a:extLst>
                    <a:ext uri="{9D8B030D-6E8A-4147-A177-3AD203B41FA5}">
                      <a16:colId xmlns:a16="http://schemas.microsoft.com/office/drawing/2014/main" val="1922101748"/>
                    </a:ext>
                  </a:extLst>
                </a:gridCol>
                <a:gridCol w="659929">
                  <a:extLst>
                    <a:ext uri="{9D8B030D-6E8A-4147-A177-3AD203B41FA5}">
                      <a16:colId xmlns:a16="http://schemas.microsoft.com/office/drawing/2014/main" val="3649140497"/>
                    </a:ext>
                  </a:extLst>
                </a:gridCol>
                <a:gridCol w="905779">
                  <a:extLst>
                    <a:ext uri="{9D8B030D-6E8A-4147-A177-3AD203B41FA5}">
                      <a16:colId xmlns:a16="http://schemas.microsoft.com/office/drawing/2014/main" val="311551761"/>
                    </a:ext>
                  </a:extLst>
                </a:gridCol>
                <a:gridCol w="1435757">
                  <a:extLst>
                    <a:ext uri="{9D8B030D-6E8A-4147-A177-3AD203B41FA5}">
                      <a16:colId xmlns:a16="http://schemas.microsoft.com/office/drawing/2014/main" val="2981781995"/>
                    </a:ext>
                  </a:extLst>
                </a:gridCol>
                <a:gridCol w="472162">
                  <a:extLst>
                    <a:ext uri="{9D8B030D-6E8A-4147-A177-3AD203B41FA5}">
                      <a16:colId xmlns:a16="http://schemas.microsoft.com/office/drawing/2014/main" val="4126963591"/>
                    </a:ext>
                  </a:extLst>
                </a:gridCol>
                <a:gridCol w="1175586">
                  <a:extLst>
                    <a:ext uri="{9D8B030D-6E8A-4147-A177-3AD203B41FA5}">
                      <a16:colId xmlns:a16="http://schemas.microsoft.com/office/drawing/2014/main" val="3924751377"/>
                    </a:ext>
                  </a:extLst>
                </a:gridCol>
                <a:gridCol w="809420">
                  <a:extLst>
                    <a:ext uri="{9D8B030D-6E8A-4147-A177-3AD203B41FA5}">
                      <a16:colId xmlns:a16="http://schemas.microsoft.com/office/drawing/2014/main" val="2807075957"/>
                    </a:ext>
                  </a:extLst>
                </a:gridCol>
                <a:gridCol w="1445392">
                  <a:extLst>
                    <a:ext uri="{9D8B030D-6E8A-4147-A177-3AD203B41FA5}">
                      <a16:colId xmlns:a16="http://schemas.microsoft.com/office/drawing/2014/main" val="3776983534"/>
                    </a:ext>
                  </a:extLst>
                </a:gridCol>
                <a:gridCol w="703428">
                  <a:extLst>
                    <a:ext uri="{9D8B030D-6E8A-4147-A177-3AD203B41FA5}">
                      <a16:colId xmlns:a16="http://schemas.microsoft.com/office/drawing/2014/main" val="2580485926"/>
                    </a:ext>
                  </a:extLst>
                </a:gridCol>
                <a:gridCol w="703428">
                  <a:extLst>
                    <a:ext uri="{9D8B030D-6E8A-4147-A177-3AD203B41FA5}">
                      <a16:colId xmlns:a16="http://schemas.microsoft.com/office/drawing/2014/main" val="3281502069"/>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dirty="0">
                          <a:solidFill>
                            <a:schemeClr val="bg1"/>
                          </a:solidFill>
                        </a:rPr>
                        <a:t>P1</a:t>
                      </a:r>
                      <a:endParaRPr lang="en-IN"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14" name="TextBox 13">
            <a:extLst>
              <a:ext uri="{FF2B5EF4-FFF2-40B4-BE49-F238E27FC236}">
                <a16:creationId xmlns:a16="http://schemas.microsoft.com/office/drawing/2014/main" id="{3DF232FF-DD9D-386D-A5ED-5B28AF83B917}"/>
              </a:ext>
            </a:extLst>
          </p:cNvPr>
          <p:cNvSpPr txBox="1"/>
          <p:nvPr/>
        </p:nvSpPr>
        <p:spPr>
          <a:xfrm>
            <a:off x="2204720" y="3028582"/>
            <a:ext cx="802640" cy="369332"/>
          </a:xfrm>
          <a:prstGeom prst="rect">
            <a:avLst/>
          </a:prstGeom>
          <a:noFill/>
        </p:spPr>
        <p:txBody>
          <a:bodyPr wrap="square">
            <a:spAutoFit/>
          </a:bodyPr>
          <a:lstStyle/>
          <a:p>
            <a:r>
              <a:rPr lang="en-US" dirty="0"/>
              <a:t>185</a:t>
            </a:r>
            <a:r>
              <a:rPr lang="en-US" dirty="0">
                <a:solidFill>
                  <a:schemeClr val="tx1"/>
                </a:solidFill>
              </a:rPr>
              <a:t>KB</a:t>
            </a:r>
            <a:endParaRPr lang="en-IN" dirty="0"/>
          </a:p>
        </p:txBody>
      </p:sp>
      <p:sp>
        <p:nvSpPr>
          <p:cNvPr id="15" name="TextBox 14">
            <a:extLst>
              <a:ext uri="{FF2B5EF4-FFF2-40B4-BE49-F238E27FC236}">
                <a16:creationId xmlns:a16="http://schemas.microsoft.com/office/drawing/2014/main" id="{6C9A476F-D061-56C0-35E4-418040D6C3FE}"/>
              </a:ext>
            </a:extLst>
          </p:cNvPr>
          <p:cNvSpPr txBox="1"/>
          <p:nvPr/>
        </p:nvSpPr>
        <p:spPr>
          <a:xfrm>
            <a:off x="5862320" y="294730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16" name="TextBox 15">
            <a:extLst>
              <a:ext uri="{FF2B5EF4-FFF2-40B4-BE49-F238E27FC236}">
                <a16:creationId xmlns:a16="http://schemas.microsoft.com/office/drawing/2014/main" id="{76188C6D-9AD5-B65A-BED3-46F04C369E7E}"/>
              </a:ext>
            </a:extLst>
          </p:cNvPr>
          <p:cNvSpPr txBox="1"/>
          <p:nvPr/>
        </p:nvSpPr>
        <p:spPr>
          <a:xfrm>
            <a:off x="9728200" y="2947302"/>
            <a:ext cx="802640" cy="369332"/>
          </a:xfrm>
          <a:prstGeom prst="rect">
            <a:avLst/>
          </a:prstGeom>
          <a:noFill/>
        </p:spPr>
        <p:txBody>
          <a:bodyPr wrap="square">
            <a:spAutoFit/>
          </a:bodyPr>
          <a:lstStyle/>
          <a:p>
            <a:r>
              <a:rPr lang="en-US" dirty="0">
                <a:solidFill>
                  <a:schemeClr val="tx1"/>
                </a:solidFill>
              </a:rPr>
              <a:t>125KB</a:t>
            </a:r>
            <a:endParaRPr lang="en-IN" dirty="0"/>
          </a:p>
        </p:txBody>
      </p:sp>
      <p:sp>
        <p:nvSpPr>
          <p:cNvPr id="17" name="TextBox 16">
            <a:extLst>
              <a:ext uri="{FF2B5EF4-FFF2-40B4-BE49-F238E27FC236}">
                <a16:creationId xmlns:a16="http://schemas.microsoft.com/office/drawing/2014/main" id="{66A9E1F6-A1E0-1E7B-3B66-859ACCC69E74}"/>
              </a:ext>
            </a:extLst>
          </p:cNvPr>
          <p:cNvSpPr txBox="1"/>
          <p:nvPr/>
        </p:nvSpPr>
        <p:spPr>
          <a:xfrm>
            <a:off x="4257040" y="2977782"/>
            <a:ext cx="802640" cy="369332"/>
          </a:xfrm>
          <a:prstGeom prst="rect">
            <a:avLst/>
          </a:prstGeom>
          <a:noFill/>
        </p:spPr>
        <p:txBody>
          <a:bodyPr wrap="square">
            <a:spAutoFit/>
          </a:bodyPr>
          <a:lstStyle/>
          <a:p>
            <a:r>
              <a:rPr lang="en-US" dirty="0"/>
              <a:t>6</a:t>
            </a:r>
            <a:r>
              <a:rPr lang="en-US" dirty="0">
                <a:solidFill>
                  <a:schemeClr val="tx1"/>
                </a:solidFill>
              </a:rPr>
              <a:t>00KB</a:t>
            </a:r>
            <a:endParaRPr lang="en-IN" dirty="0"/>
          </a:p>
        </p:txBody>
      </p:sp>
      <p:sp>
        <p:nvSpPr>
          <p:cNvPr id="18" name="TextBox 17">
            <a:extLst>
              <a:ext uri="{FF2B5EF4-FFF2-40B4-BE49-F238E27FC236}">
                <a16:creationId xmlns:a16="http://schemas.microsoft.com/office/drawing/2014/main" id="{A1806AFD-187A-4DAE-9CB0-803E46994F00}"/>
              </a:ext>
            </a:extLst>
          </p:cNvPr>
          <p:cNvSpPr txBox="1"/>
          <p:nvPr/>
        </p:nvSpPr>
        <p:spPr>
          <a:xfrm>
            <a:off x="6868160" y="296762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19" name="TextBox 18">
            <a:extLst>
              <a:ext uri="{FF2B5EF4-FFF2-40B4-BE49-F238E27FC236}">
                <a16:creationId xmlns:a16="http://schemas.microsoft.com/office/drawing/2014/main" id="{992A4D8B-959B-5639-42EF-4B367CA96A53}"/>
              </a:ext>
            </a:extLst>
          </p:cNvPr>
          <p:cNvSpPr txBox="1"/>
          <p:nvPr/>
        </p:nvSpPr>
        <p:spPr>
          <a:xfrm>
            <a:off x="7970520" y="2967622"/>
            <a:ext cx="802640" cy="369332"/>
          </a:xfrm>
          <a:prstGeom prst="rect">
            <a:avLst/>
          </a:prstGeom>
          <a:noFill/>
        </p:spPr>
        <p:txBody>
          <a:bodyPr wrap="square">
            <a:spAutoFit/>
          </a:bodyPr>
          <a:lstStyle/>
          <a:p>
            <a:r>
              <a:rPr lang="en-US" dirty="0"/>
              <a:t>75</a:t>
            </a:r>
            <a:r>
              <a:rPr lang="en-US" dirty="0">
                <a:solidFill>
                  <a:schemeClr val="tx1"/>
                </a:solidFill>
              </a:rPr>
              <a:t>0KB</a:t>
            </a:r>
            <a:endParaRPr lang="en-IN" dirty="0"/>
          </a:p>
        </p:txBody>
      </p:sp>
      <p:graphicFrame>
        <p:nvGraphicFramePr>
          <p:cNvPr id="20" name="Table 19">
            <a:extLst>
              <a:ext uri="{FF2B5EF4-FFF2-40B4-BE49-F238E27FC236}">
                <a16:creationId xmlns:a16="http://schemas.microsoft.com/office/drawing/2014/main" id="{F1C973C5-1C00-8CBE-5D94-D57616FDC5CA}"/>
              </a:ext>
            </a:extLst>
          </p:cNvPr>
          <p:cNvGraphicFramePr>
            <a:graphicFrameLocks noGrp="1"/>
          </p:cNvGraphicFramePr>
          <p:nvPr>
            <p:extLst>
              <p:ext uri="{D42A27DB-BD31-4B8C-83A1-F6EECF244321}">
                <p14:modId xmlns:p14="http://schemas.microsoft.com/office/powerpoint/2010/main" val="867825099"/>
              </p:ext>
            </p:extLst>
          </p:nvPr>
        </p:nvGraphicFramePr>
        <p:xfrm>
          <a:off x="1361440" y="4580466"/>
          <a:ext cx="9154162" cy="702734"/>
        </p:xfrm>
        <a:graphic>
          <a:graphicData uri="http://schemas.openxmlformats.org/drawingml/2006/table">
            <a:tbl>
              <a:tblPr firstRow="1" bandRow="1">
                <a:tableStyleId>{5C22544A-7EE6-4342-B048-85BDC9FD1C3A}</a:tableStyleId>
              </a:tblPr>
              <a:tblGrid>
                <a:gridCol w="539613">
                  <a:extLst>
                    <a:ext uri="{9D8B030D-6E8A-4147-A177-3AD203B41FA5}">
                      <a16:colId xmlns:a16="http://schemas.microsoft.com/office/drawing/2014/main" val="3958337412"/>
                    </a:ext>
                  </a:extLst>
                </a:gridCol>
                <a:gridCol w="303667">
                  <a:extLst>
                    <a:ext uri="{9D8B030D-6E8A-4147-A177-3AD203B41FA5}">
                      <a16:colId xmlns:a16="http://schemas.microsoft.com/office/drawing/2014/main" val="1922101748"/>
                    </a:ext>
                  </a:extLst>
                </a:gridCol>
                <a:gridCol w="659929">
                  <a:extLst>
                    <a:ext uri="{9D8B030D-6E8A-4147-A177-3AD203B41FA5}">
                      <a16:colId xmlns:a16="http://schemas.microsoft.com/office/drawing/2014/main" val="3649140497"/>
                    </a:ext>
                  </a:extLst>
                </a:gridCol>
                <a:gridCol w="905779">
                  <a:extLst>
                    <a:ext uri="{9D8B030D-6E8A-4147-A177-3AD203B41FA5}">
                      <a16:colId xmlns:a16="http://schemas.microsoft.com/office/drawing/2014/main" val="311551761"/>
                    </a:ext>
                  </a:extLst>
                </a:gridCol>
                <a:gridCol w="1035252">
                  <a:extLst>
                    <a:ext uri="{9D8B030D-6E8A-4147-A177-3AD203B41FA5}">
                      <a16:colId xmlns:a16="http://schemas.microsoft.com/office/drawing/2014/main" val="2981781995"/>
                    </a:ext>
                  </a:extLst>
                </a:gridCol>
                <a:gridCol w="400506">
                  <a:extLst>
                    <a:ext uri="{9D8B030D-6E8A-4147-A177-3AD203B41FA5}">
                      <a16:colId xmlns:a16="http://schemas.microsoft.com/office/drawing/2014/main" val="360692808"/>
                    </a:ext>
                  </a:extLst>
                </a:gridCol>
                <a:gridCol w="472162">
                  <a:extLst>
                    <a:ext uri="{9D8B030D-6E8A-4147-A177-3AD203B41FA5}">
                      <a16:colId xmlns:a16="http://schemas.microsoft.com/office/drawing/2014/main" val="4126963591"/>
                    </a:ext>
                  </a:extLst>
                </a:gridCol>
                <a:gridCol w="1175586">
                  <a:extLst>
                    <a:ext uri="{9D8B030D-6E8A-4147-A177-3AD203B41FA5}">
                      <a16:colId xmlns:a16="http://schemas.microsoft.com/office/drawing/2014/main" val="3924751377"/>
                    </a:ext>
                  </a:extLst>
                </a:gridCol>
                <a:gridCol w="809420">
                  <a:extLst>
                    <a:ext uri="{9D8B030D-6E8A-4147-A177-3AD203B41FA5}">
                      <a16:colId xmlns:a16="http://schemas.microsoft.com/office/drawing/2014/main" val="2807075957"/>
                    </a:ext>
                  </a:extLst>
                </a:gridCol>
                <a:gridCol w="1445392">
                  <a:extLst>
                    <a:ext uri="{9D8B030D-6E8A-4147-A177-3AD203B41FA5}">
                      <a16:colId xmlns:a16="http://schemas.microsoft.com/office/drawing/2014/main" val="3776983534"/>
                    </a:ext>
                  </a:extLst>
                </a:gridCol>
                <a:gridCol w="703428">
                  <a:extLst>
                    <a:ext uri="{9D8B030D-6E8A-4147-A177-3AD203B41FA5}">
                      <a16:colId xmlns:a16="http://schemas.microsoft.com/office/drawing/2014/main" val="2580485926"/>
                    </a:ext>
                  </a:extLst>
                </a:gridCol>
                <a:gridCol w="703428">
                  <a:extLst>
                    <a:ext uri="{9D8B030D-6E8A-4147-A177-3AD203B41FA5}">
                      <a16:colId xmlns:a16="http://schemas.microsoft.com/office/drawing/2014/main" val="3281502069"/>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sz="1800" dirty="0">
                          <a:solidFill>
                            <a:schemeClr val="bg1"/>
                          </a:solidFill>
                        </a:rPr>
                        <a:t>P1</a:t>
                      </a:r>
                      <a:endParaRPr lang="en-IN" sz="18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P2 </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21" name="TextBox 20">
            <a:extLst>
              <a:ext uri="{FF2B5EF4-FFF2-40B4-BE49-F238E27FC236}">
                <a16:creationId xmlns:a16="http://schemas.microsoft.com/office/drawing/2014/main" id="{F1A0727F-D81E-3AC5-29D3-9D97BA59B35B}"/>
              </a:ext>
            </a:extLst>
          </p:cNvPr>
          <p:cNvSpPr txBox="1"/>
          <p:nvPr/>
        </p:nvSpPr>
        <p:spPr>
          <a:xfrm>
            <a:off x="2174240" y="4247782"/>
            <a:ext cx="802640" cy="369332"/>
          </a:xfrm>
          <a:prstGeom prst="rect">
            <a:avLst/>
          </a:prstGeom>
          <a:noFill/>
        </p:spPr>
        <p:txBody>
          <a:bodyPr wrap="square">
            <a:spAutoFit/>
          </a:bodyPr>
          <a:lstStyle/>
          <a:p>
            <a:r>
              <a:rPr lang="en-US" dirty="0"/>
              <a:t>185</a:t>
            </a:r>
            <a:r>
              <a:rPr lang="en-US" dirty="0">
                <a:solidFill>
                  <a:schemeClr val="tx1"/>
                </a:solidFill>
              </a:rPr>
              <a:t>KB</a:t>
            </a:r>
            <a:endParaRPr lang="en-IN" dirty="0"/>
          </a:p>
        </p:txBody>
      </p:sp>
      <p:sp>
        <p:nvSpPr>
          <p:cNvPr id="22" name="TextBox 21">
            <a:extLst>
              <a:ext uri="{FF2B5EF4-FFF2-40B4-BE49-F238E27FC236}">
                <a16:creationId xmlns:a16="http://schemas.microsoft.com/office/drawing/2014/main" id="{53610B03-2C46-5DF4-A254-B26064538DD6}"/>
              </a:ext>
            </a:extLst>
          </p:cNvPr>
          <p:cNvSpPr txBox="1"/>
          <p:nvPr/>
        </p:nvSpPr>
        <p:spPr>
          <a:xfrm>
            <a:off x="5831840" y="416650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23" name="TextBox 22">
            <a:extLst>
              <a:ext uri="{FF2B5EF4-FFF2-40B4-BE49-F238E27FC236}">
                <a16:creationId xmlns:a16="http://schemas.microsoft.com/office/drawing/2014/main" id="{0B8A8AA9-9A28-0C2B-F8D2-5C3A4F58F3EA}"/>
              </a:ext>
            </a:extLst>
          </p:cNvPr>
          <p:cNvSpPr txBox="1"/>
          <p:nvPr/>
        </p:nvSpPr>
        <p:spPr>
          <a:xfrm>
            <a:off x="9697720" y="4166502"/>
            <a:ext cx="802640" cy="369332"/>
          </a:xfrm>
          <a:prstGeom prst="rect">
            <a:avLst/>
          </a:prstGeom>
          <a:noFill/>
        </p:spPr>
        <p:txBody>
          <a:bodyPr wrap="square">
            <a:spAutoFit/>
          </a:bodyPr>
          <a:lstStyle/>
          <a:p>
            <a:r>
              <a:rPr lang="en-US" dirty="0">
                <a:solidFill>
                  <a:schemeClr val="tx1"/>
                </a:solidFill>
              </a:rPr>
              <a:t>125KB</a:t>
            </a:r>
            <a:endParaRPr lang="en-IN" dirty="0"/>
          </a:p>
        </p:txBody>
      </p:sp>
      <p:sp>
        <p:nvSpPr>
          <p:cNvPr id="24" name="TextBox 23">
            <a:extLst>
              <a:ext uri="{FF2B5EF4-FFF2-40B4-BE49-F238E27FC236}">
                <a16:creationId xmlns:a16="http://schemas.microsoft.com/office/drawing/2014/main" id="{DFA629A0-717C-20A7-DB9A-B7F7B8A4D6EF}"/>
              </a:ext>
            </a:extLst>
          </p:cNvPr>
          <p:cNvSpPr txBox="1"/>
          <p:nvPr/>
        </p:nvSpPr>
        <p:spPr>
          <a:xfrm>
            <a:off x="4663440" y="4196982"/>
            <a:ext cx="802640" cy="369332"/>
          </a:xfrm>
          <a:prstGeom prst="rect">
            <a:avLst/>
          </a:prstGeom>
          <a:noFill/>
        </p:spPr>
        <p:txBody>
          <a:bodyPr wrap="square">
            <a:spAutoFit/>
          </a:bodyPr>
          <a:lstStyle/>
          <a:p>
            <a:r>
              <a:rPr lang="en-US" dirty="0">
                <a:solidFill>
                  <a:schemeClr val="tx1"/>
                </a:solidFill>
              </a:rPr>
              <a:t>100KB</a:t>
            </a:r>
            <a:endParaRPr lang="en-IN" dirty="0"/>
          </a:p>
        </p:txBody>
      </p:sp>
      <p:sp>
        <p:nvSpPr>
          <p:cNvPr id="25" name="TextBox 24">
            <a:extLst>
              <a:ext uri="{FF2B5EF4-FFF2-40B4-BE49-F238E27FC236}">
                <a16:creationId xmlns:a16="http://schemas.microsoft.com/office/drawing/2014/main" id="{E54C9088-4D30-38C3-5D2A-E4DBDAA67AFD}"/>
              </a:ext>
            </a:extLst>
          </p:cNvPr>
          <p:cNvSpPr txBox="1"/>
          <p:nvPr/>
        </p:nvSpPr>
        <p:spPr>
          <a:xfrm>
            <a:off x="6837680" y="418682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26" name="TextBox 25">
            <a:extLst>
              <a:ext uri="{FF2B5EF4-FFF2-40B4-BE49-F238E27FC236}">
                <a16:creationId xmlns:a16="http://schemas.microsoft.com/office/drawing/2014/main" id="{A34E335C-BBEA-F7EE-F902-2FE9C69FE118}"/>
              </a:ext>
            </a:extLst>
          </p:cNvPr>
          <p:cNvSpPr txBox="1"/>
          <p:nvPr/>
        </p:nvSpPr>
        <p:spPr>
          <a:xfrm>
            <a:off x="7940040" y="4186822"/>
            <a:ext cx="802640" cy="369332"/>
          </a:xfrm>
          <a:prstGeom prst="rect">
            <a:avLst/>
          </a:prstGeom>
          <a:noFill/>
        </p:spPr>
        <p:txBody>
          <a:bodyPr wrap="square">
            <a:spAutoFit/>
          </a:bodyPr>
          <a:lstStyle/>
          <a:p>
            <a:r>
              <a:rPr lang="en-US" dirty="0"/>
              <a:t>75</a:t>
            </a:r>
            <a:r>
              <a:rPr lang="en-US" dirty="0">
                <a:solidFill>
                  <a:schemeClr val="tx1"/>
                </a:solidFill>
              </a:rPr>
              <a:t>0KB</a:t>
            </a:r>
            <a:endParaRPr lang="en-IN" dirty="0"/>
          </a:p>
        </p:txBody>
      </p:sp>
      <p:graphicFrame>
        <p:nvGraphicFramePr>
          <p:cNvPr id="27" name="Table 26">
            <a:extLst>
              <a:ext uri="{FF2B5EF4-FFF2-40B4-BE49-F238E27FC236}">
                <a16:creationId xmlns:a16="http://schemas.microsoft.com/office/drawing/2014/main" id="{32298D9E-67B2-7A41-6457-E1693866CE8C}"/>
              </a:ext>
            </a:extLst>
          </p:cNvPr>
          <p:cNvGraphicFramePr>
            <a:graphicFrameLocks noGrp="1"/>
          </p:cNvGraphicFramePr>
          <p:nvPr>
            <p:extLst>
              <p:ext uri="{D42A27DB-BD31-4B8C-83A1-F6EECF244321}">
                <p14:modId xmlns:p14="http://schemas.microsoft.com/office/powerpoint/2010/main" val="3052997558"/>
              </p:ext>
            </p:extLst>
          </p:nvPr>
        </p:nvGraphicFramePr>
        <p:xfrm>
          <a:off x="1330960" y="5850466"/>
          <a:ext cx="9154162" cy="702734"/>
        </p:xfrm>
        <a:graphic>
          <a:graphicData uri="http://schemas.openxmlformats.org/drawingml/2006/table">
            <a:tbl>
              <a:tblPr firstRow="1" bandRow="1">
                <a:tableStyleId>{5C22544A-7EE6-4342-B048-85BDC9FD1C3A}</a:tableStyleId>
              </a:tblPr>
              <a:tblGrid>
                <a:gridCol w="539613">
                  <a:extLst>
                    <a:ext uri="{9D8B030D-6E8A-4147-A177-3AD203B41FA5}">
                      <a16:colId xmlns:a16="http://schemas.microsoft.com/office/drawing/2014/main" val="3958337412"/>
                    </a:ext>
                  </a:extLst>
                </a:gridCol>
                <a:gridCol w="303667">
                  <a:extLst>
                    <a:ext uri="{9D8B030D-6E8A-4147-A177-3AD203B41FA5}">
                      <a16:colId xmlns:a16="http://schemas.microsoft.com/office/drawing/2014/main" val="1922101748"/>
                    </a:ext>
                  </a:extLst>
                </a:gridCol>
                <a:gridCol w="659929">
                  <a:extLst>
                    <a:ext uri="{9D8B030D-6E8A-4147-A177-3AD203B41FA5}">
                      <a16:colId xmlns:a16="http://schemas.microsoft.com/office/drawing/2014/main" val="3649140497"/>
                    </a:ext>
                  </a:extLst>
                </a:gridCol>
                <a:gridCol w="905779">
                  <a:extLst>
                    <a:ext uri="{9D8B030D-6E8A-4147-A177-3AD203B41FA5}">
                      <a16:colId xmlns:a16="http://schemas.microsoft.com/office/drawing/2014/main" val="311551761"/>
                    </a:ext>
                  </a:extLst>
                </a:gridCol>
                <a:gridCol w="1035252">
                  <a:extLst>
                    <a:ext uri="{9D8B030D-6E8A-4147-A177-3AD203B41FA5}">
                      <a16:colId xmlns:a16="http://schemas.microsoft.com/office/drawing/2014/main" val="2981781995"/>
                    </a:ext>
                  </a:extLst>
                </a:gridCol>
                <a:gridCol w="400506">
                  <a:extLst>
                    <a:ext uri="{9D8B030D-6E8A-4147-A177-3AD203B41FA5}">
                      <a16:colId xmlns:a16="http://schemas.microsoft.com/office/drawing/2014/main" val="360692808"/>
                    </a:ext>
                  </a:extLst>
                </a:gridCol>
                <a:gridCol w="472162">
                  <a:extLst>
                    <a:ext uri="{9D8B030D-6E8A-4147-A177-3AD203B41FA5}">
                      <a16:colId xmlns:a16="http://schemas.microsoft.com/office/drawing/2014/main" val="4126963591"/>
                    </a:ext>
                  </a:extLst>
                </a:gridCol>
                <a:gridCol w="1175586">
                  <a:extLst>
                    <a:ext uri="{9D8B030D-6E8A-4147-A177-3AD203B41FA5}">
                      <a16:colId xmlns:a16="http://schemas.microsoft.com/office/drawing/2014/main" val="3924751377"/>
                    </a:ext>
                  </a:extLst>
                </a:gridCol>
                <a:gridCol w="809420">
                  <a:extLst>
                    <a:ext uri="{9D8B030D-6E8A-4147-A177-3AD203B41FA5}">
                      <a16:colId xmlns:a16="http://schemas.microsoft.com/office/drawing/2014/main" val="2807075957"/>
                    </a:ext>
                  </a:extLst>
                </a:gridCol>
                <a:gridCol w="722696">
                  <a:extLst>
                    <a:ext uri="{9D8B030D-6E8A-4147-A177-3AD203B41FA5}">
                      <a16:colId xmlns:a16="http://schemas.microsoft.com/office/drawing/2014/main" val="3776983534"/>
                    </a:ext>
                  </a:extLst>
                </a:gridCol>
                <a:gridCol w="722696">
                  <a:extLst>
                    <a:ext uri="{9D8B030D-6E8A-4147-A177-3AD203B41FA5}">
                      <a16:colId xmlns:a16="http://schemas.microsoft.com/office/drawing/2014/main" val="1385428848"/>
                    </a:ext>
                  </a:extLst>
                </a:gridCol>
                <a:gridCol w="703428">
                  <a:extLst>
                    <a:ext uri="{9D8B030D-6E8A-4147-A177-3AD203B41FA5}">
                      <a16:colId xmlns:a16="http://schemas.microsoft.com/office/drawing/2014/main" val="2580485926"/>
                    </a:ext>
                  </a:extLst>
                </a:gridCol>
                <a:gridCol w="703428">
                  <a:extLst>
                    <a:ext uri="{9D8B030D-6E8A-4147-A177-3AD203B41FA5}">
                      <a16:colId xmlns:a16="http://schemas.microsoft.com/office/drawing/2014/main" val="3281502069"/>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sz="1800" dirty="0">
                          <a:solidFill>
                            <a:schemeClr val="bg1"/>
                          </a:solidFill>
                        </a:rPr>
                        <a:t>P1</a:t>
                      </a:r>
                      <a:endParaRPr lang="en-IN" sz="18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P2 </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P3</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28" name="TextBox 27">
            <a:extLst>
              <a:ext uri="{FF2B5EF4-FFF2-40B4-BE49-F238E27FC236}">
                <a16:creationId xmlns:a16="http://schemas.microsoft.com/office/drawing/2014/main" id="{C180D45E-476B-45B4-C64F-095871B21C37}"/>
              </a:ext>
            </a:extLst>
          </p:cNvPr>
          <p:cNvSpPr txBox="1"/>
          <p:nvPr/>
        </p:nvSpPr>
        <p:spPr>
          <a:xfrm>
            <a:off x="2143760" y="5517782"/>
            <a:ext cx="802640" cy="369332"/>
          </a:xfrm>
          <a:prstGeom prst="rect">
            <a:avLst/>
          </a:prstGeom>
          <a:noFill/>
        </p:spPr>
        <p:txBody>
          <a:bodyPr wrap="square">
            <a:spAutoFit/>
          </a:bodyPr>
          <a:lstStyle/>
          <a:p>
            <a:r>
              <a:rPr lang="en-US" dirty="0"/>
              <a:t>185</a:t>
            </a:r>
            <a:r>
              <a:rPr lang="en-US" dirty="0">
                <a:solidFill>
                  <a:schemeClr val="tx1"/>
                </a:solidFill>
              </a:rPr>
              <a:t>KB</a:t>
            </a:r>
            <a:endParaRPr lang="en-IN" dirty="0"/>
          </a:p>
        </p:txBody>
      </p:sp>
      <p:sp>
        <p:nvSpPr>
          <p:cNvPr id="29" name="TextBox 28">
            <a:extLst>
              <a:ext uri="{FF2B5EF4-FFF2-40B4-BE49-F238E27FC236}">
                <a16:creationId xmlns:a16="http://schemas.microsoft.com/office/drawing/2014/main" id="{F19C3725-683E-76A1-665A-DF02CF2C2174}"/>
              </a:ext>
            </a:extLst>
          </p:cNvPr>
          <p:cNvSpPr txBox="1"/>
          <p:nvPr/>
        </p:nvSpPr>
        <p:spPr>
          <a:xfrm>
            <a:off x="5801360" y="543650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30" name="TextBox 29">
            <a:extLst>
              <a:ext uri="{FF2B5EF4-FFF2-40B4-BE49-F238E27FC236}">
                <a16:creationId xmlns:a16="http://schemas.microsoft.com/office/drawing/2014/main" id="{8E01083C-C372-DD26-98E9-8CD41903152F}"/>
              </a:ext>
            </a:extLst>
          </p:cNvPr>
          <p:cNvSpPr txBox="1"/>
          <p:nvPr/>
        </p:nvSpPr>
        <p:spPr>
          <a:xfrm>
            <a:off x="9667240" y="5436502"/>
            <a:ext cx="802640" cy="369332"/>
          </a:xfrm>
          <a:prstGeom prst="rect">
            <a:avLst/>
          </a:prstGeom>
          <a:noFill/>
        </p:spPr>
        <p:txBody>
          <a:bodyPr wrap="square">
            <a:spAutoFit/>
          </a:bodyPr>
          <a:lstStyle/>
          <a:p>
            <a:r>
              <a:rPr lang="en-US" dirty="0">
                <a:solidFill>
                  <a:schemeClr val="tx1"/>
                </a:solidFill>
              </a:rPr>
              <a:t>125KB</a:t>
            </a:r>
            <a:endParaRPr lang="en-IN" dirty="0"/>
          </a:p>
        </p:txBody>
      </p:sp>
      <p:sp>
        <p:nvSpPr>
          <p:cNvPr id="31" name="TextBox 30">
            <a:extLst>
              <a:ext uri="{FF2B5EF4-FFF2-40B4-BE49-F238E27FC236}">
                <a16:creationId xmlns:a16="http://schemas.microsoft.com/office/drawing/2014/main" id="{5B58B859-44D8-08AC-8F58-E013B265A31A}"/>
              </a:ext>
            </a:extLst>
          </p:cNvPr>
          <p:cNvSpPr txBox="1"/>
          <p:nvPr/>
        </p:nvSpPr>
        <p:spPr>
          <a:xfrm>
            <a:off x="4632960" y="5466982"/>
            <a:ext cx="802640" cy="369332"/>
          </a:xfrm>
          <a:prstGeom prst="rect">
            <a:avLst/>
          </a:prstGeom>
          <a:noFill/>
        </p:spPr>
        <p:txBody>
          <a:bodyPr wrap="square">
            <a:spAutoFit/>
          </a:bodyPr>
          <a:lstStyle/>
          <a:p>
            <a:r>
              <a:rPr lang="en-US" dirty="0">
                <a:solidFill>
                  <a:schemeClr val="tx1"/>
                </a:solidFill>
              </a:rPr>
              <a:t>100KB</a:t>
            </a:r>
            <a:endParaRPr lang="en-IN" dirty="0"/>
          </a:p>
        </p:txBody>
      </p:sp>
      <p:sp>
        <p:nvSpPr>
          <p:cNvPr id="32" name="TextBox 31">
            <a:extLst>
              <a:ext uri="{FF2B5EF4-FFF2-40B4-BE49-F238E27FC236}">
                <a16:creationId xmlns:a16="http://schemas.microsoft.com/office/drawing/2014/main" id="{04F55A94-6B5F-1760-7179-C7ED970FEC8E}"/>
              </a:ext>
            </a:extLst>
          </p:cNvPr>
          <p:cNvSpPr txBox="1"/>
          <p:nvPr/>
        </p:nvSpPr>
        <p:spPr>
          <a:xfrm>
            <a:off x="6807200" y="545682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33" name="TextBox 32">
            <a:extLst>
              <a:ext uri="{FF2B5EF4-FFF2-40B4-BE49-F238E27FC236}">
                <a16:creationId xmlns:a16="http://schemas.microsoft.com/office/drawing/2014/main" id="{5A35E4B3-521F-9BB2-8856-7672300E1EE3}"/>
              </a:ext>
            </a:extLst>
          </p:cNvPr>
          <p:cNvSpPr txBox="1"/>
          <p:nvPr/>
        </p:nvSpPr>
        <p:spPr>
          <a:xfrm>
            <a:off x="8326120" y="5456822"/>
            <a:ext cx="802640" cy="369332"/>
          </a:xfrm>
          <a:prstGeom prst="rect">
            <a:avLst/>
          </a:prstGeom>
          <a:noFill/>
        </p:spPr>
        <p:txBody>
          <a:bodyPr wrap="square">
            <a:spAutoFit/>
          </a:bodyPr>
          <a:lstStyle/>
          <a:p>
            <a:r>
              <a:rPr lang="en-US" dirty="0"/>
              <a:t>392</a:t>
            </a:r>
            <a:r>
              <a:rPr lang="en-US" dirty="0">
                <a:solidFill>
                  <a:schemeClr val="tx1"/>
                </a:solidFill>
              </a:rPr>
              <a:t>KB</a:t>
            </a:r>
            <a:endParaRPr lang="en-IN" dirty="0"/>
          </a:p>
        </p:txBody>
      </p:sp>
      <p:sp>
        <p:nvSpPr>
          <p:cNvPr id="35" name="TextBox 34">
            <a:extLst>
              <a:ext uri="{FF2B5EF4-FFF2-40B4-BE49-F238E27FC236}">
                <a16:creationId xmlns:a16="http://schemas.microsoft.com/office/drawing/2014/main" id="{635CB5CC-4FA1-A84E-FCDA-C94808ECBB72}"/>
              </a:ext>
            </a:extLst>
          </p:cNvPr>
          <p:cNvSpPr txBox="1"/>
          <p:nvPr/>
        </p:nvSpPr>
        <p:spPr>
          <a:xfrm>
            <a:off x="635000" y="2769060"/>
            <a:ext cx="1356360" cy="369332"/>
          </a:xfrm>
          <a:prstGeom prst="rect">
            <a:avLst/>
          </a:prstGeom>
          <a:noFill/>
        </p:spPr>
        <p:txBody>
          <a:bodyPr wrap="square">
            <a:spAutoFit/>
          </a:bodyPr>
          <a:lstStyle/>
          <a:p>
            <a:r>
              <a:rPr lang="en-US" sz="1800" b="0" i="0" u="none" strike="noStrike" baseline="0" dirty="0">
                <a:latin typeface="Times New Roman" panose="02020603050405020304" pitchFamily="18" charset="0"/>
                <a:cs typeface="Times New Roman" panose="02020603050405020304" pitchFamily="18" charset="0"/>
              </a:rPr>
              <a:t>For 115 KB</a:t>
            </a:r>
            <a:endParaRPr lang="en-IN" dirty="0"/>
          </a:p>
        </p:txBody>
      </p:sp>
      <p:sp>
        <p:nvSpPr>
          <p:cNvPr id="36" name="TextBox 35">
            <a:extLst>
              <a:ext uri="{FF2B5EF4-FFF2-40B4-BE49-F238E27FC236}">
                <a16:creationId xmlns:a16="http://schemas.microsoft.com/office/drawing/2014/main" id="{8367E99D-3E86-5749-55C2-FC56EB517D0A}"/>
              </a:ext>
            </a:extLst>
          </p:cNvPr>
          <p:cNvSpPr txBox="1"/>
          <p:nvPr/>
        </p:nvSpPr>
        <p:spPr>
          <a:xfrm>
            <a:off x="665480" y="4124076"/>
            <a:ext cx="1356360" cy="369332"/>
          </a:xfrm>
          <a:prstGeom prst="rect">
            <a:avLst/>
          </a:prstGeom>
          <a:noFill/>
        </p:spPr>
        <p:txBody>
          <a:bodyPr wrap="square">
            <a:spAutoFit/>
          </a:bodyPr>
          <a:lstStyle/>
          <a:p>
            <a:r>
              <a:rPr lang="en-US" sz="1800" b="0" i="0" u="none" strike="noStrike" baseline="0" dirty="0">
                <a:latin typeface="Times New Roman" panose="02020603050405020304" pitchFamily="18" charset="0"/>
                <a:cs typeface="Times New Roman" panose="02020603050405020304" pitchFamily="18" charset="0"/>
              </a:rPr>
              <a:t>For </a:t>
            </a:r>
            <a:r>
              <a:rPr lang="en-US" dirty="0">
                <a:latin typeface="Times New Roman" panose="02020603050405020304" pitchFamily="18" charset="0"/>
                <a:cs typeface="Times New Roman" panose="02020603050405020304" pitchFamily="18" charset="0"/>
              </a:rPr>
              <a:t>500</a:t>
            </a:r>
            <a:r>
              <a:rPr lang="en-US" sz="1800" b="0" i="0" u="none" strike="noStrike" baseline="0" dirty="0">
                <a:latin typeface="Times New Roman" panose="02020603050405020304" pitchFamily="18" charset="0"/>
                <a:cs typeface="Times New Roman" panose="02020603050405020304" pitchFamily="18" charset="0"/>
              </a:rPr>
              <a:t> KB</a:t>
            </a:r>
            <a:endParaRPr lang="en-IN" dirty="0"/>
          </a:p>
        </p:txBody>
      </p:sp>
      <p:sp>
        <p:nvSpPr>
          <p:cNvPr id="37" name="TextBox 36">
            <a:extLst>
              <a:ext uri="{FF2B5EF4-FFF2-40B4-BE49-F238E27FC236}">
                <a16:creationId xmlns:a16="http://schemas.microsoft.com/office/drawing/2014/main" id="{03856AF6-654C-5F2D-6CF2-62503DCC377D}"/>
              </a:ext>
            </a:extLst>
          </p:cNvPr>
          <p:cNvSpPr txBox="1"/>
          <p:nvPr/>
        </p:nvSpPr>
        <p:spPr>
          <a:xfrm>
            <a:off x="713740" y="5349054"/>
            <a:ext cx="1356360" cy="369332"/>
          </a:xfrm>
          <a:prstGeom prst="rect">
            <a:avLst/>
          </a:prstGeom>
          <a:noFill/>
        </p:spPr>
        <p:txBody>
          <a:bodyPr wrap="square">
            <a:spAutoFit/>
          </a:bodyPr>
          <a:lstStyle/>
          <a:p>
            <a:r>
              <a:rPr lang="en-US" sz="1800" b="0" i="0" u="none" strike="noStrike" baseline="0" dirty="0">
                <a:latin typeface="Times New Roman" panose="02020603050405020304" pitchFamily="18" charset="0"/>
                <a:cs typeface="Times New Roman" panose="02020603050405020304" pitchFamily="18" charset="0"/>
              </a:rPr>
              <a:t>For </a:t>
            </a:r>
            <a:r>
              <a:rPr lang="en-US" dirty="0">
                <a:latin typeface="Times New Roman" panose="02020603050405020304" pitchFamily="18" charset="0"/>
                <a:cs typeface="Times New Roman" panose="02020603050405020304" pitchFamily="18" charset="0"/>
              </a:rPr>
              <a:t>358</a:t>
            </a:r>
            <a:r>
              <a:rPr lang="en-US" sz="1800" b="0" i="0" u="none" strike="noStrike" baseline="0" dirty="0">
                <a:latin typeface="Times New Roman" panose="02020603050405020304" pitchFamily="18" charset="0"/>
                <a:cs typeface="Times New Roman" panose="02020603050405020304" pitchFamily="18" charset="0"/>
              </a:rPr>
              <a:t> KB</a:t>
            </a:r>
            <a:endParaRPr lang="en-IN" dirty="0"/>
          </a:p>
        </p:txBody>
      </p:sp>
      <p:sp>
        <p:nvSpPr>
          <p:cNvPr id="38" name="TextBox 37">
            <a:extLst>
              <a:ext uri="{FF2B5EF4-FFF2-40B4-BE49-F238E27FC236}">
                <a16:creationId xmlns:a16="http://schemas.microsoft.com/office/drawing/2014/main" id="{C011700C-6520-D0DB-A72C-F0C082A6AEF8}"/>
              </a:ext>
            </a:extLst>
          </p:cNvPr>
          <p:cNvSpPr txBox="1"/>
          <p:nvPr/>
        </p:nvSpPr>
        <p:spPr>
          <a:xfrm>
            <a:off x="254000" y="1524902"/>
            <a:ext cx="995680" cy="369332"/>
          </a:xfrm>
          <a:prstGeom prst="rect">
            <a:avLst/>
          </a:prstGeom>
          <a:noFill/>
        </p:spPr>
        <p:txBody>
          <a:bodyPr wrap="square" rtlCol="0">
            <a:spAutoFit/>
          </a:bodyPr>
          <a:lstStyle/>
          <a:p>
            <a:r>
              <a:rPr lang="en-US" b="1" dirty="0"/>
              <a:t>first-fit</a:t>
            </a:r>
            <a:endParaRPr lang="en-IN" b="1" dirty="0"/>
          </a:p>
        </p:txBody>
      </p:sp>
      <p:sp>
        <p:nvSpPr>
          <p:cNvPr id="39" name="Arrow: Up 38">
            <a:extLst>
              <a:ext uri="{FF2B5EF4-FFF2-40B4-BE49-F238E27FC236}">
                <a16:creationId xmlns:a16="http://schemas.microsoft.com/office/drawing/2014/main" id="{DABF9DBF-BC07-82C2-F19A-BFF1D0C97583}"/>
              </a:ext>
            </a:extLst>
          </p:cNvPr>
          <p:cNvSpPr/>
          <p:nvPr/>
        </p:nvSpPr>
        <p:spPr>
          <a:xfrm rot="8527683">
            <a:off x="1854201" y="1476159"/>
            <a:ext cx="162560" cy="36933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0" name="Arrow: Up 39">
            <a:extLst>
              <a:ext uri="{FF2B5EF4-FFF2-40B4-BE49-F238E27FC236}">
                <a16:creationId xmlns:a16="http://schemas.microsoft.com/office/drawing/2014/main" id="{B30F5301-CF53-3B52-3281-DC36910E7C7B}"/>
              </a:ext>
            </a:extLst>
          </p:cNvPr>
          <p:cNvSpPr/>
          <p:nvPr/>
        </p:nvSpPr>
        <p:spPr>
          <a:xfrm rot="8527683">
            <a:off x="2341878" y="2744419"/>
            <a:ext cx="162560" cy="36933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1" name="Arrow: Up 40">
            <a:extLst>
              <a:ext uri="{FF2B5EF4-FFF2-40B4-BE49-F238E27FC236}">
                <a16:creationId xmlns:a16="http://schemas.microsoft.com/office/drawing/2014/main" id="{C1736AF5-8ACD-B64F-4B01-72DB442DBC96}"/>
              </a:ext>
            </a:extLst>
          </p:cNvPr>
          <p:cNvSpPr/>
          <p:nvPr/>
        </p:nvSpPr>
        <p:spPr>
          <a:xfrm rot="8527683">
            <a:off x="4480560" y="4115844"/>
            <a:ext cx="162560" cy="36933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Arrow: Up 41">
            <a:extLst>
              <a:ext uri="{FF2B5EF4-FFF2-40B4-BE49-F238E27FC236}">
                <a16:creationId xmlns:a16="http://schemas.microsoft.com/office/drawing/2014/main" id="{38BDE67E-DBF2-BFA5-23A7-9E99D86B83A2}"/>
              </a:ext>
            </a:extLst>
          </p:cNvPr>
          <p:cNvSpPr/>
          <p:nvPr/>
        </p:nvSpPr>
        <p:spPr>
          <a:xfrm rot="8527683">
            <a:off x="8290559" y="5218513"/>
            <a:ext cx="162560" cy="36933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ECD24BEB-2954-BF78-AD6C-3D4558A6F31B}"/>
                  </a:ext>
                </a:extLst>
              </p14:cNvPr>
              <p14:cNvContentPartPr/>
              <p14:nvPr/>
            </p14:nvContentPartPr>
            <p14:xfrm>
              <a:off x="5995080" y="4424040"/>
              <a:ext cx="3021480" cy="1409040"/>
            </p14:xfrm>
          </p:contentPart>
        </mc:Choice>
        <mc:Fallback xmlns="">
          <p:pic>
            <p:nvPicPr>
              <p:cNvPr id="2" name="Ink 1">
                <a:extLst>
                  <a:ext uri="{FF2B5EF4-FFF2-40B4-BE49-F238E27FC236}">
                    <a16:creationId xmlns:a16="http://schemas.microsoft.com/office/drawing/2014/main" id="{ECD24BEB-2954-BF78-AD6C-3D4558A6F31B}"/>
                  </a:ext>
                </a:extLst>
              </p:cNvPr>
              <p:cNvPicPr/>
              <p:nvPr/>
            </p:nvPicPr>
            <p:blipFill>
              <a:blip r:embed="rId3"/>
              <a:stretch>
                <a:fillRect/>
              </a:stretch>
            </p:blipFill>
            <p:spPr>
              <a:xfrm>
                <a:off x="5985720" y="4414680"/>
                <a:ext cx="3040200" cy="1427760"/>
              </a:xfrm>
              <a:prstGeom prst="rect">
                <a:avLst/>
              </a:prstGeom>
            </p:spPr>
          </p:pic>
        </mc:Fallback>
      </mc:AlternateContent>
    </p:spTree>
    <p:extLst>
      <p:ext uri="{BB962C8B-B14F-4D97-AF65-F5344CB8AC3E}">
        <p14:creationId xmlns:p14="http://schemas.microsoft.com/office/powerpoint/2010/main" val="3808649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1" grpId="0"/>
      <p:bldP spid="22" grpId="0"/>
      <p:bldP spid="23" grpId="0"/>
      <p:bldP spid="24" grpId="0"/>
      <p:bldP spid="25" grpId="0"/>
      <p:bldP spid="26" grpId="0"/>
      <p:bldP spid="28" grpId="0"/>
      <p:bldP spid="29" grpId="0"/>
      <p:bldP spid="30" grpId="0"/>
      <p:bldP spid="31" grpId="0"/>
      <p:bldP spid="32" grpId="0"/>
      <p:bldP spid="33" grpId="0"/>
      <p:bldP spid="35" grpId="0"/>
      <p:bldP spid="36" grpId="0"/>
      <p:bldP spid="37" grpId="0"/>
      <p:bldP spid="40" grpId="0" animBg="1"/>
      <p:bldP spid="41" grpId="0" animBg="1"/>
      <p:bldP spid="4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26EAD-DF95-37A6-CFFF-D3E0526C37F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40EC38C-7A54-903B-76FE-E806C2CEF56F}"/>
              </a:ext>
            </a:extLst>
          </p:cNvPr>
          <p:cNvSpPr txBox="1"/>
          <p:nvPr/>
        </p:nvSpPr>
        <p:spPr>
          <a:xfrm>
            <a:off x="847790" y="423074"/>
            <a:ext cx="9789729" cy="1107996"/>
          </a:xfrm>
          <a:prstGeom prst="rect">
            <a:avLst/>
          </a:prstGeom>
          <a:noFill/>
        </p:spPr>
        <p:txBody>
          <a:bodyPr wrap="square">
            <a:spAutoFit/>
          </a:bodyPr>
          <a:lstStyle/>
          <a:p>
            <a:pPr algn="l"/>
            <a:r>
              <a:rPr lang="en-US" sz="2200" b="0" i="0" u="none" strike="noStrike" baseline="0" dirty="0">
                <a:latin typeface="Times New Roman" panose="02020603050405020304" pitchFamily="18" charset="0"/>
                <a:cs typeface="Times New Roman" panose="02020603050405020304" pitchFamily="18" charset="0"/>
              </a:rPr>
              <a:t>Given six memory partitions of 300 KB, 600 KB, 350 KB, 200 KB, 750 KB, and 125 KB (in order), how would the first-fit, best-fit, and worst-fit algorithms place processes of size 115 KB, 500 KB, 358 KB, 200 KB, and </a:t>
            </a:r>
            <a:r>
              <a:rPr lang="en-IN" sz="2200" b="0" i="0" u="none" strike="noStrike" baseline="0" dirty="0">
                <a:latin typeface="Times New Roman" panose="02020603050405020304" pitchFamily="18" charset="0"/>
                <a:cs typeface="Times New Roman" panose="02020603050405020304" pitchFamily="18" charset="0"/>
              </a:rPr>
              <a:t>375 KB (in order)?</a:t>
            </a:r>
            <a:endParaRPr lang="en-IN" sz="2200" dirty="0">
              <a:latin typeface="Times New Roman" panose="02020603050405020304" pitchFamily="18" charset="0"/>
              <a:cs typeface="Times New Roman" panose="02020603050405020304" pitchFamily="18" charset="0"/>
            </a:endParaRPr>
          </a:p>
        </p:txBody>
      </p:sp>
      <p:graphicFrame>
        <p:nvGraphicFramePr>
          <p:cNvPr id="27" name="Table 26">
            <a:extLst>
              <a:ext uri="{FF2B5EF4-FFF2-40B4-BE49-F238E27FC236}">
                <a16:creationId xmlns:a16="http://schemas.microsoft.com/office/drawing/2014/main" id="{A80A6BDF-430B-24BD-DB00-613ECD707D54}"/>
              </a:ext>
            </a:extLst>
          </p:cNvPr>
          <p:cNvGraphicFramePr>
            <a:graphicFrameLocks noGrp="1"/>
          </p:cNvGraphicFramePr>
          <p:nvPr>
            <p:extLst>
              <p:ext uri="{D42A27DB-BD31-4B8C-83A1-F6EECF244321}">
                <p14:modId xmlns:p14="http://schemas.microsoft.com/office/powerpoint/2010/main" val="3701247036"/>
              </p:ext>
            </p:extLst>
          </p:nvPr>
        </p:nvGraphicFramePr>
        <p:xfrm>
          <a:off x="1330960" y="3651914"/>
          <a:ext cx="9692641" cy="702734"/>
        </p:xfrm>
        <a:graphic>
          <a:graphicData uri="http://schemas.openxmlformats.org/drawingml/2006/table">
            <a:tbl>
              <a:tblPr firstRow="1" bandRow="1">
                <a:tableStyleId>{5C22544A-7EE6-4342-B048-85BDC9FD1C3A}</a:tableStyleId>
              </a:tblPr>
              <a:tblGrid>
                <a:gridCol w="571354">
                  <a:extLst>
                    <a:ext uri="{9D8B030D-6E8A-4147-A177-3AD203B41FA5}">
                      <a16:colId xmlns:a16="http://schemas.microsoft.com/office/drawing/2014/main" val="3958337412"/>
                    </a:ext>
                  </a:extLst>
                </a:gridCol>
                <a:gridCol w="321529">
                  <a:extLst>
                    <a:ext uri="{9D8B030D-6E8A-4147-A177-3AD203B41FA5}">
                      <a16:colId xmlns:a16="http://schemas.microsoft.com/office/drawing/2014/main" val="1922101748"/>
                    </a:ext>
                  </a:extLst>
                </a:gridCol>
                <a:gridCol w="698748">
                  <a:extLst>
                    <a:ext uri="{9D8B030D-6E8A-4147-A177-3AD203B41FA5}">
                      <a16:colId xmlns:a16="http://schemas.microsoft.com/office/drawing/2014/main" val="3649140497"/>
                    </a:ext>
                  </a:extLst>
                </a:gridCol>
                <a:gridCol w="959060">
                  <a:extLst>
                    <a:ext uri="{9D8B030D-6E8A-4147-A177-3AD203B41FA5}">
                      <a16:colId xmlns:a16="http://schemas.microsoft.com/office/drawing/2014/main" val="311551761"/>
                    </a:ext>
                  </a:extLst>
                </a:gridCol>
                <a:gridCol w="994108">
                  <a:extLst>
                    <a:ext uri="{9D8B030D-6E8A-4147-A177-3AD203B41FA5}">
                      <a16:colId xmlns:a16="http://schemas.microsoft.com/office/drawing/2014/main" val="2981781995"/>
                    </a:ext>
                  </a:extLst>
                </a:gridCol>
                <a:gridCol w="704470">
                  <a:extLst>
                    <a:ext uri="{9D8B030D-6E8A-4147-A177-3AD203B41FA5}">
                      <a16:colId xmlns:a16="http://schemas.microsoft.com/office/drawing/2014/main" val="360692808"/>
                    </a:ext>
                  </a:extLst>
                </a:gridCol>
                <a:gridCol w="321573">
                  <a:extLst>
                    <a:ext uri="{9D8B030D-6E8A-4147-A177-3AD203B41FA5}">
                      <a16:colId xmlns:a16="http://schemas.microsoft.com/office/drawing/2014/main" val="4126963591"/>
                    </a:ext>
                  </a:extLst>
                </a:gridCol>
                <a:gridCol w="1244738">
                  <a:extLst>
                    <a:ext uri="{9D8B030D-6E8A-4147-A177-3AD203B41FA5}">
                      <a16:colId xmlns:a16="http://schemas.microsoft.com/office/drawing/2014/main" val="3924751377"/>
                    </a:ext>
                  </a:extLst>
                </a:gridCol>
                <a:gridCol w="857033">
                  <a:extLst>
                    <a:ext uri="{9D8B030D-6E8A-4147-A177-3AD203B41FA5}">
                      <a16:colId xmlns:a16="http://schemas.microsoft.com/office/drawing/2014/main" val="2807075957"/>
                    </a:ext>
                  </a:extLst>
                </a:gridCol>
                <a:gridCol w="765207">
                  <a:extLst>
                    <a:ext uri="{9D8B030D-6E8A-4147-A177-3AD203B41FA5}">
                      <a16:colId xmlns:a16="http://schemas.microsoft.com/office/drawing/2014/main" val="3776983534"/>
                    </a:ext>
                  </a:extLst>
                </a:gridCol>
                <a:gridCol w="588580">
                  <a:extLst>
                    <a:ext uri="{9D8B030D-6E8A-4147-A177-3AD203B41FA5}">
                      <a16:colId xmlns:a16="http://schemas.microsoft.com/office/drawing/2014/main" val="1385428848"/>
                    </a:ext>
                  </a:extLst>
                </a:gridCol>
                <a:gridCol w="670560">
                  <a:extLst>
                    <a:ext uri="{9D8B030D-6E8A-4147-A177-3AD203B41FA5}">
                      <a16:colId xmlns:a16="http://schemas.microsoft.com/office/drawing/2014/main" val="4194947728"/>
                    </a:ext>
                  </a:extLst>
                </a:gridCol>
                <a:gridCol w="477520">
                  <a:extLst>
                    <a:ext uri="{9D8B030D-6E8A-4147-A177-3AD203B41FA5}">
                      <a16:colId xmlns:a16="http://schemas.microsoft.com/office/drawing/2014/main" val="2580485926"/>
                    </a:ext>
                  </a:extLst>
                </a:gridCol>
                <a:gridCol w="518161">
                  <a:extLst>
                    <a:ext uri="{9D8B030D-6E8A-4147-A177-3AD203B41FA5}">
                      <a16:colId xmlns:a16="http://schemas.microsoft.com/office/drawing/2014/main" val="3281502069"/>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sz="1800" dirty="0">
                          <a:solidFill>
                            <a:schemeClr val="bg1"/>
                          </a:solidFill>
                        </a:rPr>
                        <a:t>P1</a:t>
                      </a:r>
                      <a:endParaRPr lang="en-IN" sz="18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P2 </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P3</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a:r>
                        <a:rPr lang="en-US" dirty="0">
                          <a:solidFill>
                            <a:schemeClr val="tx1"/>
                          </a:solidFill>
                        </a:rPr>
                        <a:t>p4</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28" name="TextBox 27">
            <a:extLst>
              <a:ext uri="{FF2B5EF4-FFF2-40B4-BE49-F238E27FC236}">
                <a16:creationId xmlns:a16="http://schemas.microsoft.com/office/drawing/2014/main" id="{10207EF2-2349-1D63-93E8-3F24EC8934DF}"/>
              </a:ext>
            </a:extLst>
          </p:cNvPr>
          <p:cNvSpPr txBox="1"/>
          <p:nvPr/>
        </p:nvSpPr>
        <p:spPr>
          <a:xfrm>
            <a:off x="2143760" y="3323222"/>
            <a:ext cx="802640" cy="369332"/>
          </a:xfrm>
          <a:prstGeom prst="rect">
            <a:avLst/>
          </a:prstGeom>
          <a:noFill/>
        </p:spPr>
        <p:txBody>
          <a:bodyPr wrap="square">
            <a:spAutoFit/>
          </a:bodyPr>
          <a:lstStyle/>
          <a:p>
            <a:r>
              <a:rPr lang="en-US" dirty="0"/>
              <a:t>185</a:t>
            </a:r>
            <a:r>
              <a:rPr lang="en-US" dirty="0">
                <a:solidFill>
                  <a:schemeClr val="tx1"/>
                </a:solidFill>
              </a:rPr>
              <a:t>KB</a:t>
            </a:r>
            <a:endParaRPr lang="en-IN" dirty="0"/>
          </a:p>
        </p:txBody>
      </p:sp>
      <p:sp>
        <p:nvSpPr>
          <p:cNvPr id="29" name="TextBox 28">
            <a:extLst>
              <a:ext uri="{FF2B5EF4-FFF2-40B4-BE49-F238E27FC236}">
                <a16:creationId xmlns:a16="http://schemas.microsoft.com/office/drawing/2014/main" id="{70D0C721-10CD-41C9-6B94-3A97B14A6438}"/>
              </a:ext>
            </a:extLst>
          </p:cNvPr>
          <p:cNvSpPr txBox="1"/>
          <p:nvPr/>
        </p:nvSpPr>
        <p:spPr>
          <a:xfrm>
            <a:off x="6085840" y="328258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30" name="TextBox 29">
            <a:extLst>
              <a:ext uri="{FF2B5EF4-FFF2-40B4-BE49-F238E27FC236}">
                <a16:creationId xmlns:a16="http://schemas.microsoft.com/office/drawing/2014/main" id="{A8FE601A-5B00-FC6C-5BDB-87007DDBB40F}"/>
              </a:ext>
            </a:extLst>
          </p:cNvPr>
          <p:cNvSpPr txBox="1"/>
          <p:nvPr/>
        </p:nvSpPr>
        <p:spPr>
          <a:xfrm>
            <a:off x="10419080" y="3241942"/>
            <a:ext cx="802640" cy="369332"/>
          </a:xfrm>
          <a:prstGeom prst="rect">
            <a:avLst/>
          </a:prstGeom>
          <a:noFill/>
        </p:spPr>
        <p:txBody>
          <a:bodyPr wrap="square">
            <a:spAutoFit/>
          </a:bodyPr>
          <a:lstStyle/>
          <a:p>
            <a:r>
              <a:rPr lang="en-US" dirty="0">
                <a:solidFill>
                  <a:schemeClr val="tx1"/>
                </a:solidFill>
              </a:rPr>
              <a:t>125KB</a:t>
            </a:r>
            <a:endParaRPr lang="en-IN" dirty="0"/>
          </a:p>
        </p:txBody>
      </p:sp>
      <p:sp>
        <p:nvSpPr>
          <p:cNvPr id="31" name="TextBox 30">
            <a:extLst>
              <a:ext uri="{FF2B5EF4-FFF2-40B4-BE49-F238E27FC236}">
                <a16:creationId xmlns:a16="http://schemas.microsoft.com/office/drawing/2014/main" id="{6407B668-2598-0856-575A-213626A22702}"/>
              </a:ext>
            </a:extLst>
          </p:cNvPr>
          <p:cNvSpPr txBox="1"/>
          <p:nvPr/>
        </p:nvSpPr>
        <p:spPr>
          <a:xfrm>
            <a:off x="4815840" y="3292742"/>
            <a:ext cx="802640" cy="369332"/>
          </a:xfrm>
          <a:prstGeom prst="rect">
            <a:avLst/>
          </a:prstGeom>
          <a:noFill/>
        </p:spPr>
        <p:txBody>
          <a:bodyPr wrap="square">
            <a:spAutoFit/>
          </a:bodyPr>
          <a:lstStyle/>
          <a:p>
            <a:r>
              <a:rPr lang="en-US" dirty="0">
                <a:solidFill>
                  <a:schemeClr val="tx1"/>
                </a:solidFill>
              </a:rPr>
              <a:t>100KB</a:t>
            </a:r>
            <a:endParaRPr lang="en-IN" dirty="0"/>
          </a:p>
        </p:txBody>
      </p:sp>
      <p:sp>
        <p:nvSpPr>
          <p:cNvPr id="32" name="TextBox 31">
            <a:extLst>
              <a:ext uri="{FF2B5EF4-FFF2-40B4-BE49-F238E27FC236}">
                <a16:creationId xmlns:a16="http://schemas.microsoft.com/office/drawing/2014/main" id="{98887B5D-1680-4DB9-5D68-1FF6419DA7E9}"/>
              </a:ext>
            </a:extLst>
          </p:cNvPr>
          <p:cNvSpPr txBox="1"/>
          <p:nvPr/>
        </p:nvSpPr>
        <p:spPr>
          <a:xfrm>
            <a:off x="7244080" y="327242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33" name="TextBox 32">
            <a:extLst>
              <a:ext uri="{FF2B5EF4-FFF2-40B4-BE49-F238E27FC236}">
                <a16:creationId xmlns:a16="http://schemas.microsoft.com/office/drawing/2014/main" id="{A328D3D2-4DE0-8817-50F5-30F4138E5288}"/>
              </a:ext>
            </a:extLst>
          </p:cNvPr>
          <p:cNvSpPr txBox="1"/>
          <p:nvPr/>
        </p:nvSpPr>
        <p:spPr>
          <a:xfrm>
            <a:off x="8691880" y="3272422"/>
            <a:ext cx="802640" cy="369332"/>
          </a:xfrm>
          <a:prstGeom prst="rect">
            <a:avLst/>
          </a:prstGeom>
          <a:noFill/>
        </p:spPr>
        <p:txBody>
          <a:bodyPr wrap="square">
            <a:spAutoFit/>
          </a:bodyPr>
          <a:lstStyle/>
          <a:p>
            <a:r>
              <a:rPr lang="en-US" dirty="0">
                <a:solidFill>
                  <a:schemeClr val="tx1"/>
                </a:solidFill>
              </a:rPr>
              <a:t>200KB</a:t>
            </a:r>
            <a:endParaRPr lang="en-IN" dirty="0"/>
          </a:p>
        </p:txBody>
      </p:sp>
      <p:sp>
        <p:nvSpPr>
          <p:cNvPr id="34" name="TextBox 33">
            <a:extLst>
              <a:ext uri="{FF2B5EF4-FFF2-40B4-BE49-F238E27FC236}">
                <a16:creationId xmlns:a16="http://schemas.microsoft.com/office/drawing/2014/main" id="{26917FBA-9A49-BC04-19A5-5F92736D75CD}"/>
              </a:ext>
            </a:extLst>
          </p:cNvPr>
          <p:cNvSpPr txBox="1"/>
          <p:nvPr/>
        </p:nvSpPr>
        <p:spPr>
          <a:xfrm>
            <a:off x="8021320" y="3282582"/>
            <a:ext cx="802640" cy="369332"/>
          </a:xfrm>
          <a:prstGeom prst="rect">
            <a:avLst/>
          </a:prstGeom>
          <a:noFill/>
        </p:spPr>
        <p:txBody>
          <a:bodyPr wrap="square">
            <a:spAutoFit/>
          </a:bodyPr>
          <a:lstStyle/>
          <a:p>
            <a:r>
              <a:rPr lang="en-US" dirty="0"/>
              <a:t>358</a:t>
            </a:r>
            <a:r>
              <a:rPr lang="en-US" dirty="0">
                <a:solidFill>
                  <a:schemeClr val="tx1"/>
                </a:solidFill>
              </a:rPr>
              <a:t>KB</a:t>
            </a:r>
            <a:endParaRPr lang="en-IN" dirty="0"/>
          </a:p>
        </p:txBody>
      </p:sp>
      <p:sp>
        <p:nvSpPr>
          <p:cNvPr id="2" name="TextBox 1">
            <a:extLst>
              <a:ext uri="{FF2B5EF4-FFF2-40B4-BE49-F238E27FC236}">
                <a16:creationId xmlns:a16="http://schemas.microsoft.com/office/drawing/2014/main" id="{53841925-205A-D67C-9AF4-FAB6B1FFB246}"/>
              </a:ext>
            </a:extLst>
          </p:cNvPr>
          <p:cNvSpPr txBox="1"/>
          <p:nvPr/>
        </p:nvSpPr>
        <p:spPr>
          <a:xfrm>
            <a:off x="9301480" y="3282582"/>
            <a:ext cx="802640" cy="369332"/>
          </a:xfrm>
          <a:prstGeom prst="rect">
            <a:avLst/>
          </a:prstGeom>
          <a:noFill/>
        </p:spPr>
        <p:txBody>
          <a:bodyPr wrap="square">
            <a:spAutoFit/>
          </a:bodyPr>
          <a:lstStyle/>
          <a:p>
            <a:r>
              <a:rPr lang="en-US" dirty="0"/>
              <a:t>192</a:t>
            </a:r>
            <a:r>
              <a:rPr lang="en-US" dirty="0">
                <a:solidFill>
                  <a:schemeClr val="tx1"/>
                </a:solidFill>
              </a:rPr>
              <a:t>KB</a:t>
            </a:r>
            <a:endParaRPr lang="en-IN" dirty="0"/>
          </a:p>
        </p:txBody>
      </p:sp>
      <p:sp>
        <p:nvSpPr>
          <p:cNvPr id="6" name="TextBox 5">
            <a:extLst>
              <a:ext uri="{FF2B5EF4-FFF2-40B4-BE49-F238E27FC236}">
                <a16:creationId xmlns:a16="http://schemas.microsoft.com/office/drawing/2014/main" id="{553C9E2A-8D96-6F34-FE9D-6F65091D6C8B}"/>
              </a:ext>
            </a:extLst>
          </p:cNvPr>
          <p:cNvSpPr txBox="1"/>
          <p:nvPr/>
        </p:nvSpPr>
        <p:spPr>
          <a:xfrm>
            <a:off x="1330960" y="4723980"/>
            <a:ext cx="6096000" cy="369332"/>
          </a:xfrm>
          <a:prstGeom prst="rect">
            <a:avLst/>
          </a:prstGeom>
          <a:noFill/>
        </p:spPr>
        <p:txBody>
          <a:bodyPr wrap="square">
            <a:spAutoFit/>
          </a:bodyPr>
          <a:lstStyle/>
          <a:p>
            <a:r>
              <a:rPr lang="en-IN" sz="1800" b="0" i="0" u="none" strike="noStrike" baseline="0" dirty="0">
                <a:latin typeface="Times New Roman" panose="02020603050405020304" pitchFamily="18" charset="0"/>
                <a:cs typeface="Times New Roman" panose="02020603050405020304" pitchFamily="18" charset="0"/>
              </a:rPr>
              <a:t>Process with 375 KB can not be accommodated</a:t>
            </a:r>
            <a:endParaRPr lang="en-IN" dirty="0"/>
          </a:p>
        </p:txBody>
      </p:sp>
      <p:sp>
        <p:nvSpPr>
          <p:cNvPr id="35" name="TextBox 34">
            <a:extLst>
              <a:ext uri="{FF2B5EF4-FFF2-40B4-BE49-F238E27FC236}">
                <a16:creationId xmlns:a16="http://schemas.microsoft.com/office/drawing/2014/main" id="{319AD1D4-B739-027F-B74D-636655374115}"/>
              </a:ext>
            </a:extLst>
          </p:cNvPr>
          <p:cNvSpPr txBox="1"/>
          <p:nvPr/>
        </p:nvSpPr>
        <p:spPr>
          <a:xfrm>
            <a:off x="304800" y="3011352"/>
            <a:ext cx="1356360" cy="369332"/>
          </a:xfrm>
          <a:prstGeom prst="rect">
            <a:avLst/>
          </a:prstGeom>
          <a:noFill/>
        </p:spPr>
        <p:txBody>
          <a:bodyPr wrap="square">
            <a:spAutoFit/>
          </a:bodyPr>
          <a:lstStyle/>
          <a:p>
            <a:r>
              <a:rPr lang="en-US" sz="1800" b="0" i="0" u="none" strike="noStrike" baseline="0" dirty="0">
                <a:latin typeface="Times New Roman" panose="02020603050405020304" pitchFamily="18" charset="0"/>
                <a:cs typeface="Times New Roman" panose="02020603050405020304" pitchFamily="18" charset="0"/>
              </a:rPr>
              <a:t>For </a:t>
            </a:r>
            <a:r>
              <a:rPr lang="en-US" dirty="0">
                <a:latin typeface="Times New Roman" panose="02020603050405020304" pitchFamily="18" charset="0"/>
                <a:cs typeface="Times New Roman" panose="02020603050405020304" pitchFamily="18" charset="0"/>
              </a:rPr>
              <a:t>200</a:t>
            </a:r>
            <a:r>
              <a:rPr lang="en-US" sz="1800" b="0" i="0" u="none" strike="noStrike" baseline="0" dirty="0">
                <a:latin typeface="Times New Roman" panose="02020603050405020304" pitchFamily="18" charset="0"/>
                <a:cs typeface="Times New Roman" panose="02020603050405020304" pitchFamily="18" charset="0"/>
              </a:rPr>
              <a:t> KB</a:t>
            </a:r>
            <a:endParaRPr lang="en-IN" dirty="0"/>
          </a:p>
        </p:txBody>
      </p:sp>
      <p:graphicFrame>
        <p:nvGraphicFramePr>
          <p:cNvPr id="36" name="Table 35">
            <a:extLst>
              <a:ext uri="{FF2B5EF4-FFF2-40B4-BE49-F238E27FC236}">
                <a16:creationId xmlns:a16="http://schemas.microsoft.com/office/drawing/2014/main" id="{2625906F-8F36-38BA-FAA4-B6AE0C1B8525}"/>
              </a:ext>
            </a:extLst>
          </p:cNvPr>
          <p:cNvGraphicFramePr>
            <a:graphicFrameLocks noGrp="1"/>
          </p:cNvGraphicFramePr>
          <p:nvPr>
            <p:extLst>
              <p:ext uri="{D42A27DB-BD31-4B8C-83A1-F6EECF244321}">
                <p14:modId xmlns:p14="http://schemas.microsoft.com/office/powerpoint/2010/main" val="628454"/>
              </p:ext>
            </p:extLst>
          </p:nvPr>
        </p:nvGraphicFramePr>
        <p:xfrm>
          <a:off x="1330959" y="1928706"/>
          <a:ext cx="9692640" cy="702734"/>
        </p:xfrm>
        <a:graphic>
          <a:graphicData uri="http://schemas.openxmlformats.org/drawingml/2006/table">
            <a:tbl>
              <a:tblPr firstRow="1" bandRow="1">
                <a:tableStyleId>{5C22544A-7EE6-4342-B048-85BDC9FD1C3A}</a:tableStyleId>
              </a:tblPr>
              <a:tblGrid>
                <a:gridCol w="571355">
                  <a:extLst>
                    <a:ext uri="{9D8B030D-6E8A-4147-A177-3AD203B41FA5}">
                      <a16:colId xmlns:a16="http://schemas.microsoft.com/office/drawing/2014/main" val="3958337412"/>
                    </a:ext>
                  </a:extLst>
                </a:gridCol>
                <a:gridCol w="321530">
                  <a:extLst>
                    <a:ext uri="{9D8B030D-6E8A-4147-A177-3AD203B41FA5}">
                      <a16:colId xmlns:a16="http://schemas.microsoft.com/office/drawing/2014/main" val="1922101748"/>
                    </a:ext>
                  </a:extLst>
                </a:gridCol>
                <a:gridCol w="698748">
                  <a:extLst>
                    <a:ext uri="{9D8B030D-6E8A-4147-A177-3AD203B41FA5}">
                      <a16:colId xmlns:a16="http://schemas.microsoft.com/office/drawing/2014/main" val="3649140497"/>
                    </a:ext>
                  </a:extLst>
                </a:gridCol>
                <a:gridCol w="959060">
                  <a:extLst>
                    <a:ext uri="{9D8B030D-6E8A-4147-A177-3AD203B41FA5}">
                      <a16:colId xmlns:a16="http://schemas.microsoft.com/office/drawing/2014/main" val="311551761"/>
                    </a:ext>
                  </a:extLst>
                </a:gridCol>
                <a:gridCol w="1096149">
                  <a:extLst>
                    <a:ext uri="{9D8B030D-6E8A-4147-A177-3AD203B41FA5}">
                      <a16:colId xmlns:a16="http://schemas.microsoft.com/office/drawing/2014/main" val="2981781995"/>
                    </a:ext>
                  </a:extLst>
                </a:gridCol>
                <a:gridCol w="424065">
                  <a:extLst>
                    <a:ext uri="{9D8B030D-6E8A-4147-A177-3AD203B41FA5}">
                      <a16:colId xmlns:a16="http://schemas.microsoft.com/office/drawing/2014/main" val="360692808"/>
                    </a:ext>
                  </a:extLst>
                </a:gridCol>
                <a:gridCol w="499936">
                  <a:extLst>
                    <a:ext uri="{9D8B030D-6E8A-4147-A177-3AD203B41FA5}">
                      <a16:colId xmlns:a16="http://schemas.microsoft.com/office/drawing/2014/main" val="4126963591"/>
                    </a:ext>
                  </a:extLst>
                </a:gridCol>
                <a:gridCol w="1244738">
                  <a:extLst>
                    <a:ext uri="{9D8B030D-6E8A-4147-A177-3AD203B41FA5}">
                      <a16:colId xmlns:a16="http://schemas.microsoft.com/office/drawing/2014/main" val="3924751377"/>
                    </a:ext>
                  </a:extLst>
                </a:gridCol>
                <a:gridCol w="857033">
                  <a:extLst>
                    <a:ext uri="{9D8B030D-6E8A-4147-A177-3AD203B41FA5}">
                      <a16:colId xmlns:a16="http://schemas.microsoft.com/office/drawing/2014/main" val="2807075957"/>
                    </a:ext>
                  </a:extLst>
                </a:gridCol>
                <a:gridCol w="765207">
                  <a:extLst>
                    <a:ext uri="{9D8B030D-6E8A-4147-A177-3AD203B41FA5}">
                      <a16:colId xmlns:a16="http://schemas.microsoft.com/office/drawing/2014/main" val="3776983534"/>
                    </a:ext>
                  </a:extLst>
                </a:gridCol>
                <a:gridCol w="765207">
                  <a:extLst>
                    <a:ext uri="{9D8B030D-6E8A-4147-A177-3AD203B41FA5}">
                      <a16:colId xmlns:a16="http://schemas.microsoft.com/office/drawing/2014/main" val="1385428848"/>
                    </a:ext>
                  </a:extLst>
                </a:gridCol>
                <a:gridCol w="744806">
                  <a:extLst>
                    <a:ext uri="{9D8B030D-6E8A-4147-A177-3AD203B41FA5}">
                      <a16:colId xmlns:a16="http://schemas.microsoft.com/office/drawing/2014/main" val="2580485926"/>
                    </a:ext>
                  </a:extLst>
                </a:gridCol>
                <a:gridCol w="744806">
                  <a:extLst>
                    <a:ext uri="{9D8B030D-6E8A-4147-A177-3AD203B41FA5}">
                      <a16:colId xmlns:a16="http://schemas.microsoft.com/office/drawing/2014/main" val="3281502069"/>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sz="1800" dirty="0">
                          <a:solidFill>
                            <a:schemeClr val="bg1"/>
                          </a:solidFill>
                        </a:rPr>
                        <a:t>P1</a:t>
                      </a:r>
                      <a:endParaRPr lang="en-IN" sz="18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P2 </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P3</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37" name="TextBox 36">
            <a:extLst>
              <a:ext uri="{FF2B5EF4-FFF2-40B4-BE49-F238E27FC236}">
                <a16:creationId xmlns:a16="http://schemas.microsoft.com/office/drawing/2014/main" id="{9268C25E-4D2F-E547-49AF-55F65C0F9202}"/>
              </a:ext>
            </a:extLst>
          </p:cNvPr>
          <p:cNvSpPr txBox="1"/>
          <p:nvPr/>
        </p:nvSpPr>
        <p:spPr>
          <a:xfrm>
            <a:off x="2143760" y="1596022"/>
            <a:ext cx="849854" cy="369332"/>
          </a:xfrm>
          <a:prstGeom prst="rect">
            <a:avLst/>
          </a:prstGeom>
          <a:noFill/>
        </p:spPr>
        <p:txBody>
          <a:bodyPr wrap="square">
            <a:spAutoFit/>
          </a:bodyPr>
          <a:lstStyle/>
          <a:p>
            <a:r>
              <a:rPr lang="en-US" dirty="0"/>
              <a:t>185</a:t>
            </a:r>
            <a:r>
              <a:rPr lang="en-US" dirty="0">
                <a:solidFill>
                  <a:schemeClr val="tx1"/>
                </a:solidFill>
              </a:rPr>
              <a:t>KB</a:t>
            </a:r>
            <a:endParaRPr lang="en-IN" dirty="0"/>
          </a:p>
        </p:txBody>
      </p:sp>
      <p:sp>
        <p:nvSpPr>
          <p:cNvPr id="38" name="TextBox 37">
            <a:extLst>
              <a:ext uri="{FF2B5EF4-FFF2-40B4-BE49-F238E27FC236}">
                <a16:creationId xmlns:a16="http://schemas.microsoft.com/office/drawing/2014/main" id="{D2474841-4656-74DF-C65C-947A0EA489F5}"/>
              </a:ext>
            </a:extLst>
          </p:cNvPr>
          <p:cNvSpPr txBox="1"/>
          <p:nvPr/>
        </p:nvSpPr>
        <p:spPr>
          <a:xfrm>
            <a:off x="4815840" y="1545222"/>
            <a:ext cx="849854" cy="369332"/>
          </a:xfrm>
          <a:prstGeom prst="rect">
            <a:avLst/>
          </a:prstGeom>
          <a:noFill/>
        </p:spPr>
        <p:txBody>
          <a:bodyPr wrap="square">
            <a:spAutoFit/>
          </a:bodyPr>
          <a:lstStyle/>
          <a:p>
            <a:r>
              <a:rPr lang="en-US" dirty="0">
                <a:solidFill>
                  <a:schemeClr val="tx1"/>
                </a:solidFill>
              </a:rPr>
              <a:t>100KB</a:t>
            </a:r>
            <a:endParaRPr lang="en-IN" dirty="0"/>
          </a:p>
        </p:txBody>
      </p:sp>
      <p:sp>
        <p:nvSpPr>
          <p:cNvPr id="39" name="TextBox 38">
            <a:extLst>
              <a:ext uri="{FF2B5EF4-FFF2-40B4-BE49-F238E27FC236}">
                <a16:creationId xmlns:a16="http://schemas.microsoft.com/office/drawing/2014/main" id="{B346497E-DA0C-7CCB-B955-06AB0B9C5C47}"/>
              </a:ext>
            </a:extLst>
          </p:cNvPr>
          <p:cNvSpPr txBox="1"/>
          <p:nvPr/>
        </p:nvSpPr>
        <p:spPr>
          <a:xfrm>
            <a:off x="7203440" y="1535062"/>
            <a:ext cx="849854"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40" name="TextBox 39">
            <a:extLst>
              <a:ext uri="{FF2B5EF4-FFF2-40B4-BE49-F238E27FC236}">
                <a16:creationId xmlns:a16="http://schemas.microsoft.com/office/drawing/2014/main" id="{24246CE5-D38C-57F9-76A6-C49796B10184}"/>
              </a:ext>
            </a:extLst>
          </p:cNvPr>
          <p:cNvSpPr txBox="1"/>
          <p:nvPr/>
        </p:nvSpPr>
        <p:spPr>
          <a:xfrm>
            <a:off x="8803640" y="1535062"/>
            <a:ext cx="849854" cy="369332"/>
          </a:xfrm>
          <a:prstGeom prst="rect">
            <a:avLst/>
          </a:prstGeom>
          <a:noFill/>
        </p:spPr>
        <p:txBody>
          <a:bodyPr wrap="square">
            <a:spAutoFit/>
          </a:bodyPr>
          <a:lstStyle/>
          <a:p>
            <a:r>
              <a:rPr lang="en-US" dirty="0"/>
              <a:t>392</a:t>
            </a:r>
            <a:r>
              <a:rPr lang="en-US" dirty="0">
                <a:solidFill>
                  <a:schemeClr val="tx1"/>
                </a:solidFill>
              </a:rPr>
              <a:t>KB</a:t>
            </a:r>
            <a:endParaRPr lang="en-IN" dirty="0"/>
          </a:p>
        </p:txBody>
      </p:sp>
      <p:sp>
        <p:nvSpPr>
          <p:cNvPr id="42" name="TextBox 41">
            <a:extLst>
              <a:ext uri="{FF2B5EF4-FFF2-40B4-BE49-F238E27FC236}">
                <a16:creationId xmlns:a16="http://schemas.microsoft.com/office/drawing/2014/main" id="{D8E09A29-AF2E-4C34-F925-035998A054D1}"/>
              </a:ext>
            </a:extLst>
          </p:cNvPr>
          <p:cNvSpPr txBox="1"/>
          <p:nvPr/>
        </p:nvSpPr>
        <p:spPr>
          <a:xfrm>
            <a:off x="6187440" y="155538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43" name="Arrow: Up 42">
            <a:extLst>
              <a:ext uri="{FF2B5EF4-FFF2-40B4-BE49-F238E27FC236}">
                <a16:creationId xmlns:a16="http://schemas.microsoft.com/office/drawing/2014/main" id="{444CB239-A1D3-C311-0470-F341F129102F}"/>
              </a:ext>
            </a:extLst>
          </p:cNvPr>
          <p:cNvSpPr/>
          <p:nvPr/>
        </p:nvSpPr>
        <p:spPr>
          <a:xfrm rot="13658159">
            <a:off x="9509760" y="1348714"/>
            <a:ext cx="162560" cy="36933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Arrow: Up 43">
            <a:extLst>
              <a:ext uri="{FF2B5EF4-FFF2-40B4-BE49-F238E27FC236}">
                <a16:creationId xmlns:a16="http://schemas.microsoft.com/office/drawing/2014/main" id="{7C8D6EAF-FD2A-381E-0871-B516C0AB441E}"/>
              </a:ext>
            </a:extLst>
          </p:cNvPr>
          <p:cNvSpPr/>
          <p:nvPr/>
        </p:nvSpPr>
        <p:spPr>
          <a:xfrm rot="8241851">
            <a:off x="9436644" y="2990906"/>
            <a:ext cx="162560" cy="36933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5" name="TextBox 44">
            <a:extLst>
              <a:ext uri="{FF2B5EF4-FFF2-40B4-BE49-F238E27FC236}">
                <a16:creationId xmlns:a16="http://schemas.microsoft.com/office/drawing/2014/main" id="{AA09E8DF-A0DE-31F6-3D95-F23F51177A46}"/>
              </a:ext>
            </a:extLst>
          </p:cNvPr>
          <p:cNvSpPr txBox="1"/>
          <p:nvPr/>
        </p:nvSpPr>
        <p:spPr>
          <a:xfrm>
            <a:off x="10249678" y="1573106"/>
            <a:ext cx="802640" cy="369332"/>
          </a:xfrm>
          <a:prstGeom prst="rect">
            <a:avLst/>
          </a:prstGeom>
          <a:noFill/>
        </p:spPr>
        <p:txBody>
          <a:bodyPr wrap="square">
            <a:spAutoFit/>
          </a:bodyPr>
          <a:lstStyle/>
          <a:p>
            <a:r>
              <a:rPr lang="en-US" dirty="0">
                <a:solidFill>
                  <a:schemeClr val="tx1"/>
                </a:solidFill>
              </a:rPr>
              <a:t>125KB</a:t>
            </a:r>
            <a:endParaRPr lang="en-IN" dirty="0"/>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BF3C1B7E-ED05-DB29-89D6-96F7AE38A800}"/>
                  </a:ext>
                </a:extLst>
              </p14:cNvPr>
              <p14:cNvContentPartPr/>
              <p14:nvPr/>
            </p14:nvContentPartPr>
            <p14:xfrm>
              <a:off x="2081520" y="3236760"/>
              <a:ext cx="9149760" cy="438120"/>
            </p14:xfrm>
          </p:contentPart>
        </mc:Choice>
        <mc:Fallback xmlns="">
          <p:pic>
            <p:nvPicPr>
              <p:cNvPr id="3" name="Ink 2">
                <a:extLst>
                  <a:ext uri="{FF2B5EF4-FFF2-40B4-BE49-F238E27FC236}">
                    <a16:creationId xmlns:a16="http://schemas.microsoft.com/office/drawing/2014/main" id="{BF3C1B7E-ED05-DB29-89D6-96F7AE38A800}"/>
                  </a:ext>
                </a:extLst>
              </p:cNvPr>
              <p:cNvPicPr/>
              <p:nvPr/>
            </p:nvPicPr>
            <p:blipFill>
              <a:blip r:embed="rId3"/>
              <a:stretch>
                <a:fillRect/>
              </a:stretch>
            </p:blipFill>
            <p:spPr>
              <a:xfrm>
                <a:off x="2072160" y="3227400"/>
                <a:ext cx="9168480" cy="456840"/>
              </a:xfrm>
              <a:prstGeom prst="rect">
                <a:avLst/>
              </a:prstGeom>
            </p:spPr>
          </p:pic>
        </mc:Fallback>
      </mc:AlternateContent>
    </p:spTree>
    <p:extLst>
      <p:ext uri="{BB962C8B-B14F-4D97-AF65-F5344CB8AC3E}">
        <p14:creationId xmlns:p14="http://schemas.microsoft.com/office/powerpoint/2010/main" val="117205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2" grpId="0"/>
      <p:bldP spid="6" grpId="0"/>
      <p:bldP spid="35" grpId="0"/>
      <p:bldP spid="4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227C0-C974-5002-3E43-86BBA7CF0C7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4AB0E98-FD32-B91D-4BED-058E6F6CB475}"/>
              </a:ext>
            </a:extLst>
          </p:cNvPr>
          <p:cNvSpPr txBox="1"/>
          <p:nvPr/>
        </p:nvSpPr>
        <p:spPr>
          <a:xfrm>
            <a:off x="847790" y="423074"/>
            <a:ext cx="9789729" cy="1107996"/>
          </a:xfrm>
          <a:prstGeom prst="rect">
            <a:avLst/>
          </a:prstGeom>
          <a:noFill/>
        </p:spPr>
        <p:txBody>
          <a:bodyPr wrap="square">
            <a:spAutoFit/>
          </a:bodyPr>
          <a:lstStyle/>
          <a:p>
            <a:pPr algn="l"/>
            <a:r>
              <a:rPr lang="en-US" sz="2200" b="0" i="0" u="none" strike="noStrike" baseline="0" dirty="0">
                <a:latin typeface="Times New Roman" panose="02020603050405020304" pitchFamily="18" charset="0"/>
                <a:cs typeface="Times New Roman" panose="02020603050405020304" pitchFamily="18" charset="0"/>
              </a:rPr>
              <a:t>Given six memory partitions of 300 KB, 600 KB, 350 KB, 200 KB, 750 KB, and 125 KB (in order), how would the first-fit, best-fit, and worst-fit algorithms place processes of size 115 KB, 500 KB, 358 KB, 200 KB, and </a:t>
            </a:r>
            <a:r>
              <a:rPr lang="en-IN" sz="2200" b="0" i="0" u="none" strike="noStrike" baseline="0" dirty="0">
                <a:latin typeface="Times New Roman" panose="02020603050405020304" pitchFamily="18" charset="0"/>
                <a:cs typeface="Times New Roman" panose="02020603050405020304" pitchFamily="18" charset="0"/>
              </a:rPr>
              <a:t>375 KB (in order)?</a:t>
            </a:r>
            <a:endParaRPr lang="en-IN" sz="2200" dirty="0">
              <a:latin typeface="Times New Roman" panose="02020603050405020304" pitchFamily="18"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7D56538A-EFEA-ECCF-30A6-539CD2B35CD1}"/>
              </a:ext>
            </a:extLst>
          </p:cNvPr>
          <p:cNvGraphicFramePr>
            <a:graphicFrameLocks noGrp="1"/>
          </p:cNvGraphicFramePr>
          <p:nvPr/>
        </p:nvGraphicFramePr>
        <p:xfrm>
          <a:off x="1361440" y="2009986"/>
          <a:ext cx="9154160" cy="702734"/>
        </p:xfrm>
        <a:graphic>
          <a:graphicData uri="http://schemas.openxmlformats.org/drawingml/2006/table">
            <a:tbl>
              <a:tblPr firstRow="1" bandRow="1">
                <a:tableStyleId>{5C22544A-7EE6-4342-B048-85BDC9FD1C3A}</a:tableStyleId>
              </a:tblPr>
              <a:tblGrid>
                <a:gridCol w="539613">
                  <a:extLst>
                    <a:ext uri="{9D8B030D-6E8A-4147-A177-3AD203B41FA5}">
                      <a16:colId xmlns:a16="http://schemas.microsoft.com/office/drawing/2014/main" val="3958337412"/>
                    </a:ext>
                  </a:extLst>
                </a:gridCol>
                <a:gridCol w="963595">
                  <a:extLst>
                    <a:ext uri="{9D8B030D-6E8A-4147-A177-3AD203B41FA5}">
                      <a16:colId xmlns:a16="http://schemas.microsoft.com/office/drawing/2014/main" val="1922101748"/>
                    </a:ext>
                  </a:extLst>
                </a:gridCol>
                <a:gridCol w="905779">
                  <a:extLst>
                    <a:ext uri="{9D8B030D-6E8A-4147-A177-3AD203B41FA5}">
                      <a16:colId xmlns:a16="http://schemas.microsoft.com/office/drawing/2014/main" val="311551761"/>
                    </a:ext>
                  </a:extLst>
                </a:gridCol>
                <a:gridCol w="1435757">
                  <a:extLst>
                    <a:ext uri="{9D8B030D-6E8A-4147-A177-3AD203B41FA5}">
                      <a16:colId xmlns:a16="http://schemas.microsoft.com/office/drawing/2014/main" val="2981781995"/>
                    </a:ext>
                  </a:extLst>
                </a:gridCol>
                <a:gridCol w="472162">
                  <a:extLst>
                    <a:ext uri="{9D8B030D-6E8A-4147-A177-3AD203B41FA5}">
                      <a16:colId xmlns:a16="http://schemas.microsoft.com/office/drawing/2014/main" val="4126963591"/>
                    </a:ext>
                  </a:extLst>
                </a:gridCol>
                <a:gridCol w="1175586">
                  <a:extLst>
                    <a:ext uri="{9D8B030D-6E8A-4147-A177-3AD203B41FA5}">
                      <a16:colId xmlns:a16="http://schemas.microsoft.com/office/drawing/2014/main" val="3924751377"/>
                    </a:ext>
                  </a:extLst>
                </a:gridCol>
                <a:gridCol w="809420">
                  <a:extLst>
                    <a:ext uri="{9D8B030D-6E8A-4147-A177-3AD203B41FA5}">
                      <a16:colId xmlns:a16="http://schemas.microsoft.com/office/drawing/2014/main" val="2807075957"/>
                    </a:ext>
                  </a:extLst>
                </a:gridCol>
                <a:gridCol w="1445392">
                  <a:extLst>
                    <a:ext uri="{9D8B030D-6E8A-4147-A177-3AD203B41FA5}">
                      <a16:colId xmlns:a16="http://schemas.microsoft.com/office/drawing/2014/main" val="3776983534"/>
                    </a:ext>
                  </a:extLst>
                </a:gridCol>
                <a:gridCol w="703428">
                  <a:extLst>
                    <a:ext uri="{9D8B030D-6E8A-4147-A177-3AD203B41FA5}">
                      <a16:colId xmlns:a16="http://schemas.microsoft.com/office/drawing/2014/main" val="2580485926"/>
                    </a:ext>
                  </a:extLst>
                </a:gridCol>
                <a:gridCol w="703428">
                  <a:extLst>
                    <a:ext uri="{9D8B030D-6E8A-4147-A177-3AD203B41FA5}">
                      <a16:colId xmlns:a16="http://schemas.microsoft.com/office/drawing/2014/main" val="3281502069"/>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7" name="TextBox 6">
            <a:extLst>
              <a:ext uri="{FF2B5EF4-FFF2-40B4-BE49-F238E27FC236}">
                <a16:creationId xmlns:a16="http://schemas.microsoft.com/office/drawing/2014/main" id="{C747BD33-B8FA-6541-5585-92875BD468C5}"/>
              </a:ext>
            </a:extLst>
          </p:cNvPr>
          <p:cNvSpPr txBox="1"/>
          <p:nvPr/>
        </p:nvSpPr>
        <p:spPr>
          <a:xfrm>
            <a:off x="2021840" y="1606182"/>
            <a:ext cx="802640" cy="369332"/>
          </a:xfrm>
          <a:prstGeom prst="rect">
            <a:avLst/>
          </a:prstGeom>
          <a:noFill/>
        </p:spPr>
        <p:txBody>
          <a:bodyPr wrap="square">
            <a:spAutoFit/>
          </a:bodyPr>
          <a:lstStyle/>
          <a:p>
            <a:r>
              <a:rPr lang="en-US" dirty="0">
                <a:solidFill>
                  <a:schemeClr val="tx1"/>
                </a:solidFill>
              </a:rPr>
              <a:t>300KB</a:t>
            </a:r>
            <a:endParaRPr lang="en-IN" dirty="0"/>
          </a:p>
        </p:txBody>
      </p:sp>
      <p:sp>
        <p:nvSpPr>
          <p:cNvPr id="8" name="TextBox 7">
            <a:extLst>
              <a:ext uri="{FF2B5EF4-FFF2-40B4-BE49-F238E27FC236}">
                <a16:creationId xmlns:a16="http://schemas.microsoft.com/office/drawing/2014/main" id="{5F56ED33-D1E9-548F-7B2B-25D167B14959}"/>
              </a:ext>
            </a:extLst>
          </p:cNvPr>
          <p:cNvSpPr txBox="1"/>
          <p:nvPr/>
        </p:nvSpPr>
        <p:spPr>
          <a:xfrm>
            <a:off x="4267200" y="1585862"/>
            <a:ext cx="802640" cy="369332"/>
          </a:xfrm>
          <a:prstGeom prst="rect">
            <a:avLst/>
          </a:prstGeom>
          <a:noFill/>
        </p:spPr>
        <p:txBody>
          <a:bodyPr wrap="square">
            <a:spAutoFit/>
          </a:bodyPr>
          <a:lstStyle/>
          <a:p>
            <a:r>
              <a:rPr lang="en-US" dirty="0"/>
              <a:t>6</a:t>
            </a:r>
            <a:r>
              <a:rPr lang="en-US" dirty="0">
                <a:solidFill>
                  <a:schemeClr val="tx1"/>
                </a:solidFill>
              </a:rPr>
              <a:t>00KB</a:t>
            </a:r>
            <a:endParaRPr lang="en-IN" dirty="0"/>
          </a:p>
        </p:txBody>
      </p:sp>
      <p:sp>
        <p:nvSpPr>
          <p:cNvPr id="9" name="TextBox 8">
            <a:extLst>
              <a:ext uri="{FF2B5EF4-FFF2-40B4-BE49-F238E27FC236}">
                <a16:creationId xmlns:a16="http://schemas.microsoft.com/office/drawing/2014/main" id="{031818E9-1D14-611C-1FE3-9CA743B54146}"/>
              </a:ext>
            </a:extLst>
          </p:cNvPr>
          <p:cNvSpPr txBox="1"/>
          <p:nvPr/>
        </p:nvSpPr>
        <p:spPr>
          <a:xfrm>
            <a:off x="5831840" y="159602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10" name="TextBox 9">
            <a:extLst>
              <a:ext uri="{FF2B5EF4-FFF2-40B4-BE49-F238E27FC236}">
                <a16:creationId xmlns:a16="http://schemas.microsoft.com/office/drawing/2014/main" id="{9B5BFF28-70C7-01C4-8ED7-5AA435314B12}"/>
              </a:ext>
            </a:extLst>
          </p:cNvPr>
          <p:cNvSpPr txBox="1"/>
          <p:nvPr/>
        </p:nvSpPr>
        <p:spPr>
          <a:xfrm>
            <a:off x="6878320" y="157570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11" name="TextBox 10">
            <a:extLst>
              <a:ext uri="{FF2B5EF4-FFF2-40B4-BE49-F238E27FC236}">
                <a16:creationId xmlns:a16="http://schemas.microsoft.com/office/drawing/2014/main" id="{A8A2FC38-C219-1105-5910-EEE9B1FA079C}"/>
              </a:ext>
            </a:extLst>
          </p:cNvPr>
          <p:cNvSpPr txBox="1"/>
          <p:nvPr/>
        </p:nvSpPr>
        <p:spPr>
          <a:xfrm>
            <a:off x="7980680" y="1575702"/>
            <a:ext cx="802640" cy="369332"/>
          </a:xfrm>
          <a:prstGeom prst="rect">
            <a:avLst/>
          </a:prstGeom>
          <a:noFill/>
        </p:spPr>
        <p:txBody>
          <a:bodyPr wrap="square">
            <a:spAutoFit/>
          </a:bodyPr>
          <a:lstStyle/>
          <a:p>
            <a:r>
              <a:rPr lang="en-US" dirty="0"/>
              <a:t>75</a:t>
            </a:r>
            <a:r>
              <a:rPr lang="en-US" dirty="0">
                <a:solidFill>
                  <a:schemeClr val="tx1"/>
                </a:solidFill>
              </a:rPr>
              <a:t>0KB</a:t>
            </a:r>
            <a:endParaRPr lang="en-IN" dirty="0"/>
          </a:p>
        </p:txBody>
      </p:sp>
      <p:sp>
        <p:nvSpPr>
          <p:cNvPr id="12" name="TextBox 11">
            <a:extLst>
              <a:ext uri="{FF2B5EF4-FFF2-40B4-BE49-F238E27FC236}">
                <a16:creationId xmlns:a16="http://schemas.microsoft.com/office/drawing/2014/main" id="{5217B49C-3B85-96A0-7591-B1D536DFF1B7}"/>
              </a:ext>
            </a:extLst>
          </p:cNvPr>
          <p:cNvSpPr txBox="1"/>
          <p:nvPr/>
        </p:nvSpPr>
        <p:spPr>
          <a:xfrm>
            <a:off x="9697720" y="1596022"/>
            <a:ext cx="802640" cy="369332"/>
          </a:xfrm>
          <a:prstGeom prst="rect">
            <a:avLst/>
          </a:prstGeom>
          <a:noFill/>
        </p:spPr>
        <p:txBody>
          <a:bodyPr wrap="square">
            <a:spAutoFit/>
          </a:bodyPr>
          <a:lstStyle/>
          <a:p>
            <a:r>
              <a:rPr lang="en-US" dirty="0">
                <a:solidFill>
                  <a:schemeClr val="tx1"/>
                </a:solidFill>
              </a:rPr>
              <a:t>125KB</a:t>
            </a:r>
            <a:endParaRPr lang="en-IN" dirty="0"/>
          </a:p>
        </p:txBody>
      </p:sp>
      <p:graphicFrame>
        <p:nvGraphicFramePr>
          <p:cNvPr id="13" name="Table 12">
            <a:extLst>
              <a:ext uri="{FF2B5EF4-FFF2-40B4-BE49-F238E27FC236}">
                <a16:creationId xmlns:a16="http://schemas.microsoft.com/office/drawing/2014/main" id="{AF503BD4-C1E9-B01C-06C4-D36C13597BCA}"/>
              </a:ext>
            </a:extLst>
          </p:cNvPr>
          <p:cNvGraphicFramePr>
            <a:graphicFrameLocks noGrp="1"/>
          </p:cNvGraphicFramePr>
          <p:nvPr/>
        </p:nvGraphicFramePr>
        <p:xfrm>
          <a:off x="1391920" y="3361266"/>
          <a:ext cx="9154161" cy="702734"/>
        </p:xfrm>
        <a:graphic>
          <a:graphicData uri="http://schemas.openxmlformats.org/drawingml/2006/table">
            <a:tbl>
              <a:tblPr firstRow="1" bandRow="1">
                <a:tableStyleId>{5C22544A-7EE6-4342-B048-85BDC9FD1C3A}</a:tableStyleId>
              </a:tblPr>
              <a:tblGrid>
                <a:gridCol w="539613">
                  <a:extLst>
                    <a:ext uri="{9D8B030D-6E8A-4147-A177-3AD203B41FA5}">
                      <a16:colId xmlns:a16="http://schemas.microsoft.com/office/drawing/2014/main" val="3958337412"/>
                    </a:ext>
                  </a:extLst>
                </a:gridCol>
                <a:gridCol w="303667">
                  <a:extLst>
                    <a:ext uri="{9D8B030D-6E8A-4147-A177-3AD203B41FA5}">
                      <a16:colId xmlns:a16="http://schemas.microsoft.com/office/drawing/2014/main" val="1922101748"/>
                    </a:ext>
                  </a:extLst>
                </a:gridCol>
                <a:gridCol w="659929">
                  <a:extLst>
                    <a:ext uri="{9D8B030D-6E8A-4147-A177-3AD203B41FA5}">
                      <a16:colId xmlns:a16="http://schemas.microsoft.com/office/drawing/2014/main" val="3649140497"/>
                    </a:ext>
                  </a:extLst>
                </a:gridCol>
                <a:gridCol w="905779">
                  <a:extLst>
                    <a:ext uri="{9D8B030D-6E8A-4147-A177-3AD203B41FA5}">
                      <a16:colId xmlns:a16="http://schemas.microsoft.com/office/drawing/2014/main" val="311551761"/>
                    </a:ext>
                  </a:extLst>
                </a:gridCol>
                <a:gridCol w="1435757">
                  <a:extLst>
                    <a:ext uri="{9D8B030D-6E8A-4147-A177-3AD203B41FA5}">
                      <a16:colId xmlns:a16="http://schemas.microsoft.com/office/drawing/2014/main" val="2981781995"/>
                    </a:ext>
                  </a:extLst>
                </a:gridCol>
                <a:gridCol w="472162">
                  <a:extLst>
                    <a:ext uri="{9D8B030D-6E8A-4147-A177-3AD203B41FA5}">
                      <a16:colId xmlns:a16="http://schemas.microsoft.com/office/drawing/2014/main" val="4126963591"/>
                    </a:ext>
                  </a:extLst>
                </a:gridCol>
                <a:gridCol w="1175586">
                  <a:extLst>
                    <a:ext uri="{9D8B030D-6E8A-4147-A177-3AD203B41FA5}">
                      <a16:colId xmlns:a16="http://schemas.microsoft.com/office/drawing/2014/main" val="3924751377"/>
                    </a:ext>
                  </a:extLst>
                </a:gridCol>
                <a:gridCol w="809420">
                  <a:extLst>
                    <a:ext uri="{9D8B030D-6E8A-4147-A177-3AD203B41FA5}">
                      <a16:colId xmlns:a16="http://schemas.microsoft.com/office/drawing/2014/main" val="2807075957"/>
                    </a:ext>
                  </a:extLst>
                </a:gridCol>
                <a:gridCol w="1445392">
                  <a:extLst>
                    <a:ext uri="{9D8B030D-6E8A-4147-A177-3AD203B41FA5}">
                      <a16:colId xmlns:a16="http://schemas.microsoft.com/office/drawing/2014/main" val="3776983534"/>
                    </a:ext>
                  </a:extLst>
                </a:gridCol>
                <a:gridCol w="703428">
                  <a:extLst>
                    <a:ext uri="{9D8B030D-6E8A-4147-A177-3AD203B41FA5}">
                      <a16:colId xmlns:a16="http://schemas.microsoft.com/office/drawing/2014/main" val="2580485926"/>
                    </a:ext>
                  </a:extLst>
                </a:gridCol>
                <a:gridCol w="703428">
                  <a:extLst>
                    <a:ext uri="{9D8B030D-6E8A-4147-A177-3AD203B41FA5}">
                      <a16:colId xmlns:a16="http://schemas.microsoft.com/office/drawing/2014/main" val="3281502069"/>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dirty="0">
                          <a:solidFill>
                            <a:schemeClr val="bg1"/>
                          </a:solidFill>
                        </a:rPr>
                        <a:t>P1</a:t>
                      </a:r>
                      <a:endParaRPr lang="en-IN"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14" name="TextBox 13">
            <a:extLst>
              <a:ext uri="{FF2B5EF4-FFF2-40B4-BE49-F238E27FC236}">
                <a16:creationId xmlns:a16="http://schemas.microsoft.com/office/drawing/2014/main" id="{40B5C2BE-1A15-917F-4D1E-F1E8D916F708}"/>
              </a:ext>
            </a:extLst>
          </p:cNvPr>
          <p:cNvSpPr txBox="1"/>
          <p:nvPr/>
        </p:nvSpPr>
        <p:spPr>
          <a:xfrm>
            <a:off x="2204720" y="3028582"/>
            <a:ext cx="802640" cy="369332"/>
          </a:xfrm>
          <a:prstGeom prst="rect">
            <a:avLst/>
          </a:prstGeom>
          <a:noFill/>
        </p:spPr>
        <p:txBody>
          <a:bodyPr wrap="square">
            <a:spAutoFit/>
          </a:bodyPr>
          <a:lstStyle/>
          <a:p>
            <a:r>
              <a:rPr lang="en-US" dirty="0"/>
              <a:t>185</a:t>
            </a:r>
            <a:r>
              <a:rPr lang="en-US" dirty="0">
                <a:solidFill>
                  <a:schemeClr val="tx1"/>
                </a:solidFill>
              </a:rPr>
              <a:t>KB</a:t>
            </a:r>
            <a:endParaRPr lang="en-IN" dirty="0"/>
          </a:p>
        </p:txBody>
      </p:sp>
      <p:sp>
        <p:nvSpPr>
          <p:cNvPr id="15" name="TextBox 14">
            <a:extLst>
              <a:ext uri="{FF2B5EF4-FFF2-40B4-BE49-F238E27FC236}">
                <a16:creationId xmlns:a16="http://schemas.microsoft.com/office/drawing/2014/main" id="{15FBA313-774A-E218-16E7-1197323684A4}"/>
              </a:ext>
            </a:extLst>
          </p:cNvPr>
          <p:cNvSpPr txBox="1"/>
          <p:nvPr/>
        </p:nvSpPr>
        <p:spPr>
          <a:xfrm>
            <a:off x="5862320" y="294730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16" name="TextBox 15">
            <a:extLst>
              <a:ext uri="{FF2B5EF4-FFF2-40B4-BE49-F238E27FC236}">
                <a16:creationId xmlns:a16="http://schemas.microsoft.com/office/drawing/2014/main" id="{3C3E7A68-5055-1041-F191-8B053367A3C6}"/>
              </a:ext>
            </a:extLst>
          </p:cNvPr>
          <p:cNvSpPr txBox="1"/>
          <p:nvPr/>
        </p:nvSpPr>
        <p:spPr>
          <a:xfrm>
            <a:off x="9728200" y="2947302"/>
            <a:ext cx="802640" cy="369332"/>
          </a:xfrm>
          <a:prstGeom prst="rect">
            <a:avLst/>
          </a:prstGeom>
          <a:noFill/>
        </p:spPr>
        <p:txBody>
          <a:bodyPr wrap="square">
            <a:spAutoFit/>
          </a:bodyPr>
          <a:lstStyle/>
          <a:p>
            <a:r>
              <a:rPr lang="en-US" dirty="0">
                <a:solidFill>
                  <a:schemeClr val="tx1"/>
                </a:solidFill>
              </a:rPr>
              <a:t>125KB</a:t>
            </a:r>
            <a:endParaRPr lang="en-IN" dirty="0"/>
          </a:p>
        </p:txBody>
      </p:sp>
      <p:sp>
        <p:nvSpPr>
          <p:cNvPr id="17" name="TextBox 16">
            <a:extLst>
              <a:ext uri="{FF2B5EF4-FFF2-40B4-BE49-F238E27FC236}">
                <a16:creationId xmlns:a16="http://schemas.microsoft.com/office/drawing/2014/main" id="{3FC184EB-D836-616A-CFF3-B5CE3CE76953}"/>
              </a:ext>
            </a:extLst>
          </p:cNvPr>
          <p:cNvSpPr txBox="1"/>
          <p:nvPr/>
        </p:nvSpPr>
        <p:spPr>
          <a:xfrm>
            <a:off x="4257040" y="2977782"/>
            <a:ext cx="802640" cy="369332"/>
          </a:xfrm>
          <a:prstGeom prst="rect">
            <a:avLst/>
          </a:prstGeom>
          <a:noFill/>
        </p:spPr>
        <p:txBody>
          <a:bodyPr wrap="square">
            <a:spAutoFit/>
          </a:bodyPr>
          <a:lstStyle/>
          <a:p>
            <a:r>
              <a:rPr lang="en-US" dirty="0"/>
              <a:t>6</a:t>
            </a:r>
            <a:r>
              <a:rPr lang="en-US" dirty="0">
                <a:solidFill>
                  <a:schemeClr val="tx1"/>
                </a:solidFill>
              </a:rPr>
              <a:t>00KB</a:t>
            </a:r>
            <a:endParaRPr lang="en-IN" dirty="0"/>
          </a:p>
        </p:txBody>
      </p:sp>
      <p:sp>
        <p:nvSpPr>
          <p:cNvPr id="18" name="TextBox 17">
            <a:extLst>
              <a:ext uri="{FF2B5EF4-FFF2-40B4-BE49-F238E27FC236}">
                <a16:creationId xmlns:a16="http://schemas.microsoft.com/office/drawing/2014/main" id="{CDF494CA-F00D-EB67-8940-05ACF3C10C81}"/>
              </a:ext>
            </a:extLst>
          </p:cNvPr>
          <p:cNvSpPr txBox="1"/>
          <p:nvPr/>
        </p:nvSpPr>
        <p:spPr>
          <a:xfrm>
            <a:off x="6868160" y="296762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19" name="TextBox 18">
            <a:extLst>
              <a:ext uri="{FF2B5EF4-FFF2-40B4-BE49-F238E27FC236}">
                <a16:creationId xmlns:a16="http://schemas.microsoft.com/office/drawing/2014/main" id="{3DFA60AB-23B5-0F0B-7F95-5652796A79AA}"/>
              </a:ext>
            </a:extLst>
          </p:cNvPr>
          <p:cNvSpPr txBox="1"/>
          <p:nvPr/>
        </p:nvSpPr>
        <p:spPr>
          <a:xfrm>
            <a:off x="7970520" y="2967622"/>
            <a:ext cx="802640" cy="369332"/>
          </a:xfrm>
          <a:prstGeom prst="rect">
            <a:avLst/>
          </a:prstGeom>
          <a:noFill/>
        </p:spPr>
        <p:txBody>
          <a:bodyPr wrap="square">
            <a:spAutoFit/>
          </a:bodyPr>
          <a:lstStyle/>
          <a:p>
            <a:r>
              <a:rPr lang="en-US" dirty="0"/>
              <a:t>75</a:t>
            </a:r>
            <a:r>
              <a:rPr lang="en-US" dirty="0">
                <a:solidFill>
                  <a:schemeClr val="tx1"/>
                </a:solidFill>
              </a:rPr>
              <a:t>0KB</a:t>
            </a:r>
            <a:endParaRPr lang="en-IN" dirty="0"/>
          </a:p>
        </p:txBody>
      </p:sp>
      <p:graphicFrame>
        <p:nvGraphicFramePr>
          <p:cNvPr id="20" name="Table 19">
            <a:extLst>
              <a:ext uri="{FF2B5EF4-FFF2-40B4-BE49-F238E27FC236}">
                <a16:creationId xmlns:a16="http://schemas.microsoft.com/office/drawing/2014/main" id="{399FFEA3-5D82-EDAF-52F2-4AF117A2E26E}"/>
              </a:ext>
            </a:extLst>
          </p:cNvPr>
          <p:cNvGraphicFramePr>
            <a:graphicFrameLocks noGrp="1"/>
          </p:cNvGraphicFramePr>
          <p:nvPr/>
        </p:nvGraphicFramePr>
        <p:xfrm>
          <a:off x="1361440" y="4580466"/>
          <a:ext cx="9154162" cy="702734"/>
        </p:xfrm>
        <a:graphic>
          <a:graphicData uri="http://schemas.openxmlformats.org/drawingml/2006/table">
            <a:tbl>
              <a:tblPr firstRow="1" bandRow="1">
                <a:tableStyleId>{5C22544A-7EE6-4342-B048-85BDC9FD1C3A}</a:tableStyleId>
              </a:tblPr>
              <a:tblGrid>
                <a:gridCol w="539613">
                  <a:extLst>
                    <a:ext uri="{9D8B030D-6E8A-4147-A177-3AD203B41FA5}">
                      <a16:colId xmlns:a16="http://schemas.microsoft.com/office/drawing/2014/main" val="3958337412"/>
                    </a:ext>
                  </a:extLst>
                </a:gridCol>
                <a:gridCol w="303667">
                  <a:extLst>
                    <a:ext uri="{9D8B030D-6E8A-4147-A177-3AD203B41FA5}">
                      <a16:colId xmlns:a16="http://schemas.microsoft.com/office/drawing/2014/main" val="1922101748"/>
                    </a:ext>
                  </a:extLst>
                </a:gridCol>
                <a:gridCol w="659929">
                  <a:extLst>
                    <a:ext uri="{9D8B030D-6E8A-4147-A177-3AD203B41FA5}">
                      <a16:colId xmlns:a16="http://schemas.microsoft.com/office/drawing/2014/main" val="3649140497"/>
                    </a:ext>
                  </a:extLst>
                </a:gridCol>
                <a:gridCol w="905779">
                  <a:extLst>
                    <a:ext uri="{9D8B030D-6E8A-4147-A177-3AD203B41FA5}">
                      <a16:colId xmlns:a16="http://schemas.microsoft.com/office/drawing/2014/main" val="311551761"/>
                    </a:ext>
                  </a:extLst>
                </a:gridCol>
                <a:gridCol w="1035252">
                  <a:extLst>
                    <a:ext uri="{9D8B030D-6E8A-4147-A177-3AD203B41FA5}">
                      <a16:colId xmlns:a16="http://schemas.microsoft.com/office/drawing/2014/main" val="2981781995"/>
                    </a:ext>
                  </a:extLst>
                </a:gridCol>
                <a:gridCol w="400506">
                  <a:extLst>
                    <a:ext uri="{9D8B030D-6E8A-4147-A177-3AD203B41FA5}">
                      <a16:colId xmlns:a16="http://schemas.microsoft.com/office/drawing/2014/main" val="360692808"/>
                    </a:ext>
                  </a:extLst>
                </a:gridCol>
                <a:gridCol w="472162">
                  <a:extLst>
                    <a:ext uri="{9D8B030D-6E8A-4147-A177-3AD203B41FA5}">
                      <a16:colId xmlns:a16="http://schemas.microsoft.com/office/drawing/2014/main" val="4126963591"/>
                    </a:ext>
                  </a:extLst>
                </a:gridCol>
                <a:gridCol w="1175586">
                  <a:extLst>
                    <a:ext uri="{9D8B030D-6E8A-4147-A177-3AD203B41FA5}">
                      <a16:colId xmlns:a16="http://schemas.microsoft.com/office/drawing/2014/main" val="3924751377"/>
                    </a:ext>
                  </a:extLst>
                </a:gridCol>
                <a:gridCol w="809420">
                  <a:extLst>
                    <a:ext uri="{9D8B030D-6E8A-4147-A177-3AD203B41FA5}">
                      <a16:colId xmlns:a16="http://schemas.microsoft.com/office/drawing/2014/main" val="2807075957"/>
                    </a:ext>
                  </a:extLst>
                </a:gridCol>
                <a:gridCol w="1445392">
                  <a:extLst>
                    <a:ext uri="{9D8B030D-6E8A-4147-A177-3AD203B41FA5}">
                      <a16:colId xmlns:a16="http://schemas.microsoft.com/office/drawing/2014/main" val="3776983534"/>
                    </a:ext>
                  </a:extLst>
                </a:gridCol>
                <a:gridCol w="703428">
                  <a:extLst>
                    <a:ext uri="{9D8B030D-6E8A-4147-A177-3AD203B41FA5}">
                      <a16:colId xmlns:a16="http://schemas.microsoft.com/office/drawing/2014/main" val="2580485926"/>
                    </a:ext>
                  </a:extLst>
                </a:gridCol>
                <a:gridCol w="703428">
                  <a:extLst>
                    <a:ext uri="{9D8B030D-6E8A-4147-A177-3AD203B41FA5}">
                      <a16:colId xmlns:a16="http://schemas.microsoft.com/office/drawing/2014/main" val="3281502069"/>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sz="1800" dirty="0">
                          <a:solidFill>
                            <a:schemeClr val="bg1"/>
                          </a:solidFill>
                        </a:rPr>
                        <a:t>P1</a:t>
                      </a:r>
                      <a:endParaRPr lang="en-IN" sz="18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P2 </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21" name="TextBox 20">
            <a:extLst>
              <a:ext uri="{FF2B5EF4-FFF2-40B4-BE49-F238E27FC236}">
                <a16:creationId xmlns:a16="http://schemas.microsoft.com/office/drawing/2014/main" id="{14254D6C-1465-00B5-6285-9C6CBDB3ABFC}"/>
              </a:ext>
            </a:extLst>
          </p:cNvPr>
          <p:cNvSpPr txBox="1"/>
          <p:nvPr/>
        </p:nvSpPr>
        <p:spPr>
          <a:xfrm>
            <a:off x="2174240" y="4247782"/>
            <a:ext cx="802640" cy="369332"/>
          </a:xfrm>
          <a:prstGeom prst="rect">
            <a:avLst/>
          </a:prstGeom>
          <a:noFill/>
        </p:spPr>
        <p:txBody>
          <a:bodyPr wrap="square">
            <a:spAutoFit/>
          </a:bodyPr>
          <a:lstStyle/>
          <a:p>
            <a:r>
              <a:rPr lang="en-US" dirty="0"/>
              <a:t>185</a:t>
            </a:r>
            <a:r>
              <a:rPr lang="en-US" dirty="0">
                <a:solidFill>
                  <a:schemeClr val="tx1"/>
                </a:solidFill>
              </a:rPr>
              <a:t>KB</a:t>
            </a:r>
            <a:endParaRPr lang="en-IN" dirty="0"/>
          </a:p>
        </p:txBody>
      </p:sp>
      <p:sp>
        <p:nvSpPr>
          <p:cNvPr id="22" name="TextBox 21">
            <a:extLst>
              <a:ext uri="{FF2B5EF4-FFF2-40B4-BE49-F238E27FC236}">
                <a16:creationId xmlns:a16="http://schemas.microsoft.com/office/drawing/2014/main" id="{D8C097DC-581F-9F5F-A0D7-B1CE60E2AD94}"/>
              </a:ext>
            </a:extLst>
          </p:cNvPr>
          <p:cNvSpPr txBox="1"/>
          <p:nvPr/>
        </p:nvSpPr>
        <p:spPr>
          <a:xfrm>
            <a:off x="5831840" y="416650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23" name="TextBox 22">
            <a:extLst>
              <a:ext uri="{FF2B5EF4-FFF2-40B4-BE49-F238E27FC236}">
                <a16:creationId xmlns:a16="http://schemas.microsoft.com/office/drawing/2014/main" id="{A49A0379-60FC-5284-7183-AC761D07830D}"/>
              </a:ext>
            </a:extLst>
          </p:cNvPr>
          <p:cNvSpPr txBox="1"/>
          <p:nvPr/>
        </p:nvSpPr>
        <p:spPr>
          <a:xfrm>
            <a:off x="9697720" y="4166502"/>
            <a:ext cx="802640" cy="369332"/>
          </a:xfrm>
          <a:prstGeom prst="rect">
            <a:avLst/>
          </a:prstGeom>
          <a:noFill/>
        </p:spPr>
        <p:txBody>
          <a:bodyPr wrap="square">
            <a:spAutoFit/>
          </a:bodyPr>
          <a:lstStyle/>
          <a:p>
            <a:r>
              <a:rPr lang="en-US" dirty="0">
                <a:solidFill>
                  <a:schemeClr val="tx1"/>
                </a:solidFill>
              </a:rPr>
              <a:t>125KB</a:t>
            </a:r>
            <a:endParaRPr lang="en-IN" dirty="0"/>
          </a:p>
        </p:txBody>
      </p:sp>
      <p:sp>
        <p:nvSpPr>
          <p:cNvPr id="24" name="TextBox 23">
            <a:extLst>
              <a:ext uri="{FF2B5EF4-FFF2-40B4-BE49-F238E27FC236}">
                <a16:creationId xmlns:a16="http://schemas.microsoft.com/office/drawing/2014/main" id="{F28F03F8-CE3F-1AD6-8872-EE6E519A0553}"/>
              </a:ext>
            </a:extLst>
          </p:cNvPr>
          <p:cNvSpPr txBox="1"/>
          <p:nvPr/>
        </p:nvSpPr>
        <p:spPr>
          <a:xfrm>
            <a:off x="4663440" y="4196982"/>
            <a:ext cx="802640" cy="369332"/>
          </a:xfrm>
          <a:prstGeom prst="rect">
            <a:avLst/>
          </a:prstGeom>
          <a:noFill/>
        </p:spPr>
        <p:txBody>
          <a:bodyPr wrap="square">
            <a:spAutoFit/>
          </a:bodyPr>
          <a:lstStyle/>
          <a:p>
            <a:r>
              <a:rPr lang="en-US" dirty="0">
                <a:solidFill>
                  <a:schemeClr val="tx1"/>
                </a:solidFill>
              </a:rPr>
              <a:t>100KB</a:t>
            </a:r>
            <a:endParaRPr lang="en-IN" dirty="0"/>
          </a:p>
        </p:txBody>
      </p:sp>
      <p:sp>
        <p:nvSpPr>
          <p:cNvPr id="25" name="TextBox 24">
            <a:extLst>
              <a:ext uri="{FF2B5EF4-FFF2-40B4-BE49-F238E27FC236}">
                <a16:creationId xmlns:a16="http://schemas.microsoft.com/office/drawing/2014/main" id="{23163560-FFF0-E5AA-8C68-75662F426161}"/>
              </a:ext>
            </a:extLst>
          </p:cNvPr>
          <p:cNvSpPr txBox="1"/>
          <p:nvPr/>
        </p:nvSpPr>
        <p:spPr>
          <a:xfrm>
            <a:off x="6837680" y="418682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26" name="TextBox 25">
            <a:extLst>
              <a:ext uri="{FF2B5EF4-FFF2-40B4-BE49-F238E27FC236}">
                <a16:creationId xmlns:a16="http://schemas.microsoft.com/office/drawing/2014/main" id="{789CBC7E-3EDB-8044-FE7F-B92DF7441921}"/>
              </a:ext>
            </a:extLst>
          </p:cNvPr>
          <p:cNvSpPr txBox="1"/>
          <p:nvPr/>
        </p:nvSpPr>
        <p:spPr>
          <a:xfrm>
            <a:off x="7940040" y="4186822"/>
            <a:ext cx="802640" cy="369332"/>
          </a:xfrm>
          <a:prstGeom prst="rect">
            <a:avLst/>
          </a:prstGeom>
          <a:noFill/>
        </p:spPr>
        <p:txBody>
          <a:bodyPr wrap="square">
            <a:spAutoFit/>
          </a:bodyPr>
          <a:lstStyle/>
          <a:p>
            <a:r>
              <a:rPr lang="en-US" dirty="0"/>
              <a:t>75</a:t>
            </a:r>
            <a:r>
              <a:rPr lang="en-US" dirty="0">
                <a:solidFill>
                  <a:schemeClr val="tx1"/>
                </a:solidFill>
              </a:rPr>
              <a:t>0KB</a:t>
            </a:r>
            <a:endParaRPr lang="en-IN" dirty="0"/>
          </a:p>
        </p:txBody>
      </p:sp>
      <p:graphicFrame>
        <p:nvGraphicFramePr>
          <p:cNvPr id="27" name="Table 26">
            <a:extLst>
              <a:ext uri="{FF2B5EF4-FFF2-40B4-BE49-F238E27FC236}">
                <a16:creationId xmlns:a16="http://schemas.microsoft.com/office/drawing/2014/main" id="{6FF6386D-790D-0E1E-A444-47A3A1548B94}"/>
              </a:ext>
            </a:extLst>
          </p:cNvPr>
          <p:cNvGraphicFramePr>
            <a:graphicFrameLocks noGrp="1"/>
          </p:cNvGraphicFramePr>
          <p:nvPr/>
        </p:nvGraphicFramePr>
        <p:xfrm>
          <a:off x="1330960" y="5850466"/>
          <a:ext cx="9154162" cy="702734"/>
        </p:xfrm>
        <a:graphic>
          <a:graphicData uri="http://schemas.openxmlformats.org/drawingml/2006/table">
            <a:tbl>
              <a:tblPr firstRow="1" bandRow="1">
                <a:tableStyleId>{5C22544A-7EE6-4342-B048-85BDC9FD1C3A}</a:tableStyleId>
              </a:tblPr>
              <a:tblGrid>
                <a:gridCol w="539613">
                  <a:extLst>
                    <a:ext uri="{9D8B030D-6E8A-4147-A177-3AD203B41FA5}">
                      <a16:colId xmlns:a16="http://schemas.microsoft.com/office/drawing/2014/main" val="3958337412"/>
                    </a:ext>
                  </a:extLst>
                </a:gridCol>
                <a:gridCol w="303667">
                  <a:extLst>
                    <a:ext uri="{9D8B030D-6E8A-4147-A177-3AD203B41FA5}">
                      <a16:colId xmlns:a16="http://schemas.microsoft.com/office/drawing/2014/main" val="1922101748"/>
                    </a:ext>
                  </a:extLst>
                </a:gridCol>
                <a:gridCol w="659929">
                  <a:extLst>
                    <a:ext uri="{9D8B030D-6E8A-4147-A177-3AD203B41FA5}">
                      <a16:colId xmlns:a16="http://schemas.microsoft.com/office/drawing/2014/main" val="3649140497"/>
                    </a:ext>
                  </a:extLst>
                </a:gridCol>
                <a:gridCol w="905779">
                  <a:extLst>
                    <a:ext uri="{9D8B030D-6E8A-4147-A177-3AD203B41FA5}">
                      <a16:colId xmlns:a16="http://schemas.microsoft.com/office/drawing/2014/main" val="311551761"/>
                    </a:ext>
                  </a:extLst>
                </a:gridCol>
                <a:gridCol w="1035252">
                  <a:extLst>
                    <a:ext uri="{9D8B030D-6E8A-4147-A177-3AD203B41FA5}">
                      <a16:colId xmlns:a16="http://schemas.microsoft.com/office/drawing/2014/main" val="2981781995"/>
                    </a:ext>
                  </a:extLst>
                </a:gridCol>
                <a:gridCol w="400506">
                  <a:extLst>
                    <a:ext uri="{9D8B030D-6E8A-4147-A177-3AD203B41FA5}">
                      <a16:colId xmlns:a16="http://schemas.microsoft.com/office/drawing/2014/main" val="360692808"/>
                    </a:ext>
                  </a:extLst>
                </a:gridCol>
                <a:gridCol w="472162">
                  <a:extLst>
                    <a:ext uri="{9D8B030D-6E8A-4147-A177-3AD203B41FA5}">
                      <a16:colId xmlns:a16="http://schemas.microsoft.com/office/drawing/2014/main" val="4126963591"/>
                    </a:ext>
                  </a:extLst>
                </a:gridCol>
                <a:gridCol w="1175586">
                  <a:extLst>
                    <a:ext uri="{9D8B030D-6E8A-4147-A177-3AD203B41FA5}">
                      <a16:colId xmlns:a16="http://schemas.microsoft.com/office/drawing/2014/main" val="3924751377"/>
                    </a:ext>
                  </a:extLst>
                </a:gridCol>
                <a:gridCol w="809420">
                  <a:extLst>
                    <a:ext uri="{9D8B030D-6E8A-4147-A177-3AD203B41FA5}">
                      <a16:colId xmlns:a16="http://schemas.microsoft.com/office/drawing/2014/main" val="2807075957"/>
                    </a:ext>
                  </a:extLst>
                </a:gridCol>
                <a:gridCol w="722696">
                  <a:extLst>
                    <a:ext uri="{9D8B030D-6E8A-4147-A177-3AD203B41FA5}">
                      <a16:colId xmlns:a16="http://schemas.microsoft.com/office/drawing/2014/main" val="3776983534"/>
                    </a:ext>
                  </a:extLst>
                </a:gridCol>
                <a:gridCol w="722696">
                  <a:extLst>
                    <a:ext uri="{9D8B030D-6E8A-4147-A177-3AD203B41FA5}">
                      <a16:colId xmlns:a16="http://schemas.microsoft.com/office/drawing/2014/main" val="1385428848"/>
                    </a:ext>
                  </a:extLst>
                </a:gridCol>
                <a:gridCol w="703428">
                  <a:extLst>
                    <a:ext uri="{9D8B030D-6E8A-4147-A177-3AD203B41FA5}">
                      <a16:colId xmlns:a16="http://schemas.microsoft.com/office/drawing/2014/main" val="2580485926"/>
                    </a:ext>
                  </a:extLst>
                </a:gridCol>
                <a:gridCol w="703428">
                  <a:extLst>
                    <a:ext uri="{9D8B030D-6E8A-4147-A177-3AD203B41FA5}">
                      <a16:colId xmlns:a16="http://schemas.microsoft.com/office/drawing/2014/main" val="3281502069"/>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sz="1800" dirty="0">
                          <a:solidFill>
                            <a:schemeClr val="bg1"/>
                          </a:solidFill>
                        </a:rPr>
                        <a:t>P1</a:t>
                      </a:r>
                      <a:endParaRPr lang="en-IN" sz="18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P2 </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P3</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28" name="TextBox 27">
            <a:extLst>
              <a:ext uri="{FF2B5EF4-FFF2-40B4-BE49-F238E27FC236}">
                <a16:creationId xmlns:a16="http://schemas.microsoft.com/office/drawing/2014/main" id="{483536CE-1AFA-21B1-D116-4F6B3D1DD03D}"/>
              </a:ext>
            </a:extLst>
          </p:cNvPr>
          <p:cNvSpPr txBox="1"/>
          <p:nvPr/>
        </p:nvSpPr>
        <p:spPr>
          <a:xfrm>
            <a:off x="2143760" y="5517782"/>
            <a:ext cx="802640" cy="369332"/>
          </a:xfrm>
          <a:prstGeom prst="rect">
            <a:avLst/>
          </a:prstGeom>
          <a:noFill/>
        </p:spPr>
        <p:txBody>
          <a:bodyPr wrap="square">
            <a:spAutoFit/>
          </a:bodyPr>
          <a:lstStyle/>
          <a:p>
            <a:r>
              <a:rPr lang="en-US" dirty="0"/>
              <a:t>185</a:t>
            </a:r>
            <a:r>
              <a:rPr lang="en-US" dirty="0">
                <a:solidFill>
                  <a:schemeClr val="tx1"/>
                </a:solidFill>
              </a:rPr>
              <a:t>KB</a:t>
            </a:r>
            <a:endParaRPr lang="en-IN" dirty="0"/>
          </a:p>
        </p:txBody>
      </p:sp>
      <p:sp>
        <p:nvSpPr>
          <p:cNvPr id="29" name="TextBox 28">
            <a:extLst>
              <a:ext uri="{FF2B5EF4-FFF2-40B4-BE49-F238E27FC236}">
                <a16:creationId xmlns:a16="http://schemas.microsoft.com/office/drawing/2014/main" id="{A455F0A6-66F6-2BAD-157F-57C07C5CE5F5}"/>
              </a:ext>
            </a:extLst>
          </p:cNvPr>
          <p:cNvSpPr txBox="1"/>
          <p:nvPr/>
        </p:nvSpPr>
        <p:spPr>
          <a:xfrm>
            <a:off x="5801360" y="543650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30" name="TextBox 29">
            <a:extLst>
              <a:ext uri="{FF2B5EF4-FFF2-40B4-BE49-F238E27FC236}">
                <a16:creationId xmlns:a16="http://schemas.microsoft.com/office/drawing/2014/main" id="{0E3D9688-2813-1F7B-68C7-B1114DC6F694}"/>
              </a:ext>
            </a:extLst>
          </p:cNvPr>
          <p:cNvSpPr txBox="1"/>
          <p:nvPr/>
        </p:nvSpPr>
        <p:spPr>
          <a:xfrm>
            <a:off x="9667240" y="5436502"/>
            <a:ext cx="802640" cy="369332"/>
          </a:xfrm>
          <a:prstGeom prst="rect">
            <a:avLst/>
          </a:prstGeom>
          <a:noFill/>
        </p:spPr>
        <p:txBody>
          <a:bodyPr wrap="square">
            <a:spAutoFit/>
          </a:bodyPr>
          <a:lstStyle/>
          <a:p>
            <a:r>
              <a:rPr lang="en-US" dirty="0">
                <a:solidFill>
                  <a:schemeClr val="tx1"/>
                </a:solidFill>
              </a:rPr>
              <a:t>125KB</a:t>
            </a:r>
            <a:endParaRPr lang="en-IN" dirty="0"/>
          </a:p>
        </p:txBody>
      </p:sp>
      <p:sp>
        <p:nvSpPr>
          <p:cNvPr id="31" name="TextBox 30">
            <a:extLst>
              <a:ext uri="{FF2B5EF4-FFF2-40B4-BE49-F238E27FC236}">
                <a16:creationId xmlns:a16="http://schemas.microsoft.com/office/drawing/2014/main" id="{E207B890-EF05-468E-685D-7310FD88833F}"/>
              </a:ext>
            </a:extLst>
          </p:cNvPr>
          <p:cNvSpPr txBox="1"/>
          <p:nvPr/>
        </p:nvSpPr>
        <p:spPr>
          <a:xfrm>
            <a:off x="4632960" y="5466982"/>
            <a:ext cx="802640" cy="369332"/>
          </a:xfrm>
          <a:prstGeom prst="rect">
            <a:avLst/>
          </a:prstGeom>
          <a:noFill/>
        </p:spPr>
        <p:txBody>
          <a:bodyPr wrap="square">
            <a:spAutoFit/>
          </a:bodyPr>
          <a:lstStyle/>
          <a:p>
            <a:r>
              <a:rPr lang="en-US" dirty="0">
                <a:solidFill>
                  <a:schemeClr val="tx1"/>
                </a:solidFill>
              </a:rPr>
              <a:t>100KB</a:t>
            </a:r>
            <a:endParaRPr lang="en-IN" dirty="0"/>
          </a:p>
        </p:txBody>
      </p:sp>
      <p:sp>
        <p:nvSpPr>
          <p:cNvPr id="32" name="TextBox 31">
            <a:extLst>
              <a:ext uri="{FF2B5EF4-FFF2-40B4-BE49-F238E27FC236}">
                <a16:creationId xmlns:a16="http://schemas.microsoft.com/office/drawing/2014/main" id="{C3675DF5-CCD7-D032-E9FE-77FC5EBB7B90}"/>
              </a:ext>
            </a:extLst>
          </p:cNvPr>
          <p:cNvSpPr txBox="1"/>
          <p:nvPr/>
        </p:nvSpPr>
        <p:spPr>
          <a:xfrm>
            <a:off x="6807200" y="545682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33" name="TextBox 32">
            <a:extLst>
              <a:ext uri="{FF2B5EF4-FFF2-40B4-BE49-F238E27FC236}">
                <a16:creationId xmlns:a16="http://schemas.microsoft.com/office/drawing/2014/main" id="{AAAE873E-63BC-2460-BA8F-FBCC0779641D}"/>
              </a:ext>
            </a:extLst>
          </p:cNvPr>
          <p:cNvSpPr txBox="1"/>
          <p:nvPr/>
        </p:nvSpPr>
        <p:spPr>
          <a:xfrm>
            <a:off x="8326120" y="5456822"/>
            <a:ext cx="802640" cy="369332"/>
          </a:xfrm>
          <a:prstGeom prst="rect">
            <a:avLst/>
          </a:prstGeom>
          <a:noFill/>
        </p:spPr>
        <p:txBody>
          <a:bodyPr wrap="square">
            <a:spAutoFit/>
          </a:bodyPr>
          <a:lstStyle/>
          <a:p>
            <a:r>
              <a:rPr lang="en-US" dirty="0"/>
              <a:t>392</a:t>
            </a:r>
            <a:r>
              <a:rPr lang="en-US" dirty="0">
                <a:solidFill>
                  <a:schemeClr val="tx1"/>
                </a:solidFill>
              </a:rPr>
              <a:t>KB</a:t>
            </a:r>
            <a:endParaRPr lang="en-IN" dirty="0"/>
          </a:p>
        </p:txBody>
      </p:sp>
      <p:sp>
        <p:nvSpPr>
          <p:cNvPr id="35" name="TextBox 34">
            <a:extLst>
              <a:ext uri="{FF2B5EF4-FFF2-40B4-BE49-F238E27FC236}">
                <a16:creationId xmlns:a16="http://schemas.microsoft.com/office/drawing/2014/main" id="{E691803A-826F-2013-CED2-1906114FC866}"/>
              </a:ext>
            </a:extLst>
          </p:cNvPr>
          <p:cNvSpPr txBox="1"/>
          <p:nvPr/>
        </p:nvSpPr>
        <p:spPr>
          <a:xfrm>
            <a:off x="635000" y="2769060"/>
            <a:ext cx="1356360" cy="369332"/>
          </a:xfrm>
          <a:prstGeom prst="rect">
            <a:avLst/>
          </a:prstGeom>
          <a:noFill/>
        </p:spPr>
        <p:txBody>
          <a:bodyPr wrap="square">
            <a:spAutoFit/>
          </a:bodyPr>
          <a:lstStyle/>
          <a:p>
            <a:r>
              <a:rPr lang="en-US" sz="1800" b="0" i="0" u="none" strike="noStrike" baseline="0" dirty="0">
                <a:latin typeface="Times New Roman" panose="02020603050405020304" pitchFamily="18" charset="0"/>
                <a:cs typeface="Times New Roman" panose="02020603050405020304" pitchFamily="18" charset="0"/>
              </a:rPr>
              <a:t>For 115 KB</a:t>
            </a:r>
            <a:endParaRPr lang="en-IN" dirty="0"/>
          </a:p>
        </p:txBody>
      </p:sp>
      <p:sp>
        <p:nvSpPr>
          <p:cNvPr id="36" name="TextBox 35">
            <a:extLst>
              <a:ext uri="{FF2B5EF4-FFF2-40B4-BE49-F238E27FC236}">
                <a16:creationId xmlns:a16="http://schemas.microsoft.com/office/drawing/2014/main" id="{14D65581-48CC-A5E1-4A31-917AC15D4CDB}"/>
              </a:ext>
            </a:extLst>
          </p:cNvPr>
          <p:cNvSpPr txBox="1"/>
          <p:nvPr/>
        </p:nvSpPr>
        <p:spPr>
          <a:xfrm>
            <a:off x="665480" y="4124076"/>
            <a:ext cx="1356360" cy="369332"/>
          </a:xfrm>
          <a:prstGeom prst="rect">
            <a:avLst/>
          </a:prstGeom>
          <a:noFill/>
        </p:spPr>
        <p:txBody>
          <a:bodyPr wrap="square">
            <a:spAutoFit/>
          </a:bodyPr>
          <a:lstStyle/>
          <a:p>
            <a:r>
              <a:rPr lang="en-US" sz="1800" b="0" i="0" u="none" strike="noStrike" baseline="0" dirty="0">
                <a:latin typeface="Times New Roman" panose="02020603050405020304" pitchFamily="18" charset="0"/>
                <a:cs typeface="Times New Roman" panose="02020603050405020304" pitchFamily="18" charset="0"/>
              </a:rPr>
              <a:t>For </a:t>
            </a:r>
            <a:r>
              <a:rPr lang="en-US" dirty="0">
                <a:latin typeface="Times New Roman" panose="02020603050405020304" pitchFamily="18" charset="0"/>
                <a:cs typeface="Times New Roman" panose="02020603050405020304" pitchFamily="18" charset="0"/>
              </a:rPr>
              <a:t>500</a:t>
            </a:r>
            <a:r>
              <a:rPr lang="en-US" sz="1800" b="0" i="0" u="none" strike="noStrike" baseline="0" dirty="0">
                <a:latin typeface="Times New Roman" panose="02020603050405020304" pitchFamily="18" charset="0"/>
                <a:cs typeface="Times New Roman" panose="02020603050405020304" pitchFamily="18" charset="0"/>
              </a:rPr>
              <a:t> KB</a:t>
            </a:r>
            <a:endParaRPr lang="en-IN" dirty="0"/>
          </a:p>
        </p:txBody>
      </p:sp>
      <p:sp>
        <p:nvSpPr>
          <p:cNvPr id="37" name="TextBox 36">
            <a:extLst>
              <a:ext uri="{FF2B5EF4-FFF2-40B4-BE49-F238E27FC236}">
                <a16:creationId xmlns:a16="http://schemas.microsoft.com/office/drawing/2014/main" id="{E80D0737-D37C-AE67-A487-3303102975C5}"/>
              </a:ext>
            </a:extLst>
          </p:cNvPr>
          <p:cNvSpPr txBox="1"/>
          <p:nvPr/>
        </p:nvSpPr>
        <p:spPr>
          <a:xfrm>
            <a:off x="713740" y="5349054"/>
            <a:ext cx="1356360" cy="369332"/>
          </a:xfrm>
          <a:prstGeom prst="rect">
            <a:avLst/>
          </a:prstGeom>
          <a:noFill/>
        </p:spPr>
        <p:txBody>
          <a:bodyPr wrap="square">
            <a:spAutoFit/>
          </a:bodyPr>
          <a:lstStyle/>
          <a:p>
            <a:r>
              <a:rPr lang="en-US" sz="1800" b="0" i="0" u="none" strike="noStrike" baseline="0" dirty="0">
                <a:latin typeface="Times New Roman" panose="02020603050405020304" pitchFamily="18" charset="0"/>
                <a:cs typeface="Times New Roman" panose="02020603050405020304" pitchFamily="18" charset="0"/>
              </a:rPr>
              <a:t>For </a:t>
            </a:r>
            <a:r>
              <a:rPr lang="en-US" dirty="0">
                <a:latin typeface="Times New Roman" panose="02020603050405020304" pitchFamily="18" charset="0"/>
                <a:cs typeface="Times New Roman" panose="02020603050405020304" pitchFamily="18" charset="0"/>
              </a:rPr>
              <a:t>358</a:t>
            </a:r>
            <a:r>
              <a:rPr lang="en-US" sz="1800" b="0" i="0" u="none" strike="noStrike" baseline="0" dirty="0">
                <a:latin typeface="Times New Roman" panose="02020603050405020304" pitchFamily="18" charset="0"/>
                <a:cs typeface="Times New Roman" panose="02020603050405020304" pitchFamily="18" charset="0"/>
              </a:rPr>
              <a:t> KB</a:t>
            </a:r>
            <a:endParaRPr lang="en-IN" dirty="0"/>
          </a:p>
        </p:txBody>
      </p:sp>
      <p:sp>
        <p:nvSpPr>
          <p:cNvPr id="38" name="TextBox 37">
            <a:extLst>
              <a:ext uri="{FF2B5EF4-FFF2-40B4-BE49-F238E27FC236}">
                <a16:creationId xmlns:a16="http://schemas.microsoft.com/office/drawing/2014/main" id="{D94BC6AD-FFF2-56A9-F913-F411622D87E1}"/>
              </a:ext>
            </a:extLst>
          </p:cNvPr>
          <p:cNvSpPr txBox="1"/>
          <p:nvPr/>
        </p:nvSpPr>
        <p:spPr>
          <a:xfrm>
            <a:off x="254000" y="1524902"/>
            <a:ext cx="995680" cy="369332"/>
          </a:xfrm>
          <a:prstGeom prst="rect">
            <a:avLst/>
          </a:prstGeom>
          <a:noFill/>
        </p:spPr>
        <p:txBody>
          <a:bodyPr wrap="square" rtlCol="0">
            <a:spAutoFit/>
          </a:bodyPr>
          <a:lstStyle/>
          <a:p>
            <a:r>
              <a:rPr lang="en-US" b="1" dirty="0"/>
              <a:t>first-fit</a:t>
            </a:r>
            <a:endParaRPr lang="en-IN" b="1" dirty="0"/>
          </a:p>
        </p:txBody>
      </p:sp>
      <p:sp>
        <p:nvSpPr>
          <p:cNvPr id="39" name="Arrow: Up 38">
            <a:extLst>
              <a:ext uri="{FF2B5EF4-FFF2-40B4-BE49-F238E27FC236}">
                <a16:creationId xmlns:a16="http://schemas.microsoft.com/office/drawing/2014/main" id="{FA64D94E-AB8F-FE60-CF7B-DF50AD14167D}"/>
              </a:ext>
            </a:extLst>
          </p:cNvPr>
          <p:cNvSpPr/>
          <p:nvPr/>
        </p:nvSpPr>
        <p:spPr>
          <a:xfrm rot="8527683">
            <a:off x="1854201" y="1476159"/>
            <a:ext cx="162560" cy="36933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0" name="Arrow: Up 39">
            <a:extLst>
              <a:ext uri="{FF2B5EF4-FFF2-40B4-BE49-F238E27FC236}">
                <a16:creationId xmlns:a16="http://schemas.microsoft.com/office/drawing/2014/main" id="{27BD5F79-B04C-14B7-16E1-B2CACDD31595}"/>
              </a:ext>
            </a:extLst>
          </p:cNvPr>
          <p:cNvSpPr/>
          <p:nvPr/>
        </p:nvSpPr>
        <p:spPr>
          <a:xfrm rot="8527683">
            <a:off x="2341878" y="2744419"/>
            <a:ext cx="162560" cy="36933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1" name="Arrow: Up 40">
            <a:extLst>
              <a:ext uri="{FF2B5EF4-FFF2-40B4-BE49-F238E27FC236}">
                <a16:creationId xmlns:a16="http://schemas.microsoft.com/office/drawing/2014/main" id="{9E4D668F-6F4E-F4BF-AF33-FAE482FDAFBE}"/>
              </a:ext>
            </a:extLst>
          </p:cNvPr>
          <p:cNvSpPr/>
          <p:nvPr/>
        </p:nvSpPr>
        <p:spPr>
          <a:xfrm rot="8527683">
            <a:off x="2042160" y="4065044"/>
            <a:ext cx="162560" cy="36933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Arrow: Up 41">
            <a:extLst>
              <a:ext uri="{FF2B5EF4-FFF2-40B4-BE49-F238E27FC236}">
                <a16:creationId xmlns:a16="http://schemas.microsoft.com/office/drawing/2014/main" id="{082C4D34-B269-692F-54ED-9A5C80D788DD}"/>
              </a:ext>
            </a:extLst>
          </p:cNvPr>
          <p:cNvSpPr/>
          <p:nvPr/>
        </p:nvSpPr>
        <p:spPr>
          <a:xfrm rot="8527683">
            <a:off x="2204719" y="5269313"/>
            <a:ext cx="162560" cy="36933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Arrow: Up 1">
            <a:extLst>
              <a:ext uri="{FF2B5EF4-FFF2-40B4-BE49-F238E27FC236}">
                <a16:creationId xmlns:a16="http://schemas.microsoft.com/office/drawing/2014/main" id="{10F7D460-95A9-AE67-E56B-FADD176D36B9}"/>
              </a:ext>
            </a:extLst>
          </p:cNvPr>
          <p:cNvSpPr/>
          <p:nvPr/>
        </p:nvSpPr>
        <p:spPr>
          <a:xfrm rot="8527683">
            <a:off x="7777207" y="4080148"/>
            <a:ext cx="162560" cy="36933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Arrow: Up 2">
            <a:extLst>
              <a:ext uri="{FF2B5EF4-FFF2-40B4-BE49-F238E27FC236}">
                <a16:creationId xmlns:a16="http://schemas.microsoft.com/office/drawing/2014/main" id="{05F64375-4554-9CD5-DEC5-D119EEA95655}"/>
              </a:ext>
            </a:extLst>
          </p:cNvPr>
          <p:cNvSpPr/>
          <p:nvPr/>
        </p:nvSpPr>
        <p:spPr>
          <a:xfrm rot="8527683">
            <a:off x="4079238" y="2795219"/>
            <a:ext cx="162560" cy="36933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CBA36739-A5A6-FB72-836E-70E9B7AC9BAE}"/>
                  </a:ext>
                </a:extLst>
              </p14:cNvPr>
              <p14:cNvContentPartPr/>
              <p14:nvPr/>
            </p14:nvContentPartPr>
            <p14:xfrm>
              <a:off x="2646360" y="4067280"/>
              <a:ext cx="5124960" cy="228960"/>
            </p14:xfrm>
          </p:contentPart>
        </mc:Choice>
        <mc:Fallback xmlns="">
          <p:pic>
            <p:nvPicPr>
              <p:cNvPr id="6" name="Ink 5">
                <a:extLst>
                  <a:ext uri="{FF2B5EF4-FFF2-40B4-BE49-F238E27FC236}">
                    <a16:creationId xmlns:a16="http://schemas.microsoft.com/office/drawing/2014/main" id="{CBA36739-A5A6-FB72-836E-70E9B7AC9BAE}"/>
                  </a:ext>
                </a:extLst>
              </p:cNvPr>
              <p:cNvPicPr/>
              <p:nvPr/>
            </p:nvPicPr>
            <p:blipFill>
              <a:blip r:embed="rId3"/>
              <a:stretch>
                <a:fillRect/>
              </a:stretch>
            </p:blipFill>
            <p:spPr>
              <a:xfrm>
                <a:off x="2637000" y="4057920"/>
                <a:ext cx="5143680" cy="247680"/>
              </a:xfrm>
              <a:prstGeom prst="rect">
                <a:avLst/>
              </a:prstGeom>
            </p:spPr>
          </p:pic>
        </mc:Fallback>
      </mc:AlternateContent>
    </p:spTree>
    <p:extLst>
      <p:ext uri="{BB962C8B-B14F-4D97-AF65-F5344CB8AC3E}">
        <p14:creationId xmlns:p14="http://schemas.microsoft.com/office/powerpoint/2010/main" val="2466638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2"/>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3"/>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1" grpId="0"/>
      <p:bldP spid="22" grpId="0"/>
      <p:bldP spid="23" grpId="0"/>
      <p:bldP spid="24" grpId="0"/>
      <p:bldP spid="25" grpId="0"/>
      <p:bldP spid="26" grpId="0"/>
      <p:bldP spid="28" grpId="0"/>
      <p:bldP spid="29" grpId="0"/>
      <p:bldP spid="30" grpId="0"/>
      <p:bldP spid="31" grpId="0"/>
      <p:bldP spid="32" grpId="0"/>
      <p:bldP spid="33" grpId="0"/>
      <p:bldP spid="35" grpId="0"/>
      <p:bldP spid="36" grpId="0"/>
      <p:bldP spid="37" grpId="0"/>
      <p:bldP spid="40" grpId="0" animBg="1"/>
      <p:bldP spid="41" grpId="0" animBg="1"/>
      <p:bldP spid="42" grpId="0" animBg="1"/>
      <p:bldP spid="2" grpId="0" animBg="1"/>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11426-FAB9-6E5C-739B-01099189438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0E5D42C-04F1-DBBF-8863-A9EE78D27D77}"/>
              </a:ext>
            </a:extLst>
          </p:cNvPr>
          <p:cNvSpPr txBox="1"/>
          <p:nvPr/>
        </p:nvSpPr>
        <p:spPr>
          <a:xfrm>
            <a:off x="847790" y="423074"/>
            <a:ext cx="9789729" cy="1107996"/>
          </a:xfrm>
          <a:prstGeom prst="rect">
            <a:avLst/>
          </a:prstGeom>
          <a:noFill/>
        </p:spPr>
        <p:txBody>
          <a:bodyPr wrap="square">
            <a:spAutoFit/>
          </a:bodyPr>
          <a:lstStyle/>
          <a:p>
            <a:pPr algn="l"/>
            <a:r>
              <a:rPr lang="en-US" sz="2200" b="0" i="0" u="none" strike="noStrike" baseline="0" dirty="0">
                <a:latin typeface="Times New Roman" panose="02020603050405020304" pitchFamily="18" charset="0"/>
                <a:cs typeface="Times New Roman" panose="02020603050405020304" pitchFamily="18" charset="0"/>
              </a:rPr>
              <a:t>Given six memory partitions of 300 KB, 600 KB, 350 KB, 200 KB, 750 KB, and 125 KB (in order), how would the first-fit, best-fit, and worst-fit algorithms place processes of size 115 KB, 500 KB, 358 KB, 200 KB, and </a:t>
            </a:r>
            <a:r>
              <a:rPr lang="en-IN" sz="2200" b="0" i="0" u="none" strike="noStrike" baseline="0" dirty="0">
                <a:latin typeface="Times New Roman" panose="02020603050405020304" pitchFamily="18" charset="0"/>
                <a:cs typeface="Times New Roman" panose="02020603050405020304" pitchFamily="18" charset="0"/>
              </a:rPr>
              <a:t>375 KB (in order)?</a:t>
            </a:r>
            <a:endParaRPr lang="en-IN" sz="2200" dirty="0">
              <a:latin typeface="Times New Roman" panose="02020603050405020304" pitchFamily="18" charset="0"/>
              <a:cs typeface="Times New Roman" panose="02020603050405020304" pitchFamily="18" charset="0"/>
            </a:endParaRPr>
          </a:p>
        </p:txBody>
      </p:sp>
      <p:graphicFrame>
        <p:nvGraphicFramePr>
          <p:cNvPr id="27" name="Table 26">
            <a:extLst>
              <a:ext uri="{FF2B5EF4-FFF2-40B4-BE49-F238E27FC236}">
                <a16:creationId xmlns:a16="http://schemas.microsoft.com/office/drawing/2014/main" id="{B305C361-8BEF-3AA8-DA85-480E234E4036}"/>
              </a:ext>
            </a:extLst>
          </p:cNvPr>
          <p:cNvGraphicFramePr>
            <a:graphicFrameLocks noGrp="1"/>
          </p:cNvGraphicFramePr>
          <p:nvPr>
            <p:extLst>
              <p:ext uri="{D42A27DB-BD31-4B8C-83A1-F6EECF244321}">
                <p14:modId xmlns:p14="http://schemas.microsoft.com/office/powerpoint/2010/main" val="964279525"/>
              </p:ext>
            </p:extLst>
          </p:nvPr>
        </p:nvGraphicFramePr>
        <p:xfrm>
          <a:off x="1330960" y="3651914"/>
          <a:ext cx="9692641" cy="702734"/>
        </p:xfrm>
        <a:graphic>
          <a:graphicData uri="http://schemas.openxmlformats.org/drawingml/2006/table">
            <a:tbl>
              <a:tblPr firstRow="1" bandRow="1">
                <a:tableStyleId>{5C22544A-7EE6-4342-B048-85BDC9FD1C3A}</a:tableStyleId>
              </a:tblPr>
              <a:tblGrid>
                <a:gridCol w="571354">
                  <a:extLst>
                    <a:ext uri="{9D8B030D-6E8A-4147-A177-3AD203B41FA5}">
                      <a16:colId xmlns:a16="http://schemas.microsoft.com/office/drawing/2014/main" val="3958337412"/>
                    </a:ext>
                  </a:extLst>
                </a:gridCol>
                <a:gridCol w="321529">
                  <a:extLst>
                    <a:ext uri="{9D8B030D-6E8A-4147-A177-3AD203B41FA5}">
                      <a16:colId xmlns:a16="http://schemas.microsoft.com/office/drawing/2014/main" val="1922101748"/>
                    </a:ext>
                  </a:extLst>
                </a:gridCol>
                <a:gridCol w="698748">
                  <a:extLst>
                    <a:ext uri="{9D8B030D-6E8A-4147-A177-3AD203B41FA5}">
                      <a16:colId xmlns:a16="http://schemas.microsoft.com/office/drawing/2014/main" val="3649140497"/>
                    </a:ext>
                  </a:extLst>
                </a:gridCol>
                <a:gridCol w="959060">
                  <a:extLst>
                    <a:ext uri="{9D8B030D-6E8A-4147-A177-3AD203B41FA5}">
                      <a16:colId xmlns:a16="http://schemas.microsoft.com/office/drawing/2014/main" val="311551761"/>
                    </a:ext>
                  </a:extLst>
                </a:gridCol>
                <a:gridCol w="994108">
                  <a:extLst>
                    <a:ext uri="{9D8B030D-6E8A-4147-A177-3AD203B41FA5}">
                      <a16:colId xmlns:a16="http://schemas.microsoft.com/office/drawing/2014/main" val="2981781995"/>
                    </a:ext>
                  </a:extLst>
                </a:gridCol>
                <a:gridCol w="704470">
                  <a:extLst>
                    <a:ext uri="{9D8B030D-6E8A-4147-A177-3AD203B41FA5}">
                      <a16:colId xmlns:a16="http://schemas.microsoft.com/office/drawing/2014/main" val="360692808"/>
                    </a:ext>
                  </a:extLst>
                </a:gridCol>
                <a:gridCol w="321573">
                  <a:extLst>
                    <a:ext uri="{9D8B030D-6E8A-4147-A177-3AD203B41FA5}">
                      <a16:colId xmlns:a16="http://schemas.microsoft.com/office/drawing/2014/main" val="4126963591"/>
                    </a:ext>
                  </a:extLst>
                </a:gridCol>
                <a:gridCol w="671718">
                  <a:extLst>
                    <a:ext uri="{9D8B030D-6E8A-4147-A177-3AD203B41FA5}">
                      <a16:colId xmlns:a16="http://schemas.microsoft.com/office/drawing/2014/main" val="3924751377"/>
                    </a:ext>
                  </a:extLst>
                </a:gridCol>
                <a:gridCol w="660400">
                  <a:extLst>
                    <a:ext uri="{9D8B030D-6E8A-4147-A177-3AD203B41FA5}">
                      <a16:colId xmlns:a16="http://schemas.microsoft.com/office/drawing/2014/main" val="3830489377"/>
                    </a:ext>
                  </a:extLst>
                </a:gridCol>
                <a:gridCol w="769653">
                  <a:extLst>
                    <a:ext uri="{9D8B030D-6E8A-4147-A177-3AD203B41FA5}">
                      <a16:colId xmlns:a16="http://schemas.microsoft.com/office/drawing/2014/main" val="2807075957"/>
                    </a:ext>
                  </a:extLst>
                </a:gridCol>
                <a:gridCol w="765207">
                  <a:extLst>
                    <a:ext uri="{9D8B030D-6E8A-4147-A177-3AD203B41FA5}">
                      <a16:colId xmlns:a16="http://schemas.microsoft.com/office/drawing/2014/main" val="3776983534"/>
                    </a:ext>
                  </a:extLst>
                </a:gridCol>
                <a:gridCol w="1055940">
                  <a:extLst>
                    <a:ext uri="{9D8B030D-6E8A-4147-A177-3AD203B41FA5}">
                      <a16:colId xmlns:a16="http://schemas.microsoft.com/office/drawing/2014/main" val="1385428848"/>
                    </a:ext>
                  </a:extLst>
                </a:gridCol>
                <a:gridCol w="558800">
                  <a:extLst>
                    <a:ext uri="{9D8B030D-6E8A-4147-A177-3AD203B41FA5}">
                      <a16:colId xmlns:a16="http://schemas.microsoft.com/office/drawing/2014/main" val="2580485926"/>
                    </a:ext>
                  </a:extLst>
                </a:gridCol>
                <a:gridCol w="640081">
                  <a:extLst>
                    <a:ext uri="{9D8B030D-6E8A-4147-A177-3AD203B41FA5}">
                      <a16:colId xmlns:a16="http://schemas.microsoft.com/office/drawing/2014/main" val="3281502069"/>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sz="1800" dirty="0">
                          <a:solidFill>
                            <a:schemeClr val="bg1"/>
                          </a:solidFill>
                        </a:rPr>
                        <a:t>P1</a:t>
                      </a:r>
                      <a:endParaRPr lang="en-IN" sz="18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P2 </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P4</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P3</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28" name="TextBox 27">
            <a:extLst>
              <a:ext uri="{FF2B5EF4-FFF2-40B4-BE49-F238E27FC236}">
                <a16:creationId xmlns:a16="http://schemas.microsoft.com/office/drawing/2014/main" id="{C7A7B218-B42E-A395-C7E8-5B2F87661DDF}"/>
              </a:ext>
            </a:extLst>
          </p:cNvPr>
          <p:cNvSpPr txBox="1"/>
          <p:nvPr/>
        </p:nvSpPr>
        <p:spPr>
          <a:xfrm>
            <a:off x="2143760" y="3323222"/>
            <a:ext cx="802640" cy="369332"/>
          </a:xfrm>
          <a:prstGeom prst="rect">
            <a:avLst/>
          </a:prstGeom>
          <a:noFill/>
        </p:spPr>
        <p:txBody>
          <a:bodyPr wrap="square">
            <a:spAutoFit/>
          </a:bodyPr>
          <a:lstStyle/>
          <a:p>
            <a:r>
              <a:rPr lang="en-US" dirty="0"/>
              <a:t>185</a:t>
            </a:r>
            <a:r>
              <a:rPr lang="en-US" dirty="0">
                <a:solidFill>
                  <a:schemeClr val="tx1"/>
                </a:solidFill>
              </a:rPr>
              <a:t>KB</a:t>
            </a:r>
            <a:endParaRPr lang="en-IN" dirty="0"/>
          </a:p>
        </p:txBody>
      </p:sp>
      <p:sp>
        <p:nvSpPr>
          <p:cNvPr id="29" name="TextBox 28">
            <a:extLst>
              <a:ext uri="{FF2B5EF4-FFF2-40B4-BE49-F238E27FC236}">
                <a16:creationId xmlns:a16="http://schemas.microsoft.com/office/drawing/2014/main" id="{C7BD3BD4-F2DE-80A2-8427-5C50BF4AF185}"/>
              </a:ext>
            </a:extLst>
          </p:cNvPr>
          <p:cNvSpPr txBox="1"/>
          <p:nvPr/>
        </p:nvSpPr>
        <p:spPr>
          <a:xfrm>
            <a:off x="6563360" y="3292742"/>
            <a:ext cx="802640" cy="369332"/>
          </a:xfrm>
          <a:prstGeom prst="rect">
            <a:avLst/>
          </a:prstGeom>
          <a:noFill/>
        </p:spPr>
        <p:txBody>
          <a:bodyPr wrap="square">
            <a:spAutoFit/>
          </a:bodyPr>
          <a:lstStyle/>
          <a:p>
            <a:r>
              <a:rPr lang="en-US" dirty="0"/>
              <a:t>150</a:t>
            </a:r>
            <a:r>
              <a:rPr lang="en-US" dirty="0">
                <a:solidFill>
                  <a:schemeClr val="tx1"/>
                </a:solidFill>
              </a:rPr>
              <a:t>KB</a:t>
            </a:r>
            <a:endParaRPr lang="en-IN" dirty="0"/>
          </a:p>
        </p:txBody>
      </p:sp>
      <p:sp>
        <p:nvSpPr>
          <p:cNvPr id="30" name="TextBox 29">
            <a:extLst>
              <a:ext uri="{FF2B5EF4-FFF2-40B4-BE49-F238E27FC236}">
                <a16:creationId xmlns:a16="http://schemas.microsoft.com/office/drawing/2014/main" id="{49CAEE8F-38EA-D72E-05F4-D597A87F16F7}"/>
              </a:ext>
            </a:extLst>
          </p:cNvPr>
          <p:cNvSpPr txBox="1"/>
          <p:nvPr/>
        </p:nvSpPr>
        <p:spPr>
          <a:xfrm>
            <a:off x="10419080" y="3241942"/>
            <a:ext cx="802640" cy="369332"/>
          </a:xfrm>
          <a:prstGeom prst="rect">
            <a:avLst/>
          </a:prstGeom>
          <a:noFill/>
        </p:spPr>
        <p:txBody>
          <a:bodyPr wrap="square">
            <a:spAutoFit/>
          </a:bodyPr>
          <a:lstStyle/>
          <a:p>
            <a:r>
              <a:rPr lang="en-US" dirty="0">
                <a:solidFill>
                  <a:schemeClr val="tx1"/>
                </a:solidFill>
              </a:rPr>
              <a:t>125KB</a:t>
            </a:r>
            <a:endParaRPr lang="en-IN" dirty="0"/>
          </a:p>
        </p:txBody>
      </p:sp>
      <p:sp>
        <p:nvSpPr>
          <p:cNvPr id="31" name="TextBox 30">
            <a:extLst>
              <a:ext uri="{FF2B5EF4-FFF2-40B4-BE49-F238E27FC236}">
                <a16:creationId xmlns:a16="http://schemas.microsoft.com/office/drawing/2014/main" id="{21BF80D5-2573-83F6-4632-ABAE5BB2FC84}"/>
              </a:ext>
            </a:extLst>
          </p:cNvPr>
          <p:cNvSpPr txBox="1"/>
          <p:nvPr/>
        </p:nvSpPr>
        <p:spPr>
          <a:xfrm>
            <a:off x="4815840" y="3292742"/>
            <a:ext cx="802640" cy="369332"/>
          </a:xfrm>
          <a:prstGeom prst="rect">
            <a:avLst/>
          </a:prstGeom>
          <a:noFill/>
        </p:spPr>
        <p:txBody>
          <a:bodyPr wrap="square">
            <a:spAutoFit/>
          </a:bodyPr>
          <a:lstStyle/>
          <a:p>
            <a:r>
              <a:rPr lang="en-US" dirty="0">
                <a:solidFill>
                  <a:schemeClr val="tx1"/>
                </a:solidFill>
              </a:rPr>
              <a:t>100KB</a:t>
            </a:r>
            <a:endParaRPr lang="en-IN" dirty="0"/>
          </a:p>
        </p:txBody>
      </p:sp>
      <p:sp>
        <p:nvSpPr>
          <p:cNvPr id="32" name="TextBox 31">
            <a:extLst>
              <a:ext uri="{FF2B5EF4-FFF2-40B4-BE49-F238E27FC236}">
                <a16:creationId xmlns:a16="http://schemas.microsoft.com/office/drawing/2014/main" id="{F708CDC8-7958-7E87-A2F1-5F5AD6D40074}"/>
              </a:ext>
            </a:extLst>
          </p:cNvPr>
          <p:cNvSpPr txBox="1"/>
          <p:nvPr/>
        </p:nvSpPr>
        <p:spPr>
          <a:xfrm>
            <a:off x="7244080" y="327242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33" name="TextBox 32">
            <a:extLst>
              <a:ext uri="{FF2B5EF4-FFF2-40B4-BE49-F238E27FC236}">
                <a16:creationId xmlns:a16="http://schemas.microsoft.com/office/drawing/2014/main" id="{CFB79D05-69FA-1189-CE74-7CA852992DA8}"/>
              </a:ext>
            </a:extLst>
          </p:cNvPr>
          <p:cNvSpPr txBox="1"/>
          <p:nvPr/>
        </p:nvSpPr>
        <p:spPr>
          <a:xfrm>
            <a:off x="5884136" y="3282582"/>
            <a:ext cx="802640" cy="369332"/>
          </a:xfrm>
          <a:prstGeom prst="rect">
            <a:avLst/>
          </a:prstGeom>
          <a:noFill/>
        </p:spPr>
        <p:txBody>
          <a:bodyPr wrap="square">
            <a:spAutoFit/>
          </a:bodyPr>
          <a:lstStyle/>
          <a:p>
            <a:r>
              <a:rPr lang="en-US" dirty="0">
                <a:solidFill>
                  <a:schemeClr val="tx1"/>
                </a:solidFill>
              </a:rPr>
              <a:t>200KB</a:t>
            </a:r>
            <a:endParaRPr lang="en-IN" dirty="0"/>
          </a:p>
        </p:txBody>
      </p:sp>
      <p:sp>
        <p:nvSpPr>
          <p:cNvPr id="34" name="TextBox 33">
            <a:extLst>
              <a:ext uri="{FF2B5EF4-FFF2-40B4-BE49-F238E27FC236}">
                <a16:creationId xmlns:a16="http://schemas.microsoft.com/office/drawing/2014/main" id="{EBD1D10A-04A4-C505-9726-E4F195D88155}"/>
              </a:ext>
            </a:extLst>
          </p:cNvPr>
          <p:cNvSpPr txBox="1"/>
          <p:nvPr/>
        </p:nvSpPr>
        <p:spPr>
          <a:xfrm>
            <a:off x="8021320" y="3282582"/>
            <a:ext cx="802640" cy="369332"/>
          </a:xfrm>
          <a:prstGeom prst="rect">
            <a:avLst/>
          </a:prstGeom>
          <a:noFill/>
        </p:spPr>
        <p:txBody>
          <a:bodyPr wrap="square">
            <a:spAutoFit/>
          </a:bodyPr>
          <a:lstStyle/>
          <a:p>
            <a:r>
              <a:rPr lang="en-US" dirty="0"/>
              <a:t>358</a:t>
            </a:r>
            <a:r>
              <a:rPr lang="en-US" dirty="0">
                <a:solidFill>
                  <a:schemeClr val="tx1"/>
                </a:solidFill>
              </a:rPr>
              <a:t>KB</a:t>
            </a:r>
            <a:endParaRPr lang="en-IN" dirty="0"/>
          </a:p>
        </p:txBody>
      </p:sp>
      <p:sp>
        <p:nvSpPr>
          <p:cNvPr id="2" name="TextBox 1">
            <a:extLst>
              <a:ext uri="{FF2B5EF4-FFF2-40B4-BE49-F238E27FC236}">
                <a16:creationId xmlns:a16="http://schemas.microsoft.com/office/drawing/2014/main" id="{A18CFA71-2C25-7688-A3D6-BC080F837692}"/>
              </a:ext>
            </a:extLst>
          </p:cNvPr>
          <p:cNvSpPr txBox="1"/>
          <p:nvPr/>
        </p:nvSpPr>
        <p:spPr>
          <a:xfrm>
            <a:off x="8976360" y="3282582"/>
            <a:ext cx="802640" cy="369332"/>
          </a:xfrm>
          <a:prstGeom prst="rect">
            <a:avLst/>
          </a:prstGeom>
          <a:noFill/>
        </p:spPr>
        <p:txBody>
          <a:bodyPr wrap="square">
            <a:spAutoFit/>
          </a:bodyPr>
          <a:lstStyle/>
          <a:p>
            <a:r>
              <a:rPr lang="en-US" dirty="0"/>
              <a:t>392</a:t>
            </a:r>
            <a:r>
              <a:rPr lang="en-US" dirty="0">
                <a:solidFill>
                  <a:schemeClr val="tx1"/>
                </a:solidFill>
              </a:rPr>
              <a:t>KB</a:t>
            </a:r>
            <a:endParaRPr lang="en-IN" dirty="0"/>
          </a:p>
        </p:txBody>
      </p:sp>
      <p:sp>
        <p:nvSpPr>
          <p:cNvPr id="35" name="TextBox 34">
            <a:extLst>
              <a:ext uri="{FF2B5EF4-FFF2-40B4-BE49-F238E27FC236}">
                <a16:creationId xmlns:a16="http://schemas.microsoft.com/office/drawing/2014/main" id="{D1642D31-1C45-20BA-2D9E-C6C16A58CE6B}"/>
              </a:ext>
            </a:extLst>
          </p:cNvPr>
          <p:cNvSpPr txBox="1"/>
          <p:nvPr/>
        </p:nvSpPr>
        <p:spPr>
          <a:xfrm>
            <a:off x="304800" y="3011352"/>
            <a:ext cx="1356360" cy="369332"/>
          </a:xfrm>
          <a:prstGeom prst="rect">
            <a:avLst/>
          </a:prstGeom>
          <a:noFill/>
        </p:spPr>
        <p:txBody>
          <a:bodyPr wrap="square">
            <a:spAutoFit/>
          </a:bodyPr>
          <a:lstStyle/>
          <a:p>
            <a:r>
              <a:rPr lang="en-US" sz="1800" b="0" i="0" u="none" strike="noStrike" baseline="0" dirty="0">
                <a:latin typeface="Times New Roman" panose="02020603050405020304" pitchFamily="18" charset="0"/>
                <a:cs typeface="Times New Roman" panose="02020603050405020304" pitchFamily="18" charset="0"/>
              </a:rPr>
              <a:t>For </a:t>
            </a:r>
            <a:r>
              <a:rPr lang="en-US" dirty="0">
                <a:latin typeface="Times New Roman" panose="02020603050405020304" pitchFamily="18" charset="0"/>
                <a:cs typeface="Times New Roman" panose="02020603050405020304" pitchFamily="18" charset="0"/>
              </a:rPr>
              <a:t>200</a:t>
            </a:r>
            <a:r>
              <a:rPr lang="en-US" sz="1800" b="0" i="0" u="none" strike="noStrike" baseline="0" dirty="0">
                <a:latin typeface="Times New Roman" panose="02020603050405020304" pitchFamily="18" charset="0"/>
                <a:cs typeface="Times New Roman" panose="02020603050405020304" pitchFamily="18" charset="0"/>
              </a:rPr>
              <a:t> KB</a:t>
            </a:r>
            <a:endParaRPr lang="en-IN" dirty="0"/>
          </a:p>
        </p:txBody>
      </p:sp>
      <p:graphicFrame>
        <p:nvGraphicFramePr>
          <p:cNvPr id="36" name="Table 35">
            <a:extLst>
              <a:ext uri="{FF2B5EF4-FFF2-40B4-BE49-F238E27FC236}">
                <a16:creationId xmlns:a16="http://schemas.microsoft.com/office/drawing/2014/main" id="{E42FC964-BA18-6E21-779D-C8170829CF93}"/>
              </a:ext>
            </a:extLst>
          </p:cNvPr>
          <p:cNvGraphicFramePr>
            <a:graphicFrameLocks noGrp="1"/>
          </p:cNvGraphicFramePr>
          <p:nvPr>
            <p:extLst>
              <p:ext uri="{D42A27DB-BD31-4B8C-83A1-F6EECF244321}">
                <p14:modId xmlns:p14="http://schemas.microsoft.com/office/powerpoint/2010/main" val="2105324521"/>
              </p:ext>
            </p:extLst>
          </p:nvPr>
        </p:nvGraphicFramePr>
        <p:xfrm>
          <a:off x="1330959" y="1928706"/>
          <a:ext cx="9692640" cy="702734"/>
        </p:xfrm>
        <a:graphic>
          <a:graphicData uri="http://schemas.openxmlformats.org/drawingml/2006/table">
            <a:tbl>
              <a:tblPr firstRow="1" bandRow="1">
                <a:tableStyleId>{5C22544A-7EE6-4342-B048-85BDC9FD1C3A}</a:tableStyleId>
              </a:tblPr>
              <a:tblGrid>
                <a:gridCol w="571355">
                  <a:extLst>
                    <a:ext uri="{9D8B030D-6E8A-4147-A177-3AD203B41FA5}">
                      <a16:colId xmlns:a16="http://schemas.microsoft.com/office/drawing/2014/main" val="3958337412"/>
                    </a:ext>
                  </a:extLst>
                </a:gridCol>
                <a:gridCol w="321530">
                  <a:extLst>
                    <a:ext uri="{9D8B030D-6E8A-4147-A177-3AD203B41FA5}">
                      <a16:colId xmlns:a16="http://schemas.microsoft.com/office/drawing/2014/main" val="1922101748"/>
                    </a:ext>
                  </a:extLst>
                </a:gridCol>
                <a:gridCol w="698748">
                  <a:extLst>
                    <a:ext uri="{9D8B030D-6E8A-4147-A177-3AD203B41FA5}">
                      <a16:colId xmlns:a16="http://schemas.microsoft.com/office/drawing/2014/main" val="3649140497"/>
                    </a:ext>
                  </a:extLst>
                </a:gridCol>
                <a:gridCol w="959060">
                  <a:extLst>
                    <a:ext uri="{9D8B030D-6E8A-4147-A177-3AD203B41FA5}">
                      <a16:colId xmlns:a16="http://schemas.microsoft.com/office/drawing/2014/main" val="311551761"/>
                    </a:ext>
                  </a:extLst>
                </a:gridCol>
                <a:gridCol w="1096149">
                  <a:extLst>
                    <a:ext uri="{9D8B030D-6E8A-4147-A177-3AD203B41FA5}">
                      <a16:colId xmlns:a16="http://schemas.microsoft.com/office/drawing/2014/main" val="2981781995"/>
                    </a:ext>
                  </a:extLst>
                </a:gridCol>
                <a:gridCol w="424065">
                  <a:extLst>
                    <a:ext uri="{9D8B030D-6E8A-4147-A177-3AD203B41FA5}">
                      <a16:colId xmlns:a16="http://schemas.microsoft.com/office/drawing/2014/main" val="360692808"/>
                    </a:ext>
                  </a:extLst>
                </a:gridCol>
                <a:gridCol w="499936">
                  <a:extLst>
                    <a:ext uri="{9D8B030D-6E8A-4147-A177-3AD203B41FA5}">
                      <a16:colId xmlns:a16="http://schemas.microsoft.com/office/drawing/2014/main" val="4126963591"/>
                    </a:ext>
                  </a:extLst>
                </a:gridCol>
                <a:gridCol w="1244738">
                  <a:extLst>
                    <a:ext uri="{9D8B030D-6E8A-4147-A177-3AD203B41FA5}">
                      <a16:colId xmlns:a16="http://schemas.microsoft.com/office/drawing/2014/main" val="3924751377"/>
                    </a:ext>
                  </a:extLst>
                </a:gridCol>
                <a:gridCol w="857033">
                  <a:extLst>
                    <a:ext uri="{9D8B030D-6E8A-4147-A177-3AD203B41FA5}">
                      <a16:colId xmlns:a16="http://schemas.microsoft.com/office/drawing/2014/main" val="2807075957"/>
                    </a:ext>
                  </a:extLst>
                </a:gridCol>
                <a:gridCol w="765207">
                  <a:extLst>
                    <a:ext uri="{9D8B030D-6E8A-4147-A177-3AD203B41FA5}">
                      <a16:colId xmlns:a16="http://schemas.microsoft.com/office/drawing/2014/main" val="3776983534"/>
                    </a:ext>
                  </a:extLst>
                </a:gridCol>
                <a:gridCol w="1096580">
                  <a:extLst>
                    <a:ext uri="{9D8B030D-6E8A-4147-A177-3AD203B41FA5}">
                      <a16:colId xmlns:a16="http://schemas.microsoft.com/office/drawing/2014/main" val="1385428848"/>
                    </a:ext>
                  </a:extLst>
                </a:gridCol>
                <a:gridCol w="538480">
                  <a:extLst>
                    <a:ext uri="{9D8B030D-6E8A-4147-A177-3AD203B41FA5}">
                      <a16:colId xmlns:a16="http://schemas.microsoft.com/office/drawing/2014/main" val="2580485926"/>
                    </a:ext>
                  </a:extLst>
                </a:gridCol>
                <a:gridCol w="619759">
                  <a:extLst>
                    <a:ext uri="{9D8B030D-6E8A-4147-A177-3AD203B41FA5}">
                      <a16:colId xmlns:a16="http://schemas.microsoft.com/office/drawing/2014/main" val="3281502069"/>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sz="1800" dirty="0">
                          <a:solidFill>
                            <a:schemeClr val="bg1"/>
                          </a:solidFill>
                        </a:rPr>
                        <a:t>P1</a:t>
                      </a:r>
                      <a:endParaRPr lang="en-IN" sz="18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P2 </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P3</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37" name="TextBox 36">
            <a:extLst>
              <a:ext uri="{FF2B5EF4-FFF2-40B4-BE49-F238E27FC236}">
                <a16:creationId xmlns:a16="http://schemas.microsoft.com/office/drawing/2014/main" id="{DB698E4D-A97F-F461-C3D4-E38D8EB0AC22}"/>
              </a:ext>
            </a:extLst>
          </p:cNvPr>
          <p:cNvSpPr txBox="1"/>
          <p:nvPr/>
        </p:nvSpPr>
        <p:spPr>
          <a:xfrm>
            <a:off x="2143760" y="1596022"/>
            <a:ext cx="849854" cy="369332"/>
          </a:xfrm>
          <a:prstGeom prst="rect">
            <a:avLst/>
          </a:prstGeom>
          <a:noFill/>
        </p:spPr>
        <p:txBody>
          <a:bodyPr wrap="square">
            <a:spAutoFit/>
          </a:bodyPr>
          <a:lstStyle/>
          <a:p>
            <a:r>
              <a:rPr lang="en-US" dirty="0"/>
              <a:t>185</a:t>
            </a:r>
            <a:r>
              <a:rPr lang="en-US" dirty="0">
                <a:solidFill>
                  <a:schemeClr val="tx1"/>
                </a:solidFill>
              </a:rPr>
              <a:t>KB</a:t>
            </a:r>
            <a:endParaRPr lang="en-IN" dirty="0"/>
          </a:p>
        </p:txBody>
      </p:sp>
      <p:sp>
        <p:nvSpPr>
          <p:cNvPr id="38" name="TextBox 37">
            <a:extLst>
              <a:ext uri="{FF2B5EF4-FFF2-40B4-BE49-F238E27FC236}">
                <a16:creationId xmlns:a16="http://schemas.microsoft.com/office/drawing/2014/main" id="{ED012B43-E0BB-568B-5462-51CC2EDEA6C6}"/>
              </a:ext>
            </a:extLst>
          </p:cNvPr>
          <p:cNvSpPr txBox="1"/>
          <p:nvPr/>
        </p:nvSpPr>
        <p:spPr>
          <a:xfrm>
            <a:off x="4815840" y="1545222"/>
            <a:ext cx="849854" cy="369332"/>
          </a:xfrm>
          <a:prstGeom prst="rect">
            <a:avLst/>
          </a:prstGeom>
          <a:noFill/>
        </p:spPr>
        <p:txBody>
          <a:bodyPr wrap="square">
            <a:spAutoFit/>
          </a:bodyPr>
          <a:lstStyle/>
          <a:p>
            <a:r>
              <a:rPr lang="en-US" dirty="0">
                <a:solidFill>
                  <a:schemeClr val="tx1"/>
                </a:solidFill>
              </a:rPr>
              <a:t>100KB</a:t>
            </a:r>
            <a:endParaRPr lang="en-IN" dirty="0"/>
          </a:p>
        </p:txBody>
      </p:sp>
      <p:sp>
        <p:nvSpPr>
          <p:cNvPr id="39" name="TextBox 38">
            <a:extLst>
              <a:ext uri="{FF2B5EF4-FFF2-40B4-BE49-F238E27FC236}">
                <a16:creationId xmlns:a16="http://schemas.microsoft.com/office/drawing/2014/main" id="{159D316F-811F-90F0-3CA8-FAEC288611B4}"/>
              </a:ext>
            </a:extLst>
          </p:cNvPr>
          <p:cNvSpPr txBox="1"/>
          <p:nvPr/>
        </p:nvSpPr>
        <p:spPr>
          <a:xfrm>
            <a:off x="7203440" y="1535062"/>
            <a:ext cx="849854"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40" name="TextBox 39">
            <a:extLst>
              <a:ext uri="{FF2B5EF4-FFF2-40B4-BE49-F238E27FC236}">
                <a16:creationId xmlns:a16="http://schemas.microsoft.com/office/drawing/2014/main" id="{9DBBF04E-437F-65E4-FC09-65EA368FDF07}"/>
              </a:ext>
            </a:extLst>
          </p:cNvPr>
          <p:cNvSpPr txBox="1"/>
          <p:nvPr/>
        </p:nvSpPr>
        <p:spPr>
          <a:xfrm>
            <a:off x="8915400" y="1535062"/>
            <a:ext cx="849854" cy="369332"/>
          </a:xfrm>
          <a:prstGeom prst="rect">
            <a:avLst/>
          </a:prstGeom>
          <a:noFill/>
        </p:spPr>
        <p:txBody>
          <a:bodyPr wrap="square">
            <a:spAutoFit/>
          </a:bodyPr>
          <a:lstStyle/>
          <a:p>
            <a:r>
              <a:rPr lang="en-US" dirty="0"/>
              <a:t>392</a:t>
            </a:r>
            <a:r>
              <a:rPr lang="en-US" dirty="0">
                <a:solidFill>
                  <a:schemeClr val="tx1"/>
                </a:solidFill>
              </a:rPr>
              <a:t>KB</a:t>
            </a:r>
            <a:endParaRPr lang="en-IN" dirty="0"/>
          </a:p>
        </p:txBody>
      </p:sp>
      <p:sp>
        <p:nvSpPr>
          <p:cNvPr id="42" name="TextBox 41">
            <a:extLst>
              <a:ext uri="{FF2B5EF4-FFF2-40B4-BE49-F238E27FC236}">
                <a16:creationId xmlns:a16="http://schemas.microsoft.com/office/drawing/2014/main" id="{5C8A4537-D1E7-D6ED-AE18-3632F186DCAB}"/>
              </a:ext>
            </a:extLst>
          </p:cNvPr>
          <p:cNvSpPr txBox="1"/>
          <p:nvPr/>
        </p:nvSpPr>
        <p:spPr>
          <a:xfrm>
            <a:off x="6187440" y="155538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44" name="Arrow: Up 43">
            <a:extLst>
              <a:ext uri="{FF2B5EF4-FFF2-40B4-BE49-F238E27FC236}">
                <a16:creationId xmlns:a16="http://schemas.microsoft.com/office/drawing/2014/main" id="{A6F1166E-3A3B-155E-A62B-115AE5401AE3}"/>
              </a:ext>
            </a:extLst>
          </p:cNvPr>
          <p:cNvSpPr/>
          <p:nvPr/>
        </p:nvSpPr>
        <p:spPr>
          <a:xfrm rot="8241851">
            <a:off x="2172244" y="3011352"/>
            <a:ext cx="162560" cy="36933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5" name="TextBox 44">
            <a:extLst>
              <a:ext uri="{FF2B5EF4-FFF2-40B4-BE49-F238E27FC236}">
                <a16:creationId xmlns:a16="http://schemas.microsoft.com/office/drawing/2014/main" id="{B9770171-088D-DEE9-990D-C6E64D00F8EC}"/>
              </a:ext>
            </a:extLst>
          </p:cNvPr>
          <p:cNvSpPr txBox="1"/>
          <p:nvPr/>
        </p:nvSpPr>
        <p:spPr>
          <a:xfrm>
            <a:off x="10249678" y="1573106"/>
            <a:ext cx="802640" cy="369332"/>
          </a:xfrm>
          <a:prstGeom prst="rect">
            <a:avLst/>
          </a:prstGeom>
          <a:noFill/>
        </p:spPr>
        <p:txBody>
          <a:bodyPr wrap="square">
            <a:spAutoFit/>
          </a:bodyPr>
          <a:lstStyle/>
          <a:p>
            <a:r>
              <a:rPr lang="en-US" dirty="0">
                <a:solidFill>
                  <a:schemeClr val="tx1"/>
                </a:solidFill>
              </a:rPr>
              <a:t>125KB</a:t>
            </a:r>
            <a:endParaRPr lang="en-IN" dirty="0"/>
          </a:p>
        </p:txBody>
      </p:sp>
      <p:sp>
        <p:nvSpPr>
          <p:cNvPr id="3" name="Arrow: Up 2">
            <a:extLst>
              <a:ext uri="{FF2B5EF4-FFF2-40B4-BE49-F238E27FC236}">
                <a16:creationId xmlns:a16="http://schemas.microsoft.com/office/drawing/2014/main" id="{3EC52290-397F-9397-338A-B365770786DC}"/>
              </a:ext>
            </a:extLst>
          </p:cNvPr>
          <p:cNvSpPr/>
          <p:nvPr/>
        </p:nvSpPr>
        <p:spPr>
          <a:xfrm rot="8241851">
            <a:off x="2008094" y="1406016"/>
            <a:ext cx="162560" cy="36933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Arrow: Up 4">
            <a:extLst>
              <a:ext uri="{FF2B5EF4-FFF2-40B4-BE49-F238E27FC236}">
                <a16:creationId xmlns:a16="http://schemas.microsoft.com/office/drawing/2014/main" id="{C157BF92-AF91-3E0E-6560-6700CC287AF3}"/>
              </a:ext>
            </a:extLst>
          </p:cNvPr>
          <p:cNvSpPr/>
          <p:nvPr/>
        </p:nvSpPr>
        <p:spPr>
          <a:xfrm rot="8241851">
            <a:off x="5982653" y="1460747"/>
            <a:ext cx="162560" cy="36933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a:extLst>
              <a:ext uri="{FF2B5EF4-FFF2-40B4-BE49-F238E27FC236}">
                <a16:creationId xmlns:a16="http://schemas.microsoft.com/office/drawing/2014/main" id="{158DC6D2-3E1B-9E72-A165-6943D4DCD6D6}"/>
              </a:ext>
            </a:extLst>
          </p:cNvPr>
          <p:cNvSpPr txBox="1"/>
          <p:nvPr/>
        </p:nvSpPr>
        <p:spPr>
          <a:xfrm>
            <a:off x="304800" y="4619636"/>
            <a:ext cx="1356360" cy="369332"/>
          </a:xfrm>
          <a:prstGeom prst="rect">
            <a:avLst/>
          </a:prstGeom>
          <a:noFill/>
        </p:spPr>
        <p:txBody>
          <a:bodyPr wrap="square">
            <a:spAutoFit/>
          </a:bodyPr>
          <a:lstStyle/>
          <a:p>
            <a:r>
              <a:rPr lang="en-US" sz="1800" b="0" i="0" u="none" strike="noStrike" baseline="0" dirty="0">
                <a:latin typeface="Times New Roman" panose="02020603050405020304" pitchFamily="18" charset="0"/>
                <a:cs typeface="Times New Roman" panose="02020603050405020304" pitchFamily="18" charset="0"/>
              </a:rPr>
              <a:t>For </a:t>
            </a:r>
            <a:r>
              <a:rPr lang="en-US" dirty="0">
                <a:latin typeface="Times New Roman" panose="02020603050405020304" pitchFamily="18" charset="0"/>
                <a:cs typeface="Times New Roman" panose="02020603050405020304" pitchFamily="18" charset="0"/>
              </a:rPr>
              <a:t>375</a:t>
            </a:r>
            <a:r>
              <a:rPr lang="en-US" sz="1800" b="0" i="0" u="none" strike="noStrike" baseline="0" dirty="0">
                <a:latin typeface="Times New Roman" panose="02020603050405020304" pitchFamily="18" charset="0"/>
                <a:cs typeface="Times New Roman" panose="02020603050405020304" pitchFamily="18" charset="0"/>
              </a:rPr>
              <a:t> KB</a:t>
            </a:r>
            <a:endParaRPr lang="en-IN" dirty="0"/>
          </a:p>
        </p:txBody>
      </p:sp>
      <p:graphicFrame>
        <p:nvGraphicFramePr>
          <p:cNvPr id="8" name="Table 7">
            <a:extLst>
              <a:ext uri="{FF2B5EF4-FFF2-40B4-BE49-F238E27FC236}">
                <a16:creationId xmlns:a16="http://schemas.microsoft.com/office/drawing/2014/main" id="{B5C47DF0-78DB-253B-2980-F109D0AFB748}"/>
              </a:ext>
            </a:extLst>
          </p:cNvPr>
          <p:cNvGraphicFramePr>
            <a:graphicFrameLocks noGrp="1"/>
          </p:cNvGraphicFramePr>
          <p:nvPr>
            <p:extLst>
              <p:ext uri="{D42A27DB-BD31-4B8C-83A1-F6EECF244321}">
                <p14:modId xmlns:p14="http://schemas.microsoft.com/office/powerpoint/2010/main" val="1807253054"/>
              </p:ext>
            </p:extLst>
          </p:nvPr>
        </p:nvGraphicFramePr>
        <p:xfrm>
          <a:off x="1330960" y="5125114"/>
          <a:ext cx="9692641" cy="702734"/>
        </p:xfrm>
        <a:graphic>
          <a:graphicData uri="http://schemas.openxmlformats.org/drawingml/2006/table">
            <a:tbl>
              <a:tblPr firstRow="1" bandRow="1">
                <a:tableStyleId>{5C22544A-7EE6-4342-B048-85BDC9FD1C3A}</a:tableStyleId>
              </a:tblPr>
              <a:tblGrid>
                <a:gridCol w="571354">
                  <a:extLst>
                    <a:ext uri="{9D8B030D-6E8A-4147-A177-3AD203B41FA5}">
                      <a16:colId xmlns:a16="http://schemas.microsoft.com/office/drawing/2014/main" val="3958337412"/>
                    </a:ext>
                  </a:extLst>
                </a:gridCol>
                <a:gridCol w="321529">
                  <a:extLst>
                    <a:ext uri="{9D8B030D-6E8A-4147-A177-3AD203B41FA5}">
                      <a16:colId xmlns:a16="http://schemas.microsoft.com/office/drawing/2014/main" val="1922101748"/>
                    </a:ext>
                  </a:extLst>
                </a:gridCol>
                <a:gridCol w="698748">
                  <a:extLst>
                    <a:ext uri="{9D8B030D-6E8A-4147-A177-3AD203B41FA5}">
                      <a16:colId xmlns:a16="http://schemas.microsoft.com/office/drawing/2014/main" val="3649140497"/>
                    </a:ext>
                  </a:extLst>
                </a:gridCol>
                <a:gridCol w="959060">
                  <a:extLst>
                    <a:ext uri="{9D8B030D-6E8A-4147-A177-3AD203B41FA5}">
                      <a16:colId xmlns:a16="http://schemas.microsoft.com/office/drawing/2014/main" val="311551761"/>
                    </a:ext>
                  </a:extLst>
                </a:gridCol>
                <a:gridCol w="994108">
                  <a:extLst>
                    <a:ext uri="{9D8B030D-6E8A-4147-A177-3AD203B41FA5}">
                      <a16:colId xmlns:a16="http://schemas.microsoft.com/office/drawing/2014/main" val="2981781995"/>
                    </a:ext>
                  </a:extLst>
                </a:gridCol>
                <a:gridCol w="704470">
                  <a:extLst>
                    <a:ext uri="{9D8B030D-6E8A-4147-A177-3AD203B41FA5}">
                      <a16:colId xmlns:a16="http://schemas.microsoft.com/office/drawing/2014/main" val="360692808"/>
                    </a:ext>
                  </a:extLst>
                </a:gridCol>
                <a:gridCol w="321573">
                  <a:extLst>
                    <a:ext uri="{9D8B030D-6E8A-4147-A177-3AD203B41FA5}">
                      <a16:colId xmlns:a16="http://schemas.microsoft.com/office/drawing/2014/main" val="4126963591"/>
                    </a:ext>
                  </a:extLst>
                </a:gridCol>
                <a:gridCol w="671718">
                  <a:extLst>
                    <a:ext uri="{9D8B030D-6E8A-4147-A177-3AD203B41FA5}">
                      <a16:colId xmlns:a16="http://schemas.microsoft.com/office/drawing/2014/main" val="3924751377"/>
                    </a:ext>
                  </a:extLst>
                </a:gridCol>
                <a:gridCol w="660400">
                  <a:extLst>
                    <a:ext uri="{9D8B030D-6E8A-4147-A177-3AD203B41FA5}">
                      <a16:colId xmlns:a16="http://schemas.microsoft.com/office/drawing/2014/main" val="3830489377"/>
                    </a:ext>
                  </a:extLst>
                </a:gridCol>
                <a:gridCol w="769653">
                  <a:extLst>
                    <a:ext uri="{9D8B030D-6E8A-4147-A177-3AD203B41FA5}">
                      <a16:colId xmlns:a16="http://schemas.microsoft.com/office/drawing/2014/main" val="2807075957"/>
                    </a:ext>
                  </a:extLst>
                </a:gridCol>
                <a:gridCol w="765207">
                  <a:extLst>
                    <a:ext uri="{9D8B030D-6E8A-4147-A177-3AD203B41FA5}">
                      <a16:colId xmlns:a16="http://schemas.microsoft.com/office/drawing/2014/main" val="3776983534"/>
                    </a:ext>
                  </a:extLst>
                </a:gridCol>
                <a:gridCol w="801940">
                  <a:extLst>
                    <a:ext uri="{9D8B030D-6E8A-4147-A177-3AD203B41FA5}">
                      <a16:colId xmlns:a16="http://schemas.microsoft.com/office/drawing/2014/main" val="1385428848"/>
                    </a:ext>
                  </a:extLst>
                </a:gridCol>
                <a:gridCol w="274320">
                  <a:extLst>
                    <a:ext uri="{9D8B030D-6E8A-4147-A177-3AD203B41FA5}">
                      <a16:colId xmlns:a16="http://schemas.microsoft.com/office/drawing/2014/main" val="3713844362"/>
                    </a:ext>
                  </a:extLst>
                </a:gridCol>
                <a:gridCol w="558800">
                  <a:extLst>
                    <a:ext uri="{9D8B030D-6E8A-4147-A177-3AD203B41FA5}">
                      <a16:colId xmlns:a16="http://schemas.microsoft.com/office/drawing/2014/main" val="2580485926"/>
                    </a:ext>
                  </a:extLst>
                </a:gridCol>
                <a:gridCol w="619761">
                  <a:extLst>
                    <a:ext uri="{9D8B030D-6E8A-4147-A177-3AD203B41FA5}">
                      <a16:colId xmlns:a16="http://schemas.microsoft.com/office/drawing/2014/main" val="3281502069"/>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US" sz="1800" dirty="0">
                          <a:solidFill>
                            <a:schemeClr val="bg1"/>
                          </a:solidFill>
                        </a:rPr>
                        <a:t>P1</a:t>
                      </a:r>
                      <a:endParaRPr lang="en-IN" sz="18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P2 </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P4</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P3</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a:r>
                        <a:rPr lang="en-US" dirty="0">
                          <a:solidFill>
                            <a:schemeClr val="tx1"/>
                          </a:solidFill>
                        </a:rPr>
                        <a:t>P5</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9" name="TextBox 8">
            <a:extLst>
              <a:ext uri="{FF2B5EF4-FFF2-40B4-BE49-F238E27FC236}">
                <a16:creationId xmlns:a16="http://schemas.microsoft.com/office/drawing/2014/main" id="{14E0AD74-B3B1-7E8D-6139-E012934C22F9}"/>
              </a:ext>
            </a:extLst>
          </p:cNvPr>
          <p:cNvSpPr txBox="1"/>
          <p:nvPr/>
        </p:nvSpPr>
        <p:spPr>
          <a:xfrm>
            <a:off x="2143760" y="4796422"/>
            <a:ext cx="802640" cy="369332"/>
          </a:xfrm>
          <a:prstGeom prst="rect">
            <a:avLst/>
          </a:prstGeom>
          <a:noFill/>
        </p:spPr>
        <p:txBody>
          <a:bodyPr wrap="square">
            <a:spAutoFit/>
          </a:bodyPr>
          <a:lstStyle/>
          <a:p>
            <a:r>
              <a:rPr lang="en-US" dirty="0"/>
              <a:t>185</a:t>
            </a:r>
            <a:r>
              <a:rPr lang="en-US" dirty="0">
                <a:solidFill>
                  <a:schemeClr val="tx1"/>
                </a:solidFill>
              </a:rPr>
              <a:t>KB</a:t>
            </a:r>
            <a:endParaRPr lang="en-IN" dirty="0"/>
          </a:p>
        </p:txBody>
      </p:sp>
      <p:sp>
        <p:nvSpPr>
          <p:cNvPr id="10" name="TextBox 9">
            <a:extLst>
              <a:ext uri="{FF2B5EF4-FFF2-40B4-BE49-F238E27FC236}">
                <a16:creationId xmlns:a16="http://schemas.microsoft.com/office/drawing/2014/main" id="{D6ADADA4-C506-83C6-1356-671957F44686}"/>
              </a:ext>
            </a:extLst>
          </p:cNvPr>
          <p:cNvSpPr txBox="1"/>
          <p:nvPr/>
        </p:nvSpPr>
        <p:spPr>
          <a:xfrm>
            <a:off x="6563360" y="4765942"/>
            <a:ext cx="802640" cy="369332"/>
          </a:xfrm>
          <a:prstGeom prst="rect">
            <a:avLst/>
          </a:prstGeom>
          <a:noFill/>
        </p:spPr>
        <p:txBody>
          <a:bodyPr wrap="square">
            <a:spAutoFit/>
          </a:bodyPr>
          <a:lstStyle/>
          <a:p>
            <a:r>
              <a:rPr lang="en-US" dirty="0"/>
              <a:t>150</a:t>
            </a:r>
            <a:r>
              <a:rPr lang="en-US" dirty="0">
                <a:solidFill>
                  <a:schemeClr val="tx1"/>
                </a:solidFill>
              </a:rPr>
              <a:t>KB</a:t>
            </a:r>
            <a:endParaRPr lang="en-IN" dirty="0"/>
          </a:p>
        </p:txBody>
      </p:sp>
      <p:sp>
        <p:nvSpPr>
          <p:cNvPr id="11" name="TextBox 10">
            <a:extLst>
              <a:ext uri="{FF2B5EF4-FFF2-40B4-BE49-F238E27FC236}">
                <a16:creationId xmlns:a16="http://schemas.microsoft.com/office/drawing/2014/main" id="{232AB628-5022-BFC9-2A0F-8D8EE6D8536C}"/>
              </a:ext>
            </a:extLst>
          </p:cNvPr>
          <p:cNvSpPr txBox="1"/>
          <p:nvPr/>
        </p:nvSpPr>
        <p:spPr>
          <a:xfrm>
            <a:off x="10419080" y="4715142"/>
            <a:ext cx="802640" cy="369332"/>
          </a:xfrm>
          <a:prstGeom prst="rect">
            <a:avLst/>
          </a:prstGeom>
          <a:noFill/>
        </p:spPr>
        <p:txBody>
          <a:bodyPr wrap="square">
            <a:spAutoFit/>
          </a:bodyPr>
          <a:lstStyle/>
          <a:p>
            <a:r>
              <a:rPr lang="en-US" dirty="0">
                <a:solidFill>
                  <a:schemeClr val="tx1"/>
                </a:solidFill>
              </a:rPr>
              <a:t>125KB</a:t>
            </a:r>
            <a:endParaRPr lang="en-IN" dirty="0"/>
          </a:p>
        </p:txBody>
      </p:sp>
      <p:sp>
        <p:nvSpPr>
          <p:cNvPr id="12" name="TextBox 11">
            <a:extLst>
              <a:ext uri="{FF2B5EF4-FFF2-40B4-BE49-F238E27FC236}">
                <a16:creationId xmlns:a16="http://schemas.microsoft.com/office/drawing/2014/main" id="{D3623ED1-974F-FE4F-26D3-87CD2A3B499D}"/>
              </a:ext>
            </a:extLst>
          </p:cNvPr>
          <p:cNvSpPr txBox="1"/>
          <p:nvPr/>
        </p:nvSpPr>
        <p:spPr>
          <a:xfrm>
            <a:off x="4815840" y="4765942"/>
            <a:ext cx="802640" cy="369332"/>
          </a:xfrm>
          <a:prstGeom prst="rect">
            <a:avLst/>
          </a:prstGeom>
          <a:noFill/>
        </p:spPr>
        <p:txBody>
          <a:bodyPr wrap="square">
            <a:spAutoFit/>
          </a:bodyPr>
          <a:lstStyle/>
          <a:p>
            <a:r>
              <a:rPr lang="en-US" dirty="0">
                <a:solidFill>
                  <a:schemeClr val="tx1"/>
                </a:solidFill>
              </a:rPr>
              <a:t>100KB</a:t>
            </a:r>
            <a:endParaRPr lang="en-IN" dirty="0"/>
          </a:p>
        </p:txBody>
      </p:sp>
      <p:sp>
        <p:nvSpPr>
          <p:cNvPr id="13" name="TextBox 12">
            <a:extLst>
              <a:ext uri="{FF2B5EF4-FFF2-40B4-BE49-F238E27FC236}">
                <a16:creationId xmlns:a16="http://schemas.microsoft.com/office/drawing/2014/main" id="{2376A030-5881-B957-AC87-8B01C559359B}"/>
              </a:ext>
            </a:extLst>
          </p:cNvPr>
          <p:cNvSpPr txBox="1"/>
          <p:nvPr/>
        </p:nvSpPr>
        <p:spPr>
          <a:xfrm>
            <a:off x="7244080" y="474562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14" name="TextBox 13">
            <a:extLst>
              <a:ext uri="{FF2B5EF4-FFF2-40B4-BE49-F238E27FC236}">
                <a16:creationId xmlns:a16="http://schemas.microsoft.com/office/drawing/2014/main" id="{9F1A746B-0380-F2D8-B45A-B1D5E023E4D2}"/>
              </a:ext>
            </a:extLst>
          </p:cNvPr>
          <p:cNvSpPr txBox="1"/>
          <p:nvPr/>
        </p:nvSpPr>
        <p:spPr>
          <a:xfrm>
            <a:off x="5884136" y="4755782"/>
            <a:ext cx="802640" cy="369332"/>
          </a:xfrm>
          <a:prstGeom prst="rect">
            <a:avLst/>
          </a:prstGeom>
          <a:noFill/>
        </p:spPr>
        <p:txBody>
          <a:bodyPr wrap="square">
            <a:spAutoFit/>
          </a:bodyPr>
          <a:lstStyle/>
          <a:p>
            <a:r>
              <a:rPr lang="en-US" dirty="0">
                <a:solidFill>
                  <a:schemeClr val="tx1"/>
                </a:solidFill>
              </a:rPr>
              <a:t>200KB</a:t>
            </a:r>
            <a:endParaRPr lang="en-IN" dirty="0"/>
          </a:p>
        </p:txBody>
      </p:sp>
      <p:sp>
        <p:nvSpPr>
          <p:cNvPr id="15" name="TextBox 14">
            <a:extLst>
              <a:ext uri="{FF2B5EF4-FFF2-40B4-BE49-F238E27FC236}">
                <a16:creationId xmlns:a16="http://schemas.microsoft.com/office/drawing/2014/main" id="{E8A67C59-DCA5-7560-AE72-016ABD261433}"/>
              </a:ext>
            </a:extLst>
          </p:cNvPr>
          <p:cNvSpPr txBox="1"/>
          <p:nvPr/>
        </p:nvSpPr>
        <p:spPr>
          <a:xfrm>
            <a:off x="8021320" y="4755782"/>
            <a:ext cx="802640" cy="369332"/>
          </a:xfrm>
          <a:prstGeom prst="rect">
            <a:avLst/>
          </a:prstGeom>
          <a:noFill/>
        </p:spPr>
        <p:txBody>
          <a:bodyPr wrap="square">
            <a:spAutoFit/>
          </a:bodyPr>
          <a:lstStyle/>
          <a:p>
            <a:r>
              <a:rPr lang="en-US" dirty="0"/>
              <a:t>358</a:t>
            </a:r>
            <a:r>
              <a:rPr lang="en-US" dirty="0">
                <a:solidFill>
                  <a:schemeClr val="tx1"/>
                </a:solidFill>
              </a:rPr>
              <a:t>KB</a:t>
            </a:r>
            <a:endParaRPr lang="en-IN" dirty="0"/>
          </a:p>
        </p:txBody>
      </p:sp>
      <p:sp>
        <p:nvSpPr>
          <p:cNvPr id="16" name="TextBox 15">
            <a:extLst>
              <a:ext uri="{FF2B5EF4-FFF2-40B4-BE49-F238E27FC236}">
                <a16:creationId xmlns:a16="http://schemas.microsoft.com/office/drawing/2014/main" id="{381A9B50-0DE8-E0ED-DAAC-95841C132321}"/>
              </a:ext>
            </a:extLst>
          </p:cNvPr>
          <p:cNvSpPr txBox="1"/>
          <p:nvPr/>
        </p:nvSpPr>
        <p:spPr>
          <a:xfrm>
            <a:off x="8763000" y="4755782"/>
            <a:ext cx="802640" cy="369332"/>
          </a:xfrm>
          <a:prstGeom prst="rect">
            <a:avLst/>
          </a:prstGeom>
          <a:noFill/>
        </p:spPr>
        <p:txBody>
          <a:bodyPr wrap="square">
            <a:spAutoFit/>
          </a:bodyPr>
          <a:lstStyle/>
          <a:p>
            <a:r>
              <a:rPr lang="en-US" dirty="0"/>
              <a:t>375</a:t>
            </a:r>
            <a:r>
              <a:rPr lang="en-US" dirty="0">
                <a:solidFill>
                  <a:schemeClr val="tx1"/>
                </a:solidFill>
              </a:rPr>
              <a:t>KB</a:t>
            </a:r>
            <a:endParaRPr lang="en-IN" dirty="0"/>
          </a:p>
        </p:txBody>
      </p:sp>
      <p:sp>
        <p:nvSpPr>
          <p:cNvPr id="17" name="Arrow: Up 16">
            <a:extLst>
              <a:ext uri="{FF2B5EF4-FFF2-40B4-BE49-F238E27FC236}">
                <a16:creationId xmlns:a16="http://schemas.microsoft.com/office/drawing/2014/main" id="{1ECC8C87-DEF5-C165-3E1E-9A67630A5545}"/>
              </a:ext>
            </a:extLst>
          </p:cNvPr>
          <p:cNvSpPr/>
          <p:nvPr/>
        </p:nvSpPr>
        <p:spPr>
          <a:xfrm rot="8241851">
            <a:off x="2172244" y="4484552"/>
            <a:ext cx="162560" cy="36933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Arrow: Up 17">
            <a:extLst>
              <a:ext uri="{FF2B5EF4-FFF2-40B4-BE49-F238E27FC236}">
                <a16:creationId xmlns:a16="http://schemas.microsoft.com/office/drawing/2014/main" id="{EB1A985C-B0A8-9F81-E096-A65D1268B332}"/>
              </a:ext>
            </a:extLst>
          </p:cNvPr>
          <p:cNvSpPr/>
          <p:nvPr/>
        </p:nvSpPr>
        <p:spPr>
          <a:xfrm rot="8241851">
            <a:off x="8877843" y="2919973"/>
            <a:ext cx="162560" cy="36933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TextBox 18">
            <a:extLst>
              <a:ext uri="{FF2B5EF4-FFF2-40B4-BE49-F238E27FC236}">
                <a16:creationId xmlns:a16="http://schemas.microsoft.com/office/drawing/2014/main" id="{8D3E989A-93CC-C266-D1D9-42AD392FFEC5}"/>
              </a:ext>
            </a:extLst>
          </p:cNvPr>
          <p:cNvSpPr txBox="1"/>
          <p:nvPr/>
        </p:nvSpPr>
        <p:spPr>
          <a:xfrm rot="16200000">
            <a:off x="9321800" y="4572902"/>
            <a:ext cx="802640" cy="369332"/>
          </a:xfrm>
          <a:prstGeom prst="rect">
            <a:avLst/>
          </a:prstGeom>
          <a:noFill/>
        </p:spPr>
        <p:txBody>
          <a:bodyPr wrap="square">
            <a:spAutoFit/>
          </a:bodyPr>
          <a:lstStyle/>
          <a:p>
            <a:r>
              <a:rPr lang="en-US" dirty="0"/>
              <a:t>17</a:t>
            </a:r>
            <a:r>
              <a:rPr lang="en-US" dirty="0">
                <a:solidFill>
                  <a:schemeClr val="tx1"/>
                </a:solidFill>
              </a:rPr>
              <a:t>KB</a:t>
            </a:r>
            <a:endParaRPr lang="en-IN" dirty="0"/>
          </a:p>
        </p:txBody>
      </p:sp>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AAE44FAB-4225-45A2-5B65-67B097B1A71E}"/>
                  </a:ext>
                </a:extLst>
              </p14:cNvPr>
              <p14:cNvContentPartPr/>
              <p14:nvPr/>
            </p14:nvContentPartPr>
            <p14:xfrm>
              <a:off x="2595960" y="1449360"/>
              <a:ext cx="7196040" cy="2178360"/>
            </p14:xfrm>
          </p:contentPart>
        </mc:Choice>
        <mc:Fallback xmlns="">
          <p:pic>
            <p:nvPicPr>
              <p:cNvPr id="6" name="Ink 5">
                <a:extLst>
                  <a:ext uri="{FF2B5EF4-FFF2-40B4-BE49-F238E27FC236}">
                    <a16:creationId xmlns:a16="http://schemas.microsoft.com/office/drawing/2014/main" id="{AAE44FAB-4225-45A2-5B65-67B097B1A71E}"/>
                  </a:ext>
                </a:extLst>
              </p:cNvPr>
              <p:cNvPicPr/>
              <p:nvPr/>
            </p:nvPicPr>
            <p:blipFill>
              <a:blip r:embed="rId3"/>
              <a:stretch>
                <a:fillRect/>
              </a:stretch>
            </p:blipFill>
            <p:spPr>
              <a:xfrm>
                <a:off x="2586600" y="1440000"/>
                <a:ext cx="7214760" cy="2197080"/>
              </a:xfrm>
              <a:prstGeom prst="rect">
                <a:avLst/>
              </a:prstGeom>
            </p:spPr>
          </p:pic>
        </mc:Fallback>
      </mc:AlternateContent>
    </p:spTree>
    <p:extLst>
      <p:ext uri="{BB962C8B-B14F-4D97-AF65-F5344CB8AC3E}">
        <p14:creationId xmlns:p14="http://schemas.microsoft.com/office/powerpoint/2010/main" val="1028138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2" grpId="0"/>
      <p:bldP spid="35" grpId="0"/>
      <p:bldP spid="44" grpId="0" animBg="1"/>
      <p:bldP spid="5" grpId="0" animBg="1"/>
      <p:bldP spid="7" grpId="0"/>
      <p:bldP spid="9" grpId="0"/>
      <p:bldP spid="10" grpId="0"/>
      <p:bldP spid="11" grpId="0"/>
      <p:bldP spid="12" grpId="0"/>
      <p:bldP spid="13" grpId="0"/>
      <p:bldP spid="14" grpId="0"/>
      <p:bldP spid="15" grpId="0"/>
      <p:bldP spid="16" grpId="0"/>
      <p:bldP spid="17" grpId="0" animBg="1"/>
      <p:bldP spid="18" grpId="0" animBg="1"/>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8DD46-ABB9-574B-12CB-33E7509048F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31474E7-3609-DAA5-A9BB-4DA7CC03E89E}"/>
              </a:ext>
            </a:extLst>
          </p:cNvPr>
          <p:cNvSpPr txBox="1"/>
          <p:nvPr/>
        </p:nvSpPr>
        <p:spPr>
          <a:xfrm>
            <a:off x="847790" y="169074"/>
            <a:ext cx="9789729" cy="1107996"/>
          </a:xfrm>
          <a:prstGeom prst="rect">
            <a:avLst/>
          </a:prstGeom>
          <a:noFill/>
        </p:spPr>
        <p:txBody>
          <a:bodyPr wrap="square">
            <a:spAutoFit/>
          </a:bodyPr>
          <a:lstStyle/>
          <a:p>
            <a:pPr algn="l"/>
            <a:r>
              <a:rPr lang="en-US" sz="2200" b="0" i="0" u="none" strike="noStrike" baseline="0" dirty="0">
                <a:latin typeface="Times New Roman" panose="02020603050405020304" pitchFamily="18" charset="0"/>
                <a:cs typeface="Times New Roman" panose="02020603050405020304" pitchFamily="18" charset="0"/>
              </a:rPr>
              <a:t>Given six memory partitions of 300 KB, 600 KB, 350 KB, 200 KB, 750 KB, and 125 KB (in order), how would the first-fit, best-fit, and worst-fit algorithms place processes of size 115 KB, 500 KB, 358 KB, 200 KB, and </a:t>
            </a:r>
            <a:r>
              <a:rPr lang="en-IN" sz="2200" b="0" i="0" u="none" strike="noStrike" baseline="0" dirty="0">
                <a:latin typeface="Times New Roman" panose="02020603050405020304" pitchFamily="18" charset="0"/>
                <a:cs typeface="Times New Roman" panose="02020603050405020304" pitchFamily="18" charset="0"/>
              </a:rPr>
              <a:t>375 KB (in order)?</a:t>
            </a:r>
            <a:endParaRPr lang="en-IN" sz="2200" dirty="0">
              <a:latin typeface="Times New Roman" panose="02020603050405020304" pitchFamily="18"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F575021E-952A-1B31-812D-461B55865BFE}"/>
              </a:ext>
            </a:extLst>
          </p:cNvPr>
          <p:cNvGraphicFramePr>
            <a:graphicFrameLocks noGrp="1"/>
          </p:cNvGraphicFramePr>
          <p:nvPr>
            <p:extLst>
              <p:ext uri="{D42A27DB-BD31-4B8C-83A1-F6EECF244321}">
                <p14:modId xmlns:p14="http://schemas.microsoft.com/office/powerpoint/2010/main" val="498099896"/>
              </p:ext>
            </p:extLst>
          </p:nvPr>
        </p:nvGraphicFramePr>
        <p:xfrm>
          <a:off x="1361439" y="1755986"/>
          <a:ext cx="9276080" cy="702734"/>
        </p:xfrm>
        <a:graphic>
          <a:graphicData uri="http://schemas.openxmlformats.org/drawingml/2006/table">
            <a:tbl>
              <a:tblPr firstRow="1" bandRow="1">
                <a:tableStyleId>{5C22544A-7EE6-4342-B048-85BDC9FD1C3A}</a:tableStyleId>
              </a:tblPr>
              <a:tblGrid>
                <a:gridCol w="546800">
                  <a:extLst>
                    <a:ext uri="{9D8B030D-6E8A-4147-A177-3AD203B41FA5}">
                      <a16:colId xmlns:a16="http://schemas.microsoft.com/office/drawing/2014/main" val="3958337412"/>
                    </a:ext>
                  </a:extLst>
                </a:gridCol>
                <a:gridCol w="976429">
                  <a:extLst>
                    <a:ext uri="{9D8B030D-6E8A-4147-A177-3AD203B41FA5}">
                      <a16:colId xmlns:a16="http://schemas.microsoft.com/office/drawing/2014/main" val="1922101748"/>
                    </a:ext>
                  </a:extLst>
                </a:gridCol>
                <a:gridCol w="752036">
                  <a:extLst>
                    <a:ext uri="{9D8B030D-6E8A-4147-A177-3AD203B41FA5}">
                      <a16:colId xmlns:a16="http://schemas.microsoft.com/office/drawing/2014/main" val="311551761"/>
                    </a:ext>
                  </a:extLst>
                </a:gridCol>
                <a:gridCol w="1620685">
                  <a:extLst>
                    <a:ext uri="{9D8B030D-6E8A-4147-A177-3AD203B41FA5}">
                      <a16:colId xmlns:a16="http://schemas.microsoft.com/office/drawing/2014/main" val="2981781995"/>
                    </a:ext>
                  </a:extLst>
                </a:gridCol>
                <a:gridCol w="366311">
                  <a:extLst>
                    <a:ext uri="{9D8B030D-6E8A-4147-A177-3AD203B41FA5}">
                      <a16:colId xmlns:a16="http://schemas.microsoft.com/office/drawing/2014/main" val="4126963591"/>
                    </a:ext>
                  </a:extLst>
                </a:gridCol>
                <a:gridCol w="1303383">
                  <a:extLst>
                    <a:ext uri="{9D8B030D-6E8A-4147-A177-3AD203B41FA5}">
                      <a16:colId xmlns:a16="http://schemas.microsoft.com/office/drawing/2014/main" val="3924751377"/>
                    </a:ext>
                  </a:extLst>
                </a:gridCol>
                <a:gridCol w="820200">
                  <a:extLst>
                    <a:ext uri="{9D8B030D-6E8A-4147-A177-3AD203B41FA5}">
                      <a16:colId xmlns:a16="http://schemas.microsoft.com/office/drawing/2014/main" val="2807075957"/>
                    </a:ext>
                  </a:extLst>
                </a:gridCol>
                <a:gridCol w="1634207">
                  <a:extLst>
                    <a:ext uri="{9D8B030D-6E8A-4147-A177-3AD203B41FA5}">
                      <a16:colId xmlns:a16="http://schemas.microsoft.com/office/drawing/2014/main" val="3776983534"/>
                    </a:ext>
                  </a:extLst>
                </a:gridCol>
                <a:gridCol w="543232">
                  <a:extLst>
                    <a:ext uri="{9D8B030D-6E8A-4147-A177-3AD203B41FA5}">
                      <a16:colId xmlns:a16="http://schemas.microsoft.com/office/drawing/2014/main" val="2580485926"/>
                    </a:ext>
                  </a:extLst>
                </a:gridCol>
                <a:gridCol w="712797">
                  <a:extLst>
                    <a:ext uri="{9D8B030D-6E8A-4147-A177-3AD203B41FA5}">
                      <a16:colId xmlns:a16="http://schemas.microsoft.com/office/drawing/2014/main" val="3281502069"/>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6" name="TextBox 5">
            <a:extLst>
              <a:ext uri="{FF2B5EF4-FFF2-40B4-BE49-F238E27FC236}">
                <a16:creationId xmlns:a16="http://schemas.microsoft.com/office/drawing/2014/main" id="{81E1DDFC-A133-41EF-BA48-15F13102ABC9}"/>
              </a:ext>
            </a:extLst>
          </p:cNvPr>
          <p:cNvSpPr txBox="1"/>
          <p:nvPr/>
        </p:nvSpPr>
        <p:spPr>
          <a:xfrm>
            <a:off x="2092960" y="1342022"/>
            <a:ext cx="802640" cy="369332"/>
          </a:xfrm>
          <a:prstGeom prst="rect">
            <a:avLst/>
          </a:prstGeom>
          <a:noFill/>
        </p:spPr>
        <p:txBody>
          <a:bodyPr wrap="square">
            <a:spAutoFit/>
          </a:bodyPr>
          <a:lstStyle/>
          <a:p>
            <a:r>
              <a:rPr lang="en-US" dirty="0">
                <a:solidFill>
                  <a:schemeClr val="tx1"/>
                </a:solidFill>
              </a:rPr>
              <a:t>300KB</a:t>
            </a:r>
            <a:endParaRPr lang="en-IN" dirty="0"/>
          </a:p>
        </p:txBody>
      </p:sp>
      <p:sp>
        <p:nvSpPr>
          <p:cNvPr id="7" name="TextBox 6">
            <a:extLst>
              <a:ext uri="{FF2B5EF4-FFF2-40B4-BE49-F238E27FC236}">
                <a16:creationId xmlns:a16="http://schemas.microsoft.com/office/drawing/2014/main" id="{A4A91844-3DF0-0186-7F64-7AB21BC015B4}"/>
              </a:ext>
            </a:extLst>
          </p:cNvPr>
          <p:cNvSpPr txBox="1"/>
          <p:nvPr/>
        </p:nvSpPr>
        <p:spPr>
          <a:xfrm>
            <a:off x="4267200" y="1331862"/>
            <a:ext cx="802640" cy="369332"/>
          </a:xfrm>
          <a:prstGeom prst="rect">
            <a:avLst/>
          </a:prstGeom>
          <a:noFill/>
        </p:spPr>
        <p:txBody>
          <a:bodyPr wrap="square">
            <a:spAutoFit/>
          </a:bodyPr>
          <a:lstStyle/>
          <a:p>
            <a:r>
              <a:rPr lang="en-US" dirty="0"/>
              <a:t>6</a:t>
            </a:r>
            <a:r>
              <a:rPr lang="en-US" dirty="0">
                <a:solidFill>
                  <a:schemeClr val="tx1"/>
                </a:solidFill>
              </a:rPr>
              <a:t>00KB</a:t>
            </a:r>
            <a:endParaRPr lang="en-IN" dirty="0"/>
          </a:p>
        </p:txBody>
      </p:sp>
      <p:sp>
        <p:nvSpPr>
          <p:cNvPr id="8" name="TextBox 7">
            <a:extLst>
              <a:ext uri="{FF2B5EF4-FFF2-40B4-BE49-F238E27FC236}">
                <a16:creationId xmlns:a16="http://schemas.microsoft.com/office/drawing/2014/main" id="{A9AE9CE7-D095-317A-4BA5-147C516710B8}"/>
              </a:ext>
            </a:extLst>
          </p:cNvPr>
          <p:cNvSpPr txBox="1"/>
          <p:nvPr/>
        </p:nvSpPr>
        <p:spPr>
          <a:xfrm>
            <a:off x="5831840" y="134202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9" name="TextBox 8">
            <a:extLst>
              <a:ext uri="{FF2B5EF4-FFF2-40B4-BE49-F238E27FC236}">
                <a16:creationId xmlns:a16="http://schemas.microsoft.com/office/drawing/2014/main" id="{22016211-A873-C4AB-B653-D4DF13FA307B}"/>
              </a:ext>
            </a:extLst>
          </p:cNvPr>
          <p:cNvSpPr txBox="1"/>
          <p:nvPr/>
        </p:nvSpPr>
        <p:spPr>
          <a:xfrm>
            <a:off x="6949440" y="132170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10" name="TextBox 9">
            <a:extLst>
              <a:ext uri="{FF2B5EF4-FFF2-40B4-BE49-F238E27FC236}">
                <a16:creationId xmlns:a16="http://schemas.microsoft.com/office/drawing/2014/main" id="{36D2D691-7E00-05FC-4766-49F624141727}"/>
              </a:ext>
            </a:extLst>
          </p:cNvPr>
          <p:cNvSpPr txBox="1"/>
          <p:nvPr/>
        </p:nvSpPr>
        <p:spPr>
          <a:xfrm>
            <a:off x="7980680" y="1321702"/>
            <a:ext cx="802640" cy="369332"/>
          </a:xfrm>
          <a:prstGeom prst="rect">
            <a:avLst/>
          </a:prstGeom>
          <a:noFill/>
        </p:spPr>
        <p:txBody>
          <a:bodyPr wrap="square">
            <a:spAutoFit/>
          </a:bodyPr>
          <a:lstStyle/>
          <a:p>
            <a:r>
              <a:rPr lang="en-US" dirty="0"/>
              <a:t>75</a:t>
            </a:r>
            <a:r>
              <a:rPr lang="en-US" dirty="0">
                <a:solidFill>
                  <a:schemeClr val="tx1"/>
                </a:solidFill>
              </a:rPr>
              <a:t>0KB</a:t>
            </a:r>
            <a:endParaRPr lang="en-IN" dirty="0"/>
          </a:p>
        </p:txBody>
      </p:sp>
      <p:sp>
        <p:nvSpPr>
          <p:cNvPr id="11" name="TextBox 10">
            <a:extLst>
              <a:ext uri="{FF2B5EF4-FFF2-40B4-BE49-F238E27FC236}">
                <a16:creationId xmlns:a16="http://schemas.microsoft.com/office/drawing/2014/main" id="{17BA51A1-8E95-E106-BFF3-90443AA7CAC7}"/>
              </a:ext>
            </a:extLst>
          </p:cNvPr>
          <p:cNvSpPr txBox="1"/>
          <p:nvPr/>
        </p:nvSpPr>
        <p:spPr>
          <a:xfrm>
            <a:off x="9900920" y="1342022"/>
            <a:ext cx="802640" cy="369332"/>
          </a:xfrm>
          <a:prstGeom prst="rect">
            <a:avLst/>
          </a:prstGeom>
          <a:noFill/>
        </p:spPr>
        <p:txBody>
          <a:bodyPr wrap="square">
            <a:spAutoFit/>
          </a:bodyPr>
          <a:lstStyle/>
          <a:p>
            <a:r>
              <a:rPr lang="en-US" dirty="0">
                <a:solidFill>
                  <a:schemeClr val="tx1"/>
                </a:solidFill>
              </a:rPr>
              <a:t>125KB</a:t>
            </a:r>
            <a:endParaRPr lang="en-IN" dirty="0"/>
          </a:p>
        </p:txBody>
      </p:sp>
      <p:graphicFrame>
        <p:nvGraphicFramePr>
          <p:cNvPr id="2" name="Table 1">
            <a:extLst>
              <a:ext uri="{FF2B5EF4-FFF2-40B4-BE49-F238E27FC236}">
                <a16:creationId xmlns:a16="http://schemas.microsoft.com/office/drawing/2014/main" id="{43F12B04-4ADB-76E8-EDA3-4E7D966950BD}"/>
              </a:ext>
            </a:extLst>
          </p:cNvPr>
          <p:cNvGraphicFramePr>
            <a:graphicFrameLocks noGrp="1"/>
          </p:cNvGraphicFramePr>
          <p:nvPr>
            <p:extLst>
              <p:ext uri="{D42A27DB-BD31-4B8C-83A1-F6EECF244321}">
                <p14:modId xmlns:p14="http://schemas.microsoft.com/office/powerpoint/2010/main" val="597900698"/>
              </p:ext>
            </p:extLst>
          </p:nvPr>
        </p:nvGraphicFramePr>
        <p:xfrm>
          <a:off x="1341119" y="3198706"/>
          <a:ext cx="9448801" cy="702734"/>
        </p:xfrm>
        <a:graphic>
          <a:graphicData uri="http://schemas.openxmlformats.org/drawingml/2006/table">
            <a:tbl>
              <a:tblPr firstRow="1" bandRow="1">
                <a:tableStyleId>{5C22544A-7EE6-4342-B048-85BDC9FD1C3A}</a:tableStyleId>
              </a:tblPr>
              <a:tblGrid>
                <a:gridCol w="551891">
                  <a:extLst>
                    <a:ext uri="{9D8B030D-6E8A-4147-A177-3AD203B41FA5}">
                      <a16:colId xmlns:a16="http://schemas.microsoft.com/office/drawing/2014/main" val="3958337412"/>
                    </a:ext>
                  </a:extLst>
                </a:gridCol>
                <a:gridCol w="985520">
                  <a:extLst>
                    <a:ext uri="{9D8B030D-6E8A-4147-A177-3AD203B41FA5}">
                      <a16:colId xmlns:a16="http://schemas.microsoft.com/office/drawing/2014/main" val="1922101748"/>
                    </a:ext>
                  </a:extLst>
                </a:gridCol>
                <a:gridCol w="759037">
                  <a:extLst>
                    <a:ext uri="{9D8B030D-6E8A-4147-A177-3AD203B41FA5}">
                      <a16:colId xmlns:a16="http://schemas.microsoft.com/office/drawing/2014/main" val="311551761"/>
                    </a:ext>
                  </a:extLst>
                </a:gridCol>
                <a:gridCol w="1635774">
                  <a:extLst>
                    <a:ext uri="{9D8B030D-6E8A-4147-A177-3AD203B41FA5}">
                      <a16:colId xmlns:a16="http://schemas.microsoft.com/office/drawing/2014/main" val="2981781995"/>
                    </a:ext>
                  </a:extLst>
                </a:gridCol>
                <a:gridCol w="369721">
                  <a:extLst>
                    <a:ext uri="{9D8B030D-6E8A-4147-A177-3AD203B41FA5}">
                      <a16:colId xmlns:a16="http://schemas.microsoft.com/office/drawing/2014/main" val="4126963591"/>
                    </a:ext>
                  </a:extLst>
                </a:gridCol>
                <a:gridCol w="1315517">
                  <a:extLst>
                    <a:ext uri="{9D8B030D-6E8A-4147-A177-3AD203B41FA5}">
                      <a16:colId xmlns:a16="http://schemas.microsoft.com/office/drawing/2014/main" val="3924751377"/>
                    </a:ext>
                  </a:extLst>
                </a:gridCol>
                <a:gridCol w="827836">
                  <a:extLst>
                    <a:ext uri="{9D8B030D-6E8A-4147-A177-3AD203B41FA5}">
                      <a16:colId xmlns:a16="http://schemas.microsoft.com/office/drawing/2014/main" val="2807075957"/>
                    </a:ext>
                  </a:extLst>
                </a:gridCol>
                <a:gridCol w="1649421">
                  <a:extLst>
                    <a:ext uri="{9D8B030D-6E8A-4147-A177-3AD203B41FA5}">
                      <a16:colId xmlns:a16="http://schemas.microsoft.com/office/drawing/2014/main" val="3776983534"/>
                    </a:ext>
                  </a:extLst>
                </a:gridCol>
                <a:gridCol w="419364">
                  <a:extLst>
                    <a:ext uri="{9D8B030D-6E8A-4147-A177-3AD203B41FA5}">
                      <a16:colId xmlns:a16="http://schemas.microsoft.com/office/drawing/2014/main" val="2580485926"/>
                    </a:ext>
                  </a:extLst>
                </a:gridCol>
                <a:gridCol w="638140">
                  <a:extLst>
                    <a:ext uri="{9D8B030D-6E8A-4147-A177-3AD203B41FA5}">
                      <a16:colId xmlns:a16="http://schemas.microsoft.com/office/drawing/2014/main" val="3281502069"/>
                    </a:ext>
                  </a:extLst>
                </a:gridCol>
                <a:gridCol w="296580">
                  <a:extLst>
                    <a:ext uri="{9D8B030D-6E8A-4147-A177-3AD203B41FA5}">
                      <a16:colId xmlns:a16="http://schemas.microsoft.com/office/drawing/2014/main" val="1962196738"/>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p1</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3" name="TextBox 2">
            <a:extLst>
              <a:ext uri="{FF2B5EF4-FFF2-40B4-BE49-F238E27FC236}">
                <a16:creationId xmlns:a16="http://schemas.microsoft.com/office/drawing/2014/main" id="{4EE5307D-09C2-88B1-E13F-3E34A1C6BA03}"/>
              </a:ext>
            </a:extLst>
          </p:cNvPr>
          <p:cNvSpPr txBox="1"/>
          <p:nvPr/>
        </p:nvSpPr>
        <p:spPr>
          <a:xfrm>
            <a:off x="2072640" y="2784742"/>
            <a:ext cx="802640" cy="369332"/>
          </a:xfrm>
          <a:prstGeom prst="rect">
            <a:avLst/>
          </a:prstGeom>
          <a:noFill/>
        </p:spPr>
        <p:txBody>
          <a:bodyPr wrap="square">
            <a:spAutoFit/>
          </a:bodyPr>
          <a:lstStyle/>
          <a:p>
            <a:r>
              <a:rPr lang="en-US" dirty="0">
                <a:solidFill>
                  <a:schemeClr val="tx1"/>
                </a:solidFill>
              </a:rPr>
              <a:t>300KB</a:t>
            </a:r>
            <a:endParaRPr lang="en-IN" dirty="0"/>
          </a:p>
        </p:txBody>
      </p:sp>
      <p:sp>
        <p:nvSpPr>
          <p:cNvPr id="12" name="TextBox 11">
            <a:extLst>
              <a:ext uri="{FF2B5EF4-FFF2-40B4-BE49-F238E27FC236}">
                <a16:creationId xmlns:a16="http://schemas.microsoft.com/office/drawing/2014/main" id="{405E4B99-1DF2-D8B4-35C9-6341D2E5825C}"/>
              </a:ext>
            </a:extLst>
          </p:cNvPr>
          <p:cNvSpPr txBox="1"/>
          <p:nvPr/>
        </p:nvSpPr>
        <p:spPr>
          <a:xfrm>
            <a:off x="4246880" y="2774582"/>
            <a:ext cx="802640" cy="369332"/>
          </a:xfrm>
          <a:prstGeom prst="rect">
            <a:avLst/>
          </a:prstGeom>
          <a:noFill/>
        </p:spPr>
        <p:txBody>
          <a:bodyPr wrap="square">
            <a:spAutoFit/>
          </a:bodyPr>
          <a:lstStyle/>
          <a:p>
            <a:r>
              <a:rPr lang="en-US" dirty="0"/>
              <a:t>6</a:t>
            </a:r>
            <a:r>
              <a:rPr lang="en-US" dirty="0">
                <a:solidFill>
                  <a:schemeClr val="tx1"/>
                </a:solidFill>
              </a:rPr>
              <a:t>00KB</a:t>
            </a:r>
            <a:endParaRPr lang="en-IN" dirty="0"/>
          </a:p>
        </p:txBody>
      </p:sp>
      <p:sp>
        <p:nvSpPr>
          <p:cNvPr id="13" name="TextBox 12">
            <a:extLst>
              <a:ext uri="{FF2B5EF4-FFF2-40B4-BE49-F238E27FC236}">
                <a16:creationId xmlns:a16="http://schemas.microsoft.com/office/drawing/2014/main" id="{2E64C7F9-0C5E-0F8E-E069-389CDF73B399}"/>
              </a:ext>
            </a:extLst>
          </p:cNvPr>
          <p:cNvSpPr txBox="1"/>
          <p:nvPr/>
        </p:nvSpPr>
        <p:spPr>
          <a:xfrm>
            <a:off x="5811520" y="278474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14" name="TextBox 13">
            <a:extLst>
              <a:ext uri="{FF2B5EF4-FFF2-40B4-BE49-F238E27FC236}">
                <a16:creationId xmlns:a16="http://schemas.microsoft.com/office/drawing/2014/main" id="{555E48D1-46B9-F402-717E-D529F8B0396F}"/>
              </a:ext>
            </a:extLst>
          </p:cNvPr>
          <p:cNvSpPr txBox="1"/>
          <p:nvPr/>
        </p:nvSpPr>
        <p:spPr>
          <a:xfrm>
            <a:off x="6929120" y="276442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15" name="TextBox 14">
            <a:extLst>
              <a:ext uri="{FF2B5EF4-FFF2-40B4-BE49-F238E27FC236}">
                <a16:creationId xmlns:a16="http://schemas.microsoft.com/office/drawing/2014/main" id="{E849C88C-86F4-C44F-4CDE-5908110F5832}"/>
              </a:ext>
            </a:extLst>
          </p:cNvPr>
          <p:cNvSpPr txBox="1"/>
          <p:nvPr/>
        </p:nvSpPr>
        <p:spPr>
          <a:xfrm>
            <a:off x="7960360" y="2764422"/>
            <a:ext cx="802640" cy="369332"/>
          </a:xfrm>
          <a:prstGeom prst="rect">
            <a:avLst/>
          </a:prstGeom>
          <a:noFill/>
        </p:spPr>
        <p:txBody>
          <a:bodyPr wrap="square">
            <a:spAutoFit/>
          </a:bodyPr>
          <a:lstStyle/>
          <a:p>
            <a:r>
              <a:rPr lang="en-US" dirty="0"/>
              <a:t>75</a:t>
            </a:r>
            <a:r>
              <a:rPr lang="en-US" dirty="0">
                <a:solidFill>
                  <a:schemeClr val="tx1"/>
                </a:solidFill>
              </a:rPr>
              <a:t>0KB</a:t>
            </a:r>
            <a:endParaRPr lang="en-IN" dirty="0"/>
          </a:p>
        </p:txBody>
      </p:sp>
      <p:sp>
        <p:nvSpPr>
          <p:cNvPr id="16" name="TextBox 15">
            <a:extLst>
              <a:ext uri="{FF2B5EF4-FFF2-40B4-BE49-F238E27FC236}">
                <a16:creationId xmlns:a16="http://schemas.microsoft.com/office/drawing/2014/main" id="{829ED716-5165-9F74-2B64-095BAF3FCE98}"/>
              </a:ext>
            </a:extLst>
          </p:cNvPr>
          <p:cNvSpPr txBox="1"/>
          <p:nvPr/>
        </p:nvSpPr>
        <p:spPr>
          <a:xfrm>
            <a:off x="9799320" y="2825382"/>
            <a:ext cx="802640" cy="369332"/>
          </a:xfrm>
          <a:prstGeom prst="rect">
            <a:avLst/>
          </a:prstGeom>
          <a:noFill/>
        </p:spPr>
        <p:txBody>
          <a:bodyPr wrap="square">
            <a:spAutoFit/>
          </a:bodyPr>
          <a:lstStyle/>
          <a:p>
            <a:r>
              <a:rPr lang="en-US" dirty="0">
                <a:solidFill>
                  <a:schemeClr val="tx1"/>
                </a:solidFill>
              </a:rPr>
              <a:t>115KB</a:t>
            </a:r>
            <a:endParaRPr lang="en-IN" dirty="0"/>
          </a:p>
        </p:txBody>
      </p:sp>
      <p:sp>
        <p:nvSpPr>
          <p:cNvPr id="17" name="TextBox 16">
            <a:extLst>
              <a:ext uri="{FF2B5EF4-FFF2-40B4-BE49-F238E27FC236}">
                <a16:creationId xmlns:a16="http://schemas.microsoft.com/office/drawing/2014/main" id="{A17C7983-46B5-C9C6-4A79-370D731A2DEE}"/>
              </a:ext>
            </a:extLst>
          </p:cNvPr>
          <p:cNvSpPr txBox="1"/>
          <p:nvPr/>
        </p:nvSpPr>
        <p:spPr>
          <a:xfrm>
            <a:off x="10429240" y="2825382"/>
            <a:ext cx="802640" cy="369332"/>
          </a:xfrm>
          <a:prstGeom prst="rect">
            <a:avLst/>
          </a:prstGeom>
          <a:noFill/>
        </p:spPr>
        <p:txBody>
          <a:bodyPr wrap="square">
            <a:spAutoFit/>
          </a:bodyPr>
          <a:lstStyle/>
          <a:p>
            <a:r>
              <a:rPr lang="en-US" dirty="0">
                <a:solidFill>
                  <a:schemeClr val="tx1"/>
                </a:solidFill>
              </a:rPr>
              <a:t>10KB</a:t>
            </a:r>
            <a:endParaRPr lang="en-IN" dirty="0"/>
          </a:p>
        </p:txBody>
      </p:sp>
      <p:graphicFrame>
        <p:nvGraphicFramePr>
          <p:cNvPr id="18" name="Table 17">
            <a:extLst>
              <a:ext uri="{FF2B5EF4-FFF2-40B4-BE49-F238E27FC236}">
                <a16:creationId xmlns:a16="http://schemas.microsoft.com/office/drawing/2014/main" id="{852B09B7-6634-5209-3CEF-B59FAAB34782}"/>
              </a:ext>
            </a:extLst>
          </p:cNvPr>
          <p:cNvGraphicFramePr>
            <a:graphicFrameLocks noGrp="1"/>
          </p:cNvGraphicFramePr>
          <p:nvPr>
            <p:extLst>
              <p:ext uri="{D42A27DB-BD31-4B8C-83A1-F6EECF244321}">
                <p14:modId xmlns:p14="http://schemas.microsoft.com/office/powerpoint/2010/main" val="1771819828"/>
              </p:ext>
            </p:extLst>
          </p:nvPr>
        </p:nvGraphicFramePr>
        <p:xfrm>
          <a:off x="1361439" y="4438226"/>
          <a:ext cx="9448801" cy="702734"/>
        </p:xfrm>
        <a:graphic>
          <a:graphicData uri="http://schemas.openxmlformats.org/drawingml/2006/table">
            <a:tbl>
              <a:tblPr firstRow="1" bandRow="1">
                <a:tableStyleId>{5C22544A-7EE6-4342-B048-85BDC9FD1C3A}</a:tableStyleId>
              </a:tblPr>
              <a:tblGrid>
                <a:gridCol w="551891">
                  <a:extLst>
                    <a:ext uri="{9D8B030D-6E8A-4147-A177-3AD203B41FA5}">
                      <a16:colId xmlns:a16="http://schemas.microsoft.com/office/drawing/2014/main" val="3958337412"/>
                    </a:ext>
                  </a:extLst>
                </a:gridCol>
                <a:gridCol w="985520">
                  <a:extLst>
                    <a:ext uri="{9D8B030D-6E8A-4147-A177-3AD203B41FA5}">
                      <a16:colId xmlns:a16="http://schemas.microsoft.com/office/drawing/2014/main" val="1922101748"/>
                    </a:ext>
                  </a:extLst>
                </a:gridCol>
                <a:gridCol w="759037">
                  <a:extLst>
                    <a:ext uri="{9D8B030D-6E8A-4147-A177-3AD203B41FA5}">
                      <a16:colId xmlns:a16="http://schemas.microsoft.com/office/drawing/2014/main" val="311551761"/>
                    </a:ext>
                  </a:extLst>
                </a:gridCol>
                <a:gridCol w="1157953">
                  <a:extLst>
                    <a:ext uri="{9D8B030D-6E8A-4147-A177-3AD203B41FA5}">
                      <a16:colId xmlns:a16="http://schemas.microsoft.com/office/drawing/2014/main" val="2981781995"/>
                    </a:ext>
                  </a:extLst>
                </a:gridCol>
                <a:gridCol w="477821">
                  <a:extLst>
                    <a:ext uri="{9D8B030D-6E8A-4147-A177-3AD203B41FA5}">
                      <a16:colId xmlns:a16="http://schemas.microsoft.com/office/drawing/2014/main" val="941343210"/>
                    </a:ext>
                  </a:extLst>
                </a:gridCol>
                <a:gridCol w="369721">
                  <a:extLst>
                    <a:ext uri="{9D8B030D-6E8A-4147-A177-3AD203B41FA5}">
                      <a16:colId xmlns:a16="http://schemas.microsoft.com/office/drawing/2014/main" val="4126963591"/>
                    </a:ext>
                  </a:extLst>
                </a:gridCol>
                <a:gridCol w="1315517">
                  <a:extLst>
                    <a:ext uri="{9D8B030D-6E8A-4147-A177-3AD203B41FA5}">
                      <a16:colId xmlns:a16="http://schemas.microsoft.com/office/drawing/2014/main" val="3924751377"/>
                    </a:ext>
                  </a:extLst>
                </a:gridCol>
                <a:gridCol w="827836">
                  <a:extLst>
                    <a:ext uri="{9D8B030D-6E8A-4147-A177-3AD203B41FA5}">
                      <a16:colId xmlns:a16="http://schemas.microsoft.com/office/drawing/2014/main" val="2807075957"/>
                    </a:ext>
                  </a:extLst>
                </a:gridCol>
                <a:gridCol w="1649421">
                  <a:extLst>
                    <a:ext uri="{9D8B030D-6E8A-4147-A177-3AD203B41FA5}">
                      <a16:colId xmlns:a16="http://schemas.microsoft.com/office/drawing/2014/main" val="3776983534"/>
                    </a:ext>
                  </a:extLst>
                </a:gridCol>
                <a:gridCol w="419364">
                  <a:extLst>
                    <a:ext uri="{9D8B030D-6E8A-4147-A177-3AD203B41FA5}">
                      <a16:colId xmlns:a16="http://schemas.microsoft.com/office/drawing/2014/main" val="2580485926"/>
                    </a:ext>
                  </a:extLst>
                </a:gridCol>
                <a:gridCol w="638140">
                  <a:extLst>
                    <a:ext uri="{9D8B030D-6E8A-4147-A177-3AD203B41FA5}">
                      <a16:colId xmlns:a16="http://schemas.microsoft.com/office/drawing/2014/main" val="3281502069"/>
                    </a:ext>
                  </a:extLst>
                </a:gridCol>
                <a:gridCol w="296580">
                  <a:extLst>
                    <a:ext uri="{9D8B030D-6E8A-4147-A177-3AD203B41FA5}">
                      <a16:colId xmlns:a16="http://schemas.microsoft.com/office/drawing/2014/main" val="1962196738"/>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p2</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p1</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19" name="TextBox 18">
            <a:extLst>
              <a:ext uri="{FF2B5EF4-FFF2-40B4-BE49-F238E27FC236}">
                <a16:creationId xmlns:a16="http://schemas.microsoft.com/office/drawing/2014/main" id="{9160FF9C-FA77-6AF7-0096-701A3CDC801C}"/>
              </a:ext>
            </a:extLst>
          </p:cNvPr>
          <p:cNvSpPr txBox="1"/>
          <p:nvPr/>
        </p:nvSpPr>
        <p:spPr>
          <a:xfrm>
            <a:off x="2092960" y="4024262"/>
            <a:ext cx="802640" cy="369332"/>
          </a:xfrm>
          <a:prstGeom prst="rect">
            <a:avLst/>
          </a:prstGeom>
          <a:noFill/>
        </p:spPr>
        <p:txBody>
          <a:bodyPr wrap="square">
            <a:spAutoFit/>
          </a:bodyPr>
          <a:lstStyle/>
          <a:p>
            <a:r>
              <a:rPr lang="en-US" dirty="0">
                <a:solidFill>
                  <a:schemeClr val="tx1"/>
                </a:solidFill>
              </a:rPr>
              <a:t>300KB</a:t>
            </a:r>
            <a:endParaRPr lang="en-IN" dirty="0"/>
          </a:p>
        </p:txBody>
      </p:sp>
      <p:sp>
        <p:nvSpPr>
          <p:cNvPr id="20" name="TextBox 19">
            <a:extLst>
              <a:ext uri="{FF2B5EF4-FFF2-40B4-BE49-F238E27FC236}">
                <a16:creationId xmlns:a16="http://schemas.microsoft.com/office/drawing/2014/main" id="{12F90633-B802-0EAB-FA94-1DCAF4F85E48}"/>
              </a:ext>
            </a:extLst>
          </p:cNvPr>
          <p:cNvSpPr txBox="1"/>
          <p:nvPr/>
        </p:nvSpPr>
        <p:spPr>
          <a:xfrm>
            <a:off x="4693920" y="4105542"/>
            <a:ext cx="802640" cy="369332"/>
          </a:xfrm>
          <a:prstGeom prst="rect">
            <a:avLst/>
          </a:prstGeom>
          <a:noFill/>
        </p:spPr>
        <p:txBody>
          <a:bodyPr wrap="square">
            <a:spAutoFit/>
          </a:bodyPr>
          <a:lstStyle/>
          <a:p>
            <a:r>
              <a:rPr lang="en-US" dirty="0">
                <a:solidFill>
                  <a:schemeClr val="tx1"/>
                </a:solidFill>
              </a:rPr>
              <a:t>100KB</a:t>
            </a:r>
            <a:endParaRPr lang="en-IN" dirty="0"/>
          </a:p>
        </p:txBody>
      </p:sp>
      <p:sp>
        <p:nvSpPr>
          <p:cNvPr id="21" name="TextBox 20">
            <a:extLst>
              <a:ext uri="{FF2B5EF4-FFF2-40B4-BE49-F238E27FC236}">
                <a16:creationId xmlns:a16="http://schemas.microsoft.com/office/drawing/2014/main" id="{498BB620-84A0-568D-712B-1908ECA1CF87}"/>
              </a:ext>
            </a:extLst>
          </p:cNvPr>
          <p:cNvSpPr txBox="1"/>
          <p:nvPr/>
        </p:nvSpPr>
        <p:spPr>
          <a:xfrm>
            <a:off x="5831840" y="402426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22" name="TextBox 21">
            <a:extLst>
              <a:ext uri="{FF2B5EF4-FFF2-40B4-BE49-F238E27FC236}">
                <a16:creationId xmlns:a16="http://schemas.microsoft.com/office/drawing/2014/main" id="{C6F45381-8556-CB89-2F12-D3A67BC16980}"/>
              </a:ext>
            </a:extLst>
          </p:cNvPr>
          <p:cNvSpPr txBox="1"/>
          <p:nvPr/>
        </p:nvSpPr>
        <p:spPr>
          <a:xfrm>
            <a:off x="6949440" y="400394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23" name="TextBox 22">
            <a:extLst>
              <a:ext uri="{FF2B5EF4-FFF2-40B4-BE49-F238E27FC236}">
                <a16:creationId xmlns:a16="http://schemas.microsoft.com/office/drawing/2014/main" id="{2290CC3A-9557-222C-57FC-2EE3DDADA63F}"/>
              </a:ext>
            </a:extLst>
          </p:cNvPr>
          <p:cNvSpPr txBox="1"/>
          <p:nvPr/>
        </p:nvSpPr>
        <p:spPr>
          <a:xfrm>
            <a:off x="7980680" y="4003942"/>
            <a:ext cx="802640" cy="369332"/>
          </a:xfrm>
          <a:prstGeom prst="rect">
            <a:avLst/>
          </a:prstGeom>
          <a:noFill/>
        </p:spPr>
        <p:txBody>
          <a:bodyPr wrap="square">
            <a:spAutoFit/>
          </a:bodyPr>
          <a:lstStyle/>
          <a:p>
            <a:r>
              <a:rPr lang="en-US" dirty="0"/>
              <a:t>75</a:t>
            </a:r>
            <a:r>
              <a:rPr lang="en-US" dirty="0">
                <a:solidFill>
                  <a:schemeClr val="tx1"/>
                </a:solidFill>
              </a:rPr>
              <a:t>0KB</a:t>
            </a:r>
            <a:endParaRPr lang="en-IN" dirty="0"/>
          </a:p>
        </p:txBody>
      </p:sp>
      <p:sp>
        <p:nvSpPr>
          <p:cNvPr id="24" name="TextBox 23">
            <a:extLst>
              <a:ext uri="{FF2B5EF4-FFF2-40B4-BE49-F238E27FC236}">
                <a16:creationId xmlns:a16="http://schemas.microsoft.com/office/drawing/2014/main" id="{BF007222-F391-89CC-95EC-22BC296E0670}"/>
              </a:ext>
            </a:extLst>
          </p:cNvPr>
          <p:cNvSpPr txBox="1"/>
          <p:nvPr/>
        </p:nvSpPr>
        <p:spPr>
          <a:xfrm>
            <a:off x="9819640" y="4064902"/>
            <a:ext cx="802640" cy="369332"/>
          </a:xfrm>
          <a:prstGeom prst="rect">
            <a:avLst/>
          </a:prstGeom>
          <a:noFill/>
        </p:spPr>
        <p:txBody>
          <a:bodyPr wrap="square">
            <a:spAutoFit/>
          </a:bodyPr>
          <a:lstStyle/>
          <a:p>
            <a:r>
              <a:rPr lang="en-US" dirty="0">
                <a:solidFill>
                  <a:schemeClr val="tx1"/>
                </a:solidFill>
              </a:rPr>
              <a:t>115KB</a:t>
            </a:r>
            <a:endParaRPr lang="en-IN" dirty="0"/>
          </a:p>
        </p:txBody>
      </p:sp>
      <p:sp>
        <p:nvSpPr>
          <p:cNvPr id="25" name="TextBox 24">
            <a:extLst>
              <a:ext uri="{FF2B5EF4-FFF2-40B4-BE49-F238E27FC236}">
                <a16:creationId xmlns:a16="http://schemas.microsoft.com/office/drawing/2014/main" id="{D888D7CE-6A27-DDE1-4BF0-093C47DB7CC4}"/>
              </a:ext>
            </a:extLst>
          </p:cNvPr>
          <p:cNvSpPr txBox="1"/>
          <p:nvPr/>
        </p:nvSpPr>
        <p:spPr>
          <a:xfrm>
            <a:off x="10449560" y="4064902"/>
            <a:ext cx="802640" cy="369332"/>
          </a:xfrm>
          <a:prstGeom prst="rect">
            <a:avLst/>
          </a:prstGeom>
          <a:noFill/>
        </p:spPr>
        <p:txBody>
          <a:bodyPr wrap="square">
            <a:spAutoFit/>
          </a:bodyPr>
          <a:lstStyle/>
          <a:p>
            <a:r>
              <a:rPr lang="en-US" dirty="0">
                <a:solidFill>
                  <a:schemeClr val="tx1"/>
                </a:solidFill>
              </a:rPr>
              <a:t>10KB</a:t>
            </a:r>
            <a:endParaRPr lang="en-IN" dirty="0"/>
          </a:p>
        </p:txBody>
      </p:sp>
      <p:sp>
        <p:nvSpPr>
          <p:cNvPr id="26" name="TextBox 25">
            <a:extLst>
              <a:ext uri="{FF2B5EF4-FFF2-40B4-BE49-F238E27FC236}">
                <a16:creationId xmlns:a16="http://schemas.microsoft.com/office/drawing/2014/main" id="{3AA49BAF-5D8E-7A00-7A69-FFF56BE04865}"/>
              </a:ext>
            </a:extLst>
          </p:cNvPr>
          <p:cNvSpPr txBox="1"/>
          <p:nvPr/>
        </p:nvSpPr>
        <p:spPr>
          <a:xfrm>
            <a:off x="3794760" y="4112222"/>
            <a:ext cx="802640" cy="369332"/>
          </a:xfrm>
          <a:prstGeom prst="rect">
            <a:avLst/>
          </a:prstGeom>
          <a:noFill/>
        </p:spPr>
        <p:txBody>
          <a:bodyPr wrap="square">
            <a:spAutoFit/>
          </a:bodyPr>
          <a:lstStyle/>
          <a:p>
            <a:r>
              <a:rPr lang="en-US" dirty="0">
                <a:solidFill>
                  <a:schemeClr val="tx1"/>
                </a:solidFill>
              </a:rPr>
              <a:t>500KB</a:t>
            </a:r>
            <a:endParaRPr lang="en-IN" dirty="0"/>
          </a:p>
        </p:txBody>
      </p:sp>
      <p:graphicFrame>
        <p:nvGraphicFramePr>
          <p:cNvPr id="27" name="Table 26">
            <a:extLst>
              <a:ext uri="{FF2B5EF4-FFF2-40B4-BE49-F238E27FC236}">
                <a16:creationId xmlns:a16="http://schemas.microsoft.com/office/drawing/2014/main" id="{2DA1B1B9-B0EB-89CC-6315-805BB06939BE}"/>
              </a:ext>
            </a:extLst>
          </p:cNvPr>
          <p:cNvGraphicFramePr>
            <a:graphicFrameLocks noGrp="1"/>
          </p:cNvGraphicFramePr>
          <p:nvPr>
            <p:extLst>
              <p:ext uri="{D42A27DB-BD31-4B8C-83A1-F6EECF244321}">
                <p14:modId xmlns:p14="http://schemas.microsoft.com/office/powerpoint/2010/main" val="1075222737"/>
              </p:ext>
            </p:extLst>
          </p:nvPr>
        </p:nvGraphicFramePr>
        <p:xfrm>
          <a:off x="1361439" y="5718386"/>
          <a:ext cx="9448802" cy="702734"/>
        </p:xfrm>
        <a:graphic>
          <a:graphicData uri="http://schemas.openxmlformats.org/drawingml/2006/table">
            <a:tbl>
              <a:tblPr firstRow="1" bandRow="1">
                <a:tableStyleId>{5C22544A-7EE6-4342-B048-85BDC9FD1C3A}</a:tableStyleId>
              </a:tblPr>
              <a:tblGrid>
                <a:gridCol w="551891">
                  <a:extLst>
                    <a:ext uri="{9D8B030D-6E8A-4147-A177-3AD203B41FA5}">
                      <a16:colId xmlns:a16="http://schemas.microsoft.com/office/drawing/2014/main" val="3958337412"/>
                    </a:ext>
                  </a:extLst>
                </a:gridCol>
                <a:gridCol w="985520">
                  <a:extLst>
                    <a:ext uri="{9D8B030D-6E8A-4147-A177-3AD203B41FA5}">
                      <a16:colId xmlns:a16="http://schemas.microsoft.com/office/drawing/2014/main" val="1922101748"/>
                    </a:ext>
                  </a:extLst>
                </a:gridCol>
                <a:gridCol w="759037">
                  <a:extLst>
                    <a:ext uri="{9D8B030D-6E8A-4147-A177-3AD203B41FA5}">
                      <a16:colId xmlns:a16="http://schemas.microsoft.com/office/drawing/2014/main" val="311551761"/>
                    </a:ext>
                  </a:extLst>
                </a:gridCol>
                <a:gridCol w="1157953">
                  <a:extLst>
                    <a:ext uri="{9D8B030D-6E8A-4147-A177-3AD203B41FA5}">
                      <a16:colId xmlns:a16="http://schemas.microsoft.com/office/drawing/2014/main" val="2981781995"/>
                    </a:ext>
                  </a:extLst>
                </a:gridCol>
                <a:gridCol w="477821">
                  <a:extLst>
                    <a:ext uri="{9D8B030D-6E8A-4147-A177-3AD203B41FA5}">
                      <a16:colId xmlns:a16="http://schemas.microsoft.com/office/drawing/2014/main" val="941343210"/>
                    </a:ext>
                  </a:extLst>
                </a:gridCol>
                <a:gridCol w="369721">
                  <a:extLst>
                    <a:ext uri="{9D8B030D-6E8A-4147-A177-3AD203B41FA5}">
                      <a16:colId xmlns:a16="http://schemas.microsoft.com/office/drawing/2014/main" val="4126963591"/>
                    </a:ext>
                  </a:extLst>
                </a:gridCol>
                <a:gridCol w="1315517">
                  <a:extLst>
                    <a:ext uri="{9D8B030D-6E8A-4147-A177-3AD203B41FA5}">
                      <a16:colId xmlns:a16="http://schemas.microsoft.com/office/drawing/2014/main" val="3924751377"/>
                    </a:ext>
                  </a:extLst>
                </a:gridCol>
                <a:gridCol w="827836">
                  <a:extLst>
                    <a:ext uri="{9D8B030D-6E8A-4147-A177-3AD203B41FA5}">
                      <a16:colId xmlns:a16="http://schemas.microsoft.com/office/drawing/2014/main" val="2807075957"/>
                    </a:ext>
                  </a:extLst>
                </a:gridCol>
                <a:gridCol w="808945">
                  <a:extLst>
                    <a:ext uri="{9D8B030D-6E8A-4147-A177-3AD203B41FA5}">
                      <a16:colId xmlns:a16="http://schemas.microsoft.com/office/drawing/2014/main" val="3776983534"/>
                    </a:ext>
                  </a:extLst>
                </a:gridCol>
                <a:gridCol w="840477">
                  <a:extLst>
                    <a:ext uri="{9D8B030D-6E8A-4147-A177-3AD203B41FA5}">
                      <a16:colId xmlns:a16="http://schemas.microsoft.com/office/drawing/2014/main" val="3306575730"/>
                    </a:ext>
                  </a:extLst>
                </a:gridCol>
                <a:gridCol w="419364">
                  <a:extLst>
                    <a:ext uri="{9D8B030D-6E8A-4147-A177-3AD203B41FA5}">
                      <a16:colId xmlns:a16="http://schemas.microsoft.com/office/drawing/2014/main" val="2580485926"/>
                    </a:ext>
                  </a:extLst>
                </a:gridCol>
                <a:gridCol w="638140">
                  <a:extLst>
                    <a:ext uri="{9D8B030D-6E8A-4147-A177-3AD203B41FA5}">
                      <a16:colId xmlns:a16="http://schemas.microsoft.com/office/drawing/2014/main" val="3281502069"/>
                    </a:ext>
                  </a:extLst>
                </a:gridCol>
                <a:gridCol w="296580">
                  <a:extLst>
                    <a:ext uri="{9D8B030D-6E8A-4147-A177-3AD203B41FA5}">
                      <a16:colId xmlns:a16="http://schemas.microsoft.com/office/drawing/2014/main" val="1962196738"/>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p2</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p3</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p1</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28" name="TextBox 27">
            <a:extLst>
              <a:ext uri="{FF2B5EF4-FFF2-40B4-BE49-F238E27FC236}">
                <a16:creationId xmlns:a16="http://schemas.microsoft.com/office/drawing/2014/main" id="{42EDA29D-655B-B366-6A00-B88F36E98D49}"/>
              </a:ext>
            </a:extLst>
          </p:cNvPr>
          <p:cNvSpPr txBox="1"/>
          <p:nvPr/>
        </p:nvSpPr>
        <p:spPr>
          <a:xfrm>
            <a:off x="2092960" y="5304422"/>
            <a:ext cx="802640" cy="369332"/>
          </a:xfrm>
          <a:prstGeom prst="rect">
            <a:avLst/>
          </a:prstGeom>
          <a:noFill/>
        </p:spPr>
        <p:txBody>
          <a:bodyPr wrap="square">
            <a:spAutoFit/>
          </a:bodyPr>
          <a:lstStyle/>
          <a:p>
            <a:r>
              <a:rPr lang="en-US" dirty="0">
                <a:solidFill>
                  <a:schemeClr val="tx1"/>
                </a:solidFill>
              </a:rPr>
              <a:t>300KB</a:t>
            </a:r>
            <a:endParaRPr lang="en-IN" dirty="0"/>
          </a:p>
        </p:txBody>
      </p:sp>
      <p:sp>
        <p:nvSpPr>
          <p:cNvPr id="29" name="TextBox 28">
            <a:extLst>
              <a:ext uri="{FF2B5EF4-FFF2-40B4-BE49-F238E27FC236}">
                <a16:creationId xmlns:a16="http://schemas.microsoft.com/office/drawing/2014/main" id="{0389EE91-D293-1647-44FF-CC5D48288964}"/>
              </a:ext>
            </a:extLst>
          </p:cNvPr>
          <p:cNvSpPr txBox="1"/>
          <p:nvPr/>
        </p:nvSpPr>
        <p:spPr>
          <a:xfrm>
            <a:off x="4693920" y="5314582"/>
            <a:ext cx="802640" cy="369332"/>
          </a:xfrm>
          <a:prstGeom prst="rect">
            <a:avLst/>
          </a:prstGeom>
          <a:noFill/>
        </p:spPr>
        <p:txBody>
          <a:bodyPr wrap="square">
            <a:spAutoFit/>
          </a:bodyPr>
          <a:lstStyle/>
          <a:p>
            <a:r>
              <a:rPr lang="en-US" dirty="0">
                <a:solidFill>
                  <a:schemeClr val="tx1"/>
                </a:solidFill>
              </a:rPr>
              <a:t>100KB</a:t>
            </a:r>
            <a:endParaRPr lang="en-IN" dirty="0"/>
          </a:p>
        </p:txBody>
      </p:sp>
      <p:sp>
        <p:nvSpPr>
          <p:cNvPr id="30" name="TextBox 29">
            <a:extLst>
              <a:ext uri="{FF2B5EF4-FFF2-40B4-BE49-F238E27FC236}">
                <a16:creationId xmlns:a16="http://schemas.microsoft.com/office/drawing/2014/main" id="{1C53D3F7-7941-744F-81FF-A36E69AA40BE}"/>
              </a:ext>
            </a:extLst>
          </p:cNvPr>
          <p:cNvSpPr txBox="1"/>
          <p:nvPr/>
        </p:nvSpPr>
        <p:spPr>
          <a:xfrm>
            <a:off x="5831840" y="530442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31" name="TextBox 30">
            <a:extLst>
              <a:ext uri="{FF2B5EF4-FFF2-40B4-BE49-F238E27FC236}">
                <a16:creationId xmlns:a16="http://schemas.microsoft.com/office/drawing/2014/main" id="{F340B6B6-1E21-DFD6-F7F5-0088A5EFDAB6}"/>
              </a:ext>
            </a:extLst>
          </p:cNvPr>
          <p:cNvSpPr txBox="1"/>
          <p:nvPr/>
        </p:nvSpPr>
        <p:spPr>
          <a:xfrm>
            <a:off x="6949440" y="532474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33" name="TextBox 32">
            <a:extLst>
              <a:ext uri="{FF2B5EF4-FFF2-40B4-BE49-F238E27FC236}">
                <a16:creationId xmlns:a16="http://schemas.microsoft.com/office/drawing/2014/main" id="{7FB16CC0-ADCE-4922-5E3F-37DBCCFAA744}"/>
              </a:ext>
            </a:extLst>
          </p:cNvPr>
          <p:cNvSpPr txBox="1"/>
          <p:nvPr/>
        </p:nvSpPr>
        <p:spPr>
          <a:xfrm>
            <a:off x="9819640" y="5345062"/>
            <a:ext cx="802640" cy="369332"/>
          </a:xfrm>
          <a:prstGeom prst="rect">
            <a:avLst/>
          </a:prstGeom>
          <a:noFill/>
        </p:spPr>
        <p:txBody>
          <a:bodyPr wrap="square">
            <a:spAutoFit/>
          </a:bodyPr>
          <a:lstStyle/>
          <a:p>
            <a:r>
              <a:rPr lang="en-US" dirty="0">
                <a:solidFill>
                  <a:schemeClr val="tx1"/>
                </a:solidFill>
              </a:rPr>
              <a:t>115KB</a:t>
            </a:r>
            <a:endParaRPr lang="en-IN" dirty="0"/>
          </a:p>
        </p:txBody>
      </p:sp>
      <p:sp>
        <p:nvSpPr>
          <p:cNvPr id="34" name="TextBox 33">
            <a:extLst>
              <a:ext uri="{FF2B5EF4-FFF2-40B4-BE49-F238E27FC236}">
                <a16:creationId xmlns:a16="http://schemas.microsoft.com/office/drawing/2014/main" id="{FE0431C7-94AF-1EB6-E9A3-F8AF74BEA848}"/>
              </a:ext>
            </a:extLst>
          </p:cNvPr>
          <p:cNvSpPr txBox="1"/>
          <p:nvPr/>
        </p:nvSpPr>
        <p:spPr>
          <a:xfrm>
            <a:off x="10449560" y="5345062"/>
            <a:ext cx="802640" cy="369332"/>
          </a:xfrm>
          <a:prstGeom prst="rect">
            <a:avLst/>
          </a:prstGeom>
          <a:noFill/>
        </p:spPr>
        <p:txBody>
          <a:bodyPr wrap="square">
            <a:spAutoFit/>
          </a:bodyPr>
          <a:lstStyle/>
          <a:p>
            <a:r>
              <a:rPr lang="en-US" dirty="0">
                <a:solidFill>
                  <a:schemeClr val="tx1"/>
                </a:solidFill>
              </a:rPr>
              <a:t>10KB</a:t>
            </a:r>
            <a:endParaRPr lang="en-IN" dirty="0"/>
          </a:p>
        </p:txBody>
      </p:sp>
      <p:sp>
        <p:nvSpPr>
          <p:cNvPr id="35" name="TextBox 34">
            <a:extLst>
              <a:ext uri="{FF2B5EF4-FFF2-40B4-BE49-F238E27FC236}">
                <a16:creationId xmlns:a16="http://schemas.microsoft.com/office/drawing/2014/main" id="{36C471D0-BA41-E51F-9E71-FEC661DB1E7F}"/>
              </a:ext>
            </a:extLst>
          </p:cNvPr>
          <p:cNvSpPr txBox="1"/>
          <p:nvPr/>
        </p:nvSpPr>
        <p:spPr>
          <a:xfrm>
            <a:off x="3794760" y="5321262"/>
            <a:ext cx="802640" cy="369332"/>
          </a:xfrm>
          <a:prstGeom prst="rect">
            <a:avLst/>
          </a:prstGeom>
          <a:noFill/>
        </p:spPr>
        <p:txBody>
          <a:bodyPr wrap="square">
            <a:spAutoFit/>
          </a:bodyPr>
          <a:lstStyle/>
          <a:p>
            <a:r>
              <a:rPr lang="en-US" dirty="0">
                <a:solidFill>
                  <a:schemeClr val="tx1"/>
                </a:solidFill>
              </a:rPr>
              <a:t>500KB</a:t>
            </a:r>
            <a:endParaRPr lang="en-IN" dirty="0"/>
          </a:p>
        </p:txBody>
      </p:sp>
      <p:sp>
        <p:nvSpPr>
          <p:cNvPr id="36" name="TextBox 35">
            <a:extLst>
              <a:ext uri="{FF2B5EF4-FFF2-40B4-BE49-F238E27FC236}">
                <a16:creationId xmlns:a16="http://schemas.microsoft.com/office/drawing/2014/main" id="{947A0979-B2A8-F594-433E-937246A5DBCF}"/>
              </a:ext>
            </a:extLst>
          </p:cNvPr>
          <p:cNvSpPr txBox="1"/>
          <p:nvPr/>
        </p:nvSpPr>
        <p:spPr>
          <a:xfrm>
            <a:off x="8712200" y="5334902"/>
            <a:ext cx="802640" cy="369332"/>
          </a:xfrm>
          <a:prstGeom prst="rect">
            <a:avLst/>
          </a:prstGeom>
          <a:noFill/>
        </p:spPr>
        <p:txBody>
          <a:bodyPr wrap="square">
            <a:spAutoFit/>
          </a:bodyPr>
          <a:lstStyle/>
          <a:p>
            <a:r>
              <a:rPr lang="en-US" dirty="0"/>
              <a:t>392</a:t>
            </a:r>
            <a:r>
              <a:rPr lang="en-US" dirty="0">
                <a:solidFill>
                  <a:schemeClr val="tx1"/>
                </a:solidFill>
              </a:rPr>
              <a:t>KB</a:t>
            </a:r>
            <a:endParaRPr lang="en-IN" dirty="0"/>
          </a:p>
        </p:txBody>
      </p:sp>
      <p:sp>
        <p:nvSpPr>
          <p:cNvPr id="37" name="TextBox 36">
            <a:extLst>
              <a:ext uri="{FF2B5EF4-FFF2-40B4-BE49-F238E27FC236}">
                <a16:creationId xmlns:a16="http://schemas.microsoft.com/office/drawing/2014/main" id="{4A1B2B27-6702-EAA4-13BE-709BFF625589}"/>
              </a:ext>
            </a:extLst>
          </p:cNvPr>
          <p:cNvSpPr txBox="1"/>
          <p:nvPr/>
        </p:nvSpPr>
        <p:spPr>
          <a:xfrm>
            <a:off x="7797800" y="5334902"/>
            <a:ext cx="802640" cy="369332"/>
          </a:xfrm>
          <a:prstGeom prst="rect">
            <a:avLst/>
          </a:prstGeom>
          <a:noFill/>
        </p:spPr>
        <p:txBody>
          <a:bodyPr wrap="square">
            <a:spAutoFit/>
          </a:bodyPr>
          <a:lstStyle/>
          <a:p>
            <a:r>
              <a:rPr lang="en-US" dirty="0"/>
              <a:t>358</a:t>
            </a:r>
            <a:r>
              <a:rPr lang="en-US" dirty="0">
                <a:solidFill>
                  <a:schemeClr val="tx1"/>
                </a:solidFill>
              </a:rPr>
              <a:t>KB</a:t>
            </a:r>
            <a:endParaRPr lang="en-IN" dirty="0"/>
          </a:p>
        </p:txBody>
      </p:sp>
      <p:sp>
        <p:nvSpPr>
          <p:cNvPr id="39" name="TextBox 38">
            <a:extLst>
              <a:ext uri="{FF2B5EF4-FFF2-40B4-BE49-F238E27FC236}">
                <a16:creationId xmlns:a16="http://schemas.microsoft.com/office/drawing/2014/main" id="{453FA3C6-3F96-FAF9-1962-53569A14F7ED}"/>
              </a:ext>
            </a:extLst>
          </p:cNvPr>
          <p:cNvSpPr txBox="1"/>
          <p:nvPr/>
        </p:nvSpPr>
        <p:spPr>
          <a:xfrm>
            <a:off x="645160" y="2586180"/>
            <a:ext cx="1356360" cy="369332"/>
          </a:xfrm>
          <a:prstGeom prst="rect">
            <a:avLst/>
          </a:prstGeom>
          <a:noFill/>
        </p:spPr>
        <p:txBody>
          <a:bodyPr wrap="square">
            <a:spAutoFit/>
          </a:bodyPr>
          <a:lstStyle/>
          <a:p>
            <a:r>
              <a:rPr lang="en-US" sz="1800" b="0" i="0" u="none" strike="noStrike" baseline="0" dirty="0">
                <a:latin typeface="Times New Roman" panose="02020603050405020304" pitchFamily="18" charset="0"/>
                <a:cs typeface="Times New Roman" panose="02020603050405020304" pitchFamily="18" charset="0"/>
              </a:rPr>
              <a:t>For 115 KB</a:t>
            </a:r>
            <a:endParaRPr lang="en-IN" dirty="0"/>
          </a:p>
        </p:txBody>
      </p:sp>
      <p:sp>
        <p:nvSpPr>
          <p:cNvPr id="40" name="TextBox 39">
            <a:extLst>
              <a:ext uri="{FF2B5EF4-FFF2-40B4-BE49-F238E27FC236}">
                <a16:creationId xmlns:a16="http://schemas.microsoft.com/office/drawing/2014/main" id="{D5EE933C-4D2E-F19B-72C3-B8FAB96D2050}"/>
              </a:ext>
            </a:extLst>
          </p:cNvPr>
          <p:cNvSpPr txBox="1"/>
          <p:nvPr/>
        </p:nvSpPr>
        <p:spPr>
          <a:xfrm>
            <a:off x="632460" y="3936814"/>
            <a:ext cx="1356360" cy="369332"/>
          </a:xfrm>
          <a:prstGeom prst="rect">
            <a:avLst/>
          </a:prstGeom>
          <a:noFill/>
        </p:spPr>
        <p:txBody>
          <a:bodyPr wrap="square">
            <a:spAutoFit/>
          </a:bodyPr>
          <a:lstStyle/>
          <a:p>
            <a:r>
              <a:rPr lang="en-US" sz="1800" b="0" i="0" u="none" strike="noStrike" baseline="0" dirty="0">
                <a:latin typeface="Times New Roman" panose="02020603050405020304" pitchFamily="18" charset="0"/>
                <a:cs typeface="Times New Roman" panose="02020603050405020304" pitchFamily="18" charset="0"/>
              </a:rPr>
              <a:t>For 500 KB</a:t>
            </a:r>
            <a:endParaRPr lang="en-IN" dirty="0"/>
          </a:p>
        </p:txBody>
      </p:sp>
      <p:sp>
        <p:nvSpPr>
          <p:cNvPr id="41" name="TextBox 40">
            <a:extLst>
              <a:ext uri="{FF2B5EF4-FFF2-40B4-BE49-F238E27FC236}">
                <a16:creationId xmlns:a16="http://schemas.microsoft.com/office/drawing/2014/main" id="{F88580AA-39F4-F945-BB83-0A3E4C28BAC3}"/>
              </a:ext>
            </a:extLst>
          </p:cNvPr>
          <p:cNvSpPr txBox="1"/>
          <p:nvPr/>
        </p:nvSpPr>
        <p:spPr>
          <a:xfrm>
            <a:off x="652780" y="5166174"/>
            <a:ext cx="1356360" cy="369332"/>
          </a:xfrm>
          <a:prstGeom prst="rect">
            <a:avLst/>
          </a:prstGeom>
          <a:noFill/>
        </p:spPr>
        <p:txBody>
          <a:bodyPr wrap="square">
            <a:spAutoFit/>
          </a:bodyPr>
          <a:lstStyle/>
          <a:p>
            <a:r>
              <a:rPr lang="en-US" sz="1800" b="0" i="0" u="none" strike="noStrike" baseline="0" dirty="0">
                <a:latin typeface="Times New Roman" panose="02020603050405020304" pitchFamily="18" charset="0"/>
                <a:cs typeface="Times New Roman" panose="02020603050405020304" pitchFamily="18" charset="0"/>
              </a:rPr>
              <a:t>For </a:t>
            </a:r>
            <a:r>
              <a:rPr lang="en-US" dirty="0">
                <a:latin typeface="Times New Roman" panose="02020603050405020304" pitchFamily="18" charset="0"/>
                <a:cs typeface="Times New Roman" panose="02020603050405020304" pitchFamily="18" charset="0"/>
              </a:rPr>
              <a:t>358</a:t>
            </a:r>
            <a:r>
              <a:rPr lang="en-US" sz="1800" b="0" i="0" u="none" strike="noStrike" baseline="0" dirty="0">
                <a:latin typeface="Times New Roman" panose="02020603050405020304" pitchFamily="18" charset="0"/>
                <a:cs typeface="Times New Roman" panose="02020603050405020304" pitchFamily="18" charset="0"/>
              </a:rPr>
              <a:t> KB</a:t>
            </a:r>
            <a:endParaRPr lang="en-IN" dirty="0"/>
          </a:p>
        </p:txBody>
      </p:sp>
      <p:sp>
        <p:nvSpPr>
          <p:cNvPr id="42" name="TextBox 41">
            <a:extLst>
              <a:ext uri="{FF2B5EF4-FFF2-40B4-BE49-F238E27FC236}">
                <a16:creationId xmlns:a16="http://schemas.microsoft.com/office/drawing/2014/main" id="{BEBE211D-4700-639A-E31E-C393A5CDDC4E}"/>
              </a:ext>
            </a:extLst>
          </p:cNvPr>
          <p:cNvSpPr txBox="1"/>
          <p:nvPr/>
        </p:nvSpPr>
        <p:spPr>
          <a:xfrm>
            <a:off x="254000" y="1311542"/>
            <a:ext cx="995680" cy="369332"/>
          </a:xfrm>
          <a:prstGeom prst="rect">
            <a:avLst/>
          </a:prstGeom>
          <a:noFill/>
        </p:spPr>
        <p:txBody>
          <a:bodyPr wrap="square" rtlCol="0">
            <a:spAutoFit/>
          </a:bodyPr>
          <a:lstStyle/>
          <a:p>
            <a:r>
              <a:rPr lang="en-US" b="1" dirty="0"/>
              <a:t>best-fit</a:t>
            </a:r>
            <a:endParaRPr lang="en-IN" b="1" dirty="0"/>
          </a:p>
        </p:txBody>
      </p:sp>
      <mc:AlternateContent xmlns:mc="http://schemas.openxmlformats.org/markup-compatibility/2006" xmlns:p14="http://schemas.microsoft.com/office/powerpoint/2010/main">
        <mc:Choice Requires="p14">
          <p:contentPart p14:bwMode="auto" r:id="rId2">
            <p14:nvContentPartPr>
              <p14:cNvPr id="32" name="Ink 31">
                <a:extLst>
                  <a:ext uri="{FF2B5EF4-FFF2-40B4-BE49-F238E27FC236}">
                    <a16:creationId xmlns:a16="http://schemas.microsoft.com/office/drawing/2014/main" id="{10FE31EA-40DF-CD77-AFA9-EB261963A512}"/>
                  </a:ext>
                </a:extLst>
              </p14:cNvPr>
              <p14:cNvContentPartPr/>
              <p14:nvPr/>
            </p14:nvContentPartPr>
            <p14:xfrm>
              <a:off x="4649760" y="1309680"/>
              <a:ext cx="6005520" cy="1564560"/>
            </p14:xfrm>
          </p:contentPart>
        </mc:Choice>
        <mc:Fallback xmlns="">
          <p:pic>
            <p:nvPicPr>
              <p:cNvPr id="32" name="Ink 31">
                <a:extLst>
                  <a:ext uri="{FF2B5EF4-FFF2-40B4-BE49-F238E27FC236}">
                    <a16:creationId xmlns:a16="http://schemas.microsoft.com/office/drawing/2014/main" id="{10FE31EA-40DF-CD77-AFA9-EB261963A512}"/>
                  </a:ext>
                </a:extLst>
              </p:cNvPr>
              <p:cNvPicPr/>
              <p:nvPr/>
            </p:nvPicPr>
            <p:blipFill>
              <a:blip r:embed="rId3"/>
              <a:stretch>
                <a:fillRect/>
              </a:stretch>
            </p:blipFill>
            <p:spPr>
              <a:xfrm>
                <a:off x="4640400" y="1300320"/>
                <a:ext cx="6024240" cy="1583280"/>
              </a:xfrm>
              <a:prstGeom prst="rect">
                <a:avLst/>
              </a:prstGeom>
            </p:spPr>
          </p:pic>
        </mc:Fallback>
      </mc:AlternateContent>
    </p:spTree>
    <p:extLst>
      <p:ext uri="{BB962C8B-B14F-4D97-AF65-F5344CB8AC3E}">
        <p14:creationId xmlns:p14="http://schemas.microsoft.com/office/powerpoint/2010/main" val="1805079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3" grpId="0"/>
      <p:bldP spid="14" grpId="0"/>
      <p:bldP spid="15" grpId="0"/>
      <p:bldP spid="16" grpId="0"/>
      <p:bldP spid="17" grpId="0"/>
      <p:bldP spid="19" grpId="0"/>
      <p:bldP spid="20" grpId="0"/>
      <p:bldP spid="21" grpId="0"/>
      <p:bldP spid="22" grpId="0"/>
      <p:bldP spid="23" grpId="0"/>
      <p:bldP spid="24" grpId="0"/>
      <p:bldP spid="25" grpId="0"/>
      <p:bldP spid="26" grpId="0"/>
      <p:bldP spid="28" grpId="0"/>
      <p:bldP spid="29" grpId="0"/>
      <p:bldP spid="30" grpId="0"/>
      <p:bldP spid="31" grpId="0"/>
      <p:bldP spid="33" grpId="0"/>
      <p:bldP spid="34" grpId="0"/>
      <p:bldP spid="35" grpId="0"/>
      <p:bldP spid="36" grpId="0"/>
      <p:bldP spid="37" grpId="0"/>
      <p:bldP spid="39" grpId="0"/>
      <p:bldP spid="40" grpId="0"/>
      <p:bldP spid="4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DD00B-C835-24BA-8B73-0BF190B3B0B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FE591EA-51A4-2B2F-C64F-FA7A5A939AC4}"/>
              </a:ext>
            </a:extLst>
          </p:cNvPr>
          <p:cNvSpPr txBox="1"/>
          <p:nvPr/>
        </p:nvSpPr>
        <p:spPr>
          <a:xfrm>
            <a:off x="847790" y="169074"/>
            <a:ext cx="9789729" cy="1107996"/>
          </a:xfrm>
          <a:prstGeom prst="rect">
            <a:avLst/>
          </a:prstGeom>
          <a:noFill/>
        </p:spPr>
        <p:txBody>
          <a:bodyPr wrap="square">
            <a:spAutoFit/>
          </a:bodyPr>
          <a:lstStyle/>
          <a:p>
            <a:pPr algn="l"/>
            <a:r>
              <a:rPr lang="en-US" sz="2200" b="0" i="0" u="none" strike="noStrike" baseline="0" dirty="0">
                <a:latin typeface="Times New Roman" panose="02020603050405020304" pitchFamily="18" charset="0"/>
                <a:cs typeface="Times New Roman" panose="02020603050405020304" pitchFamily="18" charset="0"/>
              </a:rPr>
              <a:t>Given six memory partitions of 300 KB, 600 KB, 350 KB, 200 KB, 750 KB, and 125 KB (in order), how would the first-fit, best-fit, and worst-fit algorithms place processes of size 115 KB, 500 KB, 358 KB, 200 KB, and </a:t>
            </a:r>
            <a:r>
              <a:rPr lang="en-IN" sz="2200" b="0" i="0" u="none" strike="noStrike" baseline="0" dirty="0">
                <a:latin typeface="Times New Roman" panose="02020603050405020304" pitchFamily="18" charset="0"/>
                <a:cs typeface="Times New Roman" panose="02020603050405020304" pitchFamily="18" charset="0"/>
              </a:rPr>
              <a:t>375 KB (in order)?</a:t>
            </a:r>
            <a:endParaRPr lang="en-IN" sz="2200" dirty="0">
              <a:latin typeface="Times New Roman" panose="02020603050405020304" pitchFamily="18" charset="0"/>
              <a:cs typeface="Times New Roman" panose="02020603050405020304" pitchFamily="18" charset="0"/>
            </a:endParaRPr>
          </a:p>
        </p:txBody>
      </p:sp>
      <p:graphicFrame>
        <p:nvGraphicFramePr>
          <p:cNvPr id="27" name="Table 26">
            <a:extLst>
              <a:ext uri="{FF2B5EF4-FFF2-40B4-BE49-F238E27FC236}">
                <a16:creationId xmlns:a16="http://schemas.microsoft.com/office/drawing/2014/main" id="{C839117E-8545-7427-960A-EBC04A9E8618}"/>
              </a:ext>
            </a:extLst>
          </p:cNvPr>
          <p:cNvGraphicFramePr>
            <a:graphicFrameLocks noGrp="1"/>
          </p:cNvGraphicFramePr>
          <p:nvPr>
            <p:extLst>
              <p:ext uri="{D42A27DB-BD31-4B8C-83A1-F6EECF244321}">
                <p14:modId xmlns:p14="http://schemas.microsoft.com/office/powerpoint/2010/main" val="2805256765"/>
              </p:ext>
            </p:extLst>
          </p:nvPr>
        </p:nvGraphicFramePr>
        <p:xfrm>
          <a:off x="1361439" y="1766146"/>
          <a:ext cx="9448802" cy="702734"/>
        </p:xfrm>
        <a:graphic>
          <a:graphicData uri="http://schemas.openxmlformats.org/drawingml/2006/table">
            <a:tbl>
              <a:tblPr firstRow="1" bandRow="1">
                <a:tableStyleId>{5C22544A-7EE6-4342-B048-85BDC9FD1C3A}</a:tableStyleId>
              </a:tblPr>
              <a:tblGrid>
                <a:gridCol w="551891">
                  <a:extLst>
                    <a:ext uri="{9D8B030D-6E8A-4147-A177-3AD203B41FA5}">
                      <a16:colId xmlns:a16="http://schemas.microsoft.com/office/drawing/2014/main" val="3958337412"/>
                    </a:ext>
                  </a:extLst>
                </a:gridCol>
                <a:gridCol w="985520">
                  <a:extLst>
                    <a:ext uri="{9D8B030D-6E8A-4147-A177-3AD203B41FA5}">
                      <a16:colId xmlns:a16="http://schemas.microsoft.com/office/drawing/2014/main" val="1922101748"/>
                    </a:ext>
                  </a:extLst>
                </a:gridCol>
                <a:gridCol w="759037">
                  <a:extLst>
                    <a:ext uri="{9D8B030D-6E8A-4147-A177-3AD203B41FA5}">
                      <a16:colId xmlns:a16="http://schemas.microsoft.com/office/drawing/2014/main" val="311551761"/>
                    </a:ext>
                  </a:extLst>
                </a:gridCol>
                <a:gridCol w="1157953">
                  <a:extLst>
                    <a:ext uri="{9D8B030D-6E8A-4147-A177-3AD203B41FA5}">
                      <a16:colId xmlns:a16="http://schemas.microsoft.com/office/drawing/2014/main" val="2981781995"/>
                    </a:ext>
                  </a:extLst>
                </a:gridCol>
                <a:gridCol w="477821">
                  <a:extLst>
                    <a:ext uri="{9D8B030D-6E8A-4147-A177-3AD203B41FA5}">
                      <a16:colId xmlns:a16="http://schemas.microsoft.com/office/drawing/2014/main" val="941343210"/>
                    </a:ext>
                  </a:extLst>
                </a:gridCol>
                <a:gridCol w="369721">
                  <a:extLst>
                    <a:ext uri="{9D8B030D-6E8A-4147-A177-3AD203B41FA5}">
                      <a16:colId xmlns:a16="http://schemas.microsoft.com/office/drawing/2014/main" val="4126963591"/>
                    </a:ext>
                  </a:extLst>
                </a:gridCol>
                <a:gridCol w="1315517">
                  <a:extLst>
                    <a:ext uri="{9D8B030D-6E8A-4147-A177-3AD203B41FA5}">
                      <a16:colId xmlns:a16="http://schemas.microsoft.com/office/drawing/2014/main" val="3924751377"/>
                    </a:ext>
                  </a:extLst>
                </a:gridCol>
                <a:gridCol w="827836">
                  <a:extLst>
                    <a:ext uri="{9D8B030D-6E8A-4147-A177-3AD203B41FA5}">
                      <a16:colId xmlns:a16="http://schemas.microsoft.com/office/drawing/2014/main" val="2807075957"/>
                    </a:ext>
                  </a:extLst>
                </a:gridCol>
                <a:gridCol w="808945">
                  <a:extLst>
                    <a:ext uri="{9D8B030D-6E8A-4147-A177-3AD203B41FA5}">
                      <a16:colId xmlns:a16="http://schemas.microsoft.com/office/drawing/2014/main" val="3776983534"/>
                    </a:ext>
                  </a:extLst>
                </a:gridCol>
                <a:gridCol w="840477">
                  <a:extLst>
                    <a:ext uri="{9D8B030D-6E8A-4147-A177-3AD203B41FA5}">
                      <a16:colId xmlns:a16="http://schemas.microsoft.com/office/drawing/2014/main" val="3306575730"/>
                    </a:ext>
                  </a:extLst>
                </a:gridCol>
                <a:gridCol w="419364">
                  <a:extLst>
                    <a:ext uri="{9D8B030D-6E8A-4147-A177-3AD203B41FA5}">
                      <a16:colId xmlns:a16="http://schemas.microsoft.com/office/drawing/2014/main" val="2580485926"/>
                    </a:ext>
                  </a:extLst>
                </a:gridCol>
                <a:gridCol w="638140">
                  <a:extLst>
                    <a:ext uri="{9D8B030D-6E8A-4147-A177-3AD203B41FA5}">
                      <a16:colId xmlns:a16="http://schemas.microsoft.com/office/drawing/2014/main" val="3281502069"/>
                    </a:ext>
                  </a:extLst>
                </a:gridCol>
                <a:gridCol w="296580">
                  <a:extLst>
                    <a:ext uri="{9D8B030D-6E8A-4147-A177-3AD203B41FA5}">
                      <a16:colId xmlns:a16="http://schemas.microsoft.com/office/drawing/2014/main" val="1962196738"/>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p2</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p3</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p1</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28" name="TextBox 27">
            <a:extLst>
              <a:ext uri="{FF2B5EF4-FFF2-40B4-BE49-F238E27FC236}">
                <a16:creationId xmlns:a16="http://schemas.microsoft.com/office/drawing/2014/main" id="{F1C73B21-E220-3D12-4693-485591C1D2E1}"/>
              </a:ext>
            </a:extLst>
          </p:cNvPr>
          <p:cNvSpPr txBox="1"/>
          <p:nvPr/>
        </p:nvSpPr>
        <p:spPr>
          <a:xfrm>
            <a:off x="2092960" y="1352182"/>
            <a:ext cx="802640" cy="369332"/>
          </a:xfrm>
          <a:prstGeom prst="rect">
            <a:avLst/>
          </a:prstGeom>
          <a:noFill/>
        </p:spPr>
        <p:txBody>
          <a:bodyPr wrap="square">
            <a:spAutoFit/>
          </a:bodyPr>
          <a:lstStyle/>
          <a:p>
            <a:r>
              <a:rPr lang="en-US" dirty="0">
                <a:solidFill>
                  <a:schemeClr val="tx1"/>
                </a:solidFill>
              </a:rPr>
              <a:t>300KB</a:t>
            </a:r>
            <a:endParaRPr lang="en-IN" dirty="0"/>
          </a:p>
        </p:txBody>
      </p:sp>
      <p:sp>
        <p:nvSpPr>
          <p:cNvPr id="29" name="TextBox 28">
            <a:extLst>
              <a:ext uri="{FF2B5EF4-FFF2-40B4-BE49-F238E27FC236}">
                <a16:creationId xmlns:a16="http://schemas.microsoft.com/office/drawing/2014/main" id="{E0ABADD1-62C6-8880-7CD8-44E56C8F1A82}"/>
              </a:ext>
            </a:extLst>
          </p:cNvPr>
          <p:cNvSpPr txBox="1"/>
          <p:nvPr/>
        </p:nvSpPr>
        <p:spPr>
          <a:xfrm>
            <a:off x="4693920" y="1362342"/>
            <a:ext cx="802640" cy="369332"/>
          </a:xfrm>
          <a:prstGeom prst="rect">
            <a:avLst/>
          </a:prstGeom>
          <a:noFill/>
        </p:spPr>
        <p:txBody>
          <a:bodyPr wrap="square">
            <a:spAutoFit/>
          </a:bodyPr>
          <a:lstStyle/>
          <a:p>
            <a:r>
              <a:rPr lang="en-US" dirty="0">
                <a:solidFill>
                  <a:schemeClr val="tx1"/>
                </a:solidFill>
              </a:rPr>
              <a:t>100KB</a:t>
            </a:r>
            <a:endParaRPr lang="en-IN" dirty="0"/>
          </a:p>
        </p:txBody>
      </p:sp>
      <p:sp>
        <p:nvSpPr>
          <p:cNvPr id="30" name="TextBox 29">
            <a:extLst>
              <a:ext uri="{FF2B5EF4-FFF2-40B4-BE49-F238E27FC236}">
                <a16:creationId xmlns:a16="http://schemas.microsoft.com/office/drawing/2014/main" id="{8D1E34A7-F7DD-1D07-792B-4D7CF3BEC7ED}"/>
              </a:ext>
            </a:extLst>
          </p:cNvPr>
          <p:cNvSpPr txBox="1"/>
          <p:nvPr/>
        </p:nvSpPr>
        <p:spPr>
          <a:xfrm>
            <a:off x="5831840" y="135218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31" name="TextBox 30">
            <a:extLst>
              <a:ext uri="{FF2B5EF4-FFF2-40B4-BE49-F238E27FC236}">
                <a16:creationId xmlns:a16="http://schemas.microsoft.com/office/drawing/2014/main" id="{292CE1ED-B3D5-5748-EBB8-2A47B896374B}"/>
              </a:ext>
            </a:extLst>
          </p:cNvPr>
          <p:cNvSpPr txBox="1"/>
          <p:nvPr/>
        </p:nvSpPr>
        <p:spPr>
          <a:xfrm>
            <a:off x="6949440" y="137250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33" name="TextBox 32">
            <a:extLst>
              <a:ext uri="{FF2B5EF4-FFF2-40B4-BE49-F238E27FC236}">
                <a16:creationId xmlns:a16="http://schemas.microsoft.com/office/drawing/2014/main" id="{C316A4F1-B4F5-F219-465D-21BE5624562A}"/>
              </a:ext>
            </a:extLst>
          </p:cNvPr>
          <p:cNvSpPr txBox="1"/>
          <p:nvPr/>
        </p:nvSpPr>
        <p:spPr>
          <a:xfrm>
            <a:off x="9819640" y="1392822"/>
            <a:ext cx="802640" cy="369332"/>
          </a:xfrm>
          <a:prstGeom prst="rect">
            <a:avLst/>
          </a:prstGeom>
          <a:noFill/>
        </p:spPr>
        <p:txBody>
          <a:bodyPr wrap="square">
            <a:spAutoFit/>
          </a:bodyPr>
          <a:lstStyle/>
          <a:p>
            <a:r>
              <a:rPr lang="en-US" dirty="0">
                <a:solidFill>
                  <a:schemeClr val="tx1"/>
                </a:solidFill>
              </a:rPr>
              <a:t>115KB</a:t>
            </a:r>
            <a:endParaRPr lang="en-IN" dirty="0"/>
          </a:p>
        </p:txBody>
      </p:sp>
      <p:sp>
        <p:nvSpPr>
          <p:cNvPr id="34" name="TextBox 33">
            <a:extLst>
              <a:ext uri="{FF2B5EF4-FFF2-40B4-BE49-F238E27FC236}">
                <a16:creationId xmlns:a16="http://schemas.microsoft.com/office/drawing/2014/main" id="{76794E3A-4248-4D41-6F63-5A46AF531CE8}"/>
              </a:ext>
            </a:extLst>
          </p:cNvPr>
          <p:cNvSpPr txBox="1"/>
          <p:nvPr/>
        </p:nvSpPr>
        <p:spPr>
          <a:xfrm>
            <a:off x="10449560" y="1392822"/>
            <a:ext cx="802640" cy="369332"/>
          </a:xfrm>
          <a:prstGeom prst="rect">
            <a:avLst/>
          </a:prstGeom>
          <a:noFill/>
        </p:spPr>
        <p:txBody>
          <a:bodyPr wrap="square">
            <a:spAutoFit/>
          </a:bodyPr>
          <a:lstStyle/>
          <a:p>
            <a:r>
              <a:rPr lang="en-US" dirty="0">
                <a:solidFill>
                  <a:schemeClr val="tx1"/>
                </a:solidFill>
              </a:rPr>
              <a:t>10KB</a:t>
            </a:r>
            <a:endParaRPr lang="en-IN" dirty="0"/>
          </a:p>
        </p:txBody>
      </p:sp>
      <p:sp>
        <p:nvSpPr>
          <p:cNvPr id="35" name="TextBox 34">
            <a:extLst>
              <a:ext uri="{FF2B5EF4-FFF2-40B4-BE49-F238E27FC236}">
                <a16:creationId xmlns:a16="http://schemas.microsoft.com/office/drawing/2014/main" id="{124BD507-C279-F72E-EAC9-68C95FB1FEB5}"/>
              </a:ext>
            </a:extLst>
          </p:cNvPr>
          <p:cNvSpPr txBox="1"/>
          <p:nvPr/>
        </p:nvSpPr>
        <p:spPr>
          <a:xfrm>
            <a:off x="3794760" y="1369022"/>
            <a:ext cx="802640" cy="369332"/>
          </a:xfrm>
          <a:prstGeom prst="rect">
            <a:avLst/>
          </a:prstGeom>
          <a:noFill/>
        </p:spPr>
        <p:txBody>
          <a:bodyPr wrap="square">
            <a:spAutoFit/>
          </a:bodyPr>
          <a:lstStyle/>
          <a:p>
            <a:r>
              <a:rPr lang="en-US" dirty="0">
                <a:solidFill>
                  <a:schemeClr val="tx1"/>
                </a:solidFill>
              </a:rPr>
              <a:t>500KB</a:t>
            </a:r>
            <a:endParaRPr lang="en-IN" dirty="0"/>
          </a:p>
        </p:txBody>
      </p:sp>
      <p:sp>
        <p:nvSpPr>
          <p:cNvPr id="36" name="TextBox 35">
            <a:extLst>
              <a:ext uri="{FF2B5EF4-FFF2-40B4-BE49-F238E27FC236}">
                <a16:creationId xmlns:a16="http://schemas.microsoft.com/office/drawing/2014/main" id="{C1C0321B-4FE6-2870-7ED4-2C7E66D3EBA4}"/>
              </a:ext>
            </a:extLst>
          </p:cNvPr>
          <p:cNvSpPr txBox="1"/>
          <p:nvPr/>
        </p:nvSpPr>
        <p:spPr>
          <a:xfrm>
            <a:off x="8712200" y="1382662"/>
            <a:ext cx="802640" cy="369332"/>
          </a:xfrm>
          <a:prstGeom prst="rect">
            <a:avLst/>
          </a:prstGeom>
          <a:noFill/>
        </p:spPr>
        <p:txBody>
          <a:bodyPr wrap="square">
            <a:spAutoFit/>
          </a:bodyPr>
          <a:lstStyle/>
          <a:p>
            <a:r>
              <a:rPr lang="en-US" dirty="0"/>
              <a:t>392</a:t>
            </a:r>
            <a:r>
              <a:rPr lang="en-US" dirty="0">
                <a:solidFill>
                  <a:schemeClr val="tx1"/>
                </a:solidFill>
              </a:rPr>
              <a:t>KB</a:t>
            </a:r>
            <a:endParaRPr lang="en-IN" dirty="0"/>
          </a:p>
        </p:txBody>
      </p:sp>
      <p:sp>
        <p:nvSpPr>
          <p:cNvPr id="37" name="TextBox 36">
            <a:extLst>
              <a:ext uri="{FF2B5EF4-FFF2-40B4-BE49-F238E27FC236}">
                <a16:creationId xmlns:a16="http://schemas.microsoft.com/office/drawing/2014/main" id="{19DC6635-318E-7E96-8AA8-07AAF374CDA1}"/>
              </a:ext>
            </a:extLst>
          </p:cNvPr>
          <p:cNvSpPr txBox="1"/>
          <p:nvPr/>
        </p:nvSpPr>
        <p:spPr>
          <a:xfrm>
            <a:off x="7797800" y="1382662"/>
            <a:ext cx="802640" cy="369332"/>
          </a:xfrm>
          <a:prstGeom prst="rect">
            <a:avLst/>
          </a:prstGeom>
          <a:noFill/>
        </p:spPr>
        <p:txBody>
          <a:bodyPr wrap="square">
            <a:spAutoFit/>
          </a:bodyPr>
          <a:lstStyle/>
          <a:p>
            <a:r>
              <a:rPr lang="en-US" dirty="0"/>
              <a:t>358</a:t>
            </a:r>
            <a:r>
              <a:rPr lang="en-US" dirty="0">
                <a:solidFill>
                  <a:schemeClr val="tx1"/>
                </a:solidFill>
              </a:rPr>
              <a:t>KB</a:t>
            </a:r>
            <a:endParaRPr lang="en-IN" dirty="0"/>
          </a:p>
        </p:txBody>
      </p:sp>
      <p:graphicFrame>
        <p:nvGraphicFramePr>
          <p:cNvPr id="32" name="Table 31">
            <a:extLst>
              <a:ext uri="{FF2B5EF4-FFF2-40B4-BE49-F238E27FC236}">
                <a16:creationId xmlns:a16="http://schemas.microsoft.com/office/drawing/2014/main" id="{1C74FB9F-8CE6-8B23-788E-2766E6563EEF}"/>
              </a:ext>
            </a:extLst>
          </p:cNvPr>
          <p:cNvGraphicFramePr>
            <a:graphicFrameLocks noGrp="1"/>
          </p:cNvGraphicFramePr>
          <p:nvPr>
            <p:extLst>
              <p:ext uri="{D42A27DB-BD31-4B8C-83A1-F6EECF244321}">
                <p14:modId xmlns:p14="http://schemas.microsoft.com/office/powerpoint/2010/main" val="1082974321"/>
              </p:ext>
            </p:extLst>
          </p:nvPr>
        </p:nvGraphicFramePr>
        <p:xfrm>
          <a:off x="1371599" y="3269826"/>
          <a:ext cx="9448802" cy="702734"/>
        </p:xfrm>
        <a:graphic>
          <a:graphicData uri="http://schemas.openxmlformats.org/drawingml/2006/table">
            <a:tbl>
              <a:tblPr firstRow="1" bandRow="1">
                <a:tableStyleId>{5C22544A-7EE6-4342-B048-85BDC9FD1C3A}</a:tableStyleId>
              </a:tblPr>
              <a:tblGrid>
                <a:gridCol w="551891">
                  <a:extLst>
                    <a:ext uri="{9D8B030D-6E8A-4147-A177-3AD203B41FA5}">
                      <a16:colId xmlns:a16="http://schemas.microsoft.com/office/drawing/2014/main" val="3958337412"/>
                    </a:ext>
                  </a:extLst>
                </a:gridCol>
                <a:gridCol w="985520">
                  <a:extLst>
                    <a:ext uri="{9D8B030D-6E8A-4147-A177-3AD203B41FA5}">
                      <a16:colId xmlns:a16="http://schemas.microsoft.com/office/drawing/2014/main" val="1922101748"/>
                    </a:ext>
                  </a:extLst>
                </a:gridCol>
                <a:gridCol w="759037">
                  <a:extLst>
                    <a:ext uri="{9D8B030D-6E8A-4147-A177-3AD203B41FA5}">
                      <a16:colId xmlns:a16="http://schemas.microsoft.com/office/drawing/2014/main" val="311551761"/>
                    </a:ext>
                  </a:extLst>
                </a:gridCol>
                <a:gridCol w="1157953">
                  <a:extLst>
                    <a:ext uri="{9D8B030D-6E8A-4147-A177-3AD203B41FA5}">
                      <a16:colId xmlns:a16="http://schemas.microsoft.com/office/drawing/2014/main" val="2981781995"/>
                    </a:ext>
                  </a:extLst>
                </a:gridCol>
                <a:gridCol w="477821">
                  <a:extLst>
                    <a:ext uri="{9D8B030D-6E8A-4147-A177-3AD203B41FA5}">
                      <a16:colId xmlns:a16="http://schemas.microsoft.com/office/drawing/2014/main" val="941343210"/>
                    </a:ext>
                  </a:extLst>
                </a:gridCol>
                <a:gridCol w="369721">
                  <a:extLst>
                    <a:ext uri="{9D8B030D-6E8A-4147-A177-3AD203B41FA5}">
                      <a16:colId xmlns:a16="http://schemas.microsoft.com/office/drawing/2014/main" val="4126963591"/>
                    </a:ext>
                  </a:extLst>
                </a:gridCol>
                <a:gridCol w="1315517">
                  <a:extLst>
                    <a:ext uri="{9D8B030D-6E8A-4147-A177-3AD203B41FA5}">
                      <a16:colId xmlns:a16="http://schemas.microsoft.com/office/drawing/2014/main" val="3924751377"/>
                    </a:ext>
                  </a:extLst>
                </a:gridCol>
                <a:gridCol w="827836">
                  <a:extLst>
                    <a:ext uri="{9D8B030D-6E8A-4147-A177-3AD203B41FA5}">
                      <a16:colId xmlns:a16="http://schemas.microsoft.com/office/drawing/2014/main" val="2807075957"/>
                    </a:ext>
                  </a:extLst>
                </a:gridCol>
                <a:gridCol w="808945">
                  <a:extLst>
                    <a:ext uri="{9D8B030D-6E8A-4147-A177-3AD203B41FA5}">
                      <a16:colId xmlns:a16="http://schemas.microsoft.com/office/drawing/2014/main" val="3776983534"/>
                    </a:ext>
                  </a:extLst>
                </a:gridCol>
                <a:gridCol w="840477">
                  <a:extLst>
                    <a:ext uri="{9D8B030D-6E8A-4147-A177-3AD203B41FA5}">
                      <a16:colId xmlns:a16="http://schemas.microsoft.com/office/drawing/2014/main" val="3306575730"/>
                    </a:ext>
                  </a:extLst>
                </a:gridCol>
                <a:gridCol w="419364">
                  <a:extLst>
                    <a:ext uri="{9D8B030D-6E8A-4147-A177-3AD203B41FA5}">
                      <a16:colId xmlns:a16="http://schemas.microsoft.com/office/drawing/2014/main" val="2580485926"/>
                    </a:ext>
                  </a:extLst>
                </a:gridCol>
                <a:gridCol w="638140">
                  <a:extLst>
                    <a:ext uri="{9D8B030D-6E8A-4147-A177-3AD203B41FA5}">
                      <a16:colId xmlns:a16="http://schemas.microsoft.com/office/drawing/2014/main" val="3281502069"/>
                    </a:ext>
                  </a:extLst>
                </a:gridCol>
                <a:gridCol w="296580">
                  <a:extLst>
                    <a:ext uri="{9D8B030D-6E8A-4147-A177-3AD203B41FA5}">
                      <a16:colId xmlns:a16="http://schemas.microsoft.com/office/drawing/2014/main" val="1962196738"/>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p2</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bg1"/>
                          </a:solidFill>
                        </a:rPr>
                        <a:t>p4</a:t>
                      </a:r>
                      <a:endParaRPr lang="en-IN"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schemeClr>
                    </a:solidFill>
                  </a:tcPr>
                </a:tc>
                <a:tc>
                  <a:txBody>
                    <a:bodyPr/>
                    <a:lstStyle/>
                    <a:p>
                      <a:pPr algn="ctr"/>
                      <a:r>
                        <a:rPr lang="en-US" dirty="0">
                          <a:solidFill>
                            <a:schemeClr val="tx1"/>
                          </a:solidFill>
                        </a:rPr>
                        <a:t>p3</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p1</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38" name="TextBox 37">
            <a:extLst>
              <a:ext uri="{FF2B5EF4-FFF2-40B4-BE49-F238E27FC236}">
                <a16:creationId xmlns:a16="http://schemas.microsoft.com/office/drawing/2014/main" id="{BABEADEF-F73B-3250-C0B8-FCA270C6F5B5}"/>
              </a:ext>
            </a:extLst>
          </p:cNvPr>
          <p:cNvSpPr txBox="1"/>
          <p:nvPr/>
        </p:nvSpPr>
        <p:spPr>
          <a:xfrm>
            <a:off x="2103120" y="2855862"/>
            <a:ext cx="802640" cy="369332"/>
          </a:xfrm>
          <a:prstGeom prst="rect">
            <a:avLst/>
          </a:prstGeom>
          <a:noFill/>
        </p:spPr>
        <p:txBody>
          <a:bodyPr wrap="square">
            <a:spAutoFit/>
          </a:bodyPr>
          <a:lstStyle/>
          <a:p>
            <a:r>
              <a:rPr lang="en-US" dirty="0">
                <a:solidFill>
                  <a:schemeClr val="tx1"/>
                </a:solidFill>
              </a:rPr>
              <a:t>300KB</a:t>
            </a:r>
            <a:endParaRPr lang="en-IN" dirty="0"/>
          </a:p>
        </p:txBody>
      </p:sp>
      <p:sp>
        <p:nvSpPr>
          <p:cNvPr id="39" name="TextBox 38">
            <a:extLst>
              <a:ext uri="{FF2B5EF4-FFF2-40B4-BE49-F238E27FC236}">
                <a16:creationId xmlns:a16="http://schemas.microsoft.com/office/drawing/2014/main" id="{444380D4-FFCD-CE50-CADB-CDDA20A25725}"/>
              </a:ext>
            </a:extLst>
          </p:cNvPr>
          <p:cNvSpPr txBox="1"/>
          <p:nvPr/>
        </p:nvSpPr>
        <p:spPr>
          <a:xfrm>
            <a:off x="4704080" y="2866022"/>
            <a:ext cx="802640" cy="369332"/>
          </a:xfrm>
          <a:prstGeom prst="rect">
            <a:avLst/>
          </a:prstGeom>
          <a:noFill/>
        </p:spPr>
        <p:txBody>
          <a:bodyPr wrap="square">
            <a:spAutoFit/>
          </a:bodyPr>
          <a:lstStyle/>
          <a:p>
            <a:r>
              <a:rPr lang="en-US" dirty="0">
                <a:solidFill>
                  <a:schemeClr val="tx1"/>
                </a:solidFill>
              </a:rPr>
              <a:t>100KB</a:t>
            </a:r>
            <a:endParaRPr lang="en-IN" dirty="0"/>
          </a:p>
        </p:txBody>
      </p:sp>
      <p:sp>
        <p:nvSpPr>
          <p:cNvPr id="40" name="TextBox 39">
            <a:extLst>
              <a:ext uri="{FF2B5EF4-FFF2-40B4-BE49-F238E27FC236}">
                <a16:creationId xmlns:a16="http://schemas.microsoft.com/office/drawing/2014/main" id="{F165DA38-62D5-A03D-30E3-2AD041B93A84}"/>
              </a:ext>
            </a:extLst>
          </p:cNvPr>
          <p:cNvSpPr txBox="1"/>
          <p:nvPr/>
        </p:nvSpPr>
        <p:spPr>
          <a:xfrm>
            <a:off x="5842000" y="285586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41" name="TextBox 40">
            <a:extLst>
              <a:ext uri="{FF2B5EF4-FFF2-40B4-BE49-F238E27FC236}">
                <a16:creationId xmlns:a16="http://schemas.microsoft.com/office/drawing/2014/main" id="{41B3361E-B1E2-1EE0-022D-798D7D6A9A5E}"/>
              </a:ext>
            </a:extLst>
          </p:cNvPr>
          <p:cNvSpPr txBox="1"/>
          <p:nvPr/>
        </p:nvSpPr>
        <p:spPr>
          <a:xfrm>
            <a:off x="6959600" y="287618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42" name="TextBox 41">
            <a:extLst>
              <a:ext uri="{FF2B5EF4-FFF2-40B4-BE49-F238E27FC236}">
                <a16:creationId xmlns:a16="http://schemas.microsoft.com/office/drawing/2014/main" id="{C68E9DAD-227C-6761-C670-3DD584573F8C}"/>
              </a:ext>
            </a:extLst>
          </p:cNvPr>
          <p:cNvSpPr txBox="1"/>
          <p:nvPr/>
        </p:nvSpPr>
        <p:spPr>
          <a:xfrm>
            <a:off x="9829800" y="2896502"/>
            <a:ext cx="802640" cy="369332"/>
          </a:xfrm>
          <a:prstGeom prst="rect">
            <a:avLst/>
          </a:prstGeom>
          <a:noFill/>
        </p:spPr>
        <p:txBody>
          <a:bodyPr wrap="square">
            <a:spAutoFit/>
          </a:bodyPr>
          <a:lstStyle/>
          <a:p>
            <a:r>
              <a:rPr lang="en-US" dirty="0">
                <a:solidFill>
                  <a:schemeClr val="tx1"/>
                </a:solidFill>
              </a:rPr>
              <a:t>115KB</a:t>
            </a:r>
            <a:endParaRPr lang="en-IN" dirty="0"/>
          </a:p>
        </p:txBody>
      </p:sp>
      <p:sp>
        <p:nvSpPr>
          <p:cNvPr id="43" name="TextBox 42">
            <a:extLst>
              <a:ext uri="{FF2B5EF4-FFF2-40B4-BE49-F238E27FC236}">
                <a16:creationId xmlns:a16="http://schemas.microsoft.com/office/drawing/2014/main" id="{3026C19F-ECA6-0AFF-0B86-5D2D675501D9}"/>
              </a:ext>
            </a:extLst>
          </p:cNvPr>
          <p:cNvSpPr txBox="1"/>
          <p:nvPr/>
        </p:nvSpPr>
        <p:spPr>
          <a:xfrm>
            <a:off x="10459720" y="2896502"/>
            <a:ext cx="802640" cy="369332"/>
          </a:xfrm>
          <a:prstGeom prst="rect">
            <a:avLst/>
          </a:prstGeom>
          <a:noFill/>
        </p:spPr>
        <p:txBody>
          <a:bodyPr wrap="square">
            <a:spAutoFit/>
          </a:bodyPr>
          <a:lstStyle/>
          <a:p>
            <a:r>
              <a:rPr lang="en-US" dirty="0">
                <a:solidFill>
                  <a:schemeClr val="tx1"/>
                </a:solidFill>
              </a:rPr>
              <a:t>10KB</a:t>
            </a:r>
            <a:endParaRPr lang="en-IN" dirty="0"/>
          </a:p>
        </p:txBody>
      </p:sp>
      <p:sp>
        <p:nvSpPr>
          <p:cNvPr id="44" name="TextBox 43">
            <a:extLst>
              <a:ext uri="{FF2B5EF4-FFF2-40B4-BE49-F238E27FC236}">
                <a16:creationId xmlns:a16="http://schemas.microsoft.com/office/drawing/2014/main" id="{86522B70-D2A6-196D-A95F-7B771962077A}"/>
              </a:ext>
            </a:extLst>
          </p:cNvPr>
          <p:cNvSpPr txBox="1"/>
          <p:nvPr/>
        </p:nvSpPr>
        <p:spPr>
          <a:xfrm>
            <a:off x="3804920" y="2872702"/>
            <a:ext cx="802640" cy="369332"/>
          </a:xfrm>
          <a:prstGeom prst="rect">
            <a:avLst/>
          </a:prstGeom>
          <a:noFill/>
        </p:spPr>
        <p:txBody>
          <a:bodyPr wrap="square">
            <a:spAutoFit/>
          </a:bodyPr>
          <a:lstStyle/>
          <a:p>
            <a:r>
              <a:rPr lang="en-US" dirty="0">
                <a:solidFill>
                  <a:schemeClr val="tx1"/>
                </a:solidFill>
              </a:rPr>
              <a:t>500KB</a:t>
            </a:r>
            <a:endParaRPr lang="en-IN" dirty="0"/>
          </a:p>
        </p:txBody>
      </p:sp>
      <p:sp>
        <p:nvSpPr>
          <p:cNvPr id="45" name="TextBox 44">
            <a:extLst>
              <a:ext uri="{FF2B5EF4-FFF2-40B4-BE49-F238E27FC236}">
                <a16:creationId xmlns:a16="http://schemas.microsoft.com/office/drawing/2014/main" id="{75186656-6AE6-2887-2181-19A7F11A2055}"/>
              </a:ext>
            </a:extLst>
          </p:cNvPr>
          <p:cNvSpPr txBox="1"/>
          <p:nvPr/>
        </p:nvSpPr>
        <p:spPr>
          <a:xfrm>
            <a:off x="8722360" y="2886342"/>
            <a:ext cx="802640" cy="369332"/>
          </a:xfrm>
          <a:prstGeom prst="rect">
            <a:avLst/>
          </a:prstGeom>
          <a:noFill/>
        </p:spPr>
        <p:txBody>
          <a:bodyPr wrap="square">
            <a:spAutoFit/>
          </a:bodyPr>
          <a:lstStyle/>
          <a:p>
            <a:r>
              <a:rPr lang="en-US" dirty="0"/>
              <a:t>392</a:t>
            </a:r>
            <a:r>
              <a:rPr lang="en-US" dirty="0">
                <a:solidFill>
                  <a:schemeClr val="tx1"/>
                </a:solidFill>
              </a:rPr>
              <a:t>KB</a:t>
            </a:r>
            <a:endParaRPr lang="en-IN" dirty="0"/>
          </a:p>
        </p:txBody>
      </p:sp>
      <p:sp>
        <p:nvSpPr>
          <p:cNvPr id="46" name="TextBox 45">
            <a:extLst>
              <a:ext uri="{FF2B5EF4-FFF2-40B4-BE49-F238E27FC236}">
                <a16:creationId xmlns:a16="http://schemas.microsoft.com/office/drawing/2014/main" id="{CBCB7342-ABE5-D709-27C5-F07EC9C13DC7}"/>
              </a:ext>
            </a:extLst>
          </p:cNvPr>
          <p:cNvSpPr txBox="1"/>
          <p:nvPr/>
        </p:nvSpPr>
        <p:spPr>
          <a:xfrm>
            <a:off x="7807960" y="2886342"/>
            <a:ext cx="802640" cy="369332"/>
          </a:xfrm>
          <a:prstGeom prst="rect">
            <a:avLst/>
          </a:prstGeom>
          <a:noFill/>
        </p:spPr>
        <p:txBody>
          <a:bodyPr wrap="square">
            <a:spAutoFit/>
          </a:bodyPr>
          <a:lstStyle/>
          <a:p>
            <a:r>
              <a:rPr lang="en-US" dirty="0"/>
              <a:t>358</a:t>
            </a:r>
            <a:r>
              <a:rPr lang="en-US" dirty="0">
                <a:solidFill>
                  <a:schemeClr val="tx1"/>
                </a:solidFill>
              </a:rPr>
              <a:t>KB</a:t>
            </a:r>
            <a:endParaRPr lang="en-IN" dirty="0"/>
          </a:p>
        </p:txBody>
      </p:sp>
      <p:graphicFrame>
        <p:nvGraphicFramePr>
          <p:cNvPr id="47" name="Table 46">
            <a:extLst>
              <a:ext uri="{FF2B5EF4-FFF2-40B4-BE49-F238E27FC236}">
                <a16:creationId xmlns:a16="http://schemas.microsoft.com/office/drawing/2014/main" id="{A3466065-03C4-58A9-84BE-D9954B6A66EC}"/>
              </a:ext>
            </a:extLst>
          </p:cNvPr>
          <p:cNvGraphicFramePr>
            <a:graphicFrameLocks noGrp="1"/>
          </p:cNvGraphicFramePr>
          <p:nvPr>
            <p:extLst>
              <p:ext uri="{D42A27DB-BD31-4B8C-83A1-F6EECF244321}">
                <p14:modId xmlns:p14="http://schemas.microsoft.com/office/powerpoint/2010/main" val="923058845"/>
              </p:ext>
            </p:extLst>
          </p:nvPr>
        </p:nvGraphicFramePr>
        <p:xfrm>
          <a:off x="1391919" y="4743026"/>
          <a:ext cx="9448803" cy="702734"/>
        </p:xfrm>
        <a:graphic>
          <a:graphicData uri="http://schemas.openxmlformats.org/drawingml/2006/table">
            <a:tbl>
              <a:tblPr firstRow="1" bandRow="1">
                <a:tableStyleId>{5C22544A-7EE6-4342-B048-85BDC9FD1C3A}</a:tableStyleId>
              </a:tblPr>
              <a:tblGrid>
                <a:gridCol w="551891">
                  <a:extLst>
                    <a:ext uri="{9D8B030D-6E8A-4147-A177-3AD203B41FA5}">
                      <a16:colId xmlns:a16="http://schemas.microsoft.com/office/drawing/2014/main" val="3958337412"/>
                    </a:ext>
                  </a:extLst>
                </a:gridCol>
                <a:gridCol w="985520">
                  <a:extLst>
                    <a:ext uri="{9D8B030D-6E8A-4147-A177-3AD203B41FA5}">
                      <a16:colId xmlns:a16="http://schemas.microsoft.com/office/drawing/2014/main" val="1922101748"/>
                    </a:ext>
                  </a:extLst>
                </a:gridCol>
                <a:gridCol w="759037">
                  <a:extLst>
                    <a:ext uri="{9D8B030D-6E8A-4147-A177-3AD203B41FA5}">
                      <a16:colId xmlns:a16="http://schemas.microsoft.com/office/drawing/2014/main" val="311551761"/>
                    </a:ext>
                  </a:extLst>
                </a:gridCol>
                <a:gridCol w="1157953">
                  <a:extLst>
                    <a:ext uri="{9D8B030D-6E8A-4147-A177-3AD203B41FA5}">
                      <a16:colId xmlns:a16="http://schemas.microsoft.com/office/drawing/2014/main" val="2981781995"/>
                    </a:ext>
                  </a:extLst>
                </a:gridCol>
                <a:gridCol w="477821">
                  <a:extLst>
                    <a:ext uri="{9D8B030D-6E8A-4147-A177-3AD203B41FA5}">
                      <a16:colId xmlns:a16="http://schemas.microsoft.com/office/drawing/2014/main" val="941343210"/>
                    </a:ext>
                  </a:extLst>
                </a:gridCol>
                <a:gridCol w="369721">
                  <a:extLst>
                    <a:ext uri="{9D8B030D-6E8A-4147-A177-3AD203B41FA5}">
                      <a16:colId xmlns:a16="http://schemas.microsoft.com/office/drawing/2014/main" val="4126963591"/>
                    </a:ext>
                  </a:extLst>
                </a:gridCol>
                <a:gridCol w="1164138">
                  <a:extLst>
                    <a:ext uri="{9D8B030D-6E8A-4147-A177-3AD203B41FA5}">
                      <a16:colId xmlns:a16="http://schemas.microsoft.com/office/drawing/2014/main" val="3924751377"/>
                    </a:ext>
                  </a:extLst>
                </a:gridCol>
                <a:gridCol w="802640">
                  <a:extLst>
                    <a:ext uri="{9D8B030D-6E8A-4147-A177-3AD203B41FA5}">
                      <a16:colId xmlns:a16="http://schemas.microsoft.com/office/drawing/2014/main" val="2807075957"/>
                    </a:ext>
                  </a:extLst>
                </a:gridCol>
                <a:gridCol w="782320">
                  <a:extLst>
                    <a:ext uri="{9D8B030D-6E8A-4147-A177-3AD203B41FA5}">
                      <a16:colId xmlns:a16="http://schemas.microsoft.com/office/drawing/2014/main" val="3776983534"/>
                    </a:ext>
                  </a:extLst>
                </a:gridCol>
                <a:gridCol w="650240">
                  <a:extLst>
                    <a:ext uri="{9D8B030D-6E8A-4147-A177-3AD203B41FA5}">
                      <a16:colId xmlns:a16="http://schemas.microsoft.com/office/drawing/2014/main" val="3306575730"/>
                    </a:ext>
                  </a:extLst>
                </a:gridCol>
                <a:gridCol w="393438">
                  <a:extLst>
                    <a:ext uri="{9D8B030D-6E8A-4147-A177-3AD203B41FA5}">
                      <a16:colId xmlns:a16="http://schemas.microsoft.com/office/drawing/2014/main" val="1027238457"/>
                    </a:ext>
                  </a:extLst>
                </a:gridCol>
                <a:gridCol w="419364">
                  <a:extLst>
                    <a:ext uri="{9D8B030D-6E8A-4147-A177-3AD203B41FA5}">
                      <a16:colId xmlns:a16="http://schemas.microsoft.com/office/drawing/2014/main" val="2580485926"/>
                    </a:ext>
                  </a:extLst>
                </a:gridCol>
                <a:gridCol w="638140">
                  <a:extLst>
                    <a:ext uri="{9D8B030D-6E8A-4147-A177-3AD203B41FA5}">
                      <a16:colId xmlns:a16="http://schemas.microsoft.com/office/drawing/2014/main" val="3281502069"/>
                    </a:ext>
                  </a:extLst>
                </a:gridCol>
                <a:gridCol w="296580">
                  <a:extLst>
                    <a:ext uri="{9D8B030D-6E8A-4147-A177-3AD203B41FA5}">
                      <a16:colId xmlns:a16="http://schemas.microsoft.com/office/drawing/2014/main" val="1962196738"/>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p2</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bg1"/>
                          </a:solidFill>
                        </a:rPr>
                        <a:t>p4</a:t>
                      </a:r>
                      <a:endParaRPr lang="en-IN"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schemeClr>
                    </a:solidFill>
                  </a:tcPr>
                </a:tc>
                <a:tc>
                  <a:txBody>
                    <a:bodyPr/>
                    <a:lstStyle/>
                    <a:p>
                      <a:pPr algn="ctr"/>
                      <a:r>
                        <a:rPr lang="en-US" dirty="0">
                          <a:solidFill>
                            <a:schemeClr val="tx1"/>
                          </a:solidFill>
                        </a:rPr>
                        <a:t>p3</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solidFill>
                            <a:schemeClr val="tx1"/>
                          </a:solidFill>
                        </a:rPr>
                        <a:t>p5</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p1</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48" name="TextBox 47">
            <a:extLst>
              <a:ext uri="{FF2B5EF4-FFF2-40B4-BE49-F238E27FC236}">
                <a16:creationId xmlns:a16="http://schemas.microsoft.com/office/drawing/2014/main" id="{3EF8C9C7-D299-6C95-315A-FA3516855A5A}"/>
              </a:ext>
            </a:extLst>
          </p:cNvPr>
          <p:cNvSpPr txBox="1"/>
          <p:nvPr/>
        </p:nvSpPr>
        <p:spPr>
          <a:xfrm>
            <a:off x="2123440" y="4329062"/>
            <a:ext cx="802640" cy="369332"/>
          </a:xfrm>
          <a:prstGeom prst="rect">
            <a:avLst/>
          </a:prstGeom>
          <a:noFill/>
        </p:spPr>
        <p:txBody>
          <a:bodyPr wrap="square">
            <a:spAutoFit/>
          </a:bodyPr>
          <a:lstStyle/>
          <a:p>
            <a:r>
              <a:rPr lang="en-US" dirty="0">
                <a:solidFill>
                  <a:schemeClr val="tx1"/>
                </a:solidFill>
              </a:rPr>
              <a:t>300KB</a:t>
            </a:r>
            <a:endParaRPr lang="en-IN" dirty="0"/>
          </a:p>
        </p:txBody>
      </p:sp>
      <p:sp>
        <p:nvSpPr>
          <p:cNvPr id="49" name="TextBox 48">
            <a:extLst>
              <a:ext uri="{FF2B5EF4-FFF2-40B4-BE49-F238E27FC236}">
                <a16:creationId xmlns:a16="http://schemas.microsoft.com/office/drawing/2014/main" id="{8C49796C-7147-0DF6-D6D5-7BD788F9056C}"/>
              </a:ext>
            </a:extLst>
          </p:cNvPr>
          <p:cNvSpPr txBox="1"/>
          <p:nvPr/>
        </p:nvSpPr>
        <p:spPr>
          <a:xfrm>
            <a:off x="4724400" y="4339222"/>
            <a:ext cx="802640" cy="369332"/>
          </a:xfrm>
          <a:prstGeom prst="rect">
            <a:avLst/>
          </a:prstGeom>
          <a:noFill/>
        </p:spPr>
        <p:txBody>
          <a:bodyPr wrap="square">
            <a:spAutoFit/>
          </a:bodyPr>
          <a:lstStyle/>
          <a:p>
            <a:r>
              <a:rPr lang="en-US" dirty="0">
                <a:solidFill>
                  <a:schemeClr val="tx1"/>
                </a:solidFill>
              </a:rPr>
              <a:t>100KB</a:t>
            </a:r>
            <a:endParaRPr lang="en-IN" dirty="0"/>
          </a:p>
        </p:txBody>
      </p:sp>
      <p:sp>
        <p:nvSpPr>
          <p:cNvPr id="50" name="TextBox 49">
            <a:extLst>
              <a:ext uri="{FF2B5EF4-FFF2-40B4-BE49-F238E27FC236}">
                <a16:creationId xmlns:a16="http://schemas.microsoft.com/office/drawing/2014/main" id="{47189A60-2701-6DBF-647E-3F108BA894FF}"/>
              </a:ext>
            </a:extLst>
          </p:cNvPr>
          <p:cNvSpPr txBox="1"/>
          <p:nvPr/>
        </p:nvSpPr>
        <p:spPr>
          <a:xfrm>
            <a:off x="5862320" y="432906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51" name="TextBox 50">
            <a:extLst>
              <a:ext uri="{FF2B5EF4-FFF2-40B4-BE49-F238E27FC236}">
                <a16:creationId xmlns:a16="http://schemas.microsoft.com/office/drawing/2014/main" id="{48FD9B12-E016-3BEE-E3C3-7510A141345B}"/>
              </a:ext>
            </a:extLst>
          </p:cNvPr>
          <p:cNvSpPr txBox="1"/>
          <p:nvPr/>
        </p:nvSpPr>
        <p:spPr>
          <a:xfrm>
            <a:off x="6807200" y="434938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52" name="TextBox 51">
            <a:extLst>
              <a:ext uri="{FF2B5EF4-FFF2-40B4-BE49-F238E27FC236}">
                <a16:creationId xmlns:a16="http://schemas.microsoft.com/office/drawing/2014/main" id="{056B1177-AB8B-4A47-EAFF-4FBA564D710E}"/>
              </a:ext>
            </a:extLst>
          </p:cNvPr>
          <p:cNvSpPr txBox="1"/>
          <p:nvPr/>
        </p:nvSpPr>
        <p:spPr>
          <a:xfrm>
            <a:off x="9850120" y="4369702"/>
            <a:ext cx="802640" cy="369332"/>
          </a:xfrm>
          <a:prstGeom prst="rect">
            <a:avLst/>
          </a:prstGeom>
          <a:noFill/>
        </p:spPr>
        <p:txBody>
          <a:bodyPr wrap="square">
            <a:spAutoFit/>
          </a:bodyPr>
          <a:lstStyle/>
          <a:p>
            <a:r>
              <a:rPr lang="en-US" dirty="0">
                <a:solidFill>
                  <a:schemeClr val="tx1"/>
                </a:solidFill>
              </a:rPr>
              <a:t>115KB</a:t>
            </a:r>
            <a:endParaRPr lang="en-IN" dirty="0"/>
          </a:p>
        </p:txBody>
      </p:sp>
      <p:sp>
        <p:nvSpPr>
          <p:cNvPr id="53" name="TextBox 52">
            <a:extLst>
              <a:ext uri="{FF2B5EF4-FFF2-40B4-BE49-F238E27FC236}">
                <a16:creationId xmlns:a16="http://schemas.microsoft.com/office/drawing/2014/main" id="{1409FAA2-A2C0-0861-4B43-5E53C3371426}"/>
              </a:ext>
            </a:extLst>
          </p:cNvPr>
          <p:cNvSpPr txBox="1"/>
          <p:nvPr/>
        </p:nvSpPr>
        <p:spPr>
          <a:xfrm>
            <a:off x="10480040" y="4369702"/>
            <a:ext cx="802640" cy="369332"/>
          </a:xfrm>
          <a:prstGeom prst="rect">
            <a:avLst/>
          </a:prstGeom>
          <a:noFill/>
        </p:spPr>
        <p:txBody>
          <a:bodyPr wrap="square">
            <a:spAutoFit/>
          </a:bodyPr>
          <a:lstStyle/>
          <a:p>
            <a:r>
              <a:rPr lang="en-US" dirty="0">
                <a:solidFill>
                  <a:schemeClr val="tx1"/>
                </a:solidFill>
              </a:rPr>
              <a:t>10KB</a:t>
            </a:r>
            <a:endParaRPr lang="en-IN" dirty="0"/>
          </a:p>
        </p:txBody>
      </p:sp>
      <p:sp>
        <p:nvSpPr>
          <p:cNvPr id="54" name="TextBox 53">
            <a:extLst>
              <a:ext uri="{FF2B5EF4-FFF2-40B4-BE49-F238E27FC236}">
                <a16:creationId xmlns:a16="http://schemas.microsoft.com/office/drawing/2014/main" id="{1550956C-3F09-9DF5-1508-3D5B2D1F07CA}"/>
              </a:ext>
            </a:extLst>
          </p:cNvPr>
          <p:cNvSpPr txBox="1"/>
          <p:nvPr/>
        </p:nvSpPr>
        <p:spPr>
          <a:xfrm>
            <a:off x="3825240" y="4345902"/>
            <a:ext cx="802640" cy="369332"/>
          </a:xfrm>
          <a:prstGeom prst="rect">
            <a:avLst/>
          </a:prstGeom>
          <a:noFill/>
        </p:spPr>
        <p:txBody>
          <a:bodyPr wrap="square">
            <a:spAutoFit/>
          </a:bodyPr>
          <a:lstStyle/>
          <a:p>
            <a:r>
              <a:rPr lang="en-US" dirty="0">
                <a:solidFill>
                  <a:schemeClr val="tx1"/>
                </a:solidFill>
              </a:rPr>
              <a:t>500KB</a:t>
            </a:r>
            <a:endParaRPr lang="en-IN" dirty="0"/>
          </a:p>
        </p:txBody>
      </p:sp>
      <p:sp>
        <p:nvSpPr>
          <p:cNvPr id="55" name="TextBox 54">
            <a:extLst>
              <a:ext uri="{FF2B5EF4-FFF2-40B4-BE49-F238E27FC236}">
                <a16:creationId xmlns:a16="http://schemas.microsoft.com/office/drawing/2014/main" id="{4FAEEB50-1E46-DD9D-D94E-05CAB0380409}"/>
              </a:ext>
            </a:extLst>
          </p:cNvPr>
          <p:cNvSpPr txBox="1"/>
          <p:nvPr/>
        </p:nvSpPr>
        <p:spPr>
          <a:xfrm>
            <a:off x="8366760" y="4359542"/>
            <a:ext cx="802640" cy="369332"/>
          </a:xfrm>
          <a:prstGeom prst="rect">
            <a:avLst/>
          </a:prstGeom>
          <a:noFill/>
        </p:spPr>
        <p:txBody>
          <a:bodyPr wrap="square">
            <a:spAutoFit/>
          </a:bodyPr>
          <a:lstStyle/>
          <a:p>
            <a:r>
              <a:rPr lang="en-US" dirty="0"/>
              <a:t>375</a:t>
            </a:r>
            <a:r>
              <a:rPr lang="en-US" dirty="0">
                <a:solidFill>
                  <a:schemeClr val="tx1"/>
                </a:solidFill>
              </a:rPr>
              <a:t>KB</a:t>
            </a:r>
            <a:endParaRPr lang="en-IN" dirty="0"/>
          </a:p>
        </p:txBody>
      </p:sp>
      <p:sp>
        <p:nvSpPr>
          <p:cNvPr id="56" name="TextBox 55">
            <a:extLst>
              <a:ext uri="{FF2B5EF4-FFF2-40B4-BE49-F238E27FC236}">
                <a16:creationId xmlns:a16="http://schemas.microsoft.com/office/drawing/2014/main" id="{D1C0BEB8-E4A7-0A66-8474-9DE0B4F3CC0F}"/>
              </a:ext>
            </a:extLst>
          </p:cNvPr>
          <p:cNvSpPr txBox="1"/>
          <p:nvPr/>
        </p:nvSpPr>
        <p:spPr>
          <a:xfrm>
            <a:off x="7614920" y="4359542"/>
            <a:ext cx="802640" cy="369332"/>
          </a:xfrm>
          <a:prstGeom prst="rect">
            <a:avLst/>
          </a:prstGeom>
          <a:noFill/>
        </p:spPr>
        <p:txBody>
          <a:bodyPr wrap="square">
            <a:spAutoFit/>
          </a:bodyPr>
          <a:lstStyle/>
          <a:p>
            <a:r>
              <a:rPr lang="en-US" dirty="0"/>
              <a:t>358</a:t>
            </a:r>
            <a:r>
              <a:rPr lang="en-US" dirty="0">
                <a:solidFill>
                  <a:schemeClr val="tx1"/>
                </a:solidFill>
              </a:rPr>
              <a:t>KB</a:t>
            </a:r>
            <a:endParaRPr lang="en-IN" dirty="0"/>
          </a:p>
        </p:txBody>
      </p:sp>
      <p:sp>
        <p:nvSpPr>
          <p:cNvPr id="57" name="TextBox 56">
            <a:extLst>
              <a:ext uri="{FF2B5EF4-FFF2-40B4-BE49-F238E27FC236}">
                <a16:creationId xmlns:a16="http://schemas.microsoft.com/office/drawing/2014/main" id="{04435D7E-B64E-8A52-3227-7A5AC093776E}"/>
              </a:ext>
            </a:extLst>
          </p:cNvPr>
          <p:cNvSpPr txBox="1"/>
          <p:nvPr/>
        </p:nvSpPr>
        <p:spPr>
          <a:xfrm>
            <a:off x="8996680" y="4359542"/>
            <a:ext cx="802640" cy="369332"/>
          </a:xfrm>
          <a:prstGeom prst="rect">
            <a:avLst/>
          </a:prstGeom>
          <a:noFill/>
        </p:spPr>
        <p:txBody>
          <a:bodyPr wrap="square">
            <a:spAutoFit/>
          </a:bodyPr>
          <a:lstStyle/>
          <a:p>
            <a:r>
              <a:rPr lang="en-US" dirty="0">
                <a:solidFill>
                  <a:schemeClr val="tx1"/>
                </a:solidFill>
              </a:rPr>
              <a:t>17KB</a:t>
            </a:r>
            <a:endParaRPr lang="en-IN" dirty="0"/>
          </a:p>
        </p:txBody>
      </p:sp>
      <p:sp>
        <p:nvSpPr>
          <p:cNvPr id="58" name="TextBox 57">
            <a:extLst>
              <a:ext uri="{FF2B5EF4-FFF2-40B4-BE49-F238E27FC236}">
                <a16:creationId xmlns:a16="http://schemas.microsoft.com/office/drawing/2014/main" id="{6D289541-3505-24BB-F3CB-40BAA29CCAD5}"/>
              </a:ext>
            </a:extLst>
          </p:cNvPr>
          <p:cNvSpPr txBox="1"/>
          <p:nvPr/>
        </p:nvSpPr>
        <p:spPr>
          <a:xfrm>
            <a:off x="304800" y="2543992"/>
            <a:ext cx="1356360" cy="369332"/>
          </a:xfrm>
          <a:prstGeom prst="rect">
            <a:avLst/>
          </a:prstGeom>
          <a:noFill/>
        </p:spPr>
        <p:txBody>
          <a:bodyPr wrap="square">
            <a:spAutoFit/>
          </a:bodyPr>
          <a:lstStyle/>
          <a:p>
            <a:r>
              <a:rPr lang="en-US" sz="1800" b="0" i="0" u="none" strike="noStrike" baseline="0" dirty="0">
                <a:latin typeface="Times New Roman" panose="02020603050405020304" pitchFamily="18" charset="0"/>
                <a:cs typeface="Times New Roman" panose="02020603050405020304" pitchFamily="18" charset="0"/>
              </a:rPr>
              <a:t>For </a:t>
            </a:r>
            <a:r>
              <a:rPr lang="en-US" dirty="0">
                <a:latin typeface="Times New Roman" panose="02020603050405020304" pitchFamily="18" charset="0"/>
                <a:cs typeface="Times New Roman" panose="02020603050405020304" pitchFamily="18" charset="0"/>
              </a:rPr>
              <a:t>200</a:t>
            </a:r>
            <a:r>
              <a:rPr lang="en-US" sz="1800" b="0" i="0" u="none" strike="noStrike" baseline="0" dirty="0">
                <a:latin typeface="Times New Roman" panose="02020603050405020304" pitchFamily="18" charset="0"/>
                <a:cs typeface="Times New Roman" panose="02020603050405020304" pitchFamily="18" charset="0"/>
              </a:rPr>
              <a:t> KB</a:t>
            </a:r>
            <a:endParaRPr lang="en-IN" dirty="0"/>
          </a:p>
        </p:txBody>
      </p:sp>
      <p:sp>
        <p:nvSpPr>
          <p:cNvPr id="59" name="TextBox 58">
            <a:extLst>
              <a:ext uri="{FF2B5EF4-FFF2-40B4-BE49-F238E27FC236}">
                <a16:creationId xmlns:a16="http://schemas.microsoft.com/office/drawing/2014/main" id="{CC74A11D-D509-48CD-7F0A-C6110694F546}"/>
              </a:ext>
            </a:extLst>
          </p:cNvPr>
          <p:cNvSpPr txBox="1"/>
          <p:nvPr/>
        </p:nvSpPr>
        <p:spPr>
          <a:xfrm>
            <a:off x="391160" y="4144396"/>
            <a:ext cx="1356360" cy="369332"/>
          </a:xfrm>
          <a:prstGeom prst="rect">
            <a:avLst/>
          </a:prstGeom>
          <a:noFill/>
        </p:spPr>
        <p:txBody>
          <a:bodyPr wrap="square">
            <a:spAutoFit/>
          </a:bodyPr>
          <a:lstStyle/>
          <a:p>
            <a:r>
              <a:rPr lang="en-US" sz="1800" b="0" i="0" u="none" strike="noStrike" baseline="0" dirty="0">
                <a:latin typeface="Times New Roman" panose="02020603050405020304" pitchFamily="18" charset="0"/>
                <a:cs typeface="Times New Roman" panose="02020603050405020304" pitchFamily="18" charset="0"/>
              </a:rPr>
              <a:t>For </a:t>
            </a:r>
            <a:r>
              <a:rPr lang="en-US" dirty="0">
                <a:latin typeface="Times New Roman" panose="02020603050405020304" pitchFamily="18" charset="0"/>
                <a:cs typeface="Times New Roman" panose="02020603050405020304" pitchFamily="18" charset="0"/>
              </a:rPr>
              <a:t>375</a:t>
            </a:r>
            <a:r>
              <a:rPr lang="en-US" sz="1800" b="0" i="0" u="none" strike="noStrike" baseline="0" dirty="0">
                <a:latin typeface="Times New Roman" panose="02020603050405020304" pitchFamily="18" charset="0"/>
                <a:cs typeface="Times New Roman" panose="02020603050405020304" pitchFamily="18" charset="0"/>
              </a:rPr>
              <a:t> KB</a:t>
            </a:r>
            <a:endParaRPr lang="en-IN" dirty="0"/>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FCD06F3E-E306-543A-4119-7E4C0C466039}"/>
                  </a:ext>
                </a:extLst>
              </p14:cNvPr>
              <p14:cNvContentPartPr/>
              <p14:nvPr/>
            </p14:nvContentPartPr>
            <p14:xfrm>
              <a:off x="6913440" y="1308600"/>
              <a:ext cx="2696400" cy="2054160"/>
            </p14:xfrm>
          </p:contentPart>
        </mc:Choice>
        <mc:Fallback xmlns="">
          <p:pic>
            <p:nvPicPr>
              <p:cNvPr id="2" name="Ink 1">
                <a:extLst>
                  <a:ext uri="{FF2B5EF4-FFF2-40B4-BE49-F238E27FC236}">
                    <a16:creationId xmlns:a16="http://schemas.microsoft.com/office/drawing/2014/main" id="{FCD06F3E-E306-543A-4119-7E4C0C466039}"/>
                  </a:ext>
                </a:extLst>
              </p:cNvPr>
              <p:cNvPicPr/>
              <p:nvPr/>
            </p:nvPicPr>
            <p:blipFill>
              <a:blip r:embed="rId3"/>
              <a:stretch>
                <a:fillRect/>
              </a:stretch>
            </p:blipFill>
            <p:spPr>
              <a:xfrm>
                <a:off x="6904080" y="1299240"/>
                <a:ext cx="2715120" cy="2072880"/>
              </a:xfrm>
              <a:prstGeom prst="rect">
                <a:avLst/>
              </a:prstGeom>
            </p:spPr>
          </p:pic>
        </mc:Fallback>
      </mc:AlternateContent>
    </p:spTree>
    <p:extLst>
      <p:ext uri="{BB962C8B-B14F-4D97-AF65-F5344CB8AC3E}">
        <p14:creationId xmlns:p14="http://schemas.microsoft.com/office/powerpoint/2010/main" val="3972272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p:bldP spid="44" grpId="0"/>
      <p:bldP spid="45" grpId="0"/>
      <p:bldP spid="46" grpId="0"/>
      <p:bldP spid="48" grpId="0"/>
      <p:bldP spid="49" grpId="0"/>
      <p:bldP spid="50" grpId="0"/>
      <p:bldP spid="51" grpId="0"/>
      <p:bldP spid="52" grpId="0"/>
      <p:bldP spid="53" grpId="0"/>
      <p:bldP spid="54" grpId="0"/>
      <p:bldP spid="55" grpId="0"/>
      <p:bldP spid="56" grpId="0"/>
      <p:bldP spid="57" grpId="0"/>
      <p:bldP spid="58" grpId="0"/>
      <p:bldP spid="5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2C284-F841-E120-2418-391B44F6F4A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FBE12EE-6286-DC35-DC4F-F1D26FACFA6C}"/>
              </a:ext>
            </a:extLst>
          </p:cNvPr>
          <p:cNvSpPr txBox="1"/>
          <p:nvPr/>
        </p:nvSpPr>
        <p:spPr>
          <a:xfrm>
            <a:off x="847790" y="169074"/>
            <a:ext cx="9789729" cy="1107996"/>
          </a:xfrm>
          <a:prstGeom prst="rect">
            <a:avLst/>
          </a:prstGeom>
          <a:noFill/>
        </p:spPr>
        <p:txBody>
          <a:bodyPr wrap="square">
            <a:spAutoFit/>
          </a:bodyPr>
          <a:lstStyle/>
          <a:p>
            <a:pPr algn="l"/>
            <a:r>
              <a:rPr lang="en-US" sz="2200" b="0" i="0" u="none" strike="noStrike" baseline="0" dirty="0">
                <a:latin typeface="Times New Roman" panose="02020603050405020304" pitchFamily="18" charset="0"/>
                <a:cs typeface="Times New Roman" panose="02020603050405020304" pitchFamily="18" charset="0"/>
              </a:rPr>
              <a:t>Given six memory partitions of 300 KB, 600 KB, 350 KB, 200 KB, 750 KB, and 125 KB (in order), how would the first-fit, best-fit, and worst-fit algorithms place processes of size 115 KB, 500 KB, 358 KB, 200 KB, and </a:t>
            </a:r>
            <a:r>
              <a:rPr lang="en-IN" sz="2200" b="0" i="0" u="none" strike="noStrike" baseline="0" dirty="0">
                <a:latin typeface="Times New Roman" panose="02020603050405020304" pitchFamily="18" charset="0"/>
                <a:cs typeface="Times New Roman" panose="02020603050405020304" pitchFamily="18" charset="0"/>
              </a:rPr>
              <a:t>375 KB (in order)?</a:t>
            </a:r>
            <a:endParaRPr lang="en-IN" sz="2200" dirty="0">
              <a:latin typeface="Times New Roman" panose="02020603050405020304" pitchFamily="18"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A3D5EBA3-3698-EF9A-2411-71F79A695355}"/>
              </a:ext>
            </a:extLst>
          </p:cNvPr>
          <p:cNvGraphicFramePr>
            <a:graphicFrameLocks noGrp="1"/>
          </p:cNvGraphicFramePr>
          <p:nvPr>
            <p:extLst>
              <p:ext uri="{D42A27DB-BD31-4B8C-83A1-F6EECF244321}">
                <p14:modId xmlns:p14="http://schemas.microsoft.com/office/powerpoint/2010/main" val="563310753"/>
              </p:ext>
            </p:extLst>
          </p:nvPr>
        </p:nvGraphicFramePr>
        <p:xfrm>
          <a:off x="1361439" y="1755986"/>
          <a:ext cx="9276080" cy="702734"/>
        </p:xfrm>
        <a:graphic>
          <a:graphicData uri="http://schemas.openxmlformats.org/drawingml/2006/table">
            <a:tbl>
              <a:tblPr firstRow="1" bandRow="1">
                <a:tableStyleId>{5C22544A-7EE6-4342-B048-85BDC9FD1C3A}</a:tableStyleId>
              </a:tblPr>
              <a:tblGrid>
                <a:gridCol w="546800">
                  <a:extLst>
                    <a:ext uri="{9D8B030D-6E8A-4147-A177-3AD203B41FA5}">
                      <a16:colId xmlns:a16="http://schemas.microsoft.com/office/drawing/2014/main" val="3958337412"/>
                    </a:ext>
                  </a:extLst>
                </a:gridCol>
                <a:gridCol w="976429">
                  <a:extLst>
                    <a:ext uri="{9D8B030D-6E8A-4147-A177-3AD203B41FA5}">
                      <a16:colId xmlns:a16="http://schemas.microsoft.com/office/drawing/2014/main" val="1922101748"/>
                    </a:ext>
                  </a:extLst>
                </a:gridCol>
                <a:gridCol w="752036">
                  <a:extLst>
                    <a:ext uri="{9D8B030D-6E8A-4147-A177-3AD203B41FA5}">
                      <a16:colId xmlns:a16="http://schemas.microsoft.com/office/drawing/2014/main" val="311551761"/>
                    </a:ext>
                  </a:extLst>
                </a:gridCol>
                <a:gridCol w="1620685">
                  <a:extLst>
                    <a:ext uri="{9D8B030D-6E8A-4147-A177-3AD203B41FA5}">
                      <a16:colId xmlns:a16="http://schemas.microsoft.com/office/drawing/2014/main" val="2981781995"/>
                    </a:ext>
                  </a:extLst>
                </a:gridCol>
                <a:gridCol w="366311">
                  <a:extLst>
                    <a:ext uri="{9D8B030D-6E8A-4147-A177-3AD203B41FA5}">
                      <a16:colId xmlns:a16="http://schemas.microsoft.com/office/drawing/2014/main" val="4126963591"/>
                    </a:ext>
                  </a:extLst>
                </a:gridCol>
                <a:gridCol w="1303383">
                  <a:extLst>
                    <a:ext uri="{9D8B030D-6E8A-4147-A177-3AD203B41FA5}">
                      <a16:colId xmlns:a16="http://schemas.microsoft.com/office/drawing/2014/main" val="3924751377"/>
                    </a:ext>
                  </a:extLst>
                </a:gridCol>
                <a:gridCol w="820200">
                  <a:extLst>
                    <a:ext uri="{9D8B030D-6E8A-4147-A177-3AD203B41FA5}">
                      <a16:colId xmlns:a16="http://schemas.microsoft.com/office/drawing/2014/main" val="2807075957"/>
                    </a:ext>
                  </a:extLst>
                </a:gridCol>
                <a:gridCol w="1731997">
                  <a:extLst>
                    <a:ext uri="{9D8B030D-6E8A-4147-A177-3AD203B41FA5}">
                      <a16:colId xmlns:a16="http://schemas.microsoft.com/office/drawing/2014/main" val="3776983534"/>
                    </a:ext>
                  </a:extLst>
                </a:gridCol>
                <a:gridCol w="445442">
                  <a:extLst>
                    <a:ext uri="{9D8B030D-6E8A-4147-A177-3AD203B41FA5}">
                      <a16:colId xmlns:a16="http://schemas.microsoft.com/office/drawing/2014/main" val="2580485926"/>
                    </a:ext>
                  </a:extLst>
                </a:gridCol>
                <a:gridCol w="712797">
                  <a:extLst>
                    <a:ext uri="{9D8B030D-6E8A-4147-A177-3AD203B41FA5}">
                      <a16:colId xmlns:a16="http://schemas.microsoft.com/office/drawing/2014/main" val="3281502069"/>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6" name="TextBox 5">
            <a:extLst>
              <a:ext uri="{FF2B5EF4-FFF2-40B4-BE49-F238E27FC236}">
                <a16:creationId xmlns:a16="http://schemas.microsoft.com/office/drawing/2014/main" id="{91116EDC-2422-6842-26C1-C96828CC10C9}"/>
              </a:ext>
            </a:extLst>
          </p:cNvPr>
          <p:cNvSpPr txBox="1"/>
          <p:nvPr/>
        </p:nvSpPr>
        <p:spPr>
          <a:xfrm>
            <a:off x="2092960" y="1342022"/>
            <a:ext cx="802640" cy="369332"/>
          </a:xfrm>
          <a:prstGeom prst="rect">
            <a:avLst/>
          </a:prstGeom>
          <a:noFill/>
        </p:spPr>
        <p:txBody>
          <a:bodyPr wrap="square">
            <a:spAutoFit/>
          </a:bodyPr>
          <a:lstStyle/>
          <a:p>
            <a:r>
              <a:rPr lang="en-US" dirty="0">
                <a:solidFill>
                  <a:schemeClr val="tx1"/>
                </a:solidFill>
              </a:rPr>
              <a:t>300KB</a:t>
            </a:r>
            <a:endParaRPr lang="en-IN" dirty="0"/>
          </a:p>
        </p:txBody>
      </p:sp>
      <p:sp>
        <p:nvSpPr>
          <p:cNvPr id="7" name="TextBox 6">
            <a:extLst>
              <a:ext uri="{FF2B5EF4-FFF2-40B4-BE49-F238E27FC236}">
                <a16:creationId xmlns:a16="http://schemas.microsoft.com/office/drawing/2014/main" id="{A0659226-F69A-1243-42B5-B30FBFC909B4}"/>
              </a:ext>
            </a:extLst>
          </p:cNvPr>
          <p:cNvSpPr txBox="1"/>
          <p:nvPr/>
        </p:nvSpPr>
        <p:spPr>
          <a:xfrm>
            <a:off x="4267200" y="1331862"/>
            <a:ext cx="802640" cy="369332"/>
          </a:xfrm>
          <a:prstGeom prst="rect">
            <a:avLst/>
          </a:prstGeom>
          <a:noFill/>
        </p:spPr>
        <p:txBody>
          <a:bodyPr wrap="square">
            <a:spAutoFit/>
          </a:bodyPr>
          <a:lstStyle/>
          <a:p>
            <a:r>
              <a:rPr lang="en-US" dirty="0"/>
              <a:t>6</a:t>
            </a:r>
            <a:r>
              <a:rPr lang="en-US" dirty="0">
                <a:solidFill>
                  <a:schemeClr val="tx1"/>
                </a:solidFill>
              </a:rPr>
              <a:t>00KB</a:t>
            </a:r>
            <a:endParaRPr lang="en-IN" dirty="0"/>
          </a:p>
        </p:txBody>
      </p:sp>
      <p:sp>
        <p:nvSpPr>
          <p:cNvPr id="8" name="TextBox 7">
            <a:extLst>
              <a:ext uri="{FF2B5EF4-FFF2-40B4-BE49-F238E27FC236}">
                <a16:creationId xmlns:a16="http://schemas.microsoft.com/office/drawing/2014/main" id="{832D0094-6467-0DCE-55FF-531DDBEB0326}"/>
              </a:ext>
            </a:extLst>
          </p:cNvPr>
          <p:cNvSpPr txBox="1"/>
          <p:nvPr/>
        </p:nvSpPr>
        <p:spPr>
          <a:xfrm>
            <a:off x="5831840" y="134202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9" name="TextBox 8">
            <a:extLst>
              <a:ext uri="{FF2B5EF4-FFF2-40B4-BE49-F238E27FC236}">
                <a16:creationId xmlns:a16="http://schemas.microsoft.com/office/drawing/2014/main" id="{FDC66C6A-4F95-A24E-7A0C-E3E2429EEB70}"/>
              </a:ext>
            </a:extLst>
          </p:cNvPr>
          <p:cNvSpPr txBox="1"/>
          <p:nvPr/>
        </p:nvSpPr>
        <p:spPr>
          <a:xfrm>
            <a:off x="6949440" y="132170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10" name="TextBox 9">
            <a:extLst>
              <a:ext uri="{FF2B5EF4-FFF2-40B4-BE49-F238E27FC236}">
                <a16:creationId xmlns:a16="http://schemas.microsoft.com/office/drawing/2014/main" id="{29056583-B346-38DB-3DE5-57BEBADDC529}"/>
              </a:ext>
            </a:extLst>
          </p:cNvPr>
          <p:cNvSpPr txBox="1"/>
          <p:nvPr/>
        </p:nvSpPr>
        <p:spPr>
          <a:xfrm>
            <a:off x="7980680" y="1321702"/>
            <a:ext cx="802640" cy="369332"/>
          </a:xfrm>
          <a:prstGeom prst="rect">
            <a:avLst/>
          </a:prstGeom>
          <a:noFill/>
        </p:spPr>
        <p:txBody>
          <a:bodyPr wrap="square">
            <a:spAutoFit/>
          </a:bodyPr>
          <a:lstStyle/>
          <a:p>
            <a:r>
              <a:rPr lang="en-US" dirty="0"/>
              <a:t>75</a:t>
            </a:r>
            <a:r>
              <a:rPr lang="en-US" dirty="0">
                <a:solidFill>
                  <a:schemeClr val="tx1"/>
                </a:solidFill>
              </a:rPr>
              <a:t>0KB</a:t>
            </a:r>
            <a:endParaRPr lang="en-IN" dirty="0"/>
          </a:p>
        </p:txBody>
      </p:sp>
      <p:sp>
        <p:nvSpPr>
          <p:cNvPr id="11" name="TextBox 10">
            <a:extLst>
              <a:ext uri="{FF2B5EF4-FFF2-40B4-BE49-F238E27FC236}">
                <a16:creationId xmlns:a16="http://schemas.microsoft.com/office/drawing/2014/main" id="{2DCCCD8B-C08E-2712-39C9-F58D3A96E2E6}"/>
              </a:ext>
            </a:extLst>
          </p:cNvPr>
          <p:cNvSpPr txBox="1"/>
          <p:nvPr/>
        </p:nvSpPr>
        <p:spPr>
          <a:xfrm>
            <a:off x="9900920" y="1342022"/>
            <a:ext cx="802640" cy="369332"/>
          </a:xfrm>
          <a:prstGeom prst="rect">
            <a:avLst/>
          </a:prstGeom>
          <a:noFill/>
        </p:spPr>
        <p:txBody>
          <a:bodyPr wrap="square">
            <a:spAutoFit/>
          </a:bodyPr>
          <a:lstStyle/>
          <a:p>
            <a:r>
              <a:rPr lang="en-US" dirty="0">
                <a:solidFill>
                  <a:schemeClr val="tx1"/>
                </a:solidFill>
              </a:rPr>
              <a:t>125KB</a:t>
            </a:r>
            <a:endParaRPr lang="en-IN" dirty="0"/>
          </a:p>
        </p:txBody>
      </p:sp>
      <p:sp>
        <p:nvSpPr>
          <p:cNvPr id="39" name="TextBox 38">
            <a:extLst>
              <a:ext uri="{FF2B5EF4-FFF2-40B4-BE49-F238E27FC236}">
                <a16:creationId xmlns:a16="http://schemas.microsoft.com/office/drawing/2014/main" id="{283F3114-784D-FF50-C869-57027FEFF5B6}"/>
              </a:ext>
            </a:extLst>
          </p:cNvPr>
          <p:cNvSpPr txBox="1"/>
          <p:nvPr/>
        </p:nvSpPr>
        <p:spPr>
          <a:xfrm>
            <a:off x="645160" y="2586180"/>
            <a:ext cx="1356360" cy="369332"/>
          </a:xfrm>
          <a:prstGeom prst="rect">
            <a:avLst/>
          </a:prstGeom>
          <a:noFill/>
        </p:spPr>
        <p:txBody>
          <a:bodyPr wrap="square">
            <a:spAutoFit/>
          </a:bodyPr>
          <a:lstStyle/>
          <a:p>
            <a:r>
              <a:rPr lang="en-US" sz="1800" b="0" i="0" u="none" strike="noStrike" baseline="0" dirty="0">
                <a:latin typeface="Times New Roman" panose="02020603050405020304" pitchFamily="18" charset="0"/>
                <a:cs typeface="Times New Roman" panose="02020603050405020304" pitchFamily="18" charset="0"/>
              </a:rPr>
              <a:t>For 115 KB</a:t>
            </a:r>
            <a:endParaRPr lang="en-IN" dirty="0"/>
          </a:p>
        </p:txBody>
      </p:sp>
      <p:graphicFrame>
        <p:nvGraphicFramePr>
          <p:cNvPr id="32" name="Table 31">
            <a:extLst>
              <a:ext uri="{FF2B5EF4-FFF2-40B4-BE49-F238E27FC236}">
                <a16:creationId xmlns:a16="http://schemas.microsoft.com/office/drawing/2014/main" id="{02031030-D896-39E2-14AB-585B6E9D03F7}"/>
              </a:ext>
            </a:extLst>
          </p:cNvPr>
          <p:cNvGraphicFramePr>
            <a:graphicFrameLocks noGrp="1"/>
          </p:cNvGraphicFramePr>
          <p:nvPr>
            <p:extLst>
              <p:ext uri="{D42A27DB-BD31-4B8C-83A1-F6EECF244321}">
                <p14:modId xmlns:p14="http://schemas.microsoft.com/office/powerpoint/2010/main" val="905282629"/>
              </p:ext>
            </p:extLst>
          </p:nvPr>
        </p:nvGraphicFramePr>
        <p:xfrm>
          <a:off x="1320799" y="3330786"/>
          <a:ext cx="9276081" cy="702734"/>
        </p:xfrm>
        <a:graphic>
          <a:graphicData uri="http://schemas.openxmlformats.org/drawingml/2006/table">
            <a:tbl>
              <a:tblPr firstRow="1" bandRow="1">
                <a:tableStyleId>{5C22544A-7EE6-4342-B048-85BDC9FD1C3A}</a:tableStyleId>
              </a:tblPr>
              <a:tblGrid>
                <a:gridCol w="546800">
                  <a:extLst>
                    <a:ext uri="{9D8B030D-6E8A-4147-A177-3AD203B41FA5}">
                      <a16:colId xmlns:a16="http://schemas.microsoft.com/office/drawing/2014/main" val="3958337412"/>
                    </a:ext>
                  </a:extLst>
                </a:gridCol>
                <a:gridCol w="976429">
                  <a:extLst>
                    <a:ext uri="{9D8B030D-6E8A-4147-A177-3AD203B41FA5}">
                      <a16:colId xmlns:a16="http://schemas.microsoft.com/office/drawing/2014/main" val="1922101748"/>
                    </a:ext>
                  </a:extLst>
                </a:gridCol>
                <a:gridCol w="752036">
                  <a:extLst>
                    <a:ext uri="{9D8B030D-6E8A-4147-A177-3AD203B41FA5}">
                      <a16:colId xmlns:a16="http://schemas.microsoft.com/office/drawing/2014/main" val="311551761"/>
                    </a:ext>
                  </a:extLst>
                </a:gridCol>
                <a:gridCol w="1620685">
                  <a:extLst>
                    <a:ext uri="{9D8B030D-6E8A-4147-A177-3AD203B41FA5}">
                      <a16:colId xmlns:a16="http://schemas.microsoft.com/office/drawing/2014/main" val="2981781995"/>
                    </a:ext>
                  </a:extLst>
                </a:gridCol>
                <a:gridCol w="366311">
                  <a:extLst>
                    <a:ext uri="{9D8B030D-6E8A-4147-A177-3AD203B41FA5}">
                      <a16:colId xmlns:a16="http://schemas.microsoft.com/office/drawing/2014/main" val="4126963591"/>
                    </a:ext>
                  </a:extLst>
                </a:gridCol>
                <a:gridCol w="1303383">
                  <a:extLst>
                    <a:ext uri="{9D8B030D-6E8A-4147-A177-3AD203B41FA5}">
                      <a16:colId xmlns:a16="http://schemas.microsoft.com/office/drawing/2014/main" val="3924751377"/>
                    </a:ext>
                  </a:extLst>
                </a:gridCol>
                <a:gridCol w="820200">
                  <a:extLst>
                    <a:ext uri="{9D8B030D-6E8A-4147-A177-3AD203B41FA5}">
                      <a16:colId xmlns:a16="http://schemas.microsoft.com/office/drawing/2014/main" val="2807075957"/>
                    </a:ext>
                  </a:extLst>
                </a:gridCol>
                <a:gridCol w="502637">
                  <a:extLst>
                    <a:ext uri="{9D8B030D-6E8A-4147-A177-3AD203B41FA5}">
                      <a16:colId xmlns:a16="http://schemas.microsoft.com/office/drawing/2014/main" val="3776983534"/>
                    </a:ext>
                  </a:extLst>
                </a:gridCol>
                <a:gridCol w="1229360">
                  <a:extLst>
                    <a:ext uri="{9D8B030D-6E8A-4147-A177-3AD203B41FA5}">
                      <a16:colId xmlns:a16="http://schemas.microsoft.com/office/drawing/2014/main" val="2449629424"/>
                    </a:ext>
                  </a:extLst>
                </a:gridCol>
                <a:gridCol w="445443">
                  <a:extLst>
                    <a:ext uri="{9D8B030D-6E8A-4147-A177-3AD203B41FA5}">
                      <a16:colId xmlns:a16="http://schemas.microsoft.com/office/drawing/2014/main" val="2580485926"/>
                    </a:ext>
                  </a:extLst>
                </a:gridCol>
                <a:gridCol w="712797">
                  <a:extLst>
                    <a:ext uri="{9D8B030D-6E8A-4147-A177-3AD203B41FA5}">
                      <a16:colId xmlns:a16="http://schemas.microsoft.com/office/drawing/2014/main" val="3281502069"/>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p1</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38" name="TextBox 37">
            <a:extLst>
              <a:ext uri="{FF2B5EF4-FFF2-40B4-BE49-F238E27FC236}">
                <a16:creationId xmlns:a16="http://schemas.microsoft.com/office/drawing/2014/main" id="{9456F182-B011-B346-8F66-18FF3B86F469}"/>
              </a:ext>
            </a:extLst>
          </p:cNvPr>
          <p:cNvSpPr txBox="1"/>
          <p:nvPr/>
        </p:nvSpPr>
        <p:spPr>
          <a:xfrm>
            <a:off x="2052320" y="2916822"/>
            <a:ext cx="802640" cy="369332"/>
          </a:xfrm>
          <a:prstGeom prst="rect">
            <a:avLst/>
          </a:prstGeom>
          <a:noFill/>
        </p:spPr>
        <p:txBody>
          <a:bodyPr wrap="square">
            <a:spAutoFit/>
          </a:bodyPr>
          <a:lstStyle/>
          <a:p>
            <a:r>
              <a:rPr lang="en-US" dirty="0">
                <a:solidFill>
                  <a:schemeClr val="tx1"/>
                </a:solidFill>
              </a:rPr>
              <a:t>300KB</a:t>
            </a:r>
            <a:endParaRPr lang="en-IN" dirty="0"/>
          </a:p>
        </p:txBody>
      </p:sp>
      <p:sp>
        <p:nvSpPr>
          <p:cNvPr id="42" name="TextBox 41">
            <a:extLst>
              <a:ext uri="{FF2B5EF4-FFF2-40B4-BE49-F238E27FC236}">
                <a16:creationId xmlns:a16="http://schemas.microsoft.com/office/drawing/2014/main" id="{1A1CFA39-1BFF-E9D6-E496-F26EC6F9B157}"/>
              </a:ext>
            </a:extLst>
          </p:cNvPr>
          <p:cNvSpPr txBox="1"/>
          <p:nvPr/>
        </p:nvSpPr>
        <p:spPr>
          <a:xfrm>
            <a:off x="4226560" y="2906662"/>
            <a:ext cx="802640" cy="369332"/>
          </a:xfrm>
          <a:prstGeom prst="rect">
            <a:avLst/>
          </a:prstGeom>
          <a:noFill/>
        </p:spPr>
        <p:txBody>
          <a:bodyPr wrap="square">
            <a:spAutoFit/>
          </a:bodyPr>
          <a:lstStyle/>
          <a:p>
            <a:r>
              <a:rPr lang="en-US" dirty="0"/>
              <a:t>6</a:t>
            </a:r>
            <a:r>
              <a:rPr lang="en-US" dirty="0">
                <a:solidFill>
                  <a:schemeClr val="tx1"/>
                </a:solidFill>
              </a:rPr>
              <a:t>00KB</a:t>
            </a:r>
            <a:endParaRPr lang="en-IN" dirty="0"/>
          </a:p>
        </p:txBody>
      </p:sp>
      <p:sp>
        <p:nvSpPr>
          <p:cNvPr id="43" name="TextBox 42">
            <a:extLst>
              <a:ext uri="{FF2B5EF4-FFF2-40B4-BE49-F238E27FC236}">
                <a16:creationId xmlns:a16="http://schemas.microsoft.com/office/drawing/2014/main" id="{BB4B5E26-A481-F7A8-24DB-A725566A7CBA}"/>
              </a:ext>
            </a:extLst>
          </p:cNvPr>
          <p:cNvSpPr txBox="1"/>
          <p:nvPr/>
        </p:nvSpPr>
        <p:spPr>
          <a:xfrm>
            <a:off x="5791200" y="291682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44" name="TextBox 43">
            <a:extLst>
              <a:ext uri="{FF2B5EF4-FFF2-40B4-BE49-F238E27FC236}">
                <a16:creationId xmlns:a16="http://schemas.microsoft.com/office/drawing/2014/main" id="{33DF658E-33E1-2D44-F5F7-3F3F1E26DC53}"/>
              </a:ext>
            </a:extLst>
          </p:cNvPr>
          <p:cNvSpPr txBox="1"/>
          <p:nvPr/>
        </p:nvSpPr>
        <p:spPr>
          <a:xfrm>
            <a:off x="6908800" y="289650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45" name="TextBox 44">
            <a:extLst>
              <a:ext uri="{FF2B5EF4-FFF2-40B4-BE49-F238E27FC236}">
                <a16:creationId xmlns:a16="http://schemas.microsoft.com/office/drawing/2014/main" id="{6481F73C-6DA9-AD11-AACB-2AA257D78893}"/>
              </a:ext>
            </a:extLst>
          </p:cNvPr>
          <p:cNvSpPr txBox="1"/>
          <p:nvPr/>
        </p:nvSpPr>
        <p:spPr>
          <a:xfrm>
            <a:off x="7614920" y="2886342"/>
            <a:ext cx="802640" cy="369332"/>
          </a:xfrm>
          <a:prstGeom prst="rect">
            <a:avLst/>
          </a:prstGeom>
          <a:noFill/>
        </p:spPr>
        <p:txBody>
          <a:bodyPr wrap="square">
            <a:spAutoFit/>
          </a:bodyPr>
          <a:lstStyle/>
          <a:p>
            <a:r>
              <a:rPr lang="en-US" dirty="0">
                <a:solidFill>
                  <a:schemeClr val="tx1"/>
                </a:solidFill>
              </a:rPr>
              <a:t>115KB</a:t>
            </a:r>
            <a:endParaRPr lang="en-IN" dirty="0"/>
          </a:p>
        </p:txBody>
      </p:sp>
      <p:sp>
        <p:nvSpPr>
          <p:cNvPr id="46" name="TextBox 45">
            <a:extLst>
              <a:ext uri="{FF2B5EF4-FFF2-40B4-BE49-F238E27FC236}">
                <a16:creationId xmlns:a16="http://schemas.microsoft.com/office/drawing/2014/main" id="{AB395ECB-101B-E22D-F8E2-384B468849A8}"/>
              </a:ext>
            </a:extLst>
          </p:cNvPr>
          <p:cNvSpPr txBox="1"/>
          <p:nvPr/>
        </p:nvSpPr>
        <p:spPr>
          <a:xfrm>
            <a:off x="9860280" y="2916822"/>
            <a:ext cx="802640" cy="369332"/>
          </a:xfrm>
          <a:prstGeom prst="rect">
            <a:avLst/>
          </a:prstGeom>
          <a:noFill/>
        </p:spPr>
        <p:txBody>
          <a:bodyPr wrap="square">
            <a:spAutoFit/>
          </a:bodyPr>
          <a:lstStyle/>
          <a:p>
            <a:r>
              <a:rPr lang="en-US" dirty="0">
                <a:solidFill>
                  <a:schemeClr val="tx1"/>
                </a:solidFill>
              </a:rPr>
              <a:t>125KB</a:t>
            </a:r>
            <a:endParaRPr lang="en-IN" dirty="0"/>
          </a:p>
        </p:txBody>
      </p:sp>
      <p:sp>
        <p:nvSpPr>
          <p:cNvPr id="47" name="TextBox 46">
            <a:extLst>
              <a:ext uri="{FF2B5EF4-FFF2-40B4-BE49-F238E27FC236}">
                <a16:creationId xmlns:a16="http://schemas.microsoft.com/office/drawing/2014/main" id="{7B4671DE-8ABE-63FB-8AB9-64DD924CCB0E}"/>
              </a:ext>
            </a:extLst>
          </p:cNvPr>
          <p:cNvSpPr txBox="1"/>
          <p:nvPr/>
        </p:nvSpPr>
        <p:spPr>
          <a:xfrm>
            <a:off x="8427720" y="2880174"/>
            <a:ext cx="802640" cy="369332"/>
          </a:xfrm>
          <a:prstGeom prst="rect">
            <a:avLst/>
          </a:prstGeom>
          <a:noFill/>
        </p:spPr>
        <p:txBody>
          <a:bodyPr wrap="square">
            <a:spAutoFit/>
          </a:bodyPr>
          <a:lstStyle/>
          <a:p>
            <a:r>
              <a:rPr lang="en-US" dirty="0"/>
              <a:t>635</a:t>
            </a:r>
            <a:r>
              <a:rPr lang="en-US" dirty="0">
                <a:solidFill>
                  <a:schemeClr val="tx1"/>
                </a:solidFill>
              </a:rPr>
              <a:t>KB</a:t>
            </a:r>
            <a:endParaRPr lang="en-IN" dirty="0"/>
          </a:p>
        </p:txBody>
      </p:sp>
      <p:sp>
        <p:nvSpPr>
          <p:cNvPr id="48" name="TextBox 47">
            <a:extLst>
              <a:ext uri="{FF2B5EF4-FFF2-40B4-BE49-F238E27FC236}">
                <a16:creationId xmlns:a16="http://schemas.microsoft.com/office/drawing/2014/main" id="{7B1DD41E-8B32-0045-16F0-5329B5B10CB2}"/>
              </a:ext>
            </a:extLst>
          </p:cNvPr>
          <p:cNvSpPr txBox="1"/>
          <p:nvPr/>
        </p:nvSpPr>
        <p:spPr>
          <a:xfrm>
            <a:off x="665480" y="4079700"/>
            <a:ext cx="1356360" cy="369332"/>
          </a:xfrm>
          <a:prstGeom prst="rect">
            <a:avLst/>
          </a:prstGeom>
          <a:noFill/>
        </p:spPr>
        <p:txBody>
          <a:bodyPr wrap="square">
            <a:spAutoFit/>
          </a:bodyPr>
          <a:lstStyle/>
          <a:p>
            <a:r>
              <a:rPr lang="en-US" sz="1800" b="0" i="0" u="none" strike="noStrike" baseline="0" dirty="0">
                <a:latin typeface="Times New Roman" panose="02020603050405020304" pitchFamily="18" charset="0"/>
                <a:cs typeface="Times New Roman" panose="02020603050405020304" pitchFamily="18" charset="0"/>
              </a:rPr>
              <a:t>For </a:t>
            </a:r>
            <a:r>
              <a:rPr lang="en-US" dirty="0">
                <a:latin typeface="Times New Roman" panose="02020603050405020304" pitchFamily="18" charset="0"/>
                <a:cs typeface="Times New Roman" panose="02020603050405020304" pitchFamily="18" charset="0"/>
              </a:rPr>
              <a:t>500</a:t>
            </a:r>
            <a:r>
              <a:rPr lang="en-US" sz="1800" b="0" i="0" u="none" strike="noStrike" baseline="0" dirty="0">
                <a:latin typeface="Times New Roman" panose="02020603050405020304" pitchFamily="18" charset="0"/>
                <a:cs typeface="Times New Roman" panose="02020603050405020304" pitchFamily="18" charset="0"/>
              </a:rPr>
              <a:t> KB</a:t>
            </a:r>
            <a:endParaRPr lang="en-IN" dirty="0"/>
          </a:p>
        </p:txBody>
      </p:sp>
      <p:graphicFrame>
        <p:nvGraphicFramePr>
          <p:cNvPr id="49" name="Table 48">
            <a:extLst>
              <a:ext uri="{FF2B5EF4-FFF2-40B4-BE49-F238E27FC236}">
                <a16:creationId xmlns:a16="http://schemas.microsoft.com/office/drawing/2014/main" id="{B3FE0590-B395-D01E-A598-434421851D94}"/>
              </a:ext>
            </a:extLst>
          </p:cNvPr>
          <p:cNvGraphicFramePr>
            <a:graphicFrameLocks noGrp="1"/>
          </p:cNvGraphicFramePr>
          <p:nvPr>
            <p:extLst>
              <p:ext uri="{D42A27DB-BD31-4B8C-83A1-F6EECF244321}">
                <p14:modId xmlns:p14="http://schemas.microsoft.com/office/powerpoint/2010/main" val="1783901099"/>
              </p:ext>
            </p:extLst>
          </p:nvPr>
        </p:nvGraphicFramePr>
        <p:xfrm>
          <a:off x="1341119" y="4763346"/>
          <a:ext cx="9276082" cy="702734"/>
        </p:xfrm>
        <a:graphic>
          <a:graphicData uri="http://schemas.openxmlformats.org/drawingml/2006/table">
            <a:tbl>
              <a:tblPr firstRow="1" bandRow="1">
                <a:tableStyleId>{5C22544A-7EE6-4342-B048-85BDC9FD1C3A}</a:tableStyleId>
              </a:tblPr>
              <a:tblGrid>
                <a:gridCol w="546800">
                  <a:extLst>
                    <a:ext uri="{9D8B030D-6E8A-4147-A177-3AD203B41FA5}">
                      <a16:colId xmlns:a16="http://schemas.microsoft.com/office/drawing/2014/main" val="3958337412"/>
                    </a:ext>
                  </a:extLst>
                </a:gridCol>
                <a:gridCol w="976429">
                  <a:extLst>
                    <a:ext uri="{9D8B030D-6E8A-4147-A177-3AD203B41FA5}">
                      <a16:colId xmlns:a16="http://schemas.microsoft.com/office/drawing/2014/main" val="1922101748"/>
                    </a:ext>
                  </a:extLst>
                </a:gridCol>
                <a:gridCol w="752036">
                  <a:extLst>
                    <a:ext uri="{9D8B030D-6E8A-4147-A177-3AD203B41FA5}">
                      <a16:colId xmlns:a16="http://schemas.microsoft.com/office/drawing/2014/main" val="311551761"/>
                    </a:ext>
                  </a:extLst>
                </a:gridCol>
                <a:gridCol w="1620685">
                  <a:extLst>
                    <a:ext uri="{9D8B030D-6E8A-4147-A177-3AD203B41FA5}">
                      <a16:colId xmlns:a16="http://schemas.microsoft.com/office/drawing/2014/main" val="2981781995"/>
                    </a:ext>
                  </a:extLst>
                </a:gridCol>
                <a:gridCol w="366311">
                  <a:extLst>
                    <a:ext uri="{9D8B030D-6E8A-4147-A177-3AD203B41FA5}">
                      <a16:colId xmlns:a16="http://schemas.microsoft.com/office/drawing/2014/main" val="4126963591"/>
                    </a:ext>
                  </a:extLst>
                </a:gridCol>
                <a:gridCol w="1303383">
                  <a:extLst>
                    <a:ext uri="{9D8B030D-6E8A-4147-A177-3AD203B41FA5}">
                      <a16:colId xmlns:a16="http://schemas.microsoft.com/office/drawing/2014/main" val="3924751377"/>
                    </a:ext>
                  </a:extLst>
                </a:gridCol>
                <a:gridCol w="820200">
                  <a:extLst>
                    <a:ext uri="{9D8B030D-6E8A-4147-A177-3AD203B41FA5}">
                      <a16:colId xmlns:a16="http://schemas.microsoft.com/office/drawing/2014/main" val="2807075957"/>
                    </a:ext>
                  </a:extLst>
                </a:gridCol>
                <a:gridCol w="502637">
                  <a:extLst>
                    <a:ext uri="{9D8B030D-6E8A-4147-A177-3AD203B41FA5}">
                      <a16:colId xmlns:a16="http://schemas.microsoft.com/office/drawing/2014/main" val="3776983534"/>
                    </a:ext>
                  </a:extLst>
                </a:gridCol>
                <a:gridCol w="670560">
                  <a:extLst>
                    <a:ext uri="{9D8B030D-6E8A-4147-A177-3AD203B41FA5}">
                      <a16:colId xmlns:a16="http://schemas.microsoft.com/office/drawing/2014/main" val="2449629424"/>
                    </a:ext>
                  </a:extLst>
                </a:gridCol>
                <a:gridCol w="548640">
                  <a:extLst>
                    <a:ext uri="{9D8B030D-6E8A-4147-A177-3AD203B41FA5}">
                      <a16:colId xmlns:a16="http://schemas.microsoft.com/office/drawing/2014/main" val="4104569805"/>
                    </a:ext>
                  </a:extLst>
                </a:gridCol>
                <a:gridCol w="455604">
                  <a:extLst>
                    <a:ext uri="{9D8B030D-6E8A-4147-A177-3AD203B41FA5}">
                      <a16:colId xmlns:a16="http://schemas.microsoft.com/office/drawing/2014/main" val="2580485926"/>
                    </a:ext>
                  </a:extLst>
                </a:gridCol>
                <a:gridCol w="712797">
                  <a:extLst>
                    <a:ext uri="{9D8B030D-6E8A-4147-A177-3AD203B41FA5}">
                      <a16:colId xmlns:a16="http://schemas.microsoft.com/office/drawing/2014/main" val="3281502069"/>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p1</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dirty="0">
                          <a:solidFill>
                            <a:schemeClr val="tx1"/>
                          </a:solidFill>
                        </a:rPr>
                        <a:t>p2</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50" name="TextBox 49">
            <a:extLst>
              <a:ext uri="{FF2B5EF4-FFF2-40B4-BE49-F238E27FC236}">
                <a16:creationId xmlns:a16="http://schemas.microsoft.com/office/drawing/2014/main" id="{94EA202A-8C7C-1A8F-C084-585D4AE5EF39}"/>
              </a:ext>
            </a:extLst>
          </p:cNvPr>
          <p:cNvSpPr txBox="1"/>
          <p:nvPr/>
        </p:nvSpPr>
        <p:spPr>
          <a:xfrm>
            <a:off x="2072640" y="4349382"/>
            <a:ext cx="802640" cy="369332"/>
          </a:xfrm>
          <a:prstGeom prst="rect">
            <a:avLst/>
          </a:prstGeom>
          <a:noFill/>
        </p:spPr>
        <p:txBody>
          <a:bodyPr wrap="square">
            <a:spAutoFit/>
          </a:bodyPr>
          <a:lstStyle/>
          <a:p>
            <a:r>
              <a:rPr lang="en-US" dirty="0">
                <a:solidFill>
                  <a:schemeClr val="tx1"/>
                </a:solidFill>
              </a:rPr>
              <a:t>300KB</a:t>
            </a:r>
            <a:endParaRPr lang="en-IN" dirty="0"/>
          </a:p>
        </p:txBody>
      </p:sp>
      <p:sp>
        <p:nvSpPr>
          <p:cNvPr id="51" name="TextBox 50">
            <a:extLst>
              <a:ext uri="{FF2B5EF4-FFF2-40B4-BE49-F238E27FC236}">
                <a16:creationId xmlns:a16="http://schemas.microsoft.com/office/drawing/2014/main" id="{79F26A31-2202-3563-6A33-F46CC03AA7D0}"/>
              </a:ext>
            </a:extLst>
          </p:cNvPr>
          <p:cNvSpPr txBox="1"/>
          <p:nvPr/>
        </p:nvSpPr>
        <p:spPr>
          <a:xfrm>
            <a:off x="4246880" y="4339222"/>
            <a:ext cx="802640" cy="369332"/>
          </a:xfrm>
          <a:prstGeom prst="rect">
            <a:avLst/>
          </a:prstGeom>
          <a:noFill/>
        </p:spPr>
        <p:txBody>
          <a:bodyPr wrap="square">
            <a:spAutoFit/>
          </a:bodyPr>
          <a:lstStyle/>
          <a:p>
            <a:r>
              <a:rPr lang="en-US" dirty="0"/>
              <a:t>6</a:t>
            </a:r>
            <a:r>
              <a:rPr lang="en-US" dirty="0">
                <a:solidFill>
                  <a:schemeClr val="tx1"/>
                </a:solidFill>
              </a:rPr>
              <a:t>00KB</a:t>
            </a:r>
            <a:endParaRPr lang="en-IN" dirty="0"/>
          </a:p>
        </p:txBody>
      </p:sp>
      <p:sp>
        <p:nvSpPr>
          <p:cNvPr id="52" name="TextBox 51">
            <a:extLst>
              <a:ext uri="{FF2B5EF4-FFF2-40B4-BE49-F238E27FC236}">
                <a16:creationId xmlns:a16="http://schemas.microsoft.com/office/drawing/2014/main" id="{11F3A818-C20D-2C06-8209-E6DF69212D8D}"/>
              </a:ext>
            </a:extLst>
          </p:cNvPr>
          <p:cNvSpPr txBox="1"/>
          <p:nvPr/>
        </p:nvSpPr>
        <p:spPr>
          <a:xfrm>
            <a:off x="5811520" y="434938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53" name="TextBox 52">
            <a:extLst>
              <a:ext uri="{FF2B5EF4-FFF2-40B4-BE49-F238E27FC236}">
                <a16:creationId xmlns:a16="http://schemas.microsoft.com/office/drawing/2014/main" id="{E78C7A21-C158-4B33-7BF2-ED53A2A948FD}"/>
              </a:ext>
            </a:extLst>
          </p:cNvPr>
          <p:cNvSpPr txBox="1"/>
          <p:nvPr/>
        </p:nvSpPr>
        <p:spPr>
          <a:xfrm>
            <a:off x="6929120" y="432906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55" name="TextBox 54">
            <a:extLst>
              <a:ext uri="{FF2B5EF4-FFF2-40B4-BE49-F238E27FC236}">
                <a16:creationId xmlns:a16="http://schemas.microsoft.com/office/drawing/2014/main" id="{8E29C7FC-61BE-4ACA-AAA8-19DC16C94686}"/>
              </a:ext>
            </a:extLst>
          </p:cNvPr>
          <p:cNvSpPr txBox="1"/>
          <p:nvPr/>
        </p:nvSpPr>
        <p:spPr>
          <a:xfrm>
            <a:off x="9880600" y="4349382"/>
            <a:ext cx="802640" cy="369332"/>
          </a:xfrm>
          <a:prstGeom prst="rect">
            <a:avLst/>
          </a:prstGeom>
          <a:noFill/>
        </p:spPr>
        <p:txBody>
          <a:bodyPr wrap="square">
            <a:spAutoFit/>
          </a:bodyPr>
          <a:lstStyle/>
          <a:p>
            <a:r>
              <a:rPr lang="en-US" dirty="0">
                <a:solidFill>
                  <a:schemeClr val="tx1"/>
                </a:solidFill>
              </a:rPr>
              <a:t>125KB</a:t>
            </a:r>
            <a:endParaRPr lang="en-IN" dirty="0"/>
          </a:p>
        </p:txBody>
      </p:sp>
      <p:sp>
        <p:nvSpPr>
          <p:cNvPr id="57" name="TextBox 56">
            <a:extLst>
              <a:ext uri="{FF2B5EF4-FFF2-40B4-BE49-F238E27FC236}">
                <a16:creationId xmlns:a16="http://schemas.microsoft.com/office/drawing/2014/main" id="{8A7D2F31-9F8F-BECD-CBF5-1A94B2BC5C9C}"/>
              </a:ext>
            </a:extLst>
          </p:cNvPr>
          <p:cNvSpPr txBox="1"/>
          <p:nvPr/>
        </p:nvSpPr>
        <p:spPr>
          <a:xfrm>
            <a:off x="8793480" y="4353374"/>
            <a:ext cx="802640" cy="369332"/>
          </a:xfrm>
          <a:prstGeom prst="rect">
            <a:avLst/>
          </a:prstGeom>
          <a:noFill/>
        </p:spPr>
        <p:txBody>
          <a:bodyPr wrap="square">
            <a:spAutoFit/>
          </a:bodyPr>
          <a:lstStyle/>
          <a:p>
            <a:r>
              <a:rPr lang="en-US" dirty="0"/>
              <a:t>135</a:t>
            </a:r>
            <a:r>
              <a:rPr lang="en-US" dirty="0">
                <a:solidFill>
                  <a:schemeClr val="tx1"/>
                </a:solidFill>
              </a:rPr>
              <a:t>KB</a:t>
            </a:r>
            <a:endParaRPr lang="en-IN" dirty="0"/>
          </a:p>
        </p:txBody>
      </p:sp>
      <p:sp>
        <p:nvSpPr>
          <p:cNvPr id="58" name="TextBox 57">
            <a:extLst>
              <a:ext uri="{FF2B5EF4-FFF2-40B4-BE49-F238E27FC236}">
                <a16:creationId xmlns:a16="http://schemas.microsoft.com/office/drawing/2014/main" id="{BFE32B76-0C68-888E-B6FD-3FA299EB6105}"/>
              </a:ext>
            </a:extLst>
          </p:cNvPr>
          <p:cNvSpPr txBox="1"/>
          <p:nvPr/>
        </p:nvSpPr>
        <p:spPr>
          <a:xfrm>
            <a:off x="213360" y="1321702"/>
            <a:ext cx="1036320" cy="369332"/>
          </a:xfrm>
          <a:prstGeom prst="rect">
            <a:avLst/>
          </a:prstGeom>
          <a:noFill/>
        </p:spPr>
        <p:txBody>
          <a:bodyPr wrap="square" rtlCol="0">
            <a:spAutoFit/>
          </a:bodyPr>
          <a:lstStyle/>
          <a:p>
            <a:r>
              <a:rPr lang="en-US" b="1" dirty="0"/>
              <a:t>worst-fit</a:t>
            </a:r>
            <a:endParaRPr lang="en-IN" b="1" dirty="0"/>
          </a:p>
        </p:txBody>
      </p:sp>
      <p:sp>
        <p:nvSpPr>
          <p:cNvPr id="59" name="Arrow: Up 58">
            <a:extLst>
              <a:ext uri="{FF2B5EF4-FFF2-40B4-BE49-F238E27FC236}">
                <a16:creationId xmlns:a16="http://schemas.microsoft.com/office/drawing/2014/main" id="{7E69920C-A504-8F07-53B4-89F3DE2D95F6}"/>
              </a:ext>
            </a:extLst>
          </p:cNvPr>
          <p:cNvSpPr/>
          <p:nvPr/>
        </p:nvSpPr>
        <p:spPr>
          <a:xfrm rot="13658159">
            <a:off x="8788401" y="1176102"/>
            <a:ext cx="162560" cy="36933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Arrow: Up 59">
            <a:extLst>
              <a:ext uri="{FF2B5EF4-FFF2-40B4-BE49-F238E27FC236}">
                <a16:creationId xmlns:a16="http://schemas.microsoft.com/office/drawing/2014/main" id="{8A747ACA-18A9-02A3-F91A-26410184DC8D}"/>
              </a:ext>
            </a:extLst>
          </p:cNvPr>
          <p:cNvSpPr/>
          <p:nvPr/>
        </p:nvSpPr>
        <p:spPr>
          <a:xfrm rot="13658159">
            <a:off x="9057639" y="2576985"/>
            <a:ext cx="162560" cy="36933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30099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38" grpId="0"/>
      <p:bldP spid="42" grpId="0"/>
      <p:bldP spid="43" grpId="0"/>
      <p:bldP spid="44" grpId="0"/>
      <p:bldP spid="45" grpId="0"/>
      <p:bldP spid="46" grpId="0"/>
      <p:bldP spid="47" grpId="0"/>
      <p:bldP spid="48" grpId="0"/>
      <p:bldP spid="50" grpId="0"/>
      <p:bldP spid="51" grpId="0"/>
      <p:bldP spid="52" grpId="0"/>
      <p:bldP spid="53" grpId="0"/>
      <p:bldP spid="55" grpId="0"/>
      <p:bldP spid="57" grpId="0"/>
      <p:bldP spid="6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CDA70-130A-969A-9E2E-4C3C19104E2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D6D4056-7E5B-A15C-5C3D-864BA3360EF3}"/>
              </a:ext>
            </a:extLst>
          </p:cNvPr>
          <p:cNvSpPr txBox="1"/>
          <p:nvPr/>
        </p:nvSpPr>
        <p:spPr>
          <a:xfrm>
            <a:off x="847790" y="169074"/>
            <a:ext cx="9789729" cy="1107996"/>
          </a:xfrm>
          <a:prstGeom prst="rect">
            <a:avLst/>
          </a:prstGeom>
          <a:noFill/>
        </p:spPr>
        <p:txBody>
          <a:bodyPr wrap="square">
            <a:spAutoFit/>
          </a:bodyPr>
          <a:lstStyle/>
          <a:p>
            <a:pPr algn="l"/>
            <a:r>
              <a:rPr lang="en-US" sz="2200" b="0" i="0" u="none" strike="noStrike" baseline="0" dirty="0">
                <a:latin typeface="Times New Roman" panose="02020603050405020304" pitchFamily="18" charset="0"/>
                <a:cs typeface="Times New Roman" panose="02020603050405020304" pitchFamily="18" charset="0"/>
              </a:rPr>
              <a:t>Given six memory partitions of 300 KB, 600 KB, 350 KB, 200 KB, 750 KB, and 125 KB (in order), how would the first-fit, best-fit, and worst-fit algorithms place processes of size 115 KB, 500 KB, 358 KB, 200 KB, and </a:t>
            </a:r>
            <a:r>
              <a:rPr lang="en-IN" sz="2200" b="0" i="0" u="none" strike="noStrike" baseline="0" dirty="0">
                <a:latin typeface="Times New Roman" panose="02020603050405020304" pitchFamily="18" charset="0"/>
                <a:cs typeface="Times New Roman" panose="02020603050405020304" pitchFamily="18" charset="0"/>
              </a:rPr>
              <a:t>375 KB (in order)?</a:t>
            </a:r>
            <a:endParaRPr lang="en-IN" sz="2200" dirty="0">
              <a:latin typeface="Times New Roman" panose="02020603050405020304" pitchFamily="18" charset="0"/>
              <a:cs typeface="Times New Roman" panose="02020603050405020304" pitchFamily="18" charset="0"/>
            </a:endParaRPr>
          </a:p>
        </p:txBody>
      </p:sp>
      <p:graphicFrame>
        <p:nvGraphicFramePr>
          <p:cNvPr id="49" name="Table 48">
            <a:extLst>
              <a:ext uri="{FF2B5EF4-FFF2-40B4-BE49-F238E27FC236}">
                <a16:creationId xmlns:a16="http://schemas.microsoft.com/office/drawing/2014/main" id="{C1A6476F-36C7-D487-A83C-7C7C7BB1BDEE}"/>
              </a:ext>
            </a:extLst>
          </p:cNvPr>
          <p:cNvGraphicFramePr>
            <a:graphicFrameLocks noGrp="1"/>
          </p:cNvGraphicFramePr>
          <p:nvPr>
            <p:extLst>
              <p:ext uri="{D42A27DB-BD31-4B8C-83A1-F6EECF244321}">
                <p14:modId xmlns:p14="http://schemas.microsoft.com/office/powerpoint/2010/main" val="4239904910"/>
              </p:ext>
            </p:extLst>
          </p:nvPr>
        </p:nvGraphicFramePr>
        <p:xfrm>
          <a:off x="1341119" y="1623906"/>
          <a:ext cx="9276082" cy="702734"/>
        </p:xfrm>
        <a:graphic>
          <a:graphicData uri="http://schemas.openxmlformats.org/drawingml/2006/table">
            <a:tbl>
              <a:tblPr firstRow="1" bandRow="1">
                <a:tableStyleId>{5C22544A-7EE6-4342-B048-85BDC9FD1C3A}</a:tableStyleId>
              </a:tblPr>
              <a:tblGrid>
                <a:gridCol w="546800">
                  <a:extLst>
                    <a:ext uri="{9D8B030D-6E8A-4147-A177-3AD203B41FA5}">
                      <a16:colId xmlns:a16="http://schemas.microsoft.com/office/drawing/2014/main" val="3958337412"/>
                    </a:ext>
                  </a:extLst>
                </a:gridCol>
                <a:gridCol w="976429">
                  <a:extLst>
                    <a:ext uri="{9D8B030D-6E8A-4147-A177-3AD203B41FA5}">
                      <a16:colId xmlns:a16="http://schemas.microsoft.com/office/drawing/2014/main" val="1922101748"/>
                    </a:ext>
                  </a:extLst>
                </a:gridCol>
                <a:gridCol w="752036">
                  <a:extLst>
                    <a:ext uri="{9D8B030D-6E8A-4147-A177-3AD203B41FA5}">
                      <a16:colId xmlns:a16="http://schemas.microsoft.com/office/drawing/2014/main" val="311551761"/>
                    </a:ext>
                  </a:extLst>
                </a:gridCol>
                <a:gridCol w="1620685">
                  <a:extLst>
                    <a:ext uri="{9D8B030D-6E8A-4147-A177-3AD203B41FA5}">
                      <a16:colId xmlns:a16="http://schemas.microsoft.com/office/drawing/2014/main" val="2981781995"/>
                    </a:ext>
                  </a:extLst>
                </a:gridCol>
                <a:gridCol w="366311">
                  <a:extLst>
                    <a:ext uri="{9D8B030D-6E8A-4147-A177-3AD203B41FA5}">
                      <a16:colId xmlns:a16="http://schemas.microsoft.com/office/drawing/2014/main" val="4126963591"/>
                    </a:ext>
                  </a:extLst>
                </a:gridCol>
                <a:gridCol w="1303383">
                  <a:extLst>
                    <a:ext uri="{9D8B030D-6E8A-4147-A177-3AD203B41FA5}">
                      <a16:colId xmlns:a16="http://schemas.microsoft.com/office/drawing/2014/main" val="3924751377"/>
                    </a:ext>
                  </a:extLst>
                </a:gridCol>
                <a:gridCol w="820200">
                  <a:extLst>
                    <a:ext uri="{9D8B030D-6E8A-4147-A177-3AD203B41FA5}">
                      <a16:colId xmlns:a16="http://schemas.microsoft.com/office/drawing/2014/main" val="2807075957"/>
                    </a:ext>
                  </a:extLst>
                </a:gridCol>
                <a:gridCol w="502637">
                  <a:extLst>
                    <a:ext uri="{9D8B030D-6E8A-4147-A177-3AD203B41FA5}">
                      <a16:colId xmlns:a16="http://schemas.microsoft.com/office/drawing/2014/main" val="3776983534"/>
                    </a:ext>
                  </a:extLst>
                </a:gridCol>
                <a:gridCol w="670560">
                  <a:extLst>
                    <a:ext uri="{9D8B030D-6E8A-4147-A177-3AD203B41FA5}">
                      <a16:colId xmlns:a16="http://schemas.microsoft.com/office/drawing/2014/main" val="2449629424"/>
                    </a:ext>
                  </a:extLst>
                </a:gridCol>
                <a:gridCol w="548640">
                  <a:extLst>
                    <a:ext uri="{9D8B030D-6E8A-4147-A177-3AD203B41FA5}">
                      <a16:colId xmlns:a16="http://schemas.microsoft.com/office/drawing/2014/main" val="4104569805"/>
                    </a:ext>
                  </a:extLst>
                </a:gridCol>
                <a:gridCol w="455604">
                  <a:extLst>
                    <a:ext uri="{9D8B030D-6E8A-4147-A177-3AD203B41FA5}">
                      <a16:colId xmlns:a16="http://schemas.microsoft.com/office/drawing/2014/main" val="2580485926"/>
                    </a:ext>
                  </a:extLst>
                </a:gridCol>
                <a:gridCol w="712797">
                  <a:extLst>
                    <a:ext uri="{9D8B030D-6E8A-4147-A177-3AD203B41FA5}">
                      <a16:colId xmlns:a16="http://schemas.microsoft.com/office/drawing/2014/main" val="3281502069"/>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p1</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dirty="0">
                          <a:solidFill>
                            <a:schemeClr val="tx1"/>
                          </a:solidFill>
                        </a:rPr>
                        <a:t>p2</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50" name="TextBox 49">
            <a:extLst>
              <a:ext uri="{FF2B5EF4-FFF2-40B4-BE49-F238E27FC236}">
                <a16:creationId xmlns:a16="http://schemas.microsoft.com/office/drawing/2014/main" id="{829036FB-C466-5D38-37FA-6DDE80AFC282}"/>
              </a:ext>
            </a:extLst>
          </p:cNvPr>
          <p:cNvSpPr txBox="1"/>
          <p:nvPr/>
        </p:nvSpPr>
        <p:spPr>
          <a:xfrm>
            <a:off x="2072640" y="1209942"/>
            <a:ext cx="802640" cy="369332"/>
          </a:xfrm>
          <a:prstGeom prst="rect">
            <a:avLst/>
          </a:prstGeom>
          <a:noFill/>
        </p:spPr>
        <p:txBody>
          <a:bodyPr wrap="square">
            <a:spAutoFit/>
          </a:bodyPr>
          <a:lstStyle/>
          <a:p>
            <a:r>
              <a:rPr lang="en-US" dirty="0">
                <a:solidFill>
                  <a:schemeClr val="tx1"/>
                </a:solidFill>
              </a:rPr>
              <a:t>300KB</a:t>
            </a:r>
            <a:endParaRPr lang="en-IN" dirty="0"/>
          </a:p>
        </p:txBody>
      </p:sp>
      <p:sp>
        <p:nvSpPr>
          <p:cNvPr id="51" name="TextBox 50">
            <a:extLst>
              <a:ext uri="{FF2B5EF4-FFF2-40B4-BE49-F238E27FC236}">
                <a16:creationId xmlns:a16="http://schemas.microsoft.com/office/drawing/2014/main" id="{81E7B53E-7DC6-37DE-17B7-8417461FE205}"/>
              </a:ext>
            </a:extLst>
          </p:cNvPr>
          <p:cNvSpPr txBox="1"/>
          <p:nvPr/>
        </p:nvSpPr>
        <p:spPr>
          <a:xfrm>
            <a:off x="4246880" y="1199782"/>
            <a:ext cx="802640" cy="369332"/>
          </a:xfrm>
          <a:prstGeom prst="rect">
            <a:avLst/>
          </a:prstGeom>
          <a:noFill/>
        </p:spPr>
        <p:txBody>
          <a:bodyPr wrap="square">
            <a:spAutoFit/>
          </a:bodyPr>
          <a:lstStyle/>
          <a:p>
            <a:r>
              <a:rPr lang="en-US" dirty="0"/>
              <a:t>6</a:t>
            </a:r>
            <a:r>
              <a:rPr lang="en-US" dirty="0">
                <a:solidFill>
                  <a:schemeClr val="tx1"/>
                </a:solidFill>
              </a:rPr>
              <a:t>00KB</a:t>
            </a:r>
            <a:endParaRPr lang="en-IN" dirty="0"/>
          </a:p>
        </p:txBody>
      </p:sp>
      <p:sp>
        <p:nvSpPr>
          <p:cNvPr id="52" name="TextBox 51">
            <a:extLst>
              <a:ext uri="{FF2B5EF4-FFF2-40B4-BE49-F238E27FC236}">
                <a16:creationId xmlns:a16="http://schemas.microsoft.com/office/drawing/2014/main" id="{EC8D419B-D743-76E5-810D-461D7A92B950}"/>
              </a:ext>
            </a:extLst>
          </p:cNvPr>
          <p:cNvSpPr txBox="1"/>
          <p:nvPr/>
        </p:nvSpPr>
        <p:spPr>
          <a:xfrm>
            <a:off x="5811520" y="120994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53" name="TextBox 52">
            <a:extLst>
              <a:ext uri="{FF2B5EF4-FFF2-40B4-BE49-F238E27FC236}">
                <a16:creationId xmlns:a16="http://schemas.microsoft.com/office/drawing/2014/main" id="{1AE4C840-B871-A9D5-4B2D-AEC983969306}"/>
              </a:ext>
            </a:extLst>
          </p:cNvPr>
          <p:cNvSpPr txBox="1"/>
          <p:nvPr/>
        </p:nvSpPr>
        <p:spPr>
          <a:xfrm>
            <a:off x="6929120" y="118962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55" name="TextBox 54">
            <a:extLst>
              <a:ext uri="{FF2B5EF4-FFF2-40B4-BE49-F238E27FC236}">
                <a16:creationId xmlns:a16="http://schemas.microsoft.com/office/drawing/2014/main" id="{8839D13F-BC35-304F-1835-1ED00B7B24B6}"/>
              </a:ext>
            </a:extLst>
          </p:cNvPr>
          <p:cNvSpPr txBox="1"/>
          <p:nvPr/>
        </p:nvSpPr>
        <p:spPr>
          <a:xfrm>
            <a:off x="9880600" y="1209942"/>
            <a:ext cx="802640" cy="369332"/>
          </a:xfrm>
          <a:prstGeom prst="rect">
            <a:avLst/>
          </a:prstGeom>
          <a:noFill/>
        </p:spPr>
        <p:txBody>
          <a:bodyPr wrap="square">
            <a:spAutoFit/>
          </a:bodyPr>
          <a:lstStyle/>
          <a:p>
            <a:r>
              <a:rPr lang="en-US" dirty="0">
                <a:solidFill>
                  <a:schemeClr val="tx1"/>
                </a:solidFill>
              </a:rPr>
              <a:t>125KB</a:t>
            </a:r>
            <a:endParaRPr lang="en-IN" dirty="0"/>
          </a:p>
        </p:txBody>
      </p:sp>
      <p:sp>
        <p:nvSpPr>
          <p:cNvPr id="57" name="TextBox 56">
            <a:extLst>
              <a:ext uri="{FF2B5EF4-FFF2-40B4-BE49-F238E27FC236}">
                <a16:creationId xmlns:a16="http://schemas.microsoft.com/office/drawing/2014/main" id="{6A131932-B10D-E21A-54A9-9EB40E8A446C}"/>
              </a:ext>
            </a:extLst>
          </p:cNvPr>
          <p:cNvSpPr txBox="1"/>
          <p:nvPr/>
        </p:nvSpPr>
        <p:spPr>
          <a:xfrm>
            <a:off x="8793480" y="1213934"/>
            <a:ext cx="802640" cy="369332"/>
          </a:xfrm>
          <a:prstGeom prst="rect">
            <a:avLst/>
          </a:prstGeom>
          <a:noFill/>
        </p:spPr>
        <p:txBody>
          <a:bodyPr wrap="square">
            <a:spAutoFit/>
          </a:bodyPr>
          <a:lstStyle/>
          <a:p>
            <a:r>
              <a:rPr lang="en-US" dirty="0"/>
              <a:t>135</a:t>
            </a:r>
            <a:r>
              <a:rPr lang="en-US" dirty="0">
                <a:solidFill>
                  <a:schemeClr val="tx1"/>
                </a:solidFill>
              </a:rPr>
              <a:t>KB</a:t>
            </a:r>
            <a:endParaRPr lang="en-IN" dirty="0"/>
          </a:p>
        </p:txBody>
      </p:sp>
      <p:sp>
        <p:nvSpPr>
          <p:cNvPr id="2" name="TextBox 1">
            <a:extLst>
              <a:ext uri="{FF2B5EF4-FFF2-40B4-BE49-F238E27FC236}">
                <a16:creationId xmlns:a16="http://schemas.microsoft.com/office/drawing/2014/main" id="{FF972297-9525-6BA8-3C21-6D3ECC3DDC24}"/>
              </a:ext>
            </a:extLst>
          </p:cNvPr>
          <p:cNvSpPr txBox="1"/>
          <p:nvPr/>
        </p:nvSpPr>
        <p:spPr>
          <a:xfrm>
            <a:off x="472440" y="2535380"/>
            <a:ext cx="1356360" cy="369332"/>
          </a:xfrm>
          <a:prstGeom prst="rect">
            <a:avLst/>
          </a:prstGeom>
          <a:noFill/>
        </p:spPr>
        <p:txBody>
          <a:bodyPr wrap="square">
            <a:spAutoFit/>
          </a:bodyPr>
          <a:lstStyle/>
          <a:p>
            <a:r>
              <a:rPr lang="en-US" sz="1800" b="0" i="0" u="none" strike="noStrike" baseline="0" dirty="0">
                <a:latin typeface="Times New Roman" panose="02020603050405020304" pitchFamily="18" charset="0"/>
                <a:cs typeface="Times New Roman" panose="02020603050405020304" pitchFamily="18" charset="0"/>
              </a:rPr>
              <a:t>For 358 KB</a:t>
            </a:r>
            <a:endParaRPr lang="en-IN" dirty="0"/>
          </a:p>
        </p:txBody>
      </p:sp>
      <p:graphicFrame>
        <p:nvGraphicFramePr>
          <p:cNvPr id="3" name="Table 2">
            <a:extLst>
              <a:ext uri="{FF2B5EF4-FFF2-40B4-BE49-F238E27FC236}">
                <a16:creationId xmlns:a16="http://schemas.microsoft.com/office/drawing/2014/main" id="{110E5AFA-437C-44EE-3593-9945F8DCFA72}"/>
              </a:ext>
            </a:extLst>
          </p:cNvPr>
          <p:cNvGraphicFramePr>
            <a:graphicFrameLocks noGrp="1"/>
          </p:cNvGraphicFramePr>
          <p:nvPr>
            <p:extLst>
              <p:ext uri="{D42A27DB-BD31-4B8C-83A1-F6EECF244321}">
                <p14:modId xmlns:p14="http://schemas.microsoft.com/office/powerpoint/2010/main" val="3213511482"/>
              </p:ext>
            </p:extLst>
          </p:nvPr>
        </p:nvGraphicFramePr>
        <p:xfrm>
          <a:off x="1320799" y="3005666"/>
          <a:ext cx="9276083" cy="702734"/>
        </p:xfrm>
        <a:graphic>
          <a:graphicData uri="http://schemas.openxmlformats.org/drawingml/2006/table">
            <a:tbl>
              <a:tblPr firstRow="1" bandRow="1">
                <a:tableStyleId>{5C22544A-7EE6-4342-B048-85BDC9FD1C3A}</a:tableStyleId>
              </a:tblPr>
              <a:tblGrid>
                <a:gridCol w="546800">
                  <a:extLst>
                    <a:ext uri="{9D8B030D-6E8A-4147-A177-3AD203B41FA5}">
                      <a16:colId xmlns:a16="http://schemas.microsoft.com/office/drawing/2014/main" val="3958337412"/>
                    </a:ext>
                  </a:extLst>
                </a:gridCol>
                <a:gridCol w="976429">
                  <a:extLst>
                    <a:ext uri="{9D8B030D-6E8A-4147-A177-3AD203B41FA5}">
                      <a16:colId xmlns:a16="http://schemas.microsoft.com/office/drawing/2014/main" val="1922101748"/>
                    </a:ext>
                  </a:extLst>
                </a:gridCol>
                <a:gridCol w="752036">
                  <a:extLst>
                    <a:ext uri="{9D8B030D-6E8A-4147-A177-3AD203B41FA5}">
                      <a16:colId xmlns:a16="http://schemas.microsoft.com/office/drawing/2014/main" val="311551761"/>
                    </a:ext>
                  </a:extLst>
                </a:gridCol>
                <a:gridCol w="986096">
                  <a:extLst>
                    <a:ext uri="{9D8B030D-6E8A-4147-A177-3AD203B41FA5}">
                      <a16:colId xmlns:a16="http://schemas.microsoft.com/office/drawing/2014/main" val="2981781995"/>
                    </a:ext>
                  </a:extLst>
                </a:gridCol>
                <a:gridCol w="634590">
                  <a:extLst>
                    <a:ext uri="{9D8B030D-6E8A-4147-A177-3AD203B41FA5}">
                      <a16:colId xmlns:a16="http://schemas.microsoft.com/office/drawing/2014/main" val="2788974123"/>
                    </a:ext>
                  </a:extLst>
                </a:gridCol>
                <a:gridCol w="366311">
                  <a:extLst>
                    <a:ext uri="{9D8B030D-6E8A-4147-A177-3AD203B41FA5}">
                      <a16:colId xmlns:a16="http://schemas.microsoft.com/office/drawing/2014/main" val="4126963591"/>
                    </a:ext>
                  </a:extLst>
                </a:gridCol>
                <a:gridCol w="1303383">
                  <a:extLst>
                    <a:ext uri="{9D8B030D-6E8A-4147-A177-3AD203B41FA5}">
                      <a16:colId xmlns:a16="http://schemas.microsoft.com/office/drawing/2014/main" val="3924751377"/>
                    </a:ext>
                  </a:extLst>
                </a:gridCol>
                <a:gridCol w="820200">
                  <a:extLst>
                    <a:ext uri="{9D8B030D-6E8A-4147-A177-3AD203B41FA5}">
                      <a16:colId xmlns:a16="http://schemas.microsoft.com/office/drawing/2014/main" val="2807075957"/>
                    </a:ext>
                  </a:extLst>
                </a:gridCol>
                <a:gridCol w="502637">
                  <a:extLst>
                    <a:ext uri="{9D8B030D-6E8A-4147-A177-3AD203B41FA5}">
                      <a16:colId xmlns:a16="http://schemas.microsoft.com/office/drawing/2014/main" val="3776983534"/>
                    </a:ext>
                  </a:extLst>
                </a:gridCol>
                <a:gridCol w="670560">
                  <a:extLst>
                    <a:ext uri="{9D8B030D-6E8A-4147-A177-3AD203B41FA5}">
                      <a16:colId xmlns:a16="http://schemas.microsoft.com/office/drawing/2014/main" val="2449629424"/>
                    </a:ext>
                  </a:extLst>
                </a:gridCol>
                <a:gridCol w="548640">
                  <a:extLst>
                    <a:ext uri="{9D8B030D-6E8A-4147-A177-3AD203B41FA5}">
                      <a16:colId xmlns:a16="http://schemas.microsoft.com/office/drawing/2014/main" val="4104569805"/>
                    </a:ext>
                  </a:extLst>
                </a:gridCol>
                <a:gridCol w="455604">
                  <a:extLst>
                    <a:ext uri="{9D8B030D-6E8A-4147-A177-3AD203B41FA5}">
                      <a16:colId xmlns:a16="http://schemas.microsoft.com/office/drawing/2014/main" val="2580485926"/>
                    </a:ext>
                  </a:extLst>
                </a:gridCol>
                <a:gridCol w="712797">
                  <a:extLst>
                    <a:ext uri="{9D8B030D-6E8A-4147-A177-3AD203B41FA5}">
                      <a16:colId xmlns:a16="http://schemas.microsoft.com/office/drawing/2014/main" val="3281502069"/>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p3</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p1</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dirty="0">
                          <a:solidFill>
                            <a:schemeClr val="tx1"/>
                          </a:solidFill>
                        </a:rPr>
                        <a:t>p2</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12" name="TextBox 11">
            <a:extLst>
              <a:ext uri="{FF2B5EF4-FFF2-40B4-BE49-F238E27FC236}">
                <a16:creationId xmlns:a16="http://schemas.microsoft.com/office/drawing/2014/main" id="{B15E3A4B-2410-EBED-B7AF-78B3DE3F3948}"/>
              </a:ext>
            </a:extLst>
          </p:cNvPr>
          <p:cNvSpPr txBox="1"/>
          <p:nvPr/>
        </p:nvSpPr>
        <p:spPr>
          <a:xfrm>
            <a:off x="2052320" y="2591702"/>
            <a:ext cx="802640" cy="369332"/>
          </a:xfrm>
          <a:prstGeom prst="rect">
            <a:avLst/>
          </a:prstGeom>
          <a:noFill/>
        </p:spPr>
        <p:txBody>
          <a:bodyPr wrap="square">
            <a:spAutoFit/>
          </a:bodyPr>
          <a:lstStyle/>
          <a:p>
            <a:r>
              <a:rPr lang="en-US" dirty="0">
                <a:solidFill>
                  <a:schemeClr val="tx1"/>
                </a:solidFill>
              </a:rPr>
              <a:t>300KB</a:t>
            </a:r>
            <a:endParaRPr lang="en-IN" dirty="0"/>
          </a:p>
        </p:txBody>
      </p:sp>
      <p:sp>
        <p:nvSpPr>
          <p:cNvPr id="13" name="TextBox 12">
            <a:extLst>
              <a:ext uri="{FF2B5EF4-FFF2-40B4-BE49-F238E27FC236}">
                <a16:creationId xmlns:a16="http://schemas.microsoft.com/office/drawing/2014/main" id="{E9E4B91F-9862-20BA-247F-D1983A60AFB0}"/>
              </a:ext>
            </a:extLst>
          </p:cNvPr>
          <p:cNvSpPr txBox="1"/>
          <p:nvPr/>
        </p:nvSpPr>
        <p:spPr>
          <a:xfrm>
            <a:off x="4521200" y="2679406"/>
            <a:ext cx="802640" cy="369332"/>
          </a:xfrm>
          <a:prstGeom prst="rect">
            <a:avLst/>
          </a:prstGeom>
          <a:noFill/>
        </p:spPr>
        <p:txBody>
          <a:bodyPr wrap="square">
            <a:spAutoFit/>
          </a:bodyPr>
          <a:lstStyle/>
          <a:p>
            <a:r>
              <a:rPr lang="en-US" dirty="0">
                <a:solidFill>
                  <a:schemeClr val="tx1"/>
                </a:solidFill>
              </a:rPr>
              <a:t>242KB</a:t>
            </a:r>
            <a:endParaRPr lang="en-IN" dirty="0"/>
          </a:p>
        </p:txBody>
      </p:sp>
      <p:sp>
        <p:nvSpPr>
          <p:cNvPr id="14" name="TextBox 13">
            <a:extLst>
              <a:ext uri="{FF2B5EF4-FFF2-40B4-BE49-F238E27FC236}">
                <a16:creationId xmlns:a16="http://schemas.microsoft.com/office/drawing/2014/main" id="{4CF8F39A-2FBB-446E-6C81-7B93205411E2}"/>
              </a:ext>
            </a:extLst>
          </p:cNvPr>
          <p:cNvSpPr txBox="1"/>
          <p:nvPr/>
        </p:nvSpPr>
        <p:spPr>
          <a:xfrm>
            <a:off x="5791200" y="2591702"/>
            <a:ext cx="802640" cy="369332"/>
          </a:xfrm>
          <a:prstGeom prst="rect">
            <a:avLst/>
          </a:prstGeom>
          <a:noFill/>
        </p:spPr>
        <p:txBody>
          <a:bodyPr wrap="square">
            <a:spAutoFit/>
          </a:bodyPr>
          <a:lstStyle/>
          <a:p>
            <a:r>
              <a:rPr lang="en-US" dirty="0">
                <a:solidFill>
                  <a:schemeClr val="tx1"/>
                </a:solidFill>
              </a:rPr>
              <a:t>350KB</a:t>
            </a:r>
            <a:endParaRPr lang="en-IN" dirty="0"/>
          </a:p>
        </p:txBody>
      </p:sp>
      <p:sp>
        <p:nvSpPr>
          <p:cNvPr id="15" name="TextBox 14">
            <a:extLst>
              <a:ext uri="{FF2B5EF4-FFF2-40B4-BE49-F238E27FC236}">
                <a16:creationId xmlns:a16="http://schemas.microsoft.com/office/drawing/2014/main" id="{2B3F0E82-1C8C-4AA4-A70B-AE6BEB2E8250}"/>
              </a:ext>
            </a:extLst>
          </p:cNvPr>
          <p:cNvSpPr txBox="1"/>
          <p:nvPr/>
        </p:nvSpPr>
        <p:spPr>
          <a:xfrm>
            <a:off x="6908800" y="257138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16" name="TextBox 15">
            <a:extLst>
              <a:ext uri="{FF2B5EF4-FFF2-40B4-BE49-F238E27FC236}">
                <a16:creationId xmlns:a16="http://schemas.microsoft.com/office/drawing/2014/main" id="{31CB7C08-A156-F0ED-8050-BD9CC942B431}"/>
              </a:ext>
            </a:extLst>
          </p:cNvPr>
          <p:cNvSpPr txBox="1"/>
          <p:nvPr/>
        </p:nvSpPr>
        <p:spPr>
          <a:xfrm>
            <a:off x="9860280" y="2591702"/>
            <a:ext cx="802640" cy="369332"/>
          </a:xfrm>
          <a:prstGeom prst="rect">
            <a:avLst/>
          </a:prstGeom>
          <a:noFill/>
        </p:spPr>
        <p:txBody>
          <a:bodyPr wrap="square">
            <a:spAutoFit/>
          </a:bodyPr>
          <a:lstStyle/>
          <a:p>
            <a:r>
              <a:rPr lang="en-US" dirty="0">
                <a:solidFill>
                  <a:schemeClr val="tx1"/>
                </a:solidFill>
              </a:rPr>
              <a:t>125KB</a:t>
            </a:r>
            <a:endParaRPr lang="en-IN" dirty="0"/>
          </a:p>
        </p:txBody>
      </p:sp>
      <p:sp>
        <p:nvSpPr>
          <p:cNvPr id="17" name="TextBox 16">
            <a:extLst>
              <a:ext uri="{FF2B5EF4-FFF2-40B4-BE49-F238E27FC236}">
                <a16:creationId xmlns:a16="http://schemas.microsoft.com/office/drawing/2014/main" id="{BA020476-5253-2189-7214-CB9C03F41093}"/>
              </a:ext>
            </a:extLst>
          </p:cNvPr>
          <p:cNvSpPr txBox="1"/>
          <p:nvPr/>
        </p:nvSpPr>
        <p:spPr>
          <a:xfrm>
            <a:off x="8773160" y="2595694"/>
            <a:ext cx="802640" cy="369332"/>
          </a:xfrm>
          <a:prstGeom prst="rect">
            <a:avLst/>
          </a:prstGeom>
          <a:noFill/>
        </p:spPr>
        <p:txBody>
          <a:bodyPr wrap="square">
            <a:spAutoFit/>
          </a:bodyPr>
          <a:lstStyle/>
          <a:p>
            <a:r>
              <a:rPr lang="en-US" dirty="0"/>
              <a:t>135</a:t>
            </a:r>
            <a:r>
              <a:rPr lang="en-US" dirty="0">
                <a:solidFill>
                  <a:schemeClr val="tx1"/>
                </a:solidFill>
              </a:rPr>
              <a:t>KB</a:t>
            </a:r>
            <a:endParaRPr lang="en-IN" dirty="0"/>
          </a:p>
        </p:txBody>
      </p:sp>
      <p:sp>
        <p:nvSpPr>
          <p:cNvPr id="18" name="TextBox 17">
            <a:extLst>
              <a:ext uri="{FF2B5EF4-FFF2-40B4-BE49-F238E27FC236}">
                <a16:creationId xmlns:a16="http://schemas.microsoft.com/office/drawing/2014/main" id="{3ABCDEF5-B165-52F0-B950-9A45EE384F44}"/>
              </a:ext>
            </a:extLst>
          </p:cNvPr>
          <p:cNvSpPr txBox="1"/>
          <p:nvPr/>
        </p:nvSpPr>
        <p:spPr>
          <a:xfrm>
            <a:off x="462280" y="3693620"/>
            <a:ext cx="1356360" cy="369332"/>
          </a:xfrm>
          <a:prstGeom prst="rect">
            <a:avLst/>
          </a:prstGeom>
          <a:noFill/>
        </p:spPr>
        <p:txBody>
          <a:bodyPr wrap="square">
            <a:spAutoFit/>
          </a:bodyPr>
          <a:lstStyle/>
          <a:p>
            <a:r>
              <a:rPr lang="en-US" sz="1800" b="0" i="0" u="none" strike="noStrike" baseline="0" dirty="0">
                <a:latin typeface="Times New Roman" panose="02020603050405020304" pitchFamily="18" charset="0"/>
                <a:cs typeface="Times New Roman" panose="02020603050405020304" pitchFamily="18" charset="0"/>
              </a:rPr>
              <a:t>For 200 KB</a:t>
            </a:r>
            <a:endParaRPr lang="en-IN" dirty="0"/>
          </a:p>
        </p:txBody>
      </p:sp>
      <p:graphicFrame>
        <p:nvGraphicFramePr>
          <p:cNvPr id="19" name="Table 18">
            <a:extLst>
              <a:ext uri="{FF2B5EF4-FFF2-40B4-BE49-F238E27FC236}">
                <a16:creationId xmlns:a16="http://schemas.microsoft.com/office/drawing/2014/main" id="{C7F87DA0-B6D2-815C-BC81-3B155D5A1F6D}"/>
              </a:ext>
            </a:extLst>
          </p:cNvPr>
          <p:cNvGraphicFramePr>
            <a:graphicFrameLocks noGrp="1"/>
          </p:cNvGraphicFramePr>
          <p:nvPr>
            <p:extLst>
              <p:ext uri="{D42A27DB-BD31-4B8C-83A1-F6EECF244321}">
                <p14:modId xmlns:p14="http://schemas.microsoft.com/office/powerpoint/2010/main" val="2152358507"/>
              </p:ext>
            </p:extLst>
          </p:nvPr>
        </p:nvGraphicFramePr>
        <p:xfrm>
          <a:off x="1310639" y="4163906"/>
          <a:ext cx="9276084" cy="702734"/>
        </p:xfrm>
        <a:graphic>
          <a:graphicData uri="http://schemas.openxmlformats.org/drawingml/2006/table">
            <a:tbl>
              <a:tblPr firstRow="1" bandRow="1">
                <a:tableStyleId>{5C22544A-7EE6-4342-B048-85BDC9FD1C3A}</a:tableStyleId>
              </a:tblPr>
              <a:tblGrid>
                <a:gridCol w="546800">
                  <a:extLst>
                    <a:ext uri="{9D8B030D-6E8A-4147-A177-3AD203B41FA5}">
                      <a16:colId xmlns:a16="http://schemas.microsoft.com/office/drawing/2014/main" val="3958337412"/>
                    </a:ext>
                  </a:extLst>
                </a:gridCol>
                <a:gridCol w="976429">
                  <a:extLst>
                    <a:ext uri="{9D8B030D-6E8A-4147-A177-3AD203B41FA5}">
                      <a16:colId xmlns:a16="http://schemas.microsoft.com/office/drawing/2014/main" val="1922101748"/>
                    </a:ext>
                  </a:extLst>
                </a:gridCol>
                <a:gridCol w="752036">
                  <a:extLst>
                    <a:ext uri="{9D8B030D-6E8A-4147-A177-3AD203B41FA5}">
                      <a16:colId xmlns:a16="http://schemas.microsoft.com/office/drawing/2014/main" val="311551761"/>
                    </a:ext>
                  </a:extLst>
                </a:gridCol>
                <a:gridCol w="986096">
                  <a:extLst>
                    <a:ext uri="{9D8B030D-6E8A-4147-A177-3AD203B41FA5}">
                      <a16:colId xmlns:a16="http://schemas.microsoft.com/office/drawing/2014/main" val="2981781995"/>
                    </a:ext>
                  </a:extLst>
                </a:gridCol>
                <a:gridCol w="634590">
                  <a:extLst>
                    <a:ext uri="{9D8B030D-6E8A-4147-A177-3AD203B41FA5}">
                      <a16:colId xmlns:a16="http://schemas.microsoft.com/office/drawing/2014/main" val="2788974123"/>
                    </a:ext>
                  </a:extLst>
                </a:gridCol>
                <a:gridCol w="366311">
                  <a:extLst>
                    <a:ext uri="{9D8B030D-6E8A-4147-A177-3AD203B41FA5}">
                      <a16:colId xmlns:a16="http://schemas.microsoft.com/office/drawing/2014/main" val="4126963591"/>
                    </a:ext>
                  </a:extLst>
                </a:gridCol>
                <a:gridCol w="766939">
                  <a:extLst>
                    <a:ext uri="{9D8B030D-6E8A-4147-A177-3AD203B41FA5}">
                      <a16:colId xmlns:a16="http://schemas.microsoft.com/office/drawing/2014/main" val="3924751377"/>
                    </a:ext>
                  </a:extLst>
                </a:gridCol>
                <a:gridCol w="536445">
                  <a:extLst>
                    <a:ext uri="{9D8B030D-6E8A-4147-A177-3AD203B41FA5}">
                      <a16:colId xmlns:a16="http://schemas.microsoft.com/office/drawing/2014/main" val="1885812465"/>
                    </a:ext>
                  </a:extLst>
                </a:gridCol>
                <a:gridCol w="820200">
                  <a:extLst>
                    <a:ext uri="{9D8B030D-6E8A-4147-A177-3AD203B41FA5}">
                      <a16:colId xmlns:a16="http://schemas.microsoft.com/office/drawing/2014/main" val="2807075957"/>
                    </a:ext>
                  </a:extLst>
                </a:gridCol>
                <a:gridCol w="502637">
                  <a:extLst>
                    <a:ext uri="{9D8B030D-6E8A-4147-A177-3AD203B41FA5}">
                      <a16:colId xmlns:a16="http://schemas.microsoft.com/office/drawing/2014/main" val="3776983534"/>
                    </a:ext>
                  </a:extLst>
                </a:gridCol>
                <a:gridCol w="670560">
                  <a:extLst>
                    <a:ext uri="{9D8B030D-6E8A-4147-A177-3AD203B41FA5}">
                      <a16:colId xmlns:a16="http://schemas.microsoft.com/office/drawing/2014/main" val="2449629424"/>
                    </a:ext>
                  </a:extLst>
                </a:gridCol>
                <a:gridCol w="548640">
                  <a:extLst>
                    <a:ext uri="{9D8B030D-6E8A-4147-A177-3AD203B41FA5}">
                      <a16:colId xmlns:a16="http://schemas.microsoft.com/office/drawing/2014/main" val="4104569805"/>
                    </a:ext>
                  </a:extLst>
                </a:gridCol>
                <a:gridCol w="455604">
                  <a:extLst>
                    <a:ext uri="{9D8B030D-6E8A-4147-A177-3AD203B41FA5}">
                      <a16:colId xmlns:a16="http://schemas.microsoft.com/office/drawing/2014/main" val="2580485926"/>
                    </a:ext>
                  </a:extLst>
                </a:gridCol>
                <a:gridCol w="712797">
                  <a:extLst>
                    <a:ext uri="{9D8B030D-6E8A-4147-A177-3AD203B41FA5}">
                      <a16:colId xmlns:a16="http://schemas.microsoft.com/office/drawing/2014/main" val="3281502069"/>
                    </a:ext>
                  </a:extLst>
                </a:gridCol>
              </a:tblGrid>
              <a:tr h="702734">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US" dirty="0">
                          <a:solidFill>
                            <a:schemeClr val="tx1"/>
                          </a:solidFill>
                        </a:rPr>
                        <a:t>p3</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p4</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p1</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lang="en-US" dirty="0">
                          <a:solidFill>
                            <a:schemeClr val="tx1"/>
                          </a:solidFill>
                        </a:rPr>
                        <a:t>p2</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0283126"/>
                  </a:ext>
                </a:extLst>
              </a:tr>
            </a:tbl>
          </a:graphicData>
        </a:graphic>
      </p:graphicFrame>
      <p:sp>
        <p:nvSpPr>
          <p:cNvPr id="20" name="TextBox 19">
            <a:extLst>
              <a:ext uri="{FF2B5EF4-FFF2-40B4-BE49-F238E27FC236}">
                <a16:creationId xmlns:a16="http://schemas.microsoft.com/office/drawing/2014/main" id="{C5E5EC45-72CD-EA67-D5AE-14B99D474428}"/>
              </a:ext>
            </a:extLst>
          </p:cNvPr>
          <p:cNvSpPr txBox="1"/>
          <p:nvPr/>
        </p:nvSpPr>
        <p:spPr>
          <a:xfrm>
            <a:off x="2042160" y="3749942"/>
            <a:ext cx="802640" cy="369332"/>
          </a:xfrm>
          <a:prstGeom prst="rect">
            <a:avLst/>
          </a:prstGeom>
          <a:noFill/>
        </p:spPr>
        <p:txBody>
          <a:bodyPr wrap="square">
            <a:spAutoFit/>
          </a:bodyPr>
          <a:lstStyle/>
          <a:p>
            <a:r>
              <a:rPr lang="en-US" dirty="0">
                <a:solidFill>
                  <a:schemeClr val="tx1"/>
                </a:solidFill>
              </a:rPr>
              <a:t>300KB</a:t>
            </a:r>
            <a:endParaRPr lang="en-IN" dirty="0"/>
          </a:p>
        </p:txBody>
      </p:sp>
      <p:sp>
        <p:nvSpPr>
          <p:cNvPr id="21" name="TextBox 20">
            <a:extLst>
              <a:ext uri="{FF2B5EF4-FFF2-40B4-BE49-F238E27FC236}">
                <a16:creationId xmlns:a16="http://schemas.microsoft.com/office/drawing/2014/main" id="{E2C58A89-B783-BB38-649D-4155591EBE3F}"/>
              </a:ext>
            </a:extLst>
          </p:cNvPr>
          <p:cNvSpPr txBox="1"/>
          <p:nvPr/>
        </p:nvSpPr>
        <p:spPr>
          <a:xfrm>
            <a:off x="4511040" y="3807166"/>
            <a:ext cx="802640" cy="369332"/>
          </a:xfrm>
          <a:prstGeom prst="rect">
            <a:avLst/>
          </a:prstGeom>
          <a:noFill/>
        </p:spPr>
        <p:txBody>
          <a:bodyPr wrap="square">
            <a:spAutoFit/>
          </a:bodyPr>
          <a:lstStyle/>
          <a:p>
            <a:r>
              <a:rPr lang="en-US" dirty="0">
                <a:solidFill>
                  <a:schemeClr val="tx1"/>
                </a:solidFill>
              </a:rPr>
              <a:t>242KB</a:t>
            </a:r>
            <a:endParaRPr lang="en-IN" dirty="0"/>
          </a:p>
        </p:txBody>
      </p:sp>
      <p:sp>
        <p:nvSpPr>
          <p:cNvPr id="22" name="TextBox 21">
            <a:extLst>
              <a:ext uri="{FF2B5EF4-FFF2-40B4-BE49-F238E27FC236}">
                <a16:creationId xmlns:a16="http://schemas.microsoft.com/office/drawing/2014/main" id="{BA01D9D1-07BE-29F7-0491-EA2D778F1543}"/>
              </a:ext>
            </a:extLst>
          </p:cNvPr>
          <p:cNvSpPr txBox="1"/>
          <p:nvPr/>
        </p:nvSpPr>
        <p:spPr>
          <a:xfrm>
            <a:off x="6238240" y="3821062"/>
            <a:ext cx="802640" cy="369332"/>
          </a:xfrm>
          <a:prstGeom prst="rect">
            <a:avLst/>
          </a:prstGeom>
          <a:noFill/>
        </p:spPr>
        <p:txBody>
          <a:bodyPr wrap="square">
            <a:spAutoFit/>
          </a:bodyPr>
          <a:lstStyle/>
          <a:p>
            <a:r>
              <a:rPr lang="en-US" dirty="0"/>
              <a:t>1</a:t>
            </a:r>
            <a:r>
              <a:rPr lang="en-US" dirty="0">
                <a:solidFill>
                  <a:schemeClr val="tx1"/>
                </a:solidFill>
              </a:rPr>
              <a:t>50KB</a:t>
            </a:r>
            <a:endParaRPr lang="en-IN" dirty="0"/>
          </a:p>
        </p:txBody>
      </p:sp>
      <p:sp>
        <p:nvSpPr>
          <p:cNvPr id="23" name="TextBox 22">
            <a:extLst>
              <a:ext uri="{FF2B5EF4-FFF2-40B4-BE49-F238E27FC236}">
                <a16:creationId xmlns:a16="http://schemas.microsoft.com/office/drawing/2014/main" id="{4A3A316D-FDE6-2F87-1152-A814BF3C608A}"/>
              </a:ext>
            </a:extLst>
          </p:cNvPr>
          <p:cNvSpPr txBox="1"/>
          <p:nvPr/>
        </p:nvSpPr>
        <p:spPr>
          <a:xfrm>
            <a:off x="6898640" y="3821062"/>
            <a:ext cx="802640" cy="369332"/>
          </a:xfrm>
          <a:prstGeom prst="rect">
            <a:avLst/>
          </a:prstGeom>
          <a:noFill/>
        </p:spPr>
        <p:txBody>
          <a:bodyPr wrap="square">
            <a:spAutoFit/>
          </a:bodyPr>
          <a:lstStyle/>
          <a:p>
            <a:r>
              <a:rPr lang="en-US" dirty="0"/>
              <a:t>20</a:t>
            </a:r>
            <a:r>
              <a:rPr lang="en-US" dirty="0">
                <a:solidFill>
                  <a:schemeClr val="tx1"/>
                </a:solidFill>
              </a:rPr>
              <a:t>0KB</a:t>
            </a:r>
            <a:endParaRPr lang="en-IN" dirty="0"/>
          </a:p>
        </p:txBody>
      </p:sp>
      <p:sp>
        <p:nvSpPr>
          <p:cNvPr id="24" name="TextBox 23">
            <a:extLst>
              <a:ext uri="{FF2B5EF4-FFF2-40B4-BE49-F238E27FC236}">
                <a16:creationId xmlns:a16="http://schemas.microsoft.com/office/drawing/2014/main" id="{5F086F30-2DF2-150C-7182-CE531C549CCB}"/>
              </a:ext>
            </a:extLst>
          </p:cNvPr>
          <p:cNvSpPr txBox="1"/>
          <p:nvPr/>
        </p:nvSpPr>
        <p:spPr>
          <a:xfrm>
            <a:off x="9850120" y="3800742"/>
            <a:ext cx="802640" cy="369332"/>
          </a:xfrm>
          <a:prstGeom prst="rect">
            <a:avLst/>
          </a:prstGeom>
          <a:noFill/>
        </p:spPr>
        <p:txBody>
          <a:bodyPr wrap="square">
            <a:spAutoFit/>
          </a:bodyPr>
          <a:lstStyle/>
          <a:p>
            <a:r>
              <a:rPr lang="en-US" dirty="0">
                <a:solidFill>
                  <a:schemeClr val="tx1"/>
                </a:solidFill>
              </a:rPr>
              <a:t>125KB</a:t>
            </a:r>
            <a:endParaRPr lang="en-IN" dirty="0"/>
          </a:p>
        </p:txBody>
      </p:sp>
      <p:sp>
        <p:nvSpPr>
          <p:cNvPr id="25" name="TextBox 24">
            <a:extLst>
              <a:ext uri="{FF2B5EF4-FFF2-40B4-BE49-F238E27FC236}">
                <a16:creationId xmlns:a16="http://schemas.microsoft.com/office/drawing/2014/main" id="{CD587418-9B39-447A-6E12-548FC1421C4A}"/>
              </a:ext>
            </a:extLst>
          </p:cNvPr>
          <p:cNvSpPr txBox="1"/>
          <p:nvPr/>
        </p:nvSpPr>
        <p:spPr>
          <a:xfrm>
            <a:off x="8763000" y="3814894"/>
            <a:ext cx="802640" cy="369332"/>
          </a:xfrm>
          <a:prstGeom prst="rect">
            <a:avLst/>
          </a:prstGeom>
          <a:noFill/>
        </p:spPr>
        <p:txBody>
          <a:bodyPr wrap="square">
            <a:spAutoFit/>
          </a:bodyPr>
          <a:lstStyle/>
          <a:p>
            <a:r>
              <a:rPr lang="en-US" dirty="0"/>
              <a:t>135</a:t>
            </a:r>
            <a:r>
              <a:rPr lang="en-US" dirty="0">
                <a:solidFill>
                  <a:schemeClr val="tx1"/>
                </a:solidFill>
              </a:rPr>
              <a:t>KB</a:t>
            </a:r>
            <a:endParaRPr lang="en-IN" dirty="0"/>
          </a:p>
        </p:txBody>
      </p:sp>
      <p:sp>
        <p:nvSpPr>
          <p:cNvPr id="35" name="TextBox 34">
            <a:extLst>
              <a:ext uri="{FF2B5EF4-FFF2-40B4-BE49-F238E27FC236}">
                <a16:creationId xmlns:a16="http://schemas.microsoft.com/office/drawing/2014/main" id="{3252C777-7F31-32FD-F84E-5703BD588942}"/>
              </a:ext>
            </a:extLst>
          </p:cNvPr>
          <p:cNvSpPr txBox="1"/>
          <p:nvPr/>
        </p:nvSpPr>
        <p:spPr>
          <a:xfrm>
            <a:off x="1300480" y="5353900"/>
            <a:ext cx="6096000" cy="369332"/>
          </a:xfrm>
          <a:prstGeom prst="rect">
            <a:avLst/>
          </a:prstGeom>
          <a:noFill/>
        </p:spPr>
        <p:txBody>
          <a:bodyPr wrap="square">
            <a:spAutoFit/>
          </a:bodyPr>
          <a:lstStyle/>
          <a:p>
            <a:r>
              <a:rPr lang="en-IN" sz="1800" b="0" i="0" u="none" strike="noStrike" baseline="0" dirty="0">
                <a:latin typeface="Times New Roman" panose="02020603050405020304" pitchFamily="18" charset="0"/>
                <a:cs typeface="Times New Roman" panose="02020603050405020304" pitchFamily="18" charset="0"/>
              </a:rPr>
              <a:t>Process with 375 KB can not be accommodated</a:t>
            </a:r>
            <a:endParaRPr lang="en-IN" dirty="0"/>
          </a:p>
        </p:txBody>
      </p:sp>
      <p:sp>
        <p:nvSpPr>
          <p:cNvPr id="36" name="Arrow: Up 35">
            <a:extLst>
              <a:ext uri="{FF2B5EF4-FFF2-40B4-BE49-F238E27FC236}">
                <a16:creationId xmlns:a16="http://schemas.microsoft.com/office/drawing/2014/main" id="{78F2DB0F-CFEC-182A-412F-0134E4DE930C}"/>
              </a:ext>
            </a:extLst>
          </p:cNvPr>
          <p:cNvSpPr/>
          <p:nvPr/>
        </p:nvSpPr>
        <p:spPr>
          <a:xfrm rot="13658159">
            <a:off x="5061506" y="1204666"/>
            <a:ext cx="162560" cy="36933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7" name="Arrow: Up 36">
            <a:extLst>
              <a:ext uri="{FF2B5EF4-FFF2-40B4-BE49-F238E27FC236}">
                <a16:creationId xmlns:a16="http://schemas.microsoft.com/office/drawing/2014/main" id="{3E5C2DB3-9FA0-EE66-B8CB-6820ABDBA7AC}"/>
              </a:ext>
            </a:extLst>
          </p:cNvPr>
          <p:cNvSpPr/>
          <p:nvPr/>
        </p:nvSpPr>
        <p:spPr>
          <a:xfrm rot="13658159">
            <a:off x="6693617" y="2473380"/>
            <a:ext cx="162560" cy="36933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07448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13" grpId="0"/>
      <p:bldP spid="14" grpId="0"/>
      <p:bldP spid="15" grpId="0"/>
      <p:bldP spid="16" grpId="0"/>
      <p:bldP spid="17" grpId="0"/>
      <p:bldP spid="18" grpId="0"/>
      <p:bldP spid="20" grpId="0"/>
      <p:bldP spid="21" grpId="0"/>
      <p:bldP spid="22" grpId="0"/>
      <p:bldP spid="23" grpId="0"/>
      <p:bldP spid="24" grpId="0"/>
      <p:bldP spid="25" grpId="0"/>
      <p:bldP spid="35" grpId="0"/>
      <p:bldP spid="3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FDDDDA-52DF-0B4B-336A-24F14488A197}"/>
              </a:ext>
            </a:extLst>
          </p:cNvPr>
          <p:cNvPicPr>
            <a:picLocks noChangeAspect="1"/>
          </p:cNvPicPr>
          <p:nvPr/>
        </p:nvPicPr>
        <p:blipFill>
          <a:blip r:embed="rId2"/>
          <a:stretch>
            <a:fillRect/>
          </a:stretch>
        </p:blipFill>
        <p:spPr>
          <a:xfrm>
            <a:off x="683291" y="717070"/>
            <a:ext cx="10427136" cy="2452850"/>
          </a:xfrm>
          <a:prstGeom prst="rect">
            <a:avLst/>
          </a:prstGeom>
        </p:spPr>
      </p:pic>
      <p:sp>
        <p:nvSpPr>
          <p:cNvPr id="6" name="TextBox 5">
            <a:extLst>
              <a:ext uri="{FF2B5EF4-FFF2-40B4-BE49-F238E27FC236}">
                <a16:creationId xmlns:a16="http://schemas.microsoft.com/office/drawing/2014/main" id="{6AE731F8-D94B-FDD1-FF27-29F2F4492510}"/>
              </a:ext>
            </a:extLst>
          </p:cNvPr>
          <p:cNvSpPr txBox="1"/>
          <p:nvPr/>
        </p:nvSpPr>
        <p:spPr>
          <a:xfrm>
            <a:off x="9011920" y="193040"/>
            <a:ext cx="1330960" cy="400110"/>
          </a:xfrm>
          <a:prstGeom prst="rect">
            <a:avLst/>
          </a:prstGeom>
          <a:noFill/>
        </p:spPr>
        <p:txBody>
          <a:bodyPr wrap="square" rtlCol="0">
            <a:spAutoFit/>
          </a:bodyPr>
          <a:lstStyle/>
          <a:p>
            <a:r>
              <a:rPr lang="en-US" sz="2000" b="1" dirty="0"/>
              <a:t>GATE-2026</a:t>
            </a:r>
            <a:endParaRPr lang="en-IN" sz="2000" b="1" dirty="0"/>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889C2484-D23B-B863-C744-56205CA45069}"/>
                  </a:ext>
                </a:extLst>
              </p14:cNvPr>
              <p14:cNvContentPartPr/>
              <p14:nvPr/>
            </p14:nvContentPartPr>
            <p14:xfrm>
              <a:off x="2408760" y="1146240"/>
              <a:ext cx="8982720" cy="2991600"/>
            </p14:xfrm>
          </p:contentPart>
        </mc:Choice>
        <mc:Fallback xmlns="">
          <p:pic>
            <p:nvPicPr>
              <p:cNvPr id="2" name="Ink 1">
                <a:extLst>
                  <a:ext uri="{FF2B5EF4-FFF2-40B4-BE49-F238E27FC236}">
                    <a16:creationId xmlns:a16="http://schemas.microsoft.com/office/drawing/2014/main" id="{889C2484-D23B-B863-C744-56205CA45069}"/>
                  </a:ext>
                </a:extLst>
              </p:cNvPr>
              <p:cNvPicPr/>
              <p:nvPr/>
            </p:nvPicPr>
            <p:blipFill>
              <a:blip r:embed="rId4"/>
              <a:stretch>
                <a:fillRect/>
              </a:stretch>
            </p:blipFill>
            <p:spPr>
              <a:xfrm>
                <a:off x="2399400" y="1136880"/>
                <a:ext cx="9001440" cy="3010320"/>
              </a:xfrm>
              <a:prstGeom prst="rect">
                <a:avLst/>
              </a:prstGeom>
            </p:spPr>
          </p:pic>
        </mc:Fallback>
      </mc:AlternateContent>
    </p:spTree>
    <p:extLst>
      <p:ext uri="{BB962C8B-B14F-4D97-AF65-F5344CB8AC3E}">
        <p14:creationId xmlns:p14="http://schemas.microsoft.com/office/powerpoint/2010/main" val="29602450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C15D6C2-9723-B541-CFFD-5F4FA9FD9EEC}"/>
              </a:ext>
            </a:extLst>
          </p:cNvPr>
          <p:cNvPicPr>
            <a:picLocks noChangeAspect="1"/>
          </p:cNvPicPr>
          <p:nvPr/>
        </p:nvPicPr>
        <p:blipFill>
          <a:blip r:embed="rId2"/>
          <a:stretch>
            <a:fillRect/>
          </a:stretch>
        </p:blipFill>
        <p:spPr>
          <a:xfrm>
            <a:off x="689408" y="438008"/>
            <a:ext cx="10070032" cy="2733479"/>
          </a:xfrm>
          <a:prstGeom prst="rect">
            <a:avLst/>
          </a:prstGeom>
        </p:spPr>
      </p:pic>
    </p:spTree>
    <p:extLst>
      <p:ext uri="{BB962C8B-B14F-4D97-AF65-F5344CB8AC3E}">
        <p14:creationId xmlns:p14="http://schemas.microsoft.com/office/powerpoint/2010/main" val="34637257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7783B-AC70-5B6A-4B0E-29ADC9B1A7E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725BB56-A638-4160-B622-2B266E8E7972}"/>
              </a:ext>
            </a:extLst>
          </p:cNvPr>
          <p:cNvSpPr>
            <a:spLocks noGrp="1" noChangeArrowheads="1"/>
          </p:cNvSpPr>
          <p:nvPr/>
        </p:nvSpPr>
        <p:spPr bwMode="auto">
          <a:xfrm>
            <a:off x="772160" y="235029"/>
            <a:ext cx="82296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Paging</a:t>
            </a:r>
          </a:p>
        </p:txBody>
      </p:sp>
      <p:sp>
        <p:nvSpPr>
          <p:cNvPr id="3" name="Rectangle 2">
            <a:extLst>
              <a:ext uri="{FF2B5EF4-FFF2-40B4-BE49-F238E27FC236}">
                <a16:creationId xmlns:a16="http://schemas.microsoft.com/office/drawing/2014/main" id="{441B5E44-FE32-44C1-BCFC-248B4940F17D}"/>
              </a:ext>
            </a:extLst>
          </p:cNvPr>
          <p:cNvSpPr>
            <a:spLocks noGrp="1" noChangeArrowheads="1"/>
          </p:cNvSpPr>
          <p:nvPr/>
        </p:nvSpPr>
        <p:spPr bwMode="auto">
          <a:xfrm>
            <a:off x="871894" y="934323"/>
            <a:ext cx="10822266" cy="410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400" dirty="0">
                <a:latin typeface="Times New Roman" panose="02020603050405020304" pitchFamily="18" charset="0"/>
                <a:cs typeface="Times New Roman" panose="02020603050405020304" pitchFamily="18" charset="0"/>
              </a:rPr>
              <a:t>Physical  address space of a process can be noncontiguous.</a:t>
            </a:r>
          </a:p>
          <a:p>
            <a:r>
              <a:rPr lang="en-US" altLang="en-US" sz="2400" dirty="0">
                <a:latin typeface="Times New Roman" panose="02020603050405020304" pitchFamily="18" charset="0"/>
                <a:cs typeface="Times New Roman" panose="02020603050405020304" pitchFamily="18" charset="0"/>
              </a:rPr>
              <a:t>Divide physical memory into fixed-sized blocks called </a:t>
            </a:r>
            <a:r>
              <a:rPr lang="en-US" altLang="en-US" sz="2400" b="1" dirty="0">
                <a:solidFill>
                  <a:srgbClr val="006699"/>
                </a:solidFill>
                <a:latin typeface="Times New Roman" panose="02020603050405020304" pitchFamily="18" charset="0"/>
                <a:cs typeface="Times New Roman" panose="02020603050405020304" pitchFamily="18" charset="0"/>
              </a:rPr>
              <a:t>frames</a:t>
            </a:r>
          </a:p>
          <a:p>
            <a:pPr lvl="1"/>
            <a:r>
              <a:rPr lang="en-US" altLang="en-US" sz="2400" dirty="0">
                <a:solidFill>
                  <a:srgbClr val="000000"/>
                </a:solidFill>
                <a:latin typeface="Times New Roman" panose="02020603050405020304" pitchFamily="18" charset="0"/>
                <a:cs typeface="Times New Roman" panose="02020603050405020304" pitchFamily="18" charset="0"/>
              </a:rPr>
              <a:t>Size </a:t>
            </a:r>
            <a:r>
              <a:rPr lang="en-US" altLang="en-US" sz="2400" dirty="0">
                <a:latin typeface="Times New Roman" panose="02020603050405020304" pitchFamily="18" charset="0"/>
                <a:cs typeface="Times New Roman" panose="02020603050405020304" pitchFamily="18" charset="0"/>
              </a:rPr>
              <a:t>is power of 2, between 512 bytes and 16 Mbytes</a:t>
            </a:r>
            <a:endParaRPr lang="en-US" altLang="en-US" sz="1000" dirty="0">
              <a:latin typeface="Times New Roman" panose="02020603050405020304" pitchFamily="18" charset="0"/>
              <a:cs typeface="Times New Roman" panose="02020603050405020304" pitchFamily="18" charset="0"/>
            </a:endParaRPr>
          </a:p>
          <a:p>
            <a:r>
              <a:rPr lang="en-US" altLang="en-US" sz="2400" dirty="0">
                <a:latin typeface="Times New Roman" panose="02020603050405020304" pitchFamily="18" charset="0"/>
                <a:cs typeface="Times New Roman" panose="02020603050405020304" pitchFamily="18" charset="0"/>
              </a:rPr>
              <a:t>Divide logical memory into blocks of same size called </a:t>
            </a:r>
            <a:r>
              <a:rPr lang="en-US" altLang="en-US" sz="2400" b="1" dirty="0">
                <a:solidFill>
                  <a:srgbClr val="006699"/>
                </a:solidFill>
                <a:latin typeface="Times New Roman" panose="02020603050405020304" pitchFamily="18" charset="0"/>
                <a:cs typeface="Times New Roman" panose="02020603050405020304" pitchFamily="18" charset="0"/>
              </a:rPr>
              <a:t>pages</a:t>
            </a:r>
          </a:p>
          <a:p>
            <a:r>
              <a:rPr lang="en-US" altLang="en-US" sz="2400" dirty="0">
                <a:latin typeface="Times New Roman" panose="02020603050405020304" pitchFamily="18" charset="0"/>
                <a:cs typeface="Times New Roman" panose="02020603050405020304" pitchFamily="18" charset="0"/>
              </a:rPr>
              <a:t>Keep track of all free frames</a:t>
            </a:r>
            <a:endParaRPr lang="en-US" altLang="en-US" sz="1000" dirty="0">
              <a:latin typeface="Times New Roman" panose="02020603050405020304" pitchFamily="18" charset="0"/>
              <a:cs typeface="Times New Roman" panose="02020603050405020304" pitchFamily="18" charset="0"/>
            </a:endParaRPr>
          </a:p>
          <a:p>
            <a:r>
              <a:rPr lang="en-US" altLang="en-US" sz="2400" dirty="0">
                <a:latin typeface="Times New Roman" panose="02020603050405020304" pitchFamily="18" charset="0"/>
                <a:cs typeface="Times New Roman" panose="02020603050405020304" pitchFamily="18" charset="0"/>
              </a:rPr>
              <a:t>To run a program of size </a:t>
            </a:r>
            <a:r>
              <a:rPr lang="en-US" altLang="en-US" sz="2400" b="1" i="1" dirty="0">
                <a:latin typeface="Times New Roman" panose="02020603050405020304" pitchFamily="18" charset="0"/>
                <a:cs typeface="Times New Roman" panose="02020603050405020304" pitchFamily="18" charset="0"/>
              </a:rPr>
              <a:t>N</a:t>
            </a:r>
            <a:r>
              <a:rPr lang="en-US" altLang="en-US" sz="2400" i="1" dirty="0">
                <a:latin typeface="Times New Roman" panose="02020603050405020304" pitchFamily="18" charset="0"/>
                <a:cs typeface="Times New Roman" panose="02020603050405020304" pitchFamily="18" charset="0"/>
              </a:rPr>
              <a:t> </a:t>
            </a:r>
            <a:r>
              <a:rPr lang="en-US" altLang="en-US" sz="2400" dirty="0">
                <a:latin typeface="Times New Roman" panose="02020603050405020304" pitchFamily="18" charset="0"/>
                <a:cs typeface="Times New Roman" panose="02020603050405020304" pitchFamily="18" charset="0"/>
              </a:rPr>
              <a:t>pages, need to find </a:t>
            </a:r>
            <a:r>
              <a:rPr lang="en-US" altLang="en-US" sz="2400" b="1" i="1" dirty="0">
                <a:latin typeface="Times New Roman" panose="02020603050405020304" pitchFamily="18" charset="0"/>
                <a:cs typeface="Times New Roman" panose="02020603050405020304" pitchFamily="18" charset="0"/>
              </a:rPr>
              <a:t>N</a:t>
            </a:r>
            <a:r>
              <a:rPr lang="en-US" altLang="en-US" sz="2400" dirty="0">
                <a:latin typeface="Times New Roman" panose="02020603050405020304" pitchFamily="18" charset="0"/>
                <a:cs typeface="Times New Roman" panose="02020603050405020304" pitchFamily="18" charset="0"/>
              </a:rPr>
              <a:t> free frames and load program</a:t>
            </a:r>
            <a:endParaRPr lang="en-US" altLang="en-US" sz="1000" dirty="0">
              <a:latin typeface="Times New Roman" panose="02020603050405020304" pitchFamily="18" charset="0"/>
              <a:cs typeface="Times New Roman" panose="02020603050405020304" pitchFamily="18" charset="0"/>
            </a:endParaRPr>
          </a:p>
          <a:p>
            <a:r>
              <a:rPr lang="en-US" altLang="en-US" sz="2400" dirty="0">
                <a:latin typeface="Times New Roman" panose="02020603050405020304" pitchFamily="18" charset="0"/>
                <a:cs typeface="Times New Roman" panose="02020603050405020304" pitchFamily="18" charset="0"/>
              </a:rPr>
              <a:t>Set up a </a:t>
            </a:r>
            <a:r>
              <a:rPr lang="en-US" altLang="en-US" sz="2400" b="1" dirty="0">
                <a:solidFill>
                  <a:srgbClr val="006699"/>
                </a:solidFill>
                <a:latin typeface="Times New Roman" panose="02020603050405020304" pitchFamily="18" charset="0"/>
                <a:cs typeface="Times New Roman" panose="02020603050405020304" pitchFamily="18" charset="0"/>
              </a:rPr>
              <a:t>page</a:t>
            </a:r>
            <a:r>
              <a:rPr lang="en-US" altLang="en-US" sz="2400" b="1" dirty="0">
                <a:solidFill>
                  <a:srgbClr val="3366FF"/>
                </a:solidFill>
                <a:latin typeface="Times New Roman" panose="02020603050405020304" pitchFamily="18" charset="0"/>
                <a:cs typeface="Times New Roman" panose="02020603050405020304" pitchFamily="18" charset="0"/>
              </a:rPr>
              <a:t> </a:t>
            </a:r>
            <a:r>
              <a:rPr lang="en-US" altLang="en-US" sz="2400" b="1" dirty="0">
                <a:solidFill>
                  <a:srgbClr val="006699"/>
                </a:solidFill>
                <a:latin typeface="Times New Roman" panose="02020603050405020304" pitchFamily="18" charset="0"/>
                <a:cs typeface="Times New Roman" panose="02020603050405020304" pitchFamily="18" charset="0"/>
              </a:rPr>
              <a:t>table</a:t>
            </a:r>
            <a:r>
              <a:rPr lang="en-US" altLang="en-US" sz="2400" dirty="0">
                <a:latin typeface="Times New Roman" panose="02020603050405020304" pitchFamily="18" charset="0"/>
                <a:cs typeface="Times New Roman" panose="02020603050405020304" pitchFamily="18" charset="0"/>
              </a:rPr>
              <a:t> to translate logical to physical addresses.</a:t>
            </a:r>
          </a:p>
          <a:p>
            <a:r>
              <a:rPr lang="en-US" altLang="en-US" sz="2400" dirty="0">
                <a:latin typeface="Times New Roman" panose="02020603050405020304" pitchFamily="18" charset="0"/>
                <a:cs typeface="Times New Roman" panose="02020603050405020304" pitchFamily="18" charset="0"/>
              </a:rPr>
              <a:t>Avoids external fragmentation, but suffers from internal fragmentation</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E12F4F89-1E31-7CE0-2356-00A8A2F8B69C}"/>
                  </a:ext>
                </a:extLst>
              </p14:cNvPr>
              <p14:cNvContentPartPr/>
              <p14:nvPr/>
            </p14:nvContentPartPr>
            <p14:xfrm>
              <a:off x="919800" y="428760"/>
              <a:ext cx="10681200" cy="6375960"/>
            </p14:xfrm>
          </p:contentPart>
        </mc:Choice>
        <mc:Fallback xmlns="">
          <p:pic>
            <p:nvPicPr>
              <p:cNvPr id="4" name="Ink 3">
                <a:extLst>
                  <a:ext uri="{FF2B5EF4-FFF2-40B4-BE49-F238E27FC236}">
                    <a16:creationId xmlns:a16="http://schemas.microsoft.com/office/drawing/2014/main" id="{E12F4F89-1E31-7CE0-2356-00A8A2F8B69C}"/>
                  </a:ext>
                </a:extLst>
              </p:cNvPr>
              <p:cNvPicPr/>
              <p:nvPr/>
            </p:nvPicPr>
            <p:blipFill>
              <a:blip r:embed="rId3"/>
              <a:stretch>
                <a:fillRect/>
              </a:stretch>
            </p:blipFill>
            <p:spPr>
              <a:xfrm>
                <a:off x="910440" y="419400"/>
                <a:ext cx="10699920" cy="6394680"/>
              </a:xfrm>
              <a:prstGeom prst="rect">
                <a:avLst/>
              </a:prstGeom>
            </p:spPr>
          </p:pic>
        </mc:Fallback>
      </mc:AlternateContent>
    </p:spTree>
    <p:extLst>
      <p:ext uri="{BB962C8B-B14F-4D97-AF65-F5344CB8AC3E}">
        <p14:creationId xmlns:p14="http://schemas.microsoft.com/office/powerpoint/2010/main" val="13409101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67095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76DB622-C30C-459E-B80D-9EEFF320C26D}"/>
              </a:ext>
            </a:extLst>
          </p:cNvPr>
          <p:cNvSpPr>
            <a:spLocks noGrp="1" noChangeArrowheads="1"/>
          </p:cNvSpPr>
          <p:nvPr/>
        </p:nvSpPr>
        <p:spPr bwMode="auto">
          <a:xfrm>
            <a:off x="345440" y="166608"/>
            <a:ext cx="784066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sz="3600" dirty="0">
                <a:solidFill>
                  <a:srgbClr val="C00000"/>
                </a:solidFill>
                <a:latin typeface="Times New Roman" panose="02020603050405020304" pitchFamily="18" charset="0"/>
                <a:cs typeface="Times New Roman" panose="02020603050405020304" pitchFamily="18" charset="0"/>
              </a:rPr>
              <a:t>Address Translation Scheme</a:t>
            </a:r>
          </a:p>
        </p:txBody>
      </p:sp>
      <p:sp>
        <p:nvSpPr>
          <p:cNvPr id="5" name="Rectangle 4">
            <a:extLst>
              <a:ext uri="{FF2B5EF4-FFF2-40B4-BE49-F238E27FC236}">
                <a16:creationId xmlns:a16="http://schemas.microsoft.com/office/drawing/2014/main" id="{42BA3A11-5083-4DE6-80B0-272DB2FBA097}"/>
              </a:ext>
            </a:extLst>
          </p:cNvPr>
          <p:cNvSpPr>
            <a:spLocks noGrp="1" noChangeArrowheads="1"/>
          </p:cNvSpPr>
          <p:nvPr/>
        </p:nvSpPr>
        <p:spPr bwMode="auto">
          <a:xfrm>
            <a:off x="1035367" y="849709"/>
            <a:ext cx="10069513" cy="448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defRPr/>
            </a:pPr>
            <a:r>
              <a:rPr lang="en-US" altLang="en-US" sz="2200" dirty="0">
                <a:latin typeface="Times New Roman" panose="02020603050405020304" pitchFamily="18" charset="0"/>
                <a:cs typeface="Times New Roman" panose="02020603050405020304" pitchFamily="18" charset="0"/>
              </a:rPr>
              <a:t>Address generated by CPU is divided into:</a:t>
            </a:r>
          </a:p>
          <a:p>
            <a:pPr lvl="1">
              <a:defRPr/>
            </a:pPr>
            <a:r>
              <a:rPr lang="en-US" altLang="en-US" sz="2200" b="1" dirty="0">
                <a:solidFill>
                  <a:srgbClr val="006699"/>
                </a:solidFill>
                <a:latin typeface="Times New Roman" panose="02020603050405020304" pitchFamily="18" charset="0"/>
                <a:cs typeface="Times New Roman" panose="02020603050405020304" pitchFamily="18" charset="0"/>
              </a:rPr>
              <a:t>Page</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number</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a:t>
            </a:r>
            <a:r>
              <a:rPr lang="en-US" altLang="en-US" sz="2200" b="1" i="1" dirty="0">
                <a:solidFill>
                  <a:srgbClr val="006699"/>
                </a:solidFill>
                <a:latin typeface="Times New Roman" panose="02020603050405020304" pitchFamily="18" charset="0"/>
                <a:cs typeface="Times New Roman" panose="02020603050405020304" pitchFamily="18" charset="0"/>
              </a:rPr>
              <a:t>p</a:t>
            </a:r>
            <a:r>
              <a:rPr lang="en-US" altLang="en-US" sz="2200" dirty="0">
                <a:latin typeface="Times New Roman" panose="02020603050405020304" pitchFamily="18" charset="0"/>
                <a:cs typeface="Times New Roman" panose="02020603050405020304" pitchFamily="18" charset="0"/>
              </a:rPr>
              <a:t>)</a:t>
            </a:r>
            <a:r>
              <a:rPr lang="en-US" altLang="en-US" sz="2200"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 used as an index into a </a:t>
            </a:r>
            <a:r>
              <a:rPr lang="en-US" altLang="en-US" sz="2200" b="1" dirty="0">
                <a:solidFill>
                  <a:srgbClr val="006699"/>
                </a:solidFill>
                <a:latin typeface="Times New Roman" panose="02020603050405020304" pitchFamily="18" charset="0"/>
                <a:cs typeface="Times New Roman" panose="02020603050405020304" pitchFamily="18" charset="0"/>
              </a:rPr>
              <a:t>page</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table</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which contains base address of each page in physical memory</a:t>
            </a:r>
          </a:p>
          <a:p>
            <a:pPr lvl="1">
              <a:defRPr/>
            </a:pPr>
            <a:r>
              <a:rPr lang="en-US" altLang="en-US" sz="2200" b="1" dirty="0">
                <a:solidFill>
                  <a:srgbClr val="006699"/>
                </a:solidFill>
                <a:latin typeface="Times New Roman" panose="02020603050405020304" pitchFamily="18" charset="0"/>
                <a:cs typeface="Times New Roman" panose="02020603050405020304" pitchFamily="18" charset="0"/>
              </a:rPr>
              <a:t>Page</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offset</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a:t>
            </a:r>
            <a:r>
              <a:rPr lang="en-US" altLang="en-US" sz="2200" b="1" i="1" dirty="0">
                <a:solidFill>
                  <a:srgbClr val="006699"/>
                </a:solidFill>
                <a:latin typeface="Times New Roman" panose="02020603050405020304" pitchFamily="18" charset="0"/>
                <a:cs typeface="Times New Roman" panose="02020603050405020304" pitchFamily="18" charset="0"/>
              </a:rPr>
              <a:t>d</a:t>
            </a:r>
            <a:r>
              <a:rPr lang="en-US" altLang="en-US" sz="2200" dirty="0">
                <a:latin typeface="Times New Roman" panose="02020603050405020304" pitchFamily="18" charset="0"/>
                <a:cs typeface="Times New Roman" panose="02020603050405020304" pitchFamily="18" charset="0"/>
              </a:rPr>
              <a:t>)</a:t>
            </a:r>
            <a:r>
              <a:rPr lang="en-US" altLang="en-US" sz="2200"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 combined with base address to define the physical memory address that is sent to the memory unit</a:t>
            </a:r>
          </a:p>
          <a:p>
            <a:pPr lvl="1">
              <a:defRPr/>
            </a:pPr>
            <a:endParaRPr lang="en-US" altLang="en-US" sz="2200" dirty="0">
              <a:latin typeface="Times New Roman" panose="02020603050405020304" pitchFamily="18" charset="0"/>
              <a:cs typeface="Times New Roman" panose="02020603050405020304" pitchFamily="18" charset="0"/>
            </a:endParaRPr>
          </a:p>
          <a:p>
            <a:pPr lvl="1">
              <a:defRPr/>
            </a:pPr>
            <a:endParaRPr lang="en-US" altLang="en-US" sz="2200" dirty="0">
              <a:latin typeface="Times New Roman" panose="02020603050405020304" pitchFamily="18" charset="0"/>
              <a:cs typeface="Times New Roman" panose="02020603050405020304" pitchFamily="18" charset="0"/>
            </a:endParaRPr>
          </a:p>
          <a:p>
            <a:pPr marL="457200" lvl="1" indent="0">
              <a:buFont typeface="Monotype Sorts" pitchFamily="-84" charset="2"/>
              <a:buNone/>
              <a:defRPr/>
            </a:pPr>
            <a:endParaRPr lang="en-US" altLang="en-US" sz="2200" dirty="0">
              <a:latin typeface="Times New Roman" panose="02020603050405020304" pitchFamily="18" charset="0"/>
              <a:cs typeface="Times New Roman" panose="02020603050405020304" pitchFamily="18" charset="0"/>
            </a:endParaRPr>
          </a:p>
          <a:p>
            <a:pPr lvl="1">
              <a:defRPr/>
            </a:pPr>
            <a:endParaRPr lang="en-US" altLang="en-US" sz="2200" dirty="0">
              <a:latin typeface="Times New Roman" panose="02020603050405020304" pitchFamily="18" charset="0"/>
              <a:cs typeface="Times New Roman" panose="02020603050405020304" pitchFamily="18" charset="0"/>
            </a:endParaRPr>
          </a:p>
          <a:p>
            <a:pPr lvl="1">
              <a:defRPr/>
            </a:pPr>
            <a:r>
              <a:rPr lang="en-US" altLang="en-US" sz="2200" dirty="0">
                <a:latin typeface="Times New Roman" panose="02020603050405020304" pitchFamily="18" charset="0"/>
                <a:cs typeface="Times New Roman" panose="02020603050405020304" pitchFamily="18" charset="0"/>
              </a:rPr>
              <a:t>For given logical address space 2</a:t>
            </a:r>
            <a:r>
              <a:rPr lang="en-US" altLang="en-US" sz="2200" i="1" baseline="30000" dirty="0">
                <a:latin typeface="Times New Roman" panose="02020603050405020304" pitchFamily="18" charset="0"/>
                <a:cs typeface="Times New Roman" panose="02020603050405020304" pitchFamily="18" charset="0"/>
              </a:rPr>
              <a:t>m </a:t>
            </a:r>
            <a:r>
              <a:rPr lang="en-US" altLang="en-US" sz="2200" dirty="0">
                <a:latin typeface="Times New Roman" panose="02020603050405020304" pitchFamily="18" charset="0"/>
                <a:cs typeface="Times New Roman" panose="02020603050405020304" pitchFamily="18" charset="0"/>
              </a:rPr>
              <a:t>and page size</a:t>
            </a:r>
            <a:r>
              <a:rPr lang="en-US" altLang="en-US" sz="2200" baseline="30000" dirty="0">
                <a:latin typeface="Times New Roman" panose="02020603050405020304" pitchFamily="18" charset="0"/>
                <a:cs typeface="Times New Roman" panose="02020603050405020304" pitchFamily="18" charset="0"/>
              </a:rPr>
              <a:t> </a:t>
            </a:r>
            <a:r>
              <a:rPr lang="en-US" altLang="en-US" sz="2200" i="1" dirty="0">
                <a:latin typeface="Times New Roman" panose="02020603050405020304" pitchFamily="18" charset="0"/>
                <a:cs typeface="Times New Roman" panose="02020603050405020304" pitchFamily="18" charset="0"/>
              </a:rPr>
              <a:t>2</a:t>
            </a:r>
            <a:r>
              <a:rPr lang="en-US" altLang="en-US" sz="2200" baseline="30000" dirty="0">
                <a:latin typeface="Times New Roman" panose="02020603050405020304" pitchFamily="18" charset="0"/>
                <a:cs typeface="Times New Roman" panose="02020603050405020304" pitchFamily="18" charset="0"/>
              </a:rPr>
              <a:t>n</a:t>
            </a:r>
          </a:p>
        </p:txBody>
      </p:sp>
      <p:pic>
        <p:nvPicPr>
          <p:cNvPr id="6" name="Picture 5">
            <a:extLst>
              <a:ext uri="{FF2B5EF4-FFF2-40B4-BE49-F238E27FC236}">
                <a16:creationId xmlns:a16="http://schemas.microsoft.com/office/drawing/2014/main" id="{69904815-E7B7-455B-B35E-A1E6ACF08AD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13391" y="3017838"/>
            <a:ext cx="3343275"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16893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C45879D-8C3A-875C-EAA9-1C864FFE39E0}"/>
              </a:ext>
            </a:extLst>
          </p:cNvPr>
          <p:cNvSpPr txBox="1"/>
          <p:nvPr/>
        </p:nvSpPr>
        <p:spPr>
          <a:xfrm>
            <a:off x="1717040" y="3103462"/>
            <a:ext cx="6360160" cy="325538"/>
          </a:xfrm>
          <a:prstGeom prst="rect">
            <a:avLst/>
          </a:prstGeom>
          <a:noFill/>
        </p:spPr>
        <p:txBody>
          <a:bodyPr wrap="square">
            <a:spAutoFit/>
          </a:bodyPr>
          <a:lstStyle/>
          <a:p>
            <a:pPr algn="l">
              <a:lnSpc>
                <a:spcPts val="1800"/>
              </a:lnSpc>
              <a:spcAft>
                <a:spcPts val="900"/>
              </a:spcAft>
            </a:pPr>
            <a:r>
              <a:rPr lang="en-IN" sz="2000" b="1" i="0" dirty="0">
                <a:solidFill>
                  <a:srgbClr val="0A0A0A"/>
                </a:solidFill>
                <a:effectLst/>
                <a:latin typeface="Times New Roman" panose="02020603050405020304" pitchFamily="18" charset="0"/>
                <a:cs typeface="Times New Roman" panose="02020603050405020304" pitchFamily="18" charset="0"/>
              </a:rPr>
              <a:t>21205</a:t>
            </a:r>
            <a:r>
              <a:rPr lang="en-IN" sz="2000" b="0" i="0" dirty="0">
                <a:solidFill>
                  <a:srgbClr val="0A0A0A"/>
                </a:solidFill>
                <a:effectLst/>
                <a:latin typeface="Times New Roman" panose="02020603050405020304" pitchFamily="18" charset="0"/>
                <a:cs typeface="Times New Roman" panose="02020603050405020304" pitchFamily="18" charset="0"/>
              </a:rPr>
              <a:t>: Page Number = </a:t>
            </a:r>
            <a:r>
              <a:rPr lang="en-IN" sz="2000" b="1" i="0" dirty="0">
                <a:solidFill>
                  <a:srgbClr val="0A0A0A"/>
                </a:solidFill>
                <a:effectLst/>
                <a:latin typeface="Times New Roman" panose="02020603050405020304" pitchFamily="18" charset="0"/>
                <a:cs typeface="Times New Roman" panose="02020603050405020304" pitchFamily="18" charset="0"/>
              </a:rPr>
              <a:t>20</a:t>
            </a:r>
            <a:r>
              <a:rPr lang="en-IN" sz="2000" b="0" i="0" dirty="0">
                <a:solidFill>
                  <a:srgbClr val="0A0A0A"/>
                </a:solidFill>
                <a:effectLst/>
                <a:latin typeface="Times New Roman" panose="02020603050405020304" pitchFamily="18" charset="0"/>
                <a:cs typeface="Times New Roman" panose="02020603050405020304" pitchFamily="18" charset="0"/>
              </a:rPr>
              <a:t>, Offset = </a:t>
            </a:r>
            <a:r>
              <a:rPr lang="en-IN" sz="2000" b="1" i="0" dirty="0">
                <a:solidFill>
                  <a:srgbClr val="0A0A0A"/>
                </a:solidFill>
                <a:effectLst/>
                <a:latin typeface="Times New Roman" panose="02020603050405020304" pitchFamily="18" charset="0"/>
                <a:cs typeface="Times New Roman" panose="02020603050405020304" pitchFamily="18" charset="0"/>
              </a:rPr>
              <a:t>725</a:t>
            </a:r>
            <a:endParaRPr lang="en-IN" sz="2000" b="0" i="0" dirty="0">
              <a:solidFill>
                <a:srgbClr val="0A0A0A"/>
              </a:solidFill>
              <a:effectLst/>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16BABF98-1EC0-0929-3ACD-AB92EEDF67C1}"/>
              </a:ext>
            </a:extLst>
          </p:cNvPr>
          <p:cNvSpPr txBox="1"/>
          <p:nvPr/>
        </p:nvSpPr>
        <p:spPr>
          <a:xfrm>
            <a:off x="955040" y="175562"/>
            <a:ext cx="8910320" cy="2677656"/>
          </a:xfrm>
          <a:prstGeom prst="rect">
            <a:avLst/>
          </a:prstGeom>
          <a:noFill/>
        </p:spPr>
        <p:txBody>
          <a:bodyPr wrap="square">
            <a:spAutoFit/>
          </a:bodyPr>
          <a:lstStyle/>
          <a:p>
            <a:pPr algn="l"/>
            <a:r>
              <a:rPr lang="en-US" sz="2400" b="0" i="0" u="none" strike="noStrike" baseline="0" dirty="0">
                <a:latin typeface="Times New Roman" panose="02020603050405020304" pitchFamily="18" charset="0"/>
                <a:cs typeface="Times New Roman" panose="02020603050405020304" pitchFamily="18" charset="0"/>
              </a:rPr>
              <a:t>Assuming a 1-</a:t>
            </a:r>
            <a:r>
              <a:rPr lang="en-US" sz="2000" b="0" i="0" u="none" strike="noStrike" baseline="0" dirty="0">
                <a:latin typeface="Times New Roman" panose="02020603050405020304" pitchFamily="18" charset="0"/>
                <a:cs typeface="Times New Roman" panose="02020603050405020304" pitchFamily="18" charset="0"/>
              </a:rPr>
              <a:t>KB </a:t>
            </a:r>
            <a:r>
              <a:rPr lang="en-US" sz="2400" b="0" i="0" u="none" strike="noStrike" baseline="0" dirty="0">
                <a:latin typeface="Times New Roman" panose="02020603050405020304" pitchFamily="18" charset="0"/>
                <a:cs typeface="Times New Roman" panose="02020603050405020304" pitchFamily="18" charset="0"/>
              </a:rPr>
              <a:t>page size, what are the page numbers and offsets for</a:t>
            </a:r>
          </a:p>
          <a:p>
            <a:pPr algn="l"/>
            <a:r>
              <a:rPr lang="en-US" sz="2400" b="0" i="0" u="none" strike="noStrike" baseline="0" dirty="0">
                <a:latin typeface="Times New Roman" panose="02020603050405020304" pitchFamily="18" charset="0"/>
                <a:cs typeface="Times New Roman" panose="02020603050405020304" pitchFamily="18" charset="0"/>
              </a:rPr>
              <a:t>the following address references (provided as decimal numbers)?</a:t>
            </a:r>
          </a:p>
          <a:p>
            <a:pPr lvl="1"/>
            <a:r>
              <a:rPr lang="en-IN" sz="2400" b="0" i="0" u="none" strike="noStrike" baseline="0" dirty="0">
                <a:latin typeface="Times New Roman" panose="02020603050405020304" pitchFamily="18" charset="0"/>
                <a:cs typeface="Times New Roman" panose="02020603050405020304" pitchFamily="18" charset="0"/>
              </a:rPr>
              <a:t>a. 21205</a:t>
            </a:r>
          </a:p>
          <a:p>
            <a:pPr lvl="1"/>
            <a:r>
              <a:rPr lang="en-IN" sz="2400" b="0" i="0" u="none" strike="noStrike" baseline="0" dirty="0">
                <a:latin typeface="Times New Roman" panose="02020603050405020304" pitchFamily="18" charset="0"/>
                <a:cs typeface="Times New Roman" panose="02020603050405020304" pitchFamily="18" charset="0"/>
              </a:rPr>
              <a:t>b. 164250</a:t>
            </a:r>
          </a:p>
          <a:p>
            <a:pPr lvl="1"/>
            <a:r>
              <a:rPr lang="en-IN" sz="2400" b="0" i="0" u="none" strike="noStrike" baseline="0" dirty="0">
                <a:latin typeface="Times New Roman" panose="02020603050405020304" pitchFamily="18" charset="0"/>
                <a:cs typeface="Times New Roman" panose="02020603050405020304" pitchFamily="18" charset="0"/>
              </a:rPr>
              <a:t>c. 121357</a:t>
            </a:r>
          </a:p>
          <a:p>
            <a:pPr lvl="1"/>
            <a:r>
              <a:rPr lang="en-IN" sz="2400" b="0" i="0" u="none" strike="noStrike" baseline="0" dirty="0">
                <a:latin typeface="Times New Roman" panose="02020603050405020304" pitchFamily="18" charset="0"/>
                <a:cs typeface="Times New Roman" panose="02020603050405020304" pitchFamily="18" charset="0"/>
              </a:rPr>
              <a:t>d. 16479315</a:t>
            </a:r>
          </a:p>
          <a:p>
            <a:pPr lvl="1"/>
            <a:r>
              <a:rPr lang="en-IN" sz="2400" b="0" i="0" u="none" strike="noStrike" baseline="0" dirty="0">
                <a:latin typeface="Times New Roman" panose="02020603050405020304" pitchFamily="18" charset="0"/>
                <a:cs typeface="Times New Roman" panose="02020603050405020304" pitchFamily="18" charset="0"/>
              </a:rPr>
              <a:t>e. 27253187</a:t>
            </a:r>
            <a:endParaRPr lang="en-IN" sz="24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89B89645-3301-0918-4470-0877AD0EED72}"/>
              </a:ext>
            </a:extLst>
          </p:cNvPr>
          <p:cNvSpPr txBox="1"/>
          <p:nvPr/>
        </p:nvSpPr>
        <p:spPr>
          <a:xfrm>
            <a:off x="1717040" y="3628547"/>
            <a:ext cx="6096000" cy="323165"/>
          </a:xfrm>
          <a:prstGeom prst="rect">
            <a:avLst/>
          </a:prstGeom>
          <a:noFill/>
        </p:spPr>
        <p:txBody>
          <a:bodyPr wrap="square">
            <a:spAutoFit/>
          </a:bodyPr>
          <a:lstStyle/>
          <a:p>
            <a:pPr algn="l">
              <a:lnSpc>
                <a:spcPts val="1800"/>
              </a:lnSpc>
              <a:spcAft>
                <a:spcPts val="900"/>
              </a:spcAft>
            </a:pPr>
            <a:r>
              <a:rPr lang="en-IN" sz="1800" b="1" i="0" dirty="0">
                <a:solidFill>
                  <a:srgbClr val="0A0A0A"/>
                </a:solidFill>
                <a:effectLst/>
                <a:latin typeface="Times New Roman" panose="02020603050405020304" pitchFamily="18" charset="0"/>
                <a:cs typeface="Times New Roman" panose="02020603050405020304" pitchFamily="18" charset="0"/>
              </a:rPr>
              <a:t>164250</a:t>
            </a:r>
            <a:r>
              <a:rPr lang="en-IN" sz="1800" b="0" i="0" dirty="0">
                <a:solidFill>
                  <a:srgbClr val="0A0A0A"/>
                </a:solidFill>
                <a:effectLst/>
                <a:latin typeface="Times New Roman" panose="02020603050405020304" pitchFamily="18" charset="0"/>
                <a:cs typeface="Times New Roman" panose="02020603050405020304" pitchFamily="18" charset="0"/>
              </a:rPr>
              <a:t>: Page Number = </a:t>
            </a:r>
            <a:r>
              <a:rPr lang="en-IN" sz="1800" b="1" i="0" dirty="0">
                <a:solidFill>
                  <a:srgbClr val="0A0A0A"/>
                </a:solidFill>
                <a:effectLst/>
                <a:latin typeface="Times New Roman" panose="02020603050405020304" pitchFamily="18" charset="0"/>
                <a:cs typeface="Times New Roman" panose="02020603050405020304" pitchFamily="18" charset="0"/>
              </a:rPr>
              <a:t>160</a:t>
            </a:r>
            <a:r>
              <a:rPr lang="en-IN" sz="1800" b="0" i="0" dirty="0">
                <a:solidFill>
                  <a:srgbClr val="0A0A0A"/>
                </a:solidFill>
                <a:effectLst/>
                <a:latin typeface="Times New Roman" panose="02020603050405020304" pitchFamily="18" charset="0"/>
                <a:cs typeface="Times New Roman" panose="02020603050405020304" pitchFamily="18" charset="0"/>
              </a:rPr>
              <a:t>, Offset = </a:t>
            </a:r>
            <a:r>
              <a:rPr lang="en-IN" sz="1800" b="1" i="0" dirty="0">
                <a:solidFill>
                  <a:srgbClr val="0A0A0A"/>
                </a:solidFill>
                <a:effectLst/>
                <a:latin typeface="Times New Roman" panose="02020603050405020304" pitchFamily="18" charset="0"/>
                <a:cs typeface="Times New Roman" panose="02020603050405020304" pitchFamily="18" charset="0"/>
              </a:rPr>
              <a:t>410</a:t>
            </a:r>
            <a:endParaRPr lang="en-IN" sz="1800" b="0" i="0" dirty="0">
              <a:solidFill>
                <a:srgbClr val="0A0A0A"/>
              </a:solidFill>
              <a:effectLst/>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5422A8D2-816B-E836-A65F-76E1658BA86B}"/>
              </a:ext>
            </a:extLst>
          </p:cNvPr>
          <p:cNvSpPr txBox="1"/>
          <p:nvPr/>
        </p:nvSpPr>
        <p:spPr>
          <a:xfrm>
            <a:off x="1717040" y="4139503"/>
            <a:ext cx="6096000" cy="323165"/>
          </a:xfrm>
          <a:prstGeom prst="rect">
            <a:avLst/>
          </a:prstGeom>
          <a:noFill/>
        </p:spPr>
        <p:txBody>
          <a:bodyPr wrap="square">
            <a:spAutoFit/>
          </a:bodyPr>
          <a:lstStyle/>
          <a:p>
            <a:pPr algn="l">
              <a:lnSpc>
                <a:spcPts val="1800"/>
              </a:lnSpc>
              <a:spcAft>
                <a:spcPts val="900"/>
              </a:spcAft>
            </a:pPr>
            <a:r>
              <a:rPr lang="en-IN" sz="1800" b="1" i="0" dirty="0">
                <a:solidFill>
                  <a:srgbClr val="0A0A0A"/>
                </a:solidFill>
                <a:effectLst/>
                <a:latin typeface="Times New Roman" panose="02020603050405020304" pitchFamily="18" charset="0"/>
                <a:cs typeface="Times New Roman" panose="02020603050405020304" pitchFamily="18" charset="0"/>
              </a:rPr>
              <a:t>121357</a:t>
            </a:r>
            <a:r>
              <a:rPr lang="en-IN" sz="1800" b="0" i="0" dirty="0">
                <a:solidFill>
                  <a:srgbClr val="0A0A0A"/>
                </a:solidFill>
                <a:effectLst/>
                <a:latin typeface="Times New Roman" panose="02020603050405020304" pitchFamily="18" charset="0"/>
                <a:cs typeface="Times New Roman" panose="02020603050405020304" pitchFamily="18" charset="0"/>
              </a:rPr>
              <a:t>: Page Number = </a:t>
            </a:r>
            <a:r>
              <a:rPr lang="en-IN" sz="1800" b="1" i="0" dirty="0">
                <a:solidFill>
                  <a:srgbClr val="0A0A0A"/>
                </a:solidFill>
                <a:effectLst/>
                <a:latin typeface="Times New Roman" panose="02020603050405020304" pitchFamily="18" charset="0"/>
                <a:cs typeface="Times New Roman" panose="02020603050405020304" pitchFamily="18" charset="0"/>
              </a:rPr>
              <a:t>118</a:t>
            </a:r>
            <a:r>
              <a:rPr lang="en-IN" sz="1800" b="0" i="0" dirty="0">
                <a:solidFill>
                  <a:srgbClr val="0A0A0A"/>
                </a:solidFill>
                <a:effectLst/>
                <a:latin typeface="Times New Roman" panose="02020603050405020304" pitchFamily="18" charset="0"/>
                <a:cs typeface="Times New Roman" panose="02020603050405020304" pitchFamily="18" charset="0"/>
              </a:rPr>
              <a:t>, Offset = </a:t>
            </a:r>
            <a:r>
              <a:rPr lang="en-IN" sz="1800" b="1" i="0" dirty="0">
                <a:solidFill>
                  <a:srgbClr val="0A0A0A"/>
                </a:solidFill>
                <a:effectLst/>
                <a:latin typeface="Times New Roman" panose="02020603050405020304" pitchFamily="18" charset="0"/>
                <a:cs typeface="Times New Roman" panose="02020603050405020304" pitchFamily="18" charset="0"/>
              </a:rPr>
              <a:t>525</a:t>
            </a:r>
            <a:endParaRPr lang="en-IN" sz="1800" b="0" i="0" dirty="0">
              <a:solidFill>
                <a:srgbClr val="0A0A0A"/>
              </a:solidFill>
              <a:effectLst/>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2226ADB3-A4AD-72B7-07AD-5D4ACEFB320D}"/>
              </a:ext>
            </a:extLst>
          </p:cNvPr>
          <p:cNvSpPr txBox="1"/>
          <p:nvPr/>
        </p:nvSpPr>
        <p:spPr>
          <a:xfrm>
            <a:off x="1686560" y="4678387"/>
            <a:ext cx="6096000" cy="323165"/>
          </a:xfrm>
          <a:prstGeom prst="rect">
            <a:avLst/>
          </a:prstGeom>
          <a:noFill/>
        </p:spPr>
        <p:txBody>
          <a:bodyPr wrap="square">
            <a:spAutoFit/>
          </a:bodyPr>
          <a:lstStyle/>
          <a:p>
            <a:pPr algn="l">
              <a:lnSpc>
                <a:spcPts val="1800"/>
              </a:lnSpc>
              <a:spcAft>
                <a:spcPts val="900"/>
              </a:spcAft>
            </a:pPr>
            <a:r>
              <a:rPr lang="en-IN" sz="1800" b="1" i="0" dirty="0">
                <a:solidFill>
                  <a:srgbClr val="0A0A0A"/>
                </a:solidFill>
                <a:effectLst/>
                <a:latin typeface="Times New Roman" panose="02020603050405020304" pitchFamily="18" charset="0"/>
                <a:cs typeface="Times New Roman" panose="02020603050405020304" pitchFamily="18" charset="0"/>
              </a:rPr>
              <a:t>16479315</a:t>
            </a:r>
            <a:r>
              <a:rPr lang="en-IN" sz="1800" b="0" i="0" dirty="0">
                <a:solidFill>
                  <a:srgbClr val="0A0A0A"/>
                </a:solidFill>
                <a:effectLst/>
                <a:latin typeface="Times New Roman" panose="02020603050405020304" pitchFamily="18" charset="0"/>
                <a:cs typeface="Times New Roman" panose="02020603050405020304" pitchFamily="18" charset="0"/>
              </a:rPr>
              <a:t>: Page Number = </a:t>
            </a:r>
            <a:r>
              <a:rPr lang="en-IN" sz="1800" b="1" i="0" dirty="0">
                <a:solidFill>
                  <a:srgbClr val="0A0A0A"/>
                </a:solidFill>
                <a:effectLst/>
                <a:latin typeface="Times New Roman" panose="02020603050405020304" pitchFamily="18" charset="0"/>
                <a:cs typeface="Times New Roman" panose="02020603050405020304" pitchFamily="18" charset="0"/>
              </a:rPr>
              <a:t>16093</a:t>
            </a:r>
            <a:r>
              <a:rPr lang="en-IN" sz="1800" b="0" i="0" dirty="0">
                <a:solidFill>
                  <a:srgbClr val="0A0A0A"/>
                </a:solidFill>
                <a:effectLst/>
                <a:latin typeface="Times New Roman" panose="02020603050405020304" pitchFamily="18" charset="0"/>
                <a:cs typeface="Times New Roman" panose="02020603050405020304" pitchFamily="18" charset="0"/>
              </a:rPr>
              <a:t>, Offset = </a:t>
            </a:r>
            <a:r>
              <a:rPr lang="en-IN" sz="1800" b="1" i="0" dirty="0">
                <a:solidFill>
                  <a:srgbClr val="0A0A0A"/>
                </a:solidFill>
                <a:effectLst/>
                <a:latin typeface="Times New Roman" panose="02020603050405020304" pitchFamily="18" charset="0"/>
                <a:cs typeface="Times New Roman" panose="02020603050405020304" pitchFamily="18" charset="0"/>
              </a:rPr>
              <a:t>83</a:t>
            </a:r>
            <a:endParaRPr lang="en-IN" sz="1800" b="0" i="0" dirty="0">
              <a:solidFill>
                <a:srgbClr val="0A0A0A"/>
              </a:solidFill>
              <a:effectLst/>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B8F14C92-8A19-D51E-B263-E973D8E47228}"/>
              </a:ext>
            </a:extLst>
          </p:cNvPr>
          <p:cNvSpPr txBox="1"/>
          <p:nvPr/>
        </p:nvSpPr>
        <p:spPr>
          <a:xfrm>
            <a:off x="1737360" y="5211982"/>
            <a:ext cx="6096000" cy="324897"/>
          </a:xfrm>
          <a:prstGeom prst="rect">
            <a:avLst/>
          </a:prstGeom>
          <a:noFill/>
        </p:spPr>
        <p:txBody>
          <a:bodyPr wrap="square">
            <a:spAutoFit/>
          </a:bodyPr>
          <a:lstStyle/>
          <a:p>
            <a:pPr algn="l">
              <a:lnSpc>
                <a:spcPts val="1800"/>
              </a:lnSpc>
              <a:spcAft>
                <a:spcPts val="900"/>
              </a:spcAft>
            </a:pPr>
            <a:r>
              <a:rPr lang="en-IN" sz="1800" b="1" i="0" dirty="0">
                <a:solidFill>
                  <a:srgbClr val="0A0A0A"/>
                </a:solidFill>
                <a:effectLst/>
                <a:latin typeface="Times New Roman" panose="02020603050405020304" pitchFamily="18" charset="0"/>
                <a:cs typeface="Times New Roman" panose="02020603050405020304" pitchFamily="18" charset="0"/>
              </a:rPr>
              <a:t>27253187</a:t>
            </a:r>
            <a:r>
              <a:rPr lang="en-IN" sz="1800" b="0" i="0" dirty="0">
                <a:solidFill>
                  <a:srgbClr val="0A0A0A"/>
                </a:solidFill>
                <a:effectLst/>
                <a:latin typeface="Times New Roman" panose="02020603050405020304" pitchFamily="18" charset="0"/>
                <a:cs typeface="Times New Roman" panose="02020603050405020304" pitchFamily="18" charset="0"/>
              </a:rPr>
              <a:t>: Page Number = </a:t>
            </a:r>
            <a:r>
              <a:rPr lang="en-IN" sz="1800" b="1" i="0" dirty="0">
                <a:solidFill>
                  <a:srgbClr val="0A0A0A"/>
                </a:solidFill>
                <a:effectLst/>
                <a:latin typeface="Times New Roman" panose="02020603050405020304" pitchFamily="18" charset="0"/>
                <a:cs typeface="Times New Roman" panose="02020603050405020304" pitchFamily="18" charset="0"/>
              </a:rPr>
              <a:t>26614</a:t>
            </a:r>
            <a:r>
              <a:rPr lang="en-IN" sz="1800" b="0" i="0" dirty="0">
                <a:solidFill>
                  <a:srgbClr val="0A0A0A"/>
                </a:solidFill>
                <a:effectLst/>
                <a:latin typeface="Times New Roman" panose="02020603050405020304" pitchFamily="18" charset="0"/>
                <a:cs typeface="Times New Roman" panose="02020603050405020304" pitchFamily="18" charset="0"/>
              </a:rPr>
              <a:t>, Offset = </a:t>
            </a:r>
            <a:r>
              <a:rPr lang="en-IN" sz="1800" b="1" i="0" dirty="0">
                <a:solidFill>
                  <a:srgbClr val="0A0A0A"/>
                </a:solidFill>
                <a:effectLst/>
                <a:latin typeface="Times New Roman" panose="02020603050405020304" pitchFamily="18" charset="0"/>
                <a:cs typeface="Times New Roman" panose="02020603050405020304" pitchFamily="18" charset="0"/>
              </a:rPr>
              <a:t>451</a:t>
            </a:r>
            <a:r>
              <a:rPr lang="en-IN" sz="1800" b="0" i="0" dirty="0">
                <a:solidFill>
                  <a:srgbClr val="0A0A0A"/>
                </a:solidFill>
                <a:effectLst/>
                <a:latin typeface="Times New Roman" panose="02020603050405020304" pitchFamily="18" charset="0"/>
                <a:cs typeface="Times New Roman" panose="02020603050405020304" pitchFamily="18" charset="0"/>
              </a:rPr>
              <a:t> </a:t>
            </a:r>
            <a:endParaRPr lang="en-IN" dirty="0"/>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9D8DB9B1-2455-B390-B3A9-1D74CB350B05}"/>
                  </a:ext>
                </a:extLst>
              </p14:cNvPr>
              <p14:cNvContentPartPr/>
              <p14:nvPr/>
            </p14:nvContentPartPr>
            <p14:xfrm>
              <a:off x="751320" y="536040"/>
              <a:ext cx="10961640" cy="4638600"/>
            </p14:xfrm>
          </p:contentPart>
        </mc:Choice>
        <mc:Fallback xmlns="">
          <p:pic>
            <p:nvPicPr>
              <p:cNvPr id="2" name="Ink 1">
                <a:extLst>
                  <a:ext uri="{FF2B5EF4-FFF2-40B4-BE49-F238E27FC236}">
                    <a16:creationId xmlns:a16="http://schemas.microsoft.com/office/drawing/2014/main" id="{9D8DB9B1-2455-B390-B3A9-1D74CB350B05}"/>
                  </a:ext>
                </a:extLst>
              </p:cNvPr>
              <p:cNvPicPr/>
              <p:nvPr/>
            </p:nvPicPr>
            <p:blipFill>
              <a:blip r:embed="rId3"/>
              <a:stretch>
                <a:fillRect/>
              </a:stretch>
            </p:blipFill>
            <p:spPr>
              <a:xfrm>
                <a:off x="741960" y="526680"/>
                <a:ext cx="10980360" cy="46573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568EBD6F-82CC-82A6-9A13-E85096FE4510}"/>
                  </a:ext>
                </a:extLst>
              </p14:cNvPr>
              <p14:cNvContentPartPr/>
              <p14:nvPr/>
            </p14:nvContentPartPr>
            <p14:xfrm>
              <a:off x="2603520" y="1227240"/>
              <a:ext cx="1736640" cy="507240"/>
            </p14:xfrm>
          </p:contentPart>
        </mc:Choice>
        <mc:Fallback xmlns="">
          <p:pic>
            <p:nvPicPr>
              <p:cNvPr id="3" name="Ink 2">
                <a:extLst>
                  <a:ext uri="{FF2B5EF4-FFF2-40B4-BE49-F238E27FC236}">
                    <a16:creationId xmlns:a16="http://schemas.microsoft.com/office/drawing/2014/main" id="{568EBD6F-82CC-82A6-9A13-E85096FE4510}"/>
                  </a:ext>
                </a:extLst>
              </p:cNvPr>
              <p:cNvPicPr/>
              <p:nvPr/>
            </p:nvPicPr>
            <p:blipFill>
              <a:blip r:embed="rId5"/>
              <a:stretch>
                <a:fillRect/>
              </a:stretch>
            </p:blipFill>
            <p:spPr>
              <a:xfrm>
                <a:off x="2594160" y="1217880"/>
                <a:ext cx="1755360" cy="525960"/>
              </a:xfrm>
              <a:prstGeom prst="rect">
                <a:avLst/>
              </a:prstGeom>
            </p:spPr>
          </p:pic>
        </mc:Fallback>
      </mc:AlternateContent>
    </p:spTree>
    <p:extLst>
      <p:ext uri="{BB962C8B-B14F-4D97-AF65-F5344CB8AC3E}">
        <p14:creationId xmlns:p14="http://schemas.microsoft.com/office/powerpoint/2010/main" val="3348964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3" grpId="0"/>
      <p:bldP spid="1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97EB9-60F2-D94C-9033-78BC6E926143}"/>
              </a:ext>
            </a:extLst>
          </p:cNvPr>
          <p:cNvSpPr>
            <a:spLocks noGrp="1"/>
          </p:cNvSpPr>
          <p:nvPr>
            <p:ph type="title"/>
          </p:nvPr>
        </p:nvSpPr>
        <p:spPr>
          <a:xfrm>
            <a:off x="838200" y="365125"/>
            <a:ext cx="10515600" cy="589915"/>
          </a:xfrm>
        </p:spPr>
        <p:txBody>
          <a:bodyPr>
            <a:normAutofit fontScale="90000"/>
          </a:bodyPr>
          <a:lstStyle/>
          <a:p>
            <a:r>
              <a:rPr lang="en-IN" dirty="0"/>
              <a:t>Problem</a:t>
            </a:r>
          </a:p>
        </p:txBody>
      </p:sp>
      <p:sp>
        <p:nvSpPr>
          <p:cNvPr id="5" name="TextBox 4">
            <a:extLst>
              <a:ext uri="{FF2B5EF4-FFF2-40B4-BE49-F238E27FC236}">
                <a16:creationId xmlns:a16="http://schemas.microsoft.com/office/drawing/2014/main" id="{11C92563-E22D-34EF-1756-A9D90075CC0B}"/>
              </a:ext>
            </a:extLst>
          </p:cNvPr>
          <p:cNvSpPr txBox="1"/>
          <p:nvPr/>
        </p:nvSpPr>
        <p:spPr>
          <a:xfrm>
            <a:off x="1016000" y="1074896"/>
            <a:ext cx="10220960" cy="1200329"/>
          </a:xfrm>
          <a:prstGeom prst="rect">
            <a:avLst/>
          </a:prstGeom>
          <a:noFill/>
        </p:spPr>
        <p:txBody>
          <a:bodyPr wrap="square">
            <a:spAutoFit/>
          </a:bodyPr>
          <a:lstStyle/>
          <a:p>
            <a:pPr algn="l"/>
            <a:r>
              <a:rPr lang="en-US" sz="1800" b="0" i="0" u="none" strike="noStrike" baseline="0" dirty="0">
                <a:latin typeface="PalatinoLTStd-Roman"/>
              </a:rPr>
              <a:t>Consider a logical address space of 2,048 pages with a 4-</a:t>
            </a:r>
            <a:r>
              <a:rPr lang="en-US" sz="1600" b="0" i="0" u="none" strike="noStrike" baseline="0" dirty="0">
                <a:latin typeface="PalatinoLTStd-Roman"/>
              </a:rPr>
              <a:t>KB </a:t>
            </a:r>
            <a:r>
              <a:rPr lang="en-US" sz="1800" b="0" i="0" u="none" strike="noStrike" baseline="0" dirty="0">
                <a:latin typeface="PalatinoLTStd-Roman"/>
              </a:rPr>
              <a:t>page size, mapped onto a physical memory of 512 frames.</a:t>
            </a:r>
          </a:p>
          <a:p>
            <a:pPr lvl="1"/>
            <a:r>
              <a:rPr lang="en-US" b="0" i="0" u="none" strike="noStrike" baseline="0" dirty="0">
                <a:latin typeface="PalatinoLTStd-Roman"/>
              </a:rPr>
              <a:t>a. How many bits are required in the logical address?</a:t>
            </a:r>
          </a:p>
          <a:p>
            <a:pPr lvl="1"/>
            <a:r>
              <a:rPr lang="en-US" b="0" i="0" u="none" strike="noStrike" baseline="0" dirty="0">
                <a:latin typeface="PalatinoLTStd-Roman"/>
              </a:rPr>
              <a:t>b. How many bits are required in the physical address?</a:t>
            </a:r>
            <a:endParaRPr lang="en-IN" dirty="0"/>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DEDEB92C-8A14-1AE9-21E0-3E6808FC0E26}"/>
                  </a:ext>
                </a:extLst>
              </p14:cNvPr>
              <p14:cNvContentPartPr/>
              <p14:nvPr/>
            </p14:nvContentPartPr>
            <p14:xfrm>
              <a:off x="1229040" y="1360440"/>
              <a:ext cx="9654840" cy="4222800"/>
            </p14:xfrm>
          </p:contentPart>
        </mc:Choice>
        <mc:Fallback xmlns="">
          <p:pic>
            <p:nvPicPr>
              <p:cNvPr id="3" name="Ink 2">
                <a:extLst>
                  <a:ext uri="{FF2B5EF4-FFF2-40B4-BE49-F238E27FC236}">
                    <a16:creationId xmlns:a16="http://schemas.microsoft.com/office/drawing/2014/main" id="{DEDEB92C-8A14-1AE9-21E0-3E6808FC0E26}"/>
                  </a:ext>
                </a:extLst>
              </p:cNvPr>
              <p:cNvPicPr/>
              <p:nvPr/>
            </p:nvPicPr>
            <p:blipFill>
              <a:blip r:embed="rId3"/>
              <a:stretch>
                <a:fillRect/>
              </a:stretch>
            </p:blipFill>
            <p:spPr>
              <a:xfrm>
                <a:off x="1219680" y="1351080"/>
                <a:ext cx="9673560" cy="4241520"/>
              </a:xfrm>
              <a:prstGeom prst="rect">
                <a:avLst/>
              </a:prstGeom>
            </p:spPr>
          </p:pic>
        </mc:Fallback>
      </mc:AlternateContent>
    </p:spTree>
    <p:extLst>
      <p:ext uri="{BB962C8B-B14F-4D97-AF65-F5344CB8AC3E}">
        <p14:creationId xmlns:p14="http://schemas.microsoft.com/office/powerpoint/2010/main" val="39211905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656F12D-CACE-B31A-7F49-A6C9A3B47864}"/>
              </a:ext>
            </a:extLst>
          </p:cNvPr>
          <p:cNvSpPr txBox="1"/>
          <p:nvPr/>
        </p:nvSpPr>
        <p:spPr>
          <a:xfrm>
            <a:off x="934720" y="221456"/>
            <a:ext cx="10220960" cy="1323439"/>
          </a:xfrm>
          <a:prstGeom prst="rect">
            <a:avLst/>
          </a:prstGeom>
          <a:noFill/>
        </p:spPr>
        <p:txBody>
          <a:bodyPr wrap="square">
            <a:spAutoFit/>
          </a:bodyPr>
          <a:lstStyle/>
          <a:p>
            <a:pPr algn="l"/>
            <a:r>
              <a:rPr lang="en-US" sz="2000" b="0" i="0" u="none" strike="noStrike" baseline="0" dirty="0">
                <a:latin typeface="Times New Roman" panose="02020603050405020304" pitchFamily="18" charset="0"/>
                <a:cs typeface="Times New Roman" panose="02020603050405020304" pitchFamily="18" charset="0"/>
              </a:rPr>
              <a:t>Consider a logical address space of 2,048 pages with a 4-</a:t>
            </a:r>
            <a:r>
              <a:rPr lang="en-US" b="0" i="0" u="none" strike="noStrike" baseline="0" dirty="0">
                <a:latin typeface="Times New Roman" panose="02020603050405020304" pitchFamily="18" charset="0"/>
                <a:cs typeface="Times New Roman" panose="02020603050405020304" pitchFamily="18" charset="0"/>
              </a:rPr>
              <a:t>KB </a:t>
            </a:r>
            <a:r>
              <a:rPr lang="en-US" sz="2000" b="0" i="0" u="none" strike="noStrike" baseline="0" dirty="0">
                <a:latin typeface="Times New Roman" panose="02020603050405020304" pitchFamily="18" charset="0"/>
                <a:cs typeface="Times New Roman" panose="02020603050405020304" pitchFamily="18" charset="0"/>
              </a:rPr>
              <a:t>page size, mapped onto a physical memory of 512 frames.</a:t>
            </a:r>
          </a:p>
          <a:p>
            <a:pPr lvl="1"/>
            <a:r>
              <a:rPr lang="en-US" sz="2000" b="0" i="0" u="none" strike="noStrike" baseline="0" dirty="0">
                <a:latin typeface="Times New Roman" panose="02020603050405020304" pitchFamily="18" charset="0"/>
                <a:cs typeface="Times New Roman" panose="02020603050405020304" pitchFamily="18" charset="0"/>
              </a:rPr>
              <a:t>a. How many bits are required in the logical address?</a:t>
            </a:r>
          </a:p>
          <a:p>
            <a:pPr lvl="1"/>
            <a:r>
              <a:rPr lang="en-US" sz="2000" b="0" i="0" u="none" strike="noStrike" baseline="0" dirty="0">
                <a:latin typeface="Times New Roman" panose="02020603050405020304" pitchFamily="18" charset="0"/>
                <a:cs typeface="Times New Roman" panose="02020603050405020304" pitchFamily="18" charset="0"/>
              </a:rPr>
              <a:t>b. How many bits are required in the physical address?</a:t>
            </a:r>
            <a:endParaRPr lang="en-IN" sz="20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CB53FB95-BFDE-1B3F-4A13-789186DC70C0}"/>
              </a:ext>
            </a:extLst>
          </p:cNvPr>
          <p:cNvSpPr txBox="1"/>
          <p:nvPr/>
        </p:nvSpPr>
        <p:spPr>
          <a:xfrm>
            <a:off x="998248" y="1645920"/>
            <a:ext cx="8572472" cy="1015663"/>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Page offset(d)</a:t>
            </a:r>
            <a:r>
              <a:rPr lang="en-US" sz="2000" dirty="0">
                <a:latin typeface="Times New Roman" panose="02020603050405020304" pitchFamily="18" charset="0"/>
                <a:cs typeface="Times New Roman" panose="02020603050405020304" pitchFamily="18" charset="0"/>
              </a:rPr>
              <a:t>: how many bits required to access content in 4 KB page size </a:t>
            </a:r>
          </a:p>
          <a:p>
            <a:r>
              <a:rPr lang="en-US" sz="2000" dirty="0">
                <a:latin typeface="Times New Roman" panose="02020603050405020304" pitchFamily="18" charset="0"/>
                <a:cs typeface="Times New Roman" panose="02020603050405020304" pitchFamily="18" charset="0"/>
              </a:rPr>
              <a:t>                           4 KB = 4 * 1024 bytes = 2</a:t>
            </a:r>
            <a:r>
              <a:rPr lang="en-US" sz="2000" baseline="30000"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 * 2</a:t>
            </a:r>
            <a:r>
              <a:rPr lang="en-US" sz="2000" baseline="30000" dirty="0">
                <a:latin typeface="Times New Roman" panose="02020603050405020304" pitchFamily="18" charset="0"/>
                <a:cs typeface="Times New Roman" panose="02020603050405020304" pitchFamily="18" charset="0"/>
              </a:rPr>
              <a:t>10</a:t>
            </a:r>
            <a:r>
              <a:rPr lang="en-US" sz="2000" dirty="0">
                <a:latin typeface="Times New Roman" panose="02020603050405020304" pitchFamily="18" charset="0"/>
                <a:cs typeface="Times New Roman" panose="02020603050405020304" pitchFamily="18" charset="0"/>
              </a:rPr>
              <a:t>  = 2</a:t>
            </a:r>
            <a:r>
              <a:rPr lang="en-US" sz="2000" baseline="30000" dirty="0">
                <a:latin typeface="Times New Roman" panose="02020603050405020304" pitchFamily="18" charset="0"/>
                <a:cs typeface="Times New Roman" panose="02020603050405020304" pitchFamily="18" charset="0"/>
              </a:rPr>
              <a:t>12</a:t>
            </a:r>
            <a:r>
              <a:rPr lang="en-US" sz="2000" dirty="0">
                <a:latin typeface="Times New Roman" panose="02020603050405020304" pitchFamily="18" charset="0"/>
                <a:cs typeface="Times New Roman" panose="02020603050405020304" pitchFamily="18" charset="0"/>
              </a:rPr>
              <a:t>  bytes </a:t>
            </a:r>
          </a:p>
          <a:p>
            <a:r>
              <a:rPr lang="en-US" sz="2000" dirty="0">
                <a:latin typeface="Times New Roman" panose="02020603050405020304" pitchFamily="18" charset="0"/>
                <a:cs typeface="Times New Roman" panose="02020603050405020304" pitchFamily="18" charset="0"/>
              </a:rPr>
              <a:t>                           i.e., no of bits required = 12 </a:t>
            </a:r>
            <a:endParaRPr lang="en-IN" sz="20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2000A942-6673-6982-6499-D8D0437F37DC}"/>
              </a:ext>
            </a:extLst>
          </p:cNvPr>
          <p:cNvSpPr txBox="1"/>
          <p:nvPr/>
        </p:nvSpPr>
        <p:spPr>
          <a:xfrm>
            <a:off x="967768" y="2751698"/>
            <a:ext cx="8572472" cy="707886"/>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Page Number(p):</a:t>
            </a:r>
            <a:r>
              <a:rPr lang="en-US" sz="2000" dirty="0">
                <a:latin typeface="Times New Roman" panose="02020603050405020304" pitchFamily="18" charset="0"/>
                <a:cs typeface="Times New Roman" panose="02020603050405020304" pitchFamily="18" charset="0"/>
              </a:rPr>
              <a:t> how many bits required to index 2048 pages  2 * 2</a:t>
            </a:r>
            <a:r>
              <a:rPr lang="en-US" sz="2000" baseline="30000" dirty="0">
                <a:latin typeface="Times New Roman" panose="02020603050405020304" pitchFamily="18" charset="0"/>
                <a:cs typeface="Times New Roman" panose="02020603050405020304" pitchFamily="18" charset="0"/>
              </a:rPr>
              <a:t>10</a:t>
            </a:r>
            <a:r>
              <a:rPr lang="en-US" sz="2000" dirty="0">
                <a:latin typeface="Times New Roman" panose="02020603050405020304" pitchFamily="18" charset="0"/>
                <a:cs typeface="Times New Roman" panose="02020603050405020304" pitchFamily="18" charset="0"/>
              </a:rPr>
              <a:t>  = 2</a:t>
            </a:r>
            <a:r>
              <a:rPr lang="en-US" sz="2000" baseline="30000" dirty="0">
                <a:latin typeface="Times New Roman" panose="02020603050405020304" pitchFamily="18" charset="0"/>
                <a:cs typeface="Times New Roman" panose="02020603050405020304" pitchFamily="18" charset="0"/>
              </a:rPr>
              <a:t>11</a:t>
            </a:r>
            <a:r>
              <a:rPr lang="en-US" sz="2000" dirty="0">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                              i.e., no of bits required = 11</a:t>
            </a:r>
            <a:endParaRPr lang="en-IN" sz="20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BC27A2A3-0AC4-D715-EA59-A05951FD241A}"/>
              </a:ext>
            </a:extLst>
          </p:cNvPr>
          <p:cNvSpPr txBox="1"/>
          <p:nvPr/>
        </p:nvSpPr>
        <p:spPr>
          <a:xfrm>
            <a:off x="957608" y="3605138"/>
            <a:ext cx="5219672" cy="40011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Logical address  </a:t>
            </a:r>
            <a:r>
              <a:rPr lang="en-US" sz="2000" dirty="0">
                <a:latin typeface="Times New Roman" panose="02020603050405020304" pitchFamily="18" charset="0"/>
                <a:cs typeface="Times New Roman" panose="02020603050405020304" pitchFamily="18" charset="0"/>
              </a:rPr>
              <a:t>= Page Number(p) + Offset(d)</a:t>
            </a:r>
            <a:endParaRPr lang="en-IN" sz="20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F947336D-44EC-7FD6-9B47-69BC397C641A}"/>
              </a:ext>
            </a:extLst>
          </p:cNvPr>
          <p:cNvSpPr txBox="1"/>
          <p:nvPr/>
        </p:nvSpPr>
        <p:spPr>
          <a:xfrm>
            <a:off x="927128" y="4275698"/>
            <a:ext cx="8572472" cy="707886"/>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Frame Number(f):</a:t>
            </a:r>
            <a:r>
              <a:rPr lang="en-US" sz="2000" dirty="0">
                <a:latin typeface="Times New Roman" panose="02020603050405020304" pitchFamily="18" charset="0"/>
                <a:cs typeface="Times New Roman" panose="02020603050405020304" pitchFamily="18" charset="0"/>
              </a:rPr>
              <a:t> how many bits required to index 512 frames = 2</a:t>
            </a:r>
            <a:r>
              <a:rPr lang="en-US" sz="2000" baseline="30000" dirty="0">
                <a:latin typeface="Times New Roman" panose="02020603050405020304" pitchFamily="18" charset="0"/>
                <a:cs typeface="Times New Roman" panose="02020603050405020304" pitchFamily="18" charset="0"/>
              </a:rPr>
              <a:t>9</a:t>
            </a:r>
            <a:r>
              <a:rPr lang="en-US" sz="2000" dirty="0">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                                 i.e., no of bits required = 9</a:t>
            </a:r>
            <a:endParaRPr lang="en-IN" sz="20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BCEC665A-6FCC-5D1D-7186-9DB1B9EC561E}"/>
              </a:ext>
            </a:extLst>
          </p:cNvPr>
          <p:cNvSpPr txBox="1"/>
          <p:nvPr/>
        </p:nvSpPr>
        <p:spPr>
          <a:xfrm>
            <a:off x="927128" y="5423778"/>
            <a:ext cx="5372072" cy="40011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physical address  </a:t>
            </a:r>
            <a:r>
              <a:rPr lang="en-US" sz="2000" dirty="0">
                <a:latin typeface="Times New Roman" panose="02020603050405020304" pitchFamily="18" charset="0"/>
                <a:cs typeface="Times New Roman" panose="02020603050405020304" pitchFamily="18" charset="0"/>
              </a:rPr>
              <a:t>= Frame Number(f) + Offset(d)</a:t>
            </a:r>
            <a:endParaRPr lang="en-IN" sz="20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A97FA455-4152-7AC1-C73E-6B17C7536B60}"/>
              </a:ext>
            </a:extLst>
          </p:cNvPr>
          <p:cNvSpPr txBox="1"/>
          <p:nvPr/>
        </p:nvSpPr>
        <p:spPr>
          <a:xfrm>
            <a:off x="924560" y="4998720"/>
            <a:ext cx="5760720"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frame offset and page offset is same</a:t>
            </a:r>
            <a:endParaRPr lang="en-IN" sz="2000" dirty="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1BF6BEEB-1A8F-30DA-A74F-21E55393F90B}"/>
              </a:ext>
            </a:extLst>
          </p:cNvPr>
          <p:cNvSpPr txBox="1"/>
          <p:nvPr/>
        </p:nvSpPr>
        <p:spPr>
          <a:xfrm>
            <a:off x="6096000" y="3605138"/>
            <a:ext cx="2458720"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 11 + 12 = 23 bits</a:t>
            </a:r>
            <a:endParaRPr lang="en-IN" dirty="0"/>
          </a:p>
        </p:txBody>
      </p:sp>
      <p:sp>
        <p:nvSpPr>
          <p:cNvPr id="17" name="TextBox 16">
            <a:extLst>
              <a:ext uri="{FF2B5EF4-FFF2-40B4-BE49-F238E27FC236}">
                <a16:creationId xmlns:a16="http://schemas.microsoft.com/office/drawing/2014/main" id="{F037D177-D19F-D601-533F-B8B07BC154EF}"/>
              </a:ext>
            </a:extLst>
          </p:cNvPr>
          <p:cNvSpPr txBox="1"/>
          <p:nvPr/>
        </p:nvSpPr>
        <p:spPr>
          <a:xfrm>
            <a:off x="6370320" y="5430366"/>
            <a:ext cx="2092960"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 9 + 12 = 21 bits</a:t>
            </a:r>
            <a:endParaRPr lang="en-IN" dirty="0"/>
          </a:p>
        </p:txBody>
      </p:sp>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B121AD11-47B3-E7DC-01C3-923B8EC65FAC}"/>
                  </a:ext>
                </a:extLst>
              </p14:cNvPr>
              <p14:cNvContentPartPr/>
              <p14:nvPr/>
            </p14:nvContentPartPr>
            <p14:xfrm>
              <a:off x="3142080" y="2023560"/>
              <a:ext cx="5189040" cy="3845160"/>
            </p14:xfrm>
          </p:contentPart>
        </mc:Choice>
        <mc:Fallback xmlns="">
          <p:pic>
            <p:nvPicPr>
              <p:cNvPr id="6" name="Ink 5">
                <a:extLst>
                  <a:ext uri="{FF2B5EF4-FFF2-40B4-BE49-F238E27FC236}">
                    <a16:creationId xmlns:a16="http://schemas.microsoft.com/office/drawing/2014/main" id="{B121AD11-47B3-E7DC-01C3-923B8EC65FAC}"/>
                  </a:ext>
                </a:extLst>
              </p:cNvPr>
              <p:cNvPicPr/>
              <p:nvPr/>
            </p:nvPicPr>
            <p:blipFill>
              <a:blip r:embed="rId3"/>
              <a:stretch>
                <a:fillRect/>
              </a:stretch>
            </p:blipFill>
            <p:spPr>
              <a:xfrm>
                <a:off x="3132720" y="2014200"/>
                <a:ext cx="5207760" cy="3863880"/>
              </a:xfrm>
              <a:prstGeom prst="rect">
                <a:avLst/>
              </a:prstGeom>
            </p:spPr>
          </p:pic>
        </mc:Fallback>
      </mc:AlternateContent>
    </p:spTree>
    <p:extLst>
      <p:ext uri="{BB962C8B-B14F-4D97-AF65-F5344CB8AC3E}">
        <p14:creationId xmlns:p14="http://schemas.microsoft.com/office/powerpoint/2010/main" val="4245509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7" grpId="0"/>
      <p:bldP spid="13" grpId="0"/>
      <p:bldP spid="15" grpId="0"/>
      <p:bldP spid="1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8FF08-FB39-3A3F-540A-B7E09FF0397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EF58487-042D-466C-B9C3-00E5052CDEC4}"/>
              </a:ext>
            </a:extLst>
          </p:cNvPr>
          <p:cNvSpPr>
            <a:spLocks noGrp="1" noChangeArrowheads="1"/>
          </p:cNvSpPr>
          <p:nvPr/>
        </p:nvSpPr>
        <p:spPr bwMode="auto">
          <a:xfrm>
            <a:off x="593090" y="215626"/>
            <a:ext cx="401955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sz="3600" dirty="0">
                <a:solidFill>
                  <a:srgbClr val="C00000"/>
                </a:solidFill>
                <a:latin typeface="Times New Roman" panose="02020603050405020304" pitchFamily="18" charset="0"/>
                <a:cs typeface="Times New Roman" panose="02020603050405020304" pitchFamily="18" charset="0"/>
              </a:rPr>
              <a:t>Paging Hardware</a:t>
            </a:r>
          </a:p>
        </p:txBody>
      </p:sp>
      <p:pic>
        <p:nvPicPr>
          <p:cNvPr id="3" name="Picture 2">
            <a:extLst>
              <a:ext uri="{FF2B5EF4-FFF2-40B4-BE49-F238E27FC236}">
                <a16:creationId xmlns:a16="http://schemas.microsoft.com/office/drawing/2014/main" id="{D7F6073E-F3FF-45ED-A7D7-18DC33404F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5197" y="1396304"/>
            <a:ext cx="7975283" cy="443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28BC1B8B-3118-DA6B-411E-B4545FB375B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92591" y="1029275"/>
            <a:ext cx="2798129" cy="1028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5A12352F-9E64-6784-B206-5265C68D57C5}"/>
              </a:ext>
            </a:extLst>
          </p:cNvPr>
          <p:cNvSpPr txBox="1"/>
          <p:nvPr/>
        </p:nvSpPr>
        <p:spPr>
          <a:xfrm>
            <a:off x="467360" y="1158240"/>
            <a:ext cx="1422400" cy="646331"/>
          </a:xfrm>
          <a:prstGeom prst="rect">
            <a:avLst/>
          </a:prstGeom>
          <a:noFill/>
        </p:spPr>
        <p:txBody>
          <a:bodyPr wrap="square" rtlCol="0">
            <a:spAutoFit/>
          </a:bodyPr>
          <a:lstStyle/>
          <a:p>
            <a:r>
              <a:rPr lang="en-US" dirty="0"/>
              <a:t>Logical address is </a:t>
            </a:r>
            <a:endParaRPr lang="en-IN" dirty="0"/>
          </a:p>
        </p:txBody>
      </p:sp>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E0FC3CCC-410D-F00C-371E-AF80BB07F08B}"/>
                  </a:ext>
                </a:extLst>
              </p14:cNvPr>
              <p14:cNvContentPartPr/>
              <p14:nvPr/>
            </p14:nvContentPartPr>
            <p14:xfrm>
              <a:off x="736200" y="365760"/>
              <a:ext cx="9380520" cy="5950800"/>
            </p14:xfrm>
          </p:contentPart>
        </mc:Choice>
        <mc:Fallback xmlns="">
          <p:pic>
            <p:nvPicPr>
              <p:cNvPr id="7" name="Ink 6">
                <a:extLst>
                  <a:ext uri="{FF2B5EF4-FFF2-40B4-BE49-F238E27FC236}">
                    <a16:creationId xmlns:a16="http://schemas.microsoft.com/office/drawing/2014/main" id="{E0FC3CCC-410D-F00C-371E-AF80BB07F08B}"/>
                  </a:ext>
                </a:extLst>
              </p:cNvPr>
              <p:cNvPicPr/>
              <p:nvPr/>
            </p:nvPicPr>
            <p:blipFill>
              <a:blip r:embed="rId5"/>
              <a:stretch>
                <a:fillRect/>
              </a:stretch>
            </p:blipFill>
            <p:spPr>
              <a:xfrm>
                <a:off x="726840" y="356400"/>
                <a:ext cx="9399240" cy="5969520"/>
              </a:xfrm>
              <a:prstGeom prst="rect">
                <a:avLst/>
              </a:prstGeom>
            </p:spPr>
          </p:pic>
        </mc:Fallback>
      </mc:AlternateContent>
    </p:spTree>
    <p:extLst>
      <p:ext uri="{BB962C8B-B14F-4D97-AF65-F5344CB8AC3E}">
        <p14:creationId xmlns:p14="http://schemas.microsoft.com/office/powerpoint/2010/main" val="27677436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CFB80-847F-8DC7-B0B7-E083A02968D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49B79E3-F191-44B4-954F-BE958071C149}"/>
              </a:ext>
            </a:extLst>
          </p:cNvPr>
          <p:cNvSpPr>
            <a:spLocks noGrp="1" noChangeArrowheads="1"/>
          </p:cNvSpPr>
          <p:nvPr/>
        </p:nvSpPr>
        <p:spPr bwMode="auto">
          <a:xfrm>
            <a:off x="335280" y="96369"/>
            <a:ext cx="822960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sz="2600" dirty="0">
                <a:solidFill>
                  <a:srgbClr val="C00000"/>
                </a:solidFill>
                <a:latin typeface="Times New Roman" panose="02020603050405020304" pitchFamily="18" charset="0"/>
                <a:cs typeface="Times New Roman" panose="02020603050405020304" pitchFamily="18" charset="0"/>
              </a:rPr>
              <a:t>Paging Model of Logical and  Physical Memory</a:t>
            </a:r>
          </a:p>
        </p:txBody>
      </p:sp>
      <p:pic>
        <p:nvPicPr>
          <p:cNvPr id="3" name="Picture 2">
            <a:extLst>
              <a:ext uri="{FF2B5EF4-FFF2-40B4-BE49-F238E27FC236}">
                <a16:creationId xmlns:a16="http://schemas.microsoft.com/office/drawing/2014/main" id="{A17EFDC3-16BC-41C6-9509-A548649291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4080" y="884559"/>
            <a:ext cx="5747826" cy="536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9995BC25-AF72-0A67-F815-E1CFA36014A3}"/>
                  </a:ext>
                </a:extLst>
              </p14:cNvPr>
              <p14:cNvContentPartPr/>
              <p14:nvPr/>
            </p14:nvContentPartPr>
            <p14:xfrm>
              <a:off x="1285560" y="708840"/>
              <a:ext cx="8332560" cy="5005080"/>
            </p14:xfrm>
          </p:contentPart>
        </mc:Choice>
        <mc:Fallback xmlns="">
          <p:pic>
            <p:nvPicPr>
              <p:cNvPr id="4" name="Ink 3">
                <a:extLst>
                  <a:ext uri="{FF2B5EF4-FFF2-40B4-BE49-F238E27FC236}">
                    <a16:creationId xmlns:a16="http://schemas.microsoft.com/office/drawing/2014/main" id="{9995BC25-AF72-0A67-F815-E1CFA36014A3}"/>
                  </a:ext>
                </a:extLst>
              </p:cNvPr>
              <p:cNvPicPr/>
              <p:nvPr/>
            </p:nvPicPr>
            <p:blipFill>
              <a:blip r:embed="rId4"/>
              <a:stretch>
                <a:fillRect/>
              </a:stretch>
            </p:blipFill>
            <p:spPr>
              <a:xfrm>
                <a:off x="1276200" y="699480"/>
                <a:ext cx="8351280" cy="5023800"/>
              </a:xfrm>
              <a:prstGeom prst="rect">
                <a:avLst/>
              </a:prstGeom>
            </p:spPr>
          </p:pic>
        </mc:Fallback>
      </mc:AlternateContent>
    </p:spTree>
    <p:extLst>
      <p:ext uri="{BB962C8B-B14F-4D97-AF65-F5344CB8AC3E}">
        <p14:creationId xmlns:p14="http://schemas.microsoft.com/office/powerpoint/2010/main" val="23853985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CD0F9-01B3-9956-5D2C-65630889FBD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AE8FE82-D7E1-4A71-B46E-996A46A93C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4880" y="225545"/>
            <a:ext cx="5140960" cy="640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085CBD9B-CD32-810A-C8EF-81CF488B3C04}"/>
              </a:ext>
            </a:extLst>
          </p:cNvPr>
          <p:cNvSpPr txBox="1"/>
          <p:nvPr/>
        </p:nvSpPr>
        <p:spPr>
          <a:xfrm>
            <a:off x="721360" y="962075"/>
            <a:ext cx="4734560" cy="1323439"/>
          </a:xfrm>
          <a:prstGeom prst="rect">
            <a:avLst/>
          </a:prstGeom>
          <a:noFill/>
        </p:spPr>
        <p:txBody>
          <a:bodyPr wrap="square">
            <a:spAutoFit/>
          </a:bodyPr>
          <a:lstStyle/>
          <a:p>
            <a:r>
              <a:rPr lang="en-US" altLang="en-US" sz="2000" dirty="0">
                <a:latin typeface="Times New Roman" panose="02020603050405020304" pitchFamily="18" charset="0"/>
                <a:cs typeface="Times New Roman" panose="02020603050405020304" pitchFamily="18" charset="0"/>
              </a:rPr>
              <a:t>Logical address:  </a:t>
            </a:r>
          </a:p>
          <a:p>
            <a:r>
              <a:rPr lang="en-US" altLang="en-US" sz="2000" dirty="0">
                <a:latin typeface="Times New Roman" panose="02020603050405020304" pitchFamily="18" charset="0"/>
                <a:cs typeface="Times New Roman" panose="02020603050405020304" pitchFamily="18" charset="0"/>
              </a:rPr>
              <a:t>n = 2 and  m = 4. Using a page size of 4 bytes and a physical memory of 32 bytes (8 pages)</a:t>
            </a:r>
          </a:p>
        </p:txBody>
      </p:sp>
      <p:sp>
        <p:nvSpPr>
          <p:cNvPr id="5" name="Rectangle 4">
            <a:extLst>
              <a:ext uri="{FF2B5EF4-FFF2-40B4-BE49-F238E27FC236}">
                <a16:creationId xmlns:a16="http://schemas.microsoft.com/office/drawing/2014/main" id="{2239E34D-0B8E-37C8-780B-ADB2A8BFE2DD}"/>
              </a:ext>
            </a:extLst>
          </p:cNvPr>
          <p:cNvSpPr>
            <a:spLocks noGrp="1" noChangeArrowheads="1"/>
          </p:cNvSpPr>
          <p:nvPr/>
        </p:nvSpPr>
        <p:spPr bwMode="auto">
          <a:xfrm>
            <a:off x="593090" y="215626"/>
            <a:ext cx="401955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sz="3600" dirty="0">
                <a:solidFill>
                  <a:srgbClr val="C00000"/>
                </a:solidFill>
                <a:latin typeface="Times New Roman" panose="02020603050405020304" pitchFamily="18" charset="0"/>
                <a:cs typeface="Times New Roman" panose="02020603050405020304" pitchFamily="18" charset="0"/>
              </a:rPr>
              <a:t>Paging Example</a:t>
            </a:r>
          </a:p>
        </p:txBody>
      </p:sp>
      <p:sp>
        <p:nvSpPr>
          <p:cNvPr id="7" name="TextBox 6">
            <a:extLst>
              <a:ext uri="{FF2B5EF4-FFF2-40B4-BE49-F238E27FC236}">
                <a16:creationId xmlns:a16="http://schemas.microsoft.com/office/drawing/2014/main" id="{A43646A6-A52F-B9E3-99CB-FDEBDFCFBC7F}"/>
              </a:ext>
            </a:extLst>
          </p:cNvPr>
          <p:cNvSpPr txBox="1"/>
          <p:nvPr/>
        </p:nvSpPr>
        <p:spPr>
          <a:xfrm>
            <a:off x="721360" y="3926156"/>
            <a:ext cx="7162800" cy="369332"/>
          </a:xfrm>
          <a:prstGeom prst="rect">
            <a:avLst/>
          </a:prstGeom>
          <a:noFill/>
        </p:spPr>
        <p:txBody>
          <a:bodyPr wrap="square">
            <a:spAutoFit/>
          </a:bodyPr>
          <a:lstStyle/>
          <a:p>
            <a:r>
              <a:rPr lang="en-US" sz="1800" b="0" i="0" u="none" strike="noStrike" baseline="0" dirty="0">
                <a:latin typeface="PalatinoLTStd-Roman"/>
              </a:rPr>
              <a:t>Logical address 3 (page 0, offset 3) maps to physical address 23</a:t>
            </a:r>
            <a:endParaRPr lang="en-IN" dirty="0"/>
          </a:p>
        </p:txBody>
      </p:sp>
      <p:sp>
        <p:nvSpPr>
          <p:cNvPr id="9" name="TextBox 8">
            <a:extLst>
              <a:ext uri="{FF2B5EF4-FFF2-40B4-BE49-F238E27FC236}">
                <a16:creationId xmlns:a16="http://schemas.microsoft.com/office/drawing/2014/main" id="{609DF6DB-2850-CABE-7922-62C385669D17}"/>
              </a:ext>
            </a:extLst>
          </p:cNvPr>
          <p:cNvSpPr txBox="1"/>
          <p:nvPr/>
        </p:nvSpPr>
        <p:spPr>
          <a:xfrm>
            <a:off x="721360" y="4717534"/>
            <a:ext cx="6868160" cy="369332"/>
          </a:xfrm>
          <a:prstGeom prst="rect">
            <a:avLst/>
          </a:prstGeom>
          <a:noFill/>
        </p:spPr>
        <p:txBody>
          <a:bodyPr wrap="square">
            <a:spAutoFit/>
          </a:bodyPr>
          <a:lstStyle/>
          <a:p>
            <a:r>
              <a:rPr lang="en-US" sz="1800" b="0" i="0" u="none" strike="noStrike" baseline="0" dirty="0">
                <a:latin typeface="PalatinoLTStd-Roman"/>
              </a:rPr>
              <a:t>Logical address 13 (page3, offset 1) maps to physical address 9.</a:t>
            </a:r>
            <a:endParaRPr lang="en-IN" dirty="0"/>
          </a:p>
        </p:txBody>
      </p:sp>
      <p:sp>
        <p:nvSpPr>
          <p:cNvPr id="11" name="TextBox 10">
            <a:extLst>
              <a:ext uri="{FF2B5EF4-FFF2-40B4-BE49-F238E27FC236}">
                <a16:creationId xmlns:a16="http://schemas.microsoft.com/office/drawing/2014/main" id="{3301A186-3453-166E-DE73-A829DB56A452}"/>
              </a:ext>
            </a:extLst>
          </p:cNvPr>
          <p:cNvSpPr txBox="1"/>
          <p:nvPr/>
        </p:nvSpPr>
        <p:spPr>
          <a:xfrm>
            <a:off x="721360" y="4327882"/>
            <a:ext cx="6797040" cy="369332"/>
          </a:xfrm>
          <a:prstGeom prst="rect">
            <a:avLst/>
          </a:prstGeom>
          <a:noFill/>
        </p:spPr>
        <p:txBody>
          <a:bodyPr wrap="square">
            <a:spAutoFit/>
          </a:bodyPr>
          <a:lstStyle/>
          <a:p>
            <a:r>
              <a:rPr lang="en-US" dirty="0">
                <a:latin typeface="PalatinoLTStd-Roman"/>
              </a:rPr>
              <a:t>L</a:t>
            </a:r>
            <a:r>
              <a:rPr lang="en-US" sz="1800" b="0" i="0" u="none" strike="noStrike" baseline="0" dirty="0">
                <a:latin typeface="PalatinoLTStd-Roman"/>
              </a:rPr>
              <a:t>ogical address 4 (page 1, offset 0)maps to physical address 24</a:t>
            </a:r>
            <a:endParaRPr lang="en-IN" dirty="0"/>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CD47DD17-EFE1-3936-E9E8-E2229138EADB}"/>
                  </a:ext>
                </a:extLst>
              </p14:cNvPr>
              <p14:cNvContentPartPr/>
              <p14:nvPr/>
            </p14:nvContentPartPr>
            <p14:xfrm>
              <a:off x="583920" y="225360"/>
              <a:ext cx="10591560" cy="6154560"/>
            </p14:xfrm>
          </p:contentPart>
        </mc:Choice>
        <mc:Fallback xmlns="">
          <p:pic>
            <p:nvPicPr>
              <p:cNvPr id="3" name="Ink 2">
                <a:extLst>
                  <a:ext uri="{FF2B5EF4-FFF2-40B4-BE49-F238E27FC236}">
                    <a16:creationId xmlns:a16="http://schemas.microsoft.com/office/drawing/2014/main" id="{CD47DD17-EFE1-3936-E9E8-E2229138EADB}"/>
                  </a:ext>
                </a:extLst>
              </p:cNvPr>
              <p:cNvPicPr/>
              <p:nvPr/>
            </p:nvPicPr>
            <p:blipFill>
              <a:blip r:embed="rId4"/>
              <a:stretch>
                <a:fillRect/>
              </a:stretch>
            </p:blipFill>
            <p:spPr>
              <a:xfrm>
                <a:off x="574560" y="216000"/>
                <a:ext cx="10610280" cy="6173280"/>
              </a:xfrm>
              <a:prstGeom prst="rect">
                <a:avLst/>
              </a:prstGeom>
            </p:spPr>
          </p:pic>
        </mc:Fallback>
      </mc:AlternateContent>
    </p:spTree>
    <p:extLst>
      <p:ext uri="{BB962C8B-B14F-4D97-AF65-F5344CB8AC3E}">
        <p14:creationId xmlns:p14="http://schemas.microsoft.com/office/powerpoint/2010/main" val="15285499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048B8-13AF-C942-58E0-98304F58720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F8A600C-85B0-CEE2-731B-7E1A1F36E67E}"/>
              </a:ext>
            </a:extLst>
          </p:cNvPr>
          <p:cNvSpPr txBox="1"/>
          <p:nvPr/>
        </p:nvSpPr>
        <p:spPr>
          <a:xfrm>
            <a:off x="743981" y="415558"/>
            <a:ext cx="10403840" cy="1015663"/>
          </a:xfrm>
          <a:prstGeom prst="rect">
            <a:avLst/>
          </a:prstGeom>
          <a:noFill/>
        </p:spPr>
        <p:txBody>
          <a:bodyPr wrap="square">
            <a:spAutoFit/>
          </a:bodyPr>
          <a:lstStyle/>
          <a:p>
            <a:pPr algn="l"/>
            <a:r>
              <a:rPr lang="en-IN" sz="2000" dirty="0">
                <a:latin typeface="Times New Roman" panose="02020603050405020304" pitchFamily="18" charset="0"/>
                <a:cs typeface="Times New Roman" panose="02020603050405020304" pitchFamily="18" charset="0"/>
              </a:rPr>
              <a:t>I</a:t>
            </a:r>
            <a:r>
              <a:rPr lang="en-IN" sz="2000" b="0" i="0" u="none" strike="noStrike" baseline="0" dirty="0">
                <a:latin typeface="Times New Roman" panose="02020603050405020304" pitchFamily="18" charset="0"/>
                <a:cs typeface="Times New Roman" panose="02020603050405020304" pitchFamily="18" charset="0"/>
              </a:rPr>
              <a:t>f the </a:t>
            </a:r>
            <a:r>
              <a:rPr lang="en-US" sz="2000" b="0" i="0" u="none" strike="noStrike" baseline="0" dirty="0">
                <a:latin typeface="Times New Roman" panose="02020603050405020304" pitchFamily="18" charset="0"/>
                <a:cs typeface="Times New Roman" panose="02020603050405020304" pitchFamily="18" charset="0"/>
              </a:rPr>
              <a:t>process requires </a:t>
            </a:r>
            <a:r>
              <a:rPr lang="en-US" sz="2000" b="0" i="1" u="none" strike="noStrike" baseline="0" dirty="0">
                <a:latin typeface="Times New Roman" panose="02020603050405020304" pitchFamily="18" charset="0"/>
                <a:cs typeface="Times New Roman" panose="02020603050405020304" pitchFamily="18" charset="0"/>
              </a:rPr>
              <a:t>n </a:t>
            </a:r>
            <a:r>
              <a:rPr lang="en-US" sz="2000" b="0" i="0" u="none" strike="noStrike" baseline="0" dirty="0">
                <a:latin typeface="Times New Roman" panose="02020603050405020304" pitchFamily="18" charset="0"/>
                <a:cs typeface="Times New Roman" panose="02020603050405020304" pitchFamily="18" charset="0"/>
              </a:rPr>
              <a:t>pages, at least </a:t>
            </a:r>
            <a:r>
              <a:rPr lang="en-US" sz="2000" b="0" i="1" u="none" strike="noStrike" baseline="0" dirty="0">
                <a:latin typeface="Times New Roman" panose="02020603050405020304" pitchFamily="18" charset="0"/>
                <a:cs typeface="Times New Roman" panose="02020603050405020304" pitchFamily="18" charset="0"/>
              </a:rPr>
              <a:t>n </a:t>
            </a:r>
            <a:r>
              <a:rPr lang="en-US" sz="2000" b="0" i="0" u="none" strike="noStrike" baseline="0" dirty="0">
                <a:latin typeface="Times New Roman" panose="02020603050405020304" pitchFamily="18" charset="0"/>
                <a:cs typeface="Times New Roman" panose="02020603050405020304" pitchFamily="18" charset="0"/>
              </a:rPr>
              <a:t>frames must be available in memory. If </a:t>
            </a:r>
            <a:r>
              <a:rPr lang="en-US" sz="2000" b="0" i="1" u="none" strike="noStrike" baseline="0" dirty="0">
                <a:latin typeface="Times New Roman" panose="02020603050405020304" pitchFamily="18" charset="0"/>
                <a:cs typeface="Times New Roman" panose="02020603050405020304" pitchFamily="18" charset="0"/>
              </a:rPr>
              <a:t>n </a:t>
            </a:r>
            <a:r>
              <a:rPr lang="en-US" sz="2000" b="0" i="0" u="none" strike="noStrike" baseline="0" dirty="0">
                <a:latin typeface="Times New Roman" panose="02020603050405020304" pitchFamily="18" charset="0"/>
                <a:cs typeface="Times New Roman" panose="02020603050405020304" pitchFamily="18" charset="0"/>
              </a:rPr>
              <a:t>frames are available, they are allocated to this arriving process. The first page of the process is loaded into one of the allocated frames, and the frame number is put in the page table for this process.</a:t>
            </a:r>
            <a:endParaRPr lang="en-IN" sz="2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9684D19C-89A5-46D5-A831-8E02C3B931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9403" y="1717040"/>
            <a:ext cx="6420479" cy="4606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29C4870C-61E7-989D-8D64-5D54C9587EDB}"/>
                  </a:ext>
                </a:extLst>
              </p14:cNvPr>
              <p14:cNvContentPartPr/>
              <p14:nvPr/>
            </p14:nvContentPartPr>
            <p14:xfrm>
              <a:off x="187560" y="718200"/>
              <a:ext cx="10168200" cy="6066360"/>
            </p14:xfrm>
          </p:contentPart>
        </mc:Choice>
        <mc:Fallback xmlns="">
          <p:pic>
            <p:nvPicPr>
              <p:cNvPr id="2" name="Ink 1">
                <a:extLst>
                  <a:ext uri="{FF2B5EF4-FFF2-40B4-BE49-F238E27FC236}">
                    <a16:creationId xmlns:a16="http://schemas.microsoft.com/office/drawing/2014/main" id="{29C4870C-61E7-989D-8D64-5D54C9587EDB}"/>
                  </a:ext>
                </a:extLst>
              </p:cNvPr>
              <p:cNvPicPr/>
              <p:nvPr/>
            </p:nvPicPr>
            <p:blipFill>
              <a:blip r:embed="rId4"/>
              <a:stretch>
                <a:fillRect/>
              </a:stretch>
            </p:blipFill>
            <p:spPr>
              <a:xfrm>
                <a:off x="178200" y="708840"/>
                <a:ext cx="10186920" cy="6085080"/>
              </a:xfrm>
              <a:prstGeom prst="rect">
                <a:avLst/>
              </a:prstGeom>
            </p:spPr>
          </p:pic>
        </mc:Fallback>
      </mc:AlternateContent>
    </p:spTree>
    <p:extLst>
      <p:ext uri="{BB962C8B-B14F-4D97-AF65-F5344CB8AC3E}">
        <p14:creationId xmlns:p14="http://schemas.microsoft.com/office/powerpoint/2010/main" val="26592751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FDDB5CC-DE76-4082-262F-EA5DA0CFCAD3}"/>
              </a:ext>
            </a:extLst>
          </p:cNvPr>
          <p:cNvSpPr txBox="1"/>
          <p:nvPr/>
        </p:nvSpPr>
        <p:spPr>
          <a:xfrm>
            <a:off x="1087120" y="228938"/>
            <a:ext cx="10637520" cy="1015663"/>
          </a:xfrm>
          <a:prstGeom prst="rect">
            <a:avLst/>
          </a:prstGeom>
          <a:noFill/>
        </p:spPr>
        <p:txBody>
          <a:bodyPr wrap="square">
            <a:spAutoFit/>
          </a:bodyPr>
          <a:lstStyle/>
          <a:p>
            <a:pPr algn="l"/>
            <a:r>
              <a:rPr lang="en-US" sz="2000" b="0" i="0" u="none" strike="noStrike" baseline="0" dirty="0">
                <a:latin typeface="Times New Roman" panose="02020603050405020304" pitchFamily="18" charset="0"/>
                <a:cs typeface="Times New Roman" panose="02020603050405020304" pitchFamily="18" charset="0"/>
              </a:rPr>
              <a:t>The following is a page table for a system with 12-bit virtual and physical addresses and 256-byte pages. Free page frames are to be allocated in the order 9, F, D. A dash for a page frame indicates that</a:t>
            </a:r>
          </a:p>
          <a:p>
            <a:pPr algn="l"/>
            <a:r>
              <a:rPr lang="en-US" sz="2000" b="0" i="0" u="none" strike="noStrike" baseline="0" dirty="0">
                <a:latin typeface="Times New Roman" panose="02020603050405020304" pitchFamily="18" charset="0"/>
                <a:cs typeface="Times New Roman" panose="02020603050405020304" pitchFamily="18" charset="0"/>
              </a:rPr>
              <a:t>the page is not in memory.</a:t>
            </a:r>
            <a:endParaRPr lang="en-IN" sz="2000" dirty="0">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C03D09F3-399E-12BF-98C6-82A28B3A3FE6}"/>
              </a:ext>
            </a:extLst>
          </p:cNvPr>
          <p:cNvPicPr>
            <a:picLocks noChangeAspect="1"/>
          </p:cNvPicPr>
          <p:nvPr/>
        </p:nvPicPr>
        <p:blipFill>
          <a:blip r:embed="rId2"/>
          <a:stretch>
            <a:fillRect/>
          </a:stretch>
        </p:blipFill>
        <p:spPr>
          <a:xfrm>
            <a:off x="7807430" y="950032"/>
            <a:ext cx="3038899" cy="3515216"/>
          </a:xfrm>
          <a:prstGeom prst="rect">
            <a:avLst/>
          </a:prstGeom>
        </p:spPr>
      </p:pic>
      <p:sp>
        <p:nvSpPr>
          <p:cNvPr id="10" name="TextBox 9">
            <a:extLst>
              <a:ext uri="{FF2B5EF4-FFF2-40B4-BE49-F238E27FC236}">
                <a16:creationId xmlns:a16="http://schemas.microsoft.com/office/drawing/2014/main" id="{26BA30AE-DAEB-1543-F16D-DF944B15919F}"/>
              </a:ext>
            </a:extLst>
          </p:cNvPr>
          <p:cNvSpPr txBox="1"/>
          <p:nvPr/>
        </p:nvSpPr>
        <p:spPr>
          <a:xfrm>
            <a:off x="1087120" y="1295149"/>
            <a:ext cx="6096000" cy="3170099"/>
          </a:xfrm>
          <a:prstGeom prst="rect">
            <a:avLst/>
          </a:prstGeom>
          <a:noFill/>
        </p:spPr>
        <p:txBody>
          <a:bodyPr wrap="square">
            <a:spAutoFit/>
          </a:bodyPr>
          <a:lstStyle/>
          <a:p>
            <a:pPr algn="l"/>
            <a:r>
              <a:rPr lang="en-US" sz="2000" b="0" i="0" u="none" strike="noStrike" baseline="0" dirty="0">
                <a:solidFill>
                  <a:srgbClr val="000000"/>
                </a:solidFill>
                <a:latin typeface="Times New Roman" panose="02020603050405020304" pitchFamily="18" charset="0"/>
                <a:cs typeface="Times New Roman" panose="02020603050405020304" pitchFamily="18" charset="0"/>
              </a:rPr>
              <a:t>Convert the following virtual addresses to their equivalent physical addresses in hexadecimal. All numbers are given in hexadecimal. In the case of a page fault, you must use one of the free frames to update the</a:t>
            </a:r>
          </a:p>
          <a:p>
            <a:pPr algn="l"/>
            <a:r>
              <a:rPr lang="en-US" sz="2000" b="0" i="0" u="none" strike="noStrike" baseline="0" dirty="0">
                <a:solidFill>
                  <a:srgbClr val="000000"/>
                </a:solidFill>
                <a:latin typeface="Times New Roman" panose="02020603050405020304" pitchFamily="18" charset="0"/>
                <a:cs typeface="Times New Roman" panose="02020603050405020304" pitchFamily="18" charset="0"/>
              </a:rPr>
              <a:t>page table and resolve the logical address to its corresponding physical </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address.</a:t>
            </a:r>
          </a:p>
          <a:p>
            <a:pPr marL="285750" indent="-285750" algn="l">
              <a:buFont typeface="Arial" panose="020B0604020202020204" pitchFamily="34" charset="0"/>
              <a:buChar char="•"/>
            </a:pPr>
            <a:r>
              <a:rPr lang="en-IN" sz="2000" b="0" i="0" u="none" strike="noStrike" baseline="0" dirty="0">
                <a:solidFill>
                  <a:srgbClr val="000000"/>
                </a:solidFill>
                <a:latin typeface="Times New Roman" panose="02020603050405020304" pitchFamily="18" charset="0"/>
                <a:cs typeface="Times New Roman" panose="02020603050405020304" pitchFamily="18" charset="0"/>
              </a:rPr>
              <a:t>0x2A1</a:t>
            </a:r>
          </a:p>
          <a:p>
            <a:pPr marL="285750" indent="-285750" algn="l">
              <a:buFont typeface="Arial" panose="020B0604020202020204" pitchFamily="34" charset="0"/>
              <a:buChar char="•"/>
            </a:pPr>
            <a:r>
              <a:rPr lang="en-IN" sz="2000" b="0" i="0" u="none" strike="noStrike" baseline="0" dirty="0">
                <a:solidFill>
                  <a:srgbClr val="000000"/>
                </a:solidFill>
                <a:latin typeface="Times New Roman" panose="02020603050405020304" pitchFamily="18" charset="0"/>
                <a:cs typeface="Times New Roman" panose="02020603050405020304" pitchFamily="18" charset="0"/>
              </a:rPr>
              <a:t>0x4E6</a:t>
            </a:r>
          </a:p>
          <a:p>
            <a:pPr marL="285750" indent="-285750" algn="l">
              <a:buFont typeface="Arial" panose="020B0604020202020204" pitchFamily="34" charset="0"/>
              <a:buChar char="•"/>
            </a:pPr>
            <a:r>
              <a:rPr lang="en-IN" sz="2000" b="0" i="0" u="none" strike="noStrike" baseline="0" dirty="0">
                <a:solidFill>
                  <a:srgbClr val="000000"/>
                </a:solidFill>
                <a:latin typeface="Times New Roman" panose="02020603050405020304" pitchFamily="18" charset="0"/>
                <a:cs typeface="Times New Roman" panose="02020603050405020304" pitchFamily="18" charset="0"/>
              </a:rPr>
              <a:t>0x94A</a:t>
            </a:r>
          </a:p>
          <a:p>
            <a:pPr marL="285750" indent="-285750" algn="l">
              <a:buFont typeface="Arial" panose="020B0604020202020204" pitchFamily="34" charset="0"/>
              <a:buChar char="•"/>
            </a:pPr>
            <a:r>
              <a:rPr lang="en-IN" sz="2000" b="0" i="0" u="none" strike="noStrike" baseline="0" dirty="0">
                <a:solidFill>
                  <a:srgbClr val="000000"/>
                </a:solidFill>
                <a:latin typeface="Times New Roman" panose="02020603050405020304" pitchFamily="18" charset="0"/>
                <a:cs typeface="Times New Roman" panose="02020603050405020304" pitchFamily="18" charset="0"/>
              </a:rPr>
              <a:t>0x316</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92603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7E6BA140-789D-EE6C-DEAD-C787A1264B55}"/>
                  </a:ext>
                </a:extLst>
              </p14:cNvPr>
              <p14:cNvContentPartPr/>
              <p14:nvPr/>
            </p14:nvContentPartPr>
            <p14:xfrm>
              <a:off x="633240" y="520560"/>
              <a:ext cx="11072520" cy="5437440"/>
            </p14:xfrm>
          </p:contentPart>
        </mc:Choice>
        <mc:Fallback xmlns="">
          <p:pic>
            <p:nvPicPr>
              <p:cNvPr id="4" name="Ink 3">
                <a:extLst>
                  <a:ext uri="{FF2B5EF4-FFF2-40B4-BE49-F238E27FC236}">
                    <a16:creationId xmlns:a16="http://schemas.microsoft.com/office/drawing/2014/main" id="{7E6BA140-789D-EE6C-DEAD-C787A1264B55}"/>
                  </a:ext>
                </a:extLst>
              </p:cNvPr>
              <p:cNvPicPr/>
              <p:nvPr/>
            </p:nvPicPr>
            <p:blipFill>
              <a:blip r:embed="rId3"/>
              <a:stretch>
                <a:fillRect/>
              </a:stretch>
            </p:blipFill>
            <p:spPr>
              <a:xfrm>
                <a:off x="623880" y="511200"/>
                <a:ext cx="11091240" cy="5456160"/>
              </a:xfrm>
              <a:prstGeom prst="rect">
                <a:avLst/>
              </a:prstGeom>
            </p:spPr>
          </p:pic>
        </mc:Fallback>
      </mc:AlternateContent>
    </p:spTree>
    <p:extLst>
      <p:ext uri="{BB962C8B-B14F-4D97-AF65-F5344CB8AC3E}">
        <p14:creationId xmlns:p14="http://schemas.microsoft.com/office/powerpoint/2010/main" val="8605628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0F89E33-0E54-4551-A82B-37622A289F14}"/>
              </a:ext>
            </a:extLst>
          </p:cNvPr>
          <p:cNvSpPr>
            <a:spLocks noGrp="1" noChangeArrowheads="1"/>
          </p:cNvSpPr>
          <p:nvPr/>
        </p:nvSpPr>
        <p:spPr bwMode="auto">
          <a:xfrm>
            <a:off x="680720" y="312033"/>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Implementation of Page Table</a:t>
            </a:r>
          </a:p>
        </p:txBody>
      </p:sp>
      <p:sp>
        <p:nvSpPr>
          <p:cNvPr id="5" name="Rectangle 4">
            <a:extLst>
              <a:ext uri="{FF2B5EF4-FFF2-40B4-BE49-F238E27FC236}">
                <a16:creationId xmlns:a16="http://schemas.microsoft.com/office/drawing/2014/main" id="{FB578CE8-E6A7-4D4B-8099-B7E1B8DD66E8}"/>
              </a:ext>
            </a:extLst>
          </p:cNvPr>
          <p:cNvSpPr>
            <a:spLocks noGrp="1" noChangeArrowheads="1"/>
          </p:cNvSpPr>
          <p:nvPr/>
        </p:nvSpPr>
        <p:spPr bwMode="auto">
          <a:xfrm>
            <a:off x="1184574" y="992416"/>
            <a:ext cx="10133666" cy="2929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200" dirty="0">
                <a:latin typeface="Times New Roman" panose="02020603050405020304" pitchFamily="18" charset="0"/>
                <a:cs typeface="Times New Roman" panose="02020603050405020304" pitchFamily="18" charset="0"/>
              </a:rPr>
              <a:t>Page table is kept in main memory</a:t>
            </a:r>
          </a:p>
          <a:p>
            <a:pPr lvl="1"/>
            <a:r>
              <a:rPr lang="en-US" altLang="en-US" sz="2200" b="1" dirty="0">
                <a:solidFill>
                  <a:srgbClr val="006699"/>
                </a:solidFill>
                <a:latin typeface="Times New Roman" panose="02020603050405020304" pitchFamily="18" charset="0"/>
                <a:cs typeface="Times New Roman" panose="02020603050405020304" pitchFamily="18" charset="0"/>
              </a:rPr>
              <a:t>Page-table</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base</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register</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a:t>
            </a:r>
            <a:r>
              <a:rPr lang="en-US" altLang="en-US" sz="2200" b="1" dirty="0">
                <a:solidFill>
                  <a:srgbClr val="006699"/>
                </a:solidFill>
                <a:latin typeface="Times New Roman" panose="02020603050405020304" pitchFamily="18" charset="0"/>
                <a:cs typeface="Times New Roman" panose="02020603050405020304" pitchFamily="18" charset="0"/>
              </a:rPr>
              <a:t>PTBR</a:t>
            </a:r>
            <a:r>
              <a:rPr lang="en-US" altLang="en-US" sz="2200" dirty="0">
                <a:latin typeface="Times New Roman" panose="02020603050405020304" pitchFamily="18" charset="0"/>
                <a:cs typeface="Times New Roman" panose="02020603050405020304" pitchFamily="18" charset="0"/>
              </a:rPr>
              <a:t>)</a:t>
            </a:r>
            <a:r>
              <a:rPr lang="en-US" altLang="en-US" sz="2200"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points to the page table</a:t>
            </a:r>
          </a:p>
          <a:p>
            <a:pPr lvl="1"/>
            <a:r>
              <a:rPr lang="en-US" altLang="en-US" sz="2200" b="1" dirty="0">
                <a:solidFill>
                  <a:srgbClr val="006699"/>
                </a:solidFill>
                <a:latin typeface="Times New Roman" panose="02020603050405020304" pitchFamily="18" charset="0"/>
                <a:cs typeface="Times New Roman" panose="02020603050405020304" pitchFamily="18" charset="0"/>
              </a:rPr>
              <a:t>Page-table</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length</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register</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a:t>
            </a:r>
            <a:r>
              <a:rPr lang="en-US" altLang="en-US" sz="2200" b="1" dirty="0">
                <a:solidFill>
                  <a:srgbClr val="006699"/>
                </a:solidFill>
                <a:latin typeface="Times New Roman" panose="02020603050405020304" pitchFamily="18" charset="0"/>
                <a:cs typeface="Times New Roman" panose="02020603050405020304" pitchFamily="18" charset="0"/>
              </a:rPr>
              <a:t>PTLR</a:t>
            </a:r>
            <a:r>
              <a:rPr lang="en-US" altLang="en-US" sz="2200" dirty="0">
                <a:latin typeface="Times New Roman" panose="02020603050405020304" pitchFamily="18" charset="0"/>
                <a:cs typeface="Times New Roman" panose="02020603050405020304" pitchFamily="18" charset="0"/>
              </a:rPr>
              <a:t>)</a:t>
            </a:r>
            <a:r>
              <a:rPr lang="en-US" altLang="en-US" sz="2200"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indicates size of the page table</a:t>
            </a:r>
          </a:p>
          <a:p>
            <a:r>
              <a:rPr lang="en-US" altLang="en-US" sz="2200" dirty="0">
                <a:latin typeface="Times New Roman" panose="02020603050405020304" pitchFamily="18" charset="0"/>
                <a:cs typeface="Times New Roman" panose="02020603050405020304" pitchFamily="18" charset="0"/>
              </a:rPr>
              <a:t>In this scheme every data/instruction access requires two memory accesses</a:t>
            </a:r>
          </a:p>
          <a:p>
            <a:pPr lvl="1"/>
            <a:r>
              <a:rPr lang="en-US" altLang="en-US" sz="2200" dirty="0">
                <a:latin typeface="Times New Roman" panose="02020603050405020304" pitchFamily="18" charset="0"/>
                <a:cs typeface="Times New Roman" panose="02020603050405020304" pitchFamily="18" charset="0"/>
              </a:rPr>
              <a:t>One for the page table and one for the data / instruction</a:t>
            </a:r>
          </a:p>
          <a:p>
            <a:r>
              <a:rPr lang="en-US" altLang="en-US" sz="2200" dirty="0">
                <a:latin typeface="Times New Roman" panose="02020603050405020304" pitchFamily="18" charset="0"/>
                <a:cs typeface="Times New Roman" panose="02020603050405020304" pitchFamily="18" charset="0"/>
              </a:rPr>
              <a:t>The two-memory access problem can be solved by the use of a special fast-lookup hardware cache called  </a:t>
            </a:r>
            <a:r>
              <a:rPr lang="en-US" altLang="en-US" sz="2200" b="1" dirty="0">
                <a:solidFill>
                  <a:srgbClr val="006699"/>
                </a:solidFill>
                <a:latin typeface="Times New Roman" panose="02020603050405020304" pitchFamily="18" charset="0"/>
                <a:cs typeface="Times New Roman" panose="02020603050405020304" pitchFamily="18" charset="0"/>
              </a:rPr>
              <a:t>translation</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look-aside</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buffers</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a:t>
            </a:r>
            <a:r>
              <a:rPr lang="en-US" altLang="en-US" sz="2200" b="1" dirty="0">
                <a:solidFill>
                  <a:srgbClr val="006699"/>
                </a:solidFill>
                <a:latin typeface="Times New Roman" panose="02020603050405020304" pitchFamily="18" charset="0"/>
                <a:cs typeface="Times New Roman" panose="02020603050405020304" pitchFamily="18" charset="0"/>
              </a:rPr>
              <a:t>TLBs</a:t>
            </a:r>
            <a:r>
              <a:rPr lang="en-US" altLang="en-US" sz="2200" dirty="0">
                <a:latin typeface="Times New Roman" panose="02020603050405020304" pitchFamily="18" charset="0"/>
                <a:cs typeface="Times New Roman" panose="02020603050405020304" pitchFamily="18" charset="0"/>
              </a:rPr>
              <a:t>) (also called </a:t>
            </a:r>
            <a:r>
              <a:rPr lang="en-US" altLang="en-US" sz="2200" b="1" dirty="0">
                <a:solidFill>
                  <a:srgbClr val="006699"/>
                </a:solidFill>
                <a:latin typeface="Times New Roman" panose="02020603050405020304" pitchFamily="18" charset="0"/>
                <a:cs typeface="Times New Roman" panose="02020603050405020304" pitchFamily="18" charset="0"/>
              </a:rPr>
              <a:t>associative</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memory</a:t>
            </a:r>
            <a:r>
              <a:rPr lang="en-US" altLang="en-US" sz="2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8801981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230AB13-6435-4378-B830-FECCFE605468}"/>
              </a:ext>
            </a:extLst>
          </p:cNvPr>
          <p:cNvSpPr>
            <a:spLocks noGrp="1" noChangeArrowheads="1"/>
          </p:cNvSpPr>
          <p:nvPr/>
        </p:nvSpPr>
        <p:spPr bwMode="auto">
          <a:xfrm>
            <a:off x="595086" y="237067"/>
            <a:ext cx="8360228"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Translation Look-Aside Buffer </a:t>
            </a:r>
          </a:p>
        </p:txBody>
      </p:sp>
      <p:sp>
        <p:nvSpPr>
          <p:cNvPr id="5" name="Rectangle 4">
            <a:extLst>
              <a:ext uri="{FF2B5EF4-FFF2-40B4-BE49-F238E27FC236}">
                <a16:creationId xmlns:a16="http://schemas.microsoft.com/office/drawing/2014/main" id="{EB8310ED-D6D5-4E0C-8BB0-4E773523DA81}"/>
              </a:ext>
            </a:extLst>
          </p:cNvPr>
          <p:cNvSpPr>
            <a:spLocks noGrp="1" noChangeArrowheads="1"/>
          </p:cNvSpPr>
          <p:nvPr/>
        </p:nvSpPr>
        <p:spPr bwMode="auto">
          <a:xfrm>
            <a:off x="856341" y="977688"/>
            <a:ext cx="10299339" cy="3543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200" dirty="0">
                <a:latin typeface="Times New Roman" panose="02020603050405020304" pitchFamily="18" charset="0"/>
                <a:cs typeface="Times New Roman" panose="02020603050405020304" pitchFamily="18" charset="0"/>
              </a:rPr>
              <a:t>Some TLBs store</a:t>
            </a:r>
            <a:r>
              <a:rPr lang="en-US" altLang="en-US" sz="2200" b="1" dirty="0">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address-space</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identifiers</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a:t>
            </a:r>
            <a:r>
              <a:rPr lang="en-US" altLang="en-US" sz="2200" b="1" dirty="0">
                <a:solidFill>
                  <a:srgbClr val="006699"/>
                </a:solidFill>
                <a:latin typeface="Times New Roman" panose="02020603050405020304" pitchFamily="18" charset="0"/>
                <a:cs typeface="Times New Roman" panose="02020603050405020304" pitchFamily="18" charset="0"/>
              </a:rPr>
              <a:t>ASIDs</a:t>
            </a:r>
            <a:r>
              <a:rPr lang="en-US" altLang="en-US" sz="2200" dirty="0">
                <a:latin typeface="Times New Roman" panose="02020603050405020304" pitchFamily="18" charset="0"/>
                <a:cs typeface="Times New Roman" panose="02020603050405020304" pitchFamily="18" charset="0"/>
              </a:rPr>
              <a:t>)</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in each TLB entry – uniquely identifies each process to provide address-space protection for that process</a:t>
            </a:r>
          </a:p>
          <a:p>
            <a:pPr lvl="1"/>
            <a:r>
              <a:rPr lang="en-US" altLang="en-US" sz="2200" dirty="0">
                <a:latin typeface="Times New Roman" panose="02020603050405020304" pitchFamily="18" charset="0"/>
                <a:cs typeface="Times New Roman" panose="02020603050405020304" pitchFamily="18" charset="0"/>
              </a:rPr>
              <a:t>Otherwise need to flush at every context switch</a:t>
            </a:r>
          </a:p>
          <a:p>
            <a:r>
              <a:rPr lang="en-US" altLang="en-US" sz="2200" dirty="0">
                <a:latin typeface="Times New Roman" panose="02020603050405020304" pitchFamily="18" charset="0"/>
                <a:cs typeface="Times New Roman" panose="02020603050405020304" pitchFamily="18" charset="0"/>
              </a:rPr>
              <a:t>TLBs typically small (64 to 1,024 entries)</a:t>
            </a:r>
          </a:p>
          <a:p>
            <a:r>
              <a:rPr lang="en-US" altLang="en-US" sz="2200" dirty="0">
                <a:latin typeface="Times New Roman" panose="02020603050405020304" pitchFamily="18" charset="0"/>
                <a:cs typeface="Times New Roman" panose="02020603050405020304" pitchFamily="18" charset="0"/>
              </a:rPr>
              <a:t>On a TLB miss, value is loaded into the TLB for faster access next time</a:t>
            </a:r>
          </a:p>
          <a:p>
            <a:pPr lvl="1"/>
            <a:r>
              <a:rPr lang="en-US" altLang="en-US" sz="2200" dirty="0">
                <a:latin typeface="Times New Roman" panose="02020603050405020304" pitchFamily="18" charset="0"/>
                <a:cs typeface="Times New Roman" panose="02020603050405020304" pitchFamily="18" charset="0"/>
              </a:rPr>
              <a:t>Replacement policies must be considered</a:t>
            </a:r>
          </a:p>
          <a:p>
            <a:pPr lvl="1"/>
            <a:r>
              <a:rPr lang="en-US" altLang="en-US" sz="2200" dirty="0">
                <a:latin typeface="Times New Roman" panose="02020603050405020304" pitchFamily="18" charset="0"/>
                <a:cs typeface="Times New Roman" panose="02020603050405020304" pitchFamily="18" charset="0"/>
              </a:rPr>
              <a:t>Some entries can be</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wired</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down</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for permanent fast access</a:t>
            </a:r>
          </a:p>
        </p:txBody>
      </p:sp>
    </p:spTree>
    <p:extLst>
      <p:ext uri="{BB962C8B-B14F-4D97-AF65-F5344CB8AC3E}">
        <p14:creationId xmlns:p14="http://schemas.microsoft.com/office/powerpoint/2010/main" val="1668142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D2FCA98-0A3D-46E7-B9FC-5E2B1E8640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9680" y="1044575"/>
            <a:ext cx="5557521" cy="426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D1905E63-D1E4-48E6-BE3E-4EFB204C389B}"/>
              </a:ext>
            </a:extLst>
          </p:cNvPr>
          <p:cNvSpPr>
            <a:spLocks noGrp="1" noChangeArrowheads="1"/>
          </p:cNvSpPr>
          <p:nvPr/>
        </p:nvSpPr>
        <p:spPr bwMode="auto">
          <a:xfrm>
            <a:off x="304799" y="1336341"/>
            <a:ext cx="6431281" cy="4835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lvl="1" indent="-342900">
              <a:lnSpc>
                <a:spcPct val="90000"/>
              </a:lnSpc>
              <a:buClr>
                <a:srgbClr val="993300"/>
              </a:buClr>
              <a:buFont typeface="Wingdings" panose="05000000000000000000" pitchFamily="2" charset="2"/>
              <a:buChar char="§"/>
              <a:tabLst>
                <a:tab pos="2062163" algn="l"/>
                <a:tab pos="2566988" algn="l"/>
              </a:tabLst>
              <a:defRPr/>
            </a:pPr>
            <a:r>
              <a:rPr lang="en-US" altLang="en-US" sz="2000" dirty="0">
                <a:latin typeface="Times New Roman" panose="02020603050405020304" pitchFamily="18" charset="0"/>
                <a:cs typeface="Times New Roman" panose="02020603050405020304" pitchFamily="18" charset="0"/>
                <a:sym typeface="Symbol" pitchFamily="18" charset="2"/>
              </a:rPr>
              <a:t>Hit ratio – percentage of times that a page number is found in the  TLB</a:t>
            </a:r>
          </a:p>
          <a:p>
            <a:pPr>
              <a:lnSpc>
                <a:spcPct val="90000"/>
              </a:lnSpc>
              <a:tabLst>
                <a:tab pos="2062163" algn="l"/>
                <a:tab pos="2566988" algn="l"/>
              </a:tabLst>
              <a:defRPr/>
            </a:pPr>
            <a:r>
              <a:rPr lang="en-US" altLang="en-US" sz="2000" dirty="0">
                <a:latin typeface="Times New Roman" panose="02020603050405020304" pitchFamily="18" charset="0"/>
                <a:cs typeface="Times New Roman" panose="02020603050405020304" pitchFamily="18" charset="0"/>
              </a:rPr>
              <a:t>An </a:t>
            </a:r>
            <a:r>
              <a:rPr lang="en-US" altLang="en-US" sz="2000" dirty="0">
                <a:latin typeface="Times New Roman" panose="02020603050405020304" pitchFamily="18" charset="0"/>
                <a:cs typeface="Times New Roman" panose="02020603050405020304" pitchFamily="18" charset="0"/>
                <a:sym typeface="Symbol" pitchFamily="18" charset="2"/>
              </a:rPr>
              <a:t>80% hit ratio means that we find the desired  page number  in the TLB 80% of the time.</a:t>
            </a:r>
            <a:endParaRPr lang="en-US" altLang="en-US" sz="2000" dirty="0">
              <a:latin typeface="Times New Roman" panose="02020603050405020304" pitchFamily="18" charset="0"/>
              <a:cs typeface="Times New Roman" panose="02020603050405020304" pitchFamily="18" charset="0"/>
            </a:endParaRPr>
          </a:p>
          <a:p>
            <a:pPr>
              <a:lnSpc>
                <a:spcPct val="90000"/>
              </a:lnSpc>
              <a:tabLst>
                <a:tab pos="2062163" algn="l"/>
                <a:tab pos="2566988" algn="l"/>
              </a:tabLst>
              <a:defRPr/>
            </a:pPr>
            <a:r>
              <a:rPr lang="en-US" altLang="en-US" sz="2000" dirty="0">
                <a:latin typeface="Times New Roman" panose="02020603050405020304" pitchFamily="18" charset="0"/>
                <a:cs typeface="Times New Roman" panose="02020603050405020304" pitchFamily="18" charset="0"/>
              </a:rPr>
              <a:t>Suppose that 10 nanoseconds to access memory.  </a:t>
            </a:r>
          </a:p>
          <a:p>
            <a:pPr lvl="1">
              <a:lnSpc>
                <a:spcPct val="90000"/>
              </a:lnSpc>
              <a:tabLst>
                <a:tab pos="2062163" algn="l"/>
                <a:tab pos="2566988" algn="l"/>
              </a:tabLst>
              <a:defRPr/>
            </a:pPr>
            <a:r>
              <a:rPr lang="en-US" altLang="en-US" sz="2000" dirty="0">
                <a:latin typeface="Times New Roman" panose="02020603050405020304" pitchFamily="18" charset="0"/>
                <a:cs typeface="Times New Roman" panose="02020603050405020304" pitchFamily="18" charset="0"/>
              </a:rPr>
              <a:t>If we find the desired page in TLB then a mapped-memory access take 10 ns</a:t>
            </a:r>
          </a:p>
          <a:p>
            <a:pPr lvl="1">
              <a:lnSpc>
                <a:spcPct val="90000"/>
              </a:lnSpc>
              <a:tabLst>
                <a:tab pos="2062163" algn="l"/>
                <a:tab pos="2566988" algn="l"/>
              </a:tabLst>
              <a:defRPr/>
            </a:pPr>
            <a:r>
              <a:rPr lang="en-US" altLang="en-US" sz="2000" dirty="0">
                <a:latin typeface="Times New Roman" panose="02020603050405020304" pitchFamily="18" charset="0"/>
                <a:cs typeface="Times New Roman" panose="02020603050405020304" pitchFamily="18" charset="0"/>
              </a:rPr>
              <a:t>Otherwise we need two memory access so it is 20 ns</a:t>
            </a:r>
          </a:p>
          <a:p>
            <a:pPr>
              <a:lnSpc>
                <a:spcPct val="90000"/>
              </a:lnSpc>
              <a:tabLst>
                <a:tab pos="2062163" algn="l"/>
                <a:tab pos="2566988" algn="l"/>
              </a:tabLst>
              <a:defRPr/>
            </a:pPr>
            <a:r>
              <a:rPr lang="en-US" altLang="en-US" sz="2000" b="1" dirty="0">
                <a:solidFill>
                  <a:srgbClr val="006699"/>
                </a:solidFill>
                <a:latin typeface="Times New Roman" panose="02020603050405020304" pitchFamily="18" charset="0"/>
                <a:cs typeface="Times New Roman" panose="02020603050405020304" pitchFamily="18" charset="0"/>
                <a:sym typeface="Symbol" pitchFamily="18" charset="2"/>
              </a:rPr>
              <a:t>Effective</a:t>
            </a:r>
            <a:r>
              <a:rPr lang="en-US" altLang="en-US" sz="2000" b="1" dirty="0">
                <a:solidFill>
                  <a:srgbClr val="3366FF"/>
                </a:solidFill>
                <a:latin typeface="Times New Roman" panose="02020603050405020304" pitchFamily="18" charset="0"/>
                <a:cs typeface="Times New Roman" panose="02020603050405020304" pitchFamily="18" charset="0"/>
                <a:sym typeface="Symbol" pitchFamily="18" charset="2"/>
              </a:rPr>
              <a:t> </a:t>
            </a:r>
            <a:r>
              <a:rPr lang="en-US" altLang="en-US" sz="2000" b="1" dirty="0">
                <a:solidFill>
                  <a:srgbClr val="006699"/>
                </a:solidFill>
                <a:latin typeface="Times New Roman" panose="02020603050405020304" pitchFamily="18" charset="0"/>
                <a:cs typeface="Times New Roman" panose="02020603050405020304" pitchFamily="18" charset="0"/>
                <a:sym typeface="Symbol" pitchFamily="18" charset="2"/>
              </a:rPr>
              <a:t>Access</a:t>
            </a:r>
            <a:r>
              <a:rPr lang="en-US" altLang="en-US" sz="2000" b="1" dirty="0">
                <a:solidFill>
                  <a:srgbClr val="3366FF"/>
                </a:solidFill>
                <a:latin typeface="Times New Roman" panose="02020603050405020304" pitchFamily="18" charset="0"/>
                <a:cs typeface="Times New Roman" panose="02020603050405020304" pitchFamily="18" charset="0"/>
                <a:sym typeface="Symbol" pitchFamily="18" charset="2"/>
              </a:rPr>
              <a:t> </a:t>
            </a:r>
            <a:r>
              <a:rPr lang="en-US" altLang="en-US" sz="2000" b="1" dirty="0">
                <a:solidFill>
                  <a:srgbClr val="006699"/>
                </a:solidFill>
                <a:latin typeface="Times New Roman" panose="02020603050405020304" pitchFamily="18" charset="0"/>
                <a:cs typeface="Times New Roman" panose="02020603050405020304" pitchFamily="18" charset="0"/>
                <a:sym typeface="Symbol" pitchFamily="18" charset="2"/>
              </a:rPr>
              <a:t>Time</a:t>
            </a:r>
            <a:r>
              <a:rPr lang="en-US" altLang="en-US" sz="2000" dirty="0">
                <a:solidFill>
                  <a:srgbClr val="3366FF"/>
                </a:solidFill>
                <a:latin typeface="Times New Roman" panose="02020603050405020304" pitchFamily="18" charset="0"/>
                <a:cs typeface="Times New Roman" panose="02020603050405020304" pitchFamily="18" charset="0"/>
                <a:sym typeface="Symbol" pitchFamily="18" charset="2"/>
              </a:rPr>
              <a:t> </a:t>
            </a:r>
            <a:r>
              <a:rPr lang="en-US" altLang="en-US" sz="2000" dirty="0">
                <a:latin typeface="Times New Roman" panose="02020603050405020304" pitchFamily="18" charset="0"/>
                <a:cs typeface="Times New Roman" panose="02020603050405020304" pitchFamily="18" charset="0"/>
                <a:sym typeface="Symbol" pitchFamily="18" charset="2"/>
              </a:rPr>
              <a:t>(</a:t>
            </a:r>
            <a:r>
              <a:rPr lang="en-US" altLang="en-US" sz="2000" b="1" dirty="0">
                <a:solidFill>
                  <a:srgbClr val="006699"/>
                </a:solidFill>
                <a:latin typeface="Times New Roman" panose="02020603050405020304" pitchFamily="18" charset="0"/>
                <a:cs typeface="Times New Roman" panose="02020603050405020304" pitchFamily="18" charset="0"/>
                <a:sym typeface="Symbol" pitchFamily="18" charset="2"/>
              </a:rPr>
              <a:t>EAT</a:t>
            </a:r>
            <a:r>
              <a:rPr lang="en-US" altLang="en-US" sz="2000" dirty="0">
                <a:latin typeface="Times New Roman" panose="02020603050405020304" pitchFamily="18" charset="0"/>
                <a:cs typeface="Times New Roman" panose="02020603050405020304" pitchFamily="18" charset="0"/>
                <a:sym typeface="Symbol" pitchFamily="18" charset="2"/>
              </a:rPr>
              <a:t>)</a:t>
            </a:r>
          </a:p>
          <a:p>
            <a:pPr>
              <a:lnSpc>
                <a:spcPct val="90000"/>
              </a:lnSpc>
              <a:buFont typeface="Monotype Sorts" pitchFamily="-84" charset="2"/>
              <a:buNone/>
              <a:tabLst>
                <a:tab pos="2062163" algn="l"/>
                <a:tab pos="2566988" algn="l"/>
              </a:tabLst>
              <a:defRPr/>
            </a:pPr>
            <a:r>
              <a:rPr lang="en-US" altLang="en-US" sz="2000" dirty="0">
                <a:latin typeface="Times New Roman" panose="02020603050405020304" pitchFamily="18" charset="0"/>
                <a:cs typeface="Times New Roman" panose="02020603050405020304" pitchFamily="18" charset="0"/>
              </a:rPr>
              <a:t>	               EAT = </a:t>
            </a:r>
            <a:r>
              <a:rPr lang="en-US" altLang="en-US" sz="2000" dirty="0">
                <a:latin typeface="Times New Roman" panose="02020603050405020304" pitchFamily="18" charset="0"/>
                <a:cs typeface="Times New Roman" panose="02020603050405020304" pitchFamily="18" charset="0"/>
                <a:sym typeface="Symbol" pitchFamily="18" charset="2"/>
              </a:rPr>
              <a:t>0.80 x 10 + 0.20 x 20 = 12 </a:t>
            </a:r>
            <a:r>
              <a:rPr lang="en-US" altLang="en-US" sz="2000" dirty="0">
                <a:latin typeface="Times New Roman" panose="02020603050405020304" pitchFamily="18" charset="0"/>
                <a:cs typeface="Times New Roman" panose="02020603050405020304" pitchFamily="18" charset="0"/>
              </a:rPr>
              <a:t> nanoseconds</a:t>
            </a:r>
          </a:p>
          <a:p>
            <a:pPr>
              <a:lnSpc>
                <a:spcPct val="90000"/>
              </a:lnSpc>
              <a:buFont typeface="Monotype Sorts" pitchFamily="-84" charset="2"/>
              <a:buNone/>
              <a:tabLst>
                <a:tab pos="2062163" algn="l"/>
                <a:tab pos="2566988" algn="l"/>
              </a:tabLst>
              <a:defRPr/>
            </a:pPr>
            <a:r>
              <a:rPr lang="en-US" altLang="en-US" sz="2000" dirty="0">
                <a:latin typeface="Times New Roman" panose="02020603050405020304" pitchFamily="18" charset="0"/>
                <a:cs typeface="Times New Roman" panose="02020603050405020304" pitchFamily="18" charset="0"/>
              </a:rPr>
              <a:t>       implying 20% slowdown in access time</a:t>
            </a:r>
          </a:p>
          <a:p>
            <a:pPr>
              <a:lnSpc>
                <a:spcPct val="90000"/>
              </a:lnSpc>
              <a:tabLst>
                <a:tab pos="2062163" algn="l"/>
                <a:tab pos="2566988" algn="l"/>
              </a:tabLst>
              <a:defRPr/>
            </a:pPr>
            <a:r>
              <a:rPr lang="en-US" altLang="en-US" sz="2000" dirty="0">
                <a:latin typeface="Times New Roman" panose="02020603050405020304" pitchFamily="18" charset="0"/>
                <a:cs typeface="Times New Roman" panose="02020603050405020304" pitchFamily="18" charset="0"/>
                <a:sym typeface="Symbol" pitchFamily="18" charset="2"/>
              </a:rPr>
              <a:t>Consider  amore realistic hit ratio of 99%, </a:t>
            </a:r>
          </a:p>
          <a:p>
            <a:pPr lvl="1">
              <a:lnSpc>
                <a:spcPct val="90000"/>
              </a:lnSpc>
              <a:buFont typeface="Monotype Sorts" pitchFamily="-84" charset="2"/>
              <a:buNone/>
              <a:tabLst>
                <a:tab pos="2062163" algn="l"/>
                <a:tab pos="2566988" algn="l"/>
              </a:tabLst>
              <a:defRPr/>
            </a:pPr>
            <a:r>
              <a:rPr lang="en-US" altLang="en-US" sz="2000" dirty="0">
                <a:latin typeface="Times New Roman" panose="02020603050405020304" pitchFamily="18" charset="0"/>
                <a:cs typeface="Times New Roman" panose="02020603050405020304" pitchFamily="18" charset="0"/>
                <a:sym typeface="Symbol" pitchFamily="18" charset="2"/>
              </a:rPr>
              <a:t>     EAT = 0.99 x 10 + 0.01 x 20 = 10.1ns</a:t>
            </a:r>
          </a:p>
          <a:p>
            <a:pPr>
              <a:lnSpc>
                <a:spcPct val="90000"/>
              </a:lnSpc>
              <a:buFont typeface="Monotype Sorts" pitchFamily="-84" charset="2"/>
              <a:buNone/>
              <a:tabLst>
                <a:tab pos="2062163" algn="l"/>
                <a:tab pos="2566988" algn="l"/>
              </a:tabLst>
              <a:defRPr/>
            </a:pPr>
            <a:r>
              <a:rPr lang="en-US" altLang="en-US" sz="2000" dirty="0">
                <a:latin typeface="Times New Roman" panose="02020603050405020304" pitchFamily="18" charset="0"/>
                <a:cs typeface="Times New Roman" panose="02020603050405020304" pitchFamily="18" charset="0"/>
              </a:rPr>
              <a:t>      implying  only 1% slowdown in access time.</a:t>
            </a:r>
          </a:p>
          <a:p>
            <a:pPr>
              <a:lnSpc>
                <a:spcPct val="90000"/>
              </a:lnSpc>
              <a:buFont typeface="Monotype Sorts" pitchFamily="-84" charset="2"/>
              <a:buNone/>
              <a:tabLst>
                <a:tab pos="2062163" algn="l"/>
                <a:tab pos="2566988" algn="l"/>
              </a:tabLst>
              <a:defRPr/>
            </a:pPr>
            <a:endParaRPr lang="en-US" altLang="en-US" sz="2000" dirty="0">
              <a:latin typeface="Times New Roman" panose="02020603050405020304" pitchFamily="18" charset="0"/>
              <a:cs typeface="Times New Roman" panose="02020603050405020304" pitchFamily="18" charset="0"/>
            </a:endParaRPr>
          </a:p>
          <a:p>
            <a:pPr lvl="1">
              <a:lnSpc>
                <a:spcPct val="90000"/>
              </a:lnSpc>
              <a:tabLst>
                <a:tab pos="2062163" algn="l"/>
                <a:tab pos="2566988" algn="l"/>
              </a:tabLst>
              <a:defRPr/>
            </a:pPr>
            <a:endParaRPr lang="en-US" altLang="en-US" sz="2000" dirty="0">
              <a:latin typeface="Times New Roman" panose="02020603050405020304" pitchFamily="18" charset="0"/>
              <a:cs typeface="Times New Roman" panose="02020603050405020304" pitchFamily="18" charset="0"/>
              <a:sym typeface="Symbol" pitchFamily="18" charset="2"/>
            </a:endParaRPr>
          </a:p>
          <a:p>
            <a:pPr>
              <a:lnSpc>
                <a:spcPct val="90000"/>
              </a:lnSpc>
              <a:buFont typeface="Monotype Sorts" pitchFamily="-84" charset="2"/>
              <a:buNone/>
              <a:tabLst>
                <a:tab pos="2062163" algn="l"/>
                <a:tab pos="2566988" algn="l"/>
              </a:tabLst>
              <a:defRPr/>
            </a:pPr>
            <a:endParaRPr lang="en-US" altLang="en-US" sz="2000" dirty="0">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5A1C10ED-0838-45BF-9D06-E530E5EF268D}"/>
              </a:ext>
            </a:extLst>
          </p:cNvPr>
          <p:cNvSpPr>
            <a:spLocks noGrp="1" noChangeArrowheads="1"/>
          </p:cNvSpPr>
          <p:nvPr/>
        </p:nvSpPr>
        <p:spPr bwMode="auto">
          <a:xfrm>
            <a:off x="314960" y="252738"/>
            <a:ext cx="82296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Effective Access Time</a:t>
            </a:r>
          </a:p>
        </p:txBody>
      </p:sp>
      <p:sp>
        <p:nvSpPr>
          <p:cNvPr id="3" name="TextBox 2">
            <a:extLst>
              <a:ext uri="{FF2B5EF4-FFF2-40B4-BE49-F238E27FC236}">
                <a16:creationId xmlns:a16="http://schemas.microsoft.com/office/drawing/2014/main" id="{60390127-286A-9B77-9B37-AC3F2F0B8131}"/>
              </a:ext>
            </a:extLst>
          </p:cNvPr>
          <p:cNvSpPr txBox="1"/>
          <p:nvPr/>
        </p:nvSpPr>
        <p:spPr>
          <a:xfrm>
            <a:off x="5120641" y="4849614"/>
            <a:ext cx="1483360" cy="369332"/>
          </a:xfrm>
          <a:prstGeom prst="rect">
            <a:avLst/>
          </a:prstGeom>
          <a:noFill/>
        </p:spPr>
        <p:txBody>
          <a:bodyPr wrap="square">
            <a:spAutoFit/>
          </a:bodyPr>
          <a:lstStyle/>
          <a:p>
            <a:r>
              <a:rPr lang="en-US" altLang="en-US" sz="1800" dirty="0">
                <a:latin typeface="Times New Roman" panose="02020603050405020304" pitchFamily="18" charset="0"/>
                <a:cs typeface="Times New Roman" panose="02020603050405020304" pitchFamily="18" charset="0"/>
              </a:rPr>
              <a:t>(=10/12)</a:t>
            </a:r>
            <a:endParaRPr lang="en-IN" dirty="0"/>
          </a:p>
        </p:txBody>
      </p:sp>
      <p:sp>
        <p:nvSpPr>
          <p:cNvPr id="7" name="TextBox 6">
            <a:extLst>
              <a:ext uri="{FF2B5EF4-FFF2-40B4-BE49-F238E27FC236}">
                <a16:creationId xmlns:a16="http://schemas.microsoft.com/office/drawing/2014/main" id="{AF152455-C43A-6E43-A77F-2C4274E7A9D1}"/>
              </a:ext>
            </a:extLst>
          </p:cNvPr>
          <p:cNvSpPr txBox="1"/>
          <p:nvPr/>
        </p:nvSpPr>
        <p:spPr>
          <a:xfrm>
            <a:off x="5161281" y="5560814"/>
            <a:ext cx="1483360" cy="369332"/>
          </a:xfrm>
          <a:prstGeom prst="rect">
            <a:avLst/>
          </a:prstGeom>
          <a:noFill/>
        </p:spPr>
        <p:txBody>
          <a:bodyPr wrap="square">
            <a:spAutoFit/>
          </a:bodyPr>
          <a:lstStyle/>
          <a:p>
            <a:r>
              <a:rPr lang="en-US" altLang="en-US" sz="1800" dirty="0">
                <a:latin typeface="Times New Roman" panose="02020603050405020304" pitchFamily="18" charset="0"/>
                <a:cs typeface="Times New Roman" panose="02020603050405020304" pitchFamily="18" charset="0"/>
              </a:rPr>
              <a:t>(=10/10.1)</a:t>
            </a:r>
            <a:endParaRPr lang="en-IN" dirty="0"/>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B732BB44-CA6D-8663-BD0D-AC0C3A39837E}"/>
                  </a:ext>
                </a:extLst>
              </p14:cNvPr>
              <p14:cNvContentPartPr/>
              <p14:nvPr/>
            </p14:nvContentPartPr>
            <p14:xfrm>
              <a:off x="1120320" y="320760"/>
              <a:ext cx="10890360" cy="6154560"/>
            </p14:xfrm>
          </p:contentPart>
        </mc:Choice>
        <mc:Fallback xmlns="">
          <p:pic>
            <p:nvPicPr>
              <p:cNvPr id="2" name="Ink 1">
                <a:extLst>
                  <a:ext uri="{FF2B5EF4-FFF2-40B4-BE49-F238E27FC236}">
                    <a16:creationId xmlns:a16="http://schemas.microsoft.com/office/drawing/2014/main" id="{B732BB44-CA6D-8663-BD0D-AC0C3A39837E}"/>
                  </a:ext>
                </a:extLst>
              </p:cNvPr>
              <p:cNvPicPr/>
              <p:nvPr/>
            </p:nvPicPr>
            <p:blipFill>
              <a:blip r:embed="rId4"/>
              <a:stretch>
                <a:fillRect/>
              </a:stretch>
            </p:blipFill>
            <p:spPr>
              <a:xfrm>
                <a:off x="1110960" y="311400"/>
                <a:ext cx="10909080" cy="6173280"/>
              </a:xfrm>
              <a:prstGeom prst="rect">
                <a:avLst/>
              </a:prstGeom>
            </p:spPr>
          </p:pic>
        </mc:Fallback>
      </mc:AlternateContent>
    </p:spTree>
    <p:extLst>
      <p:ext uri="{BB962C8B-B14F-4D97-AF65-F5344CB8AC3E}">
        <p14:creationId xmlns:p14="http://schemas.microsoft.com/office/powerpoint/2010/main" val="3225764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1EB7566-C4A8-46A0-8405-B237E98989F1}"/>
              </a:ext>
            </a:extLst>
          </p:cNvPr>
          <p:cNvSpPr>
            <a:spLocks noGrp="1" noChangeArrowheads="1"/>
          </p:cNvSpPr>
          <p:nvPr/>
        </p:nvSpPr>
        <p:spPr bwMode="auto">
          <a:xfrm>
            <a:off x="619760" y="252210"/>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Memory Protection</a:t>
            </a:r>
          </a:p>
        </p:txBody>
      </p:sp>
      <p:sp>
        <p:nvSpPr>
          <p:cNvPr id="5" name="Rectangle 4">
            <a:extLst>
              <a:ext uri="{FF2B5EF4-FFF2-40B4-BE49-F238E27FC236}">
                <a16:creationId xmlns:a16="http://schemas.microsoft.com/office/drawing/2014/main" id="{243E4155-B2C5-48A3-9386-D371D820EF99}"/>
              </a:ext>
            </a:extLst>
          </p:cNvPr>
          <p:cNvSpPr>
            <a:spLocks noGrp="1" noChangeArrowheads="1"/>
          </p:cNvSpPr>
          <p:nvPr/>
        </p:nvSpPr>
        <p:spPr bwMode="auto">
          <a:xfrm>
            <a:off x="909008" y="1049858"/>
            <a:ext cx="9545631" cy="446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200" dirty="0">
                <a:latin typeface="Times New Roman" panose="02020603050405020304" pitchFamily="18" charset="0"/>
                <a:cs typeface="Times New Roman" panose="02020603050405020304" pitchFamily="18" charset="0"/>
              </a:rPr>
              <a:t>Memory protection implemented by associating protection bit with each frame to indicate if read-only or read-write access is allowed</a:t>
            </a:r>
          </a:p>
          <a:p>
            <a:pPr lvl="1"/>
            <a:r>
              <a:rPr lang="en-US" altLang="en-US" sz="2200" dirty="0">
                <a:latin typeface="Times New Roman" panose="02020603050405020304" pitchFamily="18" charset="0"/>
                <a:cs typeface="Times New Roman" panose="02020603050405020304" pitchFamily="18" charset="0"/>
              </a:rPr>
              <a:t>Can also add more bits to indicate page execute-only, and so on</a:t>
            </a:r>
          </a:p>
          <a:p>
            <a:r>
              <a:rPr lang="en-US" altLang="en-US" sz="2200" b="1" dirty="0">
                <a:solidFill>
                  <a:srgbClr val="006699"/>
                </a:solidFill>
                <a:latin typeface="Times New Roman" panose="02020603050405020304" pitchFamily="18" charset="0"/>
                <a:cs typeface="Times New Roman" panose="02020603050405020304" pitchFamily="18" charset="0"/>
              </a:rPr>
              <a:t>Valid-invalid</a:t>
            </a:r>
            <a:r>
              <a:rPr lang="en-US" altLang="en-US" sz="2200"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bit attached to each entry in the page table:</a:t>
            </a:r>
          </a:p>
          <a:p>
            <a:pPr lvl="1"/>
            <a:r>
              <a:rPr lang="ja-JP" altLang="en-US" sz="2200" dirty="0">
                <a:latin typeface="Times New Roman" panose="02020603050405020304" pitchFamily="18" charset="0"/>
                <a:cs typeface="Times New Roman" panose="02020603050405020304" pitchFamily="18" charset="0"/>
              </a:rPr>
              <a:t>“</a:t>
            </a:r>
            <a:r>
              <a:rPr lang="en-US" altLang="ja-JP" sz="2200" dirty="0">
                <a:latin typeface="Times New Roman" panose="02020603050405020304" pitchFamily="18" charset="0"/>
                <a:cs typeface="Times New Roman" panose="02020603050405020304" pitchFamily="18" charset="0"/>
              </a:rPr>
              <a:t>valid</a:t>
            </a:r>
            <a:r>
              <a:rPr lang="ja-JP" altLang="en-US" sz="2200" dirty="0">
                <a:latin typeface="Times New Roman" panose="02020603050405020304" pitchFamily="18" charset="0"/>
                <a:cs typeface="Times New Roman" panose="02020603050405020304" pitchFamily="18" charset="0"/>
              </a:rPr>
              <a:t>”</a:t>
            </a:r>
            <a:r>
              <a:rPr lang="en-US" altLang="ja-JP" sz="2200" dirty="0">
                <a:latin typeface="Times New Roman" panose="02020603050405020304" pitchFamily="18" charset="0"/>
                <a:cs typeface="Times New Roman" panose="02020603050405020304" pitchFamily="18" charset="0"/>
              </a:rPr>
              <a:t> indicates that the associated page is in the process</a:t>
            </a:r>
            <a:r>
              <a:rPr lang="ja-JP" altLang="en-US" sz="2200" dirty="0">
                <a:latin typeface="Times New Roman" panose="02020603050405020304" pitchFamily="18" charset="0"/>
                <a:cs typeface="Times New Roman" panose="02020603050405020304" pitchFamily="18" charset="0"/>
              </a:rPr>
              <a:t>’</a:t>
            </a:r>
            <a:r>
              <a:rPr lang="en-US" altLang="ja-JP" sz="2200" dirty="0">
                <a:latin typeface="Times New Roman" panose="02020603050405020304" pitchFamily="18" charset="0"/>
                <a:cs typeface="Times New Roman" panose="02020603050405020304" pitchFamily="18" charset="0"/>
              </a:rPr>
              <a:t> logical address space, and is thus a legal page</a:t>
            </a:r>
          </a:p>
          <a:p>
            <a:pPr lvl="1"/>
            <a:r>
              <a:rPr lang="ja-JP" altLang="en-US" sz="2200" dirty="0">
                <a:latin typeface="Times New Roman" panose="02020603050405020304" pitchFamily="18" charset="0"/>
                <a:cs typeface="Times New Roman" panose="02020603050405020304" pitchFamily="18" charset="0"/>
              </a:rPr>
              <a:t>“</a:t>
            </a:r>
            <a:r>
              <a:rPr lang="en-US" altLang="ja-JP" sz="2200" dirty="0">
                <a:latin typeface="Times New Roman" panose="02020603050405020304" pitchFamily="18" charset="0"/>
                <a:cs typeface="Times New Roman" panose="02020603050405020304" pitchFamily="18" charset="0"/>
              </a:rPr>
              <a:t>invalid</a:t>
            </a:r>
            <a:r>
              <a:rPr lang="ja-JP" altLang="en-US" sz="2200" dirty="0">
                <a:latin typeface="Times New Roman" panose="02020603050405020304" pitchFamily="18" charset="0"/>
                <a:cs typeface="Times New Roman" panose="02020603050405020304" pitchFamily="18" charset="0"/>
              </a:rPr>
              <a:t>”</a:t>
            </a:r>
            <a:r>
              <a:rPr lang="en-US" altLang="ja-JP" sz="2200" dirty="0">
                <a:latin typeface="Times New Roman" panose="02020603050405020304" pitchFamily="18" charset="0"/>
                <a:cs typeface="Times New Roman" panose="02020603050405020304" pitchFamily="18" charset="0"/>
              </a:rPr>
              <a:t> indicates that the page is not in the process</a:t>
            </a:r>
            <a:r>
              <a:rPr lang="ja-JP" altLang="en-US" sz="2200" dirty="0">
                <a:latin typeface="Times New Roman" panose="02020603050405020304" pitchFamily="18" charset="0"/>
                <a:cs typeface="Times New Roman" panose="02020603050405020304" pitchFamily="18" charset="0"/>
              </a:rPr>
              <a:t>’</a:t>
            </a:r>
            <a:r>
              <a:rPr lang="en-US" altLang="ja-JP" sz="2200" dirty="0">
                <a:latin typeface="Times New Roman" panose="02020603050405020304" pitchFamily="18" charset="0"/>
                <a:cs typeface="Times New Roman" panose="02020603050405020304" pitchFamily="18" charset="0"/>
              </a:rPr>
              <a:t> logical address space</a:t>
            </a:r>
          </a:p>
          <a:p>
            <a:pPr lvl="1"/>
            <a:r>
              <a:rPr lang="en-US" altLang="en-US" sz="2200" dirty="0">
                <a:latin typeface="Times New Roman" panose="02020603050405020304" pitchFamily="18" charset="0"/>
                <a:cs typeface="Times New Roman" panose="02020603050405020304" pitchFamily="18" charset="0"/>
              </a:rPr>
              <a:t>Or use </a:t>
            </a:r>
            <a:r>
              <a:rPr lang="en-US" altLang="en-US" sz="2200" b="1" dirty="0">
                <a:solidFill>
                  <a:srgbClr val="006699"/>
                </a:solidFill>
                <a:latin typeface="Times New Roman" panose="02020603050405020304" pitchFamily="18" charset="0"/>
                <a:cs typeface="Times New Roman" panose="02020603050405020304" pitchFamily="18" charset="0"/>
              </a:rPr>
              <a:t>page-table</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length</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register</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a:t>
            </a:r>
            <a:r>
              <a:rPr lang="en-US" altLang="en-US" sz="2200" b="1" dirty="0">
                <a:solidFill>
                  <a:srgbClr val="006699"/>
                </a:solidFill>
                <a:latin typeface="Times New Roman" panose="02020603050405020304" pitchFamily="18" charset="0"/>
                <a:cs typeface="Times New Roman" panose="02020603050405020304" pitchFamily="18" charset="0"/>
              </a:rPr>
              <a:t>PTLR</a:t>
            </a:r>
            <a:r>
              <a:rPr lang="en-US" altLang="en-US" sz="2200" dirty="0">
                <a:latin typeface="Times New Roman" panose="02020603050405020304" pitchFamily="18" charset="0"/>
                <a:cs typeface="Times New Roman" panose="02020603050405020304" pitchFamily="18" charset="0"/>
              </a:rPr>
              <a:t>)</a:t>
            </a:r>
          </a:p>
          <a:p>
            <a:r>
              <a:rPr lang="en-US" altLang="en-US" sz="2200" dirty="0">
                <a:latin typeface="Times New Roman" panose="02020603050405020304" pitchFamily="18" charset="0"/>
                <a:cs typeface="Times New Roman" panose="02020603050405020304" pitchFamily="18" charset="0"/>
              </a:rPr>
              <a:t>Any violations result in a trap to the kernel</a:t>
            </a:r>
          </a:p>
        </p:txBody>
      </p:sp>
    </p:spTree>
    <p:extLst>
      <p:ext uri="{BB962C8B-B14F-4D97-AF65-F5344CB8AC3E}">
        <p14:creationId xmlns:p14="http://schemas.microsoft.com/office/powerpoint/2010/main" val="10456392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1286D0E-48B1-4A77-B77D-2A6859C884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0160" y="647065"/>
            <a:ext cx="5546725" cy="4814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A5B64EA1-9616-50DB-492B-408264B691B5}"/>
              </a:ext>
            </a:extLst>
          </p:cNvPr>
          <p:cNvSpPr txBox="1"/>
          <p:nvPr/>
        </p:nvSpPr>
        <p:spPr>
          <a:xfrm>
            <a:off x="335280" y="898436"/>
            <a:ext cx="6096000" cy="3477875"/>
          </a:xfrm>
          <a:prstGeom prst="rect">
            <a:avLst/>
          </a:prstGeom>
          <a:noFill/>
        </p:spPr>
        <p:txBody>
          <a:bodyPr wrap="square">
            <a:spAutoFit/>
          </a:bodyPr>
          <a:lstStyle/>
          <a:p>
            <a:pPr marL="342900" indent="-342900" algn="l">
              <a:buFont typeface="Arial" panose="020B0604020202020204" pitchFamily="34" charset="0"/>
              <a:buChar char="•"/>
            </a:pPr>
            <a:r>
              <a:rPr lang="en-US" sz="2200" b="0" i="0" u="none" strike="noStrike" baseline="0" dirty="0">
                <a:latin typeface="Times New Roman" panose="02020603050405020304" pitchFamily="18" charset="0"/>
                <a:cs typeface="Times New Roman" panose="02020603050405020304" pitchFamily="18" charset="0"/>
              </a:rPr>
              <a:t>Suppose, for example, that in a system with a 14-bit address space (0 to 16383), we have a program that should use only addresses 0 to 10468.</a:t>
            </a:r>
          </a:p>
          <a:p>
            <a:pPr marL="342900" indent="-342900">
              <a:buFont typeface="Arial" panose="020B0604020202020204" pitchFamily="34" charset="0"/>
              <a:buChar char="•"/>
            </a:pPr>
            <a:r>
              <a:rPr lang="en-IN" sz="2200" dirty="0">
                <a:latin typeface="Times New Roman" panose="02020603050405020304" pitchFamily="18" charset="0"/>
                <a:cs typeface="Times New Roman" panose="02020603050405020304" pitchFamily="18" charset="0"/>
              </a:rPr>
              <a:t>Addresses in </a:t>
            </a:r>
            <a:r>
              <a:rPr lang="en-US" sz="2200" dirty="0">
                <a:latin typeface="Times New Roman" panose="02020603050405020304" pitchFamily="18" charset="0"/>
                <a:cs typeface="Times New Roman" panose="02020603050405020304" pitchFamily="18" charset="0"/>
              </a:rPr>
              <a:t>pages 0, 1, 2, 3, 4, and 5 are mapped normally through the page table. Any attempt to generate an address in pages 6 or 7, however, will find that the valid–invalid bit is set to invalid, and the computer will trap to the operating</a:t>
            </a:r>
            <a:r>
              <a:rPr lang="en-IN" sz="2200" dirty="0">
                <a:latin typeface="Times New Roman" panose="02020603050405020304" pitchFamily="18" charset="0"/>
                <a:cs typeface="Times New Roman" panose="02020603050405020304" pitchFamily="18" charset="0"/>
              </a:rPr>
              <a:t>system (invalid page reference).</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7267CA52-5606-07A1-211A-CE9804238501}"/>
                  </a:ext>
                </a:extLst>
              </p14:cNvPr>
              <p14:cNvContentPartPr/>
              <p14:nvPr/>
            </p14:nvContentPartPr>
            <p14:xfrm>
              <a:off x="732960" y="937080"/>
              <a:ext cx="10211040" cy="5144400"/>
            </p14:xfrm>
          </p:contentPart>
        </mc:Choice>
        <mc:Fallback xmlns="">
          <p:pic>
            <p:nvPicPr>
              <p:cNvPr id="2" name="Ink 1">
                <a:extLst>
                  <a:ext uri="{FF2B5EF4-FFF2-40B4-BE49-F238E27FC236}">
                    <a16:creationId xmlns:a16="http://schemas.microsoft.com/office/drawing/2014/main" id="{7267CA52-5606-07A1-211A-CE9804238501}"/>
                  </a:ext>
                </a:extLst>
              </p:cNvPr>
              <p:cNvPicPr/>
              <p:nvPr/>
            </p:nvPicPr>
            <p:blipFill>
              <a:blip r:embed="rId4"/>
              <a:stretch>
                <a:fillRect/>
              </a:stretch>
            </p:blipFill>
            <p:spPr>
              <a:xfrm>
                <a:off x="723600" y="927720"/>
                <a:ext cx="10229760" cy="5163120"/>
              </a:xfrm>
              <a:prstGeom prst="rect">
                <a:avLst/>
              </a:prstGeom>
            </p:spPr>
          </p:pic>
        </mc:Fallback>
      </mc:AlternateContent>
    </p:spTree>
    <p:extLst>
      <p:ext uri="{BB962C8B-B14F-4D97-AF65-F5344CB8AC3E}">
        <p14:creationId xmlns:p14="http://schemas.microsoft.com/office/powerpoint/2010/main" val="2514489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CAE148F7-C5BE-EF91-4465-3879D041B506}"/>
                  </a:ext>
                </a:extLst>
              </p14:cNvPr>
              <p14:cNvContentPartPr/>
              <p14:nvPr/>
            </p14:nvContentPartPr>
            <p14:xfrm>
              <a:off x="895320" y="309960"/>
              <a:ext cx="10836000" cy="6416280"/>
            </p14:xfrm>
          </p:contentPart>
        </mc:Choice>
        <mc:Fallback xmlns="">
          <p:pic>
            <p:nvPicPr>
              <p:cNvPr id="4" name="Ink 3">
                <a:extLst>
                  <a:ext uri="{FF2B5EF4-FFF2-40B4-BE49-F238E27FC236}">
                    <a16:creationId xmlns:a16="http://schemas.microsoft.com/office/drawing/2014/main" id="{CAE148F7-C5BE-EF91-4465-3879D041B506}"/>
                  </a:ext>
                </a:extLst>
              </p:cNvPr>
              <p:cNvPicPr/>
              <p:nvPr/>
            </p:nvPicPr>
            <p:blipFill>
              <a:blip r:embed="rId3"/>
              <a:stretch>
                <a:fillRect/>
              </a:stretch>
            </p:blipFill>
            <p:spPr>
              <a:xfrm>
                <a:off x="885960" y="300600"/>
                <a:ext cx="10854720" cy="6435000"/>
              </a:xfrm>
              <a:prstGeom prst="rect">
                <a:avLst/>
              </a:prstGeom>
            </p:spPr>
          </p:pic>
        </mc:Fallback>
      </mc:AlternateContent>
    </p:spTree>
    <p:extLst>
      <p:ext uri="{BB962C8B-B14F-4D97-AF65-F5344CB8AC3E}">
        <p14:creationId xmlns:p14="http://schemas.microsoft.com/office/powerpoint/2010/main" val="38664069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974E0-7C7B-FD1F-7D87-CAFB5FCB6477}"/>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94DD6934-B1B3-416F-2343-807FB819F8CE}"/>
                  </a:ext>
                </a:extLst>
              </p14:cNvPr>
              <p14:cNvContentPartPr/>
              <p14:nvPr/>
            </p14:nvContentPartPr>
            <p14:xfrm>
              <a:off x="1015920" y="209160"/>
              <a:ext cx="10715760" cy="5874840"/>
            </p14:xfrm>
          </p:contentPart>
        </mc:Choice>
        <mc:Fallback xmlns="">
          <p:pic>
            <p:nvPicPr>
              <p:cNvPr id="2" name="Ink 1">
                <a:extLst>
                  <a:ext uri="{FF2B5EF4-FFF2-40B4-BE49-F238E27FC236}">
                    <a16:creationId xmlns:a16="http://schemas.microsoft.com/office/drawing/2014/main" id="{94DD6934-B1B3-416F-2343-807FB819F8CE}"/>
                  </a:ext>
                </a:extLst>
              </p:cNvPr>
              <p:cNvPicPr/>
              <p:nvPr/>
            </p:nvPicPr>
            <p:blipFill>
              <a:blip r:embed="rId3"/>
              <a:stretch>
                <a:fillRect/>
              </a:stretch>
            </p:blipFill>
            <p:spPr>
              <a:xfrm>
                <a:off x="1006560" y="199800"/>
                <a:ext cx="10734480" cy="5893560"/>
              </a:xfrm>
              <a:prstGeom prst="rect">
                <a:avLst/>
              </a:prstGeom>
            </p:spPr>
          </p:pic>
        </mc:Fallback>
      </mc:AlternateContent>
    </p:spTree>
    <p:extLst>
      <p:ext uri="{BB962C8B-B14F-4D97-AF65-F5344CB8AC3E}">
        <p14:creationId xmlns:p14="http://schemas.microsoft.com/office/powerpoint/2010/main" val="9881581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21CBC-4EDB-D2B8-A40B-4D83CFF005F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471F715-E32F-666A-B6A6-F8519C31E4AF}"/>
              </a:ext>
            </a:extLst>
          </p:cNvPr>
          <p:cNvSpPr>
            <a:spLocks noGrp="1"/>
          </p:cNvSpPr>
          <p:nvPr>
            <p:ph idx="1"/>
          </p:nvPr>
        </p:nvSpPr>
        <p:spPr/>
        <p:txBody>
          <a:bodyPr/>
          <a:lstStyle/>
          <a:p>
            <a:endParaRPr lang="en-IN"/>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87EC84F7-1BD4-E18B-9721-B02DA69FB5F0}"/>
                  </a:ext>
                </a:extLst>
              </p14:cNvPr>
              <p14:cNvContentPartPr/>
              <p14:nvPr/>
            </p14:nvContentPartPr>
            <p14:xfrm>
              <a:off x="1486080" y="291600"/>
              <a:ext cx="10646640" cy="6096960"/>
            </p14:xfrm>
          </p:contentPart>
        </mc:Choice>
        <mc:Fallback xmlns="">
          <p:pic>
            <p:nvPicPr>
              <p:cNvPr id="4" name="Ink 3">
                <a:extLst>
                  <a:ext uri="{FF2B5EF4-FFF2-40B4-BE49-F238E27FC236}">
                    <a16:creationId xmlns:a16="http://schemas.microsoft.com/office/drawing/2014/main" id="{87EC84F7-1BD4-E18B-9721-B02DA69FB5F0}"/>
                  </a:ext>
                </a:extLst>
              </p:cNvPr>
              <p:cNvPicPr/>
              <p:nvPr/>
            </p:nvPicPr>
            <p:blipFill>
              <a:blip r:embed="rId3"/>
              <a:stretch>
                <a:fillRect/>
              </a:stretch>
            </p:blipFill>
            <p:spPr>
              <a:xfrm>
                <a:off x="1476720" y="282240"/>
                <a:ext cx="10665360" cy="6115680"/>
              </a:xfrm>
              <a:prstGeom prst="rect">
                <a:avLst/>
              </a:prstGeom>
            </p:spPr>
          </p:pic>
        </mc:Fallback>
      </mc:AlternateContent>
    </p:spTree>
    <p:extLst>
      <p:ext uri="{BB962C8B-B14F-4D97-AF65-F5344CB8AC3E}">
        <p14:creationId xmlns:p14="http://schemas.microsoft.com/office/powerpoint/2010/main" val="41568548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523499-02A6-403C-B92E-2686134FCA88}"/>
              </a:ext>
            </a:extLst>
          </p:cNvPr>
          <p:cNvSpPr>
            <a:spLocks noGrp="1" noChangeArrowheads="1"/>
          </p:cNvSpPr>
          <p:nvPr/>
        </p:nvSpPr>
        <p:spPr bwMode="auto">
          <a:xfrm>
            <a:off x="650240" y="311741"/>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Structure of the Page Table</a:t>
            </a:r>
          </a:p>
        </p:txBody>
      </p:sp>
      <p:sp>
        <p:nvSpPr>
          <p:cNvPr id="5" name="Rectangle 4">
            <a:extLst>
              <a:ext uri="{FF2B5EF4-FFF2-40B4-BE49-F238E27FC236}">
                <a16:creationId xmlns:a16="http://schemas.microsoft.com/office/drawing/2014/main" id="{861A38E1-D15D-4FD3-BA70-E6E5B690F313}"/>
              </a:ext>
            </a:extLst>
          </p:cNvPr>
          <p:cNvSpPr>
            <a:spLocks noGrp="1" noChangeArrowheads="1"/>
          </p:cNvSpPr>
          <p:nvPr/>
        </p:nvSpPr>
        <p:spPr bwMode="auto">
          <a:xfrm>
            <a:off x="843281" y="1067479"/>
            <a:ext cx="10972800" cy="448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200" dirty="0">
                <a:latin typeface="Times New Roman" panose="02020603050405020304" pitchFamily="18" charset="0"/>
                <a:cs typeface="Times New Roman" panose="02020603050405020304" pitchFamily="18" charset="0"/>
              </a:rPr>
              <a:t>Memory structures for paging can get huge using straight-forward methods</a:t>
            </a:r>
          </a:p>
          <a:p>
            <a:pPr lvl="1"/>
            <a:r>
              <a:rPr lang="en-US" altLang="en-US" sz="2200" dirty="0">
                <a:latin typeface="Times New Roman" panose="02020603050405020304" pitchFamily="18" charset="0"/>
                <a:cs typeface="Times New Roman" panose="02020603050405020304" pitchFamily="18" charset="0"/>
              </a:rPr>
              <a:t>Consider a 32-bit logical address space as on modern computers</a:t>
            </a:r>
          </a:p>
          <a:p>
            <a:pPr lvl="1"/>
            <a:r>
              <a:rPr lang="en-US" altLang="en-US" sz="2200" dirty="0">
                <a:latin typeface="Times New Roman" panose="02020603050405020304" pitchFamily="18" charset="0"/>
                <a:cs typeface="Times New Roman" panose="02020603050405020304" pitchFamily="18" charset="0"/>
              </a:rPr>
              <a:t>Page size of 4 KB (2</a:t>
            </a:r>
            <a:r>
              <a:rPr lang="en-US" altLang="en-US" sz="2200" baseline="30000" dirty="0">
                <a:latin typeface="Times New Roman" panose="02020603050405020304" pitchFamily="18" charset="0"/>
                <a:cs typeface="Times New Roman" panose="02020603050405020304" pitchFamily="18" charset="0"/>
              </a:rPr>
              <a:t>12</a:t>
            </a:r>
            <a:r>
              <a:rPr lang="en-US" altLang="en-US" sz="2200" dirty="0">
                <a:latin typeface="Times New Roman" panose="02020603050405020304" pitchFamily="18" charset="0"/>
                <a:cs typeface="Times New Roman" panose="02020603050405020304" pitchFamily="18" charset="0"/>
              </a:rPr>
              <a:t>)</a:t>
            </a:r>
          </a:p>
          <a:p>
            <a:pPr lvl="1"/>
            <a:r>
              <a:rPr lang="en-US" altLang="en-US" sz="2200" dirty="0">
                <a:latin typeface="Times New Roman" panose="02020603050405020304" pitchFamily="18" charset="0"/>
                <a:cs typeface="Times New Roman" panose="02020603050405020304" pitchFamily="18" charset="0"/>
              </a:rPr>
              <a:t>Page table would have 1 million entries (2</a:t>
            </a:r>
            <a:r>
              <a:rPr lang="en-US" altLang="en-US" sz="2200" baseline="30000" dirty="0">
                <a:latin typeface="Times New Roman" panose="02020603050405020304" pitchFamily="18" charset="0"/>
                <a:cs typeface="Times New Roman" panose="02020603050405020304" pitchFamily="18" charset="0"/>
              </a:rPr>
              <a:t>32</a:t>
            </a:r>
            <a:r>
              <a:rPr lang="en-US" altLang="en-US" sz="2200" dirty="0">
                <a:latin typeface="Times New Roman" panose="02020603050405020304" pitchFamily="18" charset="0"/>
                <a:cs typeface="Times New Roman" panose="02020603050405020304" pitchFamily="18" charset="0"/>
              </a:rPr>
              <a:t> / 2</a:t>
            </a:r>
            <a:r>
              <a:rPr lang="en-US" altLang="en-US" sz="2200" baseline="30000" dirty="0">
                <a:latin typeface="Times New Roman" panose="02020603050405020304" pitchFamily="18" charset="0"/>
                <a:cs typeface="Times New Roman" panose="02020603050405020304" pitchFamily="18" charset="0"/>
              </a:rPr>
              <a:t>12</a:t>
            </a:r>
            <a:r>
              <a:rPr lang="en-US" altLang="en-US" sz="2200" dirty="0">
                <a:latin typeface="Times New Roman" panose="02020603050405020304" pitchFamily="18" charset="0"/>
                <a:cs typeface="Times New Roman" panose="02020603050405020304" pitchFamily="18" charset="0"/>
              </a:rPr>
              <a:t>)</a:t>
            </a:r>
          </a:p>
          <a:p>
            <a:pPr lvl="1"/>
            <a:r>
              <a:rPr lang="en-US" altLang="en-US" sz="2200" dirty="0">
                <a:latin typeface="Times New Roman" panose="02020603050405020304" pitchFamily="18" charset="0"/>
                <a:cs typeface="Times New Roman" panose="02020603050405020304" pitchFamily="18" charset="0"/>
              </a:rPr>
              <a:t>If each entry is 4 bytes </a:t>
            </a:r>
            <a:r>
              <a:rPr lang="en-US" altLang="en-US" sz="2200" dirty="0">
                <a:latin typeface="Times New Roman" panose="02020603050405020304" pitchFamily="18" charset="0"/>
                <a:cs typeface="Times New Roman" panose="02020603050405020304" pitchFamily="18" charset="0"/>
                <a:sym typeface="Wingdings" panose="05000000000000000000" pitchFamily="2" charset="2"/>
              </a:rPr>
              <a:t></a:t>
            </a:r>
            <a:r>
              <a:rPr lang="en-US" altLang="en-US" sz="2200" dirty="0">
                <a:latin typeface="Times New Roman" panose="02020603050405020304" pitchFamily="18" charset="0"/>
                <a:cs typeface="Times New Roman" panose="02020603050405020304" pitchFamily="18" charset="0"/>
              </a:rPr>
              <a:t> each process 4 MB of physical address space for the  page table alone</a:t>
            </a:r>
          </a:p>
          <a:p>
            <a:pPr lvl="2"/>
            <a:r>
              <a:rPr lang="en-US" altLang="en-US" sz="2200" dirty="0">
                <a:latin typeface="Times New Roman" panose="02020603050405020304" pitchFamily="18" charset="0"/>
                <a:cs typeface="Times New Roman" panose="02020603050405020304" pitchFamily="18" charset="0"/>
              </a:rPr>
              <a:t>Don</a:t>
            </a:r>
            <a:r>
              <a:rPr lang="ja-JP" altLang="en-US" sz="2200" dirty="0">
                <a:latin typeface="Times New Roman" panose="02020603050405020304" pitchFamily="18" charset="0"/>
                <a:cs typeface="Times New Roman" panose="02020603050405020304" pitchFamily="18" charset="0"/>
              </a:rPr>
              <a:t>’</a:t>
            </a:r>
            <a:r>
              <a:rPr lang="en-US" altLang="ja-JP" sz="2200" dirty="0">
                <a:latin typeface="Times New Roman" panose="02020603050405020304" pitchFamily="18" charset="0"/>
                <a:cs typeface="Times New Roman" panose="02020603050405020304" pitchFamily="18" charset="0"/>
              </a:rPr>
              <a:t>t want to allocate that contiguously in main memory</a:t>
            </a:r>
          </a:p>
          <a:p>
            <a:pPr lvl="1"/>
            <a:r>
              <a:rPr lang="en-US" altLang="en-US" sz="2200" dirty="0">
                <a:latin typeface="Times New Roman" panose="02020603050405020304" pitchFamily="18" charset="0"/>
                <a:cs typeface="Times New Roman" panose="02020603050405020304" pitchFamily="18" charset="0"/>
              </a:rPr>
              <a:t>One simple solution is to divide the page table into smaller units</a:t>
            </a:r>
          </a:p>
          <a:p>
            <a:pPr lvl="2"/>
            <a:r>
              <a:rPr lang="en-US" altLang="en-US" sz="2200" dirty="0">
                <a:latin typeface="Times New Roman" panose="02020603050405020304" pitchFamily="18" charset="0"/>
                <a:cs typeface="Times New Roman" panose="02020603050405020304" pitchFamily="18" charset="0"/>
              </a:rPr>
              <a:t>Hierarchical Paging</a:t>
            </a:r>
          </a:p>
          <a:p>
            <a:pPr lvl="2"/>
            <a:r>
              <a:rPr lang="en-US" altLang="en-US" sz="2200" dirty="0">
                <a:latin typeface="Times New Roman" panose="02020603050405020304" pitchFamily="18" charset="0"/>
                <a:cs typeface="Times New Roman" panose="02020603050405020304" pitchFamily="18" charset="0"/>
              </a:rPr>
              <a:t>Hashed Page Tables</a:t>
            </a:r>
          </a:p>
          <a:p>
            <a:pPr lvl="2"/>
            <a:r>
              <a:rPr lang="en-US" altLang="en-US" sz="2200" dirty="0">
                <a:latin typeface="Times New Roman" panose="02020603050405020304" pitchFamily="18" charset="0"/>
                <a:cs typeface="Times New Roman" panose="02020603050405020304" pitchFamily="18" charset="0"/>
              </a:rPr>
              <a:t>Inverted Page Tables</a:t>
            </a:r>
          </a:p>
        </p:txBody>
      </p:sp>
    </p:spTree>
    <p:extLst>
      <p:ext uri="{BB962C8B-B14F-4D97-AF65-F5344CB8AC3E}">
        <p14:creationId xmlns:p14="http://schemas.microsoft.com/office/powerpoint/2010/main" val="38824900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ECC631-B67D-4C84-91B9-1CB22DA15EDE}"/>
              </a:ext>
            </a:extLst>
          </p:cNvPr>
          <p:cNvSpPr>
            <a:spLocks noGrp="1" noChangeArrowheads="1"/>
          </p:cNvSpPr>
          <p:nvPr/>
        </p:nvSpPr>
        <p:spPr bwMode="auto">
          <a:xfrm>
            <a:off x="548640" y="176328"/>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Hierarchical Page Tables</a:t>
            </a:r>
          </a:p>
        </p:txBody>
      </p:sp>
      <p:sp>
        <p:nvSpPr>
          <p:cNvPr id="5" name="Rectangle 4">
            <a:extLst>
              <a:ext uri="{FF2B5EF4-FFF2-40B4-BE49-F238E27FC236}">
                <a16:creationId xmlns:a16="http://schemas.microsoft.com/office/drawing/2014/main" id="{9C6AC61F-C673-44E2-9D0D-2FBC263F8271}"/>
              </a:ext>
            </a:extLst>
          </p:cNvPr>
          <p:cNvSpPr>
            <a:spLocks noGrp="1" noChangeArrowheads="1"/>
          </p:cNvSpPr>
          <p:nvPr/>
        </p:nvSpPr>
        <p:spPr bwMode="auto">
          <a:xfrm>
            <a:off x="918511" y="856341"/>
            <a:ext cx="5492449" cy="109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200" dirty="0">
                <a:latin typeface="Times New Roman" panose="02020603050405020304" pitchFamily="18" charset="0"/>
                <a:cs typeface="Times New Roman" panose="02020603050405020304" pitchFamily="18" charset="0"/>
              </a:rPr>
              <a:t>Break up the logical address space into multiple page tables</a:t>
            </a:r>
          </a:p>
          <a:p>
            <a:r>
              <a:rPr lang="en-US" altLang="en-US" sz="2200" dirty="0">
                <a:latin typeface="Times New Roman" panose="02020603050405020304" pitchFamily="18" charset="0"/>
                <a:cs typeface="Times New Roman" panose="02020603050405020304" pitchFamily="18" charset="0"/>
              </a:rPr>
              <a:t>A simple technique is a two-level page table.</a:t>
            </a:r>
          </a:p>
          <a:p>
            <a:r>
              <a:rPr lang="en-US" altLang="en-US" sz="2200" dirty="0">
                <a:latin typeface="Times New Roman" panose="02020603050405020304" pitchFamily="18" charset="0"/>
                <a:cs typeface="Times New Roman" panose="02020603050405020304" pitchFamily="18" charset="0"/>
              </a:rPr>
              <a:t>Page the page table</a:t>
            </a:r>
          </a:p>
          <a:p>
            <a:endParaRPr lang="en-US" altLang="en-US" sz="2200" dirty="0">
              <a:latin typeface="Times New Roman" panose="02020603050405020304" pitchFamily="18" charset="0"/>
              <a:cs typeface="Times New Roman" panose="02020603050405020304" pitchFamily="18" charset="0"/>
            </a:endParaRPr>
          </a:p>
        </p:txBody>
      </p:sp>
      <p:pic>
        <p:nvPicPr>
          <p:cNvPr id="6" name="Picture 5" descr="8">
            <a:extLst>
              <a:ext uri="{FF2B5EF4-FFF2-40B4-BE49-F238E27FC236}">
                <a16:creationId xmlns:a16="http://schemas.microsoft.com/office/drawing/2014/main" id="{68A9E96F-FF85-481A-9476-DF391FB2B7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3494" y="588956"/>
            <a:ext cx="5674026" cy="6001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22240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EEF2C6C-3F02-4E7D-8B00-6261CF45E7FD}"/>
              </a:ext>
            </a:extLst>
          </p:cNvPr>
          <p:cNvSpPr>
            <a:spLocks noGrp="1" noChangeArrowheads="1"/>
          </p:cNvSpPr>
          <p:nvPr/>
        </p:nvSpPr>
        <p:spPr bwMode="auto">
          <a:xfrm>
            <a:off x="918511" y="857885"/>
            <a:ext cx="10369249" cy="514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lnSpc>
                <a:spcPct val="90000"/>
              </a:lnSpc>
            </a:pPr>
            <a:r>
              <a:rPr lang="en-US" altLang="en-US" sz="2200" dirty="0"/>
              <a:t>A logical address (on 32-bit machine with 4K page size) is divided into:</a:t>
            </a:r>
          </a:p>
          <a:p>
            <a:pPr marL="627063" lvl="1">
              <a:lnSpc>
                <a:spcPct val="90000"/>
              </a:lnSpc>
            </a:pPr>
            <a:r>
              <a:rPr lang="en-US" altLang="en-US" sz="2200" dirty="0"/>
              <a:t>a page number consisting of 20 bits</a:t>
            </a:r>
          </a:p>
          <a:p>
            <a:pPr marL="627063" lvl="1">
              <a:lnSpc>
                <a:spcPct val="90000"/>
              </a:lnSpc>
            </a:pPr>
            <a:r>
              <a:rPr lang="en-US" altLang="en-US" sz="2200" dirty="0"/>
              <a:t>a page offset consisting of 12 bits</a:t>
            </a:r>
          </a:p>
          <a:p>
            <a:pPr>
              <a:lnSpc>
                <a:spcPct val="90000"/>
              </a:lnSpc>
            </a:pPr>
            <a:r>
              <a:rPr lang="en-US" altLang="en-US" sz="2200" dirty="0"/>
              <a:t>Since the page table is paged, the page number is further divided into:</a:t>
            </a:r>
          </a:p>
          <a:p>
            <a:pPr marL="627063" lvl="1">
              <a:lnSpc>
                <a:spcPct val="90000"/>
              </a:lnSpc>
            </a:pPr>
            <a:r>
              <a:rPr lang="en-US" altLang="en-US" sz="2200" dirty="0"/>
              <a:t>a 10-bit page number </a:t>
            </a:r>
          </a:p>
          <a:p>
            <a:pPr marL="627063" lvl="1">
              <a:lnSpc>
                <a:spcPct val="90000"/>
              </a:lnSpc>
            </a:pPr>
            <a:r>
              <a:rPr lang="en-US" altLang="en-US" sz="2200" dirty="0"/>
              <a:t>a 10-bit page offset</a:t>
            </a:r>
          </a:p>
          <a:p>
            <a:pPr>
              <a:lnSpc>
                <a:spcPct val="90000"/>
              </a:lnSpc>
            </a:pPr>
            <a:r>
              <a:rPr lang="en-US" altLang="en-US" sz="2200" dirty="0"/>
              <a:t>Thus, a logical address is as follows:</a:t>
            </a:r>
            <a:br>
              <a:rPr lang="en-US" altLang="en-US" sz="2200" dirty="0"/>
            </a:br>
            <a:br>
              <a:rPr lang="en-US" altLang="en-US" sz="2200" dirty="0"/>
            </a:br>
            <a:br>
              <a:rPr lang="en-US" altLang="en-US" sz="2200" dirty="0"/>
            </a:br>
            <a:br>
              <a:rPr lang="en-US" altLang="en-US" sz="2200" dirty="0"/>
            </a:br>
            <a:endParaRPr lang="en-US" altLang="en-US" sz="2200" dirty="0"/>
          </a:p>
          <a:p>
            <a:pPr>
              <a:lnSpc>
                <a:spcPct val="90000"/>
              </a:lnSpc>
            </a:pPr>
            <a:r>
              <a:rPr lang="en-US" altLang="en-US" sz="2200" dirty="0"/>
              <a:t>where</a:t>
            </a:r>
            <a:r>
              <a:rPr lang="en-US" altLang="en-US" sz="2200" i="1" dirty="0"/>
              <a:t> p</a:t>
            </a:r>
            <a:r>
              <a:rPr lang="en-US" altLang="en-US" sz="2200" i="1" baseline="-25000" dirty="0"/>
              <a:t>1</a:t>
            </a:r>
            <a:r>
              <a:rPr lang="en-US" altLang="en-US" sz="2200" dirty="0"/>
              <a:t> is an index into the outer page table, and </a:t>
            </a:r>
            <a:r>
              <a:rPr lang="en-US" altLang="en-US" sz="2200" i="1" dirty="0"/>
              <a:t>p</a:t>
            </a:r>
            <a:r>
              <a:rPr lang="en-US" altLang="en-US" sz="2200" i="1" baseline="-25000" dirty="0"/>
              <a:t>2</a:t>
            </a:r>
            <a:r>
              <a:rPr lang="en-US" altLang="en-US" sz="2200" dirty="0"/>
              <a:t> is the displacement within the page of the inner page table</a:t>
            </a:r>
          </a:p>
          <a:p>
            <a:pPr>
              <a:lnSpc>
                <a:spcPct val="90000"/>
              </a:lnSpc>
            </a:pPr>
            <a:r>
              <a:rPr lang="en-US" altLang="en-US" sz="2200" dirty="0"/>
              <a:t>Known as </a:t>
            </a:r>
            <a:r>
              <a:rPr lang="en-US" altLang="en-US" sz="2200" b="1" dirty="0">
                <a:solidFill>
                  <a:srgbClr val="006699"/>
                </a:solidFill>
                <a:latin typeface="+mj-lt"/>
              </a:rPr>
              <a:t>forward-mapped</a:t>
            </a:r>
            <a:r>
              <a:rPr lang="en-US" altLang="en-US" sz="2200" b="1" dirty="0">
                <a:solidFill>
                  <a:srgbClr val="3366FF"/>
                </a:solidFill>
              </a:rPr>
              <a:t> </a:t>
            </a:r>
            <a:r>
              <a:rPr lang="en-US" altLang="en-US" sz="2200" b="1" dirty="0">
                <a:solidFill>
                  <a:srgbClr val="006699"/>
                </a:solidFill>
                <a:latin typeface="+mj-lt"/>
              </a:rPr>
              <a:t>page</a:t>
            </a:r>
            <a:r>
              <a:rPr lang="en-US" altLang="en-US" sz="2200" b="1" dirty="0">
                <a:solidFill>
                  <a:srgbClr val="3366FF"/>
                </a:solidFill>
              </a:rPr>
              <a:t> </a:t>
            </a:r>
            <a:r>
              <a:rPr lang="en-US" altLang="en-US" sz="2200" b="1" dirty="0">
                <a:solidFill>
                  <a:srgbClr val="006699"/>
                </a:solidFill>
                <a:latin typeface="+mj-lt"/>
              </a:rPr>
              <a:t>table</a:t>
            </a:r>
          </a:p>
        </p:txBody>
      </p:sp>
      <p:pic>
        <p:nvPicPr>
          <p:cNvPr id="8" name="Picture 7">
            <a:extLst>
              <a:ext uri="{FF2B5EF4-FFF2-40B4-BE49-F238E27FC236}">
                <a16:creationId xmlns:a16="http://schemas.microsoft.com/office/drawing/2014/main" id="{E5597039-CFAE-4A07-A550-C966E8BFE7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2069" y="3882592"/>
            <a:ext cx="491439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1319ECB7-9550-4722-A785-B672C25C6916}"/>
              </a:ext>
            </a:extLst>
          </p:cNvPr>
          <p:cNvSpPr>
            <a:spLocks noGrp="1" noChangeArrowheads="1"/>
          </p:cNvSpPr>
          <p:nvPr/>
        </p:nvSpPr>
        <p:spPr bwMode="auto">
          <a:xfrm>
            <a:off x="203200" y="143668"/>
            <a:ext cx="776287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Two-Level Paging Example</a:t>
            </a:r>
          </a:p>
        </p:txBody>
      </p:sp>
      <p:pic>
        <p:nvPicPr>
          <p:cNvPr id="5" name="Picture 4">
            <a:extLst>
              <a:ext uri="{FF2B5EF4-FFF2-40B4-BE49-F238E27FC236}">
                <a16:creationId xmlns:a16="http://schemas.microsoft.com/office/drawing/2014/main" id="{13CF1B26-59FC-4992-8FE3-5FA6738A09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1717" y="2701767"/>
            <a:ext cx="4424204" cy="1865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13666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A0137AD-9BFB-4AF6-88F4-0341356C952B}"/>
              </a:ext>
            </a:extLst>
          </p:cNvPr>
          <p:cNvSpPr>
            <a:spLocks noGrp="1"/>
          </p:cNvSpPr>
          <p:nvPr/>
        </p:nvSpPr>
        <p:spPr bwMode="auto">
          <a:xfrm>
            <a:off x="674575" y="224590"/>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a:r>
              <a:rPr lang="en-US" altLang="en-US" dirty="0">
                <a:solidFill>
                  <a:srgbClr val="C00000"/>
                </a:solidFill>
                <a:latin typeface="Times New Roman" panose="02020603050405020304" pitchFamily="18" charset="0"/>
                <a:cs typeface="Times New Roman" panose="02020603050405020304" pitchFamily="18" charset="0"/>
              </a:rPr>
              <a:t>For 64-bit Logical Address Space</a:t>
            </a:r>
          </a:p>
        </p:txBody>
      </p:sp>
      <p:sp>
        <p:nvSpPr>
          <p:cNvPr id="5" name="Content Placeholder 2">
            <a:extLst>
              <a:ext uri="{FF2B5EF4-FFF2-40B4-BE49-F238E27FC236}">
                <a16:creationId xmlns:a16="http://schemas.microsoft.com/office/drawing/2014/main" id="{6995B49D-2FA5-4651-BAD7-7BD98CB71E8C}"/>
              </a:ext>
            </a:extLst>
          </p:cNvPr>
          <p:cNvSpPr>
            <a:spLocks noGrp="1"/>
          </p:cNvSpPr>
          <p:nvPr/>
        </p:nvSpPr>
        <p:spPr bwMode="auto">
          <a:xfrm>
            <a:off x="824544" y="885031"/>
            <a:ext cx="10534336" cy="5377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defRPr/>
            </a:pPr>
            <a:r>
              <a:rPr lang="en-US" altLang="en-US" sz="2200" dirty="0">
                <a:latin typeface="Times New Roman" panose="02020603050405020304" pitchFamily="18" charset="0"/>
                <a:cs typeface="Times New Roman" panose="02020603050405020304" pitchFamily="18" charset="0"/>
              </a:rPr>
              <a:t>Even two-level paging scheme not sufficient</a:t>
            </a:r>
          </a:p>
          <a:p>
            <a:pPr>
              <a:defRPr/>
            </a:pPr>
            <a:r>
              <a:rPr lang="en-US" altLang="en-US" sz="2200" dirty="0">
                <a:latin typeface="Times New Roman" panose="02020603050405020304" pitchFamily="18" charset="0"/>
                <a:cs typeface="Times New Roman" panose="02020603050405020304" pitchFamily="18" charset="0"/>
              </a:rPr>
              <a:t>If page size is 4 KB (2</a:t>
            </a:r>
            <a:r>
              <a:rPr lang="en-US" altLang="en-US" sz="2200" baseline="30000" dirty="0">
                <a:latin typeface="Times New Roman" panose="02020603050405020304" pitchFamily="18" charset="0"/>
                <a:cs typeface="Times New Roman" panose="02020603050405020304" pitchFamily="18" charset="0"/>
              </a:rPr>
              <a:t>12</a:t>
            </a:r>
            <a:r>
              <a:rPr lang="en-US" altLang="en-US" sz="2200" dirty="0">
                <a:latin typeface="Times New Roman" panose="02020603050405020304" pitchFamily="18" charset="0"/>
                <a:cs typeface="Times New Roman" panose="02020603050405020304" pitchFamily="18" charset="0"/>
              </a:rPr>
              <a:t>)</a:t>
            </a:r>
          </a:p>
          <a:p>
            <a:pPr lvl="1">
              <a:defRPr/>
            </a:pPr>
            <a:r>
              <a:rPr lang="en-US" altLang="en-US" sz="2200" dirty="0">
                <a:latin typeface="Times New Roman" panose="02020603050405020304" pitchFamily="18" charset="0"/>
                <a:cs typeface="Times New Roman" panose="02020603050405020304" pitchFamily="18" charset="0"/>
              </a:rPr>
              <a:t>Then page table has 2</a:t>
            </a:r>
            <a:r>
              <a:rPr lang="en-US" altLang="en-US" sz="2200" baseline="30000" dirty="0">
                <a:latin typeface="Times New Roman" panose="02020603050405020304" pitchFamily="18" charset="0"/>
                <a:cs typeface="Times New Roman" panose="02020603050405020304" pitchFamily="18" charset="0"/>
              </a:rPr>
              <a:t>52</a:t>
            </a:r>
            <a:r>
              <a:rPr lang="en-US" altLang="en-US" sz="2200" dirty="0">
                <a:latin typeface="Times New Roman" panose="02020603050405020304" pitchFamily="18" charset="0"/>
                <a:cs typeface="Times New Roman" panose="02020603050405020304" pitchFamily="18" charset="0"/>
              </a:rPr>
              <a:t> entries</a:t>
            </a:r>
          </a:p>
          <a:p>
            <a:pPr lvl="1">
              <a:defRPr/>
            </a:pPr>
            <a:r>
              <a:rPr lang="en-US" altLang="en-US" sz="2200" dirty="0">
                <a:latin typeface="Times New Roman" panose="02020603050405020304" pitchFamily="18" charset="0"/>
                <a:cs typeface="Times New Roman" panose="02020603050405020304" pitchFamily="18" charset="0"/>
              </a:rPr>
              <a:t>If two level scheme, inner page tables could be 2</a:t>
            </a:r>
            <a:r>
              <a:rPr lang="en-US" altLang="en-US" sz="2200" baseline="30000" dirty="0">
                <a:latin typeface="Times New Roman" panose="02020603050405020304" pitchFamily="18" charset="0"/>
                <a:cs typeface="Times New Roman" panose="02020603050405020304" pitchFamily="18" charset="0"/>
              </a:rPr>
              <a:t>10</a:t>
            </a:r>
            <a:r>
              <a:rPr lang="en-US" altLang="en-US" sz="2200" dirty="0">
                <a:latin typeface="Times New Roman" panose="02020603050405020304" pitchFamily="18" charset="0"/>
                <a:cs typeface="Times New Roman" panose="02020603050405020304" pitchFamily="18" charset="0"/>
              </a:rPr>
              <a:t> 4-byte entries</a:t>
            </a:r>
          </a:p>
          <a:p>
            <a:pPr lvl="1">
              <a:defRPr/>
            </a:pPr>
            <a:r>
              <a:rPr lang="en-US" altLang="en-US" sz="2200" dirty="0">
                <a:latin typeface="Times New Roman" panose="02020603050405020304" pitchFamily="18" charset="0"/>
                <a:cs typeface="Times New Roman" panose="02020603050405020304" pitchFamily="18" charset="0"/>
              </a:rPr>
              <a:t>Address would look like</a:t>
            </a:r>
          </a:p>
          <a:p>
            <a:pPr lvl="1">
              <a:defRPr/>
            </a:pPr>
            <a:endParaRPr lang="en-US" altLang="en-US" sz="2200" dirty="0">
              <a:latin typeface="Times New Roman" panose="02020603050405020304" pitchFamily="18" charset="0"/>
              <a:cs typeface="Times New Roman" panose="02020603050405020304" pitchFamily="18" charset="0"/>
            </a:endParaRPr>
          </a:p>
          <a:p>
            <a:pPr lvl="1">
              <a:defRPr/>
            </a:pPr>
            <a:endParaRPr lang="en-US" altLang="en-US" sz="2200" dirty="0">
              <a:latin typeface="Times New Roman" panose="02020603050405020304" pitchFamily="18" charset="0"/>
              <a:cs typeface="Times New Roman" panose="02020603050405020304" pitchFamily="18" charset="0"/>
            </a:endParaRPr>
          </a:p>
          <a:p>
            <a:pPr marL="457200" lvl="1" indent="0">
              <a:buFont typeface="Monotype Sorts" pitchFamily="-84" charset="2"/>
              <a:buNone/>
              <a:defRPr/>
            </a:pPr>
            <a:endParaRPr lang="en-US" altLang="en-US" sz="2200" dirty="0">
              <a:latin typeface="Times New Roman" panose="02020603050405020304" pitchFamily="18" charset="0"/>
              <a:cs typeface="Times New Roman" panose="02020603050405020304" pitchFamily="18" charset="0"/>
            </a:endParaRPr>
          </a:p>
          <a:p>
            <a:pPr lvl="1">
              <a:defRPr/>
            </a:pPr>
            <a:r>
              <a:rPr lang="en-US" altLang="en-US" sz="2200" dirty="0">
                <a:latin typeface="Times New Roman" panose="02020603050405020304" pitchFamily="18" charset="0"/>
                <a:cs typeface="Times New Roman" panose="02020603050405020304" pitchFamily="18" charset="0"/>
              </a:rPr>
              <a:t>Outer page table has 2</a:t>
            </a:r>
            <a:r>
              <a:rPr lang="en-US" altLang="en-US" sz="2200" baseline="30000" dirty="0">
                <a:latin typeface="Times New Roman" panose="02020603050405020304" pitchFamily="18" charset="0"/>
                <a:cs typeface="Times New Roman" panose="02020603050405020304" pitchFamily="18" charset="0"/>
              </a:rPr>
              <a:t>42</a:t>
            </a:r>
            <a:r>
              <a:rPr lang="en-US" altLang="en-US" sz="2200" dirty="0">
                <a:latin typeface="Times New Roman" panose="02020603050405020304" pitchFamily="18" charset="0"/>
                <a:cs typeface="Times New Roman" panose="02020603050405020304" pitchFamily="18" charset="0"/>
              </a:rPr>
              <a:t> entries or 2</a:t>
            </a:r>
            <a:r>
              <a:rPr lang="en-US" altLang="en-US" sz="2200" baseline="30000" dirty="0">
                <a:latin typeface="Times New Roman" panose="02020603050405020304" pitchFamily="18" charset="0"/>
                <a:cs typeface="Times New Roman" panose="02020603050405020304" pitchFamily="18" charset="0"/>
              </a:rPr>
              <a:t>44</a:t>
            </a:r>
            <a:r>
              <a:rPr lang="en-US" altLang="en-US" sz="2200" dirty="0">
                <a:latin typeface="Times New Roman" panose="02020603050405020304" pitchFamily="18" charset="0"/>
                <a:cs typeface="Times New Roman" panose="02020603050405020304" pitchFamily="18" charset="0"/>
              </a:rPr>
              <a:t> bytes</a:t>
            </a:r>
          </a:p>
          <a:p>
            <a:pPr lvl="1">
              <a:defRPr/>
            </a:pPr>
            <a:r>
              <a:rPr lang="en-US" altLang="en-US" sz="2200" dirty="0">
                <a:latin typeface="Times New Roman" panose="02020603050405020304" pitchFamily="18" charset="0"/>
                <a:cs typeface="Times New Roman" panose="02020603050405020304" pitchFamily="18" charset="0"/>
              </a:rPr>
              <a:t>One solution is to add a 2</a:t>
            </a:r>
            <a:r>
              <a:rPr lang="en-US" altLang="en-US" sz="2200" baseline="30000" dirty="0">
                <a:latin typeface="Times New Roman" panose="02020603050405020304" pitchFamily="18" charset="0"/>
                <a:cs typeface="Times New Roman" panose="02020603050405020304" pitchFamily="18" charset="0"/>
              </a:rPr>
              <a:t>nd</a:t>
            </a:r>
            <a:r>
              <a:rPr lang="en-US" altLang="en-US" sz="2200" dirty="0">
                <a:latin typeface="Times New Roman" panose="02020603050405020304" pitchFamily="18" charset="0"/>
                <a:cs typeface="Times New Roman" panose="02020603050405020304" pitchFamily="18" charset="0"/>
              </a:rPr>
              <a:t> outer page table</a:t>
            </a:r>
          </a:p>
          <a:p>
            <a:pPr lvl="1">
              <a:defRPr/>
            </a:pPr>
            <a:r>
              <a:rPr lang="en-US" altLang="en-US" sz="2200" dirty="0">
                <a:latin typeface="Times New Roman" panose="02020603050405020304" pitchFamily="18" charset="0"/>
                <a:cs typeface="Times New Roman" panose="02020603050405020304" pitchFamily="18" charset="0"/>
              </a:rPr>
              <a:t>But in the following example the 2</a:t>
            </a:r>
            <a:r>
              <a:rPr lang="en-US" altLang="en-US" sz="2200" baseline="30000" dirty="0">
                <a:latin typeface="Times New Roman" panose="02020603050405020304" pitchFamily="18" charset="0"/>
                <a:cs typeface="Times New Roman" panose="02020603050405020304" pitchFamily="18" charset="0"/>
              </a:rPr>
              <a:t>nd</a:t>
            </a:r>
            <a:r>
              <a:rPr lang="en-US" altLang="en-US" sz="2200" dirty="0">
                <a:latin typeface="Times New Roman" panose="02020603050405020304" pitchFamily="18" charset="0"/>
                <a:cs typeface="Times New Roman" panose="02020603050405020304" pitchFamily="18" charset="0"/>
              </a:rPr>
              <a:t> outer page table is still 2</a:t>
            </a:r>
            <a:r>
              <a:rPr lang="en-US" altLang="en-US" sz="2200" baseline="30000" dirty="0">
                <a:latin typeface="Times New Roman" panose="02020603050405020304" pitchFamily="18" charset="0"/>
                <a:cs typeface="Times New Roman" panose="02020603050405020304" pitchFamily="18" charset="0"/>
              </a:rPr>
              <a:t>34</a:t>
            </a:r>
            <a:r>
              <a:rPr lang="en-US" altLang="en-US" sz="2200" dirty="0">
                <a:latin typeface="Times New Roman" panose="02020603050405020304" pitchFamily="18" charset="0"/>
                <a:cs typeface="Times New Roman" panose="02020603050405020304" pitchFamily="18" charset="0"/>
              </a:rPr>
              <a:t> bytes in size</a:t>
            </a:r>
          </a:p>
          <a:p>
            <a:pPr lvl="2">
              <a:defRPr/>
            </a:pPr>
            <a:r>
              <a:rPr lang="en-US" altLang="en-US" sz="2200" dirty="0">
                <a:latin typeface="Times New Roman" panose="02020603050405020304" pitchFamily="18" charset="0"/>
                <a:cs typeface="Times New Roman" panose="02020603050405020304" pitchFamily="18" charset="0"/>
              </a:rPr>
              <a:t>And possibly 4 memory access to get to one physical memory location</a:t>
            </a:r>
          </a:p>
          <a:p>
            <a:pPr lvl="1">
              <a:defRPr/>
            </a:pPr>
            <a:endParaRPr lang="en-US" altLang="en-US" sz="22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F2F6A35A-E5D7-44DA-A8DD-7A4A4C0408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6324" y="3257867"/>
            <a:ext cx="3719512"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0A0D3728-9A51-44F1-B179-28CC3F5523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3264" y="3201959"/>
            <a:ext cx="4865056" cy="94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42423924-1FC9-64B3-DEC3-B48B26A4D8DA}"/>
              </a:ext>
            </a:extLst>
          </p:cNvPr>
          <p:cNvSpPr txBox="1"/>
          <p:nvPr/>
        </p:nvSpPr>
        <p:spPr>
          <a:xfrm>
            <a:off x="8415557" y="4174733"/>
            <a:ext cx="2185109" cy="369332"/>
          </a:xfrm>
          <a:prstGeom prst="rect">
            <a:avLst/>
          </a:prstGeom>
          <a:noFill/>
        </p:spPr>
        <p:txBody>
          <a:bodyPr wrap="square">
            <a:spAutoFit/>
          </a:bodyPr>
          <a:lstStyle/>
          <a:p>
            <a:r>
              <a:rPr lang="en-US" altLang="en-US" sz="1800" b="1" dirty="0">
                <a:latin typeface="Times New Roman" panose="02020603050405020304" pitchFamily="18" charset="0"/>
                <a:cs typeface="Times New Roman" panose="02020603050405020304" pitchFamily="18" charset="0"/>
              </a:rPr>
              <a:t>three-level paging </a:t>
            </a:r>
            <a:endParaRPr lang="en-IN" b="1" dirty="0"/>
          </a:p>
        </p:txBody>
      </p:sp>
    </p:spTree>
    <p:extLst>
      <p:ext uri="{BB962C8B-B14F-4D97-AF65-F5344CB8AC3E}">
        <p14:creationId xmlns:p14="http://schemas.microsoft.com/office/powerpoint/2010/main" val="1235285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0C039-3A40-5005-C8FC-4DC4019DEE1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2F7DD6F-2A50-4270-B701-86EE15BF79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2900" y="2535774"/>
            <a:ext cx="7084060" cy="4089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874AAC8D-FEBC-843B-BC54-C35B464D4FD7}"/>
              </a:ext>
            </a:extLst>
          </p:cNvPr>
          <p:cNvSpPr txBox="1"/>
          <p:nvPr/>
        </p:nvSpPr>
        <p:spPr>
          <a:xfrm>
            <a:off x="830580" y="716061"/>
            <a:ext cx="9489440" cy="2123658"/>
          </a:xfrm>
          <a:prstGeom prst="rect">
            <a:avLst/>
          </a:prstGeom>
          <a:noFill/>
        </p:spPr>
        <p:txBody>
          <a:bodyPr wrap="square">
            <a:spAutoFit/>
          </a:bodyPr>
          <a:lstStyle/>
          <a:p>
            <a:pPr marL="342900" indent="-342900">
              <a:buFont typeface="Arial" panose="020B0604020202020204" pitchFamily="34" charset="0"/>
              <a:buChar char="•"/>
            </a:pPr>
            <a:r>
              <a:rPr lang="en-US" altLang="en-US" sz="2200" dirty="0">
                <a:latin typeface="Times New Roman" panose="02020603050405020304" pitchFamily="18" charset="0"/>
                <a:cs typeface="Times New Roman" panose="02020603050405020304" pitchFamily="18" charset="0"/>
              </a:rPr>
              <a:t>The virtual page number is hashed into a page table</a:t>
            </a:r>
          </a:p>
          <a:p>
            <a:pPr lvl="1"/>
            <a:r>
              <a:rPr lang="en-US" altLang="en-US" sz="2200" dirty="0">
                <a:latin typeface="Times New Roman" panose="02020603050405020304" pitchFamily="18" charset="0"/>
                <a:cs typeface="Times New Roman" panose="02020603050405020304" pitchFamily="18" charset="0"/>
              </a:rPr>
              <a:t>This page table contains a chain of elements hashing to the same location</a:t>
            </a:r>
          </a:p>
          <a:p>
            <a:pPr marL="342900" indent="-342900">
              <a:buFont typeface="Arial" panose="020B0604020202020204" pitchFamily="34" charset="0"/>
              <a:buChar char="•"/>
            </a:pPr>
            <a:r>
              <a:rPr lang="en-US" altLang="en-US" sz="2200" dirty="0">
                <a:latin typeface="Times New Roman" panose="02020603050405020304" pitchFamily="18" charset="0"/>
                <a:cs typeface="Times New Roman" panose="02020603050405020304" pitchFamily="18" charset="0"/>
              </a:rPr>
              <a:t>Each element contains (1) the virtual page number (2) the value of the mapped page frame (3) a pointer to the next element</a:t>
            </a:r>
          </a:p>
          <a:p>
            <a:pPr marL="342900" indent="-342900">
              <a:buFont typeface="Arial" panose="020B0604020202020204" pitchFamily="34" charset="0"/>
              <a:buChar char="•"/>
            </a:pPr>
            <a:r>
              <a:rPr lang="en-US" altLang="en-US" sz="2200" dirty="0">
                <a:latin typeface="Times New Roman" panose="02020603050405020304" pitchFamily="18" charset="0"/>
                <a:cs typeface="Times New Roman" panose="02020603050405020304" pitchFamily="18" charset="0"/>
              </a:rPr>
              <a:t>Common in address spaces &gt; 32 bits</a:t>
            </a:r>
          </a:p>
          <a:p>
            <a:pPr marL="342900" indent="-342900">
              <a:buFont typeface="Arial" panose="020B0604020202020204" pitchFamily="34" charset="0"/>
              <a:buChar char="•"/>
            </a:pPr>
            <a:endParaRPr lang="en-US" altLang="en-US" sz="2200" dirty="0">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7F71539D-1C36-1B92-B743-5912C4090F05}"/>
              </a:ext>
            </a:extLst>
          </p:cNvPr>
          <p:cNvSpPr>
            <a:spLocks noGrp="1" noChangeArrowheads="1"/>
          </p:cNvSpPr>
          <p:nvPr/>
        </p:nvSpPr>
        <p:spPr bwMode="auto">
          <a:xfrm>
            <a:off x="611029" y="116894"/>
            <a:ext cx="7840662"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Hashed Page Tables</a:t>
            </a:r>
          </a:p>
        </p:txBody>
      </p:sp>
    </p:spTree>
    <p:extLst>
      <p:ext uri="{BB962C8B-B14F-4D97-AF65-F5344CB8AC3E}">
        <p14:creationId xmlns:p14="http://schemas.microsoft.com/office/powerpoint/2010/main" val="3102397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7004E-B479-0505-E467-8FC2ABEA78F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861803E-D597-4AFE-86BA-0284614A63EB}"/>
              </a:ext>
            </a:extLst>
          </p:cNvPr>
          <p:cNvSpPr>
            <a:spLocks noGrp="1" noChangeArrowheads="1"/>
          </p:cNvSpPr>
          <p:nvPr/>
        </p:nvSpPr>
        <p:spPr bwMode="auto">
          <a:xfrm>
            <a:off x="611029" y="320094"/>
            <a:ext cx="7840662"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Hashed Page Tables</a:t>
            </a:r>
          </a:p>
        </p:txBody>
      </p:sp>
      <p:sp>
        <p:nvSpPr>
          <p:cNvPr id="3" name="Rectangle 2">
            <a:extLst>
              <a:ext uri="{FF2B5EF4-FFF2-40B4-BE49-F238E27FC236}">
                <a16:creationId xmlns:a16="http://schemas.microsoft.com/office/drawing/2014/main" id="{48CD62E4-797E-49CD-97C9-0D732152E634}"/>
              </a:ext>
            </a:extLst>
          </p:cNvPr>
          <p:cNvSpPr>
            <a:spLocks noGrp="1" noChangeArrowheads="1"/>
          </p:cNvSpPr>
          <p:nvPr/>
        </p:nvSpPr>
        <p:spPr bwMode="auto">
          <a:xfrm>
            <a:off x="718184" y="986314"/>
            <a:ext cx="10285096" cy="472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200" dirty="0">
                <a:latin typeface="Times New Roman" panose="02020603050405020304" pitchFamily="18" charset="0"/>
                <a:cs typeface="Times New Roman" panose="02020603050405020304" pitchFamily="18" charset="0"/>
              </a:rPr>
              <a:t>Common in address spaces &gt; 32 bits</a:t>
            </a:r>
          </a:p>
          <a:p>
            <a:r>
              <a:rPr lang="en-US" altLang="en-US" sz="2200" dirty="0">
                <a:latin typeface="Times New Roman" panose="02020603050405020304" pitchFamily="18" charset="0"/>
                <a:cs typeface="Times New Roman" panose="02020603050405020304" pitchFamily="18" charset="0"/>
              </a:rPr>
              <a:t>The virtual page number is hashed into a page table</a:t>
            </a:r>
          </a:p>
          <a:p>
            <a:pPr lvl="1"/>
            <a:r>
              <a:rPr lang="en-US" altLang="en-US" sz="2200" dirty="0">
                <a:latin typeface="Times New Roman" panose="02020603050405020304" pitchFamily="18" charset="0"/>
                <a:cs typeface="Times New Roman" panose="02020603050405020304" pitchFamily="18" charset="0"/>
              </a:rPr>
              <a:t>This page table contains a chain of elements hashing to the same location</a:t>
            </a:r>
          </a:p>
          <a:p>
            <a:r>
              <a:rPr lang="en-US" altLang="en-US" sz="2200" dirty="0">
                <a:latin typeface="Times New Roman" panose="02020603050405020304" pitchFamily="18" charset="0"/>
                <a:cs typeface="Times New Roman" panose="02020603050405020304" pitchFamily="18" charset="0"/>
              </a:rPr>
              <a:t>Each element contains (1) the virtual page number (2) the value of the mapped page frame (3) a pointer to the next element</a:t>
            </a:r>
          </a:p>
          <a:p>
            <a:r>
              <a:rPr lang="en-US" altLang="en-US" sz="2200" dirty="0">
                <a:latin typeface="Times New Roman" panose="02020603050405020304" pitchFamily="18" charset="0"/>
                <a:cs typeface="Times New Roman" panose="02020603050405020304" pitchFamily="18" charset="0"/>
              </a:rPr>
              <a:t>Virtual page numbers are compared in this chain searching for a match</a:t>
            </a:r>
          </a:p>
          <a:p>
            <a:pPr lvl="1"/>
            <a:r>
              <a:rPr lang="en-US" altLang="en-US" sz="2200" dirty="0">
                <a:latin typeface="Times New Roman" panose="02020603050405020304" pitchFamily="18" charset="0"/>
                <a:cs typeface="Times New Roman" panose="02020603050405020304" pitchFamily="18" charset="0"/>
              </a:rPr>
              <a:t>If a match is found, the corresponding physical frame is extracted</a:t>
            </a:r>
          </a:p>
          <a:p>
            <a:r>
              <a:rPr lang="en-US" altLang="en-US" sz="2200" dirty="0">
                <a:latin typeface="Times New Roman" panose="02020603050405020304" pitchFamily="18" charset="0"/>
                <a:cs typeface="Times New Roman" panose="02020603050405020304" pitchFamily="18" charset="0"/>
              </a:rPr>
              <a:t>Variation for 64-bit addresses is </a:t>
            </a:r>
            <a:r>
              <a:rPr lang="en-US" altLang="en-US" sz="2200" b="1" dirty="0">
                <a:solidFill>
                  <a:srgbClr val="006699"/>
                </a:solidFill>
                <a:latin typeface="Times New Roman" panose="02020603050405020304" pitchFamily="18" charset="0"/>
                <a:cs typeface="Times New Roman" panose="02020603050405020304" pitchFamily="18" charset="0"/>
              </a:rPr>
              <a:t>clustered</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page</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tables</a:t>
            </a:r>
          </a:p>
          <a:p>
            <a:pPr lvl="1"/>
            <a:r>
              <a:rPr lang="en-US" altLang="en-US" sz="2200" dirty="0">
                <a:latin typeface="Times New Roman" panose="02020603050405020304" pitchFamily="18" charset="0"/>
                <a:cs typeface="Times New Roman" panose="02020603050405020304" pitchFamily="18" charset="0"/>
              </a:rPr>
              <a:t>Similar to hashed but each entry refers to several pages (such as 16) rather than 1</a:t>
            </a:r>
          </a:p>
          <a:p>
            <a:pPr lvl="1"/>
            <a:r>
              <a:rPr lang="en-US" altLang="en-US" sz="2200" dirty="0">
                <a:latin typeface="Times New Roman" panose="02020603050405020304" pitchFamily="18" charset="0"/>
                <a:cs typeface="Times New Roman" panose="02020603050405020304" pitchFamily="18" charset="0"/>
              </a:rPr>
              <a:t>Especially useful for </a:t>
            </a:r>
            <a:r>
              <a:rPr lang="en-US" altLang="en-US" sz="2200" b="1" dirty="0">
                <a:solidFill>
                  <a:srgbClr val="006699"/>
                </a:solidFill>
                <a:latin typeface="Times New Roman" panose="02020603050405020304" pitchFamily="18" charset="0"/>
                <a:cs typeface="Times New Roman" panose="02020603050405020304" pitchFamily="18" charset="0"/>
              </a:rPr>
              <a:t>sparse</a:t>
            </a:r>
            <a:r>
              <a:rPr lang="en-US" altLang="en-US" sz="2200" dirty="0">
                <a:latin typeface="Times New Roman" panose="02020603050405020304" pitchFamily="18" charset="0"/>
                <a:cs typeface="Times New Roman" panose="02020603050405020304" pitchFamily="18" charset="0"/>
              </a:rPr>
              <a:t> address spaces (where memory references are non-contiguous and scattered) </a:t>
            </a:r>
          </a:p>
        </p:txBody>
      </p:sp>
    </p:spTree>
    <p:extLst>
      <p:ext uri="{BB962C8B-B14F-4D97-AF65-F5344CB8AC3E}">
        <p14:creationId xmlns:p14="http://schemas.microsoft.com/office/powerpoint/2010/main" val="19044213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EC1F2-787E-B04F-46C1-DAC6B7775EF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C2EE1F7-80AE-4AE9-B1C5-B0DAB9FC6228}"/>
              </a:ext>
            </a:extLst>
          </p:cNvPr>
          <p:cNvSpPr>
            <a:spLocks noGrp="1" noChangeArrowheads="1"/>
          </p:cNvSpPr>
          <p:nvPr/>
        </p:nvSpPr>
        <p:spPr bwMode="auto">
          <a:xfrm>
            <a:off x="487680" y="281798"/>
            <a:ext cx="82296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Inverted Page Table</a:t>
            </a:r>
          </a:p>
        </p:txBody>
      </p:sp>
      <p:sp>
        <p:nvSpPr>
          <p:cNvPr id="3" name="Rectangle 2">
            <a:extLst>
              <a:ext uri="{FF2B5EF4-FFF2-40B4-BE49-F238E27FC236}">
                <a16:creationId xmlns:a16="http://schemas.microsoft.com/office/drawing/2014/main" id="{A433C570-E431-49CB-92BC-66AFF909B51E}"/>
              </a:ext>
            </a:extLst>
          </p:cNvPr>
          <p:cNvSpPr>
            <a:spLocks noGrp="1" noChangeArrowheads="1"/>
          </p:cNvSpPr>
          <p:nvPr/>
        </p:nvSpPr>
        <p:spPr bwMode="auto">
          <a:xfrm>
            <a:off x="900715" y="1032668"/>
            <a:ext cx="10874725" cy="479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400" dirty="0">
                <a:latin typeface="Times New Roman" panose="02020603050405020304" pitchFamily="18" charset="0"/>
                <a:cs typeface="Times New Roman" panose="02020603050405020304" pitchFamily="18" charset="0"/>
              </a:rPr>
              <a:t>Rather than each process having a page table and keeping track of all possible logical pages, track all physical pages</a:t>
            </a:r>
          </a:p>
          <a:p>
            <a:r>
              <a:rPr lang="en-US" altLang="en-US" sz="2400" dirty="0">
                <a:latin typeface="Times New Roman" panose="02020603050405020304" pitchFamily="18" charset="0"/>
                <a:cs typeface="Times New Roman" panose="02020603050405020304" pitchFamily="18" charset="0"/>
              </a:rPr>
              <a:t>One entry for each real page of memory</a:t>
            </a:r>
          </a:p>
          <a:p>
            <a:r>
              <a:rPr lang="en-US" altLang="en-US" sz="2400" dirty="0">
                <a:latin typeface="Times New Roman" panose="02020603050405020304" pitchFamily="18" charset="0"/>
                <a:cs typeface="Times New Roman" panose="02020603050405020304" pitchFamily="18" charset="0"/>
              </a:rPr>
              <a:t>Entry consists of the virtual address of the page stored in that real memory location, with information about the process that owns that page</a:t>
            </a:r>
          </a:p>
          <a:p>
            <a:r>
              <a:rPr lang="en-US" altLang="en-US" sz="2400" dirty="0">
                <a:latin typeface="Times New Roman" panose="02020603050405020304" pitchFamily="18" charset="0"/>
                <a:cs typeface="Times New Roman" panose="02020603050405020304" pitchFamily="18" charset="0"/>
              </a:rPr>
              <a:t>Decreases memory needed to store each page table, but increases time needed to search the table when a page reference occurs</a:t>
            </a:r>
          </a:p>
          <a:p>
            <a:r>
              <a:rPr lang="en-US" altLang="en-US" sz="2400" dirty="0">
                <a:latin typeface="Times New Roman" panose="02020603050405020304" pitchFamily="18" charset="0"/>
                <a:cs typeface="Times New Roman" panose="02020603050405020304" pitchFamily="18" charset="0"/>
              </a:rPr>
              <a:t>Use hash table to limit the search to one — or at most a few — page-table entries</a:t>
            </a:r>
          </a:p>
          <a:p>
            <a:pPr lvl="1"/>
            <a:r>
              <a:rPr lang="en-US" altLang="en-US" sz="2400" dirty="0">
                <a:latin typeface="Times New Roman" panose="02020603050405020304" pitchFamily="18" charset="0"/>
                <a:cs typeface="Times New Roman" panose="02020603050405020304" pitchFamily="18" charset="0"/>
              </a:rPr>
              <a:t>TLB can accelerate access</a:t>
            </a:r>
          </a:p>
        </p:txBody>
      </p:sp>
    </p:spTree>
    <p:extLst>
      <p:ext uri="{BB962C8B-B14F-4D97-AF65-F5344CB8AC3E}">
        <p14:creationId xmlns:p14="http://schemas.microsoft.com/office/powerpoint/2010/main" val="24934226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523FE-13D0-9D77-BD71-9405C0FE54B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D658555-7800-4FD5-8FAB-B83171CC6E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912976"/>
            <a:ext cx="7209790" cy="4986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BD110C0A-0334-FC37-E0EE-45BED3DDAFB2}"/>
              </a:ext>
            </a:extLst>
          </p:cNvPr>
          <p:cNvSpPr>
            <a:spLocks noGrp="1" noChangeArrowheads="1"/>
          </p:cNvSpPr>
          <p:nvPr/>
        </p:nvSpPr>
        <p:spPr bwMode="auto">
          <a:xfrm>
            <a:off x="487680" y="281798"/>
            <a:ext cx="82296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Inverted Page Table(contd..)</a:t>
            </a:r>
          </a:p>
        </p:txBody>
      </p:sp>
    </p:spTree>
    <p:extLst>
      <p:ext uri="{BB962C8B-B14F-4D97-AF65-F5344CB8AC3E}">
        <p14:creationId xmlns:p14="http://schemas.microsoft.com/office/powerpoint/2010/main" val="38746320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F8B84-4681-660B-7776-4C47F847C42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ED66062-C583-8E76-927F-40D9A959490A}"/>
              </a:ext>
            </a:extLst>
          </p:cNvPr>
          <p:cNvSpPr txBox="1"/>
          <p:nvPr/>
        </p:nvSpPr>
        <p:spPr>
          <a:xfrm>
            <a:off x="772160" y="290959"/>
            <a:ext cx="10312400" cy="1631216"/>
          </a:xfrm>
          <a:prstGeom prst="rect">
            <a:avLst/>
          </a:prstGeom>
          <a:noFill/>
        </p:spPr>
        <p:txBody>
          <a:bodyPr wrap="square">
            <a:spAutoFit/>
          </a:bodyPr>
          <a:lstStyle/>
          <a:p>
            <a:pPr algn="l"/>
            <a:r>
              <a:rPr lang="en-US" sz="2000" b="0" i="0" u="none" strike="noStrike" baseline="0" dirty="0">
                <a:latin typeface="Times New Roman" panose="02020603050405020304" pitchFamily="18" charset="0"/>
                <a:cs typeface="Times New Roman" panose="02020603050405020304" pitchFamily="18" charset="0"/>
              </a:rPr>
              <a:t>The </a:t>
            </a:r>
            <a:r>
              <a:rPr lang="en-US" b="0" i="0" u="none" strike="noStrike" baseline="0" dirty="0">
                <a:latin typeface="Times New Roman" panose="02020603050405020304" pitchFamily="18" charset="0"/>
                <a:cs typeface="Times New Roman" panose="02020603050405020304" pitchFamily="18" charset="0"/>
              </a:rPr>
              <a:t>MPV </a:t>
            </a:r>
            <a:r>
              <a:rPr lang="en-US" sz="2000" b="0" i="0" u="none" strike="noStrike" baseline="0" dirty="0">
                <a:latin typeface="Times New Roman" panose="02020603050405020304" pitchFamily="18" charset="0"/>
                <a:cs typeface="Times New Roman" panose="02020603050405020304" pitchFamily="18" charset="0"/>
              </a:rPr>
              <a:t>operating system is designed for embedded systems and has a 24-bit virtual address, a 20-bit physical address, and a 4-</a:t>
            </a:r>
            <a:r>
              <a:rPr lang="en-US" b="0" i="0" u="none" strike="noStrike" baseline="0" dirty="0">
                <a:latin typeface="Times New Roman" panose="02020603050405020304" pitchFamily="18" charset="0"/>
                <a:cs typeface="Times New Roman" panose="02020603050405020304" pitchFamily="18" charset="0"/>
              </a:rPr>
              <a:t>KB </a:t>
            </a:r>
            <a:r>
              <a:rPr lang="en-US" sz="2000" b="0" i="0" u="none" strike="noStrike" baseline="0" dirty="0">
                <a:latin typeface="Times New Roman" panose="02020603050405020304" pitchFamily="18" charset="0"/>
                <a:cs typeface="Times New Roman" panose="02020603050405020304" pitchFamily="18" charset="0"/>
              </a:rPr>
              <a:t>page size. How many entries are there in each of the following?</a:t>
            </a:r>
          </a:p>
          <a:p>
            <a:pPr lvl="1"/>
            <a:r>
              <a:rPr lang="en-IN" sz="2000" b="0" i="0" u="none" strike="noStrike" baseline="0" dirty="0">
                <a:latin typeface="Times New Roman" panose="02020603050405020304" pitchFamily="18" charset="0"/>
                <a:cs typeface="Times New Roman" panose="02020603050405020304" pitchFamily="18" charset="0"/>
              </a:rPr>
              <a:t>a. A conventional, single-level page table</a:t>
            </a:r>
          </a:p>
          <a:p>
            <a:pPr lvl="1"/>
            <a:r>
              <a:rPr lang="en-US" sz="2000" b="0" i="0" u="none" strike="noStrike" baseline="0" dirty="0">
                <a:latin typeface="Times New Roman" panose="02020603050405020304" pitchFamily="18" charset="0"/>
                <a:cs typeface="Times New Roman" panose="02020603050405020304" pitchFamily="18" charset="0"/>
              </a:rPr>
              <a:t>b. An inverted page table</a:t>
            </a:r>
          </a:p>
          <a:p>
            <a:pPr algn="l"/>
            <a:r>
              <a:rPr lang="en-US" sz="2000" b="0" i="0" u="none" strike="noStrike" baseline="0" dirty="0">
                <a:latin typeface="Times New Roman" panose="02020603050405020304" pitchFamily="18" charset="0"/>
                <a:cs typeface="Times New Roman" panose="02020603050405020304" pitchFamily="18" charset="0"/>
              </a:rPr>
              <a:t>What is the maximum amount of physical memory in the </a:t>
            </a:r>
            <a:r>
              <a:rPr lang="en-US" b="0" i="0" u="none" strike="noStrike" baseline="0" dirty="0">
                <a:latin typeface="Times New Roman" panose="02020603050405020304" pitchFamily="18" charset="0"/>
                <a:cs typeface="Times New Roman" panose="02020603050405020304" pitchFamily="18" charset="0"/>
              </a:rPr>
              <a:t>MPV </a:t>
            </a:r>
            <a:r>
              <a:rPr lang="en-US" sz="2000" b="0" i="0" u="none" strike="noStrike" baseline="0" dirty="0">
                <a:latin typeface="Times New Roman" panose="02020603050405020304" pitchFamily="18" charset="0"/>
                <a:cs typeface="Times New Roman" panose="02020603050405020304" pitchFamily="18" charset="0"/>
              </a:rPr>
              <a:t>operating </a:t>
            </a:r>
            <a:r>
              <a:rPr lang="en-IN" sz="2000" b="0" i="0" u="none" strike="noStrike" baseline="0" dirty="0">
                <a:latin typeface="Times New Roman" panose="02020603050405020304" pitchFamily="18" charset="0"/>
                <a:cs typeface="Times New Roman" panose="02020603050405020304" pitchFamily="18" charset="0"/>
              </a:rPr>
              <a:t>system?</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43036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F340719-D9EB-C6B7-68BC-9E04B65D5345}"/>
              </a:ext>
            </a:extLst>
          </p:cNvPr>
          <p:cNvSpPr txBox="1"/>
          <p:nvPr/>
        </p:nvSpPr>
        <p:spPr>
          <a:xfrm>
            <a:off x="772160" y="290959"/>
            <a:ext cx="10312400" cy="1631216"/>
          </a:xfrm>
          <a:prstGeom prst="rect">
            <a:avLst/>
          </a:prstGeom>
          <a:noFill/>
        </p:spPr>
        <p:txBody>
          <a:bodyPr wrap="square">
            <a:spAutoFit/>
          </a:bodyPr>
          <a:lstStyle/>
          <a:p>
            <a:pPr algn="l"/>
            <a:r>
              <a:rPr lang="en-US" sz="2000" b="0" i="0" u="none" strike="noStrike" baseline="0" dirty="0">
                <a:latin typeface="Times New Roman" panose="02020603050405020304" pitchFamily="18" charset="0"/>
                <a:cs typeface="Times New Roman" panose="02020603050405020304" pitchFamily="18" charset="0"/>
              </a:rPr>
              <a:t>The </a:t>
            </a:r>
            <a:r>
              <a:rPr lang="en-US" b="0" i="0" u="none" strike="noStrike" baseline="0" dirty="0">
                <a:latin typeface="Times New Roman" panose="02020603050405020304" pitchFamily="18" charset="0"/>
                <a:cs typeface="Times New Roman" panose="02020603050405020304" pitchFamily="18" charset="0"/>
              </a:rPr>
              <a:t>MPV </a:t>
            </a:r>
            <a:r>
              <a:rPr lang="en-US" sz="2000" b="0" i="0" u="none" strike="noStrike" baseline="0" dirty="0">
                <a:latin typeface="Times New Roman" panose="02020603050405020304" pitchFamily="18" charset="0"/>
                <a:cs typeface="Times New Roman" panose="02020603050405020304" pitchFamily="18" charset="0"/>
              </a:rPr>
              <a:t>operating system is designed for embedded systems and has a 24-bit virtual address, a 20-bit physical address, and a 4-</a:t>
            </a:r>
            <a:r>
              <a:rPr lang="en-US" b="0" i="0" u="none" strike="noStrike" baseline="0" dirty="0">
                <a:latin typeface="Times New Roman" panose="02020603050405020304" pitchFamily="18" charset="0"/>
                <a:cs typeface="Times New Roman" panose="02020603050405020304" pitchFamily="18" charset="0"/>
              </a:rPr>
              <a:t>KB </a:t>
            </a:r>
            <a:r>
              <a:rPr lang="en-US" sz="2000" b="0" i="0" u="none" strike="noStrike" baseline="0" dirty="0">
                <a:latin typeface="Times New Roman" panose="02020603050405020304" pitchFamily="18" charset="0"/>
                <a:cs typeface="Times New Roman" panose="02020603050405020304" pitchFamily="18" charset="0"/>
              </a:rPr>
              <a:t>page size. How many entries are there in each of the following?</a:t>
            </a:r>
          </a:p>
          <a:p>
            <a:pPr lvl="1"/>
            <a:r>
              <a:rPr lang="en-IN" sz="2000" b="0" i="0" u="none" strike="noStrike" baseline="0" dirty="0">
                <a:latin typeface="Times New Roman" panose="02020603050405020304" pitchFamily="18" charset="0"/>
                <a:cs typeface="Times New Roman" panose="02020603050405020304" pitchFamily="18" charset="0"/>
              </a:rPr>
              <a:t>a. A conventional, single-level page table</a:t>
            </a:r>
          </a:p>
          <a:p>
            <a:pPr lvl="1"/>
            <a:r>
              <a:rPr lang="en-US" sz="2000" b="0" i="0" u="none" strike="noStrike" baseline="0" dirty="0">
                <a:latin typeface="Times New Roman" panose="02020603050405020304" pitchFamily="18" charset="0"/>
                <a:cs typeface="Times New Roman" panose="02020603050405020304" pitchFamily="18" charset="0"/>
              </a:rPr>
              <a:t>b. An inverted page table</a:t>
            </a:r>
          </a:p>
          <a:p>
            <a:pPr algn="l"/>
            <a:r>
              <a:rPr lang="en-US" sz="2000" b="0" i="0" u="none" strike="noStrike" baseline="0" dirty="0">
                <a:latin typeface="Times New Roman" panose="02020603050405020304" pitchFamily="18" charset="0"/>
                <a:cs typeface="Times New Roman" panose="02020603050405020304" pitchFamily="18" charset="0"/>
              </a:rPr>
              <a:t>What is the maximum amount of physical memory in the </a:t>
            </a:r>
            <a:r>
              <a:rPr lang="en-US" b="0" i="0" u="none" strike="noStrike" baseline="0" dirty="0">
                <a:latin typeface="Times New Roman" panose="02020603050405020304" pitchFamily="18" charset="0"/>
                <a:cs typeface="Times New Roman" panose="02020603050405020304" pitchFamily="18" charset="0"/>
              </a:rPr>
              <a:t>MPV </a:t>
            </a:r>
            <a:r>
              <a:rPr lang="en-US" sz="2000" b="0" i="0" u="none" strike="noStrike" baseline="0" dirty="0">
                <a:latin typeface="Times New Roman" panose="02020603050405020304" pitchFamily="18" charset="0"/>
                <a:cs typeface="Times New Roman" panose="02020603050405020304" pitchFamily="18" charset="0"/>
              </a:rPr>
              <a:t>operating </a:t>
            </a:r>
            <a:r>
              <a:rPr lang="en-IN" sz="2000" b="0" i="0" u="none" strike="noStrike" baseline="0" dirty="0">
                <a:latin typeface="Times New Roman" panose="02020603050405020304" pitchFamily="18" charset="0"/>
                <a:cs typeface="Times New Roman" panose="02020603050405020304" pitchFamily="18" charset="0"/>
              </a:rPr>
              <a:t>system?</a:t>
            </a:r>
            <a:endParaRPr lang="en-IN" sz="20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D52096CA-ABE6-AA44-27E0-E00BD5EA7FD0}"/>
              </a:ext>
            </a:extLst>
          </p:cNvPr>
          <p:cNvSpPr txBox="1"/>
          <p:nvPr/>
        </p:nvSpPr>
        <p:spPr>
          <a:xfrm>
            <a:off x="772160" y="2160181"/>
            <a:ext cx="9377680" cy="646331"/>
          </a:xfrm>
          <a:prstGeom prst="rect">
            <a:avLst/>
          </a:prstGeom>
          <a:noFill/>
        </p:spPr>
        <p:txBody>
          <a:bodyPr wrap="square">
            <a:spAutoFit/>
          </a:bodyPr>
          <a:lstStyle/>
          <a:p>
            <a:r>
              <a:rPr lang="en-IN" dirty="0"/>
              <a:t>The page size is 4 KB , which is 2^12 bytes ( 4 x 1024= 4096 bytes). Page offset requires 12 bits</a:t>
            </a:r>
          </a:p>
          <a:p>
            <a:endParaRPr lang="en-IN" dirty="0"/>
          </a:p>
        </p:txBody>
      </p:sp>
      <p:sp>
        <p:nvSpPr>
          <p:cNvPr id="11" name="TextBox 10">
            <a:extLst>
              <a:ext uri="{FF2B5EF4-FFF2-40B4-BE49-F238E27FC236}">
                <a16:creationId xmlns:a16="http://schemas.microsoft.com/office/drawing/2014/main" id="{8F8B8B99-3132-CDAA-C707-6391C52395FC}"/>
              </a:ext>
            </a:extLst>
          </p:cNvPr>
          <p:cNvSpPr txBox="1"/>
          <p:nvPr/>
        </p:nvSpPr>
        <p:spPr>
          <a:xfrm>
            <a:off x="772160" y="2983962"/>
            <a:ext cx="6093228" cy="923330"/>
          </a:xfrm>
          <a:prstGeom prst="rect">
            <a:avLst/>
          </a:prstGeom>
          <a:noFill/>
        </p:spPr>
        <p:txBody>
          <a:bodyPr wrap="square">
            <a:spAutoFit/>
          </a:bodyPr>
          <a:lstStyle/>
          <a:p>
            <a:r>
              <a:rPr lang="en-IN" dirty="0"/>
              <a:t>Virtual address bits : 24 bits</a:t>
            </a:r>
          </a:p>
          <a:p>
            <a:r>
              <a:rPr lang="en-IN" dirty="0"/>
              <a:t>Virtual page number bits = 24-12 = 12 bits</a:t>
            </a:r>
          </a:p>
          <a:p>
            <a:r>
              <a:rPr lang="en-IN" dirty="0"/>
              <a:t>Number of entries 2^12 = 4096 entries</a:t>
            </a:r>
          </a:p>
        </p:txBody>
      </p:sp>
      <p:sp>
        <p:nvSpPr>
          <p:cNvPr id="12" name="TextBox 11">
            <a:extLst>
              <a:ext uri="{FF2B5EF4-FFF2-40B4-BE49-F238E27FC236}">
                <a16:creationId xmlns:a16="http://schemas.microsoft.com/office/drawing/2014/main" id="{4FCC1353-3878-631B-5009-582949DD7949}"/>
              </a:ext>
            </a:extLst>
          </p:cNvPr>
          <p:cNvSpPr txBox="1"/>
          <p:nvPr/>
        </p:nvSpPr>
        <p:spPr>
          <a:xfrm>
            <a:off x="772160" y="4067385"/>
            <a:ext cx="6093228" cy="923330"/>
          </a:xfrm>
          <a:prstGeom prst="rect">
            <a:avLst/>
          </a:prstGeom>
          <a:noFill/>
        </p:spPr>
        <p:txBody>
          <a:bodyPr wrap="square">
            <a:spAutoFit/>
          </a:bodyPr>
          <a:lstStyle/>
          <a:p>
            <a:r>
              <a:rPr lang="en-IN" dirty="0"/>
              <a:t>physical address bits : 20 bits</a:t>
            </a:r>
          </a:p>
          <a:p>
            <a:r>
              <a:rPr lang="en-IN" dirty="0"/>
              <a:t>Physical frame number bits = 20-12 = 8 bits</a:t>
            </a:r>
          </a:p>
          <a:p>
            <a:r>
              <a:rPr lang="en-IN" dirty="0"/>
              <a:t>Number of entries 2^8 = 256 entries</a:t>
            </a:r>
          </a:p>
        </p:txBody>
      </p:sp>
      <p:sp>
        <p:nvSpPr>
          <p:cNvPr id="14" name="TextBox 13">
            <a:extLst>
              <a:ext uri="{FF2B5EF4-FFF2-40B4-BE49-F238E27FC236}">
                <a16:creationId xmlns:a16="http://schemas.microsoft.com/office/drawing/2014/main" id="{BE9989BC-D6D4-4F21-D744-91362D0D6723}"/>
              </a:ext>
            </a:extLst>
          </p:cNvPr>
          <p:cNvSpPr txBox="1"/>
          <p:nvPr/>
        </p:nvSpPr>
        <p:spPr>
          <a:xfrm>
            <a:off x="772160" y="5359922"/>
            <a:ext cx="8438342" cy="369332"/>
          </a:xfrm>
          <a:prstGeom prst="rect">
            <a:avLst/>
          </a:prstGeom>
          <a:noFill/>
        </p:spPr>
        <p:txBody>
          <a:bodyPr wrap="square">
            <a:spAutoFit/>
          </a:bodyPr>
          <a:lstStyle/>
          <a:p>
            <a:r>
              <a:rPr lang="en-IN" dirty="0"/>
              <a:t>Maximum physical memory is 2^12 + 2^8 = 2^20 = 1048576 bytes= 1024 KB= 1MB </a:t>
            </a:r>
          </a:p>
        </p:txBody>
      </p:sp>
    </p:spTree>
    <p:extLst>
      <p:ext uri="{BB962C8B-B14F-4D97-AF65-F5344CB8AC3E}">
        <p14:creationId xmlns:p14="http://schemas.microsoft.com/office/powerpoint/2010/main" val="1837639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4"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6B0D7C-357F-01F5-860C-6F7FE652E46D}"/>
              </a:ext>
            </a:extLst>
          </p:cNvPr>
          <p:cNvSpPr txBox="1"/>
          <p:nvPr/>
        </p:nvSpPr>
        <p:spPr>
          <a:xfrm>
            <a:off x="833120" y="401658"/>
            <a:ext cx="10647680" cy="1323439"/>
          </a:xfrm>
          <a:prstGeom prst="rect">
            <a:avLst/>
          </a:prstGeom>
          <a:noFill/>
        </p:spPr>
        <p:txBody>
          <a:bodyPr wrap="square">
            <a:spAutoFit/>
          </a:bodyPr>
          <a:lstStyle/>
          <a:p>
            <a:pPr algn="l"/>
            <a:r>
              <a:rPr lang="en-US" sz="2000" b="0" i="0" u="none" strike="noStrike" baseline="0" dirty="0">
                <a:latin typeface="Times New Roman" panose="02020603050405020304" pitchFamily="18" charset="0"/>
                <a:cs typeface="Times New Roman" panose="02020603050405020304" pitchFamily="18" charset="0"/>
              </a:rPr>
              <a:t>Consider a computer system with a 32-bit logical address and 8-KB page size. The system supports up to 1 GB of physical memory. How many entries are there in each of the following?</a:t>
            </a:r>
          </a:p>
          <a:p>
            <a:pPr lvl="1"/>
            <a:r>
              <a:rPr lang="en-IN" sz="2000" dirty="0">
                <a:latin typeface="Times New Roman" panose="02020603050405020304" pitchFamily="18" charset="0"/>
                <a:cs typeface="Times New Roman" panose="02020603050405020304" pitchFamily="18" charset="0"/>
              </a:rPr>
              <a:t>a.</a:t>
            </a:r>
            <a:r>
              <a:rPr lang="en-IN" sz="2000" b="0" i="0" u="none" strike="noStrike" baseline="0" dirty="0">
                <a:latin typeface="Times New Roman" panose="02020603050405020304" pitchFamily="18" charset="0"/>
                <a:cs typeface="Times New Roman" panose="02020603050405020304" pitchFamily="18" charset="0"/>
              </a:rPr>
              <a:t> A conventional, single-level page table</a:t>
            </a:r>
          </a:p>
          <a:p>
            <a:pPr lvl="1"/>
            <a:r>
              <a:rPr lang="en-US" sz="2000" b="0" i="0" u="none" strike="noStrike" baseline="0" dirty="0">
                <a:latin typeface="Times New Roman" panose="02020603050405020304" pitchFamily="18" charset="0"/>
                <a:cs typeface="Times New Roman" panose="02020603050405020304" pitchFamily="18" charset="0"/>
              </a:rPr>
              <a:t>b. An inverted page table</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04219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0D2ACB3-978E-4C92-8147-5A9751FD5084}"/>
              </a:ext>
            </a:extLst>
          </p:cNvPr>
          <p:cNvSpPr>
            <a:spLocks noGrp="1" noChangeArrowheads="1"/>
          </p:cNvSpPr>
          <p:nvPr/>
        </p:nvSpPr>
        <p:spPr bwMode="auto">
          <a:xfrm>
            <a:off x="853440" y="256646"/>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Swapping</a:t>
            </a:r>
          </a:p>
        </p:txBody>
      </p:sp>
      <p:sp>
        <p:nvSpPr>
          <p:cNvPr id="5" name="Rectangle 4">
            <a:extLst>
              <a:ext uri="{FF2B5EF4-FFF2-40B4-BE49-F238E27FC236}">
                <a16:creationId xmlns:a16="http://schemas.microsoft.com/office/drawing/2014/main" id="{70D0E06F-7484-4112-A8C2-84609CEC1DF6}"/>
              </a:ext>
            </a:extLst>
          </p:cNvPr>
          <p:cNvSpPr>
            <a:spLocks noGrp="1" noChangeArrowheads="1"/>
          </p:cNvSpPr>
          <p:nvPr/>
        </p:nvSpPr>
        <p:spPr bwMode="auto">
          <a:xfrm>
            <a:off x="1020536" y="985414"/>
            <a:ext cx="10206264" cy="506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200" dirty="0">
                <a:latin typeface="Times New Roman" panose="02020603050405020304" pitchFamily="18" charset="0"/>
                <a:cs typeface="Times New Roman" panose="02020603050405020304" pitchFamily="18" charset="0"/>
              </a:rPr>
              <a:t>A process can be </a:t>
            </a:r>
            <a:r>
              <a:rPr lang="en-US" altLang="en-US" sz="2200" b="1" dirty="0">
                <a:solidFill>
                  <a:srgbClr val="006699"/>
                </a:solidFill>
                <a:latin typeface="Times New Roman" panose="02020603050405020304" pitchFamily="18" charset="0"/>
                <a:cs typeface="Times New Roman" panose="02020603050405020304" pitchFamily="18" charset="0"/>
              </a:rPr>
              <a:t>swapped</a:t>
            </a:r>
            <a:r>
              <a:rPr lang="en-US" altLang="en-US" sz="2200" dirty="0">
                <a:latin typeface="Times New Roman" panose="02020603050405020304" pitchFamily="18" charset="0"/>
                <a:cs typeface="Times New Roman" panose="02020603050405020304" pitchFamily="18" charset="0"/>
              </a:rPr>
              <a:t> temporarily out of memory to a backing store, and then brought </a:t>
            </a:r>
            <a:r>
              <a:rPr lang="en-US" altLang="en-US" sz="2200" b="1" dirty="0">
                <a:solidFill>
                  <a:srgbClr val="006699"/>
                </a:solidFill>
                <a:latin typeface="Times New Roman" panose="02020603050405020304" pitchFamily="18" charset="0"/>
                <a:cs typeface="Times New Roman" panose="02020603050405020304" pitchFamily="18" charset="0"/>
              </a:rPr>
              <a:t>back</a:t>
            </a:r>
            <a:r>
              <a:rPr lang="en-US" altLang="en-US" sz="2200" dirty="0">
                <a:latin typeface="Times New Roman" panose="02020603050405020304" pitchFamily="18" charset="0"/>
                <a:cs typeface="Times New Roman" panose="02020603050405020304" pitchFamily="18" charset="0"/>
              </a:rPr>
              <a:t> into memory for continued execution</a:t>
            </a:r>
          </a:p>
          <a:p>
            <a:pPr lvl="1"/>
            <a:r>
              <a:rPr lang="en-US" altLang="en-US" sz="2200" dirty="0">
                <a:latin typeface="Times New Roman" panose="02020603050405020304" pitchFamily="18" charset="0"/>
                <a:cs typeface="Times New Roman" panose="02020603050405020304" pitchFamily="18" charset="0"/>
              </a:rPr>
              <a:t>Total physical memory space of processes can exceed physical memory</a:t>
            </a:r>
          </a:p>
          <a:p>
            <a:r>
              <a:rPr lang="en-US" altLang="en-US" sz="2200" b="1" dirty="0">
                <a:solidFill>
                  <a:srgbClr val="006699"/>
                </a:solidFill>
                <a:latin typeface="Times New Roman" panose="02020603050405020304" pitchFamily="18" charset="0"/>
                <a:cs typeface="Times New Roman" panose="02020603050405020304" pitchFamily="18" charset="0"/>
              </a:rPr>
              <a:t>Backing</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store</a:t>
            </a:r>
            <a:r>
              <a:rPr lang="en-US" altLang="en-US" sz="2200"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 fast disk large enough to accommodate copies of all memory images for all users; must provide direct access to these memory images</a:t>
            </a:r>
          </a:p>
          <a:p>
            <a:r>
              <a:rPr lang="en-US" altLang="en-US" sz="2200" b="1" dirty="0">
                <a:solidFill>
                  <a:srgbClr val="006699"/>
                </a:solidFill>
                <a:latin typeface="Times New Roman" panose="02020603050405020304" pitchFamily="18" charset="0"/>
                <a:cs typeface="Times New Roman" panose="02020603050405020304" pitchFamily="18" charset="0"/>
              </a:rPr>
              <a:t>Roll</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out</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roll</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in</a:t>
            </a:r>
            <a:r>
              <a:rPr lang="en-US" altLang="en-US" sz="2200"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 swapping variant used for priority-based scheduling algorithms; lower-priority process is swapped out so higher-priority process can be loaded and executed</a:t>
            </a:r>
          </a:p>
          <a:p>
            <a:r>
              <a:rPr lang="en-US" altLang="en-US" sz="2200" dirty="0">
                <a:latin typeface="Times New Roman" panose="02020603050405020304" pitchFamily="18" charset="0"/>
                <a:cs typeface="Times New Roman" panose="02020603050405020304" pitchFamily="18" charset="0"/>
              </a:rPr>
              <a:t>Major part of swap time is transfer time; total transfer time is directly proportional to the amount of memory swapped</a:t>
            </a:r>
          </a:p>
          <a:p>
            <a:r>
              <a:rPr lang="en-US" altLang="en-US" sz="2200" dirty="0">
                <a:latin typeface="Times New Roman" panose="02020603050405020304" pitchFamily="18" charset="0"/>
                <a:cs typeface="Times New Roman" panose="02020603050405020304" pitchFamily="18" charset="0"/>
              </a:rPr>
              <a:t>System maintains a </a:t>
            </a:r>
            <a:r>
              <a:rPr lang="en-US" altLang="en-US" sz="2200" b="1" dirty="0">
                <a:solidFill>
                  <a:srgbClr val="006699"/>
                </a:solidFill>
                <a:latin typeface="Times New Roman" panose="02020603050405020304" pitchFamily="18" charset="0"/>
                <a:cs typeface="Times New Roman" panose="02020603050405020304" pitchFamily="18" charset="0"/>
              </a:rPr>
              <a:t>ready</a:t>
            </a:r>
            <a:r>
              <a:rPr lang="en-US" altLang="en-US" sz="2200" b="1" dirty="0">
                <a:solidFill>
                  <a:srgbClr val="3366FF"/>
                </a:solidFill>
                <a:latin typeface="Times New Roman" panose="02020603050405020304" pitchFamily="18" charset="0"/>
                <a:cs typeface="Times New Roman" panose="02020603050405020304" pitchFamily="18" charset="0"/>
              </a:rPr>
              <a:t> </a:t>
            </a:r>
            <a:r>
              <a:rPr lang="en-US" altLang="en-US" sz="2200" b="1" dirty="0">
                <a:solidFill>
                  <a:srgbClr val="006699"/>
                </a:solidFill>
                <a:latin typeface="Times New Roman" panose="02020603050405020304" pitchFamily="18" charset="0"/>
                <a:cs typeface="Times New Roman" panose="02020603050405020304" pitchFamily="18" charset="0"/>
              </a:rPr>
              <a:t>queue</a:t>
            </a:r>
            <a:r>
              <a:rPr lang="en-US" altLang="en-US" sz="2200" dirty="0">
                <a:solidFill>
                  <a:srgbClr val="3366FF"/>
                </a:solidFill>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of ready-to-run processes which have memory images on disk</a:t>
            </a:r>
          </a:p>
        </p:txBody>
      </p:sp>
    </p:spTree>
    <p:extLst>
      <p:ext uri="{BB962C8B-B14F-4D97-AF65-F5344CB8AC3E}">
        <p14:creationId xmlns:p14="http://schemas.microsoft.com/office/powerpoint/2010/main" val="37906442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F0C41DA-0E38-48B2-8F80-9B1CA64B8125}"/>
              </a:ext>
            </a:extLst>
          </p:cNvPr>
          <p:cNvSpPr>
            <a:spLocks noGrp="1" noChangeArrowheads="1"/>
          </p:cNvSpPr>
          <p:nvPr/>
        </p:nvSpPr>
        <p:spPr bwMode="auto">
          <a:xfrm>
            <a:off x="509762" y="387350"/>
            <a:ext cx="5626878" cy="5444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200" dirty="0">
                <a:latin typeface="Times New Roman" panose="02020603050405020304" pitchFamily="18" charset="0"/>
                <a:cs typeface="Times New Roman" panose="02020603050405020304" pitchFamily="18" charset="0"/>
              </a:rPr>
              <a:t>Does the swapped out process need to swap back in to same physical addresses?</a:t>
            </a:r>
          </a:p>
          <a:p>
            <a:r>
              <a:rPr lang="en-US" altLang="en-US" sz="2200" dirty="0">
                <a:latin typeface="Times New Roman" panose="02020603050405020304" pitchFamily="18" charset="0"/>
                <a:cs typeface="Times New Roman" panose="02020603050405020304" pitchFamily="18" charset="0"/>
              </a:rPr>
              <a:t>Depends on address binding method</a:t>
            </a:r>
          </a:p>
          <a:p>
            <a:pPr lvl="1"/>
            <a:r>
              <a:rPr lang="en-US" altLang="en-US" sz="2200" dirty="0">
                <a:latin typeface="Times New Roman" panose="02020603050405020304" pitchFamily="18" charset="0"/>
                <a:cs typeface="Times New Roman" panose="02020603050405020304" pitchFamily="18" charset="0"/>
              </a:rPr>
              <a:t>Plus consider pending I/O to / from process memory space</a:t>
            </a:r>
          </a:p>
          <a:p>
            <a:r>
              <a:rPr lang="en-US" altLang="en-US" sz="2200" dirty="0">
                <a:latin typeface="Times New Roman" panose="02020603050405020304" pitchFamily="18" charset="0"/>
                <a:cs typeface="Times New Roman" panose="02020603050405020304" pitchFamily="18" charset="0"/>
              </a:rPr>
              <a:t>Modified versions of swapping are found on many systems (i.e., UNIX, Linux, and Windows)</a:t>
            </a:r>
          </a:p>
          <a:p>
            <a:pPr lvl="1"/>
            <a:r>
              <a:rPr lang="en-US" altLang="en-US" sz="2200" dirty="0">
                <a:latin typeface="Times New Roman" panose="02020603050405020304" pitchFamily="18" charset="0"/>
                <a:cs typeface="Times New Roman" panose="02020603050405020304" pitchFamily="18" charset="0"/>
              </a:rPr>
              <a:t>Swapping normally disabled</a:t>
            </a:r>
          </a:p>
          <a:p>
            <a:pPr lvl="1"/>
            <a:r>
              <a:rPr lang="en-US" altLang="en-US" sz="2200" dirty="0">
                <a:latin typeface="Times New Roman" panose="02020603050405020304" pitchFamily="18" charset="0"/>
                <a:cs typeface="Times New Roman" panose="02020603050405020304" pitchFamily="18" charset="0"/>
              </a:rPr>
              <a:t>Started if more than threshold amount of memory allocated</a:t>
            </a:r>
          </a:p>
          <a:p>
            <a:pPr lvl="1"/>
            <a:r>
              <a:rPr lang="en-US" altLang="en-US" sz="2200" dirty="0">
                <a:latin typeface="Times New Roman" panose="02020603050405020304" pitchFamily="18" charset="0"/>
                <a:cs typeface="Times New Roman" panose="02020603050405020304" pitchFamily="18" charset="0"/>
              </a:rPr>
              <a:t>Disabled again once memory demand reduced below threshold</a:t>
            </a:r>
          </a:p>
          <a:p>
            <a:pPr>
              <a:buFont typeface="Monotype Sorts" pitchFamily="-84" charset="2"/>
              <a:buNone/>
            </a:pPr>
            <a:endParaRPr lang="en-US" altLang="en-US" sz="2200" dirty="0">
              <a:latin typeface="Times New Roman" panose="02020603050405020304" pitchFamily="18" charset="0"/>
              <a:cs typeface="Times New Roman" panose="02020603050405020304" pitchFamily="18" charset="0"/>
            </a:endParaRPr>
          </a:p>
        </p:txBody>
      </p:sp>
      <p:pic>
        <p:nvPicPr>
          <p:cNvPr id="5" name="Picture 4" descr="8">
            <a:extLst>
              <a:ext uri="{FF2B5EF4-FFF2-40B4-BE49-F238E27FC236}">
                <a16:creationId xmlns:a16="http://schemas.microsoft.com/office/drawing/2014/main" id="{0F3A3C22-04AE-4A1C-8813-C9697C3F0F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1598" y="1056640"/>
            <a:ext cx="5151601" cy="3854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83662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2EDC249-C4AD-41C4-880C-E8A3ACCA383F}"/>
              </a:ext>
            </a:extLst>
          </p:cNvPr>
          <p:cNvSpPr>
            <a:spLocks noGrp="1"/>
          </p:cNvSpPr>
          <p:nvPr/>
        </p:nvSpPr>
        <p:spPr bwMode="auto">
          <a:xfrm>
            <a:off x="675163" y="327837"/>
            <a:ext cx="8037513"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a:r>
              <a:rPr lang="en-US" altLang="en-US" sz="3000" dirty="0">
                <a:solidFill>
                  <a:srgbClr val="C00000"/>
                </a:solidFill>
                <a:latin typeface="Times New Roman" panose="02020603050405020304" pitchFamily="18" charset="0"/>
                <a:cs typeface="Times New Roman" panose="02020603050405020304" pitchFamily="18" charset="0"/>
              </a:rPr>
              <a:t>Context Switch Time including Swapping</a:t>
            </a:r>
          </a:p>
        </p:txBody>
      </p:sp>
      <p:sp>
        <p:nvSpPr>
          <p:cNvPr id="5" name="Content Placeholder 2">
            <a:extLst>
              <a:ext uri="{FF2B5EF4-FFF2-40B4-BE49-F238E27FC236}">
                <a16:creationId xmlns:a16="http://schemas.microsoft.com/office/drawing/2014/main" id="{28066BB3-D576-4F4E-8D24-67AEA3D6A5EC}"/>
              </a:ext>
            </a:extLst>
          </p:cNvPr>
          <p:cNvSpPr>
            <a:spLocks noGrp="1"/>
          </p:cNvSpPr>
          <p:nvPr/>
        </p:nvSpPr>
        <p:spPr bwMode="auto">
          <a:xfrm>
            <a:off x="939323" y="1051719"/>
            <a:ext cx="10196037" cy="475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altLang="en-US" sz="2200" dirty="0">
                <a:latin typeface="Times New Roman" panose="02020603050405020304" pitchFamily="18" charset="0"/>
                <a:cs typeface="Times New Roman" panose="02020603050405020304" pitchFamily="18" charset="0"/>
              </a:rPr>
              <a:t>If next processes to be put on CPU is not in memory, need to swap out a process and swap in target process</a:t>
            </a:r>
          </a:p>
          <a:p>
            <a:r>
              <a:rPr lang="en-US" altLang="en-US" sz="2200" dirty="0">
                <a:latin typeface="Times New Roman" panose="02020603050405020304" pitchFamily="18" charset="0"/>
                <a:cs typeface="Times New Roman" panose="02020603050405020304" pitchFamily="18" charset="0"/>
              </a:rPr>
              <a:t>Context switch time can then be very high</a:t>
            </a:r>
          </a:p>
          <a:p>
            <a:r>
              <a:rPr lang="en-US" altLang="en-US" sz="2200" dirty="0">
                <a:latin typeface="Times New Roman" panose="02020603050405020304" pitchFamily="18" charset="0"/>
                <a:cs typeface="Times New Roman" panose="02020603050405020304" pitchFamily="18" charset="0"/>
              </a:rPr>
              <a:t>100MB process swapping to hard disk with transfer rate of 50MB/sec</a:t>
            </a:r>
          </a:p>
          <a:p>
            <a:pPr lvl="1"/>
            <a:r>
              <a:rPr lang="en-US" altLang="en-US" sz="2200" dirty="0">
                <a:latin typeface="Times New Roman" panose="02020603050405020304" pitchFamily="18" charset="0"/>
                <a:cs typeface="Times New Roman" panose="02020603050405020304" pitchFamily="18" charset="0"/>
              </a:rPr>
              <a:t>Swap out time of 2000 </a:t>
            </a:r>
            <a:r>
              <a:rPr lang="en-US" altLang="en-US" sz="2200" dirty="0" err="1">
                <a:latin typeface="Times New Roman" panose="02020603050405020304" pitchFamily="18" charset="0"/>
                <a:cs typeface="Times New Roman" panose="02020603050405020304" pitchFamily="18" charset="0"/>
              </a:rPr>
              <a:t>ms</a:t>
            </a:r>
            <a:endParaRPr lang="en-US" altLang="en-US" sz="2200" dirty="0">
              <a:latin typeface="Times New Roman" panose="02020603050405020304" pitchFamily="18" charset="0"/>
              <a:cs typeface="Times New Roman" panose="02020603050405020304" pitchFamily="18" charset="0"/>
            </a:endParaRPr>
          </a:p>
          <a:p>
            <a:pPr lvl="1"/>
            <a:r>
              <a:rPr lang="en-US" altLang="en-US" sz="2200" dirty="0">
                <a:latin typeface="Times New Roman" panose="02020603050405020304" pitchFamily="18" charset="0"/>
                <a:cs typeface="Times New Roman" panose="02020603050405020304" pitchFamily="18" charset="0"/>
              </a:rPr>
              <a:t>Plus swap in of same sized process</a:t>
            </a:r>
          </a:p>
          <a:p>
            <a:pPr lvl="1"/>
            <a:r>
              <a:rPr lang="en-US" altLang="en-US" sz="2200" dirty="0">
                <a:latin typeface="Times New Roman" panose="02020603050405020304" pitchFamily="18" charset="0"/>
                <a:cs typeface="Times New Roman" panose="02020603050405020304" pitchFamily="18" charset="0"/>
              </a:rPr>
              <a:t>Total context switch swapping component time of 4000ms (4 seconds)</a:t>
            </a:r>
          </a:p>
          <a:p>
            <a:r>
              <a:rPr lang="en-US" altLang="en-US" sz="2200" dirty="0">
                <a:latin typeface="Times New Roman" panose="02020603050405020304" pitchFamily="18" charset="0"/>
                <a:cs typeface="Times New Roman" panose="02020603050405020304" pitchFamily="18" charset="0"/>
              </a:rPr>
              <a:t>Can reduce if reduce size of memory swapped – by knowing how much memory really being used</a:t>
            </a:r>
          </a:p>
          <a:p>
            <a:pPr lvl="1"/>
            <a:r>
              <a:rPr lang="en-US" altLang="en-US" sz="2200" dirty="0">
                <a:latin typeface="Times New Roman" panose="02020603050405020304" pitchFamily="18" charset="0"/>
                <a:cs typeface="Times New Roman" panose="02020603050405020304" pitchFamily="18" charset="0"/>
              </a:rPr>
              <a:t>System calls to inform OS of memory use via </a:t>
            </a:r>
            <a:r>
              <a:rPr lang="en-US" altLang="en-US" sz="2200" dirty="0" err="1">
                <a:latin typeface="Times New Roman" panose="02020603050405020304" pitchFamily="18" charset="0"/>
                <a:cs typeface="Times New Roman" panose="02020603050405020304" pitchFamily="18" charset="0"/>
              </a:rPr>
              <a:t>request_memory</a:t>
            </a:r>
            <a:r>
              <a:rPr lang="en-US" altLang="en-US" sz="2200" dirty="0">
                <a:latin typeface="Times New Roman" panose="02020603050405020304" pitchFamily="18" charset="0"/>
                <a:cs typeface="Times New Roman" panose="02020603050405020304" pitchFamily="18" charset="0"/>
              </a:rPr>
              <a:t>() and </a:t>
            </a:r>
            <a:r>
              <a:rPr lang="en-US" altLang="en-US" sz="2200" dirty="0" err="1">
                <a:latin typeface="Times New Roman" panose="02020603050405020304" pitchFamily="18" charset="0"/>
                <a:cs typeface="Times New Roman" panose="02020603050405020304" pitchFamily="18" charset="0"/>
              </a:rPr>
              <a:t>release_memory</a:t>
            </a:r>
            <a:r>
              <a:rPr lang="en-US" altLang="en-US" sz="2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1047513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4735D7-A004-488D-9911-97DF52D6334B}"/>
              </a:ext>
            </a:extLst>
          </p:cNvPr>
          <p:cNvSpPr>
            <a:spLocks noGrp="1" noChangeArrowheads="1"/>
          </p:cNvSpPr>
          <p:nvPr/>
        </p:nvSpPr>
        <p:spPr bwMode="auto">
          <a:xfrm>
            <a:off x="830421" y="44504"/>
            <a:ext cx="786923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algn="l" eaLnBrk="1" hangingPunct="1"/>
            <a:r>
              <a:rPr lang="en-US" altLang="en-US" dirty="0">
                <a:solidFill>
                  <a:srgbClr val="C00000"/>
                </a:solidFill>
                <a:latin typeface="Times New Roman" panose="02020603050405020304" pitchFamily="18" charset="0"/>
                <a:cs typeface="Times New Roman" panose="02020603050405020304" pitchFamily="18" charset="0"/>
              </a:rPr>
              <a:t>Swapping with Paging</a:t>
            </a:r>
            <a:endParaRPr lang="en-US" altLang="en-US" sz="2400" dirty="0">
              <a:solidFill>
                <a:srgbClr val="C00000"/>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D7C55644-50F2-4074-8699-2BE71EB4AA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9520" y="1055359"/>
            <a:ext cx="5549423" cy="517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05433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D317864-FF38-8DA8-62CC-DB254927166D}"/>
              </a:ext>
            </a:extLst>
          </p:cNvPr>
          <p:cNvPicPr>
            <a:picLocks noChangeAspect="1"/>
          </p:cNvPicPr>
          <p:nvPr/>
        </p:nvPicPr>
        <p:blipFill>
          <a:blip r:embed="rId2"/>
          <a:stretch>
            <a:fillRect/>
          </a:stretch>
        </p:blipFill>
        <p:spPr>
          <a:xfrm>
            <a:off x="1880732" y="0"/>
            <a:ext cx="8430535" cy="6858000"/>
          </a:xfrm>
          <a:prstGeom prst="rect">
            <a:avLst/>
          </a:prstGeom>
        </p:spPr>
      </p:pic>
    </p:spTree>
    <p:extLst>
      <p:ext uri="{BB962C8B-B14F-4D97-AF65-F5344CB8AC3E}">
        <p14:creationId xmlns:p14="http://schemas.microsoft.com/office/powerpoint/2010/main" val="7040900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3153</TotalTime>
  <Words>5106</Words>
  <Application>Microsoft Office PowerPoint</Application>
  <PresentationFormat>Widescreen</PresentationFormat>
  <Paragraphs>964</Paragraphs>
  <Slides>75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75</vt:i4>
      </vt:variant>
    </vt:vector>
  </HeadingPairs>
  <TitlesOfParts>
    <vt:vector size="84" baseType="lpstr">
      <vt:lpstr>Arial</vt:lpstr>
      <vt:lpstr>Calibri</vt:lpstr>
      <vt:lpstr>Calibri Light</vt:lpstr>
      <vt:lpstr>HelveticaNeueLTStd-Roman</vt:lpstr>
      <vt:lpstr>Monotype Sorts</vt:lpstr>
      <vt:lpstr>PalatinoLTStd-Roman</vt:lpstr>
      <vt:lpstr>Times New Roman</vt:lpstr>
      <vt:lpstr>Wingdings</vt:lpstr>
      <vt:lpstr>Office Theme</vt:lpstr>
      <vt:lpstr>Main Memory</vt:lpstr>
      <vt:lpstr>PowerPoint Presentation</vt:lpstr>
      <vt:lpstr>PowerPoint Presentation</vt:lpstr>
      <vt:lpstr>PowerPoint Presentation</vt:lpstr>
      <vt:lpstr>Background</vt:lpstr>
      <vt:lpstr>PowerPoint Presentation</vt:lpstr>
      <vt:lpstr>Basic Hardware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Problem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venkata krishna rao likki</dc:creator>
  <cp:lastModifiedBy>venkata krishna rao likki</cp:lastModifiedBy>
  <cp:revision>150</cp:revision>
  <dcterms:created xsi:type="dcterms:W3CDTF">2026-03-09T09:37:31Z</dcterms:created>
  <dcterms:modified xsi:type="dcterms:W3CDTF">2026-10-15T01:22:15Z</dcterms:modified>
</cp:coreProperties>
</file>