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365" r:id="rId5"/>
    <p:sldId id="257" r:id="rId6"/>
    <p:sldId id="276" r:id="rId7"/>
    <p:sldId id="366" r:id="rId8"/>
    <p:sldId id="277" r:id="rId9"/>
    <p:sldId id="364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9" userDrawn="1">
          <p15:clr>
            <a:srgbClr val="A4A3A4"/>
          </p15:clr>
        </p15:guide>
        <p15:guide id="3" orient="horz" pos="395" userDrawn="1">
          <p15:clr>
            <a:srgbClr val="A4A3A4"/>
          </p15:clr>
        </p15:guide>
        <p15:guide id="4" pos="335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ivani garg" initials="sg" lastIdx="12" clrIdx="0">
    <p:extLst>
      <p:ext uri="{19B8F6BF-5375-455C-9EA6-DF929625EA0E}">
        <p15:presenceInfo xmlns:p15="http://schemas.microsoft.com/office/powerpoint/2012/main" userId="S::shivani.garg@thinkandlearn.onmicrosoft.com::675e2353-1738-452b-8c9b-45f32be1bde2" providerId="AD"/>
      </p:ext>
    </p:extLst>
  </p:cmAuthor>
  <p:cmAuthor id="2" name="sirdhar dv" initials="sd" lastIdx="2" clrIdx="1">
    <p:extLst>
      <p:ext uri="{19B8F6BF-5375-455C-9EA6-DF929625EA0E}">
        <p15:presenceInfo xmlns:p15="http://schemas.microsoft.com/office/powerpoint/2012/main" userId="sirdhar d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224"/>
    <a:srgbClr val="275AFF"/>
    <a:srgbClr val="E7E6E6"/>
    <a:srgbClr val="001B48"/>
    <a:srgbClr val="4472C4"/>
    <a:srgbClr val="0070C0"/>
    <a:srgbClr val="00B050"/>
    <a:srgbClr val="714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4" autoAdjust="0"/>
    <p:restoredTop sz="94249" autoAdjust="0"/>
  </p:normalViewPr>
  <p:slideViewPr>
    <p:cSldViewPr snapToGrid="0" showGuides="1">
      <p:cViewPr varScale="1">
        <p:scale>
          <a:sx n="103" d="100"/>
          <a:sy n="103" d="100"/>
        </p:scale>
        <p:origin x="859" y="58"/>
      </p:cViewPr>
      <p:guideLst>
        <p:guide orient="horz" pos="3049"/>
        <p:guide orient="horz" pos="395"/>
        <p:guide pos="335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dhakar Reddy" userId="6bd9700a367e69f9" providerId="LiveId" clId="{0E475040-4AA3-4E07-9F87-92F1A0E7A653}"/>
    <pc:docChg chg="custSel addSld modSld">
      <pc:chgData name="Sudhakar Reddy" userId="6bd9700a367e69f9" providerId="LiveId" clId="{0E475040-4AA3-4E07-9F87-92F1A0E7A653}" dt="2023-12-27T06:38:18.228" v="19"/>
      <pc:docMkLst>
        <pc:docMk/>
      </pc:docMkLst>
      <pc:sldChg chg="addSp delSp mod">
        <pc:chgData name="Sudhakar Reddy" userId="6bd9700a367e69f9" providerId="LiveId" clId="{0E475040-4AA3-4E07-9F87-92F1A0E7A653}" dt="2023-12-27T06:04:43.477" v="3"/>
        <pc:sldMkLst>
          <pc:docMk/>
          <pc:sldMk cId="1137220246" sldId="260"/>
        </pc:sldMkLst>
        <pc:inkChg chg="add del">
          <ac:chgData name="Sudhakar Reddy" userId="6bd9700a367e69f9" providerId="LiveId" clId="{0E475040-4AA3-4E07-9F87-92F1A0E7A653}" dt="2023-12-27T05:29:33.736" v="1" actId="478"/>
          <ac:inkMkLst>
            <pc:docMk/>
            <pc:sldMk cId="1137220246" sldId="260"/>
            <ac:inkMk id="3" creationId="{1E5F0E36-F5F3-3AA0-F6DB-9E64B3FA5F89}"/>
          </ac:inkMkLst>
        </pc:inkChg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137220246" sldId="260"/>
            <ac:inkMk id="5" creationId="{08283EDC-E05D-466B-2E7F-B6C04090B54B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1382586994" sldId="273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382586994" sldId="273"/>
            <ac:inkMk id="4" creationId="{88B86DA5-A2C2-818F-405C-CB6B593AB64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885432037" sldId="275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885432037" sldId="275"/>
            <ac:inkMk id="3" creationId="{A6E4289D-21AD-57B5-74FD-0E75A7937969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3805290871" sldId="325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805290871" sldId="325"/>
            <ac:inkMk id="3" creationId="{79A2CFA9-8E8A-1EF2-01E1-8BFC0229D1BB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164189868" sldId="335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64189868" sldId="335"/>
            <ac:inkMk id="5" creationId="{CAC74C0E-9B19-CD4E-EDDE-C1752934956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151980253" sldId="35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151980253" sldId="356"/>
            <ac:inkMk id="3" creationId="{2332094C-7436-80C1-D084-9D537972841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3207885409" sldId="357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3207885409" sldId="357"/>
            <ac:inkMk id="3" creationId="{250DB3FE-2611-93F8-ACED-323F15B6B751}"/>
          </ac:inkMkLst>
        </pc:inkChg>
      </pc:sldChg>
      <pc:sldChg chg="addSp delSp mod">
        <pc:chgData name="Sudhakar Reddy" userId="6bd9700a367e69f9" providerId="LiveId" clId="{0E475040-4AA3-4E07-9F87-92F1A0E7A653}" dt="2023-12-27T06:04:43.477" v="3"/>
        <pc:sldMkLst>
          <pc:docMk/>
          <pc:sldMk cId="4088854275" sldId="365"/>
        </pc:sldMkLst>
        <pc:inkChg chg="add del">
          <ac:chgData name="Sudhakar Reddy" userId="6bd9700a367e69f9" providerId="LiveId" clId="{0E475040-4AA3-4E07-9F87-92F1A0E7A653}" dt="2023-12-27T05:29:37.198" v="2" actId="478"/>
          <ac:inkMkLst>
            <pc:docMk/>
            <pc:sldMk cId="4088854275" sldId="365"/>
            <ac:inkMk id="3" creationId="{5650DD43-9806-2658-713D-49650D474A46}"/>
          </ac:inkMkLst>
        </pc:inkChg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4088854275" sldId="365"/>
            <ac:inkMk id="4" creationId="{D159D051-D902-8A3F-325E-83A628776A6A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587547724" sldId="37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587547724" sldId="376"/>
            <ac:inkMk id="3" creationId="{15833A0A-94E6-B0F0-3183-0CD945FC503C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3284416544" sldId="377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3284416544" sldId="377"/>
            <ac:inkMk id="2" creationId="{DE68F7D2-1445-0AF7-FB56-4E3F76E2504D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4287438538" sldId="378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4287438538" sldId="378"/>
            <ac:inkMk id="4" creationId="{C0F774D5-2E28-2A3F-FBF7-A55D81EFF10C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3448444773" sldId="381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448444773" sldId="381"/>
            <ac:inkMk id="2" creationId="{88F9E4B7-B7E0-65A9-CF74-58083F1E3434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881398326" sldId="386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881398326" sldId="386"/>
            <ac:inkMk id="4" creationId="{2827B3DF-E14E-DDE4-9D38-ADC1E66D2747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2633310047" sldId="388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2633310047" sldId="388"/>
            <ac:inkMk id="4" creationId="{C12D7F09-96D5-1E9C-3F74-E77A92BF6E88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2242033540" sldId="389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2242033540" sldId="389"/>
            <ac:inkMk id="4" creationId="{7AB4B0B3-495B-3FEE-2977-610690222369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583895737" sldId="404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583895737" sldId="404"/>
            <ac:inkMk id="4" creationId="{2430A439-D39E-50D3-A03E-5016E92A4423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573331581" sldId="405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573331581" sldId="405"/>
            <ac:inkMk id="4" creationId="{5A4123B1-7CCB-B456-F314-D04BC72C6E03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255971105" sldId="40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255971105" sldId="406"/>
            <ac:inkMk id="4" creationId="{967FC37F-E911-0382-6B34-F7CC4B0BBAB6}"/>
          </ac:inkMkLst>
        </pc:inkChg>
      </pc:sldChg>
      <pc:sldChg chg="addSp delSp add mod delAnim">
        <pc:chgData name="Sudhakar Reddy" userId="6bd9700a367e69f9" providerId="LiveId" clId="{0E475040-4AA3-4E07-9F87-92F1A0E7A653}" dt="2023-12-27T06:21:43.448" v="7"/>
        <pc:sldMkLst>
          <pc:docMk/>
          <pc:sldMk cId="1376051882" sldId="407"/>
        </pc:sldMkLst>
        <pc:spChg chg="del">
          <ac:chgData name="Sudhakar Reddy" userId="6bd9700a367e69f9" providerId="LiveId" clId="{0E475040-4AA3-4E07-9F87-92F1A0E7A653}" dt="2023-12-27T06:04:54.871" v="6" actId="478"/>
          <ac:spMkLst>
            <pc:docMk/>
            <pc:sldMk cId="1376051882" sldId="407"/>
            <ac:spMk id="3" creationId="{A483484C-B6C2-06C3-3EE3-C214C8F3109F}"/>
          </ac:spMkLst>
        </pc:spChg>
        <pc:inkChg chg="del">
          <ac:chgData name="Sudhakar Reddy" userId="6bd9700a367e69f9" providerId="LiveId" clId="{0E475040-4AA3-4E07-9F87-92F1A0E7A653}" dt="2023-12-27T06:04:49.786" v="5" actId="478"/>
          <ac:inkMkLst>
            <pc:docMk/>
            <pc:sldMk cId="1376051882" sldId="407"/>
            <ac:inkMk id="4" creationId="{2827B3DF-E14E-DDE4-9D38-ADC1E66D2747}"/>
          </ac:inkMkLst>
        </pc:inkChg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376051882" sldId="407"/>
            <ac:inkMk id="5" creationId="{818A61CC-6782-2EBD-D49D-B7AFE575A965}"/>
          </ac:inkMkLst>
        </pc:inkChg>
      </pc:sldChg>
      <pc:sldChg chg="addSp delSp modSp add mod">
        <pc:chgData name="Sudhakar Reddy" userId="6bd9700a367e69f9" providerId="LiveId" clId="{0E475040-4AA3-4E07-9F87-92F1A0E7A653}" dt="2023-12-27T06:38:18.228" v="19"/>
        <pc:sldMkLst>
          <pc:docMk/>
          <pc:sldMk cId="3086232608" sldId="408"/>
        </pc:sldMkLst>
        <pc:spChg chg="mod">
          <ac:chgData name="Sudhakar Reddy" userId="6bd9700a367e69f9" providerId="LiveId" clId="{0E475040-4AA3-4E07-9F87-92F1A0E7A653}" dt="2023-12-27T06:21:55.403" v="18" actId="20577"/>
          <ac:spMkLst>
            <pc:docMk/>
            <pc:sldMk cId="3086232608" sldId="408"/>
            <ac:spMk id="2" creationId="{02568D99-2C9A-DE46-BCB6-D9E7C29A3088}"/>
          </ac:spMkLst>
        </pc:spChg>
        <pc:inkChg chg="del">
          <ac:chgData name="Sudhakar Reddy" userId="6bd9700a367e69f9" providerId="LiveId" clId="{0E475040-4AA3-4E07-9F87-92F1A0E7A653}" dt="2023-12-27T06:21:49.441" v="9" actId="478"/>
          <ac:inkMkLst>
            <pc:docMk/>
            <pc:sldMk cId="3086232608" sldId="408"/>
            <ac:inkMk id="3" creationId="{A6E4289D-21AD-57B5-74FD-0E75A7937969}"/>
          </ac:inkMkLst>
        </pc:inkChg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086232608" sldId="408"/>
            <ac:inkMk id="4" creationId="{398D74A3-CCE8-3593-5316-DFD14196B349}"/>
          </ac:inkMkLst>
        </pc:inkChg>
      </pc:sldChg>
    </pc:docChg>
  </pc:docChgLst>
  <pc:docChgLst>
    <pc:chgData name="Sudhakar Reddy" userId="6bd9700a367e69f9" providerId="LiveId" clId="{008F7B84-4F4E-46D7-8722-4909D63069F7}"/>
    <pc:docChg chg="custSel modSld modMainMaster">
      <pc:chgData name="Sudhakar Reddy" userId="6bd9700a367e69f9" providerId="LiveId" clId="{008F7B84-4F4E-46D7-8722-4909D63069F7}" dt="2024-01-09T01:46:13.655" v="28" actId="478"/>
      <pc:docMkLst>
        <pc:docMk/>
      </pc:docMkLst>
      <pc:sldChg chg="delSp mod">
        <pc:chgData name="Sudhakar Reddy" userId="6bd9700a367e69f9" providerId="LiveId" clId="{008F7B84-4F4E-46D7-8722-4909D63069F7}" dt="2024-01-09T01:43:45.208" v="1" actId="478"/>
        <pc:sldMkLst>
          <pc:docMk/>
          <pc:sldMk cId="1382586994" sldId="273"/>
        </pc:sldMkLst>
        <pc:inkChg chg="del">
          <ac:chgData name="Sudhakar Reddy" userId="6bd9700a367e69f9" providerId="LiveId" clId="{008F7B84-4F4E-46D7-8722-4909D63069F7}" dt="2024-01-09T01:43:45.208" v="1" actId="478"/>
          <ac:inkMkLst>
            <pc:docMk/>
            <pc:sldMk cId="1382586994" sldId="273"/>
            <ac:inkMk id="4" creationId="{88B86DA5-A2C2-818F-405C-CB6B593AB64E}"/>
          </ac:inkMkLst>
        </pc:inkChg>
      </pc:sldChg>
      <pc:sldChg chg="delSp mod">
        <pc:chgData name="Sudhakar Reddy" userId="6bd9700a367e69f9" providerId="LiveId" clId="{008F7B84-4F4E-46D7-8722-4909D63069F7}" dt="2024-01-09T01:44:19.545" v="14" actId="478"/>
        <pc:sldMkLst>
          <pc:docMk/>
          <pc:sldMk cId="885432037" sldId="275"/>
        </pc:sldMkLst>
        <pc:inkChg chg="del">
          <ac:chgData name="Sudhakar Reddy" userId="6bd9700a367e69f9" providerId="LiveId" clId="{008F7B84-4F4E-46D7-8722-4909D63069F7}" dt="2024-01-09T01:44:19.545" v="14" actId="478"/>
          <ac:inkMkLst>
            <pc:docMk/>
            <pc:sldMk cId="885432037" sldId="275"/>
            <ac:inkMk id="3" creationId="{A6E4289D-21AD-57B5-74FD-0E75A7937969}"/>
          </ac:inkMkLst>
        </pc:inkChg>
      </pc:sldChg>
      <pc:sldChg chg="delSp mod">
        <pc:chgData name="Sudhakar Reddy" userId="6bd9700a367e69f9" providerId="LiveId" clId="{008F7B84-4F4E-46D7-8722-4909D63069F7}" dt="2024-01-09T01:44:24.101" v="16" actId="478"/>
        <pc:sldMkLst>
          <pc:docMk/>
          <pc:sldMk cId="3805290871" sldId="325"/>
        </pc:sldMkLst>
        <pc:inkChg chg="del">
          <ac:chgData name="Sudhakar Reddy" userId="6bd9700a367e69f9" providerId="LiveId" clId="{008F7B84-4F4E-46D7-8722-4909D63069F7}" dt="2024-01-09T01:44:24.101" v="16" actId="478"/>
          <ac:inkMkLst>
            <pc:docMk/>
            <pc:sldMk cId="3805290871" sldId="325"/>
            <ac:inkMk id="3" creationId="{79A2CFA9-8E8A-1EF2-01E1-8BFC0229D1BB}"/>
          </ac:inkMkLst>
        </pc:inkChg>
      </pc:sldChg>
      <pc:sldChg chg="delSp mod">
        <pc:chgData name="Sudhakar Reddy" userId="6bd9700a367e69f9" providerId="LiveId" clId="{008F7B84-4F4E-46D7-8722-4909D63069F7}" dt="2024-01-09T01:43:50.712" v="3" actId="478"/>
        <pc:sldMkLst>
          <pc:docMk/>
          <pc:sldMk cId="164189868" sldId="335"/>
        </pc:sldMkLst>
        <pc:inkChg chg="del">
          <ac:chgData name="Sudhakar Reddy" userId="6bd9700a367e69f9" providerId="LiveId" clId="{008F7B84-4F4E-46D7-8722-4909D63069F7}" dt="2024-01-09T01:43:50.712" v="3" actId="478"/>
          <ac:inkMkLst>
            <pc:docMk/>
            <pc:sldMk cId="164189868" sldId="335"/>
            <ac:inkMk id="5" creationId="{CAC74C0E-9B19-CD4E-EDDE-C1752934956E}"/>
          </ac:inkMkLst>
        </pc:inkChg>
      </pc:sldChg>
      <pc:sldChg chg="delSp mod">
        <pc:chgData name="Sudhakar Reddy" userId="6bd9700a367e69f9" providerId="LiveId" clId="{008F7B84-4F4E-46D7-8722-4909D63069F7}" dt="2024-01-09T01:44:06.276" v="9" actId="478"/>
        <pc:sldMkLst>
          <pc:docMk/>
          <pc:sldMk cId="1151980253" sldId="356"/>
        </pc:sldMkLst>
        <pc:inkChg chg="del">
          <ac:chgData name="Sudhakar Reddy" userId="6bd9700a367e69f9" providerId="LiveId" clId="{008F7B84-4F4E-46D7-8722-4909D63069F7}" dt="2024-01-09T01:44:06.276" v="9" actId="478"/>
          <ac:inkMkLst>
            <pc:docMk/>
            <pc:sldMk cId="1151980253" sldId="356"/>
            <ac:inkMk id="3" creationId="{2332094C-7436-80C1-D084-9D537972841E}"/>
          </ac:inkMkLst>
        </pc:inkChg>
      </pc:sldChg>
      <pc:sldChg chg="delSp mod">
        <pc:chgData name="Sudhakar Reddy" userId="6bd9700a367e69f9" providerId="LiveId" clId="{008F7B84-4F4E-46D7-8722-4909D63069F7}" dt="2024-01-09T01:44:16.370" v="13" actId="478"/>
        <pc:sldMkLst>
          <pc:docMk/>
          <pc:sldMk cId="3207885409" sldId="357"/>
        </pc:sldMkLst>
        <pc:inkChg chg="del">
          <ac:chgData name="Sudhakar Reddy" userId="6bd9700a367e69f9" providerId="LiveId" clId="{008F7B84-4F4E-46D7-8722-4909D63069F7}" dt="2024-01-09T01:44:16.370" v="13" actId="478"/>
          <ac:inkMkLst>
            <pc:docMk/>
            <pc:sldMk cId="3207885409" sldId="357"/>
            <ac:inkMk id="3" creationId="{250DB3FE-2611-93F8-ACED-323F15B6B751}"/>
          </ac:inkMkLst>
        </pc:inkChg>
      </pc:sldChg>
      <pc:sldChg chg="delSp mod">
        <pc:chgData name="Sudhakar Reddy" userId="6bd9700a367e69f9" providerId="LiveId" clId="{008F7B84-4F4E-46D7-8722-4909D63069F7}" dt="2024-01-09T01:43:41.678" v="0" actId="478"/>
        <pc:sldMkLst>
          <pc:docMk/>
          <pc:sldMk cId="4088854275" sldId="365"/>
        </pc:sldMkLst>
        <pc:inkChg chg="del">
          <ac:chgData name="Sudhakar Reddy" userId="6bd9700a367e69f9" providerId="LiveId" clId="{008F7B84-4F4E-46D7-8722-4909D63069F7}" dt="2024-01-09T01:43:41.678" v="0" actId="478"/>
          <ac:inkMkLst>
            <pc:docMk/>
            <pc:sldMk cId="4088854275" sldId="365"/>
            <ac:inkMk id="4" creationId="{D159D051-D902-8A3F-325E-83A628776A6A}"/>
          </ac:inkMkLst>
        </pc:inkChg>
      </pc:sldChg>
      <pc:sldChg chg="delSp mod">
        <pc:chgData name="Sudhakar Reddy" userId="6bd9700a367e69f9" providerId="LiveId" clId="{008F7B84-4F4E-46D7-8722-4909D63069F7}" dt="2024-01-09T01:44:14.461" v="12" actId="478"/>
        <pc:sldMkLst>
          <pc:docMk/>
          <pc:sldMk cId="1587547724" sldId="376"/>
        </pc:sldMkLst>
        <pc:inkChg chg="del">
          <ac:chgData name="Sudhakar Reddy" userId="6bd9700a367e69f9" providerId="LiveId" clId="{008F7B84-4F4E-46D7-8722-4909D63069F7}" dt="2024-01-09T01:44:14.461" v="12" actId="478"/>
          <ac:inkMkLst>
            <pc:docMk/>
            <pc:sldMk cId="1587547724" sldId="376"/>
            <ac:inkMk id="3" creationId="{15833A0A-94E6-B0F0-3183-0CD945FC503C}"/>
          </ac:inkMkLst>
        </pc:inkChg>
      </pc:sldChg>
      <pc:sldChg chg="delSp mod">
        <pc:chgData name="Sudhakar Reddy" userId="6bd9700a367e69f9" providerId="LiveId" clId="{008F7B84-4F4E-46D7-8722-4909D63069F7}" dt="2024-01-09T01:43:53.068" v="4" actId="478"/>
        <pc:sldMkLst>
          <pc:docMk/>
          <pc:sldMk cId="3284416544" sldId="377"/>
        </pc:sldMkLst>
        <pc:inkChg chg="del">
          <ac:chgData name="Sudhakar Reddy" userId="6bd9700a367e69f9" providerId="LiveId" clId="{008F7B84-4F4E-46D7-8722-4909D63069F7}" dt="2024-01-09T01:43:53.068" v="4" actId="478"/>
          <ac:inkMkLst>
            <pc:docMk/>
            <pc:sldMk cId="3284416544" sldId="377"/>
            <ac:inkMk id="2" creationId="{DE68F7D2-1445-0AF7-FB56-4E3F76E2504D}"/>
          </ac:inkMkLst>
        </pc:inkChg>
      </pc:sldChg>
      <pc:sldChg chg="delSp mod">
        <pc:chgData name="Sudhakar Reddy" userId="6bd9700a367e69f9" providerId="LiveId" clId="{008F7B84-4F4E-46D7-8722-4909D63069F7}" dt="2024-01-09T01:44:27.176" v="17" actId="478"/>
        <pc:sldMkLst>
          <pc:docMk/>
          <pc:sldMk cId="4287438538" sldId="378"/>
        </pc:sldMkLst>
        <pc:inkChg chg="del">
          <ac:chgData name="Sudhakar Reddy" userId="6bd9700a367e69f9" providerId="LiveId" clId="{008F7B84-4F4E-46D7-8722-4909D63069F7}" dt="2024-01-09T01:44:27.176" v="17" actId="478"/>
          <ac:inkMkLst>
            <pc:docMk/>
            <pc:sldMk cId="4287438538" sldId="378"/>
            <ac:inkMk id="4" creationId="{C0F774D5-2E28-2A3F-FBF7-A55D81EFF10C}"/>
          </ac:inkMkLst>
        </pc:inkChg>
      </pc:sldChg>
      <pc:sldChg chg="delSp mod">
        <pc:chgData name="Sudhakar Reddy" userId="6bd9700a367e69f9" providerId="LiveId" clId="{008F7B84-4F4E-46D7-8722-4909D63069F7}" dt="2024-01-09T01:44:32.255" v="18" actId="478"/>
        <pc:sldMkLst>
          <pc:docMk/>
          <pc:sldMk cId="3448444773" sldId="381"/>
        </pc:sldMkLst>
        <pc:inkChg chg="del">
          <ac:chgData name="Sudhakar Reddy" userId="6bd9700a367e69f9" providerId="LiveId" clId="{008F7B84-4F4E-46D7-8722-4909D63069F7}" dt="2024-01-09T01:44:32.255" v="18" actId="478"/>
          <ac:inkMkLst>
            <pc:docMk/>
            <pc:sldMk cId="3448444773" sldId="381"/>
            <ac:inkMk id="2" creationId="{88F9E4B7-B7E0-65A9-CF74-58083F1E3434}"/>
          </ac:inkMkLst>
        </pc:inkChg>
      </pc:sldChg>
      <pc:sldChg chg="delSp mod">
        <pc:chgData name="Sudhakar Reddy" userId="6bd9700a367e69f9" providerId="LiveId" clId="{008F7B84-4F4E-46D7-8722-4909D63069F7}" dt="2024-01-09T01:44:36.150" v="19" actId="478"/>
        <pc:sldMkLst>
          <pc:docMk/>
          <pc:sldMk cId="852364819" sldId="383"/>
        </pc:sldMkLst>
        <pc:inkChg chg="del">
          <ac:chgData name="Sudhakar Reddy" userId="6bd9700a367e69f9" providerId="LiveId" clId="{008F7B84-4F4E-46D7-8722-4909D63069F7}" dt="2024-01-09T01:44:36.150" v="19" actId="478"/>
          <ac:inkMkLst>
            <pc:docMk/>
            <pc:sldMk cId="852364819" sldId="383"/>
            <ac:inkMk id="2" creationId="{5ACD29DB-0D8C-F1EF-BF85-544BA5E15200}"/>
          </ac:inkMkLst>
        </pc:inkChg>
      </pc:sldChg>
      <pc:sldChg chg="delSp mod">
        <pc:chgData name="Sudhakar Reddy" userId="6bd9700a367e69f9" providerId="LiveId" clId="{008F7B84-4F4E-46D7-8722-4909D63069F7}" dt="2024-01-09T01:44:38.476" v="20" actId="478"/>
        <pc:sldMkLst>
          <pc:docMk/>
          <pc:sldMk cId="3045190210" sldId="384"/>
        </pc:sldMkLst>
        <pc:inkChg chg="del">
          <ac:chgData name="Sudhakar Reddy" userId="6bd9700a367e69f9" providerId="LiveId" clId="{008F7B84-4F4E-46D7-8722-4909D63069F7}" dt="2024-01-09T01:44:38.476" v="20" actId="478"/>
          <ac:inkMkLst>
            <pc:docMk/>
            <pc:sldMk cId="3045190210" sldId="384"/>
            <ac:inkMk id="4" creationId="{DF64785E-1099-9208-955A-3E2C131732B0}"/>
          </ac:inkMkLst>
        </pc:inkChg>
      </pc:sldChg>
      <pc:sldChg chg="delSp mod">
        <pc:chgData name="Sudhakar Reddy" userId="6bd9700a367e69f9" providerId="LiveId" clId="{008F7B84-4F4E-46D7-8722-4909D63069F7}" dt="2024-01-09T01:43:55.887" v="5" actId="478"/>
        <pc:sldMkLst>
          <pc:docMk/>
          <pc:sldMk cId="881398326" sldId="386"/>
        </pc:sldMkLst>
        <pc:inkChg chg="del">
          <ac:chgData name="Sudhakar Reddy" userId="6bd9700a367e69f9" providerId="LiveId" clId="{008F7B84-4F4E-46D7-8722-4909D63069F7}" dt="2024-01-09T01:43:55.887" v="5" actId="478"/>
          <ac:inkMkLst>
            <pc:docMk/>
            <pc:sldMk cId="881398326" sldId="386"/>
            <ac:inkMk id="4" creationId="{2827B3DF-E14E-DDE4-9D38-ADC1E66D2747}"/>
          </ac:inkMkLst>
        </pc:inkChg>
      </pc:sldChg>
      <pc:sldChg chg="delSp mod">
        <pc:chgData name="Sudhakar Reddy" userId="6bd9700a367e69f9" providerId="LiveId" clId="{008F7B84-4F4E-46D7-8722-4909D63069F7}" dt="2024-01-09T01:44:09.250" v="10" actId="478"/>
        <pc:sldMkLst>
          <pc:docMk/>
          <pc:sldMk cId="2633310047" sldId="388"/>
        </pc:sldMkLst>
        <pc:inkChg chg="del">
          <ac:chgData name="Sudhakar Reddy" userId="6bd9700a367e69f9" providerId="LiveId" clId="{008F7B84-4F4E-46D7-8722-4909D63069F7}" dt="2024-01-09T01:44:09.250" v="10" actId="478"/>
          <ac:inkMkLst>
            <pc:docMk/>
            <pc:sldMk cId="2633310047" sldId="388"/>
            <ac:inkMk id="4" creationId="{C12D7F09-96D5-1E9C-3F74-E77A92BF6E88}"/>
          </ac:inkMkLst>
        </pc:inkChg>
      </pc:sldChg>
      <pc:sldChg chg="delSp mod">
        <pc:chgData name="Sudhakar Reddy" userId="6bd9700a367e69f9" providerId="LiveId" clId="{008F7B84-4F4E-46D7-8722-4909D63069F7}" dt="2024-01-09T01:44:11.521" v="11" actId="478"/>
        <pc:sldMkLst>
          <pc:docMk/>
          <pc:sldMk cId="2242033540" sldId="389"/>
        </pc:sldMkLst>
        <pc:inkChg chg="del">
          <ac:chgData name="Sudhakar Reddy" userId="6bd9700a367e69f9" providerId="LiveId" clId="{008F7B84-4F4E-46D7-8722-4909D63069F7}" dt="2024-01-09T01:44:11.521" v="11" actId="478"/>
          <ac:inkMkLst>
            <pc:docMk/>
            <pc:sldMk cId="2242033540" sldId="389"/>
            <ac:inkMk id="4" creationId="{7AB4B0B3-495B-3FEE-2977-610690222369}"/>
          </ac:inkMkLst>
        </pc:inkChg>
      </pc:sldChg>
      <pc:sldChg chg="delSp mod">
        <pc:chgData name="Sudhakar Reddy" userId="6bd9700a367e69f9" providerId="LiveId" clId="{008F7B84-4F4E-46D7-8722-4909D63069F7}" dt="2024-01-09T01:44:50.870" v="24" actId="478"/>
        <pc:sldMkLst>
          <pc:docMk/>
          <pc:sldMk cId="237938948" sldId="398"/>
        </pc:sldMkLst>
        <pc:inkChg chg="del">
          <ac:chgData name="Sudhakar Reddy" userId="6bd9700a367e69f9" providerId="LiveId" clId="{008F7B84-4F4E-46D7-8722-4909D63069F7}" dt="2024-01-09T01:44:50.870" v="24" actId="478"/>
          <ac:inkMkLst>
            <pc:docMk/>
            <pc:sldMk cId="237938948" sldId="398"/>
            <ac:inkMk id="10" creationId="{9F256D46-6573-EF77-4DB6-A73AF9F1C829}"/>
          </ac:inkMkLst>
        </pc:inkChg>
      </pc:sldChg>
      <pc:sldChg chg="delSp mod">
        <pc:chgData name="Sudhakar Reddy" userId="6bd9700a367e69f9" providerId="LiveId" clId="{008F7B84-4F4E-46D7-8722-4909D63069F7}" dt="2024-01-09T01:44:53.259" v="25" actId="478"/>
        <pc:sldMkLst>
          <pc:docMk/>
          <pc:sldMk cId="171328009" sldId="399"/>
        </pc:sldMkLst>
        <pc:inkChg chg="del">
          <ac:chgData name="Sudhakar Reddy" userId="6bd9700a367e69f9" providerId="LiveId" clId="{008F7B84-4F4E-46D7-8722-4909D63069F7}" dt="2024-01-09T01:44:53.259" v="25" actId="478"/>
          <ac:inkMkLst>
            <pc:docMk/>
            <pc:sldMk cId="171328009" sldId="399"/>
            <ac:inkMk id="2" creationId="{3274E2D2-D46C-42AC-8CEA-6B9DF7E50934}"/>
          </ac:inkMkLst>
        </pc:inkChg>
      </pc:sldChg>
      <pc:sldChg chg="delSp mod">
        <pc:chgData name="Sudhakar Reddy" userId="6bd9700a367e69f9" providerId="LiveId" clId="{008F7B84-4F4E-46D7-8722-4909D63069F7}" dt="2024-01-09T01:44:44.966" v="22" actId="478"/>
        <pc:sldMkLst>
          <pc:docMk/>
          <pc:sldMk cId="876423106" sldId="400"/>
        </pc:sldMkLst>
        <pc:inkChg chg="del">
          <ac:chgData name="Sudhakar Reddy" userId="6bd9700a367e69f9" providerId="LiveId" clId="{008F7B84-4F4E-46D7-8722-4909D63069F7}" dt="2024-01-09T01:44:44.966" v="22" actId="478"/>
          <ac:inkMkLst>
            <pc:docMk/>
            <pc:sldMk cId="876423106" sldId="400"/>
            <ac:inkMk id="2" creationId="{93A19BA4-B0D2-5FC4-DBD6-10768F3D7E13}"/>
          </ac:inkMkLst>
        </pc:inkChg>
      </pc:sldChg>
      <pc:sldChg chg="delSp mod">
        <pc:chgData name="Sudhakar Reddy" userId="6bd9700a367e69f9" providerId="LiveId" clId="{008F7B84-4F4E-46D7-8722-4909D63069F7}" dt="2024-01-09T01:44:47.460" v="23" actId="478"/>
        <pc:sldMkLst>
          <pc:docMk/>
          <pc:sldMk cId="3594769925" sldId="401"/>
        </pc:sldMkLst>
        <pc:inkChg chg="del">
          <ac:chgData name="Sudhakar Reddy" userId="6bd9700a367e69f9" providerId="LiveId" clId="{008F7B84-4F4E-46D7-8722-4909D63069F7}" dt="2024-01-09T01:44:47.460" v="23" actId="478"/>
          <ac:inkMkLst>
            <pc:docMk/>
            <pc:sldMk cId="3594769925" sldId="401"/>
            <ac:inkMk id="2" creationId="{ED1772CC-9A63-D2C2-A50D-55AED5FDBBFC}"/>
          </ac:inkMkLst>
        </pc:inkChg>
      </pc:sldChg>
      <pc:sldChg chg="delSp mod">
        <pc:chgData name="Sudhakar Reddy" userId="6bd9700a367e69f9" providerId="LiveId" clId="{008F7B84-4F4E-46D7-8722-4909D63069F7}" dt="2024-01-09T01:44:56.474" v="26" actId="478"/>
        <pc:sldMkLst>
          <pc:docMk/>
          <pc:sldMk cId="4050132698" sldId="403"/>
        </pc:sldMkLst>
        <pc:inkChg chg="del">
          <ac:chgData name="Sudhakar Reddy" userId="6bd9700a367e69f9" providerId="LiveId" clId="{008F7B84-4F4E-46D7-8722-4909D63069F7}" dt="2024-01-09T01:44:56.474" v="26" actId="478"/>
          <ac:inkMkLst>
            <pc:docMk/>
            <pc:sldMk cId="4050132698" sldId="403"/>
            <ac:inkMk id="2" creationId="{9FEEF2B9-2EF5-C664-8464-F73D1B1B9D1A}"/>
          </ac:inkMkLst>
        </pc:inkChg>
      </pc:sldChg>
      <pc:sldChg chg="delSp mod">
        <pc:chgData name="Sudhakar Reddy" userId="6bd9700a367e69f9" providerId="LiveId" clId="{008F7B84-4F4E-46D7-8722-4909D63069F7}" dt="2024-01-09T01:43:47.980" v="2" actId="478"/>
        <pc:sldMkLst>
          <pc:docMk/>
          <pc:sldMk cId="583895737" sldId="404"/>
        </pc:sldMkLst>
        <pc:inkChg chg="del">
          <ac:chgData name="Sudhakar Reddy" userId="6bd9700a367e69f9" providerId="LiveId" clId="{008F7B84-4F4E-46D7-8722-4909D63069F7}" dt="2024-01-09T01:43:47.980" v="2" actId="478"/>
          <ac:inkMkLst>
            <pc:docMk/>
            <pc:sldMk cId="583895737" sldId="404"/>
            <ac:inkMk id="4" creationId="{2430A439-D39E-50D3-A03E-5016E92A4423}"/>
          </ac:inkMkLst>
        </pc:inkChg>
      </pc:sldChg>
      <pc:sldChg chg="delSp mod">
        <pc:chgData name="Sudhakar Reddy" userId="6bd9700a367e69f9" providerId="LiveId" clId="{008F7B84-4F4E-46D7-8722-4909D63069F7}" dt="2024-01-09T01:44:00.971" v="7" actId="478"/>
        <pc:sldMkLst>
          <pc:docMk/>
          <pc:sldMk cId="1573331581" sldId="405"/>
        </pc:sldMkLst>
        <pc:inkChg chg="del">
          <ac:chgData name="Sudhakar Reddy" userId="6bd9700a367e69f9" providerId="LiveId" clId="{008F7B84-4F4E-46D7-8722-4909D63069F7}" dt="2024-01-09T01:44:00.971" v="7" actId="478"/>
          <ac:inkMkLst>
            <pc:docMk/>
            <pc:sldMk cId="1573331581" sldId="405"/>
            <ac:inkMk id="4" creationId="{5A4123B1-7CCB-B456-F314-D04BC72C6E03}"/>
          </ac:inkMkLst>
        </pc:inkChg>
      </pc:sldChg>
      <pc:sldChg chg="delSp mod">
        <pc:chgData name="Sudhakar Reddy" userId="6bd9700a367e69f9" providerId="LiveId" clId="{008F7B84-4F4E-46D7-8722-4909D63069F7}" dt="2024-01-09T01:44:04.015" v="8" actId="478"/>
        <pc:sldMkLst>
          <pc:docMk/>
          <pc:sldMk cId="1255971105" sldId="406"/>
        </pc:sldMkLst>
        <pc:inkChg chg="del">
          <ac:chgData name="Sudhakar Reddy" userId="6bd9700a367e69f9" providerId="LiveId" clId="{008F7B84-4F4E-46D7-8722-4909D63069F7}" dt="2024-01-09T01:44:04.015" v="8" actId="478"/>
          <ac:inkMkLst>
            <pc:docMk/>
            <pc:sldMk cId="1255971105" sldId="406"/>
            <ac:inkMk id="4" creationId="{967FC37F-E911-0382-6B34-F7CC4B0BBAB6}"/>
          </ac:inkMkLst>
        </pc:inkChg>
      </pc:sldChg>
      <pc:sldChg chg="delSp mod">
        <pc:chgData name="Sudhakar Reddy" userId="6bd9700a367e69f9" providerId="LiveId" clId="{008F7B84-4F4E-46D7-8722-4909D63069F7}" dt="2024-01-09T01:43:58.620" v="6" actId="478"/>
        <pc:sldMkLst>
          <pc:docMk/>
          <pc:sldMk cId="1376051882" sldId="407"/>
        </pc:sldMkLst>
        <pc:inkChg chg="del">
          <ac:chgData name="Sudhakar Reddy" userId="6bd9700a367e69f9" providerId="LiveId" clId="{008F7B84-4F4E-46D7-8722-4909D63069F7}" dt="2024-01-09T01:43:58.620" v="6" actId="478"/>
          <ac:inkMkLst>
            <pc:docMk/>
            <pc:sldMk cId="1376051882" sldId="407"/>
            <ac:inkMk id="5" creationId="{818A61CC-6782-2EBD-D49D-B7AFE575A965}"/>
          </ac:inkMkLst>
        </pc:inkChg>
      </pc:sldChg>
      <pc:sldChg chg="delSp mod">
        <pc:chgData name="Sudhakar Reddy" userId="6bd9700a367e69f9" providerId="LiveId" clId="{008F7B84-4F4E-46D7-8722-4909D63069F7}" dt="2024-01-09T01:44:21.684" v="15" actId="478"/>
        <pc:sldMkLst>
          <pc:docMk/>
          <pc:sldMk cId="3086232608" sldId="408"/>
        </pc:sldMkLst>
        <pc:inkChg chg="del">
          <ac:chgData name="Sudhakar Reddy" userId="6bd9700a367e69f9" providerId="LiveId" clId="{008F7B84-4F4E-46D7-8722-4909D63069F7}" dt="2024-01-09T01:44:21.684" v="15" actId="478"/>
          <ac:inkMkLst>
            <pc:docMk/>
            <pc:sldMk cId="3086232608" sldId="408"/>
            <ac:inkMk id="4" creationId="{398D74A3-CCE8-3593-5316-DFD14196B349}"/>
          </ac:inkMkLst>
        </pc:inkChg>
      </pc:sldChg>
      <pc:sldChg chg="delSp mod">
        <pc:chgData name="Sudhakar Reddy" userId="6bd9700a367e69f9" providerId="LiveId" clId="{008F7B84-4F4E-46D7-8722-4909D63069F7}" dt="2024-01-09T01:44:40.817" v="21" actId="478"/>
        <pc:sldMkLst>
          <pc:docMk/>
          <pc:sldMk cId="4237484207" sldId="409"/>
        </pc:sldMkLst>
        <pc:inkChg chg="del">
          <ac:chgData name="Sudhakar Reddy" userId="6bd9700a367e69f9" providerId="LiveId" clId="{008F7B84-4F4E-46D7-8722-4909D63069F7}" dt="2024-01-09T01:44:40.817" v="21" actId="478"/>
          <ac:inkMkLst>
            <pc:docMk/>
            <pc:sldMk cId="4237484207" sldId="409"/>
            <ac:inkMk id="5" creationId="{B80699F9-5223-4A71-8A37-3E715C8D7736}"/>
          </ac:inkMkLst>
        </pc:inkChg>
      </pc:sldChg>
      <pc:sldMasterChg chg="modSldLayout">
        <pc:chgData name="Sudhakar Reddy" userId="6bd9700a367e69f9" providerId="LiveId" clId="{008F7B84-4F4E-46D7-8722-4909D63069F7}" dt="2024-01-09T01:46:13.655" v="28" actId="478"/>
        <pc:sldMasterMkLst>
          <pc:docMk/>
          <pc:sldMasterMk cId="1809588167" sldId="2147483660"/>
        </pc:sldMasterMkLst>
        <pc:sldLayoutChg chg="delSp mod">
          <pc:chgData name="Sudhakar Reddy" userId="6bd9700a367e69f9" providerId="LiveId" clId="{008F7B84-4F4E-46D7-8722-4909D63069F7}" dt="2024-01-09T01:46:13.655" v="28" actId="478"/>
          <pc:sldLayoutMkLst>
            <pc:docMk/>
            <pc:sldMasterMk cId="1809588167" sldId="2147483660"/>
            <pc:sldLayoutMk cId="3792100507" sldId="2147483661"/>
          </pc:sldLayoutMkLst>
          <pc:picChg chg="del">
            <ac:chgData name="Sudhakar Reddy" userId="6bd9700a367e69f9" providerId="LiveId" clId="{008F7B84-4F4E-46D7-8722-4909D63069F7}" dt="2024-01-09T01:46:12.329" v="27" actId="478"/>
            <ac:picMkLst>
              <pc:docMk/>
              <pc:sldMasterMk cId="1809588167" sldId="2147483660"/>
              <pc:sldLayoutMk cId="3792100507" sldId="2147483661"/>
              <ac:picMk id="23" creationId="{A42E356E-9E4B-448C-A0A1-0E681C8DEECF}"/>
            </ac:picMkLst>
          </pc:picChg>
          <pc:picChg chg="del">
            <ac:chgData name="Sudhakar Reddy" userId="6bd9700a367e69f9" providerId="LiveId" clId="{008F7B84-4F4E-46D7-8722-4909D63069F7}" dt="2024-01-09T01:46:13.655" v="28" actId="478"/>
            <ac:picMkLst>
              <pc:docMk/>
              <pc:sldMasterMk cId="1809588167" sldId="2147483660"/>
              <pc:sldLayoutMk cId="3792100507" sldId="2147483661"/>
              <ac:picMk id="32" creationId="{81BB6083-050F-4658-B9FD-CB438C3F4C69}"/>
            </ac:picMkLst>
          </pc:picChg>
        </pc:sldLayoutChg>
      </pc:sldMasterChg>
    </pc:docChg>
  </pc:docChgLst>
  <pc:docChgLst>
    <pc:chgData name="Sudhakar Reddy" userId="6bd9700a367e69f9" providerId="LiveId" clId="{2E331FAF-B35D-4648-B21F-FCCB09017C5C}"/>
    <pc:docChg chg="undo custSel addSld delSld modSld sldOrd modMainMaster">
      <pc:chgData name="Sudhakar Reddy" userId="6bd9700a367e69f9" providerId="LiveId" clId="{2E331FAF-B35D-4648-B21F-FCCB09017C5C}" dt="2023-12-26T13:04:35.439" v="868" actId="6549"/>
      <pc:docMkLst>
        <pc:docMk/>
      </pc:docMkLst>
      <pc:sldChg chg="modSp mod">
        <pc:chgData name="Sudhakar Reddy" userId="6bd9700a367e69f9" providerId="LiveId" clId="{2E331FAF-B35D-4648-B21F-FCCB09017C5C}" dt="2023-08-26T05:06:03.678" v="493" actId="20577"/>
        <pc:sldMkLst>
          <pc:docMk/>
          <pc:sldMk cId="1137220246" sldId="260"/>
        </pc:sldMkLst>
        <pc:spChg chg="mod">
          <ac:chgData name="Sudhakar Reddy" userId="6bd9700a367e69f9" providerId="LiveId" clId="{2E331FAF-B35D-4648-B21F-FCCB09017C5C}" dt="2023-08-26T05:06:03.678" v="493" actId="20577"/>
          <ac:spMkLst>
            <pc:docMk/>
            <pc:sldMk cId="1137220246" sldId="260"/>
            <ac:spMk id="4" creationId="{E734E4A0-6D5B-E4BF-D645-1587A840F8E5}"/>
          </ac:spMkLst>
        </pc:spChg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3659794103" sldId="261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319238361" sldId="262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182577618" sldId="263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091831964" sldId="264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3133228532" sldId="265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751507562" sldId="266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4490649" sldId="267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413667883" sldId="268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484965006" sldId="269"/>
        </pc:sldMkLst>
      </pc:sldChg>
      <pc:sldChg chg="addSp delSp modSp add del mod delAnim modAnim">
        <pc:chgData name="Sudhakar Reddy" userId="6bd9700a367e69f9" providerId="LiveId" clId="{2E331FAF-B35D-4648-B21F-FCCB09017C5C}" dt="2023-12-26T12:59:25.074" v="819" actId="20577"/>
        <pc:sldMkLst>
          <pc:docMk/>
          <pc:sldMk cId="1382586994" sldId="273"/>
        </pc:sldMkLst>
        <pc:spChg chg="mod">
          <ac:chgData name="Sudhakar Reddy" userId="6bd9700a367e69f9" providerId="LiveId" clId="{2E331FAF-B35D-4648-B21F-FCCB09017C5C}" dt="2023-08-26T05:39:20.273" v="746" actId="207"/>
          <ac:spMkLst>
            <pc:docMk/>
            <pc:sldMk cId="1382586994" sldId="273"/>
            <ac:spMk id="2" creationId="{36CDB151-7409-B94F-8D49-56CF933E66D5}"/>
          </ac:spMkLst>
        </pc:spChg>
        <pc:spChg chg="add mod">
          <ac:chgData name="Sudhakar Reddy" userId="6bd9700a367e69f9" providerId="LiveId" clId="{2E331FAF-B35D-4648-B21F-FCCB09017C5C}" dt="2023-12-26T12:59:25.074" v="819" actId="20577"/>
          <ac:spMkLst>
            <pc:docMk/>
            <pc:sldMk cId="1382586994" sldId="273"/>
            <ac:spMk id="3" creationId="{5D9DEBF5-43D7-65E6-2B6A-033EEC6F74A4}"/>
          </ac:spMkLst>
        </pc:spChg>
        <pc:spChg chg="del mod">
          <ac:chgData name="Sudhakar Reddy" userId="6bd9700a367e69f9" providerId="LiveId" clId="{2E331FAF-B35D-4648-B21F-FCCB09017C5C}" dt="2023-08-26T04:13:58.782" v="329" actId="478"/>
          <ac:spMkLst>
            <pc:docMk/>
            <pc:sldMk cId="1382586994" sldId="273"/>
            <ac:spMk id="4" creationId="{91EE95AA-5B77-4E6B-9E38-C26D652A1E1D}"/>
          </ac:spMkLst>
        </pc:spChg>
        <pc:spChg chg="del mod">
          <ac:chgData name="Sudhakar Reddy" userId="6bd9700a367e69f9" providerId="LiveId" clId="{2E331FAF-B35D-4648-B21F-FCCB09017C5C}" dt="2023-08-26T04:13:58.782" v="329" actId="478"/>
          <ac:spMkLst>
            <pc:docMk/>
            <pc:sldMk cId="1382586994" sldId="273"/>
            <ac:spMk id="5" creationId="{1C584F97-DFBF-483E-BE82-296AFD875E1B}"/>
          </ac:spMkLst>
        </pc:spChg>
      </pc:sldChg>
      <pc:sldChg chg="addSp modSp add del mod modAnim">
        <pc:chgData name="Sudhakar Reddy" userId="6bd9700a367e69f9" providerId="LiveId" clId="{2E331FAF-B35D-4648-B21F-FCCB09017C5C}" dt="2023-08-26T04:43:56.907" v="352" actId="47"/>
        <pc:sldMkLst>
          <pc:docMk/>
          <pc:sldMk cId="1518518088" sldId="274"/>
        </pc:sldMkLst>
        <pc:spChg chg="add mod">
          <ac:chgData name="Sudhakar Reddy" userId="6bd9700a367e69f9" providerId="LiveId" clId="{2E331FAF-B35D-4648-B21F-FCCB09017C5C}" dt="2023-08-25T11:20:38.802" v="258" actId="1076"/>
          <ac:spMkLst>
            <pc:docMk/>
            <pc:sldMk cId="1518518088" sldId="274"/>
            <ac:spMk id="3" creationId="{090691E8-E20D-E671-DC89-924D19773DF5}"/>
          </ac:spMkLst>
        </pc:spChg>
        <pc:spChg chg="add mod">
          <ac:chgData name="Sudhakar Reddy" userId="6bd9700a367e69f9" providerId="LiveId" clId="{2E331FAF-B35D-4648-B21F-FCCB09017C5C}" dt="2023-08-25T11:20:35.627" v="257" actId="14100"/>
          <ac:spMkLst>
            <pc:docMk/>
            <pc:sldMk cId="1518518088" sldId="274"/>
            <ac:spMk id="4" creationId="{3A9EBCD5-0E88-A8BE-609E-126D06AE7748}"/>
          </ac:spMkLst>
        </pc:spChg>
        <pc:spChg chg="mod">
          <ac:chgData name="Sudhakar Reddy" userId="6bd9700a367e69f9" providerId="LiveId" clId="{2E331FAF-B35D-4648-B21F-FCCB09017C5C}" dt="2023-08-25T11:20:10.815" v="232" actId="1035"/>
          <ac:spMkLst>
            <pc:docMk/>
            <pc:sldMk cId="1518518088" sldId="274"/>
            <ac:spMk id="5" creationId="{362177DB-6765-4EFE-A39D-F630CE2AA2CD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7" creationId="{DE31CE1E-A08D-4CB7-BDC5-338A9AA95E3D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8" creationId="{496D8786-EE38-4734-BB9F-7D5EE0656F40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11" creationId="{4ADC41C7-B75A-4438-A730-3CCB648F7833}"/>
          </ac:spMkLst>
        </pc:spChg>
        <pc:spChg chg="mod">
          <ac:chgData name="Sudhakar Reddy" userId="6bd9700a367e69f9" providerId="LiveId" clId="{2E331FAF-B35D-4648-B21F-FCCB09017C5C}" dt="2023-08-25T11:20:10.815" v="232" actId="1035"/>
          <ac:spMkLst>
            <pc:docMk/>
            <pc:sldMk cId="1518518088" sldId="274"/>
            <ac:spMk id="12" creationId="{4EE00EB3-1009-4374-BE2B-E1332CFEC41B}"/>
          </ac:spMkLst>
        </pc:spChg>
        <pc:picChg chg="mod">
          <ac:chgData name="Sudhakar Reddy" userId="6bd9700a367e69f9" providerId="LiveId" clId="{2E331FAF-B35D-4648-B21F-FCCB09017C5C}" dt="2023-08-25T11:21:03.160" v="261" actId="14100"/>
          <ac:picMkLst>
            <pc:docMk/>
            <pc:sldMk cId="1518518088" sldId="274"/>
            <ac:picMk id="6" creationId="{B8369CD7-9A41-41A1-8BD7-C2B8A6FB5EAE}"/>
          </ac:picMkLst>
        </pc:picChg>
        <pc:picChg chg="mod">
          <ac:chgData name="Sudhakar Reddy" userId="6bd9700a367e69f9" providerId="LiveId" clId="{2E331FAF-B35D-4648-B21F-FCCB09017C5C}" dt="2023-08-25T11:20:20.608" v="253" actId="1035"/>
          <ac:picMkLst>
            <pc:docMk/>
            <pc:sldMk cId="1518518088" sldId="274"/>
            <ac:picMk id="9" creationId="{45C2082F-0435-4A5F-B79F-73D301982134}"/>
          </ac:picMkLst>
        </pc:picChg>
        <pc:picChg chg="mod">
          <ac:chgData name="Sudhakar Reddy" userId="6bd9700a367e69f9" providerId="LiveId" clId="{2E331FAF-B35D-4648-B21F-FCCB09017C5C}" dt="2023-08-25T11:20:20.608" v="253" actId="1035"/>
          <ac:picMkLst>
            <pc:docMk/>
            <pc:sldMk cId="1518518088" sldId="274"/>
            <ac:picMk id="10" creationId="{EDD36AD7-C337-42FD-B1E6-6D1DA1543C78}"/>
          </ac:picMkLst>
        </pc:picChg>
      </pc:sldChg>
      <pc:sldChg chg="addSp delSp modSp add mod delAnim modAnim">
        <pc:chgData name="Sudhakar Reddy" userId="6bd9700a367e69f9" providerId="LiveId" clId="{2E331FAF-B35D-4648-B21F-FCCB09017C5C}" dt="2023-09-04T08:29:45.746" v="758" actId="478"/>
        <pc:sldMkLst>
          <pc:docMk/>
          <pc:sldMk cId="885432037" sldId="275"/>
        </pc:sldMkLst>
        <pc:spChg chg="add 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3" creationId="{661E07C6-8B05-5448-EC85-09C156F13B00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4" creationId="{1D1CAF98-2F8C-724F-B166-72C900DF2A97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5" creationId="{7CD7FE5E-5EA3-4435-AE72-F0E7714B5456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6" creationId="{10F144AE-2F04-47D2-9D43-D78DAD871737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7" creationId="{53BA458B-FFA0-415C-B83D-979C8F70F596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8" creationId="{38E4EB42-12CF-4C8E-9399-28F9B13A29E3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9" creationId="{9742A8A0-F0C4-451B-B763-D7505E89CF82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0" creationId="{BF04669E-DC5C-4B30-8820-C9D7320CFAFA}"/>
          </ac:spMkLst>
        </pc:spChg>
        <pc:spChg chg="del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1" creationId="{87F97923-E857-4C8F-8E7F-DC67AD1A3D28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2" creationId="{78F1EFCF-2A89-4BC6-9074-04037112BD49}"/>
          </ac:spMkLst>
        </pc:spChg>
        <pc:spChg chg="add 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3" creationId="{D67892B9-E138-AA0B-D9E0-93ADB8AC5D24}"/>
          </ac:spMkLst>
        </pc:spChg>
      </pc:sldChg>
      <pc:sldChg chg="add del">
        <pc:chgData name="Sudhakar Reddy" userId="6bd9700a367e69f9" providerId="LiveId" clId="{2E331FAF-B35D-4648-B21F-FCCB09017C5C}" dt="2023-08-25T10:59:49.033" v="74" actId="47"/>
        <pc:sldMkLst>
          <pc:docMk/>
          <pc:sldMk cId="2009490562" sldId="275"/>
        </pc:sldMkLst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2807385115" sldId="276"/>
        </pc:sldMkLst>
      </pc:sldChg>
      <pc:sldChg chg="delSp add del mod delAnim">
        <pc:chgData name="Sudhakar Reddy" userId="6bd9700a367e69f9" providerId="LiveId" clId="{2E331FAF-B35D-4648-B21F-FCCB09017C5C}" dt="2023-09-04T08:29:50.336" v="759" actId="47"/>
        <pc:sldMkLst>
          <pc:docMk/>
          <pc:sldMk cId="3483385808" sldId="276"/>
        </pc:sldMkLst>
        <pc:spChg chg="del">
          <ac:chgData name="Sudhakar Reddy" userId="6bd9700a367e69f9" providerId="LiveId" clId="{2E331FAF-B35D-4648-B21F-FCCB09017C5C}" dt="2023-08-26T05:09:32.663" v="503" actId="478"/>
          <ac:spMkLst>
            <pc:docMk/>
            <pc:sldMk cId="3483385808" sldId="276"/>
            <ac:spMk id="5" creationId="{15561382-7259-9048-823B-F1686A1B5044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7" creationId="{222C956C-2BD5-4BB8-A020-0670BBF6A739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8" creationId="{A4AFFAAE-DC74-4AA7-974F-842F604A947D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9" creationId="{533D93E8-579B-4AF5-BBF8-B3E9A9628959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0" creationId="{D8BBB59D-5701-4F42-A617-DEC71115832E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1" creationId="{3A88A85F-7698-4068-A994-9CB5DBE62F6F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7" creationId="{1CA9DB53-2D55-462E-A2B4-EC5E453503BD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8" creationId="{88652652-29E5-45AC-AC7E-BFCC27700F74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9" creationId="{0A43E17F-360D-4647-8C5B-5F1F58424CE7}"/>
          </ac:spMkLst>
        </pc:spChg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3640419689" sldId="277"/>
        </pc:sldMkLst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3610490137" sldId="278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2461201085" sldId="279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3838052164" sldId="280"/>
        </pc:sldMkLst>
      </pc:sldChg>
      <pc:sldChg chg="add del">
        <pc:chgData name="Sudhakar Reddy" userId="6bd9700a367e69f9" providerId="LiveId" clId="{2E331FAF-B35D-4648-B21F-FCCB09017C5C}" dt="2023-08-25T11:03:40.530" v="83" actId="47"/>
        <pc:sldMkLst>
          <pc:docMk/>
          <pc:sldMk cId="1628766063" sldId="281"/>
        </pc:sldMkLst>
      </pc:sldChg>
      <pc:sldChg chg="addSp modSp add del mod modAnim">
        <pc:chgData name="Sudhakar Reddy" userId="6bd9700a367e69f9" providerId="LiveId" clId="{2E331FAF-B35D-4648-B21F-FCCB09017C5C}" dt="2023-08-26T04:43:56.907" v="352" actId="47"/>
        <pc:sldMkLst>
          <pc:docMk/>
          <pc:sldMk cId="2208212524" sldId="282"/>
        </pc:sldMkLst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3" creationId="{06D24C9E-0F40-9041-9265-2A5AA7723884}"/>
          </ac:spMkLst>
        </pc:spChg>
        <pc:spChg chg="add mod">
          <ac:chgData name="Sudhakar Reddy" userId="6bd9700a367e69f9" providerId="LiveId" clId="{2E331FAF-B35D-4648-B21F-FCCB09017C5C}" dt="2023-08-25T11:23:43.264" v="298" actId="6549"/>
          <ac:spMkLst>
            <pc:docMk/>
            <pc:sldMk cId="2208212524" sldId="282"/>
            <ac:spMk id="10" creationId="{2453CEAF-A725-B0BC-BF53-E9CA30A0949F}"/>
          </ac:spMkLst>
        </pc:spChg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12" creationId="{D707DA07-5601-4C09-AC24-FEB994BC4239}"/>
          </ac:spMkLst>
        </pc:spChg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13" creationId="{85B4DED5-D89C-4588-8D82-793E918E7535}"/>
          </ac:spMkLst>
        </pc:spChg>
        <pc:spChg chg="add mod">
          <ac:chgData name="Sudhakar Reddy" userId="6bd9700a367e69f9" providerId="LiveId" clId="{2E331FAF-B35D-4648-B21F-FCCB09017C5C}" dt="2023-08-25T11:23:36.688" v="296" actId="1076"/>
          <ac:spMkLst>
            <pc:docMk/>
            <pc:sldMk cId="2208212524" sldId="282"/>
            <ac:spMk id="14" creationId="{5BD7C5B5-FDA0-0CF5-BED7-463C0CD6320C}"/>
          </ac:spMkLst>
        </pc:spChg>
        <pc:grpChg chg="mod">
          <ac:chgData name="Sudhakar Reddy" userId="6bd9700a367e69f9" providerId="LiveId" clId="{2E331FAF-B35D-4648-B21F-FCCB09017C5C}" dt="2023-08-25T11:23:20.798" v="293" actId="1035"/>
          <ac:grpSpMkLst>
            <pc:docMk/>
            <pc:sldMk cId="2208212524" sldId="282"/>
            <ac:grpSpMk id="4" creationId="{E5AEF4E2-D1E2-4759-BB33-0AC9649566AD}"/>
          </ac:grpSpMkLst>
        </pc:grpChg>
        <pc:grpChg chg="mod">
          <ac:chgData name="Sudhakar Reddy" userId="6bd9700a367e69f9" providerId="LiveId" clId="{2E331FAF-B35D-4648-B21F-FCCB09017C5C}" dt="2023-08-25T11:23:20.798" v="293" actId="1035"/>
          <ac:grpSpMkLst>
            <pc:docMk/>
            <pc:sldMk cId="2208212524" sldId="282"/>
            <ac:grpSpMk id="8" creationId="{7CCB54E3-78E5-4B18-AB8E-B07E373BF1C1}"/>
          </ac:grpSpMkLst>
        </pc:grpChg>
        <pc:picChg chg="mod">
          <ac:chgData name="Sudhakar Reddy" userId="6bd9700a367e69f9" providerId="LiveId" clId="{2E331FAF-B35D-4648-B21F-FCCB09017C5C}" dt="2023-08-25T11:23:20.798" v="293" actId="1035"/>
          <ac:picMkLst>
            <pc:docMk/>
            <pc:sldMk cId="2208212524" sldId="282"/>
            <ac:picMk id="5" creationId="{7FBDA5A4-5211-41A6-92E0-140B104ABCD0}"/>
          </ac:picMkLst>
        </pc:pic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419484870" sldId="284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926562771" sldId="285"/>
        </pc:sldMkLst>
        <pc:spChg chg="mod">
          <ac:chgData name="Sudhakar Reddy" userId="6bd9700a367e69f9" providerId="LiveId" clId="{2E331FAF-B35D-4648-B21F-FCCB09017C5C}" dt="2023-08-25T11:09:18.559" v="94" actId="20577"/>
          <ac:spMkLst>
            <pc:docMk/>
            <pc:sldMk cId="926562771" sldId="285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09:45.358" v="97" actId="47"/>
        <pc:sldMkLst>
          <pc:docMk/>
          <pc:sldMk cId="3701106919" sldId="286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2730284260" sldId="28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549877093" sldId="288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3148153243" sldId="28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199012074" sldId="293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483121909" sldId="295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2154686360" sldId="296"/>
        </pc:sldMkLst>
      </pc:sldChg>
      <pc:sldChg chg="add del">
        <pc:chgData name="Sudhakar Reddy" userId="6bd9700a367e69f9" providerId="LiveId" clId="{2E331FAF-B35D-4648-B21F-FCCB09017C5C}" dt="2023-08-25T11:10:06.893" v="100" actId="47"/>
        <pc:sldMkLst>
          <pc:docMk/>
          <pc:sldMk cId="1201130117" sldId="297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303217418" sldId="297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878658347" sldId="298"/>
        </pc:sldMkLst>
        <pc:spChg chg="mod">
          <ac:chgData name="Sudhakar Reddy" userId="6bd9700a367e69f9" providerId="LiveId" clId="{2E331FAF-B35D-4648-B21F-FCCB09017C5C}" dt="2023-08-25T10:55:16.905" v="66" actId="207"/>
          <ac:spMkLst>
            <pc:docMk/>
            <pc:sldMk cId="878658347" sldId="298"/>
            <ac:spMk id="9" creationId="{DECFAF1E-F1DE-4C20-81E8-703E91D680BD}"/>
          </ac:spMkLst>
        </pc:spChg>
      </pc:sldChg>
      <pc:sldChg chg="modSp add del mod">
        <pc:chgData name="Sudhakar Reddy" userId="6bd9700a367e69f9" providerId="LiveId" clId="{2E331FAF-B35D-4648-B21F-FCCB09017C5C}" dt="2023-08-25T10:54:16.306" v="38" actId="47"/>
        <pc:sldMkLst>
          <pc:docMk/>
          <pc:sldMk cId="553267302" sldId="299"/>
        </pc:sldMkLst>
        <pc:spChg chg="mod">
          <ac:chgData name="Sudhakar Reddy" userId="6bd9700a367e69f9" providerId="LiveId" clId="{2E331FAF-B35D-4648-B21F-FCCB09017C5C}" dt="2023-08-25T10:51:10.567" v="25" actId="207"/>
          <ac:spMkLst>
            <pc:docMk/>
            <pc:sldMk cId="553267302" sldId="299"/>
            <ac:spMk id="10" creationId="{89144D5B-CB5E-404A-92F0-A7832B6E6ABD}"/>
          </ac:spMkLst>
        </pc:spChg>
        <pc:spChg chg="mod">
          <ac:chgData name="Sudhakar Reddy" userId="6bd9700a367e69f9" providerId="LiveId" clId="{2E331FAF-B35D-4648-B21F-FCCB09017C5C}" dt="2023-08-25T10:50:59.160" v="23" actId="1036"/>
          <ac:spMkLst>
            <pc:docMk/>
            <pc:sldMk cId="553267302" sldId="299"/>
            <ac:spMk id="24" creationId="{267A34BD-857F-43AA-A92E-0CA27D9963D6}"/>
          </ac:spMkLst>
        </pc:spChg>
        <pc:spChg chg="mod">
          <ac:chgData name="Sudhakar Reddy" userId="6bd9700a367e69f9" providerId="LiveId" clId="{2E331FAF-B35D-4648-B21F-FCCB09017C5C}" dt="2023-08-25T10:50:59.160" v="23" actId="1036"/>
          <ac:spMkLst>
            <pc:docMk/>
            <pc:sldMk cId="553267302" sldId="299"/>
            <ac:spMk id="25" creationId="{6E74A2B1-F224-49D8-A66F-C404A73A362B}"/>
          </ac:spMkLst>
        </pc:sp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16" creationId="{1C2AD22D-C075-4DDB-8324-32A22B98E9D4}"/>
          </ac:picMkLst>
        </pc:pic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27" creationId="{E6F588A9-E2D4-4E20-B5B4-4E96A6E48D87}"/>
          </ac:picMkLst>
        </pc:pic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29" creationId="{2D95BF23-D46E-4CF9-B086-1104B1116DC6}"/>
          </ac:picMkLst>
        </pc:picChg>
      </pc:sldChg>
      <pc:sldChg chg="add del">
        <pc:chgData name="Sudhakar Reddy" userId="6bd9700a367e69f9" providerId="LiveId" clId="{2E331FAF-B35D-4648-B21F-FCCB09017C5C}" dt="2023-08-25T11:14:32.500" v="119" actId="47"/>
        <pc:sldMkLst>
          <pc:docMk/>
          <pc:sldMk cId="3978507492" sldId="29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141485589" sldId="300"/>
        </pc:sldMkLst>
      </pc:sldChg>
      <pc:sldChg chg="add del">
        <pc:chgData name="Sudhakar Reddy" userId="6bd9700a367e69f9" providerId="LiveId" clId="{2E331FAF-B35D-4648-B21F-FCCB09017C5C}" dt="2023-08-25T11:21:54.955" v="270" actId="47"/>
        <pc:sldMkLst>
          <pc:docMk/>
          <pc:sldMk cId="821871444" sldId="301"/>
        </pc:sldMkLst>
      </pc:sldChg>
      <pc:sldChg chg="add del">
        <pc:chgData name="Sudhakar Reddy" userId="6bd9700a367e69f9" providerId="LiveId" clId="{2E331FAF-B35D-4648-B21F-FCCB09017C5C}" dt="2023-08-25T11:00:30.969" v="75" actId="47"/>
        <pc:sldMkLst>
          <pc:docMk/>
          <pc:sldMk cId="45661957" sldId="303"/>
        </pc:sldMkLst>
      </pc:sldChg>
      <pc:sldChg chg="modSp add del">
        <pc:chgData name="Sudhakar Reddy" userId="6bd9700a367e69f9" providerId="LiveId" clId="{2E331FAF-B35D-4648-B21F-FCCB09017C5C}" dt="2023-08-25T11:23:01.364" v="273" actId="47"/>
        <pc:sldMkLst>
          <pc:docMk/>
          <pc:sldMk cId="3974640652" sldId="304"/>
        </pc:sldMkLst>
        <pc:spChg chg="mod">
          <ac:chgData name="Sudhakar Reddy" userId="6bd9700a367e69f9" providerId="LiveId" clId="{2E331FAF-B35D-4648-B21F-FCCB09017C5C}" dt="2023-08-25T11:03:15.773" v="81"/>
          <ac:spMkLst>
            <pc:docMk/>
            <pc:sldMk cId="3974640652" sldId="304"/>
            <ac:spMk id="2" creationId="{BF6197C5-103D-451E-9AAE-DB016DF264BE}"/>
          </ac:spMkLst>
        </pc:spChg>
      </pc:sldChg>
      <pc:sldChg chg="add del">
        <pc:chgData name="Sudhakar Reddy" userId="6bd9700a367e69f9" providerId="LiveId" clId="{2E331FAF-B35D-4648-B21F-FCCB09017C5C}" dt="2023-08-25T11:09:45.358" v="97" actId="47"/>
        <pc:sldMkLst>
          <pc:docMk/>
          <pc:sldMk cId="3052304522" sldId="311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1785015488" sldId="312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957689203" sldId="313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4202318493" sldId="314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2154686360" sldId="315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838632569" sldId="316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201130117" sldId="316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1288565479" sldId="317"/>
        </pc:sldMkLst>
        <pc:spChg chg="mod">
          <ac:chgData name="Sudhakar Reddy" userId="6bd9700a367e69f9" providerId="LiveId" clId="{2E331FAF-B35D-4648-B21F-FCCB09017C5C}" dt="2023-08-25T11:14:05.560" v="117" actId="20577"/>
          <ac:spMkLst>
            <pc:docMk/>
            <pc:sldMk cId="1288565479" sldId="317"/>
            <ac:spMk id="6" creationId="{6A1536E1-9F16-4F5F-BEE5-39A7F171F617}"/>
          </ac:spMkLst>
        </pc:spChg>
      </pc:sldChg>
      <pc:sldChg chg="add del">
        <pc:chgData name="Sudhakar Reddy" userId="6bd9700a367e69f9" providerId="LiveId" clId="{2E331FAF-B35D-4648-B21F-FCCB09017C5C}" dt="2023-08-25T11:10:52.706" v="109" actId="47"/>
        <pc:sldMkLst>
          <pc:docMk/>
          <pc:sldMk cId="1856539243" sldId="318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868609403" sldId="31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525933705" sldId="320"/>
        </pc:sldMkLst>
      </pc:sldChg>
      <pc:sldChg chg="add del">
        <pc:chgData name="Sudhakar Reddy" userId="6bd9700a367e69f9" providerId="LiveId" clId="{2E331FAF-B35D-4648-B21F-FCCB09017C5C}" dt="2023-08-25T11:10:10.482" v="101" actId="47"/>
        <pc:sldMkLst>
          <pc:docMk/>
          <pc:sldMk cId="786964042" sldId="322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3670844290" sldId="323"/>
        </pc:sldMkLst>
      </pc:sldChg>
      <pc:sldChg chg="delSp modSp add del mod delAnim">
        <pc:chgData name="Sudhakar Reddy" userId="6bd9700a367e69f9" providerId="LiveId" clId="{2E331FAF-B35D-4648-B21F-FCCB09017C5C}" dt="2023-08-26T04:43:56.907" v="352" actId="47"/>
        <pc:sldMkLst>
          <pc:docMk/>
          <pc:sldMk cId="354219794" sldId="324"/>
        </pc:sldMkLst>
        <pc:spChg chg="del">
          <ac:chgData name="Sudhakar Reddy" userId="6bd9700a367e69f9" providerId="LiveId" clId="{2E331FAF-B35D-4648-B21F-FCCB09017C5C}" dt="2023-08-25T11:09:01.841" v="92" actId="478"/>
          <ac:spMkLst>
            <pc:docMk/>
            <pc:sldMk cId="354219794" sldId="324"/>
            <ac:spMk id="14" creationId="{32DBBB9F-9958-4509-BBD1-60CE31D5A3FD}"/>
          </ac:spMkLst>
        </pc:spChg>
        <pc:spChg chg="del mod">
          <ac:chgData name="Sudhakar Reddy" userId="6bd9700a367e69f9" providerId="LiveId" clId="{2E331FAF-B35D-4648-B21F-FCCB09017C5C}" dt="2023-08-25T11:23:28.758" v="294" actId="21"/>
          <ac:spMkLst>
            <pc:docMk/>
            <pc:sldMk cId="354219794" sldId="324"/>
            <ac:spMk id="15" creationId="{97C6C822-708B-4A9E-A5E2-0DABF4164402}"/>
          </ac:spMkLst>
        </pc:spChg>
        <pc:spChg chg="del">
          <ac:chgData name="Sudhakar Reddy" userId="6bd9700a367e69f9" providerId="LiveId" clId="{2E331FAF-B35D-4648-B21F-FCCB09017C5C}" dt="2023-08-25T11:23:28.758" v="294" actId="21"/>
          <ac:spMkLst>
            <pc:docMk/>
            <pc:sldMk cId="354219794" sldId="324"/>
            <ac:spMk id="16" creationId="{E1B7A593-C902-40E0-B259-A5D7B81A3918}"/>
          </ac:spMkLst>
        </pc:spChg>
      </pc:sldChg>
      <pc:sldChg chg="add del">
        <pc:chgData name="Sudhakar Reddy" userId="6bd9700a367e69f9" providerId="LiveId" clId="{2E331FAF-B35D-4648-B21F-FCCB09017C5C}" dt="2023-08-25T11:03:24.478" v="82" actId="47"/>
        <pc:sldMkLst>
          <pc:docMk/>
          <pc:sldMk cId="644403383" sldId="324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103748681" sldId="325"/>
        </pc:sldMkLst>
      </pc:sldChg>
      <pc:sldChg chg="addSp delSp modSp add mod modNotesTx">
        <pc:chgData name="Sudhakar Reddy" userId="6bd9700a367e69f9" providerId="LiveId" clId="{2E331FAF-B35D-4648-B21F-FCCB09017C5C}" dt="2023-12-26T13:03:43.041" v="865" actId="6549"/>
        <pc:sldMkLst>
          <pc:docMk/>
          <pc:sldMk cId="3805290871" sldId="325"/>
        </pc:sldMkLst>
        <pc:spChg chg="mod">
          <ac:chgData name="Sudhakar Reddy" userId="6bd9700a367e69f9" providerId="LiveId" clId="{2E331FAF-B35D-4648-B21F-FCCB09017C5C}" dt="2023-12-26T13:03:15.556" v="864" actId="14100"/>
          <ac:spMkLst>
            <pc:docMk/>
            <pc:sldMk cId="3805290871" sldId="325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11:09.483" v="505" actId="478"/>
          <ac:spMkLst>
            <pc:docMk/>
            <pc:sldMk cId="3805290871" sldId="325"/>
            <ac:spMk id="3" creationId="{A21F7FE2-F8F0-4677-8EF3-76865A8A3604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4" creationId="{490934B1-2EE6-4EDE-A5EB-6421875EF8B3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5" creationId="{7B1DB84A-1A73-4893-AAED-9EDDFEF50E61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6" creationId="{94A31B68-68C7-42C3-84A1-D6591B6A9905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7" creationId="{C7248EE4-A13B-4146-9ED3-94E30185609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8" creationId="{451E8DAC-98D9-467F-8FF8-96732FBA615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9" creationId="{89EC1628-39C5-4013-AF12-F7F50C6D8D54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10" creationId="{207C2DE1-9476-43AF-B709-E6205E93041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14:39.786" v="551" actId="478"/>
          <ac:spMkLst>
            <pc:docMk/>
            <pc:sldMk cId="3805290871" sldId="325"/>
            <ac:spMk id="13" creationId="{5A68F387-7E2B-3201-0AD1-A1537E222723}"/>
          </ac:spMkLst>
        </pc:spChg>
        <pc:spChg chg="add mod">
          <ac:chgData name="Sudhakar Reddy" userId="6bd9700a367e69f9" providerId="LiveId" clId="{2E331FAF-B35D-4648-B21F-FCCB09017C5C}" dt="2023-08-26T05:16:39.088" v="590" actId="20577"/>
          <ac:spMkLst>
            <pc:docMk/>
            <pc:sldMk cId="3805290871" sldId="325"/>
            <ac:spMk id="14" creationId="{1FF334C3-0B00-5806-16E8-89EFFC6B252A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2644100775" sldId="326"/>
        </pc:sldMkLst>
      </pc:sldChg>
      <pc:sldChg chg="delSp modSp add del mod delAnim">
        <pc:chgData name="Sudhakar Reddy" userId="6bd9700a367e69f9" providerId="LiveId" clId="{2E331FAF-B35D-4648-B21F-FCCB09017C5C}" dt="2023-08-26T04:43:56.907" v="352" actId="47"/>
        <pc:sldMkLst>
          <pc:docMk/>
          <pc:sldMk cId="3996157289" sldId="327"/>
        </pc:sldMkLst>
        <pc:spChg chg="mod">
          <ac:chgData name="Sudhakar Reddy" userId="6bd9700a367e69f9" providerId="LiveId" clId="{2E331FAF-B35D-4648-B21F-FCCB09017C5C}" dt="2023-08-25T11:21:43.847" v="268" actId="20577"/>
          <ac:spMkLst>
            <pc:docMk/>
            <pc:sldMk cId="3996157289" sldId="327"/>
            <ac:spMk id="2" creationId="{4165FB4B-36A8-C347-B276-46768006665A}"/>
          </ac:spMkLst>
        </pc:spChg>
        <pc:spChg chg="del">
          <ac:chgData name="Sudhakar Reddy" userId="6bd9700a367e69f9" providerId="LiveId" clId="{2E331FAF-B35D-4648-B21F-FCCB09017C5C}" dt="2023-08-25T10:58:42.419" v="72" actId="478"/>
          <ac:spMkLst>
            <pc:docMk/>
            <pc:sldMk cId="3996157289" sldId="327"/>
            <ac:spMk id="4" creationId="{2B3CB87C-CCEC-5E4C-AFE7-188FFC2A11D4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7" creationId="{DE31CE1E-A08D-4CB7-BDC5-338A9AA95E3D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8" creationId="{496D8786-EE38-4734-BB9F-7D5EE0656F40}"/>
          </ac:spMkLst>
        </pc:spChg>
        <pc:spChg chg="del mod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13" creationId="{A1E16157-3835-4625-861C-97CFC43D17EA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14" creationId="{B3634CE8-C2BD-4EC2-897B-87F68BDEB3D9}"/>
          </ac:spMkLst>
        </pc:sp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6" creationId="{B8369CD7-9A41-41A1-8BD7-C2B8A6FB5EAE}"/>
          </ac:picMkLst>
        </pc:pic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9" creationId="{45C2082F-0435-4A5F-B79F-73D301982134}"/>
          </ac:picMkLst>
        </pc:pic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10" creationId="{EDD36AD7-C337-42FD-B1E6-6D1DA1543C78}"/>
          </ac:picMkLst>
        </pc:picChg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044530213" sldId="328"/>
        </pc:sldMkLst>
      </pc:sldChg>
      <pc:sldChg chg="delSp modSp add del mod">
        <pc:chgData name="Sudhakar Reddy" userId="6bd9700a367e69f9" providerId="LiveId" clId="{2E331FAF-B35D-4648-B21F-FCCB09017C5C}" dt="2023-08-26T05:18:35.557" v="660" actId="47"/>
        <pc:sldMkLst>
          <pc:docMk/>
          <pc:sldMk cId="2663528043" sldId="328"/>
        </pc:sldMkLst>
        <pc:spChg chg="mod">
          <ac:chgData name="Sudhakar Reddy" userId="6bd9700a367e69f9" providerId="LiveId" clId="{2E331FAF-B35D-4648-B21F-FCCB09017C5C}" dt="2023-08-26T05:15:55.922" v="567" actId="14100"/>
          <ac:spMkLst>
            <pc:docMk/>
            <pc:sldMk cId="2663528043" sldId="328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15:59.285" v="568" actId="478"/>
          <ac:spMkLst>
            <pc:docMk/>
            <pc:sldMk cId="2663528043" sldId="328"/>
            <ac:spMk id="20" creationId="{001CE34B-A18C-4C4D-AAFF-48974053A532}"/>
          </ac:spMkLst>
        </pc:spChg>
      </pc:sldChg>
      <pc:sldChg chg="add del">
        <pc:chgData name="Sudhakar Reddy" userId="6bd9700a367e69f9" providerId="LiveId" clId="{2E331FAF-B35D-4648-B21F-FCCB09017C5C}" dt="2023-08-25T11:14:32.500" v="119" actId="47"/>
        <pc:sldMkLst>
          <pc:docMk/>
          <pc:sldMk cId="2172164469" sldId="329"/>
        </pc:sldMkLst>
      </pc:sldChg>
      <pc:sldChg chg="add del">
        <pc:chgData name="Sudhakar Reddy" userId="6bd9700a367e69f9" providerId="LiveId" clId="{2E331FAF-B35D-4648-B21F-FCCB09017C5C}" dt="2023-08-25T11:03:02.432" v="80" actId="47"/>
        <pc:sldMkLst>
          <pc:docMk/>
          <pc:sldMk cId="2567574911" sldId="329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1136770392" sldId="330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213975325" sldId="330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1594522244" sldId="331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3737658255" sldId="332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2856069833" sldId="333"/>
        </pc:sldMkLst>
      </pc:sldChg>
      <pc:sldChg chg="add">
        <pc:chgData name="Sudhakar Reddy" userId="6bd9700a367e69f9" providerId="LiveId" clId="{2E331FAF-B35D-4648-B21F-FCCB09017C5C}" dt="2023-08-26T05:39:49.731" v="750"/>
        <pc:sldMkLst>
          <pc:docMk/>
          <pc:sldMk cId="164189868" sldId="335"/>
        </pc:sldMkLst>
      </pc:sldChg>
      <pc:sldChg chg="addSp delSp modSp add del mod delAnim modAnim">
        <pc:chgData name="Sudhakar Reddy" userId="6bd9700a367e69f9" providerId="LiveId" clId="{2E331FAF-B35D-4648-B21F-FCCB09017C5C}" dt="2023-08-26T05:39:46.547" v="749" actId="2696"/>
        <pc:sldMkLst>
          <pc:docMk/>
          <pc:sldMk cId="2805060786" sldId="335"/>
        </pc:sldMkLst>
        <pc:spChg chg="mod">
          <ac:chgData name="Sudhakar Reddy" userId="6bd9700a367e69f9" providerId="LiveId" clId="{2E331FAF-B35D-4648-B21F-FCCB09017C5C}" dt="2023-08-26T05:35:53.199" v="726" actId="21"/>
          <ac:spMkLst>
            <pc:docMk/>
            <pc:sldMk cId="2805060786" sldId="335"/>
            <ac:spMk id="2" creationId="{BF7BCBB4-1622-E6EF-5E0F-AFC4542727D6}"/>
          </ac:spMkLst>
        </pc:spChg>
        <pc:spChg chg="mod">
          <ac:chgData name="Sudhakar Reddy" userId="6bd9700a367e69f9" providerId="LiveId" clId="{2E331FAF-B35D-4648-B21F-FCCB09017C5C}" dt="2023-08-26T04:54:36.214" v="457" actId="20577"/>
          <ac:spMkLst>
            <pc:docMk/>
            <pc:sldMk cId="2805060786" sldId="335"/>
            <ac:spMk id="3" creationId="{F186E81F-D04B-1C4F-B608-6C07FD0533D7}"/>
          </ac:spMkLst>
        </pc:spChg>
        <pc:spChg chg="add mod">
          <ac:chgData name="Sudhakar Reddy" userId="6bd9700a367e69f9" providerId="LiveId" clId="{2E331FAF-B35D-4648-B21F-FCCB09017C5C}" dt="2023-08-26T04:49:36.921" v="424" actId="1076"/>
          <ac:spMkLst>
            <pc:docMk/>
            <pc:sldMk cId="2805060786" sldId="335"/>
            <ac:spMk id="4" creationId="{9F8A5D5D-4F35-1076-640A-D45C30D81019}"/>
          </ac:spMkLst>
        </pc:spChg>
        <pc:spChg chg="add del mod">
          <ac:chgData name="Sudhakar Reddy" userId="6bd9700a367e69f9" providerId="LiveId" clId="{2E331FAF-B35D-4648-B21F-FCCB09017C5C}" dt="2023-08-26T04:49:22.007" v="415" actId="478"/>
          <ac:spMkLst>
            <pc:docMk/>
            <pc:sldMk cId="2805060786" sldId="335"/>
            <ac:spMk id="5" creationId="{8402A4F0-274E-C72A-D251-4E4B38B047A5}"/>
          </ac:spMkLst>
        </pc:spChg>
        <pc:spChg chg="add mod">
          <ac:chgData name="Sudhakar Reddy" userId="6bd9700a367e69f9" providerId="LiveId" clId="{2E331FAF-B35D-4648-B21F-FCCB09017C5C}" dt="2023-08-26T04:49:33.140" v="423" actId="1076"/>
          <ac:spMkLst>
            <pc:docMk/>
            <pc:sldMk cId="2805060786" sldId="335"/>
            <ac:spMk id="6" creationId="{92FC9424-015A-FF66-E808-467BD22450AD}"/>
          </ac:spMkLst>
        </pc:spChg>
        <pc:spChg chg="mod">
          <ac:chgData name="Sudhakar Reddy" userId="6bd9700a367e69f9" providerId="LiveId" clId="{2E331FAF-B35D-4648-B21F-FCCB09017C5C}" dt="2023-08-26T05:36:13.926" v="732"/>
          <ac:spMkLst>
            <pc:docMk/>
            <pc:sldMk cId="2805060786" sldId="335"/>
            <ac:spMk id="11" creationId="{E6FE9ED7-75CB-75AD-82A7-E4A024A3EE5D}"/>
          </ac:spMkLst>
        </pc:spChg>
      </pc:sldChg>
      <pc:sldChg chg="delSp modSp add mod delAnim">
        <pc:chgData name="Sudhakar Reddy" userId="6bd9700a367e69f9" providerId="LiveId" clId="{2E331FAF-B35D-4648-B21F-FCCB09017C5C}" dt="2023-08-26T04:40:04.739" v="337" actId="6549"/>
        <pc:sldMkLst>
          <pc:docMk/>
          <pc:sldMk cId="1151980253" sldId="356"/>
        </pc:sldMkLst>
        <pc:spChg chg="mod">
          <ac:chgData name="Sudhakar Reddy" userId="6bd9700a367e69f9" providerId="LiveId" clId="{2E331FAF-B35D-4648-B21F-FCCB09017C5C}" dt="2023-08-26T04:40:04.739" v="337" actId="6549"/>
          <ac:spMkLst>
            <pc:docMk/>
            <pc:sldMk cId="1151980253" sldId="356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08-26T04:39:51.646" v="335" actId="1076"/>
          <ac:spMkLst>
            <pc:docMk/>
            <pc:sldMk cId="1151980253" sldId="356"/>
            <ac:spMk id="5" creationId="{6E657371-1F82-4AA9-B57E-597E6C0356A4}"/>
          </ac:spMkLst>
        </pc:spChg>
        <pc:spChg chg="mod">
          <ac:chgData name="Sudhakar Reddy" userId="6bd9700a367e69f9" providerId="LiveId" clId="{2E331FAF-B35D-4648-B21F-FCCB09017C5C}" dt="2023-08-26T04:39:47.591" v="334" actId="1076"/>
          <ac:spMkLst>
            <pc:docMk/>
            <pc:sldMk cId="1151980253" sldId="356"/>
            <ac:spMk id="6" creationId="{D54428FE-D0DA-432C-B666-6C53EDD187F5}"/>
          </ac:spMkLst>
        </pc:spChg>
        <pc:spChg chg="del">
          <ac:chgData name="Sudhakar Reddy" userId="6bd9700a367e69f9" providerId="LiveId" clId="{2E331FAF-B35D-4648-B21F-FCCB09017C5C}" dt="2023-08-26T04:39:44.274" v="333" actId="478"/>
          <ac:spMkLst>
            <pc:docMk/>
            <pc:sldMk cId="1151980253" sldId="356"/>
            <ac:spMk id="15" creationId="{0469BE20-351F-45A7-87F1-C6857217B0A2}"/>
          </ac:spMkLst>
        </pc:spChg>
      </pc:sldChg>
      <pc:sldChg chg="modSp add mod modAnim">
        <pc:chgData name="Sudhakar Reddy" userId="6bd9700a367e69f9" providerId="LiveId" clId="{2E331FAF-B35D-4648-B21F-FCCB09017C5C}" dt="2023-12-26T13:03:05.525" v="863" actId="20577"/>
        <pc:sldMkLst>
          <pc:docMk/>
          <pc:sldMk cId="3207885409" sldId="357"/>
        </pc:sldMkLst>
        <pc:spChg chg="mod">
          <ac:chgData name="Sudhakar Reddy" userId="6bd9700a367e69f9" providerId="LiveId" clId="{2E331FAF-B35D-4648-B21F-FCCB09017C5C}" dt="2023-08-26T04:40:11.780" v="339" actId="6549"/>
          <ac:spMkLst>
            <pc:docMk/>
            <pc:sldMk cId="3207885409" sldId="357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12-26T13:03:05.525" v="863" actId="20577"/>
          <ac:spMkLst>
            <pc:docMk/>
            <pc:sldMk cId="3207885409" sldId="357"/>
            <ac:spMk id="13" creationId="{E36A5D6A-3DA8-4091-BABA-860149D40BE5}"/>
          </ac:spMkLst>
        </pc:spChg>
        <pc:spChg chg="mod">
          <ac:chgData name="Sudhakar Reddy" userId="6bd9700a367e69f9" providerId="LiveId" clId="{2E331FAF-B35D-4648-B21F-FCCB09017C5C}" dt="2023-08-26T04:41:33.042" v="350" actId="6549"/>
          <ac:spMkLst>
            <pc:docMk/>
            <pc:sldMk cId="3207885409" sldId="357"/>
            <ac:spMk id="15" creationId="{0469BE20-351F-45A7-87F1-C6857217B0A2}"/>
          </ac:spMkLst>
        </pc:spChg>
      </pc:sldChg>
      <pc:sldChg chg="modSp mod">
        <pc:chgData name="Sudhakar Reddy" userId="6bd9700a367e69f9" providerId="LiveId" clId="{2E331FAF-B35D-4648-B21F-FCCB09017C5C}" dt="2023-08-26T05:38:23.847" v="736" actId="20577"/>
        <pc:sldMkLst>
          <pc:docMk/>
          <pc:sldMk cId="98552159" sldId="364"/>
        </pc:sldMkLst>
        <pc:spChg chg="mod">
          <ac:chgData name="Sudhakar Reddy" userId="6bd9700a367e69f9" providerId="LiveId" clId="{2E331FAF-B35D-4648-B21F-FCCB09017C5C}" dt="2023-08-26T05:38:23.847" v="736" actId="20577"/>
          <ac:spMkLst>
            <pc:docMk/>
            <pc:sldMk cId="98552159" sldId="364"/>
            <ac:spMk id="5" creationId="{FF192B49-32F2-F0AD-CC20-465030BD74C4}"/>
          </ac:spMkLst>
        </pc:spChg>
      </pc:sldChg>
      <pc:sldChg chg="delSp modSp add mod delAnim modNotesTx">
        <pc:chgData name="Sudhakar Reddy" userId="6bd9700a367e69f9" providerId="LiveId" clId="{2E331FAF-B35D-4648-B21F-FCCB09017C5C}" dt="2023-12-26T12:57:01.968" v="790" actId="6549"/>
        <pc:sldMkLst>
          <pc:docMk/>
          <pc:sldMk cId="4088854275" sldId="365"/>
        </pc:sldMkLst>
        <pc:spChg chg="mod">
          <ac:chgData name="Sudhakar Reddy" userId="6bd9700a367e69f9" providerId="LiveId" clId="{2E331FAF-B35D-4648-B21F-FCCB09017C5C}" dt="2023-08-26T04:13:40.020" v="313" actId="20577"/>
          <ac:spMkLst>
            <pc:docMk/>
            <pc:sldMk cId="4088854275" sldId="365"/>
            <ac:spMk id="2" creationId="{DF25E51D-9E64-4714-91AD-24286F503CCA}"/>
          </ac:spMkLst>
        </pc:spChg>
        <pc:spChg chg="del">
          <ac:chgData name="Sudhakar Reddy" userId="6bd9700a367e69f9" providerId="LiveId" clId="{2E331FAF-B35D-4648-B21F-FCCB09017C5C}" dt="2023-08-26T04:13:22.447" v="299" actId="478"/>
          <ac:spMkLst>
            <pc:docMk/>
            <pc:sldMk cId="4088854275" sldId="365"/>
            <ac:spMk id="9" creationId="{AA54C54F-0D91-439F-AB59-E2A878BDC564}"/>
          </ac:spMkLst>
        </pc:spChg>
        <pc:spChg chg="mod">
          <ac:chgData name="Sudhakar Reddy" userId="6bd9700a367e69f9" providerId="LiveId" clId="{2E331FAF-B35D-4648-B21F-FCCB09017C5C}" dt="2023-08-25T10:55:38.153" v="70" actId="207"/>
          <ac:spMkLst>
            <pc:docMk/>
            <pc:sldMk cId="4088854275" sldId="365"/>
            <ac:spMk id="10" creationId="{89144D5B-CB5E-404A-92F0-A7832B6E6ABD}"/>
          </ac:spMkLst>
        </pc:spChg>
        <pc:spChg chg="mod">
          <ac:chgData name="Sudhakar Reddy" userId="6bd9700a367e69f9" providerId="LiveId" clId="{2E331FAF-B35D-4648-B21F-FCCB09017C5C}" dt="2023-08-25T11:17:21.041" v="144" actId="1036"/>
          <ac:spMkLst>
            <pc:docMk/>
            <pc:sldMk cId="4088854275" sldId="365"/>
            <ac:spMk id="24" creationId="{267A34BD-857F-43AA-A92E-0CA27D9963D6}"/>
          </ac:spMkLst>
        </pc:spChg>
        <pc:spChg chg="mod">
          <ac:chgData name="Sudhakar Reddy" userId="6bd9700a367e69f9" providerId="LiveId" clId="{2E331FAF-B35D-4648-B21F-FCCB09017C5C}" dt="2023-08-25T11:17:21.041" v="144" actId="1036"/>
          <ac:spMkLst>
            <pc:docMk/>
            <pc:sldMk cId="4088854275" sldId="365"/>
            <ac:spMk id="25" creationId="{6E74A2B1-F224-49D8-A66F-C404A73A362B}"/>
          </ac:spMkLst>
        </pc:sp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16" creationId="{1C2AD22D-C075-4DDB-8324-32A22B98E9D4}"/>
          </ac:picMkLst>
        </pc:pic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27" creationId="{E6F588A9-E2D4-4E20-B5B4-4E96A6E48D87}"/>
          </ac:picMkLst>
        </pc:pic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29" creationId="{2D95BF23-D46E-4CF9-B086-1104B1116DC6}"/>
          </ac:picMkLst>
        </pc:picChg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1350834261" sldId="366"/>
        </pc:sldMkLst>
      </pc:sldChg>
      <pc:sldChg chg="modSp add del">
        <pc:chgData name="Sudhakar Reddy" userId="6bd9700a367e69f9" providerId="LiveId" clId="{2E331FAF-B35D-4648-B21F-FCCB09017C5C}" dt="2023-08-25T11:22:01.496" v="271" actId="47"/>
        <pc:sldMkLst>
          <pc:docMk/>
          <pc:sldMk cId="1880845655" sldId="366"/>
        </pc:sldMkLst>
        <pc:spChg chg="mod">
          <ac:chgData name="Sudhakar Reddy" userId="6bd9700a367e69f9" providerId="LiveId" clId="{2E331FAF-B35D-4648-B21F-FCCB09017C5C}" dt="2023-08-25T11:00:37.852" v="78" actId="20577"/>
          <ac:spMkLst>
            <pc:docMk/>
            <pc:sldMk cId="1880845655" sldId="366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560459848" sldId="367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770321734" sldId="368"/>
        </pc:sldMkLst>
        <pc:spChg chg="mod">
          <ac:chgData name="Sudhakar Reddy" userId="6bd9700a367e69f9" providerId="LiveId" clId="{2E331FAF-B35D-4648-B21F-FCCB09017C5C}" dt="2023-08-25T11:10:36.122" v="108" actId="6549"/>
          <ac:spMkLst>
            <pc:docMk/>
            <pc:sldMk cId="770321734" sldId="368"/>
            <ac:spMk id="2" creationId="{BF6197C5-103D-451E-9AAE-DB016DF264BE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554714715" sldId="36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244037217" sldId="370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522965738" sldId="371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2523484090" sldId="372"/>
        </pc:sldMkLst>
        <pc:spChg chg="mod">
          <ac:chgData name="Sudhakar Reddy" userId="6bd9700a367e69f9" providerId="LiveId" clId="{2E331FAF-B35D-4648-B21F-FCCB09017C5C}" dt="2023-08-25T11:09:30.164" v="96" actId="20577"/>
          <ac:spMkLst>
            <pc:docMk/>
            <pc:sldMk cId="2523484090" sldId="372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14:17.011" v="118" actId="47"/>
        <pc:sldMkLst>
          <pc:docMk/>
          <pc:sldMk cId="1193074738" sldId="373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789387210" sldId="374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3706092046" sldId="375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093079626" sldId="376"/>
        </pc:sldMkLst>
      </pc:sldChg>
      <pc:sldChg chg="modSp add mod">
        <pc:chgData name="Sudhakar Reddy" userId="6bd9700a367e69f9" providerId="LiveId" clId="{2E331FAF-B35D-4648-B21F-FCCB09017C5C}" dt="2023-08-26T04:40:45.776" v="345"/>
        <pc:sldMkLst>
          <pc:docMk/>
          <pc:sldMk cId="1587547724" sldId="376"/>
        </pc:sldMkLst>
        <pc:spChg chg="mod">
          <ac:chgData name="Sudhakar Reddy" userId="6bd9700a367e69f9" providerId="LiveId" clId="{2E331FAF-B35D-4648-B21F-FCCB09017C5C}" dt="2023-08-26T04:40:08.505" v="338" actId="6549"/>
          <ac:spMkLst>
            <pc:docMk/>
            <pc:sldMk cId="1587547724" sldId="376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08-26T04:40:45.776" v="345"/>
          <ac:spMkLst>
            <pc:docMk/>
            <pc:sldMk cId="1587547724" sldId="376"/>
            <ac:spMk id="15" creationId="{0469BE20-351F-45A7-87F1-C6857217B0A2}"/>
          </ac:spMkLst>
        </pc:spChg>
      </pc:sldChg>
      <pc:sldChg chg="addSp delSp modSp add del mod delAnim modAnim">
        <pc:chgData name="Sudhakar Reddy" userId="6bd9700a367e69f9" providerId="LiveId" clId="{2E331FAF-B35D-4648-B21F-FCCB09017C5C}" dt="2023-08-26T05:39:46.547" v="749" actId="2696"/>
        <pc:sldMkLst>
          <pc:docMk/>
          <pc:sldMk cId="1132654797" sldId="377"/>
        </pc:sldMkLst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2" creationId="{BF7BCBB4-1622-E6EF-5E0F-AFC4542727D6}"/>
          </ac:spMkLst>
        </pc:spChg>
        <pc:spChg chg="mod">
          <ac:chgData name="Sudhakar Reddy" userId="6bd9700a367e69f9" providerId="LiveId" clId="{2E331FAF-B35D-4648-B21F-FCCB09017C5C}" dt="2023-08-26T04:54:42.496" v="458" actId="6549"/>
          <ac:spMkLst>
            <pc:docMk/>
            <pc:sldMk cId="1132654797" sldId="377"/>
            <ac:spMk id="3" creationId="{F186E81F-D04B-1C4F-B608-6C07FD0533D7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4" creationId="{9F8A5D5D-4F35-1076-640A-D45C30D81019}"/>
          </ac:spMkLst>
        </pc:spChg>
        <pc:spChg chg="add del mod">
          <ac:chgData name="Sudhakar Reddy" userId="6bd9700a367e69f9" providerId="LiveId" clId="{2E331FAF-B35D-4648-B21F-FCCB09017C5C}" dt="2023-08-26T04:53:58.938" v="449" actId="478"/>
          <ac:spMkLst>
            <pc:docMk/>
            <pc:sldMk cId="1132654797" sldId="377"/>
            <ac:spMk id="5" creationId="{394823F6-CC94-7930-F40F-E7EF524EBF3A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6" creationId="{92FC9424-015A-FF66-E808-467BD22450AD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7" creationId="{2EA9B4E3-4C42-4DB8-AB4E-7C7D38ECCDA3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8" creationId="{896E074D-FDDD-4746-A3A8-6F91233DFFE5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9" creationId="{7125718F-B424-418A-A801-882D8D7E835D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10" creationId="{5B08DC85-EE3F-4988-85ED-F60816C4D1E7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11" creationId="{E6FE9ED7-75CB-75AD-82A7-E4A024A3EE5D}"/>
          </ac:spMkLst>
        </pc:spChg>
        <pc:spChg chg="add mod">
          <ac:chgData name="Sudhakar Reddy" userId="6bd9700a367e69f9" providerId="LiveId" clId="{2E331FAF-B35D-4648-B21F-FCCB09017C5C}" dt="2023-08-26T04:52:08.982" v="435" actId="1076"/>
          <ac:spMkLst>
            <pc:docMk/>
            <pc:sldMk cId="1132654797" sldId="377"/>
            <ac:spMk id="12" creationId="{B2CBFCBD-3EFC-344A-401D-2E5CD594FAD0}"/>
          </ac:spMkLst>
        </pc:spChg>
        <pc:spChg chg="add mod">
          <ac:chgData name="Sudhakar Reddy" userId="6bd9700a367e69f9" providerId="LiveId" clId="{2E331FAF-B35D-4648-B21F-FCCB09017C5C}" dt="2023-08-26T04:54:12.496" v="452" actId="1076"/>
          <ac:spMkLst>
            <pc:docMk/>
            <pc:sldMk cId="1132654797" sldId="377"/>
            <ac:spMk id="13" creationId="{11BF8C8D-FCDA-AB2F-0AD1-2BE9CEC71A5B}"/>
          </ac:spMkLst>
        </pc:spChg>
        <pc:spChg chg="add del mod">
          <ac:chgData name="Sudhakar Reddy" userId="6bd9700a367e69f9" providerId="LiveId" clId="{2E331FAF-B35D-4648-B21F-FCCB09017C5C}" dt="2023-08-26T04:54:02.814" v="450" actId="478"/>
          <ac:spMkLst>
            <pc:docMk/>
            <pc:sldMk cId="1132654797" sldId="377"/>
            <ac:spMk id="14" creationId="{12303D3D-C1AB-570E-973D-8191A7A765E9}"/>
          </ac:spMkLst>
        </pc:spChg>
        <pc:spChg chg="add del mod">
          <ac:chgData name="Sudhakar Reddy" userId="6bd9700a367e69f9" providerId="LiveId" clId="{2E331FAF-B35D-4648-B21F-FCCB09017C5C}" dt="2023-08-26T04:54:24.226" v="453" actId="478"/>
          <ac:spMkLst>
            <pc:docMk/>
            <pc:sldMk cId="1132654797" sldId="377"/>
            <ac:spMk id="15" creationId="{3C669126-7A3D-1C19-9CBE-94960D6BCDED}"/>
          </ac:spMkLst>
        </pc:spChg>
        <pc:spChg chg="add del mod">
          <ac:chgData name="Sudhakar Reddy" userId="6bd9700a367e69f9" providerId="LiveId" clId="{2E331FAF-B35D-4648-B21F-FCCB09017C5C}" dt="2023-08-26T04:52:41.858" v="438" actId="478"/>
          <ac:spMkLst>
            <pc:docMk/>
            <pc:sldMk cId="1132654797" sldId="377"/>
            <ac:spMk id="16" creationId="{CE329076-2851-E901-72B0-0B9D42F380BC}"/>
          </ac:spMkLst>
        </pc:spChg>
        <pc:spChg chg="add mod">
          <ac:chgData name="Sudhakar Reddy" userId="6bd9700a367e69f9" providerId="LiveId" clId="{2E331FAF-B35D-4648-B21F-FCCB09017C5C}" dt="2023-08-26T05:07:39.164" v="499" actId="1076"/>
          <ac:spMkLst>
            <pc:docMk/>
            <pc:sldMk cId="1132654797" sldId="377"/>
            <ac:spMk id="17" creationId="{722B32C0-46FC-1B9E-8145-6B2689872F76}"/>
          </ac:spMkLst>
        </pc:spChg>
        <pc:spChg chg="add mod">
          <ac:chgData name="Sudhakar Reddy" userId="6bd9700a367e69f9" providerId="LiveId" clId="{2E331FAF-B35D-4648-B21F-FCCB09017C5C}" dt="2023-08-26T04:53:10.773" v="443" actId="1076"/>
          <ac:spMkLst>
            <pc:docMk/>
            <pc:sldMk cId="1132654797" sldId="377"/>
            <ac:spMk id="18" creationId="{27F3002F-4B3E-AACD-E366-DE9337FAFB1A}"/>
          </ac:spMkLst>
        </pc:spChg>
        <pc:spChg chg="add del mod">
          <ac:chgData name="Sudhakar Reddy" userId="6bd9700a367e69f9" providerId="LiveId" clId="{2E331FAF-B35D-4648-B21F-FCCB09017C5C}" dt="2023-08-26T04:53:16.791" v="445" actId="478"/>
          <ac:spMkLst>
            <pc:docMk/>
            <pc:sldMk cId="1132654797" sldId="377"/>
            <ac:spMk id="19" creationId="{D71A3E62-D84B-04C4-1782-3D787BCB523D}"/>
          </ac:spMkLst>
        </pc:spChg>
        <pc:spChg chg="add mod">
          <ac:chgData name="Sudhakar Reddy" userId="6bd9700a367e69f9" providerId="LiveId" clId="{2E331FAF-B35D-4648-B21F-FCCB09017C5C}" dt="2023-08-26T05:12:35.484" v="530" actId="1076"/>
          <ac:spMkLst>
            <pc:docMk/>
            <pc:sldMk cId="1132654797" sldId="377"/>
            <ac:spMk id="20" creationId="{906A6712-B4EB-5B54-4294-617F3616B936}"/>
          </ac:spMkLst>
        </pc:spChg>
        <pc:spChg chg="add mod">
          <ac:chgData name="Sudhakar Reddy" userId="6bd9700a367e69f9" providerId="LiveId" clId="{2E331FAF-B35D-4648-B21F-FCCB09017C5C}" dt="2023-08-26T04:54:29.627" v="455" actId="1076"/>
          <ac:spMkLst>
            <pc:docMk/>
            <pc:sldMk cId="1132654797" sldId="377"/>
            <ac:spMk id="21" creationId="{BC7EE505-42B7-3A5F-CF9C-5D80EA94ABDF}"/>
          </ac:spMkLst>
        </pc:spChg>
      </pc:sldChg>
      <pc:sldChg chg="add">
        <pc:chgData name="Sudhakar Reddy" userId="6bd9700a367e69f9" providerId="LiveId" clId="{2E331FAF-B35D-4648-B21F-FCCB09017C5C}" dt="2023-08-26T05:39:49.731" v="750"/>
        <pc:sldMkLst>
          <pc:docMk/>
          <pc:sldMk cId="3284416544" sldId="37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3679110426" sldId="37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2701009337" sldId="378"/>
        </pc:sldMkLst>
      </pc:sldChg>
      <pc:sldChg chg="addSp delSp modSp add mod delAnim">
        <pc:chgData name="Sudhakar Reddy" userId="6bd9700a367e69f9" providerId="LiveId" clId="{2E331FAF-B35D-4648-B21F-FCCB09017C5C}" dt="2023-08-26T05:15:13.691" v="563" actId="1076"/>
        <pc:sldMkLst>
          <pc:docMk/>
          <pc:sldMk cId="4287438538" sldId="378"/>
        </pc:sldMkLst>
        <pc:spChg chg="add mod">
          <ac:chgData name="Sudhakar Reddy" userId="6bd9700a367e69f9" providerId="LiveId" clId="{2E331FAF-B35D-4648-B21F-FCCB09017C5C}" dt="2023-08-26T05:15:13.691" v="563" actId="1076"/>
          <ac:spMkLst>
            <pc:docMk/>
            <pc:sldMk cId="4287438538" sldId="378"/>
            <ac:spMk id="2" creationId="{310FD7EA-0048-B364-D31E-3031465F5E8D}"/>
          </ac:spMkLst>
        </pc:spChg>
        <pc:spChg chg="mod">
          <ac:chgData name="Sudhakar Reddy" userId="6bd9700a367e69f9" providerId="LiveId" clId="{2E331FAF-B35D-4648-B21F-FCCB09017C5C}" dt="2023-08-26T05:12:19.352" v="528" actId="20577"/>
          <ac:spMkLst>
            <pc:docMk/>
            <pc:sldMk cId="4287438538" sldId="378"/>
            <ac:spMk id="3" creationId="{F186E81F-D04B-1C4F-B608-6C07FD0533D7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2" creationId="{B2CBFCBD-3EFC-344A-401D-2E5CD594FAD0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3" creationId="{11BF8C8D-FCDA-AB2F-0AD1-2BE9CEC71A5B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7" creationId="{722B32C0-46FC-1B9E-8145-6B2689872F76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8" creationId="{27F3002F-4B3E-AACD-E366-DE9337FAFB1A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20" creationId="{906A6712-B4EB-5B54-4294-617F3616B936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21" creationId="{BC7EE505-42B7-3A5F-CF9C-5D80EA94ABDF}"/>
          </ac:spMkLst>
        </pc:spChg>
      </pc:sldChg>
      <pc:sldChg chg="add">
        <pc:chgData name="Sudhakar Reddy" userId="6bd9700a367e69f9" providerId="LiveId" clId="{2E331FAF-B35D-4648-B21F-FCCB09017C5C}" dt="2023-08-26T05:15:16.983" v="564" actId="2890"/>
        <pc:sldMkLst>
          <pc:docMk/>
          <pc:sldMk cId="648150402" sldId="37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778789999" sldId="379"/>
        </pc:sldMkLst>
      </pc:sldChg>
      <pc:sldChg chg="addSp delSp modSp add mod modNotesTx">
        <pc:chgData name="Sudhakar Reddy" userId="6bd9700a367e69f9" providerId="LiveId" clId="{2E331FAF-B35D-4648-B21F-FCCB09017C5C}" dt="2023-12-26T13:03:48.361" v="866" actId="6549"/>
        <pc:sldMkLst>
          <pc:docMk/>
          <pc:sldMk cId="1719365832" sldId="380"/>
        </pc:sldMkLst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2" creationId="{50626F25-B3EA-4AF9-9DE1-F2EB9461FA5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4" creationId="{490934B1-2EE6-4EDE-A5EB-6421875EF8B3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5" creationId="{7B1DB84A-1A73-4893-AAED-9EDDFEF50E61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6" creationId="{94A31B68-68C7-42C3-84A1-D6591B6A9905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7" creationId="{C7248EE4-A13B-4146-9ED3-94E30185609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8" creationId="{451E8DAC-98D9-467F-8FF8-96732FBA615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9" creationId="{89EC1628-39C5-4013-AF12-F7F50C6D8D54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10" creationId="{207C2DE1-9476-43AF-B709-E6205E93041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17:24.575" v="596" actId="478"/>
          <ac:spMkLst>
            <pc:docMk/>
            <pc:sldMk cId="1719365832" sldId="380"/>
            <ac:spMk id="12" creationId="{F8C8392A-16EC-4752-400E-A8C5FEA9B13A}"/>
          </ac:spMkLst>
        </pc:spChg>
        <pc:spChg chg="add del mod">
          <ac:chgData name="Sudhakar Reddy" userId="6bd9700a367e69f9" providerId="LiveId" clId="{2E331FAF-B35D-4648-B21F-FCCB09017C5C}" dt="2023-08-26T05:17:31.363" v="598" actId="478"/>
          <ac:spMkLst>
            <pc:docMk/>
            <pc:sldMk cId="1719365832" sldId="380"/>
            <ac:spMk id="15" creationId="{C2686C09-9ACA-DB4D-04AA-7E11BBB9DE21}"/>
          </ac:spMkLst>
        </pc:spChg>
        <pc:spChg chg="add mod">
          <ac:chgData name="Sudhakar Reddy" userId="6bd9700a367e69f9" providerId="LiveId" clId="{2E331FAF-B35D-4648-B21F-FCCB09017C5C}" dt="2023-08-26T05:18:07.480" v="606" actId="1035"/>
          <ac:spMkLst>
            <pc:docMk/>
            <pc:sldMk cId="1719365832" sldId="380"/>
            <ac:spMk id="16" creationId="{D50284C9-9944-E0BD-028D-94B09FA84DD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7" creationId="{7E645A07-7154-3B07-46FE-C269F963F504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8" creationId="{4E965156-9F04-AFDA-09D4-6267E03FAA48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9" creationId="{359772E8-5A95-B27D-950A-0B5654B7F94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0" creationId="{A5236D4B-9D4C-A2D1-5BE0-7FEF000E8EA8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1" creationId="{BE286131-F44A-D4D9-E280-2CAAC9A8D7E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2" creationId="{8A37F9E2-F6D4-E0F7-85F8-6E3200076916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3" creationId="{2E3BA968-E43F-D63B-162C-74D8D6BAF7CF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4" creationId="{0613BE69-F670-3E5E-61C9-6FB2D9B93992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5" creationId="{461B85C2-D54A-04D8-F50B-735D54E7A5ED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6" creationId="{4D447751-3EBE-4C6F-EDE7-426D4E3A622B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7" creationId="{C44902D2-6B32-6519-D9D6-93BC4B437C10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8" creationId="{3BB8AD08-874D-112D-D623-B7FF000BD7C8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9" creationId="{43964F64-204D-30E6-CADD-343B4DAC335E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758309263" sldId="380"/>
        </pc:sldMkLst>
      </pc:sldChg>
      <pc:sldChg chg="addSp delSp modSp add del mod delAnim modAnim">
        <pc:chgData name="Sudhakar Reddy" userId="6bd9700a367e69f9" providerId="LiveId" clId="{2E331FAF-B35D-4648-B21F-FCCB09017C5C}" dt="2023-08-26T04:43:56.907" v="352" actId="47"/>
        <pc:sldMkLst>
          <pc:docMk/>
          <pc:sldMk cId="1652256907" sldId="381"/>
        </pc:sldMkLst>
        <pc:spChg chg="add mod">
          <ac:chgData name="Sudhakar Reddy" userId="6bd9700a367e69f9" providerId="LiveId" clId="{2E331FAF-B35D-4648-B21F-FCCB09017C5C}" dt="2023-08-25T11:18:54.510" v="191" actId="20577"/>
          <ac:spMkLst>
            <pc:docMk/>
            <pc:sldMk cId="1652256907" sldId="381"/>
            <ac:spMk id="3" creationId="{BF1A4BFD-3973-28E2-1E10-B588252038D6}"/>
          </ac:spMkLst>
        </pc:spChg>
        <pc:spChg chg="add mod">
          <ac:chgData name="Sudhakar Reddy" userId="6bd9700a367e69f9" providerId="LiveId" clId="{2E331FAF-B35D-4648-B21F-FCCB09017C5C}" dt="2023-08-25T11:18:57.381" v="194" actId="20577"/>
          <ac:spMkLst>
            <pc:docMk/>
            <pc:sldMk cId="1652256907" sldId="381"/>
            <ac:spMk id="4" creationId="{B9044452-F9C2-4565-5D3F-16DFCC1F7F40}"/>
          </ac:spMkLst>
        </pc:spChg>
        <pc:spChg chg="add mod">
          <ac:chgData name="Sudhakar Reddy" userId="6bd9700a367e69f9" providerId="LiveId" clId="{2E331FAF-B35D-4648-B21F-FCCB09017C5C}" dt="2023-08-25T11:19:00.516" v="197" actId="20577"/>
          <ac:spMkLst>
            <pc:docMk/>
            <pc:sldMk cId="1652256907" sldId="381"/>
            <ac:spMk id="5" creationId="{80B6593A-0C49-4ADD-9F47-E1E3268293EF}"/>
          </ac:spMkLst>
        </pc:spChg>
        <pc:spChg chg="add mod">
          <ac:chgData name="Sudhakar Reddy" userId="6bd9700a367e69f9" providerId="LiveId" clId="{2E331FAF-B35D-4648-B21F-FCCB09017C5C}" dt="2023-08-25T11:19:03.470" v="200" actId="20577"/>
          <ac:spMkLst>
            <pc:docMk/>
            <pc:sldMk cId="1652256907" sldId="381"/>
            <ac:spMk id="6" creationId="{1A4C6BE8-F77A-B5E6-E652-0A3FC1D347B7}"/>
          </ac:spMkLst>
        </pc:spChg>
        <pc:spChg chg="mod">
          <ac:chgData name="Sudhakar Reddy" userId="6bd9700a367e69f9" providerId="LiveId" clId="{2E331FAF-B35D-4648-B21F-FCCB09017C5C}" dt="2023-08-25T11:18:50.764" v="188" actId="20577"/>
          <ac:spMkLst>
            <pc:docMk/>
            <pc:sldMk cId="1652256907" sldId="381"/>
            <ac:spMk id="8" creationId="{053D1E33-08FF-46D7-9653-695FD87121A5}"/>
          </ac:spMkLst>
        </pc:spChg>
        <pc:spChg chg="del">
          <ac:chgData name="Sudhakar Reddy" userId="6bd9700a367e69f9" providerId="LiveId" clId="{2E331FAF-B35D-4648-B21F-FCCB09017C5C}" dt="2023-08-25T11:17:54.620" v="146" actId="478"/>
          <ac:spMkLst>
            <pc:docMk/>
            <pc:sldMk cId="1652256907" sldId="381"/>
            <ac:spMk id="9" creationId="{DECFAF1E-F1DE-4C20-81E8-703E91D680BD}"/>
          </ac:spMkLst>
        </pc:spChg>
        <pc:spChg chg="del">
          <ac:chgData name="Sudhakar Reddy" userId="6bd9700a367e69f9" providerId="LiveId" clId="{2E331FAF-B35D-4648-B21F-FCCB09017C5C}" dt="2023-08-25T11:17:54.620" v="146" actId="478"/>
          <ac:spMkLst>
            <pc:docMk/>
            <pc:sldMk cId="1652256907" sldId="381"/>
            <ac:spMk id="10" creationId="{5B3A6A7C-A72C-4F09-A2F4-86FA3AC12F40}"/>
          </ac:spMkLst>
        </pc:spChg>
      </pc:sldChg>
      <pc:sldChg chg="add del">
        <pc:chgData name="Sudhakar Reddy" userId="6bd9700a367e69f9" providerId="LiveId" clId="{2E331FAF-B35D-4648-B21F-FCCB09017C5C}" dt="2023-08-25T11:15:08.279" v="121" actId="47"/>
        <pc:sldMkLst>
          <pc:docMk/>
          <pc:sldMk cId="2301304217" sldId="381"/>
        </pc:sldMkLst>
      </pc:sldChg>
      <pc:sldChg chg="addSp delSp modSp add mod">
        <pc:chgData name="Sudhakar Reddy" userId="6bd9700a367e69f9" providerId="LiveId" clId="{2E331FAF-B35D-4648-B21F-FCCB09017C5C}" dt="2023-08-26T05:19:05.918" v="666" actId="1076"/>
        <pc:sldMkLst>
          <pc:docMk/>
          <pc:sldMk cId="3448444773" sldId="381"/>
        </pc:sldMkLst>
        <pc:spChg chg="del">
          <ac:chgData name="Sudhakar Reddy" userId="6bd9700a367e69f9" providerId="LiveId" clId="{2E331FAF-B35D-4648-B21F-FCCB09017C5C}" dt="2023-08-26T05:18:49.910" v="661" actId="478"/>
          <ac:spMkLst>
            <pc:docMk/>
            <pc:sldMk cId="3448444773" sldId="381"/>
            <ac:spMk id="2" creationId="{310FD7EA-0048-B364-D31E-3031465F5E8D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4" creationId="{DE067EBA-D83D-05DC-7652-7B63E85E3B19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5" creationId="{EE928159-70EE-0ECF-0EDB-80BCE3558D86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6" creationId="{3FCD6458-41E1-7F89-B0E0-36F7AA26494D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7" creationId="{6EC4F3E7-5801-6E97-375A-9961F5A726D6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8" creationId="{2D6DBC35-446C-9776-F496-694EB26298DF}"/>
          </ac:spMkLst>
        </pc:spChg>
      </pc:sldChg>
      <pc:sldChg chg="add del">
        <pc:chgData name="Sudhakar Reddy" userId="6bd9700a367e69f9" providerId="LiveId" clId="{2E331FAF-B35D-4648-B21F-FCCB09017C5C}" dt="2023-08-25T11:15:08.279" v="121" actId="47"/>
        <pc:sldMkLst>
          <pc:docMk/>
          <pc:sldMk cId="1576580888" sldId="382"/>
        </pc:sldMkLst>
      </pc:sldChg>
      <pc:sldChg chg="add">
        <pc:chgData name="Sudhakar Reddy" userId="6bd9700a367e69f9" providerId="LiveId" clId="{2E331FAF-B35D-4648-B21F-FCCB09017C5C}" dt="2023-08-26T05:19:09.044" v="667" actId="2890"/>
        <pc:sldMkLst>
          <pc:docMk/>
          <pc:sldMk cId="3221531809" sldId="382"/>
        </pc:sldMkLst>
      </pc:sldChg>
      <pc:sldChg chg="add del ord">
        <pc:chgData name="Sudhakar Reddy" userId="6bd9700a367e69f9" providerId="LiveId" clId="{2E331FAF-B35D-4648-B21F-FCCB09017C5C}" dt="2023-08-26T04:43:56.907" v="352" actId="47"/>
        <pc:sldMkLst>
          <pc:docMk/>
          <pc:sldMk cId="3867332330" sldId="382"/>
        </pc:sldMkLst>
      </pc:sldChg>
      <pc:sldChg chg="addSp delSp modSp add mod modNotesTx">
        <pc:chgData name="Sudhakar Reddy" userId="6bd9700a367e69f9" providerId="LiveId" clId="{2E331FAF-B35D-4648-B21F-FCCB09017C5C}" dt="2023-12-26T13:03:54.022" v="867" actId="6549"/>
        <pc:sldMkLst>
          <pc:docMk/>
          <pc:sldMk cId="852364819" sldId="383"/>
        </pc:sldMkLst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4" creationId="{490934B1-2EE6-4EDE-A5EB-6421875EF8B3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5" creationId="{7B1DB84A-1A73-4893-AAED-9EDDFEF50E61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6" creationId="{94A31B68-68C7-42C3-84A1-D6591B6A9905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7" creationId="{C7248EE4-A13B-4146-9ED3-94E30185609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8" creationId="{451E8DAC-98D9-467F-8FF8-96732FBA615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9" creationId="{89EC1628-39C5-4013-AF12-F7F50C6D8D54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10" creationId="{207C2DE1-9476-43AF-B709-E6205E93041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20:40.411" v="674" actId="478"/>
          <ac:spMkLst>
            <pc:docMk/>
            <pc:sldMk cId="852364819" sldId="383"/>
            <ac:spMk id="12" creationId="{B257A6A4-69DF-BCCD-53EB-293A9D9B27BE}"/>
          </ac:spMkLst>
        </pc:spChg>
        <pc:spChg chg="add mod">
          <ac:chgData name="Sudhakar Reddy" userId="6bd9700a367e69f9" providerId="LiveId" clId="{2E331FAF-B35D-4648-B21F-FCCB09017C5C}" dt="2023-08-26T05:21:27.638" v="681" actId="207"/>
          <ac:spMkLst>
            <pc:docMk/>
            <pc:sldMk cId="852364819" sldId="383"/>
            <ac:spMk id="13" creationId="{0FFF4A36-1279-5F6D-2B67-156D175AAC45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5" creationId="{D17CA04E-20F2-9E07-8450-D8175C1E5CEB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6" creationId="{1ED06E7F-F751-53DE-56D8-5006BC672454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7" creationId="{A8CC742E-C895-A074-EC18-B033D941CC9A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8" creationId="{DF7ED602-2959-BB30-20AA-1522EDE858AD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9" creationId="{BECACC13-A505-9F0F-1C71-D0CC9BF365D6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0" creationId="{602EEF28-D0C6-AA17-71E3-D06B9A852167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1" creationId="{A9278F2F-432A-9AB9-D0BE-2FE1FBE94E2C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2" creationId="{FB8C1D33-001F-430E-3443-ABEF8D54129F}"/>
          </ac:spMkLst>
        </pc:spChg>
        <pc:spChg chg="add mod">
          <ac:chgData name="Sudhakar Reddy" userId="6bd9700a367e69f9" providerId="LiveId" clId="{2E331FAF-B35D-4648-B21F-FCCB09017C5C}" dt="2023-08-26T05:21:17.330" v="680" actId="1076"/>
          <ac:spMkLst>
            <pc:docMk/>
            <pc:sldMk cId="852364819" sldId="383"/>
            <ac:spMk id="23" creationId="{3D593E80-6CDC-2E8D-0EFD-24956BCA0806}"/>
          </ac:spMkLst>
        </pc:spChg>
      </pc:sldChg>
      <pc:sldChg chg="addSp delSp modSp add mod">
        <pc:chgData name="Sudhakar Reddy" userId="6bd9700a367e69f9" providerId="LiveId" clId="{2E331FAF-B35D-4648-B21F-FCCB09017C5C}" dt="2023-08-26T05:31:01.560" v="723" actId="1076"/>
        <pc:sldMkLst>
          <pc:docMk/>
          <pc:sldMk cId="3045190210" sldId="384"/>
        </pc:sldMkLst>
        <pc:spChg chg="add mod">
          <ac:chgData name="Sudhakar Reddy" userId="6bd9700a367e69f9" providerId="LiveId" clId="{2E331FAF-B35D-4648-B21F-FCCB09017C5C}" dt="2023-08-26T05:31:01.560" v="723" actId="1076"/>
          <ac:spMkLst>
            <pc:docMk/>
            <pc:sldMk cId="3045190210" sldId="384"/>
            <ac:spMk id="2" creationId="{87E70EA0-E071-D160-D2B6-4704CF093B83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4" creationId="{DE067EBA-D83D-05DC-7652-7B63E85E3B19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5" creationId="{EE928159-70EE-0ECF-0EDB-80BCE3558D86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6" creationId="{3FCD6458-41E1-7F89-B0E0-36F7AA26494D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7" creationId="{6EC4F3E7-5801-6E97-375A-9961F5A726D6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8" creationId="{2D6DBC35-446C-9776-F496-694EB26298DF}"/>
          </ac:spMkLst>
        </pc:spChg>
      </pc:sldChg>
      <pc:sldChg chg="add">
        <pc:chgData name="Sudhakar Reddy" userId="6bd9700a367e69f9" providerId="LiveId" clId="{2E331FAF-B35D-4648-B21F-FCCB09017C5C}" dt="2023-08-26T05:31:05.894" v="724" actId="2890"/>
        <pc:sldMkLst>
          <pc:docMk/>
          <pc:sldMk cId="917839625" sldId="385"/>
        </pc:sldMkLst>
      </pc:sldChg>
      <pc:sldChg chg="addSp modSp add modAnim">
        <pc:chgData name="Sudhakar Reddy" userId="6bd9700a367e69f9" providerId="LiveId" clId="{2E331FAF-B35D-4648-B21F-FCCB09017C5C}" dt="2023-12-26T13:00:12.294" v="827" actId="20577"/>
        <pc:sldMkLst>
          <pc:docMk/>
          <pc:sldMk cId="881398326" sldId="386"/>
        </pc:sldMkLst>
        <pc:spChg chg="add mod">
          <ac:chgData name="Sudhakar Reddy" userId="6bd9700a367e69f9" providerId="LiveId" clId="{2E331FAF-B35D-4648-B21F-FCCB09017C5C}" dt="2023-12-26T13:00:12.294" v="827" actId="20577"/>
          <ac:spMkLst>
            <pc:docMk/>
            <pc:sldMk cId="881398326" sldId="386"/>
            <ac:spMk id="3" creationId="{A483484C-B6C2-06C3-3EE3-C214C8F3109F}"/>
          </ac:spMkLst>
        </pc:spChg>
      </pc:sldChg>
      <pc:sldChg chg="add del">
        <pc:chgData name="Sudhakar Reddy" userId="6bd9700a367e69f9" providerId="LiveId" clId="{2E331FAF-B35D-4648-B21F-FCCB09017C5C}" dt="2023-12-26T13:01:31.753" v="851" actId="47"/>
        <pc:sldMkLst>
          <pc:docMk/>
          <pc:sldMk cId="3014893207" sldId="387"/>
        </pc:sldMkLst>
      </pc:sldChg>
      <pc:sldChg chg="addSp modSp add modAnim">
        <pc:chgData name="Sudhakar Reddy" userId="6bd9700a367e69f9" providerId="LiveId" clId="{2E331FAF-B35D-4648-B21F-FCCB09017C5C}" dt="2023-12-26T13:02:23.441" v="854" actId="20577"/>
        <pc:sldMkLst>
          <pc:docMk/>
          <pc:sldMk cId="2633310047" sldId="388"/>
        </pc:sldMkLst>
        <pc:spChg chg="add mod">
          <ac:chgData name="Sudhakar Reddy" userId="6bd9700a367e69f9" providerId="LiveId" clId="{2E331FAF-B35D-4648-B21F-FCCB09017C5C}" dt="2023-12-26T13:02:23.441" v="854" actId="20577"/>
          <ac:spMkLst>
            <pc:docMk/>
            <pc:sldMk cId="2633310047" sldId="388"/>
            <ac:spMk id="3" creationId="{036BBDED-44DD-FC55-4361-E7037474A2CF}"/>
          </ac:spMkLst>
        </pc:spChg>
      </pc:sldChg>
      <pc:sldChg chg="addSp modSp add modAnim">
        <pc:chgData name="Sudhakar Reddy" userId="6bd9700a367e69f9" providerId="LiveId" clId="{2E331FAF-B35D-4648-B21F-FCCB09017C5C}" dt="2023-12-26T13:02:43.638" v="862" actId="20577"/>
        <pc:sldMkLst>
          <pc:docMk/>
          <pc:sldMk cId="2242033540" sldId="389"/>
        </pc:sldMkLst>
        <pc:spChg chg="add mod">
          <ac:chgData name="Sudhakar Reddy" userId="6bd9700a367e69f9" providerId="LiveId" clId="{2E331FAF-B35D-4648-B21F-FCCB09017C5C}" dt="2023-12-26T13:02:43.638" v="862" actId="20577"/>
          <ac:spMkLst>
            <pc:docMk/>
            <pc:sldMk cId="2242033540" sldId="389"/>
            <ac:spMk id="3" creationId="{7E4A173B-5F34-5C9C-436F-730B1D934605}"/>
          </ac:spMkLst>
        </pc:spChg>
      </pc:sldChg>
      <pc:sldChg chg="add del modAnim">
        <pc:chgData name="Sudhakar Reddy" userId="6bd9700a367e69f9" providerId="LiveId" clId="{2E331FAF-B35D-4648-B21F-FCCB09017C5C}" dt="2023-09-04T08:29:50.336" v="759" actId="47"/>
        <pc:sldMkLst>
          <pc:docMk/>
          <pc:sldMk cId="315265112" sldId="390"/>
        </pc:sldMkLst>
      </pc:sldChg>
      <pc:sldChg chg="add modNotesTx">
        <pc:chgData name="Sudhakar Reddy" userId="6bd9700a367e69f9" providerId="LiveId" clId="{2E331FAF-B35D-4648-B21F-FCCB09017C5C}" dt="2023-12-26T13:04:35.439" v="868" actId="6549"/>
        <pc:sldMkLst>
          <pc:docMk/>
          <pc:sldMk cId="237938948" sldId="398"/>
        </pc:sldMkLst>
      </pc:sldChg>
      <pc:sldChg chg="delSp add mod">
        <pc:chgData name="Sudhakar Reddy" userId="6bd9700a367e69f9" providerId="LiveId" clId="{2E331FAF-B35D-4648-B21F-FCCB09017C5C}" dt="2023-09-01T07:48:50.040" v="757" actId="478"/>
        <pc:sldMkLst>
          <pc:docMk/>
          <pc:sldMk cId="171328009" sldId="399"/>
        </pc:sldMkLst>
        <pc:spChg chg="del">
          <ac:chgData name="Sudhakar Reddy" userId="6bd9700a367e69f9" providerId="LiveId" clId="{2E331FAF-B35D-4648-B21F-FCCB09017C5C}" dt="2023-09-01T07:48:50.040" v="757" actId="478"/>
          <ac:spMkLst>
            <pc:docMk/>
            <pc:sldMk cId="171328009" sldId="399"/>
            <ac:spMk id="2" creationId="{87E70EA0-E071-D160-D2B6-4704CF093B83}"/>
          </ac:spMkLst>
        </pc:spChg>
      </pc:sldChg>
      <pc:sldChg chg="addSp delSp modSp add mod">
        <pc:chgData name="Sudhakar Reddy" userId="6bd9700a367e69f9" providerId="LiveId" clId="{2E331FAF-B35D-4648-B21F-FCCB09017C5C}" dt="2023-09-04T08:32:12.342" v="787" actId="1035"/>
        <pc:sldMkLst>
          <pc:docMk/>
          <pc:sldMk cId="876423106" sldId="400"/>
        </pc:sldMkLst>
        <pc:spChg chg="del">
          <ac:chgData name="Sudhakar Reddy" userId="6bd9700a367e69f9" providerId="LiveId" clId="{2E331FAF-B35D-4648-B21F-FCCB09017C5C}" dt="2023-09-04T08:30:51.646" v="761" actId="478"/>
          <ac:spMkLst>
            <pc:docMk/>
            <pc:sldMk cId="876423106" sldId="400"/>
            <ac:spMk id="2" creationId="{92B27791-8D33-4A79-A15A-3F18312BDF8E}"/>
          </ac:spMkLst>
        </pc:spChg>
        <pc:spChg chg="add mod">
          <ac:chgData name="Sudhakar Reddy" userId="6bd9700a367e69f9" providerId="LiveId" clId="{2E331FAF-B35D-4648-B21F-FCCB09017C5C}" dt="2023-09-04T08:31:58.277" v="779"/>
          <ac:spMkLst>
            <pc:docMk/>
            <pc:sldMk cId="876423106" sldId="400"/>
            <ac:spMk id="3" creationId="{A1BC7B75-3F86-BC36-91B2-2D7C24E9DBE8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3" creationId="{0FFF4A36-1279-5F6D-2B67-156D175AAC45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5" creationId="{D17CA04E-20F2-9E07-8450-D8175C1E5CEB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6" creationId="{1ED06E7F-F751-53DE-56D8-5006BC672454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7" creationId="{A8CC742E-C895-A074-EC18-B033D941CC9A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8" creationId="{DF7ED602-2959-BB30-20AA-1522EDE858AD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9" creationId="{BECACC13-A505-9F0F-1C71-D0CC9BF365D6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0" creationId="{602EEF28-D0C6-AA17-71E3-D06B9A852167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1" creationId="{A9278F2F-432A-9AB9-D0BE-2FE1FBE94E2C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2" creationId="{FB8C1D33-001F-430E-3443-ABEF8D54129F}"/>
          </ac:spMkLst>
        </pc:spChg>
      </pc:sldChg>
      <pc:sldChg chg="addSp delSp modSp add mod">
        <pc:chgData name="Sudhakar Reddy" userId="6bd9700a367e69f9" providerId="LiveId" clId="{2E331FAF-B35D-4648-B21F-FCCB09017C5C}" dt="2023-09-04T08:31:46.265" v="778" actId="1076"/>
        <pc:sldMkLst>
          <pc:docMk/>
          <pc:sldMk cId="3594769925" sldId="401"/>
        </pc:sldMkLst>
        <pc:spChg chg="del">
          <ac:chgData name="Sudhakar Reddy" userId="6bd9700a367e69f9" providerId="LiveId" clId="{2E331FAF-B35D-4648-B21F-FCCB09017C5C}" dt="2023-09-04T08:31:01.471" v="763" actId="478"/>
          <ac:spMkLst>
            <pc:docMk/>
            <pc:sldMk cId="3594769925" sldId="401"/>
            <ac:spMk id="2" creationId="{87E70EA0-E071-D160-D2B6-4704CF093B83}"/>
          </ac:spMkLst>
        </pc:spChg>
        <pc:spChg chg="add mod">
          <ac:chgData name="Sudhakar Reddy" userId="6bd9700a367e69f9" providerId="LiveId" clId="{2E331FAF-B35D-4648-B21F-FCCB09017C5C}" dt="2023-09-04T08:31:46.265" v="778" actId="1076"/>
          <ac:spMkLst>
            <pc:docMk/>
            <pc:sldMk cId="3594769925" sldId="401"/>
            <ac:spMk id="4" creationId="{8206E2AD-E72E-22C8-3046-D32349AB92E5}"/>
          </ac:spMkLst>
        </pc:spChg>
      </pc:sldChg>
      <pc:sldChg chg="add">
        <pc:chgData name="Sudhakar Reddy" userId="6bd9700a367e69f9" providerId="LiveId" clId="{2E331FAF-B35D-4648-B21F-FCCB09017C5C}" dt="2023-09-04T08:32:21.799" v="788" actId="2890"/>
        <pc:sldMkLst>
          <pc:docMk/>
          <pc:sldMk cId="3745773765" sldId="402"/>
        </pc:sldMkLst>
      </pc:sldChg>
      <pc:sldChg chg="add">
        <pc:chgData name="Sudhakar Reddy" userId="6bd9700a367e69f9" providerId="LiveId" clId="{2E331FAF-B35D-4648-B21F-FCCB09017C5C}" dt="2023-09-04T08:32:31.739" v="789" actId="2890"/>
        <pc:sldMkLst>
          <pc:docMk/>
          <pc:sldMk cId="4050132698" sldId="403"/>
        </pc:sldMkLst>
      </pc:sldChg>
      <pc:sldChg chg="add">
        <pc:chgData name="Sudhakar Reddy" userId="6bd9700a367e69f9" providerId="LiveId" clId="{2E331FAF-B35D-4648-B21F-FCCB09017C5C}" dt="2023-12-26T12:59:13.183" v="817" actId="2890"/>
        <pc:sldMkLst>
          <pc:docMk/>
          <pc:sldMk cId="583895737" sldId="404"/>
        </pc:sldMkLst>
      </pc:sldChg>
      <pc:sldChg chg="modSp add">
        <pc:chgData name="Sudhakar Reddy" userId="6bd9700a367e69f9" providerId="LiveId" clId="{2E331FAF-B35D-4648-B21F-FCCB09017C5C}" dt="2023-12-26T13:00:36.156" v="840" actId="20577"/>
        <pc:sldMkLst>
          <pc:docMk/>
          <pc:sldMk cId="1573331581" sldId="405"/>
        </pc:sldMkLst>
        <pc:spChg chg="mod">
          <ac:chgData name="Sudhakar Reddy" userId="6bd9700a367e69f9" providerId="LiveId" clId="{2E331FAF-B35D-4648-B21F-FCCB09017C5C}" dt="2023-12-26T13:00:36.156" v="840" actId="20577"/>
          <ac:spMkLst>
            <pc:docMk/>
            <pc:sldMk cId="1573331581" sldId="405"/>
            <ac:spMk id="3" creationId="{A483484C-B6C2-06C3-3EE3-C214C8F3109F}"/>
          </ac:spMkLst>
        </pc:spChg>
      </pc:sldChg>
      <pc:sldChg chg="modSp add mod">
        <pc:chgData name="Sudhakar Reddy" userId="6bd9700a367e69f9" providerId="LiveId" clId="{2E331FAF-B35D-4648-B21F-FCCB09017C5C}" dt="2023-12-26T13:01:27.522" v="850" actId="14100"/>
        <pc:sldMkLst>
          <pc:docMk/>
          <pc:sldMk cId="1255971105" sldId="406"/>
        </pc:sldMkLst>
        <pc:spChg chg="mod">
          <ac:chgData name="Sudhakar Reddy" userId="6bd9700a367e69f9" providerId="LiveId" clId="{2E331FAF-B35D-4648-B21F-FCCB09017C5C}" dt="2023-12-26T13:01:27.522" v="850" actId="14100"/>
          <ac:spMkLst>
            <pc:docMk/>
            <pc:sldMk cId="1255971105" sldId="406"/>
            <ac:spMk id="3" creationId="{A483484C-B6C2-06C3-3EE3-C214C8F3109F}"/>
          </ac:spMkLst>
        </pc:spChg>
      </pc:sldChg>
      <pc:sldMasterChg chg="delSldLayout modSldLayout">
        <pc:chgData name="Sudhakar Reddy" userId="6bd9700a367e69f9" providerId="LiveId" clId="{2E331FAF-B35D-4648-B21F-FCCB09017C5C}" dt="2023-08-26T05:19:43.612" v="671" actId="478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1522603935" sldId="2147483664"/>
          </pc:sldLayoutMkLst>
        </pc:sldLayoutChg>
        <pc:sldLayoutChg chg="delSp mod">
          <pc:chgData name="Sudhakar Reddy" userId="6bd9700a367e69f9" providerId="LiveId" clId="{2E331FAF-B35D-4648-B21F-FCCB09017C5C}" dt="2023-08-25T10:54:31.658" v="39" actId="478"/>
          <pc:sldLayoutMkLst>
            <pc:docMk/>
            <pc:sldMasterMk cId="1809588167" sldId="2147483660"/>
            <pc:sldLayoutMk cId="3180717043" sldId="2147483664"/>
          </pc:sldLayoutMkLst>
          <pc:picChg chg="del">
            <ac:chgData name="Sudhakar Reddy" userId="6bd9700a367e69f9" providerId="LiveId" clId="{2E331FAF-B35D-4648-B21F-FCCB09017C5C}" dt="2023-08-25T10:54:31.658" v="39" actId="478"/>
            <ac:picMkLst>
              <pc:docMk/>
              <pc:sldMasterMk cId="1809588167" sldId="2147483660"/>
              <pc:sldLayoutMk cId="3180717043" sldId="2147483664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85277570" sldId="2147483665"/>
          </pc:sldLayoutMkLst>
        </pc:sldLayoutChg>
        <pc:sldLayoutChg chg="delSp del mod">
          <pc:chgData name="Sudhakar Reddy" userId="6bd9700a367e69f9" providerId="LiveId" clId="{2E331FAF-B35D-4648-B21F-FCCB09017C5C}" dt="2023-08-26T04:43:56.907" v="352" actId="47"/>
          <pc:sldLayoutMkLst>
            <pc:docMk/>
            <pc:sldMasterMk cId="1809588167" sldId="2147483660"/>
            <pc:sldLayoutMk cId="3957909091" sldId="2147483665"/>
          </pc:sldLayoutMkLst>
          <pc:grpChg chg="del">
            <ac:chgData name="Sudhakar Reddy" userId="6bd9700a367e69f9" providerId="LiveId" clId="{2E331FAF-B35D-4648-B21F-FCCB09017C5C}" dt="2023-08-25T11:12:05.018" v="112" actId="478"/>
            <ac:grpSpMkLst>
              <pc:docMk/>
              <pc:sldMasterMk cId="1809588167" sldId="2147483660"/>
              <pc:sldLayoutMk cId="3957909091" sldId="2147483665"/>
              <ac:grpSpMk id="6" creationId="{47409913-280D-4AA1-929A-5E0588F8E2AF}"/>
            </ac:grpSpMkLst>
          </pc:grpChg>
          <pc:picChg chg="del">
            <ac:chgData name="Sudhakar Reddy" userId="6bd9700a367e69f9" providerId="LiveId" clId="{2E331FAF-B35D-4648-B21F-FCCB09017C5C}" dt="2023-08-25T11:12:02.768" v="111" actId="478"/>
            <ac:picMkLst>
              <pc:docMk/>
              <pc:sldMasterMk cId="1809588167" sldId="2147483660"/>
              <pc:sldLayoutMk cId="3957909091" sldId="2147483665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1:03:40.530" v="83" actId="47"/>
          <pc:sldLayoutMkLst>
            <pc:docMk/>
            <pc:sldMasterMk cId="1809588167" sldId="2147483660"/>
            <pc:sldLayoutMk cId="2647569989" sldId="2147483666"/>
          </pc:sldLayoutMkLst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3721612667" sldId="2147483666"/>
          </pc:sldLayoutMkLst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78157941" sldId="2147483667"/>
          </pc:sldLayoutMkLst>
        </pc:sldLayoutChg>
        <pc:sldLayoutChg chg="delSp del mod">
          <pc:chgData name="Sudhakar Reddy" userId="6bd9700a367e69f9" providerId="LiveId" clId="{2E331FAF-B35D-4648-B21F-FCCB09017C5C}" dt="2023-08-26T04:43:56.907" v="352" actId="47"/>
          <pc:sldLayoutMkLst>
            <pc:docMk/>
            <pc:sldMasterMk cId="1809588167" sldId="2147483660"/>
            <pc:sldLayoutMk cId="4126941451" sldId="2147483667"/>
          </pc:sldLayoutMkLst>
          <pc:grpChg chg="del">
            <ac:chgData name="Sudhakar Reddy" userId="6bd9700a367e69f9" providerId="LiveId" clId="{2E331FAF-B35D-4648-B21F-FCCB09017C5C}" dt="2023-08-25T11:12:08.052" v="114" actId="478"/>
            <ac:grpSpMkLst>
              <pc:docMk/>
              <pc:sldMasterMk cId="1809588167" sldId="2147483660"/>
              <pc:sldLayoutMk cId="4126941451" sldId="2147483667"/>
              <ac:grpSpMk id="8" creationId="{691CB19D-0105-4761-9BC5-C0C2535ECE2E}"/>
            </ac:grpSpMkLst>
          </pc:grpChg>
          <pc:picChg chg="del">
            <ac:chgData name="Sudhakar Reddy" userId="6bd9700a367e69f9" providerId="LiveId" clId="{2E331FAF-B35D-4648-B21F-FCCB09017C5C}" dt="2023-08-25T11:12:07.079" v="113" actId="478"/>
            <ac:picMkLst>
              <pc:docMk/>
              <pc:sldMasterMk cId="1809588167" sldId="2147483660"/>
              <pc:sldLayoutMk cId="4126941451" sldId="2147483667"/>
              <ac:picMk id="7" creationId="{B9C7DF00-3CB5-433B-8DFE-3A41D380EF12}"/>
            </ac:picMkLst>
          </pc:picChg>
        </pc:sldLayoutChg>
        <pc:sldLayoutChg chg="delSp del mod">
          <pc:chgData name="Sudhakar Reddy" userId="6bd9700a367e69f9" providerId="LiveId" clId="{2E331FAF-B35D-4648-B21F-FCCB09017C5C}" dt="2023-08-25T11:14:46.031" v="120" actId="47"/>
          <pc:sldLayoutMkLst>
            <pc:docMk/>
            <pc:sldMasterMk cId="1809588167" sldId="2147483660"/>
            <pc:sldLayoutMk cId="728018145" sldId="2147483668"/>
          </pc:sldLayoutMkLst>
          <pc:grpChg chg="del">
            <ac:chgData name="Sudhakar Reddy" userId="6bd9700a367e69f9" providerId="LiveId" clId="{2E331FAF-B35D-4648-B21F-FCCB09017C5C}" dt="2023-08-25T11:12:11.316" v="116" actId="478"/>
            <ac:grpSpMkLst>
              <pc:docMk/>
              <pc:sldMasterMk cId="1809588167" sldId="2147483660"/>
              <pc:sldLayoutMk cId="728018145" sldId="2147483668"/>
              <ac:grpSpMk id="12" creationId="{8DA8D760-4C34-45FE-AA15-72C0CA8E8EE5}"/>
            </ac:grpSpMkLst>
          </pc:grpChg>
          <pc:picChg chg="del">
            <ac:chgData name="Sudhakar Reddy" userId="6bd9700a367e69f9" providerId="LiveId" clId="{2E331FAF-B35D-4648-B21F-FCCB09017C5C}" dt="2023-08-25T11:12:10.268" v="115" actId="478"/>
            <ac:picMkLst>
              <pc:docMk/>
              <pc:sldMasterMk cId="1809588167" sldId="2147483660"/>
              <pc:sldLayoutMk cId="728018145" sldId="2147483668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1:10:06.893" v="100" actId="47"/>
          <pc:sldLayoutMkLst>
            <pc:docMk/>
            <pc:sldMasterMk cId="1809588167" sldId="2147483660"/>
            <pc:sldLayoutMk cId="3140205379" sldId="2147483668"/>
          </pc:sldLayoutMkLst>
        </pc:sldLayoutChg>
        <pc:sldLayoutChg chg="delSp mod">
          <pc:chgData name="Sudhakar Reddy" userId="6bd9700a367e69f9" providerId="LiveId" clId="{2E331FAF-B35D-4648-B21F-FCCB09017C5C}" dt="2023-08-26T05:19:38.519" v="669" actId="478"/>
          <pc:sldLayoutMkLst>
            <pc:docMk/>
            <pc:sldMasterMk cId="1809588167" sldId="2147483660"/>
            <pc:sldLayoutMk cId="4214329480" sldId="2147483668"/>
          </pc:sldLayoutMkLst>
          <pc:grpChg chg="del">
            <ac:chgData name="Sudhakar Reddy" userId="6bd9700a367e69f9" providerId="LiveId" clId="{2E331FAF-B35D-4648-B21F-FCCB09017C5C}" dt="2023-08-26T05:19:38.519" v="669" actId="478"/>
            <ac:grpSpMkLst>
              <pc:docMk/>
              <pc:sldMasterMk cId="1809588167" sldId="2147483660"/>
              <pc:sldLayoutMk cId="4214329480" sldId="2147483668"/>
              <ac:grpSpMk id="12" creationId="{8DA8D760-4C34-45FE-AA15-72C0CA8E8EE5}"/>
            </ac:grpSpMkLst>
          </pc:grpChg>
          <pc:picChg chg="del">
            <ac:chgData name="Sudhakar Reddy" userId="6bd9700a367e69f9" providerId="LiveId" clId="{2E331FAF-B35D-4648-B21F-FCCB09017C5C}" dt="2023-08-26T05:19:37.443" v="668" actId="478"/>
            <ac:picMkLst>
              <pc:docMk/>
              <pc:sldMasterMk cId="1809588167" sldId="2147483660"/>
              <pc:sldLayoutMk cId="4214329480" sldId="2147483668"/>
              <ac:picMk id="7" creationId="{B9C7DF00-3CB5-433B-8DFE-3A41D380EF12}"/>
            </ac:picMkLst>
          </pc:picChg>
        </pc:sldLayoutChg>
        <pc:sldLayoutChg chg="delSp mod">
          <pc:chgData name="Sudhakar Reddy" userId="6bd9700a367e69f9" providerId="LiveId" clId="{2E331FAF-B35D-4648-B21F-FCCB09017C5C}" dt="2023-08-26T05:19:43.612" v="671" actId="478"/>
          <pc:sldLayoutMkLst>
            <pc:docMk/>
            <pc:sldMasterMk cId="1809588167" sldId="2147483660"/>
            <pc:sldLayoutMk cId="3751914775" sldId="2147483669"/>
          </pc:sldLayoutMkLst>
          <pc:grpChg chg="del">
            <ac:chgData name="Sudhakar Reddy" userId="6bd9700a367e69f9" providerId="LiveId" clId="{2E331FAF-B35D-4648-B21F-FCCB09017C5C}" dt="2023-08-26T05:19:43.612" v="671" actId="478"/>
            <ac:grpSpMkLst>
              <pc:docMk/>
              <pc:sldMasterMk cId="1809588167" sldId="2147483660"/>
              <pc:sldLayoutMk cId="3751914775" sldId="2147483669"/>
              <ac:grpSpMk id="8" creationId="{691CB19D-0105-4761-9BC5-C0C2535ECE2E}"/>
            </ac:grpSpMkLst>
          </pc:grpChg>
          <pc:picChg chg="del">
            <ac:chgData name="Sudhakar Reddy" userId="6bd9700a367e69f9" providerId="LiveId" clId="{2E331FAF-B35D-4648-B21F-FCCB09017C5C}" dt="2023-08-26T05:19:42.454" v="670" actId="478"/>
            <ac:picMkLst>
              <pc:docMk/>
              <pc:sldMasterMk cId="1809588167" sldId="2147483660"/>
              <pc:sldLayoutMk cId="3751914775" sldId="2147483669"/>
              <ac:picMk id="7" creationId="{B9C7DF00-3CB5-433B-8DFE-3A41D380EF12}"/>
            </ac:picMkLst>
          </pc:picChg>
        </pc:sldLayoutChg>
      </pc:sldMasterChg>
    </pc:docChg>
  </pc:docChgLst>
  <pc:docChgLst>
    <pc:chgData name="Sudhakar Reddy" userId="6bd9700a367e69f9" providerId="LiveId" clId="{742A791E-06DF-49CD-9D00-FAB9AA267B02}"/>
    <pc:docChg chg="undo custSel addSld delSld modSld">
      <pc:chgData name="Sudhakar Reddy" userId="6bd9700a367e69f9" providerId="LiveId" clId="{742A791E-06DF-49CD-9D00-FAB9AA267B02}" dt="2023-08-16T05:04:03.054" v="609" actId="1038"/>
      <pc:docMkLst>
        <pc:docMk/>
      </pc:docMkLst>
      <pc:sldChg chg="del">
        <pc:chgData name="Sudhakar Reddy" userId="6bd9700a367e69f9" providerId="LiveId" clId="{742A791E-06DF-49CD-9D00-FAB9AA267B02}" dt="2023-08-12T02:44:40.959" v="2" actId="47"/>
        <pc:sldMkLst>
          <pc:docMk/>
          <pc:sldMk cId="892585472" sldId="259"/>
        </pc:sldMkLst>
      </pc:sldChg>
      <pc:sldChg chg="add">
        <pc:chgData name="Sudhakar Reddy" userId="6bd9700a367e69f9" providerId="LiveId" clId="{742A791E-06DF-49CD-9D00-FAB9AA267B02}" dt="2023-08-12T02:44:37.828" v="1"/>
        <pc:sldMkLst>
          <pc:docMk/>
          <pc:sldMk cId="1137220246" sldId="260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1350834261" sldId="260"/>
        </pc:sldMkLst>
      </pc:sldChg>
      <pc:sldChg chg="add">
        <pc:chgData name="Sudhakar Reddy" userId="6bd9700a367e69f9" providerId="LiveId" clId="{742A791E-06DF-49CD-9D00-FAB9AA267B02}" dt="2023-08-12T02:44:37.828" v="1"/>
        <pc:sldMkLst>
          <pc:docMk/>
          <pc:sldMk cId="1350834261" sldId="261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3659794103" sldId="261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319238361" sldId="262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182577618" sldId="263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4490649" sldId="267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413667883" sldId="268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484965006" sldId="269"/>
        </pc:sldMkLst>
      </pc:sldChg>
      <pc:sldChg chg="add del">
        <pc:chgData name="Sudhakar Reddy" userId="6bd9700a367e69f9" providerId="LiveId" clId="{742A791E-06DF-49CD-9D00-FAB9AA267B02}" dt="2023-08-12T03:17:30.258" v="603" actId="47"/>
        <pc:sldMkLst>
          <pc:docMk/>
          <pc:sldMk cId="98552159" sldId="364"/>
        </pc:sldMkLst>
      </pc:sldChg>
      <pc:sldChg chg="modSp add mod">
        <pc:chgData name="Sudhakar Reddy" userId="6bd9700a367e69f9" providerId="LiveId" clId="{742A791E-06DF-49CD-9D00-FAB9AA267B02}" dt="2023-08-12T03:17:25.433" v="602" actId="20577"/>
        <pc:sldMkLst>
          <pc:docMk/>
          <pc:sldMk cId="3433187425" sldId="365"/>
        </pc:sldMkLst>
        <pc:spChg chg="mod">
          <ac:chgData name="Sudhakar Reddy" userId="6bd9700a367e69f9" providerId="LiveId" clId="{742A791E-06DF-49CD-9D00-FAB9AA267B02}" dt="2023-08-12T03:17:25.433" v="602" actId="20577"/>
          <ac:spMkLst>
            <pc:docMk/>
            <pc:sldMk cId="3433187425" sldId="365"/>
            <ac:spMk id="5" creationId="{FF192B49-32F2-F0AD-CC20-465030BD74C4}"/>
          </ac:spMkLst>
        </pc:spChg>
      </pc:sldChg>
      <pc:sldChg chg="modSp add mod modAnim">
        <pc:chgData name="Sudhakar Reddy" userId="6bd9700a367e69f9" providerId="LiveId" clId="{742A791E-06DF-49CD-9D00-FAB9AA267B02}" dt="2023-08-16T05:04:03.054" v="609" actId="1038"/>
        <pc:sldMkLst>
          <pc:docMk/>
          <pc:sldMk cId="105342377" sldId="366"/>
        </pc:sldMkLst>
        <pc:spChg chg="mod">
          <ac:chgData name="Sudhakar Reddy" userId="6bd9700a367e69f9" providerId="LiveId" clId="{742A791E-06DF-49CD-9D00-FAB9AA267B02}" dt="2023-08-16T05:04:03.054" v="609" actId="1038"/>
          <ac:spMkLst>
            <pc:docMk/>
            <pc:sldMk cId="105342377" sldId="366"/>
            <ac:spMk id="4" creationId="{C155FACC-4681-AE4A-EB2F-346194CFB34F}"/>
          </ac:spMkLst>
        </pc:spChg>
        <pc:spChg chg="mod">
          <ac:chgData name="Sudhakar Reddy" userId="6bd9700a367e69f9" providerId="LiveId" clId="{742A791E-06DF-49CD-9D00-FAB9AA267B02}" dt="2023-08-12T02:46:28.972" v="32" actId="1076"/>
          <ac:spMkLst>
            <pc:docMk/>
            <pc:sldMk cId="105342377" sldId="366"/>
            <ac:spMk id="5" creationId="{0CA9150F-C985-9AA2-A298-23087A978FAA}"/>
          </ac:spMkLst>
        </pc:spChg>
        <pc:spChg chg="mod">
          <ac:chgData name="Sudhakar Reddy" userId="6bd9700a367e69f9" providerId="LiveId" clId="{742A791E-06DF-49CD-9D00-FAB9AA267B02}" dt="2023-08-12T02:46:43.753" v="34" actId="552"/>
          <ac:spMkLst>
            <pc:docMk/>
            <pc:sldMk cId="105342377" sldId="366"/>
            <ac:spMk id="6" creationId="{73F817F1-B716-DCC4-02FD-CC298B98E28B}"/>
          </ac:spMkLst>
        </pc:spChg>
        <pc:spChg chg="mod">
          <ac:chgData name="Sudhakar Reddy" userId="6bd9700a367e69f9" providerId="LiveId" clId="{742A791E-06DF-49CD-9D00-FAB9AA267B02}" dt="2023-08-12T02:46:22.343" v="31" actId="108"/>
          <ac:spMkLst>
            <pc:docMk/>
            <pc:sldMk cId="105342377" sldId="366"/>
            <ac:spMk id="8" creationId="{37411121-FF4A-1438-7CF3-D667440721B9}"/>
          </ac:spMkLst>
        </pc:spChg>
        <pc:spChg chg="mod">
          <ac:chgData name="Sudhakar Reddy" userId="6bd9700a367e69f9" providerId="LiveId" clId="{742A791E-06DF-49CD-9D00-FAB9AA267B02}" dt="2023-08-12T02:46:34.517" v="33" actId="1076"/>
          <ac:spMkLst>
            <pc:docMk/>
            <pc:sldMk cId="105342377" sldId="366"/>
            <ac:spMk id="9" creationId="{0865C71D-7697-E984-C131-50920648EA6A}"/>
          </ac:spMkLst>
        </pc:spChg>
        <pc:spChg chg="mod">
          <ac:chgData name="Sudhakar Reddy" userId="6bd9700a367e69f9" providerId="LiveId" clId="{742A791E-06DF-49CD-9D00-FAB9AA267B02}" dt="2023-08-12T02:46:43.753" v="34" actId="552"/>
          <ac:spMkLst>
            <pc:docMk/>
            <pc:sldMk cId="105342377" sldId="366"/>
            <ac:spMk id="13" creationId="{E9881FB6-81E6-0C4B-59D5-6E1984D2DB68}"/>
          </ac:spMkLst>
        </pc:spChg>
        <pc:spChg chg="mod">
          <ac:chgData name="Sudhakar Reddy" userId="6bd9700a367e69f9" providerId="LiveId" clId="{742A791E-06DF-49CD-9D00-FAB9AA267B02}" dt="2023-08-12T02:46:50.116" v="36" actId="14100"/>
          <ac:spMkLst>
            <pc:docMk/>
            <pc:sldMk cId="105342377" sldId="366"/>
            <ac:spMk id="14" creationId="{92CB44D6-85FC-9945-D250-4354AF868415}"/>
          </ac:spMkLst>
        </pc:spChg>
      </pc:sldChg>
      <pc:sldChg chg="addSp delSp modSp add mod delAnim modAnim">
        <pc:chgData name="Sudhakar Reddy" userId="6bd9700a367e69f9" providerId="LiveId" clId="{742A791E-06DF-49CD-9D00-FAB9AA267B02}" dt="2023-08-12T02:50:49.909" v="77" actId="14100"/>
        <pc:sldMkLst>
          <pc:docMk/>
          <pc:sldMk cId="2677497721" sldId="367"/>
        </pc:sldMkLst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9" creationId="{0865C71D-7697-E984-C131-50920648EA6A}"/>
          </ac:spMkLst>
        </pc:spChg>
        <pc:spChg chg="mod">
          <ac:chgData name="Sudhakar Reddy" userId="6bd9700a367e69f9" providerId="LiveId" clId="{742A791E-06DF-49CD-9D00-FAB9AA267B02}" dt="2023-08-12T02:49:58.806" v="70" actId="14100"/>
          <ac:spMkLst>
            <pc:docMk/>
            <pc:sldMk cId="2677497721" sldId="367"/>
            <ac:spMk id="10" creationId="{3757313A-AF0B-52D6-7CB9-122C77B6481A}"/>
          </ac:spMkLst>
        </pc:spChg>
        <pc:spChg chg="mod">
          <ac:chgData name="Sudhakar Reddy" userId="6bd9700a367e69f9" providerId="LiveId" clId="{742A791E-06DF-49CD-9D00-FAB9AA267B02}" dt="2023-08-12T02:47:42.026" v="42" actId="108"/>
          <ac:spMkLst>
            <pc:docMk/>
            <pc:sldMk cId="2677497721" sldId="367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2:47:29.508" v="41" actId="478"/>
          <ac:spMkLst>
            <pc:docMk/>
            <pc:sldMk cId="2677497721" sldId="367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6" creationId="{DF0C9C5E-6E8A-86BB-8B67-61A5CBAE9E54}"/>
          </ac:spMkLst>
        </pc:spChg>
        <pc:spChg chg="mod">
          <ac:chgData name="Sudhakar Reddy" userId="6bd9700a367e69f9" providerId="LiveId" clId="{742A791E-06DF-49CD-9D00-FAB9AA267B02}" dt="2023-08-12T02:50:10.843" v="74" actId="20577"/>
          <ac:spMkLst>
            <pc:docMk/>
            <pc:sldMk cId="2677497721" sldId="367"/>
            <ac:spMk id="17" creationId="{D66474A1-B178-DDAC-1F68-7C8CE89873C9}"/>
          </ac:spMkLst>
        </pc:spChg>
        <pc:spChg chg="mod">
          <ac:chgData name="Sudhakar Reddy" userId="6bd9700a367e69f9" providerId="LiveId" clId="{742A791E-06DF-49CD-9D00-FAB9AA267B02}" dt="2023-08-12T02:50:04.829" v="72" actId="20577"/>
          <ac:spMkLst>
            <pc:docMk/>
            <pc:sldMk cId="2677497721" sldId="367"/>
            <ac:spMk id="18" creationId="{3089672B-E0B7-3CE3-2AB6-4CA27551B9BA}"/>
          </ac:spMkLst>
        </pc:spChg>
        <pc:spChg chg="mod">
          <ac:chgData name="Sudhakar Reddy" userId="6bd9700a367e69f9" providerId="LiveId" clId="{742A791E-06DF-49CD-9D00-FAB9AA267B02}" dt="2023-08-12T02:50:27.644" v="76" actId="207"/>
          <ac:spMkLst>
            <pc:docMk/>
            <pc:sldMk cId="2677497721" sldId="367"/>
            <ac:spMk id="19" creationId="{DBA45053-0101-805A-EB87-9376518EB2C0}"/>
          </ac:spMkLst>
        </pc:spChg>
        <pc:spChg chg="add del mod">
          <ac:chgData name="Sudhakar Reddy" userId="6bd9700a367e69f9" providerId="LiveId" clId="{742A791E-06DF-49CD-9D00-FAB9AA267B02}" dt="2023-08-12T02:49:28.847" v="64" actId="1076"/>
          <ac:spMkLst>
            <pc:docMk/>
            <pc:sldMk cId="2677497721" sldId="367"/>
            <ac:spMk id="21" creationId="{369DA943-6862-AA5C-69D1-8E3068B06546}"/>
          </ac:spMkLst>
        </pc:spChg>
        <pc:spChg chg="add del mod">
          <ac:chgData name="Sudhakar Reddy" userId="6bd9700a367e69f9" providerId="LiveId" clId="{742A791E-06DF-49CD-9D00-FAB9AA267B02}" dt="2023-08-12T02:49:38.601" v="65" actId="1076"/>
          <ac:spMkLst>
            <pc:docMk/>
            <pc:sldMk cId="2677497721" sldId="367"/>
            <ac:spMk id="22" creationId="{34D0BA40-0C9C-E4F5-5181-28F7E40B387A}"/>
          </ac:spMkLst>
        </pc:spChg>
        <pc:spChg chg="add del mod">
          <ac:chgData name="Sudhakar Reddy" userId="6bd9700a367e69f9" providerId="LiveId" clId="{742A791E-06DF-49CD-9D00-FAB9AA267B02}" dt="2023-08-12T02:49:48.123" v="67" actId="1076"/>
          <ac:spMkLst>
            <pc:docMk/>
            <pc:sldMk cId="2677497721" sldId="367"/>
            <ac:spMk id="23" creationId="{510D4965-11AC-12A7-75CC-0C735DB0A563}"/>
          </ac:spMkLst>
        </pc:spChg>
        <pc:grpChg chg="add del mod">
          <ac:chgData name="Sudhakar Reddy" userId="6bd9700a367e69f9" providerId="LiveId" clId="{742A791E-06DF-49CD-9D00-FAB9AA267B02}" dt="2023-08-12T02:49:58.806" v="70" actId="14100"/>
          <ac:grpSpMkLst>
            <pc:docMk/>
            <pc:sldMk cId="2677497721" sldId="367"/>
            <ac:grpSpMk id="3" creationId="{044673F4-5A22-5D83-BD6A-A43F275D4BAD}"/>
          </ac:grpSpMkLst>
        </pc:grpChg>
        <pc:cxnChg chg="mod">
          <ac:chgData name="Sudhakar Reddy" userId="6bd9700a367e69f9" providerId="LiveId" clId="{742A791E-06DF-49CD-9D00-FAB9AA267B02}" dt="2023-08-12T02:50:18.319" v="75" actId="14100"/>
          <ac:cxnSpMkLst>
            <pc:docMk/>
            <pc:sldMk cId="2677497721" sldId="367"/>
            <ac:cxnSpMk id="20" creationId="{93F3D96B-6482-071B-B906-B7D1B953836E}"/>
          </ac:cxnSpMkLst>
        </pc:cxnChg>
        <pc:cxnChg chg="add del mod">
          <ac:chgData name="Sudhakar Reddy" userId="6bd9700a367e69f9" providerId="LiveId" clId="{742A791E-06DF-49CD-9D00-FAB9AA267B02}" dt="2023-08-12T02:49:28.847" v="64" actId="1076"/>
          <ac:cxnSpMkLst>
            <pc:docMk/>
            <pc:sldMk cId="2677497721" sldId="367"/>
            <ac:cxnSpMk id="24" creationId="{C52E8BF9-2CDD-B411-D2C9-4871D0086F54}"/>
          </ac:cxnSpMkLst>
        </pc:cxnChg>
        <pc:cxnChg chg="add del mod">
          <ac:chgData name="Sudhakar Reddy" userId="6bd9700a367e69f9" providerId="LiveId" clId="{742A791E-06DF-49CD-9D00-FAB9AA267B02}" dt="2023-08-12T02:50:49.909" v="77" actId="14100"/>
          <ac:cxnSpMkLst>
            <pc:docMk/>
            <pc:sldMk cId="2677497721" sldId="367"/>
            <ac:cxnSpMk id="25" creationId="{1D13BF3A-6742-206B-464A-DB6C3DBCFB93}"/>
          </ac:cxnSpMkLst>
        </pc:cxnChg>
        <pc:cxnChg chg="add del mod">
          <ac:chgData name="Sudhakar Reddy" userId="6bd9700a367e69f9" providerId="LiveId" clId="{742A791E-06DF-49CD-9D00-FAB9AA267B02}" dt="2023-08-12T02:49:48.123" v="67" actId="1076"/>
          <ac:cxnSpMkLst>
            <pc:docMk/>
            <pc:sldMk cId="2677497721" sldId="367"/>
            <ac:cxnSpMk id="26" creationId="{822A1CAC-9ED7-A7A0-0D11-533135AD6F6B}"/>
          </ac:cxnSpMkLst>
        </pc:cxnChg>
      </pc:sldChg>
      <pc:sldChg chg="addSp delSp modSp add mod addAnim delAnim modAnim">
        <pc:chgData name="Sudhakar Reddy" userId="6bd9700a367e69f9" providerId="LiveId" clId="{742A791E-06DF-49CD-9D00-FAB9AA267B02}" dt="2023-08-12T03:05:14.016" v="333" actId="207"/>
        <pc:sldMkLst>
          <pc:docMk/>
          <pc:sldMk cId="2193053486" sldId="368"/>
        </pc:sldMkLst>
        <pc:spChg chg="mod">
          <ac:chgData name="Sudhakar Reddy" userId="6bd9700a367e69f9" providerId="LiveId" clId="{742A791E-06DF-49CD-9D00-FAB9AA267B02}" dt="2023-08-12T02:51:10.474" v="97" actId="20577"/>
          <ac:spMkLst>
            <pc:docMk/>
            <pc:sldMk cId="2193053486" sldId="368"/>
            <ac:spMk id="2" creationId="{876B2EE6-BD14-B10A-8A32-A35E464CD5BA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" creationId="{28F48AE5-F225-F6EF-43CD-1FFA28D04ECE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9" creationId="{0865C71D-7697-E984-C131-50920648EA6A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0" creationId="{0515F5D9-2E9F-FF5E-AFEE-7F8CB86ECC87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6" creationId="{DF0C9C5E-6E8A-86BB-8B67-61A5CBAE9E54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7" creationId="{30684B43-013D-A585-8CA3-431B59F611F6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8" creationId="{105A5306-25DC-A6EA-11C1-D0DBBDA95C98}"/>
          </ac:spMkLst>
        </pc:spChg>
        <pc:spChg chg="add mod">
          <ac:chgData name="Sudhakar Reddy" userId="6bd9700a367e69f9" providerId="LiveId" clId="{742A791E-06DF-49CD-9D00-FAB9AA267B02}" dt="2023-08-12T03:05:07.228" v="331" actId="207"/>
          <ac:spMkLst>
            <pc:docMk/>
            <pc:sldMk cId="2193053486" sldId="368"/>
            <ac:spMk id="19" creationId="{A079CF6A-E74A-AC70-B303-475E35FE583C}"/>
          </ac:spMkLst>
        </pc:spChg>
        <pc:spChg chg="add mod">
          <ac:chgData name="Sudhakar Reddy" userId="6bd9700a367e69f9" providerId="LiveId" clId="{742A791E-06DF-49CD-9D00-FAB9AA267B02}" dt="2023-08-12T03:05:10.304" v="332" actId="207"/>
          <ac:spMkLst>
            <pc:docMk/>
            <pc:sldMk cId="2193053486" sldId="368"/>
            <ac:spMk id="20" creationId="{7087510C-77DB-8509-1454-BF5F5C06A0D5}"/>
          </ac:spMkLst>
        </pc:spChg>
        <pc:spChg chg="add mod">
          <ac:chgData name="Sudhakar Reddy" userId="6bd9700a367e69f9" providerId="LiveId" clId="{742A791E-06DF-49CD-9D00-FAB9AA267B02}" dt="2023-08-12T03:05:14.016" v="333" actId="207"/>
          <ac:spMkLst>
            <pc:docMk/>
            <pc:sldMk cId="2193053486" sldId="368"/>
            <ac:spMk id="21" creationId="{29AB9905-5836-9047-2FC0-9CB28185047B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2" creationId="{A7A6B9F7-96BE-E465-1260-BCEA9E5EB901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3" creationId="{636DA194-5C42-213D-074E-09EB6FD65ECB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4" creationId="{44E695FF-3FCF-D243-1884-B028C2488D89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5" creationId="{B3E7CBFF-8120-B789-31A3-0E85A0C751A6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6" creationId="{F55AD89A-B758-8DDC-D458-744575FD2330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7" creationId="{EC74D779-9729-E991-52BA-B4D10034EB93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4" creationId="{7A4FFC99-2AFF-A780-71CA-E4DEE83A4B48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5" creationId="{6CA5CDD1-AA82-37F3-1462-BB8C91833713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6" creationId="{286ADD56-20FD-54EC-B6DC-FEB20E0DC7BB}"/>
          </ac:spMkLst>
        </pc:spChg>
        <pc:cxnChg chg="add del mod">
          <ac:chgData name="Sudhakar Reddy" userId="6bd9700a367e69f9" providerId="LiveId" clId="{742A791E-06DF-49CD-9D00-FAB9AA267B02}" dt="2023-08-12T02:57:46.621" v="222" actId="478"/>
          <ac:cxnSpMkLst>
            <pc:docMk/>
            <pc:sldMk cId="2193053486" sldId="368"/>
            <ac:cxnSpMk id="28" creationId="{9D6F70BF-2FC5-635E-D737-F100B478A730}"/>
          </ac:cxnSpMkLst>
        </pc:cxnChg>
        <pc:cxnChg chg="add del mod">
          <ac:chgData name="Sudhakar Reddy" userId="6bd9700a367e69f9" providerId="LiveId" clId="{742A791E-06DF-49CD-9D00-FAB9AA267B02}" dt="2023-08-12T02:57:55.533" v="224" actId="478"/>
          <ac:cxnSpMkLst>
            <pc:docMk/>
            <pc:sldMk cId="2193053486" sldId="368"/>
            <ac:cxnSpMk id="29" creationId="{592E80AF-9D29-7B11-6537-2E51CCC65E41}"/>
          </ac:cxnSpMkLst>
        </pc:cxnChg>
        <pc:cxnChg chg="add del mod">
          <ac:chgData name="Sudhakar Reddy" userId="6bd9700a367e69f9" providerId="LiveId" clId="{742A791E-06DF-49CD-9D00-FAB9AA267B02}" dt="2023-08-12T02:57:55.533" v="224" actId="478"/>
          <ac:cxnSpMkLst>
            <pc:docMk/>
            <pc:sldMk cId="2193053486" sldId="368"/>
            <ac:cxnSpMk id="30" creationId="{9B772F83-AB87-8CB5-FAFD-8BCD10B7A7F7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1" creationId="{23C3AC23-D3DE-E8FC-40B8-ADBA73A67F1A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2" creationId="{97A9DCBF-39C3-A33A-BB6C-C83EAE4BB3C7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3" creationId="{A3E26548-15B0-A970-84B8-E65C5BE9E32C}"/>
          </ac:cxnSpMkLst>
        </pc:cxnChg>
        <pc:cxnChg chg="add del">
          <ac:chgData name="Sudhakar Reddy" userId="6bd9700a367e69f9" providerId="LiveId" clId="{742A791E-06DF-49CD-9D00-FAB9AA267B02}" dt="2023-08-12T02:57:19.853" v="220" actId="11529"/>
          <ac:cxnSpMkLst>
            <pc:docMk/>
            <pc:sldMk cId="2193053486" sldId="368"/>
            <ac:cxnSpMk id="60" creationId="{F896C7C5-C5E1-2BCB-D7A3-8BFCD6BC89CD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62" creationId="{D78789C0-1818-44EE-2AF4-3FCFC7D9A9F2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65" creationId="{5093A7A6-F68B-97BB-3C48-5BC7F6751D2A}"/>
          </ac:cxnSpMkLst>
        </pc:cxnChg>
        <pc:cxnChg chg="add del mod">
          <ac:chgData name="Sudhakar Reddy" userId="6bd9700a367e69f9" providerId="LiveId" clId="{742A791E-06DF-49CD-9D00-FAB9AA267B02}" dt="2023-08-12T02:59:04.129" v="244" actId="478"/>
          <ac:cxnSpMkLst>
            <pc:docMk/>
            <pc:sldMk cId="2193053486" sldId="368"/>
            <ac:cxnSpMk id="68" creationId="{4C74AE3A-1B9C-0530-3D12-03DF7856057B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75" creationId="{B6DBABB1-7A7B-586E-4778-64E47613BAED}"/>
          </ac:cxnSpMkLst>
        </pc:cxnChg>
      </pc:sldChg>
      <pc:sldChg chg="addSp delSp modSp add mod delAnim modAnim">
        <pc:chgData name="Sudhakar Reddy" userId="6bd9700a367e69f9" providerId="LiveId" clId="{742A791E-06DF-49CD-9D00-FAB9AA267B02}" dt="2023-08-12T03:04:49.816" v="329" actId="207"/>
        <pc:sldMkLst>
          <pc:docMk/>
          <pc:sldMk cId="1623274309" sldId="369"/>
        </pc:sldMkLst>
        <pc:spChg chg="mod">
          <ac:chgData name="Sudhakar Reddy" userId="6bd9700a367e69f9" providerId="LiveId" clId="{742A791E-06DF-49CD-9D00-FAB9AA267B02}" dt="2023-08-12T03:02:45.209" v="303" actId="20577"/>
          <ac:spMkLst>
            <pc:docMk/>
            <pc:sldMk cId="1623274309" sldId="369"/>
            <ac:spMk id="2" creationId="{876B2EE6-BD14-B10A-8A32-A35E464CD5B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9" creationId="{0865C71D-7697-E984-C131-50920648EA6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6" creationId="{DF0C9C5E-6E8A-86BB-8B67-61A5CBAE9E54}"/>
          </ac:spMkLst>
        </pc:spChg>
        <pc:spChg chg="add mod">
          <ac:chgData name="Sudhakar Reddy" userId="6bd9700a367e69f9" providerId="LiveId" clId="{742A791E-06DF-49CD-9D00-FAB9AA267B02}" dt="2023-08-12T03:04:49.816" v="329" actId="207"/>
          <ac:spMkLst>
            <pc:docMk/>
            <pc:sldMk cId="1623274309" sldId="369"/>
            <ac:spMk id="23" creationId="{D6307358-82CB-A247-8166-188C869B7C54}"/>
          </ac:spMkLst>
        </pc:spChg>
        <pc:spChg chg="add mod">
          <ac:chgData name="Sudhakar Reddy" userId="6bd9700a367e69f9" providerId="LiveId" clId="{742A791E-06DF-49CD-9D00-FAB9AA267B02}" dt="2023-08-12T03:04:49.816" v="329" actId="207"/>
          <ac:spMkLst>
            <pc:docMk/>
            <pc:sldMk cId="1623274309" sldId="369"/>
            <ac:spMk id="24" creationId="{8CAFA73C-4713-6E7F-00AD-7C4222EF1303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5" creationId="{7993B9AC-FD91-0A4F-D1B8-29DEC9BC2D8B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6" creationId="{BC30845C-DF12-439E-DD23-70ED1D2FFD8E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7" creationId="{3768E4E3-932B-5824-7B73-9A50E6F8E7A4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8" creationId="{5F91226F-5F72-FFFB-DDBA-17D8FDC17149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9" creationId="{84D81277-A7C8-897C-C2A2-E02FF1B0E4D5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0" creationId="{FCD89DBC-CF5D-DB01-95F6-D6625CD147C9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1" creationId="{6360BC67-44A8-397D-2A43-8BC609FE966D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2" creationId="{7AD47209-9AEA-9CD0-B3B1-06F1A38406C7}"/>
          </ac:spMkLst>
        </pc:spChg>
        <pc:grpChg chg="add mod">
          <ac:chgData name="Sudhakar Reddy" userId="6bd9700a367e69f9" providerId="LiveId" clId="{742A791E-06DF-49CD-9D00-FAB9AA267B02}" dt="2023-08-12T03:03:37.097" v="312" actId="1076"/>
          <ac:grpSpMkLst>
            <pc:docMk/>
            <pc:sldMk cId="1623274309" sldId="369"/>
            <ac:grpSpMk id="3" creationId="{8DDFF27C-CB79-C0FD-7133-0A90CBDC4FE0}"/>
          </ac:grpSpMkLst>
        </pc:grpChg>
        <pc:grpChg chg="mod">
          <ac:chgData name="Sudhakar Reddy" userId="6bd9700a367e69f9" providerId="LiveId" clId="{742A791E-06DF-49CD-9D00-FAB9AA267B02}" dt="2023-08-12T03:03:02.621" v="305"/>
          <ac:grpSpMkLst>
            <pc:docMk/>
            <pc:sldMk cId="1623274309" sldId="369"/>
            <ac:grpSpMk id="10" creationId="{6D8D3446-1E51-E56C-C3C1-EBA8EC8AF099}"/>
          </ac:grpSpMkLst>
        </pc:grp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7" creationId="{9351F623-6264-2EDC-0374-C37F5D83779D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8" creationId="{8EBD178D-587C-0173-994F-DA59C525010C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9" creationId="{1395BB1C-B1B6-9AF3-B90B-549F9BDE075C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0" creationId="{0034E489-6CFD-A08B-F78B-6A3CCDA6AD5D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1" creationId="{7512FDEF-961D-680C-7C8A-9319A5F18404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2" creationId="{4D182627-CB1C-EE50-91CA-37ECDA2641C3}"/>
          </ac:cxnSpMkLst>
        </pc:cxnChg>
      </pc:sldChg>
      <pc:sldChg chg="addSp delSp modSp add mod delAnim modAnim">
        <pc:chgData name="Sudhakar Reddy" userId="6bd9700a367e69f9" providerId="LiveId" clId="{742A791E-06DF-49CD-9D00-FAB9AA267B02}" dt="2023-08-12T03:09:20.072" v="432" actId="465"/>
        <pc:sldMkLst>
          <pc:docMk/>
          <pc:sldMk cId="3774262534" sldId="370"/>
        </pc:sldMkLst>
        <pc:spChg chg="mod">
          <ac:chgData name="Sudhakar Reddy" userId="6bd9700a367e69f9" providerId="LiveId" clId="{742A791E-06DF-49CD-9D00-FAB9AA267B02}" dt="2023-08-12T03:06:21.642" v="353" actId="20577"/>
          <ac:spMkLst>
            <pc:docMk/>
            <pc:sldMk cId="3774262534" sldId="370"/>
            <ac:spMk id="2" creationId="{876B2EE6-BD14-B10A-8A32-A35E464CD5BA}"/>
          </ac:spMkLst>
        </pc:spChg>
        <pc:spChg chg="add del mod">
          <ac:chgData name="Sudhakar Reddy" userId="6bd9700a367e69f9" providerId="LiveId" clId="{742A791E-06DF-49CD-9D00-FAB9AA267B02}" dt="2023-08-12T03:08:19.592" v="381" actId="478"/>
          <ac:spMkLst>
            <pc:docMk/>
            <pc:sldMk cId="3774262534" sldId="370"/>
            <ac:spMk id="3" creationId="{1C85EC45-89B2-B165-4AF1-611D5F5E22C3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9" creationId="{0865C71D-7697-E984-C131-50920648EA6A}"/>
          </ac:spMkLst>
        </pc:spChg>
        <pc:spChg chg="add del mod">
          <ac:chgData name="Sudhakar Reddy" userId="6bd9700a367e69f9" providerId="LiveId" clId="{742A791E-06DF-49CD-9D00-FAB9AA267B02}" dt="2023-08-12T03:07:57.454" v="375" actId="478"/>
          <ac:spMkLst>
            <pc:docMk/>
            <pc:sldMk cId="3774262534" sldId="370"/>
            <ac:spMk id="10" creationId="{2A574D1F-4C09-9456-6977-8EE302D3FA3B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6" creationId="{DF0C9C5E-6E8A-86BB-8B67-61A5CBAE9E54}"/>
          </ac:spMkLst>
        </pc:spChg>
        <pc:spChg chg="add del mod">
          <ac:chgData name="Sudhakar Reddy" userId="6bd9700a367e69f9" providerId="LiveId" clId="{742A791E-06DF-49CD-9D00-FAB9AA267B02}" dt="2023-08-12T03:08:16.012" v="380" actId="478"/>
          <ac:spMkLst>
            <pc:docMk/>
            <pc:sldMk cId="3774262534" sldId="370"/>
            <ac:spMk id="17" creationId="{F6571F96-E0E3-8C70-BDA5-092FC8AAB6B7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18" creationId="{66812065-02E8-B849-61A0-069403CA88B0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19" creationId="{63C29239-2A76-E8A7-E509-BA876AA91894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20" creationId="{678CF416-55E7-562B-F9DD-A37EA368B1C3}"/>
          </ac:spMkLst>
        </pc:spChg>
        <pc:spChg chg="add mod">
          <ac:chgData name="Sudhakar Reddy" userId="6bd9700a367e69f9" providerId="LiveId" clId="{742A791E-06DF-49CD-9D00-FAB9AA267B02}" dt="2023-08-12T03:09:02.873" v="392" actId="1035"/>
          <ac:spMkLst>
            <pc:docMk/>
            <pc:sldMk cId="3774262534" sldId="370"/>
            <ac:spMk id="21" creationId="{8F4E7AFD-D8DF-F69B-ED20-697FFD51EDF9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2" creationId="{C3B8C030-D19B-749A-AF8E-338510AD9D70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3" creationId="{EC123915-3CBE-0836-F1AB-743F57DD6138}"/>
          </ac:spMkLst>
        </pc:spChg>
        <pc:spChg chg="add mod">
          <ac:chgData name="Sudhakar Reddy" userId="6bd9700a367e69f9" providerId="LiveId" clId="{742A791E-06DF-49CD-9D00-FAB9AA267B02}" dt="2023-08-12T03:07:48.773" v="373" actId="571"/>
          <ac:spMkLst>
            <pc:docMk/>
            <pc:sldMk cId="3774262534" sldId="370"/>
            <ac:spMk id="24" creationId="{312EC3F6-314B-F172-5AD3-7C13C732463F}"/>
          </ac:spMkLst>
        </pc:spChg>
        <pc:spChg chg="add mod">
          <ac:chgData name="Sudhakar Reddy" userId="6bd9700a367e69f9" providerId="LiveId" clId="{742A791E-06DF-49CD-9D00-FAB9AA267B02}" dt="2023-08-12T03:07:48.773" v="373" actId="571"/>
          <ac:spMkLst>
            <pc:docMk/>
            <pc:sldMk cId="3774262534" sldId="370"/>
            <ac:spMk id="25" creationId="{B9DCCAE1-F984-7CB6-9AC3-8178C001167D}"/>
          </ac:spMkLst>
        </pc:spChg>
        <pc:spChg chg="add del mod">
          <ac:chgData name="Sudhakar Reddy" userId="6bd9700a367e69f9" providerId="LiveId" clId="{742A791E-06DF-49CD-9D00-FAB9AA267B02}" dt="2023-08-12T03:07:57.454" v="375" actId="478"/>
          <ac:spMkLst>
            <pc:docMk/>
            <pc:sldMk cId="3774262534" sldId="370"/>
            <ac:spMk id="26" creationId="{0B066030-3463-48E9-12E2-E0D172DFE922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7" creationId="{FBE06F4F-D474-1325-3381-1337FADD1E75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8" creationId="{CB987EA0-5E3C-90DA-DE83-21B38BBF95B0}"/>
          </ac:spMkLst>
        </pc:spChg>
        <pc:spChg chg="add del mod">
          <ac:chgData name="Sudhakar Reddy" userId="6bd9700a367e69f9" providerId="LiveId" clId="{742A791E-06DF-49CD-9D00-FAB9AA267B02}" dt="2023-08-12T03:08:16.012" v="380" actId="478"/>
          <ac:spMkLst>
            <pc:docMk/>
            <pc:sldMk cId="3774262534" sldId="370"/>
            <ac:spMk id="29" creationId="{BFC151FA-007E-4350-96EE-14F95E420A45}"/>
          </ac:spMkLst>
        </pc:spChg>
        <pc:spChg chg="add mod">
          <ac:chgData name="Sudhakar Reddy" userId="6bd9700a367e69f9" providerId="LiveId" clId="{742A791E-06DF-49CD-9D00-FAB9AA267B02}" dt="2023-08-12T03:09:11.728" v="431" actId="1036"/>
          <ac:spMkLst>
            <pc:docMk/>
            <pc:sldMk cId="3774262534" sldId="370"/>
            <ac:spMk id="30" creationId="{257C320A-B3DD-BF31-3679-0D432256AD1F}"/>
          </ac:spMkLst>
        </pc:spChg>
      </pc:sldChg>
      <pc:sldChg chg="addSp delSp modSp add mod delAnim modAnim">
        <pc:chgData name="Sudhakar Reddy" userId="6bd9700a367e69f9" providerId="LiveId" clId="{742A791E-06DF-49CD-9D00-FAB9AA267B02}" dt="2023-08-12T03:14:06.676" v="507" actId="207"/>
        <pc:sldMkLst>
          <pc:docMk/>
          <pc:sldMk cId="1089930099" sldId="371"/>
        </pc:sldMkLst>
        <pc:spChg chg="mod">
          <ac:chgData name="Sudhakar Reddy" userId="6bd9700a367e69f9" providerId="LiveId" clId="{742A791E-06DF-49CD-9D00-FAB9AA267B02}" dt="2023-08-12T03:10:59.686" v="466" actId="20577"/>
          <ac:spMkLst>
            <pc:docMk/>
            <pc:sldMk cId="1089930099" sldId="371"/>
            <ac:spMk id="2" creationId="{876B2EE6-BD14-B10A-8A32-A35E464CD5BA}"/>
          </ac:spMkLst>
        </pc:spChg>
        <pc:spChg chg="add mod">
          <ac:chgData name="Sudhakar Reddy" userId="6bd9700a367e69f9" providerId="LiveId" clId="{742A791E-06DF-49CD-9D00-FAB9AA267B02}" dt="2023-08-12T03:14:06.676" v="507" actId="207"/>
          <ac:spMkLst>
            <pc:docMk/>
            <pc:sldMk cId="1089930099" sldId="371"/>
            <ac:spMk id="11" creationId="{F589355C-1BE2-195A-9D15-600C10E624BC}"/>
          </ac:spMkLst>
        </pc:spChg>
        <pc:spChg chg="add mod">
          <ac:chgData name="Sudhakar Reddy" userId="6bd9700a367e69f9" providerId="LiveId" clId="{742A791E-06DF-49CD-9D00-FAB9AA267B02}" dt="2023-08-12T03:14:06.676" v="507" actId="207"/>
          <ac:spMkLst>
            <pc:docMk/>
            <pc:sldMk cId="1089930099" sldId="371"/>
            <ac:spMk id="12" creationId="{BC7AD8F6-4446-5C27-F829-A3771D64C140}"/>
          </ac:spMkLst>
        </pc:spChg>
        <pc:spChg chg="add mod">
          <ac:chgData name="Sudhakar Reddy" userId="6bd9700a367e69f9" providerId="LiveId" clId="{742A791E-06DF-49CD-9D00-FAB9AA267B02}" dt="2023-08-12T03:11:46.963" v="476" actId="14100"/>
          <ac:spMkLst>
            <pc:docMk/>
            <pc:sldMk cId="1089930099" sldId="371"/>
            <ac:spMk id="13" creationId="{08D70DE7-B1C2-035E-F6C4-062F54AFB1BC}"/>
          </ac:spMkLst>
        </pc:spChg>
        <pc:spChg chg="add mod">
          <ac:chgData name="Sudhakar Reddy" userId="6bd9700a367e69f9" providerId="LiveId" clId="{742A791E-06DF-49CD-9D00-FAB9AA267B02}" dt="2023-08-12T03:11:51.098" v="477" actId="1076"/>
          <ac:spMkLst>
            <pc:docMk/>
            <pc:sldMk cId="1089930099" sldId="371"/>
            <ac:spMk id="14" creationId="{0663309C-27F9-2CD7-9B27-C2B4D6AC4EFC}"/>
          </ac:spMkLst>
        </pc:spChg>
        <pc:spChg chg="add mod">
          <ac:chgData name="Sudhakar Reddy" userId="6bd9700a367e69f9" providerId="LiveId" clId="{742A791E-06DF-49CD-9D00-FAB9AA267B02}" dt="2023-08-12T03:11:57.681" v="479" actId="14100"/>
          <ac:spMkLst>
            <pc:docMk/>
            <pc:sldMk cId="1089930099" sldId="371"/>
            <ac:spMk id="15" creationId="{EDDDD20C-3AB7-DF83-BC4E-C183CF0B47C1}"/>
          </ac:spMkLst>
        </pc:spChg>
        <pc:spChg chg="add mod">
          <ac:chgData name="Sudhakar Reddy" userId="6bd9700a367e69f9" providerId="LiveId" clId="{742A791E-06DF-49CD-9D00-FAB9AA267B02}" dt="2023-08-12T03:12:01.838" v="480" actId="1076"/>
          <ac:spMkLst>
            <pc:docMk/>
            <pc:sldMk cId="1089930099" sldId="371"/>
            <ac:spMk id="16" creationId="{AA6FE859-1EEF-6EB9-17DB-0CE9EA5EEDD3}"/>
          </ac:spMkLst>
        </pc:spChg>
        <pc:spChg chg="add mod">
          <ac:chgData name="Sudhakar Reddy" userId="6bd9700a367e69f9" providerId="LiveId" clId="{742A791E-06DF-49CD-9D00-FAB9AA267B02}" dt="2023-08-12T03:12:26.119" v="486" actId="14100"/>
          <ac:spMkLst>
            <pc:docMk/>
            <pc:sldMk cId="1089930099" sldId="371"/>
            <ac:spMk id="17" creationId="{CBC6BE68-74DC-2CB1-6ACD-D27DDA5559C5}"/>
          </ac:spMkLst>
        </pc:spChg>
        <pc:spChg chg="add mod">
          <ac:chgData name="Sudhakar Reddy" userId="6bd9700a367e69f9" providerId="LiveId" clId="{742A791E-06DF-49CD-9D00-FAB9AA267B02}" dt="2023-08-12T03:12:29.490" v="487" actId="14100"/>
          <ac:spMkLst>
            <pc:docMk/>
            <pc:sldMk cId="1089930099" sldId="371"/>
            <ac:spMk id="18" creationId="{52987783-3C0F-FEF3-97E5-ADD21B199AA6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1" creationId="{8F4E7AFD-D8DF-F69B-ED20-697FFD51EDF9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2" creationId="{C3B8C030-D19B-749A-AF8E-338510AD9D70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3" creationId="{EC123915-3CBE-0836-F1AB-743F57DD6138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7" creationId="{FBE06F4F-D474-1325-3381-1337FADD1E75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8" creationId="{CB987EA0-5E3C-90DA-DE83-21B38BBF95B0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30" creationId="{257C320A-B3DD-BF31-3679-0D432256AD1F}"/>
          </ac:spMkLst>
        </pc:spChg>
        <pc:grpChg chg="add mod">
          <ac:chgData name="Sudhakar Reddy" userId="6bd9700a367e69f9" providerId="LiveId" clId="{742A791E-06DF-49CD-9D00-FAB9AA267B02}" dt="2023-08-12T03:10:57.594" v="465"/>
          <ac:grpSpMkLst>
            <pc:docMk/>
            <pc:sldMk cId="1089930099" sldId="371"/>
            <ac:grpSpMk id="3" creationId="{0E74102B-8BFF-E673-9E17-37CDFFFB92F0}"/>
          </ac:grpSpMkLst>
        </pc:grpChg>
        <pc:grpChg chg="mod">
          <ac:chgData name="Sudhakar Reddy" userId="6bd9700a367e69f9" providerId="LiveId" clId="{742A791E-06DF-49CD-9D00-FAB9AA267B02}" dt="2023-08-12T03:10:57.594" v="465"/>
          <ac:grpSpMkLst>
            <pc:docMk/>
            <pc:sldMk cId="1089930099" sldId="371"/>
            <ac:grpSpMk id="4" creationId="{04EB9BCF-6B58-380D-CCDB-687AFB9F8F95}"/>
          </ac:grpSpMkLst>
        </pc:grp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5" creationId="{2103E445-9958-80F9-467D-43DB335FEE88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6" creationId="{6F817595-D1B5-9665-DB20-9D424CD585F9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7" creationId="{C1336B4A-ACBC-027E-BA00-28949FDECD18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8" creationId="{92CC3DAA-0EA1-D44A-229D-705F738273BC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9" creationId="{E9C6AF80-5502-5AD5-C746-6F5A6C77D28E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10" creationId="{5C504961-A23E-5673-53CA-2135FC83058F}"/>
          </ac:cxnSpMkLst>
        </pc:cxnChg>
      </pc:sldChg>
      <pc:sldChg chg="addSp delSp modSp add mod modAnim">
        <pc:chgData name="Sudhakar Reddy" userId="6bd9700a367e69f9" providerId="LiveId" clId="{742A791E-06DF-49CD-9D00-FAB9AA267B02}" dt="2023-08-12T03:14:10.938" v="508" actId="207"/>
        <pc:sldMkLst>
          <pc:docMk/>
          <pc:sldMk cId="1662059208" sldId="372"/>
        </pc:sldMkLst>
        <pc:spChg chg="mod">
          <ac:chgData name="Sudhakar Reddy" userId="6bd9700a367e69f9" providerId="LiveId" clId="{742A791E-06DF-49CD-9D00-FAB9AA267B02}" dt="2023-08-12T03:14:10.938" v="508" actId="207"/>
          <ac:spMkLst>
            <pc:docMk/>
            <pc:sldMk cId="1662059208" sldId="372"/>
            <ac:spMk id="11" creationId="{F589355C-1BE2-195A-9D15-600C10E624BC}"/>
          </ac:spMkLst>
        </pc:spChg>
        <pc:spChg chg="mod">
          <ac:chgData name="Sudhakar Reddy" userId="6bd9700a367e69f9" providerId="LiveId" clId="{742A791E-06DF-49CD-9D00-FAB9AA267B02}" dt="2023-08-12T03:14:10.938" v="508" actId="207"/>
          <ac:spMkLst>
            <pc:docMk/>
            <pc:sldMk cId="1662059208" sldId="372"/>
            <ac:spMk id="12" creationId="{BC7AD8F6-4446-5C27-F829-A3771D64C140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3" creationId="{08D70DE7-B1C2-035E-F6C4-062F54AFB1BC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4" creationId="{0663309C-27F9-2CD7-9B27-C2B4D6AC4EFC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5" creationId="{EDDDD20C-3AB7-DF83-BC4E-C183CF0B47C1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6" creationId="{AA6FE859-1EEF-6EB9-17DB-0CE9EA5EEDD3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7" creationId="{CBC6BE68-74DC-2CB1-6ACD-D27DDA5559C5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8" creationId="{52987783-3C0F-FEF3-97E5-ADD21B199AA6}"/>
          </ac:spMkLst>
        </pc:spChg>
        <pc:spChg chg="add mod">
          <ac:chgData name="Sudhakar Reddy" userId="6bd9700a367e69f9" providerId="LiveId" clId="{742A791E-06DF-49CD-9D00-FAB9AA267B02}" dt="2023-08-12T03:13:16.957" v="496" actId="14100"/>
          <ac:spMkLst>
            <pc:docMk/>
            <pc:sldMk cId="1662059208" sldId="372"/>
            <ac:spMk id="19" creationId="{FE33E24D-CF2D-31CA-86EE-98049A6DAD9E}"/>
          </ac:spMkLst>
        </pc:spChg>
        <pc:spChg chg="add mod">
          <ac:chgData name="Sudhakar Reddy" userId="6bd9700a367e69f9" providerId="LiveId" clId="{742A791E-06DF-49CD-9D00-FAB9AA267B02}" dt="2023-08-12T03:13:20.889" v="497" actId="1076"/>
          <ac:spMkLst>
            <pc:docMk/>
            <pc:sldMk cId="1662059208" sldId="372"/>
            <ac:spMk id="20" creationId="{FE783BEF-3689-F585-6605-D637F8342FE1}"/>
          </ac:spMkLst>
        </pc:spChg>
        <pc:spChg chg="add mod">
          <ac:chgData name="Sudhakar Reddy" userId="6bd9700a367e69f9" providerId="LiveId" clId="{742A791E-06DF-49CD-9D00-FAB9AA267B02}" dt="2023-08-12T03:13:27.633" v="499" actId="14100"/>
          <ac:spMkLst>
            <pc:docMk/>
            <pc:sldMk cId="1662059208" sldId="372"/>
            <ac:spMk id="21" creationId="{B7A52F17-413C-6374-0D7C-35CDDC8B9643}"/>
          </ac:spMkLst>
        </pc:spChg>
        <pc:spChg chg="add mod">
          <ac:chgData name="Sudhakar Reddy" userId="6bd9700a367e69f9" providerId="LiveId" clId="{742A791E-06DF-49CD-9D00-FAB9AA267B02}" dt="2023-08-12T03:13:35.986" v="501" actId="14100"/>
          <ac:spMkLst>
            <pc:docMk/>
            <pc:sldMk cId="1662059208" sldId="372"/>
            <ac:spMk id="22" creationId="{8D8F2E27-3FAB-9E17-1F2C-364BD09E37BA}"/>
          </ac:spMkLst>
        </pc:spChg>
        <pc:spChg chg="add mod">
          <ac:chgData name="Sudhakar Reddy" userId="6bd9700a367e69f9" providerId="LiveId" clId="{742A791E-06DF-49CD-9D00-FAB9AA267B02}" dt="2023-08-12T03:13:44.168" v="503" actId="14100"/>
          <ac:spMkLst>
            <pc:docMk/>
            <pc:sldMk cId="1662059208" sldId="372"/>
            <ac:spMk id="23" creationId="{17A8F86E-73FA-DFED-6455-A755135F942D}"/>
          </ac:spMkLst>
        </pc:spChg>
        <pc:spChg chg="add mod">
          <ac:chgData name="Sudhakar Reddy" userId="6bd9700a367e69f9" providerId="LiveId" clId="{742A791E-06DF-49CD-9D00-FAB9AA267B02}" dt="2023-08-12T03:13:56.081" v="506" actId="14100"/>
          <ac:spMkLst>
            <pc:docMk/>
            <pc:sldMk cId="1662059208" sldId="372"/>
            <ac:spMk id="24" creationId="{54D11D1E-B2F7-0363-7931-7348DE7AD173}"/>
          </ac:spMkLst>
        </pc:spChg>
      </pc:sldChg>
      <pc:sldChg chg="delSp modSp add mod delAnim modAnim">
        <pc:chgData name="Sudhakar Reddy" userId="6bd9700a367e69f9" providerId="LiveId" clId="{742A791E-06DF-49CD-9D00-FAB9AA267B02}" dt="2023-08-12T03:16:27.186" v="568" actId="207"/>
        <pc:sldMkLst>
          <pc:docMk/>
          <pc:sldMk cId="4060780558" sldId="373"/>
        </pc:sldMkLst>
        <pc:spChg chg="mod">
          <ac:chgData name="Sudhakar Reddy" userId="6bd9700a367e69f9" providerId="LiveId" clId="{742A791E-06DF-49CD-9D00-FAB9AA267B02}" dt="2023-08-12T03:14:58.440" v="539" actId="20577"/>
          <ac:spMkLst>
            <pc:docMk/>
            <pc:sldMk cId="4060780558" sldId="373"/>
            <ac:spMk id="2" creationId="{876B2EE6-BD14-B10A-8A32-A35E464CD5BA}"/>
          </ac:spMkLst>
        </pc:spChg>
        <pc:spChg chg="mod">
          <ac:chgData name="Sudhakar Reddy" userId="6bd9700a367e69f9" providerId="LiveId" clId="{742A791E-06DF-49CD-9D00-FAB9AA267B02}" dt="2023-08-12T03:16:24.192" v="567" actId="207"/>
          <ac:spMkLst>
            <pc:docMk/>
            <pc:sldMk cId="4060780558" sldId="373"/>
            <ac:spMk id="21" creationId="{8F4E7AFD-D8DF-F69B-ED20-697FFD51EDF9}"/>
          </ac:spMkLst>
        </pc:spChg>
        <pc:spChg chg="mod">
          <ac:chgData name="Sudhakar Reddy" userId="6bd9700a367e69f9" providerId="LiveId" clId="{742A791E-06DF-49CD-9D00-FAB9AA267B02}" dt="2023-08-12T03:16:06.021" v="562" actId="1076"/>
          <ac:spMkLst>
            <pc:docMk/>
            <pc:sldMk cId="4060780558" sldId="373"/>
            <ac:spMk id="22" creationId="{C3B8C030-D19B-749A-AF8E-338510AD9D70}"/>
          </ac:spMkLst>
        </pc:spChg>
        <pc:spChg chg="mod">
          <ac:chgData name="Sudhakar Reddy" userId="6bd9700a367e69f9" providerId="LiveId" clId="{742A791E-06DF-49CD-9D00-FAB9AA267B02}" dt="2023-08-12T03:16:27.186" v="568" actId="207"/>
          <ac:spMkLst>
            <pc:docMk/>
            <pc:sldMk cId="4060780558" sldId="373"/>
            <ac:spMk id="23" creationId="{EC123915-3CBE-0836-F1AB-743F57DD6138}"/>
          </ac:spMkLst>
        </pc:spChg>
        <pc:spChg chg="mod">
          <ac:chgData name="Sudhakar Reddy" userId="6bd9700a367e69f9" providerId="LiveId" clId="{742A791E-06DF-49CD-9D00-FAB9AA267B02}" dt="2023-08-12T03:16:03.066" v="561" actId="1076"/>
          <ac:spMkLst>
            <pc:docMk/>
            <pc:sldMk cId="4060780558" sldId="373"/>
            <ac:spMk id="27" creationId="{FBE06F4F-D474-1325-3381-1337FADD1E75}"/>
          </ac:spMkLst>
        </pc:spChg>
        <pc:spChg chg="del">
          <ac:chgData name="Sudhakar Reddy" userId="6bd9700a367e69f9" providerId="LiveId" clId="{742A791E-06DF-49CD-9D00-FAB9AA267B02}" dt="2023-08-12T03:15:41.169" v="555" actId="478"/>
          <ac:spMkLst>
            <pc:docMk/>
            <pc:sldMk cId="4060780558" sldId="373"/>
            <ac:spMk id="28" creationId="{CB987EA0-5E3C-90DA-DE83-21B38BBF95B0}"/>
          </ac:spMkLst>
        </pc:spChg>
        <pc:spChg chg="del">
          <ac:chgData name="Sudhakar Reddy" userId="6bd9700a367e69f9" providerId="LiveId" clId="{742A791E-06DF-49CD-9D00-FAB9AA267B02}" dt="2023-08-12T03:15:41.169" v="555" actId="478"/>
          <ac:spMkLst>
            <pc:docMk/>
            <pc:sldMk cId="4060780558" sldId="373"/>
            <ac:spMk id="30" creationId="{257C320A-B3DD-BF31-3679-0D432256AD1F}"/>
          </ac:spMkLst>
        </pc:spChg>
      </pc:sldChg>
      <pc:sldMasterChg chg="delSldLayout">
        <pc:chgData name="Sudhakar Reddy" userId="6bd9700a367e69f9" providerId="LiveId" clId="{742A791E-06DF-49CD-9D00-FAB9AA267B02}" dt="2023-08-12T02:44:35.989" v="0" actId="47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742A791E-06DF-49CD-9D00-FAB9AA267B02}" dt="2023-08-12T02:44:35.989" v="0" actId="47"/>
          <pc:sldLayoutMkLst>
            <pc:docMk/>
            <pc:sldMasterMk cId="1809588167" sldId="2147483660"/>
            <pc:sldLayoutMk cId="157097485" sldId="2147483663"/>
          </pc:sldLayoutMkLst>
        </pc:sldLayoutChg>
      </pc:sldMasterChg>
    </pc:docChg>
  </pc:docChgLst>
  <pc:docChgLst>
    <pc:chgData name="Sudhakar Reddy" userId="6bd9700a367e69f9" providerId="LiveId" clId="{F866E194-E47E-427F-825D-AC6C81496B6C}"/>
    <pc:docChg chg="undo redo custSel addSld delSld modSld sldOrd modMainMaster">
      <pc:chgData name="Sudhakar Reddy" userId="6bd9700a367e69f9" providerId="LiveId" clId="{F866E194-E47E-427F-825D-AC6C81496B6C}" dt="2023-08-09T06:24:54.963" v="2735"/>
      <pc:docMkLst>
        <pc:docMk/>
      </pc:docMkLst>
      <pc:sldChg chg="new del">
        <pc:chgData name="Sudhakar Reddy" userId="6bd9700a367e69f9" providerId="LiveId" clId="{F866E194-E47E-427F-825D-AC6C81496B6C}" dt="2023-08-04T10:48:20.369" v="129" actId="47"/>
        <pc:sldMkLst>
          <pc:docMk/>
          <pc:sldMk cId="2750408464" sldId="256"/>
        </pc:sldMkLst>
      </pc:sldChg>
      <pc:sldChg chg="addSp delSp modSp new mod ord modTransition">
        <pc:chgData name="Sudhakar Reddy" userId="6bd9700a367e69f9" providerId="LiveId" clId="{F866E194-E47E-427F-825D-AC6C81496B6C}" dt="2023-08-09T06:24:54.963" v="2735"/>
        <pc:sldMkLst>
          <pc:docMk/>
          <pc:sldMk cId="2647857424" sldId="257"/>
        </pc:sldMkLst>
        <pc:spChg chg="del">
          <ac:chgData name="Sudhakar Reddy" userId="6bd9700a367e69f9" providerId="LiveId" clId="{F866E194-E47E-427F-825D-AC6C81496B6C}" dt="2023-08-04T10:47:13.036" v="127" actId="478"/>
          <ac:spMkLst>
            <pc:docMk/>
            <pc:sldMk cId="2647857424" sldId="257"/>
            <ac:spMk id="2" creationId="{CDFBF0A4-0996-9757-0F5A-6F6049658142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3" creationId="{CD12D28D-A383-4A8D-7A10-70443E4AAF15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4" creationId="{C7087E08-4042-AED9-4CE3-ADD99E2B81CE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5" creationId="{5C6AC2AF-8EBD-E52C-B8DE-BC8617CBE665}"/>
          </ac:spMkLst>
        </pc:spChg>
        <pc:spChg chg="add mod">
          <ac:chgData name="Sudhakar Reddy" userId="6bd9700a367e69f9" providerId="LiveId" clId="{F866E194-E47E-427F-825D-AC6C81496B6C}" dt="2023-08-08T09:34:55.526" v="1523" actId="20577"/>
          <ac:spMkLst>
            <pc:docMk/>
            <pc:sldMk cId="2647857424" sldId="257"/>
            <ac:spMk id="6" creationId="{0F0253FD-D80A-53DB-6792-9C8242F50EA2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7" creationId="{0E232FDF-E3D4-B9AC-FC91-123131620AA9}"/>
          </ac:spMkLst>
        </pc:spChg>
      </pc:sldChg>
      <pc:sldChg chg="new del">
        <pc:chgData name="Sudhakar Reddy" userId="6bd9700a367e69f9" providerId="LiveId" clId="{F866E194-E47E-427F-825D-AC6C81496B6C}" dt="2023-08-04T10:53:51.237" v="213" actId="47"/>
        <pc:sldMkLst>
          <pc:docMk/>
          <pc:sldMk cId="246748888" sldId="258"/>
        </pc:sldMkLst>
      </pc:sldChg>
      <pc:sldChg chg="new del">
        <pc:chgData name="Sudhakar Reddy" userId="6bd9700a367e69f9" providerId="LiveId" clId="{F866E194-E47E-427F-825D-AC6C81496B6C}" dt="2023-08-04T10:50:25.774" v="143" actId="47"/>
        <pc:sldMkLst>
          <pc:docMk/>
          <pc:sldMk cId="1912317976" sldId="258"/>
        </pc:sldMkLst>
      </pc:sldChg>
      <pc:sldChg chg="new del">
        <pc:chgData name="Sudhakar Reddy" userId="6bd9700a367e69f9" providerId="LiveId" clId="{F866E194-E47E-427F-825D-AC6C81496B6C}" dt="2023-08-04T10:49:44.088" v="139" actId="47"/>
        <pc:sldMkLst>
          <pc:docMk/>
          <pc:sldMk cId="2503181518" sldId="258"/>
        </pc:sldMkLst>
      </pc:sldChg>
      <pc:sldChg chg="new del">
        <pc:chgData name="Sudhakar Reddy" userId="6bd9700a367e69f9" providerId="LiveId" clId="{F866E194-E47E-427F-825D-AC6C81496B6C}" dt="2023-08-04T10:48:46.079" v="132" actId="47"/>
        <pc:sldMkLst>
          <pc:docMk/>
          <pc:sldMk cId="4030560954" sldId="258"/>
        </pc:sldMkLst>
      </pc:sldChg>
      <pc:sldChg chg="addSp modSp new mod modTransition">
        <pc:chgData name="Sudhakar Reddy" userId="6bd9700a367e69f9" providerId="LiveId" clId="{F866E194-E47E-427F-825D-AC6C81496B6C}" dt="2023-08-09T06:24:54.963" v="2735"/>
        <pc:sldMkLst>
          <pc:docMk/>
          <pc:sldMk cId="892585472" sldId="259"/>
        </pc:sldMkLst>
        <pc:spChg chg="add mod">
          <ac:chgData name="Sudhakar Reddy" userId="6bd9700a367e69f9" providerId="LiveId" clId="{F866E194-E47E-427F-825D-AC6C81496B6C}" dt="2023-08-04T10:53:16.934" v="210" actId="207"/>
          <ac:spMkLst>
            <pc:docMk/>
            <pc:sldMk cId="892585472" sldId="259"/>
            <ac:spMk id="2" creationId="{4F164BC5-1743-79FE-975F-0D5675151792}"/>
          </ac:spMkLst>
        </pc:spChg>
        <pc:spChg chg="add mod">
          <ac:chgData name="Sudhakar Reddy" userId="6bd9700a367e69f9" providerId="LiveId" clId="{F866E194-E47E-427F-825D-AC6C81496B6C}" dt="2023-08-04T10:53:21.773" v="211" actId="207"/>
          <ac:spMkLst>
            <pc:docMk/>
            <pc:sldMk cId="892585472" sldId="259"/>
            <ac:spMk id="3" creationId="{EB1429CC-FF70-C488-DC4E-4BEC91B1D1D9}"/>
          </ac:spMkLst>
        </pc:spChg>
        <pc:spChg chg="add mod">
          <ac:chgData name="Sudhakar Reddy" userId="6bd9700a367e69f9" providerId="LiveId" clId="{F866E194-E47E-427F-825D-AC6C81496B6C}" dt="2023-08-08T13:29:04.722" v="2371" actId="20577"/>
          <ac:spMkLst>
            <pc:docMk/>
            <pc:sldMk cId="892585472" sldId="259"/>
            <ac:spMk id="4" creationId="{E734E4A0-6D5B-E4BF-D645-1587A840F8E5}"/>
          </ac:spMkLst>
        </pc:spChg>
      </pc:sldChg>
      <pc:sldChg chg="addSp delSp modSp new mod modTransition setBg modAnim">
        <pc:chgData name="Sudhakar Reddy" userId="6bd9700a367e69f9" providerId="LiveId" clId="{F866E194-E47E-427F-825D-AC6C81496B6C}" dt="2023-08-09T06:24:54.963" v="2735"/>
        <pc:sldMkLst>
          <pc:docMk/>
          <pc:sldMk cId="1350834261" sldId="260"/>
        </pc:sldMkLst>
        <pc:spChg chg="mod">
          <ac:chgData name="Sudhakar Reddy" userId="6bd9700a367e69f9" providerId="LiveId" clId="{F866E194-E47E-427F-825D-AC6C81496B6C}" dt="2023-08-08T11:23:27.266" v="1554" actId="20577"/>
          <ac:spMkLst>
            <pc:docMk/>
            <pc:sldMk cId="1350834261" sldId="260"/>
            <ac:spMk id="2" creationId="{876B2EE6-BD14-B10A-8A32-A35E464CD5BA}"/>
          </ac:spMkLst>
        </pc:spChg>
        <pc:spChg chg="add mod">
          <ac:chgData name="Sudhakar Reddy" userId="6bd9700a367e69f9" providerId="LiveId" clId="{F866E194-E47E-427F-825D-AC6C81496B6C}" dt="2023-08-08T13:29:34.026" v="2373" actId="207"/>
          <ac:spMkLst>
            <pc:docMk/>
            <pc:sldMk cId="1350834261" sldId="260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4" creationId="{AD2F68B9-2E25-459A-095E-BA2ED78CAA3B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5" creationId="{A7E71F2C-39BA-06C8-206C-828A9366E050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6" creationId="{8EF7E46B-B6AF-CF80-673D-147C2CE4D4B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7" creationId="{3B2F32AA-42F9-D3CD-8C41-D0D1CE2D18E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8" creationId="{81519716-4C91-EE15-6A58-3ECACB86A0B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9" creationId="{B6CC925F-DFBB-8E90-4AD8-5BB0A3954078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0" creationId="{B35E6A59-9E84-D0AE-E743-CFD25797E173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1" creationId="{486BAC11-46C5-B9A8-22E9-0B8D7E2D11A6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2" creationId="{AC3F6903-B970-6FEB-3EBE-63BB20B34DB9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2" creationId="{D1C35C88-15ED-1BEB-F4C6-090BB6DFF3E8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3" creationId="{40B7E088-B0BA-4824-CE46-F888856C6B82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4" creationId="{F86A5349-454E-2BAC-AEA5-46F6CCC16B21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5" creationId="{C44A622A-AC95-03BD-8CA4-3DD1DF7E505A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6" creationId="{3CC72D82-C57C-EB31-EF0F-10599F7924D6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7" creationId="{ED322D49-970C-27DF-4925-F204C9B1EECD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8" creationId="{A249AFCA-DCE6-250E-9D70-2D85752C2F38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9" creationId="{441789B7-AFB6-2DA1-F4DC-C39137B2F80E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30" creationId="{9C790E58-DB8C-0041-2A35-3F2BBD3FA696}"/>
          </ac:spMkLst>
        </pc:spChg>
        <pc:grpChg chg="add mod">
          <ac:chgData name="Sudhakar Reddy" userId="6bd9700a367e69f9" providerId="LiveId" clId="{F866E194-E47E-427F-825D-AC6C81496B6C}" dt="2023-08-08T09:32:18.806" v="1451" actId="1076"/>
          <ac:grpSpMkLst>
            <pc:docMk/>
            <pc:sldMk cId="1350834261" sldId="260"/>
            <ac:grpSpMk id="31" creationId="{E64FCE76-90FC-1011-F991-174AF1EA83B3}"/>
          </ac:grpSpMkLst>
        </pc:grpChg>
        <pc:grpChg chg="add mod">
          <ac:chgData name="Sudhakar Reddy" userId="6bd9700a367e69f9" providerId="LiveId" clId="{F866E194-E47E-427F-825D-AC6C81496B6C}" dt="2023-08-08T09:32:18.806" v="1451" actId="1076"/>
          <ac:grpSpMkLst>
            <pc:docMk/>
            <pc:sldMk cId="1350834261" sldId="260"/>
            <ac:grpSpMk id="32" creationId="{06C79106-D306-B99A-9482-00E6F6074291}"/>
          </ac:grpSpMkLst>
        </pc:grpChg>
        <pc:picChg chg="add del mod">
          <ac:chgData name="Sudhakar Reddy" userId="6bd9700a367e69f9" providerId="LiveId" clId="{F866E194-E47E-427F-825D-AC6C81496B6C}" dt="2023-08-04T11:04:29.871" v="279" actId="21"/>
          <ac:picMkLst>
            <pc:docMk/>
            <pc:sldMk cId="1350834261" sldId="260"/>
            <ac:picMk id="14" creationId="{7350853F-33D9-774F-6BE0-DAE238507C96}"/>
          </ac:picMkLst>
        </pc:picChg>
        <pc:picChg chg="add del mod">
          <ac:chgData name="Sudhakar Reddy" userId="6bd9700a367e69f9" providerId="LiveId" clId="{F866E194-E47E-427F-825D-AC6C81496B6C}" dt="2023-08-04T11:05:19.379" v="281" actId="478"/>
          <ac:picMkLst>
            <pc:docMk/>
            <pc:sldMk cId="1350834261" sldId="260"/>
            <ac:picMk id="16" creationId="{615C6AE9-D66B-5F6E-EA09-9E79288FCF55}"/>
          </ac:picMkLst>
        </pc:picChg>
        <pc:picChg chg="add del mod">
          <ac:chgData name="Sudhakar Reddy" userId="6bd9700a367e69f9" providerId="LiveId" clId="{F866E194-E47E-427F-825D-AC6C81496B6C}" dt="2023-08-04T11:08:53.603" v="297" actId="478"/>
          <ac:picMkLst>
            <pc:docMk/>
            <pc:sldMk cId="1350834261" sldId="260"/>
            <ac:picMk id="18" creationId="{966CF669-1181-1BA1-6AE9-549A15A036BC}"/>
          </ac:picMkLst>
        </pc:picChg>
        <pc:picChg chg="add del mod">
          <ac:chgData name="Sudhakar Reddy" userId="6bd9700a367e69f9" providerId="LiveId" clId="{F866E194-E47E-427F-825D-AC6C81496B6C}" dt="2023-08-04T11:19:11.913" v="358" actId="478"/>
          <ac:picMkLst>
            <pc:docMk/>
            <pc:sldMk cId="1350834261" sldId="260"/>
            <ac:picMk id="20" creationId="{3B821561-7B05-5821-F2DD-97578276FEAB}"/>
          </ac:picMkLst>
        </pc:picChg>
        <pc:picChg chg="add mod">
          <ac:chgData name="Sudhakar Reddy" userId="6bd9700a367e69f9" providerId="LiveId" clId="{F866E194-E47E-427F-825D-AC6C81496B6C}" dt="2023-08-08T09:32:18.806" v="1451" actId="1076"/>
          <ac:picMkLst>
            <pc:docMk/>
            <pc:sldMk cId="1350834261" sldId="260"/>
            <ac:picMk id="21" creationId="{D1D42FB8-B680-023E-4A89-1F7DE7C3299D}"/>
          </ac:picMkLst>
        </pc:picChg>
      </pc:sldChg>
      <pc:sldChg chg="addSp delSp modSp add mod modTransition delAnim modAnim">
        <pc:chgData name="Sudhakar Reddy" userId="6bd9700a367e69f9" providerId="LiveId" clId="{F866E194-E47E-427F-825D-AC6C81496B6C}" dt="2023-08-09T06:24:54.963" v="2735"/>
        <pc:sldMkLst>
          <pc:docMk/>
          <pc:sldMk cId="3659794103" sldId="261"/>
        </pc:sldMkLst>
        <pc:spChg chg="mod">
          <ac:chgData name="Sudhakar Reddy" userId="6bd9700a367e69f9" providerId="LiveId" clId="{F866E194-E47E-427F-825D-AC6C81496B6C}" dt="2023-08-04T11:12:47.359" v="317" actId="20577"/>
          <ac:spMkLst>
            <pc:docMk/>
            <pc:sldMk cId="3659794103" sldId="261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4T11:20:13.909" v="370" actId="113"/>
          <ac:spMkLst>
            <pc:docMk/>
            <pc:sldMk cId="3659794103" sldId="261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8T13:25:09.383" v="2316" actId="207"/>
          <ac:spMkLst>
            <pc:docMk/>
            <pc:sldMk cId="3659794103" sldId="261"/>
            <ac:spMk id="4" creationId="{A00E6489-5B22-DEE0-DB44-AACF438397BD}"/>
          </ac:spMkLst>
        </pc:spChg>
        <pc:spChg chg="del mod">
          <ac:chgData name="Sudhakar Reddy" userId="6bd9700a367e69f9" providerId="LiveId" clId="{F866E194-E47E-427F-825D-AC6C81496B6C}" dt="2023-08-04T11:19:30.682" v="362" actId="478"/>
          <ac:spMkLst>
            <pc:docMk/>
            <pc:sldMk cId="3659794103" sldId="261"/>
            <ac:spMk id="4" creationId="{AD2F68B9-2E25-459A-095E-BA2ED78CAA3B}"/>
          </ac:spMkLst>
        </pc:spChg>
        <pc:spChg chg="del mod ord">
          <ac:chgData name="Sudhakar Reddy" userId="6bd9700a367e69f9" providerId="LiveId" clId="{F866E194-E47E-427F-825D-AC6C81496B6C}" dt="2023-08-04T11:19:57.242" v="367" actId="478"/>
          <ac:spMkLst>
            <pc:docMk/>
            <pc:sldMk cId="3659794103" sldId="261"/>
            <ac:spMk id="5" creationId="{A7E71F2C-39BA-06C8-206C-828A9366E050}"/>
          </ac:spMkLst>
        </pc:spChg>
        <pc:spChg chg="add mod">
          <ac:chgData name="Sudhakar Reddy" userId="6bd9700a367e69f9" providerId="LiveId" clId="{F866E194-E47E-427F-825D-AC6C81496B6C}" dt="2023-08-08T13:25:12.238" v="2317" actId="207"/>
          <ac:spMkLst>
            <pc:docMk/>
            <pc:sldMk cId="3659794103" sldId="261"/>
            <ac:spMk id="5" creationId="{BCA5B824-085F-65F7-DFA8-9AEAD5CEBB3E}"/>
          </ac:spMkLst>
        </pc:spChg>
        <pc:spChg chg="add mod">
          <ac:chgData name="Sudhakar Reddy" userId="6bd9700a367e69f9" providerId="LiveId" clId="{F866E194-E47E-427F-825D-AC6C81496B6C}" dt="2023-08-08T13:25:15.497" v="2318" actId="207"/>
          <ac:spMkLst>
            <pc:docMk/>
            <pc:sldMk cId="3659794103" sldId="261"/>
            <ac:spMk id="6" creationId="{0BC25DAC-FB58-BAB8-AC49-B42C8AA88D55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6" creationId="{8EF7E46B-B6AF-CF80-673D-147C2CE4D4BD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7" creationId="{3B2F32AA-42F9-D3CD-8C41-D0D1CE2D18ED}"/>
          </ac:spMkLst>
        </pc:spChg>
        <pc:spChg chg="add mod">
          <ac:chgData name="Sudhakar Reddy" userId="6bd9700a367e69f9" providerId="LiveId" clId="{F866E194-E47E-427F-825D-AC6C81496B6C}" dt="2023-08-08T13:25:18.625" v="2319" actId="207"/>
          <ac:spMkLst>
            <pc:docMk/>
            <pc:sldMk cId="3659794103" sldId="261"/>
            <ac:spMk id="7" creationId="{F7F187D4-F7BC-C27C-AD3A-D7C150AB81CC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8" creationId="{81519716-4C91-EE15-6A58-3ECACB86A0BD}"/>
          </ac:spMkLst>
        </pc:spChg>
        <pc:spChg chg="add mod">
          <ac:chgData name="Sudhakar Reddy" userId="6bd9700a367e69f9" providerId="LiveId" clId="{F866E194-E47E-427F-825D-AC6C81496B6C}" dt="2023-08-09T05:07:02.966" v="2464" actId="20577"/>
          <ac:spMkLst>
            <pc:docMk/>
            <pc:sldMk cId="3659794103" sldId="261"/>
            <ac:spMk id="8" creationId="{D312900B-8954-FA6A-69FD-17F0E4E83CBD}"/>
          </ac:spMkLst>
        </pc:spChg>
        <pc:spChg chg="add mod">
          <ac:chgData name="Sudhakar Reddy" userId="6bd9700a367e69f9" providerId="LiveId" clId="{F866E194-E47E-427F-825D-AC6C81496B6C}" dt="2023-08-08T13:25:24.378" v="2321" actId="207"/>
          <ac:spMkLst>
            <pc:docMk/>
            <pc:sldMk cId="3659794103" sldId="261"/>
            <ac:spMk id="9" creationId="{43248DFA-61A2-5400-BFBC-21A7C43DEE39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9" creationId="{B6CC925F-DFBB-8E90-4AD8-5BB0A3954078}"/>
          </ac:spMkLst>
        </pc:spChg>
        <pc:spChg chg="add mod">
          <ac:chgData name="Sudhakar Reddy" userId="6bd9700a367e69f9" providerId="LiveId" clId="{F866E194-E47E-427F-825D-AC6C81496B6C}" dt="2023-08-08T09:33:29.085" v="1511" actId="1076"/>
          <ac:spMkLst>
            <pc:docMk/>
            <pc:sldMk cId="3659794103" sldId="261"/>
            <ac:spMk id="10" creationId="{1E46C245-FBE4-F58D-69F0-B99DB89FF4F0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0" creationId="{B35E6A59-9E84-D0AE-E743-CFD25797E173}"/>
          </ac:spMkLst>
        </pc:spChg>
        <pc:spChg chg="add mod">
          <ac:chgData name="Sudhakar Reddy" userId="6bd9700a367e69f9" providerId="LiveId" clId="{F866E194-E47E-427F-825D-AC6C81496B6C}" dt="2023-08-08T09:13:22.363" v="743" actId="1076"/>
          <ac:spMkLst>
            <pc:docMk/>
            <pc:sldMk cId="3659794103" sldId="261"/>
            <ac:spMk id="11" creationId="{39A4EE72-FB7B-8759-0B2F-9118A092F014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1" creationId="{486BAC11-46C5-B9A8-22E9-0B8D7E2D11A6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2" creationId="{AC3F6903-B970-6FEB-3EBE-63BB20B34DB9}"/>
          </ac:spMkLst>
        </pc:spChg>
        <pc:spChg chg="add mod">
          <ac:chgData name="Sudhakar Reddy" userId="6bd9700a367e69f9" providerId="LiveId" clId="{F866E194-E47E-427F-825D-AC6C81496B6C}" dt="2023-08-08T13:25:45.728" v="2326" actId="207"/>
          <ac:spMkLst>
            <pc:docMk/>
            <pc:sldMk cId="3659794103" sldId="261"/>
            <ac:spMk id="12" creationId="{E18C02C6-D899-68F8-310C-024EF01F9E49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5" creationId="{B717E138-EB63-5713-835D-EE4D6CFDDDF6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6" creationId="{873538FA-CDE5-1BBA-FAF4-E7346064908D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7" creationId="{A54517FF-7ACE-37BF-0E80-34FB62A12B34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8" creationId="{0EBB8CD7-2931-7C8E-30C5-7BF68D27DF34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9" creationId="{7B62E3FB-BE16-1AD1-183F-87F549C7B14C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1" creationId="{043E17CB-AE29-088F-62E6-F310A4E46059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2" creationId="{13F92A77-B1A5-C10F-7AB2-3FEBE939F7A1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3" creationId="{50275B6D-D99B-032E-CAF4-110C0DA71922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4" creationId="{714EF12F-2436-0EE3-D254-05E6A4BF6DEC}"/>
          </ac:spMkLst>
        </pc:spChg>
        <pc:spChg chg="add mod">
          <ac:chgData name="Sudhakar Reddy" userId="6bd9700a367e69f9" providerId="LiveId" clId="{F866E194-E47E-427F-825D-AC6C81496B6C}" dt="2023-08-04T11:22:53.080" v="400" actId="571"/>
          <ac:spMkLst>
            <pc:docMk/>
            <pc:sldMk cId="3659794103" sldId="261"/>
            <ac:spMk id="25" creationId="{2B30F53C-228E-6678-03DE-D0121BD5E818}"/>
          </ac:spMkLst>
        </pc:spChg>
        <pc:spChg chg="add del mod">
          <ac:chgData name="Sudhakar Reddy" userId="6bd9700a367e69f9" providerId="LiveId" clId="{F866E194-E47E-427F-825D-AC6C81496B6C}" dt="2023-08-04T11:26:22.224" v="409" actId="478"/>
          <ac:spMkLst>
            <pc:docMk/>
            <pc:sldMk cId="3659794103" sldId="261"/>
            <ac:spMk id="26" creationId="{AC4C5D47-5A75-83D3-CE02-ABB122C6A4D2}"/>
          </ac:spMkLst>
        </pc:spChg>
        <pc:spChg chg="add del mod">
          <ac:chgData name="Sudhakar Reddy" userId="6bd9700a367e69f9" providerId="LiveId" clId="{F866E194-E47E-427F-825D-AC6C81496B6C}" dt="2023-08-08T09:09:15.678" v="442" actId="478"/>
          <ac:spMkLst>
            <pc:docMk/>
            <pc:sldMk cId="3659794103" sldId="261"/>
            <ac:spMk id="27" creationId="{7C48AB02-0FD6-7EE0-DA68-6DD90A3DFBAE}"/>
          </ac:spMkLst>
        </pc:spChg>
        <pc:picChg chg="add del mod">
          <ac:chgData name="Sudhakar Reddy" userId="6bd9700a367e69f9" providerId="LiveId" clId="{F866E194-E47E-427F-825D-AC6C81496B6C}" dt="2023-08-08T09:09:15.678" v="442" actId="478"/>
          <ac:picMkLst>
            <pc:docMk/>
            <pc:sldMk cId="3659794103" sldId="261"/>
            <ac:picMk id="14" creationId="{CD39F080-8748-2091-8653-A9BF78AD8BBD}"/>
          </ac:picMkLst>
        </pc:picChg>
        <pc:picChg chg="del mod">
          <ac:chgData name="Sudhakar Reddy" userId="6bd9700a367e69f9" providerId="LiveId" clId="{F866E194-E47E-427F-825D-AC6C81496B6C}" dt="2023-08-04T11:19:04.921" v="357" actId="478"/>
          <ac:picMkLst>
            <pc:docMk/>
            <pc:sldMk cId="3659794103" sldId="261"/>
            <ac:picMk id="20" creationId="{3B821561-7B05-5821-F2DD-97578276FEAB}"/>
          </ac:picMkLst>
        </pc:pic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2319238361" sldId="262"/>
        </pc:sldMkLst>
        <pc:spChg chg="mod">
          <ac:chgData name="Sudhakar Reddy" userId="6bd9700a367e69f9" providerId="LiveId" clId="{F866E194-E47E-427F-825D-AC6C81496B6C}" dt="2023-08-08T09:18:45.831" v="942" actId="20577"/>
          <ac:spMkLst>
            <pc:docMk/>
            <pc:sldMk cId="2319238361" sldId="262"/>
            <ac:spMk id="3" creationId="{A84A84C9-38B6-FA78-834C-8E5A0C9EE729}"/>
          </ac:spMkLst>
        </pc:spChg>
        <pc:spChg chg="del mod">
          <ac:chgData name="Sudhakar Reddy" userId="6bd9700a367e69f9" providerId="LiveId" clId="{F866E194-E47E-427F-825D-AC6C81496B6C}" dt="2023-08-08T09:22:06.785" v="1076" actId="478"/>
          <ac:spMkLst>
            <pc:docMk/>
            <pc:sldMk cId="2319238361" sldId="262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8T13:25:28.460" v="2322" actId="207"/>
          <ac:spMkLst>
            <pc:docMk/>
            <pc:sldMk cId="2319238361" sldId="262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5:08:17.622" v="2485" actId="14100"/>
          <ac:spMkLst>
            <pc:docMk/>
            <pc:sldMk cId="2319238361" sldId="262"/>
            <ac:spMk id="6" creationId="{0BC25DAC-FB58-BAB8-AC49-B42C8AA88D55}"/>
          </ac:spMkLst>
        </pc:spChg>
        <pc:spChg chg="del">
          <ac:chgData name="Sudhakar Reddy" userId="6bd9700a367e69f9" providerId="LiveId" clId="{F866E194-E47E-427F-825D-AC6C81496B6C}" dt="2023-08-08T09:22:03.625" v="1075" actId="478"/>
          <ac:spMkLst>
            <pc:docMk/>
            <pc:sldMk cId="2319238361" sldId="262"/>
            <ac:spMk id="7" creationId="{F7F187D4-F7BC-C27C-AD3A-D7C150AB81CC}"/>
          </ac:spMkLst>
        </pc:spChg>
        <pc:spChg chg="del">
          <ac:chgData name="Sudhakar Reddy" userId="6bd9700a367e69f9" providerId="LiveId" clId="{F866E194-E47E-427F-825D-AC6C81496B6C}" dt="2023-08-08T09:22:03.625" v="1075" actId="478"/>
          <ac:spMkLst>
            <pc:docMk/>
            <pc:sldMk cId="2319238361" sldId="262"/>
            <ac:spMk id="8" creationId="{D312900B-8954-FA6A-69FD-17F0E4E83CBD}"/>
          </ac:spMkLst>
        </pc:spChg>
        <pc:spChg chg="mod">
          <ac:chgData name="Sudhakar Reddy" userId="6bd9700a367e69f9" providerId="LiveId" clId="{F866E194-E47E-427F-825D-AC6C81496B6C}" dt="2023-08-09T06:15:01.728" v="2667"/>
          <ac:spMkLst>
            <pc:docMk/>
            <pc:sldMk cId="2319238361" sldId="262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09:39:30.094" v="1541" actId="20577"/>
          <ac:spMkLst>
            <pc:docMk/>
            <pc:sldMk cId="2319238361" sldId="262"/>
            <ac:spMk id="10" creationId="{1E46C245-FBE4-F58D-69F0-B99DB89FF4F0}"/>
          </ac:spMkLst>
        </pc:spChg>
        <pc:spChg chg="mod">
          <ac:chgData name="Sudhakar Reddy" userId="6bd9700a367e69f9" providerId="LiveId" clId="{F866E194-E47E-427F-825D-AC6C81496B6C}" dt="2023-08-08T09:33:45.485" v="1515" actId="1076"/>
          <ac:spMkLst>
            <pc:docMk/>
            <pc:sldMk cId="2319238361" sldId="262"/>
            <ac:spMk id="11" creationId="{39A4EE72-FB7B-8759-0B2F-9118A092F014}"/>
          </ac:spMkLst>
        </pc:spChg>
        <pc:spChg chg="mod">
          <ac:chgData name="Sudhakar Reddy" userId="6bd9700a367e69f9" providerId="LiveId" clId="{F866E194-E47E-427F-825D-AC6C81496B6C}" dt="2023-08-08T13:25:53.418" v="2328" actId="207"/>
          <ac:spMkLst>
            <pc:docMk/>
            <pc:sldMk cId="2319238361" sldId="262"/>
            <ac:spMk id="12" creationId="{E18C02C6-D899-68F8-310C-024EF01F9E49}"/>
          </ac:spMkLst>
        </pc:spChg>
        <pc:spChg chg="add mod">
          <ac:chgData name="Sudhakar Reddy" userId="6bd9700a367e69f9" providerId="LiveId" clId="{F866E194-E47E-427F-825D-AC6C81496B6C}" dt="2023-08-08T09:39:57.989" v="1543" actId="20577"/>
          <ac:spMkLst>
            <pc:docMk/>
            <pc:sldMk cId="2319238361" sldId="262"/>
            <ac:spMk id="13" creationId="{3F1852FB-9009-1863-E964-CB4D63EC22EF}"/>
          </ac:spMkLst>
        </pc:spChg>
      </pc:sldChg>
      <pc:sldChg chg="addSp delSp modSp add mod modTransition delAnim modAnim modShow">
        <pc:chgData name="Sudhakar Reddy" userId="6bd9700a367e69f9" providerId="LiveId" clId="{F866E194-E47E-427F-825D-AC6C81496B6C}" dt="2023-08-09T06:24:54.963" v="2735"/>
        <pc:sldMkLst>
          <pc:docMk/>
          <pc:sldMk cId="2182577618" sldId="263"/>
        </pc:sldMkLst>
        <pc:spChg chg="mod">
          <ac:chgData name="Sudhakar Reddy" userId="6bd9700a367e69f9" providerId="LiveId" clId="{F866E194-E47E-427F-825D-AC6C81496B6C}" dt="2023-08-08T09:25:17.901" v="1182" actId="20577"/>
          <ac:spMkLst>
            <pc:docMk/>
            <pc:sldMk cId="2182577618" sldId="263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4" creationId="{5157EEF7-2AC4-8602-86D0-33B2639F2CD3}"/>
          </ac:spMkLst>
        </pc:spChg>
        <pc:spChg chg="mod">
          <ac:chgData name="Sudhakar Reddy" userId="6bd9700a367e69f9" providerId="LiveId" clId="{F866E194-E47E-427F-825D-AC6C81496B6C}" dt="2023-08-08T13:25:59.478" v="2329" actId="207"/>
          <ac:spMkLst>
            <pc:docMk/>
            <pc:sldMk cId="2182577618" sldId="263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6" creationId="{0BC25DAC-FB58-BAB8-AC49-B42C8AA88D55}"/>
          </ac:spMkLst>
        </pc:spChg>
        <pc:spChg chg="add del mod">
          <ac:chgData name="Sudhakar Reddy" userId="6bd9700a367e69f9" providerId="LiveId" clId="{F866E194-E47E-427F-825D-AC6C81496B6C}" dt="2023-08-09T06:16:37.682" v="2678" actId="478"/>
          <ac:spMkLst>
            <pc:docMk/>
            <pc:sldMk cId="2182577618" sldId="263"/>
            <ac:spMk id="7" creationId="{E6A0540A-1FBA-E7DE-329A-61D97C8ABD47}"/>
          </ac:spMkLst>
        </pc:spChg>
        <pc:spChg chg="add del mod">
          <ac:chgData name="Sudhakar Reddy" userId="6bd9700a367e69f9" providerId="LiveId" clId="{F866E194-E47E-427F-825D-AC6C81496B6C}" dt="2023-08-09T06:16:37.682" v="2678" actId="478"/>
          <ac:spMkLst>
            <pc:docMk/>
            <pc:sldMk cId="2182577618" sldId="263"/>
            <ac:spMk id="8" creationId="{8B62A05D-B6B5-A1C2-1DCB-2449505DA61D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0" creationId="{1E46C245-FBE4-F58D-69F0-B99DB89FF4F0}"/>
          </ac:spMkLst>
        </pc:spChg>
        <pc:spChg chg="del mod">
          <ac:chgData name="Sudhakar Reddy" userId="6bd9700a367e69f9" providerId="LiveId" clId="{F866E194-E47E-427F-825D-AC6C81496B6C}" dt="2023-08-09T06:17:48.602" v="2684" actId="478"/>
          <ac:spMkLst>
            <pc:docMk/>
            <pc:sldMk cId="2182577618" sldId="263"/>
            <ac:spMk id="11" creationId="{39A4EE72-FB7B-8759-0B2F-9118A092F014}"/>
          </ac:spMkLst>
        </pc:spChg>
        <pc:spChg chg="mod">
          <ac:chgData name="Sudhakar Reddy" userId="6bd9700a367e69f9" providerId="LiveId" clId="{F866E194-E47E-427F-825D-AC6C81496B6C}" dt="2023-08-09T06:18:34.775" v="2720" actId="20577"/>
          <ac:spMkLst>
            <pc:docMk/>
            <pc:sldMk cId="2182577618" sldId="263"/>
            <ac:spMk id="12" creationId="{E18C02C6-D899-68F8-310C-024EF01F9E49}"/>
          </ac:spMkLst>
        </pc:spChg>
        <pc:spChg chg="del mod">
          <ac:chgData name="Sudhakar Reddy" userId="6bd9700a367e69f9" providerId="LiveId" clId="{F866E194-E47E-427F-825D-AC6C81496B6C}" dt="2023-08-08T09:26:36.295" v="1204" actId="478"/>
          <ac:spMkLst>
            <pc:docMk/>
            <pc:sldMk cId="2182577618" sldId="263"/>
            <ac:spMk id="13" creationId="{3F1852FB-9009-1863-E964-CB4D63EC22EF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4" creationId="{7A9FD5A2-798D-A81C-CC24-A815FB533A6F}"/>
          </ac:spMkLst>
        </pc:spChg>
        <pc:spChg chg="add del mod">
          <ac:chgData name="Sudhakar Reddy" userId="6bd9700a367e69f9" providerId="LiveId" clId="{F866E194-E47E-427F-825D-AC6C81496B6C}" dt="2023-08-09T06:17:48.602" v="2684" actId="478"/>
          <ac:spMkLst>
            <pc:docMk/>
            <pc:sldMk cId="2182577618" sldId="263"/>
            <ac:spMk id="15" creationId="{CC87669E-141F-30EC-9E47-6AA8C1D6F4AC}"/>
          </ac:spMkLst>
        </pc:spChg>
        <pc:spChg chg="add mod">
          <ac:chgData name="Sudhakar Reddy" userId="6bd9700a367e69f9" providerId="LiveId" clId="{F866E194-E47E-427F-825D-AC6C81496B6C}" dt="2023-08-09T06:19:32.241" v="2722" actId="207"/>
          <ac:spMkLst>
            <pc:docMk/>
            <pc:sldMk cId="2182577618" sldId="263"/>
            <ac:spMk id="16" creationId="{DDA6B498-D5B1-20EB-4FBB-3122BADF38D8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7" creationId="{C6EC4F72-C42E-3D9A-2F73-803986D7AC87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8" creationId="{D7902B22-0EFC-58D1-AC3C-484989DC1582}"/>
          </ac:spMkLst>
        </pc:spChg>
      </pc:sldChg>
      <pc:sldChg chg="delSp modSp add mod modTransition delAnim modAnim">
        <pc:chgData name="Sudhakar Reddy" userId="6bd9700a367e69f9" providerId="LiveId" clId="{F866E194-E47E-427F-825D-AC6C81496B6C}" dt="2023-08-09T06:24:54.963" v="2735"/>
        <pc:sldMkLst>
          <pc:docMk/>
          <pc:sldMk cId="2091831964" sldId="264"/>
        </pc:sldMkLst>
        <pc:spChg chg="mod">
          <ac:chgData name="Sudhakar Reddy" userId="6bd9700a367e69f9" providerId="LiveId" clId="{F866E194-E47E-427F-825D-AC6C81496B6C}" dt="2023-08-08T11:23:41.234" v="1557" actId="20577"/>
          <ac:spMkLst>
            <pc:docMk/>
            <pc:sldMk cId="2091831964" sldId="264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9T05:34:15.826" v="2503" actId="6549"/>
          <ac:spMkLst>
            <pc:docMk/>
            <pc:sldMk cId="2091831964" sldId="264"/>
            <ac:spMk id="3" creationId="{A84A84C9-38B6-FA78-834C-8E5A0C9EE729}"/>
          </ac:spMkLst>
        </pc:spChg>
        <pc:grpChg chg="del">
          <ac:chgData name="Sudhakar Reddy" userId="6bd9700a367e69f9" providerId="LiveId" clId="{F866E194-E47E-427F-825D-AC6C81496B6C}" dt="2023-08-08T11:23:46.898" v="1558" actId="478"/>
          <ac:grpSpMkLst>
            <pc:docMk/>
            <pc:sldMk cId="2091831964" sldId="264"/>
            <ac:grpSpMk id="31" creationId="{E64FCE76-90FC-1011-F991-174AF1EA83B3}"/>
          </ac:grpSpMkLst>
        </pc:grpChg>
        <pc:grpChg chg="del">
          <ac:chgData name="Sudhakar Reddy" userId="6bd9700a367e69f9" providerId="LiveId" clId="{F866E194-E47E-427F-825D-AC6C81496B6C}" dt="2023-08-08T11:23:46.898" v="1558" actId="478"/>
          <ac:grpSpMkLst>
            <pc:docMk/>
            <pc:sldMk cId="2091831964" sldId="264"/>
            <ac:grpSpMk id="32" creationId="{06C79106-D306-B99A-9482-00E6F6074291}"/>
          </ac:grpSpMkLst>
        </pc:grpChg>
        <pc:picChg chg="del">
          <ac:chgData name="Sudhakar Reddy" userId="6bd9700a367e69f9" providerId="LiveId" clId="{F866E194-E47E-427F-825D-AC6C81496B6C}" dt="2023-08-08T11:23:46.898" v="1558" actId="478"/>
          <ac:picMkLst>
            <pc:docMk/>
            <pc:sldMk cId="2091831964" sldId="264"/>
            <ac:picMk id="21" creationId="{D1D42FB8-B680-023E-4A89-1F7DE7C3299D}"/>
          </ac:picMkLst>
        </pc:picChg>
      </pc:sldChg>
      <pc:sldChg chg="modSp add mod modTransition modAnim modShow">
        <pc:chgData name="Sudhakar Reddy" userId="6bd9700a367e69f9" providerId="LiveId" clId="{F866E194-E47E-427F-825D-AC6C81496B6C}" dt="2023-08-09T06:24:54.963" v="2735"/>
        <pc:sldMkLst>
          <pc:docMk/>
          <pc:sldMk cId="3133228532" sldId="265"/>
        </pc:sldMkLst>
        <pc:spChg chg="mod">
          <ac:chgData name="Sudhakar Reddy" userId="6bd9700a367e69f9" providerId="LiveId" clId="{F866E194-E47E-427F-825D-AC6C81496B6C}" dt="2023-08-08T13:31:55.106" v="2375" actId="207"/>
          <ac:spMkLst>
            <pc:docMk/>
            <pc:sldMk cId="3133228532" sldId="265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8T13:31:57.914" v="2376" actId="207"/>
          <ac:spMkLst>
            <pc:docMk/>
            <pc:sldMk cId="3133228532" sldId="265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8T13:26:45.868" v="2336" actId="207"/>
          <ac:spMkLst>
            <pc:docMk/>
            <pc:sldMk cId="3133228532" sldId="265"/>
            <ac:spMk id="6" creationId="{0BC25DAC-FB58-BAB8-AC49-B42C8AA88D55}"/>
          </ac:spMkLst>
        </pc:spChg>
        <pc:spChg chg="mod">
          <ac:chgData name="Sudhakar Reddy" userId="6bd9700a367e69f9" providerId="LiveId" clId="{F866E194-E47E-427F-825D-AC6C81496B6C}" dt="2023-08-08T13:31:51.743" v="2374" actId="207"/>
          <ac:spMkLst>
            <pc:docMk/>
            <pc:sldMk cId="3133228532" sldId="265"/>
            <ac:spMk id="7" creationId="{F7F187D4-F7BC-C27C-AD3A-D7C150AB81CC}"/>
          </ac:spMkLst>
        </pc:spChg>
        <pc:spChg chg="mod">
          <ac:chgData name="Sudhakar Reddy" userId="6bd9700a367e69f9" providerId="LiveId" clId="{F866E194-E47E-427F-825D-AC6C81496B6C}" dt="2023-08-09T06:21:32.014" v="2734" actId="20577"/>
          <ac:spMkLst>
            <pc:docMk/>
            <pc:sldMk cId="3133228532" sldId="265"/>
            <ac:spMk id="8" creationId="{D312900B-8954-FA6A-69FD-17F0E4E83CBD}"/>
          </ac:spMkLst>
        </pc:spChg>
        <pc:spChg chg="mod">
          <ac:chgData name="Sudhakar Reddy" userId="6bd9700a367e69f9" providerId="LiveId" clId="{F866E194-E47E-427F-825D-AC6C81496B6C}" dt="2023-08-08T13:32:08.061" v="2378" actId="207"/>
          <ac:spMkLst>
            <pc:docMk/>
            <pc:sldMk cId="3133228532" sldId="265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13:32:54.068" v="2381" actId="207"/>
          <ac:spMkLst>
            <pc:docMk/>
            <pc:sldMk cId="3133228532" sldId="265"/>
            <ac:spMk id="10" creationId="{1E46C245-FBE4-F58D-69F0-B99DB89FF4F0}"/>
          </ac:spMkLst>
        </pc:spChg>
        <pc:spChg chg="mod">
          <ac:chgData name="Sudhakar Reddy" userId="6bd9700a367e69f9" providerId="LiveId" clId="{F866E194-E47E-427F-825D-AC6C81496B6C}" dt="2023-08-08T13:27:10.987" v="2341" actId="207"/>
          <ac:spMkLst>
            <pc:docMk/>
            <pc:sldMk cId="3133228532" sldId="265"/>
            <ac:spMk id="12" creationId="{E18C02C6-D899-68F8-310C-024EF01F9E49}"/>
          </ac:spMkLst>
        </pc:sp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751507562" sldId="266"/>
        </pc:sldMkLst>
        <pc:spChg chg="add mod">
          <ac:chgData name="Sudhakar Reddy" userId="6bd9700a367e69f9" providerId="LiveId" clId="{F866E194-E47E-427F-825D-AC6C81496B6C}" dt="2023-08-09T04:42:49.967" v="2395" actId="20577"/>
          <ac:spMkLst>
            <pc:docMk/>
            <pc:sldMk cId="751507562" sldId="266"/>
            <ac:spMk id="4" creationId="{19BF3317-ECEE-B88B-015E-6A53711CE1BC}"/>
          </ac:spMkLst>
        </pc:spChg>
        <pc:spChg chg="mod">
          <ac:chgData name="Sudhakar Reddy" userId="6bd9700a367e69f9" providerId="LiveId" clId="{F866E194-E47E-427F-825D-AC6C81496B6C}" dt="2023-08-08T13:33:24.675" v="2388" actId="20577"/>
          <ac:spMkLst>
            <pc:docMk/>
            <pc:sldMk cId="751507562" sldId="266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8T13:27:18.583" v="2343" actId="207"/>
          <ac:spMkLst>
            <pc:docMk/>
            <pc:sldMk cId="751507562" sldId="266"/>
            <ac:spMk id="6" creationId="{0BC25DAC-FB58-BAB8-AC49-B42C8AA88D55}"/>
          </ac:spMkLst>
        </pc:spChg>
        <pc:spChg chg="mod">
          <ac:chgData name="Sudhakar Reddy" userId="6bd9700a367e69f9" providerId="LiveId" clId="{F866E194-E47E-427F-825D-AC6C81496B6C}" dt="2023-08-08T13:27:21.411" v="2344" actId="207"/>
          <ac:spMkLst>
            <pc:docMk/>
            <pc:sldMk cId="751507562" sldId="266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13:27:24.466" v="2345" actId="207"/>
          <ac:spMkLst>
            <pc:docMk/>
            <pc:sldMk cId="751507562" sldId="266"/>
            <ac:spMk id="10" creationId="{1E46C245-FBE4-F58D-69F0-B99DB89FF4F0}"/>
          </ac:spMkLst>
        </pc:spChg>
        <pc:spChg chg="del">
          <ac:chgData name="Sudhakar Reddy" userId="6bd9700a367e69f9" providerId="LiveId" clId="{F866E194-E47E-427F-825D-AC6C81496B6C}" dt="2023-08-08T13:18:02.843" v="2093" actId="478"/>
          <ac:spMkLst>
            <pc:docMk/>
            <pc:sldMk cId="751507562" sldId="266"/>
            <ac:spMk id="11" creationId="{39A4EE72-FB7B-8759-0B2F-9118A092F014}"/>
          </ac:spMkLst>
        </pc:spChg>
        <pc:spChg chg="del">
          <ac:chgData name="Sudhakar Reddy" userId="6bd9700a367e69f9" providerId="LiveId" clId="{F866E194-E47E-427F-825D-AC6C81496B6C}" dt="2023-08-08T13:18:02.843" v="2093" actId="478"/>
          <ac:spMkLst>
            <pc:docMk/>
            <pc:sldMk cId="751507562" sldId="266"/>
            <ac:spMk id="12" creationId="{E18C02C6-D899-68F8-310C-024EF01F9E49}"/>
          </ac:spMkLst>
        </pc:spChg>
        <pc:spChg chg="mod">
          <ac:chgData name="Sudhakar Reddy" userId="6bd9700a367e69f9" providerId="LiveId" clId="{F866E194-E47E-427F-825D-AC6C81496B6C}" dt="2023-08-08T13:18:08.683" v="2099" actId="20577"/>
          <ac:spMkLst>
            <pc:docMk/>
            <pc:sldMk cId="751507562" sldId="266"/>
            <ac:spMk id="13" creationId="{3F1852FB-9009-1863-E964-CB4D63EC22EF}"/>
          </ac:spMkLst>
        </pc:spChg>
      </pc:sldChg>
      <pc:sldChg chg="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24490649" sldId="267"/>
        </pc:sldMkLst>
        <pc:spChg chg="mod">
          <ac:chgData name="Sudhakar Reddy" userId="6bd9700a367e69f9" providerId="LiveId" clId="{F866E194-E47E-427F-825D-AC6C81496B6C}" dt="2023-08-08T13:19:45.565" v="2178" actId="20577"/>
          <ac:spMkLst>
            <pc:docMk/>
            <pc:sldMk cId="24490649" sldId="267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9T05:36:03.449" v="2516" actId="20577"/>
          <ac:spMkLst>
            <pc:docMk/>
            <pc:sldMk cId="24490649" sldId="267"/>
            <ac:spMk id="3" creationId="{A84A84C9-38B6-FA78-834C-8E5A0C9EE729}"/>
          </ac:spMkLst>
        </pc:sp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413667883" sldId="268"/>
        </pc:sldMkLst>
        <pc:spChg chg="mod">
          <ac:chgData name="Sudhakar Reddy" userId="6bd9700a367e69f9" providerId="LiveId" clId="{F866E194-E47E-427F-825D-AC6C81496B6C}" dt="2023-08-09T05:37:15.091" v="2543" actId="14100"/>
          <ac:spMkLst>
            <pc:docMk/>
            <pc:sldMk cId="413667883" sldId="268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5" creationId="{BCA5B824-085F-65F7-DFA8-9AEAD5CEBB3E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6" creationId="{0BC25DAC-FB58-BAB8-AC49-B42C8AA88D55}"/>
          </ac:spMkLst>
        </pc:spChg>
        <pc:spChg chg="add mod">
          <ac:chgData name="Sudhakar Reddy" userId="6bd9700a367e69f9" providerId="LiveId" clId="{F866E194-E47E-427F-825D-AC6C81496B6C}" dt="2023-08-09T05:37:15.091" v="2543" actId="14100"/>
          <ac:spMkLst>
            <pc:docMk/>
            <pc:sldMk cId="413667883" sldId="268"/>
            <ac:spMk id="6" creationId="{35529FA5-E556-D7FC-5749-AFB82D90F1A1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7" creationId="{F7F187D4-F7BC-C27C-AD3A-D7C150AB81CC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8" creationId="{D312900B-8954-FA6A-69FD-17F0E4E83CBD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9" creationId="{43248DFA-61A2-5400-BFBC-21A7C43DEE39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0" creationId="{1E46C245-FBE4-F58D-69F0-B99DB89FF4F0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1" creationId="{39A4EE72-FB7B-8759-0B2F-9118A092F014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2" creationId="{E18C02C6-D899-68F8-310C-024EF01F9E49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3" creationId="{A7280BE0-B954-906E-79C6-F45B0387E5C3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4" creationId="{1EFF487B-BE7C-0151-3A39-5A15A321DC09}"/>
          </ac:spMkLst>
        </pc:spChg>
        <pc:spChg chg="add del mod">
          <ac:chgData name="Sudhakar Reddy" userId="6bd9700a367e69f9" providerId="LiveId" clId="{F866E194-E47E-427F-825D-AC6C81496B6C}" dt="2023-08-09T05:36:12.677" v="2517" actId="478"/>
          <ac:spMkLst>
            <pc:docMk/>
            <pc:sldMk cId="413667883" sldId="268"/>
            <ac:spMk id="15" creationId="{48CF39C2-0F1F-EC5A-4297-8F2CE41881A8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6" creationId="{963AD6E7-2C52-334B-29D1-F9AACCAE223C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7" creationId="{474D371F-A833-D7E9-3881-9A477F46D2B9}"/>
          </ac:spMkLst>
        </pc:spChg>
      </pc:sldChg>
      <pc:sldChg chg="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484965006" sldId="269"/>
        </pc:sldMkLst>
        <pc:spChg chg="mod">
          <ac:chgData name="Sudhakar Reddy" userId="6bd9700a367e69f9" providerId="LiveId" clId="{F866E194-E47E-427F-825D-AC6C81496B6C}" dt="2023-08-08T13:23:51.772" v="2299" actId="20577"/>
          <ac:spMkLst>
            <pc:docMk/>
            <pc:sldMk cId="484965006" sldId="269"/>
            <ac:spMk id="3" creationId="{A84A84C9-38B6-FA78-834C-8E5A0C9EE729}"/>
          </ac:spMkLst>
        </pc:spChg>
        <pc:spChg chg="mod">
          <ac:chgData name="Sudhakar Reddy" userId="6bd9700a367e69f9" providerId="LiveId" clId="{F866E194-E47E-427F-825D-AC6C81496B6C}" dt="2023-08-09T05:37:53.544" v="2548" actId="14100"/>
          <ac:spMkLst>
            <pc:docMk/>
            <pc:sldMk cId="484965006" sldId="269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9T05:38:11.894" v="2552" actId="1076"/>
          <ac:spMkLst>
            <pc:docMk/>
            <pc:sldMk cId="484965006" sldId="269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5:38:08.975" v="2551" actId="1076"/>
          <ac:spMkLst>
            <pc:docMk/>
            <pc:sldMk cId="484965006" sldId="269"/>
            <ac:spMk id="13" creationId="{A7280BE0-B954-906E-79C6-F45B0387E5C3}"/>
          </ac:spMkLst>
        </pc:spChg>
        <pc:spChg chg="del mod">
          <ac:chgData name="Sudhakar Reddy" userId="6bd9700a367e69f9" providerId="LiveId" clId="{F866E194-E47E-427F-825D-AC6C81496B6C}" dt="2023-08-09T05:37:43.765" v="2547" actId="478"/>
          <ac:spMkLst>
            <pc:docMk/>
            <pc:sldMk cId="484965006" sldId="269"/>
            <ac:spMk id="14" creationId="{1EFF487B-BE7C-0151-3A39-5A15A321DC09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5" creationId="{48CF39C2-0F1F-EC5A-4297-8F2CE41881A8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6" creationId="{963AD6E7-2C52-334B-29D1-F9AACCAE223C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7" creationId="{474D371F-A833-D7E9-3881-9A477F46D2B9}"/>
          </ac:spMkLst>
        </pc:spChg>
      </pc:sldChg>
      <pc:sldChg chg="add del">
        <pc:chgData name="Sudhakar Reddy" userId="6bd9700a367e69f9" providerId="LiveId" clId="{F866E194-E47E-427F-825D-AC6C81496B6C}" dt="2023-08-08T13:21:21.581" v="2240"/>
        <pc:sldMkLst>
          <pc:docMk/>
          <pc:sldMk cId="3664653558" sldId="269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736920322" sldId="347"/>
        </pc:sldMkLst>
      </pc:sldChg>
      <pc:sldChg chg="del">
        <pc:chgData name="Sudhakar Reddy" userId="6bd9700a367e69f9" providerId="LiveId" clId="{F866E194-E47E-427F-825D-AC6C81496B6C}" dt="2023-08-04T10:44:05.758" v="107" actId="47"/>
        <pc:sldMkLst>
          <pc:docMk/>
          <pc:sldMk cId="3415024558" sldId="350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818663670" sldId="351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2718341954" sldId="352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397202659" sldId="353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37717184" sldId="354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317741656" sldId="355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442157449" sldId="356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263067464" sldId="357"/>
        </pc:sldMkLst>
      </pc:sldChg>
      <pc:sldChg chg="add del modTransition">
        <pc:chgData name="Sudhakar Reddy" userId="6bd9700a367e69f9" providerId="LiveId" clId="{F866E194-E47E-427F-825D-AC6C81496B6C}" dt="2023-08-09T06:24:54.963" v="2735"/>
        <pc:sldMkLst>
          <pc:docMk/>
          <pc:sldMk cId="2324724635" sldId="359"/>
        </pc:sldMkLst>
      </pc:sldChg>
      <pc:sldChg chg="addSp delSp modSp del mod delAnim">
        <pc:chgData name="Sudhakar Reddy" userId="6bd9700a367e69f9" providerId="LiveId" clId="{F866E194-E47E-427F-825D-AC6C81496B6C}" dt="2023-08-04T10:44:09.536" v="109" actId="47"/>
        <pc:sldMkLst>
          <pc:docMk/>
          <pc:sldMk cId="1839960451" sldId="360"/>
        </pc:sldMkLst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" creationId="{680869ED-194F-C783-0347-A1CBB2E67003}"/>
          </ac:spMkLst>
        </pc:spChg>
        <pc:spChg chg="mod">
          <ac:chgData name="Sudhakar Reddy" userId="6bd9700a367e69f9" providerId="LiveId" clId="{F866E194-E47E-427F-825D-AC6C81496B6C}" dt="2023-08-04T10:41:34.240" v="96" actId="1076"/>
          <ac:spMkLst>
            <pc:docMk/>
            <pc:sldMk cId="1839960451" sldId="360"/>
            <ac:spMk id="3" creationId="{65C8DEBD-12A2-634F-922E-E1A8B181701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" creationId="{44C14848-82A6-8648-8B47-50E02D4B53E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" creationId="{9144F2FD-C1B3-7A4A-874A-FD4F84EA5B0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7" creationId="{B457A7B3-44C5-4248-A809-66FF6B6B1D46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8" creationId="{8E02EA6F-A741-1448-B528-CA6A0AB81981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9" creationId="{688D1BEE-FE06-8A43-A82D-496E07661C4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0" creationId="{E28E223C-8234-BF44-A5C7-26F22559281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1" creationId="{CEC16B5A-EEF1-694F-8FD6-56D7940E899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2" creationId="{5FEF4EED-E21F-B747-9828-3B91A994E7D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3" creationId="{AD2A1323-042F-1189-D3F1-C8F9536F1619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4" creationId="{D9C2CD9A-696A-55DD-95EA-65625A3DF3F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5" creationId="{4FE1867D-89E4-7A8A-8971-1B298E2A12BF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6" creationId="{12D5E54E-A6A1-C4B0-8E80-E5F109647AC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7" creationId="{EF07C378-83B5-25FE-39FD-2C9F8A4C554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8" creationId="{0FB5246F-4AB8-249C-0DB6-D734A51118B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9" creationId="{CFBE2246-2675-B538-62D9-63E040FF0C6F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0" creationId="{A21799C3-A0CD-857F-DD50-E9512257F2D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1" creationId="{49A1593D-A161-7D6C-A26D-5E289AC9BC8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2" creationId="{657B805C-8E87-B426-0EA7-02E989E261D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4" creationId="{14F052BA-3091-E548-8A6A-E90F77284909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5" creationId="{050A4A75-67C2-CE4E-AD1E-054DC6B2E36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6" creationId="{0A0F3AB4-46D9-EE4E-9226-8AEB3192460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7" creationId="{DD9B9A2F-F1C2-9F49-92D0-FD11CE2D0DD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8" creationId="{FE66E11E-438F-C243-ADDD-517FA8D5049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9" creationId="{ACE4E10D-2EC6-D889-E75E-B2F0E604F29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0" creationId="{14E80FBB-2A57-9BCF-B82E-01E47C5A0A80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1" creationId="{7B1D7474-E84F-53A5-9700-ACC976E4937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2" creationId="{81938CFD-15AE-A74A-92E8-8A1F94FACDA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3" creationId="{DB85E7DC-6CFF-D644-9786-7D06F9557B5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4" creationId="{037550A1-0E91-5E4C-BD2F-3C504F4414A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5" creationId="{E1283F37-4DB0-D14E-98D8-0F07A7DF66E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6" creationId="{62BAC072-A3F1-4F37-78A8-4374A16EE053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7" creationId="{956B7C59-E388-352C-5CE0-1EC15598290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8" creationId="{9B97C624-FD0F-B8CF-17D9-CEDAB98F3383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1" creationId="{71053960-68C3-604E-9460-D0FFF3116F2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2" creationId="{91C05CF9-4C23-3140-A76F-9B231048F65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3" creationId="{418CE1D5-1198-EC42-AEF3-6EB2605FCD3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4" creationId="{E7A01096-348D-1D44-9B16-542E67652CD1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5" creationId="{59952BE0-6847-B447-A4DD-F2ECDF0BE3D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6" creationId="{BC1A4E8D-9FFB-8B4C-91C6-CF58EAD5AE7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7" creationId="{FDCF4C8D-81F9-9C45-8C9A-C48BA843314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8" creationId="{14D8DEB7-EB77-CA4B-9EC3-9081A39D69B5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9" creationId="{A9E5F7B0-EC70-0B42-8CE5-6AC6819D499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0" creationId="{9C26A74B-2547-45BF-23D8-0C00329D6A8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1" creationId="{8CA80D47-AD1C-9546-A1D6-D4D637E4F446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2" creationId="{E832F3FE-D4A5-A949-A7F3-FF173FB4260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3" creationId="{FA5FD7FB-72E9-F442-A111-0A9F0520CCA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4" creationId="{58660EA2-3AB0-F54D-9955-A10C0C1B302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5" creationId="{783B3048-C54E-EE4B-9D05-746828B9834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6" creationId="{D307EC3A-8FEA-1944-B206-811A8319EAF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7" creationId="{E45DF1A7-CD1D-6D79-48AF-9085BC97128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8" creationId="{DA88192C-38C7-4441-A2DC-DE29E5B8C0A5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9" creationId="{A551156E-8B35-8346-8C7A-E58E3FD5202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0" creationId="{D20ECE9B-CEDD-3D4C-B5E6-360D056F930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1" creationId="{EA5EDCBD-B526-BA0E-DE49-FEF118B3491A}"/>
          </ac:spMkLst>
        </pc:spChg>
        <pc:spChg chg="add mod">
          <ac:chgData name="Sudhakar Reddy" userId="6bd9700a367e69f9" providerId="LiveId" clId="{F866E194-E47E-427F-825D-AC6C81496B6C}" dt="2023-08-04T10:41:15.438" v="94" actId="1076"/>
          <ac:spMkLst>
            <pc:docMk/>
            <pc:sldMk cId="1839960451" sldId="360"/>
            <ac:spMk id="93" creationId="{1BEE81A3-DB82-97B5-881F-925D3C7F0C79}"/>
          </ac:spMkLst>
        </pc:s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39" creationId="{F9815EEF-1082-A597-684B-36ED767B95F6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65" creationId="{AA6701EC-3EAD-C991-2787-5BF8850098A4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0" creationId="{66CF7E3F-C8FE-8469-B1CF-2874AEEAE457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3" creationId="{4BC05A33-E1C6-4633-822F-D17AC4AEDAE5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7" creationId="{98708006-53C9-32CA-EA0E-7CD6DE80BC3B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1" creationId="{E6E1C500-C5FD-E628-DC22-3C67E653A9EF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5" creationId="{0EBC692F-3512-E8B0-A542-FFE9BC756A8C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9" creationId="{2D8149BF-F316-783D-E21E-829E81B3D07B}"/>
          </ac:grpSpMkLst>
        </pc:grp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4" creationId="{AE987F21-C230-D341-9F44-717132F4FCF9}"/>
          </ac:graphicFrameMkLst>
        </pc:graphicFrame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23" creationId="{24DAB0CF-57D0-E440-AEE0-C31F6483EF67}"/>
          </ac:graphicFrameMkLst>
        </pc:graphicFrame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40" creationId="{34C70D74-7C52-724A-90C3-6F611129AB15}"/>
          </ac:graphicFrameMkLst>
        </pc:graphicFrameChg>
      </pc:sldChg>
      <pc:sldChg chg="modSp del mod">
        <pc:chgData name="Sudhakar Reddy" userId="6bd9700a367e69f9" providerId="LiveId" clId="{F866E194-E47E-427F-825D-AC6C81496B6C}" dt="2023-08-04T10:44:08.217" v="108" actId="47"/>
        <pc:sldMkLst>
          <pc:docMk/>
          <pc:sldMk cId="2437961703" sldId="362"/>
        </pc:sldMkLst>
        <pc:spChg chg="mod">
          <ac:chgData name="Sudhakar Reddy" userId="6bd9700a367e69f9" providerId="LiveId" clId="{F866E194-E47E-427F-825D-AC6C81496B6C}" dt="2023-08-04T10:37:45.193" v="30" actId="255"/>
          <ac:spMkLst>
            <pc:docMk/>
            <pc:sldMk cId="2437961703" sldId="362"/>
            <ac:spMk id="63" creationId="{9F56D5F3-6665-62BA-6E32-9A88957718B5}"/>
          </ac:spMkLst>
        </pc:spChg>
      </pc:sldChg>
      <pc:sldChg chg="add del modTransition">
        <pc:chgData name="Sudhakar Reddy" userId="6bd9700a367e69f9" providerId="LiveId" clId="{F866E194-E47E-427F-825D-AC6C81496B6C}" dt="2023-08-09T06:24:54.963" v="2735"/>
        <pc:sldMkLst>
          <pc:docMk/>
          <pc:sldMk cId="98552159" sldId="364"/>
        </pc:sldMkLst>
      </pc:sldChg>
      <pc:sldChg chg="mod modTransition modShow">
        <pc:chgData name="Sudhakar Reddy" userId="6bd9700a367e69f9" providerId="LiveId" clId="{F866E194-E47E-427F-825D-AC6C81496B6C}" dt="2023-08-09T06:24:54.963" v="2735"/>
        <pc:sldMkLst>
          <pc:docMk/>
          <pc:sldMk cId="795174318" sldId="365"/>
        </pc:sldMkLst>
      </pc:sldChg>
      <pc:sldChg chg="addSp delSp modSp add mod modTransition">
        <pc:chgData name="Sudhakar Reddy" userId="6bd9700a367e69f9" providerId="LiveId" clId="{F866E194-E47E-427F-825D-AC6C81496B6C}" dt="2023-08-09T06:24:54.963" v="2735"/>
        <pc:sldMkLst>
          <pc:docMk/>
          <pc:sldMk cId="3034885408" sldId="366"/>
        </pc:sldMkLst>
        <pc:spChg chg="add mod">
          <ac:chgData name="Sudhakar Reddy" userId="6bd9700a367e69f9" providerId="LiveId" clId="{F866E194-E47E-427F-825D-AC6C81496B6C}" dt="2023-08-09T05:02:24.788" v="2406" actId="1076"/>
          <ac:spMkLst>
            <pc:docMk/>
            <pc:sldMk cId="3034885408" sldId="366"/>
            <ac:spMk id="4" creationId="{21B7B305-498B-E7E1-CEBE-CB1C7283A515}"/>
          </ac:spMkLst>
        </pc:spChg>
        <pc:spChg chg="add mod">
          <ac:chgData name="Sudhakar Reddy" userId="6bd9700a367e69f9" providerId="LiveId" clId="{F866E194-E47E-427F-825D-AC6C81496B6C}" dt="2023-08-09T05:02:32.162" v="2408" actId="1076"/>
          <ac:spMkLst>
            <pc:docMk/>
            <pc:sldMk cId="3034885408" sldId="366"/>
            <ac:spMk id="5" creationId="{3AEE9C5F-0BBE-785C-0F20-FE7FE0C19BDF}"/>
          </ac:spMkLst>
        </pc:spChg>
        <pc:spChg chg="add 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6" creationId="{2FEEC1EE-A906-A75B-4520-7D84AC84074D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7" creationId="{61DD3589-3A9F-6C1C-B41D-A6283785ECD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8" creationId="{F9B9D68D-C6F1-00F3-10C2-5B7BE026B321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9" creationId="{E8A1F37B-1084-A66F-D671-83C0966A5E8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0" creationId="{D8A5B49C-663D-70CE-8D20-30D2D6A7A38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1" creationId="{8DC8FA72-4C05-C505-D75A-DD974E06A526}"/>
          </ac:spMkLst>
        </pc:spChg>
        <pc:spChg chg="add 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2" creationId="{25C3E5AB-FF72-0423-DA4D-CFA1B60B0F93}"/>
          </ac:spMkLst>
        </pc:spChg>
      </pc:sldChg>
      <pc:sldChg chg="modSp add del modAnim">
        <pc:chgData name="Sudhakar Reddy" userId="6bd9700a367e69f9" providerId="LiveId" clId="{F866E194-E47E-427F-825D-AC6C81496B6C}" dt="2023-08-09T06:11:35.853" v="2666" actId="47"/>
        <pc:sldMkLst>
          <pc:docMk/>
          <pc:sldMk cId="289906304" sldId="367"/>
        </pc:sldMkLst>
        <pc:spChg chg="mod">
          <ac:chgData name="Sudhakar Reddy" userId="6bd9700a367e69f9" providerId="LiveId" clId="{F866E194-E47E-427F-825D-AC6C81496B6C}" dt="2023-08-09T06:08:33.262" v="2665" actId="20577"/>
          <ac:spMkLst>
            <pc:docMk/>
            <pc:sldMk cId="289906304" sldId="367"/>
            <ac:spMk id="3" creationId="{A84A84C9-38B6-FA78-834C-8E5A0C9EE729}"/>
          </ac:spMkLst>
        </pc:spChg>
      </pc:sldChg>
      <pc:sldChg chg="add mod modTransition modShow">
        <pc:chgData name="Sudhakar Reddy" userId="6bd9700a367e69f9" providerId="LiveId" clId="{F866E194-E47E-427F-825D-AC6C81496B6C}" dt="2023-08-09T06:24:54.963" v="2735"/>
        <pc:sldMkLst>
          <pc:docMk/>
          <pc:sldMk cId="3700001496" sldId="367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3128579440" sldId="368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1206244918" sldId="369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628912481" sldId="370"/>
        </pc:sldMkLst>
      </pc:sldChg>
      <pc:sldMasterChg chg="delSp modSp mod setBg delSldLayout modSldLayout">
        <pc:chgData name="Sudhakar Reddy" userId="6bd9700a367e69f9" providerId="LiveId" clId="{F866E194-E47E-427F-825D-AC6C81496B6C}" dt="2023-08-04T11:08:07.746" v="294"/>
        <pc:sldMasterMkLst>
          <pc:docMk/>
          <pc:sldMasterMk cId="1809588167" sldId="2147483660"/>
        </pc:sldMasterMkLst>
        <pc:grpChg chg="del mod">
          <ac:chgData name="Sudhakar Reddy" userId="6bd9700a367e69f9" providerId="LiveId" clId="{F866E194-E47E-427F-825D-AC6C81496B6C}" dt="2023-08-04T10:44:43.569" v="115" actId="478"/>
          <ac:grpSpMkLst>
            <pc:docMk/>
            <pc:sldMasterMk cId="1809588167" sldId="2147483660"/>
            <ac:grpSpMk id="7" creationId="{D59DE536-C8D2-4B36-8871-EFAE4AB34C65}"/>
          </ac:grpSpMkLst>
        </pc:grpChg>
        <pc:sldLayoutChg chg="addSp delSp modSp mod setBg delAnim modAnim">
          <pc:chgData name="Sudhakar Reddy" userId="6bd9700a367e69f9" providerId="LiveId" clId="{F866E194-E47E-427F-825D-AC6C81496B6C}" dt="2023-08-04T11:08:07.746" v="294"/>
          <pc:sldLayoutMkLst>
            <pc:docMk/>
            <pc:sldMasterMk cId="1809588167" sldId="2147483660"/>
            <pc:sldLayoutMk cId="3792100507" sldId="2147483661"/>
          </pc:sldLayoutMkLst>
          <pc:spChg chg="add del mod">
            <ac:chgData name="Sudhakar Reddy" userId="6bd9700a367e69f9" providerId="LiveId" clId="{F866E194-E47E-427F-825D-AC6C81496B6C}" dt="2023-08-04T10:48:54.146" v="133" actId="478"/>
            <ac:spMkLst>
              <pc:docMk/>
              <pc:sldMasterMk cId="1809588167" sldId="2147483660"/>
              <pc:sldLayoutMk cId="3792100507" sldId="2147483661"/>
              <ac:spMk id="2" creationId="{96C7C88A-BF1E-7AC7-4F85-BAF43681A858}"/>
            </ac:spMkLst>
          </pc:spChg>
          <pc:spChg chg="add del mod">
            <ac:chgData name="Sudhakar Reddy" userId="6bd9700a367e69f9" providerId="LiveId" clId="{F866E194-E47E-427F-825D-AC6C81496B6C}" dt="2023-08-04T10:50:51.145" v="145" actId="478"/>
            <ac:spMkLst>
              <pc:docMk/>
              <pc:sldMasterMk cId="1809588167" sldId="2147483660"/>
              <pc:sldLayoutMk cId="3792100507" sldId="2147483661"/>
              <ac:spMk id="3" creationId="{25C2A103-DE11-B533-CBDF-2940EE7BBC87}"/>
            </ac:spMkLst>
          </pc:spChg>
        </pc:sldLayoutChg>
        <pc:sldLayoutChg chg="delSp modSp mod setBg">
          <pc:chgData name="Sudhakar Reddy" userId="6bd9700a367e69f9" providerId="LiveId" clId="{F866E194-E47E-427F-825D-AC6C81496B6C}" dt="2023-08-04T11:08:07.746" v="294"/>
          <pc:sldLayoutMkLst>
            <pc:docMk/>
            <pc:sldMasterMk cId="1809588167" sldId="2147483660"/>
            <pc:sldLayoutMk cId="208118802" sldId="2147483662"/>
          </pc:sldLayoutMkLst>
          <pc:spChg chg="mod">
            <ac:chgData name="Sudhakar Reddy" userId="6bd9700a367e69f9" providerId="LiveId" clId="{F866E194-E47E-427F-825D-AC6C81496B6C}" dt="2023-08-04T10:54:14.514" v="215" actId="1076"/>
            <ac:spMkLst>
              <pc:docMk/>
              <pc:sldMasterMk cId="1809588167" sldId="2147483660"/>
              <pc:sldLayoutMk cId="208118802" sldId="2147483662"/>
              <ac:spMk id="13" creationId="{276CDC07-ECE6-4B1B-87CE-01BAED1BA8BE}"/>
            </ac:spMkLst>
          </pc:spChg>
          <pc:spChg chg="del">
            <ac:chgData name="Sudhakar Reddy" userId="6bd9700a367e69f9" providerId="LiveId" clId="{F866E194-E47E-427F-825D-AC6C81496B6C}" dt="2023-08-04T10:42:37.046" v="99" actId="478"/>
            <ac:spMkLst>
              <pc:docMk/>
              <pc:sldMasterMk cId="1809588167" sldId="2147483660"/>
              <pc:sldLayoutMk cId="208118802" sldId="2147483662"/>
              <ac:spMk id="17" creationId="{2BF7156F-0987-437D-B5B1-479A65624EB5}"/>
            </ac:spMkLst>
          </pc:spChg>
        </pc:sldLayoutChg>
        <pc:sldLayoutChg chg="del">
          <pc:chgData name="Sudhakar Reddy" userId="6bd9700a367e69f9" providerId="LiveId" clId="{F866E194-E47E-427F-825D-AC6C81496B6C}" dt="2023-08-04T10:43:20.215" v="101" actId="2696"/>
          <pc:sldLayoutMkLst>
            <pc:docMk/>
            <pc:sldMasterMk cId="1809588167" sldId="2147483660"/>
            <pc:sldLayoutMk cId="2275116324" sldId="2147483672"/>
          </pc:sldLayoutMkLst>
        </pc:sldLayoutChg>
        <pc:sldLayoutChg chg="del">
          <pc:chgData name="Sudhakar Reddy" userId="6bd9700a367e69f9" providerId="LiveId" clId="{F866E194-E47E-427F-825D-AC6C81496B6C}" dt="2023-08-04T10:43:22.706" v="102" actId="2696"/>
          <pc:sldLayoutMkLst>
            <pc:docMk/>
            <pc:sldMasterMk cId="1809588167" sldId="2147483660"/>
            <pc:sldLayoutMk cId="43736004" sldId="2147483673"/>
          </pc:sldLayoutMkLst>
        </pc:sldLayoutChg>
        <pc:sldLayoutChg chg="del">
          <pc:chgData name="Sudhakar Reddy" userId="6bd9700a367e69f9" providerId="LiveId" clId="{F866E194-E47E-427F-825D-AC6C81496B6C}" dt="2023-08-04T10:43:24.996" v="103" actId="2696"/>
          <pc:sldLayoutMkLst>
            <pc:docMk/>
            <pc:sldMasterMk cId="1809588167" sldId="2147483660"/>
            <pc:sldLayoutMk cId="1891161910" sldId="2147483674"/>
          </pc:sldLayoutMkLst>
        </pc:sldLayoutChg>
        <pc:sldLayoutChg chg="del">
          <pc:chgData name="Sudhakar Reddy" userId="6bd9700a367e69f9" providerId="LiveId" clId="{F866E194-E47E-427F-825D-AC6C81496B6C}" dt="2023-08-04T10:43:28.757" v="104" actId="2696"/>
          <pc:sldLayoutMkLst>
            <pc:docMk/>
            <pc:sldMasterMk cId="1809588167" sldId="2147483660"/>
            <pc:sldLayoutMk cId="2900613106" sldId="2147483675"/>
          </pc:sldLayoutMkLst>
        </pc:sldLayoutChg>
        <pc:sldLayoutChg chg="del">
          <pc:chgData name="Sudhakar Reddy" userId="6bd9700a367e69f9" providerId="LiveId" clId="{F866E194-E47E-427F-825D-AC6C81496B6C}" dt="2023-08-04T10:43:32.325" v="105" actId="2696"/>
          <pc:sldLayoutMkLst>
            <pc:docMk/>
            <pc:sldMasterMk cId="1809588167" sldId="2147483660"/>
            <pc:sldLayoutMk cId="4045970877" sldId="2147483676"/>
          </pc:sldLayoutMkLst>
        </pc:sldLayoutChg>
        <pc:sldLayoutChg chg="del">
          <pc:chgData name="Sudhakar Reddy" userId="6bd9700a367e69f9" providerId="LiveId" clId="{F866E194-E47E-427F-825D-AC6C81496B6C}" dt="2023-08-04T10:44:25.672" v="110" actId="2696"/>
          <pc:sldLayoutMkLst>
            <pc:docMk/>
            <pc:sldMasterMk cId="1809588167" sldId="2147483660"/>
            <pc:sldLayoutMk cId="3417462662" sldId="2147483677"/>
          </pc:sldLayoutMkLst>
        </pc:sldLayoutChg>
        <pc:sldLayoutChg chg="del">
          <pc:chgData name="Sudhakar Reddy" userId="6bd9700a367e69f9" providerId="LiveId" clId="{F866E194-E47E-427F-825D-AC6C81496B6C}" dt="2023-08-04T10:44:25.680" v="111" actId="2696"/>
          <pc:sldLayoutMkLst>
            <pc:docMk/>
            <pc:sldMasterMk cId="1809588167" sldId="2147483660"/>
            <pc:sldLayoutMk cId="1271186113" sldId="2147483678"/>
          </pc:sldLayoutMkLst>
        </pc:sldLayoutChg>
        <pc:sldLayoutChg chg="del">
          <pc:chgData name="Sudhakar Reddy" userId="6bd9700a367e69f9" providerId="LiveId" clId="{F866E194-E47E-427F-825D-AC6C81496B6C}" dt="2023-08-04T10:44:25.687" v="112" actId="2696"/>
          <pc:sldLayoutMkLst>
            <pc:docMk/>
            <pc:sldMasterMk cId="1809588167" sldId="2147483660"/>
            <pc:sldLayoutMk cId="810313344" sldId="2147483679"/>
          </pc:sldLayoutMkLst>
        </pc:sldLayoutChg>
        <pc:sldLayoutChg chg="del">
          <pc:chgData name="Sudhakar Reddy" userId="6bd9700a367e69f9" providerId="LiveId" clId="{F866E194-E47E-427F-825D-AC6C81496B6C}" dt="2023-08-04T10:44:25.692" v="113" actId="2696"/>
          <pc:sldLayoutMkLst>
            <pc:docMk/>
            <pc:sldMasterMk cId="1809588167" sldId="2147483660"/>
            <pc:sldLayoutMk cId="3027314121" sldId="2147483680"/>
          </pc:sldLayoutMkLst>
        </pc:sldLayoutChg>
      </pc:sldMasterChg>
    </pc:docChg>
  </pc:docChgLst>
  <pc:docChgLst>
    <pc:chgData name="Sudhakar Reddy" userId="6bd9700a367e69f9" providerId="LiveId" clId="{3AA13C89-8361-48F9-9278-2E9FFAFD6038}"/>
    <pc:docChg chg="undo custSel addSld delSld modSld">
      <pc:chgData name="Sudhakar Reddy" userId="6bd9700a367e69f9" providerId="LiveId" clId="{3AA13C89-8361-48F9-9278-2E9FFAFD6038}" dt="2023-08-25T10:39:30.655" v="88" actId="47"/>
      <pc:docMkLst>
        <pc:docMk/>
      </pc:docMkLst>
      <pc:sldChg chg="delSp modSp mod">
        <pc:chgData name="Sudhakar Reddy" userId="6bd9700a367e69f9" providerId="LiveId" clId="{3AA13C89-8361-48F9-9278-2E9FFAFD6038}" dt="2023-08-25T08:58:48.795" v="42" actId="255"/>
        <pc:sldMkLst>
          <pc:docMk/>
          <pc:sldMk cId="1137220246" sldId="260"/>
        </pc:sldMkLst>
        <pc:spChg chg="mod">
          <ac:chgData name="Sudhakar Reddy" userId="6bd9700a367e69f9" providerId="LiveId" clId="{3AA13C89-8361-48F9-9278-2E9FFAFD6038}" dt="2023-08-25T08:58:00.324" v="36" actId="14100"/>
          <ac:spMkLst>
            <pc:docMk/>
            <pc:sldMk cId="1137220246" sldId="260"/>
            <ac:spMk id="2" creationId="{4F164BC5-1743-79FE-975F-0D5675151792}"/>
          </ac:spMkLst>
        </pc:spChg>
        <pc:spChg chg="del">
          <ac:chgData name="Sudhakar Reddy" userId="6bd9700a367e69f9" providerId="LiveId" clId="{3AA13C89-8361-48F9-9278-2E9FFAFD6038}" dt="2023-08-25T08:58:02.003" v="37" actId="478"/>
          <ac:spMkLst>
            <pc:docMk/>
            <pc:sldMk cId="1137220246" sldId="260"/>
            <ac:spMk id="3" creationId="{EB1429CC-FF70-C488-DC4E-4BEC91B1D1D9}"/>
          </ac:spMkLst>
        </pc:spChg>
        <pc:spChg chg="mod">
          <ac:chgData name="Sudhakar Reddy" userId="6bd9700a367e69f9" providerId="LiveId" clId="{3AA13C89-8361-48F9-9278-2E9FFAFD6038}" dt="2023-08-25T08:58:48.795" v="42" actId="255"/>
          <ac:spMkLst>
            <pc:docMk/>
            <pc:sldMk cId="1137220246" sldId="260"/>
            <ac:spMk id="4" creationId="{E734E4A0-6D5B-E4BF-D645-1587A840F8E5}"/>
          </ac:spMkLst>
        </pc:spChg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350834261" sldId="261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1824302973" sldId="331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941740903" sldId="332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559175599" sldId="333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4193596088" sldId="334"/>
        </pc:sldMkLst>
      </pc:sldChg>
      <pc:sldChg chg="addSp delSp modSp add mod delAnim">
        <pc:chgData name="Sudhakar Reddy" userId="6bd9700a367e69f9" providerId="LiveId" clId="{3AA13C89-8361-48F9-9278-2E9FFAFD6038}" dt="2023-08-25T09:01:36.151" v="64" actId="1076"/>
        <pc:sldMkLst>
          <pc:docMk/>
          <pc:sldMk cId="2805060786" sldId="335"/>
        </pc:sldMkLst>
        <pc:spChg chg="add mod">
          <ac:chgData name="Sudhakar Reddy" userId="6bd9700a367e69f9" providerId="LiveId" clId="{3AA13C89-8361-48F9-9278-2E9FFAFD6038}" dt="2023-08-25T09:01:25.098" v="63" actId="1035"/>
          <ac:spMkLst>
            <pc:docMk/>
            <pc:sldMk cId="2805060786" sldId="335"/>
            <ac:spMk id="2" creationId="{BF7BCBB4-1622-E6EF-5E0F-AFC4542727D6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4" creationId="{978BA804-1FBF-7A42-9079-C3531A035B0A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5" creationId="{160BCFC7-14C1-4A74-A06E-11782526FECC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6" creationId="{2AC3D249-CAE9-46EE-AAF9-1EAE4F794525}"/>
          </ac:spMkLst>
        </pc:spChg>
        <pc:spChg chg="mod">
          <ac:chgData name="Sudhakar Reddy" userId="6bd9700a367e69f9" providerId="LiveId" clId="{3AA13C89-8361-48F9-9278-2E9FFAFD6038}" dt="2023-08-25T09:01:36.151" v="64" actId="1076"/>
          <ac:spMkLst>
            <pc:docMk/>
            <pc:sldMk cId="2805060786" sldId="335"/>
            <ac:spMk id="7" creationId="{2EA9B4E3-4C42-4DB8-AB4E-7C7D38ECCDA3}"/>
          </ac:spMkLst>
        </pc:spChg>
        <pc:spChg chg="mod">
          <ac:chgData name="Sudhakar Reddy" userId="6bd9700a367e69f9" providerId="LiveId" clId="{3AA13C89-8361-48F9-9278-2E9FFAFD6038}" dt="2023-08-25T09:01:36.151" v="64" actId="1076"/>
          <ac:spMkLst>
            <pc:docMk/>
            <pc:sldMk cId="2805060786" sldId="335"/>
            <ac:spMk id="8" creationId="{896E074D-FDDD-4746-A3A8-6F91233DFFE5}"/>
          </ac:spMkLst>
        </pc:spChg>
        <pc:spChg chg="add mod">
          <ac:chgData name="Sudhakar Reddy" userId="6bd9700a367e69f9" providerId="LiveId" clId="{3AA13C89-8361-48F9-9278-2E9FFAFD6038}" dt="2023-08-25T09:01:25.098" v="63" actId="1035"/>
          <ac:spMkLst>
            <pc:docMk/>
            <pc:sldMk cId="2805060786" sldId="335"/>
            <ac:spMk id="11" creationId="{E6FE9ED7-75CB-75AD-82A7-E4A024A3EE5D}"/>
          </ac:spMkLst>
        </pc:spChg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323980980" sldId="338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070099152" sldId="33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4260262658" sldId="340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807695" sldId="34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469754735" sldId="342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76645062" sldId="343"/>
        </pc:sldMkLst>
      </pc:sldChg>
      <pc:sldChg chg="add del">
        <pc:chgData name="Sudhakar Reddy" userId="6bd9700a367e69f9" providerId="LiveId" clId="{3AA13C89-8361-48F9-9278-2E9FFAFD6038}" dt="2023-08-25T09:03:01.357" v="65" actId="47"/>
        <pc:sldMkLst>
          <pc:docMk/>
          <pc:sldMk cId="679236798" sldId="344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1471593443" sldId="349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237509916" sldId="350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564155748" sldId="351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3623512781" sldId="352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2312711872" sldId="353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790171646" sldId="354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059271999" sldId="355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797539050" sldId="35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889487531" sldId="35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226920700" sldId="358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29744449" sldId="35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62410127" sldId="360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085174343" sldId="36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383692317" sldId="362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6570926" sldId="363"/>
        </pc:sldMkLst>
      </pc:sldChg>
      <pc:sldChg chg="add del">
        <pc:chgData name="Sudhakar Reddy" userId="6bd9700a367e69f9" providerId="LiveId" clId="{3AA13C89-8361-48F9-9278-2E9FFAFD6038}" dt="2023-08-25T10:38:45.733" v="87" actId="47"/>
        <pc:sldMkLst>
          <pc:docMk/>
          <pc:sldMk cId="1551150067" sldId="364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05342377" sldId="36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591268851" sldId="36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603988835" sldId="367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2677497721" sldId="36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02514257" sldId="368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2193053486" sldId="368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623274309" sldId="369"/>
        </pc:sldMkLst>
      </pc:sldChg>
      <pc:sldChg chg="add del">
        <pc:chgData name="Sudhakar Reddy" userId="6bd9700a367e69f9" providerId="LiveId" clId="{3AA13C89-8361-48F9-9278-2E9FFAFD6038}" dt="2023-08-25T10:39:30.655" v="88" actId="47"/>
        <pc:sldMkLst>
          <pc:docMk/>
          <pc:sldMk cId="3353091289" sldId="36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921044091" sldId="370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3774262534" sldId="370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089930099" sldId="37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4252331255" sldId="37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2686982" sldId="372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662059208" sldId="372"/>
        </pc:sldMkLst>
      </pc:sldChg>
      <pc:sldChg chg="add del">
        <pc:chgData name="Sudhakar Reddy" userId="6bd9700a367e69f9" providerId="LiveId" clId="{3AA13C89-8361-48F9-9278-2E9FFAFD6038}" dt="2023-08-25T09:03:32.750" v="66" actId="47"/>
        <pc:sldMkLst>
          <pc:docMk/>
          <pc:sldMk cId="3865612635" sldId="373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4060780558" sldId="373"/>
        </pc:sldMkLst>
      </pc:sldChg>
      <pc:sldChg chg="addSp modSp add mod modAnim">
        <pc:chgData name="Sudhakar Reddy" userId="6bd9700a367e69f9" providerId="LiveId" clId="{3AA13C89-8361-48F9-9278-2E9FFAFD6038}" dt="2023-08-25T09:04:14.272" v="68" actId="1076"/>
        <pc:sldMkLst>
          <pc:docMk/>
          <pc:sldMk cId="2639246806" sldId="374"/>
        </pc:sldMkLst>
        <pc:spChg chg="add mod">
          <ac:chgData name="Sudhakar Reddy" userId="6bd9700a367e69f9" providerId="LiveId" clId="{3AA13C89-8361-48F9-9278-2E9FFAFD6038}" dt="2023-08-25T09:04:14.272" v="68" actId="1076"/>
          <ac:spMkLst>
            <pc:docMk/>
            <pc:sldMk cId="2639246806" sldId="374"/>
            <ac:spMk id="2" creationId="{D6B3052D-119F-42FF-25F3-EF7AA9433D24}"/>
          </ac:spMkLst>
        </pc:spChg>
      </pc:sldChg>
      <pc:sldChg chg="add del">
        <pc:chgData name="Sudhakar Reddy" userId="6bd9700a367e69f9" providerId="LiveId" clId="{3AA13C89-8361-48F9-9278-2E9FFAFD6038}" dt="2023-08-25T09:04:18.787" v="69" actId="47"/>
        <pc:sldMkLst>
          <pc:docMk/>
          <pc:sldMk cId="496552436" sldId="375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017624050" sldId="37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942214453" sldId="37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581337243" sldId="378"/>
        </pc:sldMkLst>
      </pc:sldChg>
      <pc:sldChg chg="addSp delSp modSp add mod">
        <pc:chgData name="Sudhakar Reddy" userId="6bd9700a367e69f9" providerId="LiveId" clId="{3AA13C89-8361-48F9-9278-2E9FFAFD6038}" dt="2023-08-25T10:37:38.432" v="86" actId="27636"/>
        <pc:sldMkLst>
          <pc:docMk/>
          <pc:sldMk cId="4235665742" sldId="394"/>
        </pc:sldMkLst>
        <pc:spChg chg="mod">
          <ac:chgData name="Sudhakar Reddy" userId="6bd9700a367e69f9" providerId="LiveId" clId="{3AA13C89-8361-48F9-9278-2E9FFAFD6038}" dt="2023-08-25T09:07:12.095" v="78" actId="6549"/>
          <ac:spMkLst>
            <pc:docMk/>
            <pc:sldMk cId="4235665742" sldId="394"/>
            <ac:spMk id="2" creationId="{AA97A85C-D12D-FEDD-87A5-35B495C8C8A5}"/>
          </ac:spMkLst>
        </pc:spChg>
        <pc:spChg chg="add del mod">
          <ac:chgData name="Sudhakar Reddy" userId="6bd9700a367e69f9" providerId="LiveId" clId="{3AA13C89-8361-48F9-9278-2E9FFAFD6038}" dt="2023-08-25T09:06:56.726" v="76" actId="478"/>
          <ac:spMkLst>
            <pc:docMk/>
            <pc:sldMk cId="4235665742" sldId="394"/>
            <ac:spMk id="4" creationId="{BC22FA5D-BEB9-DC2F-9F9D-60AD744ACF17}"/>
          </ac:spMkLst>
        </pc:spChg>
        <pc:spChg chg="del">
          <ac:chgData name="Sudhakar Reddy" userId="6bd9700a367e69f9" providerId="LiveId" clId="{3AA13C89-8361-48F9-9278-2E9FFAFD6038}" dt="2023-08-25T09:06:51.565" v="75" actId="478"/>
          <ac:spMkLst>
            <pc:docMk/>
            <pc:sldMk cId="4235665742" sldId="394"/>
            <ac:spMk id="12" creationId="{41C8BC65-031D-3493-4802-FB30224A1BC0}"/>
          </ac:spMkLst>
        </pc:spChg>
        <pc:spChg chg="mod">
          <ac:chgData name="Sudhakar Reddy" userId="6bd9700a367e69f9" providerId="LiveId" clId="{3AA13C89-8361-48F9-9278-2E9FFAFD6038}" dt="2023-08-25T09:07:16.893" v="79" actId="1076"/>
          <ac:spMkLst>
            <pc:docMk/>
            <pc:sldMk cId="4235665742" sldId="394"/>
            <ac:spMk id="13" creationId="{D996729F-8840-5AF5-BCB4-03592C825588}"/>
          </ac:spMkLst>
        </pc:spChg>
        <pc:spChg chg="mod">
          <ac:chgData name="Sudhakar Reddy" userId="6bd9700a367e69f9" providerId="LiveId" clId="{3AA13C89-8361-48F9-9278-2E9FFAFD6038}" dt="2023-08-25T09:07:38.202" v="83" actId="14100"/>
          <ac:spMkLst>
            <pc:docMk/>
            <pc:sldMk cId="4235665742" sldId="394"/>
            <ac:spMk id="14" creationId="{8B971DC3-7247-EA22-EA9F-C0DA9CD057EC}"/>
          </ac:spMkLst>
        </pc:spChg>
        <pc:spChg chg="mod">
          <ac:chgData name="Sudhakar Reddy" userId="6bd9700a367e69f9" providerId="LiveId" clId="{3AA13C89-8361-48F9-9278-2E9FFAFD6038}" dt="2023-08-25T10:37:38.332" v="85" actId="14100"/>
          <ac:spMkLst>
            <pc:docMk/>
            <pc:sldMk cId="4235665742" sldId="394"/>
            <ac:spMk id="19" creationId="{6A4E408E-D08D-6566-723B-30C113357DCF}"/>
          </ac:spMkLst>
        </pc:spChg>
        <pc:spChg chg="mod">
          <ac:chgData name="Sudhakar Reddy" userId="6bd9700a367e69f9" providerId="LiveId" clId="{3AA13C89-8361-48F9-9278-2E9FFAFD6038}" dt="2023-08-25T10:37:38.432" v="86" actId="27636"/>
          <ac:spMkLst>
            <pc:docMk/>
            <pc:sldMk cId="4235665742" sldId="394"/>
            <ac:spMk id="20" creationId="{2F12FC18-43D8-A4D8-2A89-D45768AD76C7}"/>
          </ac:spMkLst>
        </pc:spChg>
      </pc:sldChg>
    </pc:docChg>
  </pc:docChgLst>
  <pc:docChgLst>
    <pc:chgData name="Sudhakar Reddy" userId="6bd9700a367e69f9" providerId="LiveId" clId="{FB945E6E-5EB8-4DE8-8364-EA14681A5C18}"/>
    <pc:docChg chg="custSel addSld delSld modSld">
      <pc:chgData name="Sudhakar Reddy" userId="6bd9700a367e69f9" providerId="LiveId" clId="{FB945E6E-5EB8-4DE8-8364-EA14681A5C18}" dt="2023-08-25T10:45:03.538" v="53" actId="47"/>
      <pc:docMkLst>
        <pc:docMk/>
      </pc:docMkLst>
      <pc:sldChg chg="add del">
        <pc:chgData name="Sudhakar Reddy" userId="6bd9700a367e69f9" providerId="LiveId" clId="{FB945E6E-5EB8-4DE8-8364-EA14681A5C18}" dt="2023-08-25T10:43:39.967" v="28" actId="47"/>
        <pc:sldMkLst>
          <pc:docMk/>
          <pc:sldMk cId="892585472" sldId="259"/>
        </pc:sldMkLst>
      </pc:sldChg>
      <pc:sldChg chg="modSp mod">
        <pc:chgData name="Sudhakar Reddy" userId="6bd9700a367e69f9" providerId="LiveId" clId="{FB945E6E-5EB8-4DE8-8364-EA14681A5C18}" dt="2023-08-25T10:43:36.534" v="27" actId="20577"/>
        <pc:sldMkLst>
          <pc:docMk/>
          <pc:sldMk cId="1137220246" sldId="260"/>
        </pc:sldMkLst>
        <pc:spChg chg="mod">
          <ac:chgData name="Sudhakar Reddy" userId="6bd9700a367e69f9" providerId="LiveId" clId="{FB945E6E-5EB8-4DE8-8364-EA14681A5C18}" dt="2023-08-25T10:43:36.534" v="27" actId="20577"/>
          <ac:spMkLst>
            <pc:docMk/>
            <pc:sldMk cId="1137220246" sldId="260"/>
            <ac:spMk id="4" creationId="{E734E4A0-6D5B-E4BF-D645-1587A840F8E5}"/>
          </ac:spMkLst>
        </pc:spChg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3659794103" sldId="261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319238361" sldId="262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182577618" sldId="263"/>
        </pc:sldMkLst>
      </pc:sldChg>
      <pc:sldChg chg="modSp add mod">
        <pc:chgData name="Sudhakar Reddy" userId="6bd9700a367e69f9" providerId="LiveId" clId="{FB945E6E-5EB8-4DE8-8364-EA14681A5C18}" dt="2023-08-25T10:44:27.597" v="31" actId="20577"/>
        <pc:sldMkLst>
          <pc:docMk/>
          <pc:sldMk cId="2091831964" sldId="264"/>
        </pc:sldMkLst>
        <pc:spChg chg="mod">
          <ac:chgData name="Sudhakar Reddy" userId="6bd9700a367e69f9" providerId="LiveId" clId="{FB945E6E-5EB8-4DE8-8364-EA14681A5C18}" dt="2023-08-25T10:44:27.597" v="31" actId="20577"/>
          <ac:spMkLst>
            <pc:docMk/>
            <pc:sldMk cId="2091831964" sldId="264"/>
            <ac:spMk id="2" creationId="{876B2EE6-BD14-B10A-8A32-A35E464CD5BA}"/>
          </ac:spMkLst>
        </pc:spChg>
      </pc:sldChg>
      <pc:sldChg chg="add">
        <pc:chgData name="Sudhakar Reddy" userId="6bd9700a367e69f9" providerId="LiveId" clId="{FB945E6E-5EB8-4DE8-8364-EA14681A5C18}" dt="2023-08-25T10:44:20.630" v="29"/>
        <pc:sldMkLst>
          <pc:docMk/>
          <pc:sldMk cId="3133228532" sldId="265"/>
        </pc:sldMkLst>
      </pc:sldChg>
      <pc:sldChg chg="modSp add mod">
        <pc:chgData name="Sudhakar Reddy" userId="6bd9700a367e69f9" providerId="LiveId" clId="{FB945E6E-5EB8-4DE8-8364-EA14681A5C18}" dt="2023-08-25T10:44:47.380" v="37" actId="1037"/>
        <pc:sldMkLst>
          <pc:docMk/>
          <pc:sldMk cId="751507562" sldId="266"/>
        </pc:sldMkLst>
        <pc:spChg chg="mod">
          <ac:chgData name="Sudhakar Reddy" userId="6bd9700a367e69f9" providerId="LiveId" clId="{FB945E6E-5EB8-4DE8-8364-EA14681A5C18}" dt="2023-08-25T10:44:47.380" v="37" actId="1037"/>
          <ac:spMkLst>
            <pc:docMk/>
            <pc:sldMk cId="751507562" sldId="266"/>
            <ac:spMk id="13" creationId="{3F1852FB-9009-1863-E964-CB4D63EC22EF}"/>
          </ac:spMkLst>
        </pc:spChg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4490649" sldId="267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413667883" sldId="268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484965006" sldId="26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805060786" sldId="335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323980980" sldId="33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070099152" sldId="33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60262658" sldId="34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807695" sldId="34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469754735" sldId="34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76645062" sldId="343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790171646" sldId="354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059271999" sldId="355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797539050" sldId="35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889487531" sldId="35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226920700" sldId="35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29744449" sldId="35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62410127" sldId="36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085174343" sldId="36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383692317" sldId="36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6570926" sldId="363"/>
        </pc:sldMkLst>
      </pc:sldChg>
      <pc:sldChg chg="modSp add mod">
        <pc:chgData name="Sudhakar Reddy" userId="6bd9700a367e69f9" providerId="LiveId" clId="{FB945E6E-5EB8-4DE8-8364-EA14681A5C18}" dt="2023-08-25T10:45:00.470" v="52" actId="20577"/>
        <pc:sldMkLst>
          <pc:docMk/>
          <pc:sldMk cId="98552159" sldId="364"/>
        </pc:sldMkLst>
        <pc:spChg chg="mod">
          <ac:chgData name="Sudhakar Reddy" userId="6bd9700a367e69f9" providerId="LiveId" clId="{FB945E6E-5EB8-4DE8-8364-EA14681A5C18}" dt="2023-08-25T10:45:00.470" v="52" actId="20577"/>
          <ac:spMkLst>
            <pc:docMk/>
            <pc:sldMk cId="98552159" sldId="364"/>
            <ac:spMk id="5" creationId="{FF192B49-32F2-F0AD-CC20-465030BD74C4}"/>
          </ac:spMkLst>
        </pc:spChg>
      </pc:sldChg>
      <pc:sldChg chg="del">
        <pc:chgData name="Sudhakar Reddy" userId="6bd9700a367e69f9" providerId="LiveId" clId="{FB945E6E-5EB8-4DE8-8364-EA14681A5C18}" dt="2023-08-25T10:45:03.538" v="53" actId="47"/>
        <pc:sldMkLst>
          <pc:docMk/>
          <pc:sldMk cId="3433187425" sldId="365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1350834261" sldId="36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591268851" sldId="36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603988835" sldId="367"/>
        </pc:sldMkLst>
      </pc:sldChg>
      <pc:sldChg chg="add del">
        <pc:chgData name="Sudhakar Reddy" userId="6bd9700a367e69f9" providerId="LiveId" clId="{FB945E6E-5EB8-4DE8-8364-EA14681A5C18}" dt="2023-08-25T10:44:30.105" v="32" actId="47"/>
        <pc:sldMkLst>
          <pc:docMk/>
          <pc:sldMk cId="3034885408" sldId="36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02514257" sldId="368"/>
        </pc:sldMkLst>
      </pc:sldChg>
      <pc:sldChg chg="add del">
        <pc:chgData name="Sudhakar Reddy" userId="6bd9700a367e69f9" providerId="LiveId" clId="{FB945E6E-5EB8-4DE8-8364-EA14681A5C18}" dt="2023-08-25T10:44:38.234" v="33" actId="47"/>
        <pc:sldMkLst>
          <pc:docMk/>
          <pc:sldMk cId="795174318" sldId="36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921044091" sldId="37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52331255" sldId="37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2686982" sldId="37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639246806" sldId="374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017624050" sldId="37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942214453" sldId="37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581337243" sldId="37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35665742" sldId="394"/>
        </pc:sldMkLst>
      </pc:sldChg>
      <pc:sldMasterChg chg="delSldLayout">
        <pc:chgData name="Sudhakar Reddy" userId="6bd9700a367e69f9" providerId="LiveId" clId="{FB945E6E-5EB8-4DE8-8364-EA14681A5C18}" dt="2023-08-25T10:42:56.887" v="0" actId="47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FB945E6E-5EB8-4DE8-8364-EA14681A5C18}" dt="2023-08-25T10:42:56.887" v="0" actId="47"/>
          <pc:sldLayoutMkLst>
            <pc:docMk/>
            <pc:sldMasterMk cId="1809588167" sldId="2147483660"/>
            <pc:sldLayoutMk cId="1440848482" sldId="2147483664"/>
          </pc:sldLayoutMkLst>
        </pc:sldLayoutChg>
      </pc:sldMasterChg>
    </pc:docChg>
  </pc:docChgLst>
  <pc:docChgLst>
    <pc:chgData name="Sudhakar Reddy" userId="6bd9700a367e69f9" providerId="LiveId" clId="{3913BCFE-FA1D-4C42-AAAB-74074FC7DE0D}"/>
    <pc:docChg chg="undo custSel delSld modSld modMainMaster">
      <pc:chgData name="Sudhakar Reddy" userId="6bd9700a367e69f9" providerId="LiveId" clId="{3913BCFE-FA1D-4C42-AAAB-74074FC7DE0D}" dt="2023-08-12T01:23:47.076" v="129"/>
      <pc:docMkLst>
        <pc:docMk/>
      </pc:docMkLst>
      <pc:sldChg chg="del">
        <pc:chgData name="Sudhakar Reddy" userId="6bd9700a367e69f9" providerId="LiveId" clId="{3913BCFE-FA1D-4C42-AAAB-74074FC7DE0D}" dt="2023-08-12T01:06:55.603" v="0" actId="47"/>
        <pc:sldMkLst>
          <pc:docMk/>
          <pc:sldMk cId="2647857424" sldId="257"/>
        </pc:sldMkLst>
      </pc:sldChg>
      <pc:sldChg chg="modSp mod modAnim">
        <pc:chgData name="Sudhakar Reddy" userId="6bd9700a367e69f9" providerId="LiveId" clId="{3913BCFE-FA1D-4C42-AAAB-74074FC7DE0D}" dt="2023-08-12T01:20:45.161" v="116"/>
        <pc:sldMkLst>
          <pc:docMk/>
          <pc:sldMk cId="1350834261" sldId="260"/>
        </pc:sldMkLst>
        <pc:picChg chg="mod">
          <ac:chgData name="Sudhakar Reddy" userId="6bd9700a367e69f9" providerId="LiveId" clId="{3913BCFE-FA1D-4C42-AAAB-74074FC7DE0D}" dt="2023-08-12T01:12:31.511" v="17" actId="14100"/>
          <ac:picMkLst>
            <pc:docMk/>
            <pc:sldMk cId="1350834261" sldId="260"/>
            <ac:picMk id="21" creationId="{D1D42FB8-B680-023E-4A89-1F7DE7C3299D}"/>
          </ac:picMkLst>
        </pc:picChg>
      </pc:sldChg>
      <pc:sldChg chg="modSp mod modAnim">
        <pc:chgData name="Sudhakar Reddy" userId="6bd9700a367e69f9" providerId="LiveId" clId="{3913BCFE-FA1D-4C42-AAAB-74074FC7DE0D}" dt="2023-08-12T01:19:51.312" v="109"/>
        <pc:sldMkLst>
          <pc:docMk/>
          <pc:sldMk cId="3659794103" sldId="261"/>
        </pc:sldMkLst>
        <pc:spChg chg="mod">
          <ac:chgData name="Sudhakar Reddy" userId="6bd9700a367e69f9" providerId="LiveId" clId="{3913BCFE-FA1D-4C42-AAAB-74074FC7DE0D}" dt="2023-08-12T01:19:05.445" v="100" actId="14100"/>
          <ac:spMkLst>
            <pc:docMk/>
            <pc:sldMk cId="3659794103" sldId="261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19:05.445" v="100" actId="14100"/>
          <ac:spMkLst>
            <pc:docMk/>
            <pc:sldMk cId="3659794103" sldId="261"/>
            <ac:spMk id="5" creationId="{BCA5B824-085F-65F7-DFA8-9AEAD5CEBB3E}"/>
          </ac:spMkLst>
        </pc:spChg>
      </pc:sldChg>
      <pc:sldChg chg="modSp mod modAnim">
        <pc:chgData name="Sudhakar Reddy" userId="6bd9700a367e69f9" providerId="LiveId" clId="{3913BCFE-FA1D-4C42-AAAB-74074FC7DE0D}" dt="2023-08-12T01:19:49.116" v="108"/>
        <pc:sldMkLst>
          <pc:docMk/>
          <pc:sldMk cId="2319238361" sldId="262"/>
        </pc:sldMkLst>
        <pc:spChg chg="mod">
          <ac:chgData name="Sudhakar Reddy" userId="6bd9700a367e69f9" providerId="LiveId" clId="{3913BCFE-FA1D-4C42-AAAB-74074FC7DE0D}" dt="2023-08-12T01:19:35.709" v="105" actId="14100"/>
          <ac:spMkLst>
            <pc:docMk/>
            <pc:sldMk cId="2319238361" sldId="262"/>
            <ac:spMk id="5" creationId="{BCA5B824-085F-65F7-DFA8-9AEAD5CEBB3E}"/>
          </ac:spMkLst>
        </pc:spChg>
      </pc:sldChg>
      <pc:sldChg chg="modSp mod modAnim">
        <pc:chgData name="Sudhakar Reddy" userId="6bd9700a367e69f9" providerId="LiveId" clId="{3913BCFE-FA1D-4C42-AAAB-74074FC7DE0D}" dt="2023-08-12T01:20:28.880" v="115"/>
        <pc:sldMkLst>
          <pc:docMk/>
          <pc:sldMk cId="2182577618" sldId="263"/>
        </pc:sldMkLst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4" creationId="{5157EEF7-2AC4-8602-86D0-33B2639F2CD3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6" creationId="{0BC25DAC-FB58-BAB8-AC49-B42C8AA88D55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9" creationId="{43248DFA-61A2-5400-BFBC-21A7C43DEE39}"/>
          </ac:spMkLst>
        </pc:spChg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2091831964" sldId="264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3133228532" sldId="265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751507562" sldId="266"/>
        </pc:sldMkLst>
      </pc:sldChg>
      <pc:sldChg chg="modSp mod modAnim">
        <pc:chgData name="Sudhakar Reddy" userId="6bd9700a367e69f9" providerId="LiveId" clId="{3913BCFE-FA1D-4C42-AAAB-74074FC7DE0D}" dt="2023-08-12T01:23:20.645" v="128" actId="20577"/>
        <pc:sldMkLst>
          <pc:docMk/>
          <pc:sldMk cId="24490649" sldId="267"/>
        </pc:sldMkLst>
        <pc:spChg chg="mod">
          <ac:chgData name="Sudhakar Reddy" userId="6bd9700a367e69f9" providerId="LiveId" clId="{3913BCFE-FA1D-4C42-AAAB-74074FC7DE0D}" dt="2023-08-12T01:13:24.167" v="20" actId="20577"/>
          <ac:spMkLst>
            <pc:docMk/>
            <pc:sldMk cId="24490649" sldId="267"/>
            <ac:spMk id="2" creationId="{876B2EE6-BD14-B10A-8A32-A35E464CD5BA}"/>
          </ac:spMkLst>
        </pc:spChg>
        <pc:spChg chg="mod">
          <ac:chgData name="Sudhakar Reddy" userId="6bd9700a367e69f9" providerId="LiveId" clId="{3913BCFE-FA1D-4C42-AAAB-74074FC7DE0D}" dt="2023-08-12T01:23:20.645" v="128" actId="20577"/>
          <ac:spMkLst>
            <pc:docMk/>
            <pc:sldMk cId="24490649" sldId="267"/>
            <ac:spMk id="3" creationId="{A84A84C9-38B6-FA78-834C-8E5A0C9EE729}"/>
          </ac:spMkLst>
        </pc:spChg>
      </pc:sldChg>
      <pc:sldChg chg="addSp modSp mod modAnim">
        <pc:chgData name="Sudhakar Reddy" userId="6bd9700a367e69f9" providerId="LiveId" clId="{3913BCFE-FA1D-4C42-AAAB-74074FC7DE0D}" dt="2023-08-12T01:21:17.803" v="122"/>
        <pc:sldMkLst>
          <pc:docMk/>
          <pc:sldMk cId="413667883" sldId="268"/>
        </pc:sldMkLst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15:09.451" v="35" actId="207"/>
          <ac:spMkLst>
            <pc:docMk/>
            <pc:sldMk cId="413667883" sldId="268"/>
            <ac:spMk id="6" creationId="{35529FA5-E556-D7FC-5749-AFB82D90F1A1}"/>
          </ac:spMkLst>
        </pc:spChg>
        <pc:spChg chg="add mod">
          <ac:chgData name="Sudhakar Reddy" userId="6bd9700a367e69f9" providerId="LiveId" clId="{3913BCFE-FA1D-4C42-AAAB-74074FC7DE0D}" dt="2023-08-12T01:14:39.248" v="30" actId="571"/>
          <ac:spMkLst>
            <pc:docMk/>
            <pc:sldMk cId="413667883" sldId="268"/>
            <ac:spMk id="7" creationId="{23A83922-E440-D1C1-CCB7-26B17EAACEC1}"/>
          </ac:spMkLst>
        </pc:spChg>
        <pc:spChg chg="add mod">
          <ac:chgData name="Sudhakar Reddy" userId="6bd9700a367e69f9" providerId="LiveId" clId="{3913BCFE-FA1D-4C42-AAAB-74074FC7DE0D}" dt="2023-08-12T01:14:39.248" v="30" actId="571"/>
          <ac:spMkLst>
            <pc:docMk/>
            <pc:sldMk cId="413667883" sldId="268"/>
            <ac:spMk id="8" creationId="{0A218C7B-C68B-DBCB-A069-F5F8EF39D9FF}"/>
          </ac:spMkLst>
        </pc:spChg>
        <pc:spChg chg="add mod">
          <ac:chgData name="Sudhakar Reddy" userId="6bd9700a367e69f9" providerId="LiveId" clId="{3913BCFE-FA1D-4C42-AAAB-74074FC7DE0D}" dt="2023-08-12T01:14:56.382" v="33" actId="571"/>
          <ac:spMkLst>
            <pc:docMk/>
            <pc:sldMk cId="413667883" sldId="268"/>
            <ac:spMk id="9" creationId="{86D4C5AA-6EE3-3D89-CF35-2D512E599786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3" creationId="{A7280BE0-B954-906E-79C6-F45B0387E5C3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4" creationId="{1EFF487B-BE7C-0151-3A39-5A15A321DC09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6" creationId="{963AD6E7-2C52-334B-29D1-F9AACCAE223C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7" creationId="{474D371F-A833-D7E9-3881-9A477F46D2B9}"/>
          </ac:spMkLst>
        </pc:spChg>
      </pc:sldChg>
      <pc:sldChg chg="modSp modAnim">
        <pc:chgData name="Sudhakar Reddy" userId="6bd9700a367e69f9" providerId="LiveId" clId="{3913BCFE-FA1D-4C42-AAAB-74074FC7DE0D}" dt="2023-08-12T01:23:47.076" v="129"/>
        <pc:sldMkLst>
          <pc:docMk/>
          <pc:sldMk cId="484965006" sldId="269"/>
        </pc:sldMkLst>
        <pc:spChg chg="mod">
          <ac:chgData name="Sudhakar Reddy" userId="6bd9700a367e69f9" providerId="LiveId" clId="{3913BCFE-FA1D-4C42-AAAB-74074FC7DE0D}" dt="2023-08-12T01:15:23.133" v="36" actId="207"/>
          <ac:spMkLst>
            <pc:docMk/>
            <pc:sldMk cId="484965006" sldId="269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15:27.679" v="37" actId="207"/>
          <ac:spMkLst>
            <pc:docMk/>
            <pc:sldMk cId="484965006" sldId="269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15:33.012" v="38" actId="207"/>
          <ac:spMkLst>
            <pc:docMk/>
            <pc:sldMk cId="484965006" sldId="269"/>
            <ac:spMk id="13" creationId="{A7280BE0-B954-906E-79C6-F45B0387E5C3}"/>
          </ac:spMkLst>
        </pc:spChg>
      </pc:sldChg>
      <pc:sldChg chg="del">
        <pc:chgData name="Sudhakar Reddy" userId="6bd9700a367e69f9" providerId="LiveId" clId="{3913BCFE-FA1D-4C42-AAAB-74074FC7DE0D}" dt="2023-08-12T01:15:39.595" v="39" actId="47"/>
        <pc:sldMkLst>
          <pc:docMk/>
          <pc:sldMk cId="2324724635" sldId="359"/>
        </pc:sldMkLst>
      </pc:sldChg>
      <pc:sldChg chg="addSp delSp modSp mod">
        <pc:chgData name="Sudhakar Reddy" userId="6bd9700a367e69f9" providerId="LiveId" clId="{3913BCFE-FA1D-4C42-AAAB-74074FC7DE0D}" dt="2023-08-12T01:17:53.347" v="97" actId="255"/>
        <pc:sldMkLst>
          <pc:docMk/>
          <pc:sldMk cId="98552159" sldId="364"/>
        </pc:sldMkLst>
        <pc:spChg chg="mod">
          <ac:chgData name="Sudhakar Reddy" userId="6bd9700a367e69f9" providerId="LiveId" clId="{3913BCFE-FA1D-4C42-AAAB-74074FC7DE0D}" dt="2023-08-12T01:16:26.313" v="56"/>
          <ac:spMkLst>
            <pc:docMk/>
            <pc:sldMk cId="98552159" sldId="364"/>
            <ac:spMk id="4" creationId="{63267AE1-4151-A76B-02B5-35FE16D73B0F}"/>
          </ac:spMkLst>
        </pc:spChg>
        <pc:spChg chg="mod">
          <ac:chgData name="Sudhakar Reddy" userId="6bd9700a367e69f9" providerId="LiveId" clId="{3913BCFE-FA1D-4C42-AAAB-74074FC7DE0D}" dt="2023-08-12T01:17:53.347" v="97" actId="255"/>
          <ac:spMkLst>
            <pc:docMk/>
            <pc:sldMk cId="98552159" sldId="364"/>
            <ac:spMk id="5" creationId="{FF192B49-32F2-F0AD-CC20-465030BD74C4}"/>
          </ac:spMkLst>
        </pc:spChg>
        <pc:spChg chg="del mod">
          <ac:chgData name="Sudhakar Reddy" userId="6bd9700a367e69f9" providerId="LiveId" clId="{3913BCFE-FA1D-4C42-AAAB-74074FC7DE0D}" dt="2023-08-12T01:16:49.011" v="61" actId="478"/>
          <ac:spMkLst>
            <pc:docMk/>
            <pc:sldMk cId="98552159" sldId="364"/>
            <ac:spMk id="10" creationId="{E9F0B595-F2CE-1C65-060B-B4FCCC39EF88}"/>
          </ac:spMkLst>
        </pc:spChg>
        <pc:grpChg chg="add mod">
          <ac:chgData name="Sudhakar Reddy" userId="6bd9700a367e69f9" providerId="LiveId" clId="{3913BCFE-FA1D-4C42-AAAB-74074FC7DE0D}" dt="2023-08-12T01:16:38.805" v="59" actId="1076"/>
          <ac:grpSpMkLst>
            <pc:docMk/>
            <pc:sldMk cId="98552159" sldId="364"/>
            <ac:grpSpMk id="3" creationId="{0814BD99-9F70-EB81-68EC-D0F47C1EA10C}"/>
          </ac:grpSpMkLst>
        </pc:grpChg>
        <pc:picChg chg="add mod">
          <ac:chgData name="Sudhakar Reddy" userId="6bd9700a367e69f9" providerId="LiveId" clId="{3913BCFE-FA1D-4C42-AAAB-74074FC7DE0D}" dt="2023-08-12T01:16:42.121" v="60" actId="1076"/>
          <ac:picMkLst>
            <pc:docMk/>
            <pc:sldMk cId="98552159" sldId="364"/>
            <ac:picMk id="2" creationId="{0FED661C-5D87-5151-68C2-AE401DBC244D}"/>
          </ac:picMkLst>
        </pc:picChg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795174318" sldId="365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3034885408" sldId="366"/>
        </pc:sldMkLst>
      </pc:sldChg>
      <pc:sldChg chg="del">
        <pc:chgData name="Sudhakar Reddy" userId="6bd9700a367e69f9" providerId="LiveId" clId="{3913BCFE-FA1D-4C42-AAAB-74074FC7DE0D}" dt="2023-08-12T01:13:42.438" v="21" actId="47"/>
        <pc:sldMkLst>
          <pc:docMk/>
          <pc:sldMk cId="3700001496" sldId="367"/>
        </pc:sldMkLst>
      </pc:sldChg>
      <pc:sldMasterChg chg="modSp mod modSldLayout">
        <pc:chgData name="Sudhakar Reddy" userId="6bd9700a367e69f9" providerId="LiveId" clId="{3913BCFE-FA1D-4C42-AAAB-74074FC7DE0D}" dt="2023-08-12T01:10:47.002" v="15" actId="478"/>
        <pc:sldMasterMkLst>
          <pc:docMk/>
          <pc:sldMasterMk cId="1809588167" sldId="2147483660"/>
        </pc:sldMasterMkLst>
        <pc:spChg chg="mod">
          <ac:chgData name="Sudhakar Reddy" userId="6bd9700a367e69f9" providerId="LiveId" clId="{3913BCFE-FA1D-4C42-AAAB-74074FC7DE0D}" dt="2023-08-12T01:10:02.899" v="14" actId="1036"/>
          <ac:spMkLst>
            <pc:docMk/>
            <pc:sldMasterMk cId="1809588167" sldId="2147483660"/>
            <ac:spMk id="2" creationId="{DF24F49B-DF66-40F4-A8D8-A32FCD2BAFE3}"/>
          </ac:spMkLst>
        </pc:spChg>
        <pc:sldLayoutChg chg="delSp mod">
          <pc:chgData name="Sudhakar Reddy" userId="6bd9700a367e69f9" providerId="LiveId" clId="{3913BCFE-FA1D-4C42-AAAB-74074FC7DE0D}" dt="2023-08-12T01:10:47.002" v="15" actId="478"/>
          <pc:sldLayoutMkLst>
            <pc:docMk/>
            <pc:sldMasterMk cId="1809588167" sldId="2147483660"/>
            <pc:sldLayoutMk cId="208118802" sldId="2147483662"/>
          </pc:sldLayoutMkLst>
          <pc:spChg chg="del">
            <ac:chgData name="Sudhakar Reddy" userId="6bd9700a367e69f9" providerId="LiveId" clId="{3913BCFE-FA1D-4C42-AAAB-74074FC7DE0D}" dt="2023-08-12T01:10:47.002" v="15" actId="478"/>
            <ac:spMkLst>
              <pc:docMk/>
              <pc:sldMasterMk cId="1809588167" sldId="2147483660"/>
              <pc:sldLayoutMk cId="208118802" sldId="2147483662"/>
              <ac:spMk id="2" creationId="{2A2DCB5A-2157-1D60-BD79-D14A71B32A03}"/>
            </ac:spMkLst>
          </pc:sp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12-27T05:33:50.963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8769 2238 489 0,'0'0'360'0,"0"0"-45"15,0 16-9-15,0-16-33 0,0 0 14 0,0 0-36 16,0 0-30-16,0 16-43 0,-6 4-19 15,6-19 19-15,2 1-6 0,-4 0-20 0,2 0-12 16,0 1-14-16,2-3-15 0,-2 4-11 16,0-2-62-16,2 1 5 0,-2-1-89 0,-2-4-77 15,2-1 11-15,-2 1-334 0,2-2 19 0,4 1 27 16,-4-4 22-16,2 3 25 0,-2-1 25 16,2-2 43-16,-2 1 14 0,9-8 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F5060-903F-4D41-930B-37FAF5829099}" type="datetimeFigureOut">
              <a:rPr lang="en-IN" smtClean="0"/>
              <a:t>12-08-2025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CE057-DC75-44ED-8F84-A12FBE4731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8189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372E62-E18D-4700-B395-3D7DD9945258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1976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E00AE-901A-B9C3-51D2-132282EEB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C92110-9472-7F47-B323-BEFA7CB229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AF500F-2161-6986-E74A-092F0B4D5A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015BCA-E7C6-B1DE-2AFF-590818DCD3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372E62-E18D-4700-B395-3D7DD9945258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2215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210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3427" y="127424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1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189" userDrawn="1">
          <p15:clr>
            <a:srgbClr val="FBAE40"/>
          </p15:clr>
        </p15:guide>
        <p15:guide id="2" pos="24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xamp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217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_2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3162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D082BF-E34F-80E0-80C3-8F8624DB552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767" y="0"/>
            <a:ext cx="1016232" cy="12575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F24F49B-DF66-40F4-A8D8-A32FCD2BAFE3}"/>
              </a:ext>
            </a:extLst>
          </p:cNvPr>
          <p:cNvSpPr txBox="1"/>
          <p:nvPr userDrawn="1"/>
        </p:nvSpPr>
        <p:spPr>
          <a:xfrm>
            <a:off x="-62345" y="4850365"/>
            <a:ext cx="2930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N. Sudhakar Reddy, </a:t>
            </a:r>
            <a:r>
              <a:rPr lang="en-IN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Asst. Prof.</a:t>
            </a:r>
          </a:p>
        </p:txBody>
      </p:sp>
    </p:spTree>
    <p:extLst>
      <p:ext uri="{BB962C8B-B14F-4D97-AF65-F5344CB8AC3E}">
        <p14:creationId xmlns:p14="http://schemas.microsoft.com/office/powerpoint/2010/main" val="180958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9" userDrawn="1">
          <p15:clr>
            <a:srgbClr val="F26B43"/>
          </p15:clr>
        </p15:guide>
        <p15:guide id="2" pos="2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734E4A0-6D5B-E4BF-D645-1587A840F8E5}"/>
              </a:ext>
            </a:extLst>
          </p:cNvPr>
          <p:cNvSpPr/>
          <p:nvPr/>
        </p:nvSpPr>
        <p:spPr>
          <a:xfrm>
            <a:off x="395288" y="3067665"/>
            <a:ext cx="3069024" cy="477378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IN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  <a:cs typeface="Abel" panose="020B0604020202020204" charset="0"/>
              </a:rPr>
              <a:t>Topic: </a:t>
            </a:r>
            <a:r>
              <a:rPr lang="en-U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bel" panose="020B0604020202020204" charset="0"/>
              </a:rPr>
              <a:t>Divide and Conquer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08283EDC-E05D-466B-2E7F-B6C04090B54B}"/>
                  </a:ext>
                </a:extLst>
              </p14:cNvPr>
              <p14:cNvContentPartPr/>
              <p14:nvPr/>
            </p14:nvContentPartPr>
            <p14:xfrm>
              <a:off x="3154680" y="805680"/>
              <a:ext cx="6480" cy="266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08283EDC-E05D-466B-2E7F-B6C04090B54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45320" y="796320"/>
                <a:ext cx="25200" cy="4536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D5074E9-5910-EB6F-0487-71CE7E37F2C7}"/>
              </a:ext>
            </a:extLst>
          </p:cNvPr>
          <p:cNvSpPr/>
          <p:nvPr/>
        </p:nvSpPr>
        <p:spPr>
          <a:xfrm>
            <a:off x="395288" y="2175569"/>
            <a:ext cx="1344302" cy="477378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IN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ADSAA</a:t>
            </a:r>
            <a:endParaRPr lang="en-IN" sz="20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bel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75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6233F-F679-EC42-A159-D56AF8C13F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Divide and conquer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7C1DBE-D7E0-6840-AA3B-6D3B7A4C9776}"/>
              </a:ext>
            </a:extLst>
          </p:cNvPr>
          <p:cNvSpPr/>
          <p:nvPr/>
        </p:nvSpPr>
        <p:spPr>
          <a:xfrm>
            <a:off x="476607" y="629441"/>
            <a:ext cx="65495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1D2B79"/>
                </a:solidFill>
                <a:latin typeface="Cambria Math" panose="02040503050406030204" pitchFamily="18" charset="0"/>
              </a:rPr>
              <a:t>Divide and conquer is a general algorithm design technique.</a:t>
            </a:r>
            <a:endParaRPr lang="en-US" sz="1600" dirty="0">
              <a:solidFill>
                <a:srgbClr val="1D2B79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237A4C-1418-4D4C-A239-3336302780CE}"/>
              </a:ext>
            </a:extLst>
          </p:cNvPr>
          <p:cNvSpPr/>
          <p:nvPr/>
        </p:nvSpPr>
        <p:spPr>
          <a:xfrm>
            <a:off x="476608" y="968772"/>
            <a:ext cx="228408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600" dirty="0">
                <a:solidFill>
                  <a:srgbClr val="1D2B79"/>
                </a:solidFill>
                <a:latin typeface="Cambria Math" panose="02040503050406030204" pitchFamily="18" charset="0"/>
              </a:rPr>
              <a:t>In general, it has 3 steps</a:t>
            </a:r>
            <a:endParaRPr lang="en-US" sz="1600" dirty="0">
              <a:solidFill>
                <a:srgbClr val="1D2B79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D11E14-BF35-2C45-B1BB-4C427A869A31}"/>
              </a:ext>
            </a:extLst>
          </p:cNvPr>
          <p:cNvSpPr/>
          <p:nvPr/>
        </p:nvSpPr>
        <p:spPr>
          <a:xfrm>
            <a:off x="476608" y="1308103"/>
            <a:ext cx="10045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600" dirty="0">
                <a:solidFill>
                  <a:srgbClr val="FF6224"/>
                </a:solidFill>
                <a:latin typeface="Cambria Math" panose="02040503050406030204" pitchFamily="18" charset="0"/>
              </a:rPr>
              <a:t>1. Divide:</a:t>
            </a:r>
            <a:endParaRPr lang="en-US" sz="1600" dirty="0">
              <a:solidFill>
                <a:srgbClr val="FF6224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0C1B0A-E644-9F47-82AE-526275828BC3}"/>
              </a:ext>
            </a:extLst>
          </p:cNvPr>
          <p:cNvSpPr/>
          <p:nvPr/>
        </p:nvSpPr>
        <p:spPr>
          <a:xfrm>
            <a:off x="1133766" y="1647434"/>
            <a:ext cx="59732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1D2B79"/>
                </a:solidFill>
                <a:latin typeface="Cambria Math" panose="02040503050406030204" pitchFamily="18" charset="0"/>
              </a:rPr>
              <a:t>Divide the problem into a number of subproblems that are smaller instances of the same problem.</a:t>
            </a:r>
            <a:endParaRPr lang="en-US" sz="1600" dirty="0">
              <a:solidFill>
                <a:srgbClr val="1D2B79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5F71C07-8273-B642-B1BC-2893A9657022}"/>
              </a:ext>
            </a:extLst>
          </p:cNvPr>
          <p:cNvSpPr/>
          <p:nvPr/>
        </p:nvSpPr>
        <p:spPr>
          <a:xfrm>
            <a:off x="476608" y="2232986"/>
            <a:ext cx="11881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600" dirty="0">
                <a:solidFill>
                  <a:srgbClr val="FF6224"/>
                </a:solidFill>
                <a:latin typeface="Cambria Math" panose="02040503050406030204" pitchFamily="18" charset="0"/>
              </a:rPr>
              <a:t>2. Conquer:</a:t>
            </a:r>
            <a:endParaRPr lang="en-US" sz="1600" dirty="0">
              <a:solidFill>
                <a:srgbClr val="FF6224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4454688-EBCB-BC4F-944B-1AD6D8DDA2D2}"/>
              </a:ext>
            </a:extLst>
          </p:cNvPr>
          <p:cNvSpPr/>
          <p:nvPr/>
        </p:nvSpPr>
        <p:spPr>
          <a:xfrm>
            <a:off x="1133766" y="2572317"/>
            <a:ext cx="62260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1D2B79"/>
                </a:solidFill>
                <a:latin typeface="Cambria Math" panose="02040503050406030204" pitchFamily="18" charset="0"/>
              </a:rPr>
              <a:t>Conquer the sub-problems by solving them recursively.  If they are small enough, just solve them in a straightforward manner.</a:t>
            </a:r>
            <a:endParaRPr lang="en-US" sz="1600" dirty="0">
              <a:solidFill>
                <a:srgbClr val="1D2B79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B2F111-BD85-D249-AA46-5C2A6E453E0D}"/>
              </a:ext>
            </a:extLst>
          </p:cNvPr>
          <p:cNvSpPr/>
          <p:nvPr/>
        </p:nvSpPr>
        <p:spPr>
          <a:xfrm>
            <a:off x="476608" y="3157869"/>
            <a:ext cx="12186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600" dirty="0">
                <a:solidFill>
                  <a:srgbClr val="FF6224"/>
                </a:solidFill>
                <a:latin typeface="Cambria Math" panose="02040503050406030204" pitchFamily="18" charset="0"/>
              </a:rPr>
              <a:t>3. Combine:</a:t>
            </a:r>
            <a:endParaRPr lang="en-US" sz="1600" dirty="0">
              <a:solidFill>
                <a:srgbClr val="FF6224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441EF8-B3CB-5E42-8B8A-2282BE292536}"/>
              </a:ext>
            </a:extLst>
          </p:cNvPr>
          <p:cNvSpPr/>
          <p:nvPr/>
        </p:nvSpPr>
        <p:spPr>
          <a:xfrm>
            <a:off x="1133766" y="3497199"/>
            <a:ext cx="58923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1D2B79"/>
                </a:solidFill>
                <a:latin typeface="Cambria Math" panose="02040503050406030204" pitchFamily="18" charset="0"/>
              </a:rPr>
              <a:t>Combine the sub-problem solutions to give a solution to the original problem</a:t>
            </a:r>
            <a:endParaRPr lang="en-IN" sz="1600" dirty="0">
              <a:solidFill>
                <a:srgbClr val="1D2B7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61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EF645E7-5D33-C047-80B4-FCE8259366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Control abstraction</a:t>
            </a:r>
            <a:endParaRPr lang="en-US" b="1" dirty="0">
              <a:solidFill>
                <a:srgbClr val="66006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2A0E59C-C68D-FB4B-9422-E137E3412162}"/>
                  </a:ext>
                </a:extLst>
              </p:cNvPr>
              <p:cNvSpPr txBox="1"/>
              <p:nvPr/>
            </p:nvSpPr>
            <p:spPr>
              <a:xfrm>
                <a:off x="476607" y="684702"/>
                <a:ext cx="8035491" cy="35702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16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Algorithm</a:t>
                </a:r>
                <a:r>
                  <a:rPr lang="en-US" sz="16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DAndC</a:t>
                </a: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1D2B79"/>
                        </a:solidFill>
                        <a:latin typeface="Cambria Math" panose="02040503050406030204" pitchFamily="18" charset="0"/>
                        <a:cs typeface="Consolas" panose="020B0609020204030204" pitchFamily="49" charset="0"/>
                      </a:rPr>
                      <m:t>𝑝</m:t>
                    </m:r>
                  </m:oMath>
                </a14:m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)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{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600" dirty="0">
                    <a:solidFill>
                      <a:srgbClr val="0070C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</a:t>
                </a:r>
                <a:r>
                  <a:rPr lang="en-US" sz="1600" dirty="0">
                    <a:solidFill>
                      <a:srgbClr val="275AFF"/>
                    </a:solidFill>
                    <a:latin typeface="Consolas" panose="020B0609020204030204" pitchFamily="49" charset="0"/>
                  </a:rPr>
                  <a:t>if</a:t>
                </a: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sz="16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small</a:t>
                </a: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1D2B79"/>
                        </a:solidFill>
                        <a:latin typeface="Cambria Math" panose="02040503050406030204" pitchFamily="18" charset="0"/>
                        <a:cs typeface="Consolas" panose="020B0609020204030204" pitchFamily="49" charset="0"/>
                      </a:rPr>
                      <m:t>𝑝</m:t>
                    </m:r>
                  </m:oMath>
                </a14:m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) </a:t>
                </a:r>
                <a:r>
                  <a:rPr lang="en-US" sz="1600" dirty="0">
                    <a:solidFill>
                      <a:srgbClr val="275AFF"/>
                    </a:solidFill>
                    <a:latin typeface="Consolas" panose="020B0609020204030204" pitchFamily="49" charset="0"/>
                  </a:rPr>
                  <a:t>then</a:t>
                </a: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	return </a:t>
                </a:r>
                <a:r>
                  <a:rPr lang="en-US" sz="16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sol</a:t>
                </a: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1D2B79"/>
                        </a:solidFill>
                        <a:latin typeface="Cambria Math" panose="02040503050406030204" pitchFamily="18" charset="0"/>
                        <a:cs typeface="Consolas" panose="020B0609020204030204" pitchFamily="49" charset="0"/>
                      </a:rPr>
                      <m:t>𝑝</m:t>
                    </m:r>
                  </m:oMath>
                </a14:m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);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</a:t>
                </a:r>
                <a:r>
                  <a:rPr lang="en-US" sz="1600" dirty="0">
                    <a:solidFill>
                      <a:srgbClr val="275AFF"/>
                    </a:solidFill>
                    <a:latin typeface="Consolas" panose="020B0609020204030204" pitchFamily="49" charset="0"/>
                  </a:rPr>
                  <a:t>else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{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	Divide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1D2B79"/>
                        </a:solidFill>
                        <a:latin typeface="Cambria Math" panose="02040503050406030204" pitchFamily="18" charset="0"/>
                        <a:cs typeface="Consolas" panose="020B0609020204030204" pitchFamily="49" charset="0"/>
                      </a:rPr>
                      <m:t>𝑝</m:t>
                    </m:r>
                  </m:oMath>
                </a14:m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into smaller instances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1600" b="0" i="1" smtClean="0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,</a:t>
                </a:r>
                <a:r>
                  <a:rPr lang="en-US" sz="1600" dirty="0">
                    <a:solidFill>
                      <a:srgbClr val="1D2B79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1600" b="0" i="1" smtClean="0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,......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1600" b="0" i="1" smtClean="0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IN" sz="1600" b="0" i="1" smtClean="0">
                        <a:solidFill>
                          <a:srgbClr val="1D2B79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IN" sz="1600" b="0" i="1" dirty="0">
                  <a:solidFill>
                    <a:srgbClr val="1D2B79"/>
                  </a:solidFill>
                  <a:latin typeface="Cambria Math" panose="02040503050406030204" pitchFamily="18" charset="0"/>
                  <a:cs typeface="Consolas" panose="020B0609020204030204" pitchFamily="49" charset="0"/>
                </a:endParaRPr>
              </a:p>
              <a:p>
                <a:pPr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IN" sz="1600" b="0" i="1" dirty="0" smtClean="0">
                        <a:solidFill>
                          <a:srgbClr val="1D2B79"/>
                        </a:solidFill>
                        <a:latin typeface="Cambria Math" panose="02040503050406030204" pitchFamily="18" charset="0"/>
                        <a:cs typeface="Consolas" panose="020B0609020204030204" pitchFamily="49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	Apply </a:t>
                </a:r>
                <a:r>
                  <a:rPr lang="en-US" sz="16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DAndC</a:t>
                </a: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to each of these subproblems;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600" dirty="0">
                    <a:solidFill>
                      <a:srgbClr val="0070C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	return </a:t>
                </a:r>
                <a:r>
                  <a:rPr lang="en-US" sz="16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combine</a:t>
                </a: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(</a:t>
                </a:r>
                <a:r>
                  <a:rPr lang="en-US" sz="16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DAndC</a:t>
                </a: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1600" i="1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),</a:t>
                </a:r>
                <a:r>
                  <a:rPr lang="en-US" sz="16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DAndC</a:t>
                </a: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1600" i="1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),………</a:t>
                </a:r>
                <a:r>
                  <a:rPr lang="en-US" sz="16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DAndC</a:t>
                </a: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1600" b="0" i="1" smtClean="0">
                            <a:solidFill>
                              <a:srgbClr val="1D2B79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));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}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600" dirty="0">
                    <a:solidFill>
                      <a:srgbClr val="1D2B79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}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2A0E59C-C68D-FB4B-9422-E137E34121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7" y="684702"/>
                <a:ext cx="8035491" cy="3570208"/>
              </a:xfrm>
              <a:prstGeom prst="rect">
                <a:avLst/>
              </a:prstGeom>
              <a:blipFill>
                <a:blip r:embed="rId3"/>
                <a:stretch>
                  <a:fillRect l="-379" t="-683" b="-102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376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A40AA-86FA-919E-E9C8-9BEC3F0A1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4600694-5CD3-4988-C9DE-64B442B2AF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Note: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77749BC-4CCD-F7CD-7AE3-EB3EACC2CBB4}"/>
              </a:ext>
            </a:extLst>
          </p:cNvPr>
          <p:cNvSpPr/>
          <p:nvPr/>
        </p:nvSpPr>
        <p:spPr>
          <a:xfrm>
            <a:off x="476607" y="629441"/>
            <a:ext cx="7269774" cy="883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600" dirty="0">
                <a:solidFill>
                  <a:srgbClr val="1D2B79"/>
                </a:solidFill>
                <a:latin typeface="Cambria Math" panose="02040503050406030204" pitchFamily="18" charset="0"/>
              </a:rPr>
              <a:t>A control abstraction is a procedure whose flow of control is clear but whose primary operations are specified by other procedures whose precise meanings are left undefined.</a:t>
            </a:r>
          </a:p>
        </p:txBody>
      </p:sp>
    </p:spTree>
    <p:extLst>
      <p:ext uri="{BB962C8B-B14F-4D97-AF65-F5344CB8AC3E}">
        <p14:creationId xmlns:p14="http://schemas.microsoft.com/office/powerpoint/2010/main" val="1681790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DCE706-BA61-5144-98F7-669CE18792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>
                <a:solidFill>
                  <a:srgbClr val="660066"/>
                </a:solidFill>
              </a:rPr>
              <a:t>General Divide and Conquer recurrence relation </a:t>
            </a:r>
            <a:endParaRPr lang="en-US" b="1" dirty="0">
              <a:solidFill>
                <a:srgbClr val="66006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B06CA75-2593-3345-B153-CF39E6C826BA}"/>
                  </a:ext>
                </a:extLst>
              </p:cNvPr>
              <p:cNvSpPr/>
              <p:nvPr/>
            </p:nvSpPr>
            <p:spPr>
              <a:xfrm>
                <a:off x="476607" y="635547"/>
                <a:ext cx="7404649" cy="4448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IN" sz="1600" dirty="0">
                    <a:solidFill>
                      <a:srgbClr val="1D2B79"/>
                    </a:solidFill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 problem’s instance of size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r>
                  <a:rPr lang="en-IN" sz="1600" dirty="0">
                    <a:solidFill>
                      <a:srgbClr val="1D2B79"/>
                    </a:solidFill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is divided into </a:t>
                </a:r>
                <a14:m>
                  <m:oMath xmlns:m="http://schemas.openxmlformats.org/officeDocument/2006/math">
                    <m:r>
                      <a:rPr lang="en-GB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IN" sz="1600" i="1" dirty="0">
                        <a:solidFill>
                          <a:srgbClr val="1D2B79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IN" sz="1600" dirty="0">
                    <a:solidFill>
                      <a:srgbClr val="1D2B79"/>
                    </a:solidFill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subproblems of equal size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1600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IN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r>
                  <a:rPr lang="en-IN" sz="1600" dirty="0">
                    <a:solidFill>
                      <a:srgbClr val="1D2B79"/>
                    </a:solidFill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IN" sz="1600" dirty="0">
                  <a:solidFill>
                    <a:srgbClr val="1D2B79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B06CA75-2593-3345-B153-CF39E6C826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7" y="635547"/>
                <a:ext cx="7404649" cy="444865"/>
              </a:xfrm>
              <a:prstGeom prst="rect">
                <a:avLst/>
              </a:prstGeom>
              <a:blipFill>
                <a:blip r:embed="rId2"/>
                <a:stretch>
                  <a:fillRect l="-412" b="-274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4155511-C35D-7546-8EEA-078405CB8ED8}"/>
                  </a:ext>
                </a:extLst>
              </p:cNvPr>
              <p:cNvSpPr txBox="1"/>
              <p:nvPr/>
            </p:nvSpPr>
            <p:spPr>
              <a:xfrm>
                <a:off x="882092" y="1522288"/>
                <a:ext cx="3444854" cy="8784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1D2B79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1600" b="0" i="1" smtClean="0">
                              <a:solidFill>
                                <a:srgbClr val="1D2B7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1D2B79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1600" b="0" i="1" smtClean="0">
                          <a:solidFill>
                            <a:srgbClr val="1D2B7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600" b="0" i="1" smtClean="0">
                              <a:solidFill>
                                <a:srgbClr val="1D2B7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600" b="0" i="1" smtClean="0">
                                  <a:solidFill>
                                    <a:srgbClr val="1D2B7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l-GR" sz="1600" b="0" i="1" smtClean="0">
                                  <a:solidFill>
                                    <a:srgbClr val="1D2B7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Θ</m:t>
                              </m:r>
                              <m:d>
                                <m:dPr>
                                  <m:ctrlPr>
                                    <a:rPr lang="en-US" sz="1600" b="0" i="1" smtClean="0">
                                      <a:solidFill>
                                        <a:srgbClr val="1D2B79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solidFill>
                                        <a:srgbClr val="1D2B79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  <m:r>
                                <a:rPr lang="en-US" sz="1600" b="0" i="1" smtClean="0">
                                  <a:solidFill>
                                    <a:srgbClr val="1D2B7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                         </m:t>
                              </m:r>
                              <m:r>
                                <a:rPr lang="en-IN" sz="1600" b="0" i="1" smtClean="0">
                                  <a:solidFill>
                                    <a:srgbClr val="1D2B7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sz="1600" b="0" i="1" smtClean="0">
                                  <a:solidFill>
                                    <a:srgbClr val="1D2B7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1600" b="0" i="1" smtClean="0">
                                  <a:solidFill>
                                    <a:srgbClr val="1D2B7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1600" b="0" i="1" smtClean="0">
                                  <a:solidFill>
                                    <a:srgbClr val="1D2B7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e>
                            <m:e>
                              <m:r>
                                <a:rPr lang="en-US" sz="1600" b="0" i="1" smtClean="0">
                                  <a:solidFill>
                                    <a:srgbClr val="1D2B79"/>
                                  </a:solidFill>
                                  <a:latin typeface="Cambria Math" panose="02040503050406030204" pitchFamily="18" charset="0"/>
                                </a:rPr>
                                <m:t>𝑎𝑇</m:t>
                              </m:r>
                              <m:d>
                                <m:dPr>
                                  <m:ctrlPr>
                                    <a:rPr lang="en-US" sz="1600" b="0" i="1" smtClean="0">
                                      <a:solidFill>
                                        <a:srgbClr val="1D2B7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1600" b="0" i="1" smtClean="0">
                                          <a:solidFill>
                                            <a:srgbClr val="1D2B7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600" b="0" i="1" smtClean="0">
                                          <a:solidFill>
                                            <a:srgbClr val="1D2B7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num>
                                    <m:den>
                                      <m:r>
                                        <a:rPr lang="en-US" sz="1600" b="0" i="1" smtClean="0">
                                          <a:solidFill>
                                            <a:srgbClr val="1D2B7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sz="1600" b="0" i="1" smtClean="0">
                                  <a:solidFill>
                                    <a:srgbClr val="1D2B79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1600" b="0" i="1" smtClean="0">
                                  <a:solidFill>
                                    <a:srgbClr val="1D2B79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1600" b="0" i="1" smtClean="0">
                                      <a:solidFill>
                                        <a:srgbClr val="1D2B7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solidFill>
                                        <a:srgbClr val="1D2B79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  <m:r>
                                <a:rPr lang="en-US" sz="1600" b="0" i="1" smtClean="0">
                                  <a:solidFill>
                                    <a:srgbClr val="1D2B79"/>
                                  </a:solidFill>
                                  <a:latin typeface="Cambria Math" panose="02040503050406030204" pitchFamily="18" charset="0"/>
                                </a:rPr>
                                <m:t>        </m:t>
                              </m:r>
                              <m:r>
                                <a:rPr lang="en-IN" sz="1600" b="0" i="1" smtClean="0">
                                  <a:solidFill>
                                    <a:srgbClr val="1D2B79"/>
                                  </a:solidFill>
                                  <a:latin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sz="1600" b="0" i="1" smtClean="0">
                                  <a:solidFill>
                                    <a:srgbClr val="1D2B79"/>
                                  </a:solidFill>
                                  <a:latin typeface="Cambria Math" panose="02040503050406030204" pitchFamily="18" charset="0"/>
                                </a:rPr>
                                <m:t>   </m:t>
                              </m:r>
                              <m:r>
                                <a:rPr lang="en-US" sz="1600" b="0" i="1" smtClean="0">
                                  <a:solidFill>
                                    <a:srgbClr val="1D2B79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1600" b="0" i="1" smtClean="0">
                                  <a:solidFill>
                                    <a:srgbClr val="1D2B7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1D2B79"/>
                  </a:solidFill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4155511-C35D-7546-8EEA-078405CB8E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092" y="1522288"/>
                <a:ext cx="3444854" cy="8784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0C6B3CB-8B77-D34A-81B9-E2A35CA34EE5}"/>
                  </a:ext>
                </a:extLst>
              </p:cNvPr>
              <p:cNvSpPr/>
              <p:nvPr/>
            </p:nvSpPr>
            <p:spPr>
              <a:xfrm>
                <a:off x="576263" y="2450439"/>
                <a:ext cx="2205155" cy="3366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IN" sz="1600" dirty="0">
                    <a:solidFill>
                      <a:srgbClr val="1D2B79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Where </a:t>
                </a: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IN" sz="1600" i="1" dirty="0" smtClean="0">
                        <a:solidFill>
                          <a:srgbClr val="1D2B7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: </m:t>
                    </m:r>
                  </m:oMath>
                </a14:m>
                <a:r>
                  <a:rPr lang="en-IN" sz="1600" dirty="0">
                    <a:solidFill>
                      <a:srgbClr val="1D2B79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Problem size</a:t>
                </a:r>
                <a:endParaRPr lang="en-IN" sz="1400" dirty="0">
                  <a:solidFill>
                    <a:srgbClr val="1D2B79"/>
                  </a:solidFill>
                  <a:effectLst/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0C6B3CB-8B77-D34A-81B9-E2A35CA34E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263" y="2450439"/>
                <a:ext cx="2205155" cy="336631"/>
              </a:xfrm>
              <a:prstGeom prst="rect">
                <a:avLst/>
              </a:prstGeom>
              <a:blipFill>
                <a:blip r:embed="rId4"/>
                <a:stretch>
                  <a:fillRect l="-1662" t="-7273" b="-2181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37344A3-1E42-B545-A74B-422C85977311}"/>
                  </a:ext>
                </a:extLst>
              </p:cNvPr>
              <p:cNvSpPr/>
              <p:nvPr/>
            </p:nvSpPr>
            <p:spPr>
              <a:xfrm>
                <a:off x="1232610" y="2836775"/>
                <a:ext cx="4093300" cy="3444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IN" sz="1600" i="1" dirty="0" smtClean="0">
                        <a:solidFill>
                          <a:srgbClr val="1D2B79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: </m:t>
                    </m:r>
                  </m:oMath>
                </a14:m>
                <a:r>
                  <a:rPr lang="en-IN" sz="1600" dirty="0">
                    <a:solidFill>
                      <a:srgbClr val="1D2B79"/>
                    </a:solidFill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Number of smaller instances after division</a:t>
                </a:r>
                <a:endParaRPr lang="en-IN" sz="1400" dirty="0">
                  <a:solidFill>
                    <a:srgbClr val="1D2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37344A3-1E42-B545-A74B-422C859773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2610" y="2836775"/>
                <a:ext cx="4093300" cy="344453"/>
              </a:xfrm>
              <a:prstGeom prst="rect">
                <a:avLst/>
              </a:prstGeom>
              <a:blipFill>
                <a:blip r:embed="rId5"/>
                <a:stretch>
                  <a:fillRect t="-7018" b="-1754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44DDFC0-C44E-CC41-8825-7DCF2CE102E4}"/>
                  </a:ext>
                </a:extLst>
              </p:cNvPr>
              <p:cNvSpPr/>
              <p:nvPr/>
            </p:nvSpPr>
            <p:spPr>
              <a:xfrm>
                <a:off x="1232610" y="3230933"/>
                <a:ext cx="1840119" cy="4448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1600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IN" sz="1600" dirty="0">
                    <a:solidFill>
                      <a:srgbClr val="1D2B79"/>
                    </a:solidFill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Subproblem size</a:t>
                </a:r>
                <a:endParaRPr lang="en-IN" sz="1400" dirty="0">
                  <a:solidFill>
                    <a:srgbClr val="1D2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44DDFC0-C44E-CC41-8825-7DCF2CE102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2610" y="3230933"/>
                <a:ext cx="1840119" cy="444865"/>
              </a:xfrm>
              <a:prstGeom prst="rect">
                <a:avLst/>
              </a:prstGeom>
              <a:blipFill>
                <a:blip r:embed="rId6"/>
                <a:stretch>
                  <a:fillRect r="-662" b="-274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9BCFF49-D97E-1A4B-8898-D24664851822}"/>
                  </a:ext>
                </a:extLst>
              </p:cNvPr>
              <p:cNvSpPr/>
              <p:nvPr/>
            </p:nvSpPr>
            <p:spPr>
              <a:xfrm>
                <a:off x="951655" y="3725503"/>
                <a:ext cx="6454551" cy="6059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</a:pPr>
                <a14:m>
                  <m:oMath xmlns:m="http://schemas.openxmlformats.org/officeDocument/2006/math"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IN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): </m:t>
                    </m:r>
                  </m:oMath>
                </a14:m>
                <a:r>
                  <a:rPr lang="en-IN" sz="1600" dirty="0">
                    <a:solidFill>
                      <a:srgbClr val="1D2B79"/>
                    </a:solidFill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Time spent on dividing the problem into smaller sub-problems  </a:t>
                </a:r>
              </a:p>
              <a:p>
                <a:pPr>
                  <a:lnSpc>
                    <a:spcPct val="107000"/>
                  </a:lnSpc>
                </a:pPr>
                <a:r>
                  <a:rPr lang="en-IN" sz="1600" dirty="0">
                    <a:solidFill>
                      <a:srgbClr val="1D2B79"/>
                    </a:solidFill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and combining their solutions.</a:t>
                </a:r>
                <a:endParaRPr lang="en-IN" sz="1400" dirty="0">
                  <a:solidFill>
                    <a:srgbClr val="1D2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9BCFF49-D97E-1A4B-8898-D246648518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655" y="3725503"/>
                <a:ext cx="6454551" cy="605935"/>
              </a:xfrm>
              <a:prstGeom prst="rect">
                <a:avLst/>
              </a:prstGeom>
              <a:blipFill>
                <a:blip r:embed="rId7"/>
                <a:stretch>
                  <a:fillRect t="-4000" b="-10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FFC1DFFF-23BD-4B4A-B0D2-AB3C6BFDB30A}"/>
              </a:ext>
            </a:extLst>
          </p:cNvPr>
          <p:cNvSpPr/>
          <p:nvPr/>
        </p:nvSpPr>
        <p:spPr>
          <a:xfrm>
            <a:off x="476607" y="1130117"/>
            <a:ext cx="6324786" cy="342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600" dirty="0">
                <a:solidFill>
                  <a:srgbClr val="1D2B79"/>
                </a:solidFill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Then computing time of divide and conquer is</a:t>
            </a:r>
            <a:endParaRPr lang="en-IN" sz="1400" dirty="0">
              <a:solidFill>
                <a:srgbClr val="1D2B7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300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FED661C-5D87-5151-68C2-AE401DBC24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745" y="1055553"/>
            <a:ext cx="2395813" cy="1042883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0814BD99-9F70-EB81-68EC-D0F47C1EA10C}"/>
              </a:ext>
            </a:extLst>
          </p:cNvPr>
          <p:cNvGrpSpPr/>
          <p:nvPr/>
        </p:nvGrpSpPr>
        <p:grpSpPr>
          <a:xfrm>
            <a:off x="2509513" y="2141662"/>
            <a:ext cx="3675698" cy="860175"/>
            <a:chOff x="1849046" y="2161309"/>
            <a:chExt cx="4701457" cy="1231796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3267AE1-4151-A76B-02B5-35FE16D73B0F}"/>
                </a:ext>
              </a:extLst>
            </p:cNvPr>
            <p:cNvSpPr/>
            <p:nvPr/>
          </p:nvSpPr>
          <p:spPr>
            <a:xfrm>
              <a:off x="1923180" y="2161309"/>
              <a:ext cx="4553190" cy="1231796"/>
            </a:xfrm>
            <a:prstGeom prst="roundRec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192B49-32F2-F0AD-CC20-465030BD74C4}"/>
                </a:ext>
              </a:extLst>
            </p:cNvPr>
            <p:cNvSpPr/>
            <p:nvPr/>
          </p:nvSpPr>
          <p:spPr>
            <a:xfrm>
              <a:off x="1849046" y="2285109"/>
              <a:ext cx="4701457" cy="101371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200" b="1" u="sng" cap="none" spc="0" dirty="0">
                  <a:ln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Cambria Math" panose="02040503050406030204" pitchFamily="18" charset="0"/>
                  <a:ea typeface="Cambria Math" panose="02040503050406030204" pitchFamily="18" charset="0"/>
                </a:rPr>
                <a:t>Next Session</a:t>
              </a:r>
            </a:p>
            <a:p>
              <a:pPr algn="ctr"/>
              <a:r>
                <a:rPr lang="en-US" b="1" cap="none" spc="0" dirty="0">
                  <a:ln/>
                  <a:solidFill>
                    <a:srgbClr val="002060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Cambria Math" panose="02040503050406030204" pitchFamily="18" charset="0"/>
                  <a:ea typeface="Cambria Math" panose="02040503050406030204" pitchFamily="18" charset="0"/>
                </a:rPr>
                <a:t>Recurrence Relations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55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79D63428C273499D42AC4AB762A0C5" ma:contentTypeVersion="5" ma:contentTypeDescription="Create a new document." ma:contentTypeScope="" ma:versionID="be30fd8964f6c74724bcb4bb1c1cbc02">
  <xsd:schema xmlns:xsd="http://www.w3.org/2001/XMLSchema" xmlns:xs="http://www.w3.org/2001/XMLSchema" xmlns:p="http://schemas.microsoft.com/office/2006/metadata/properties" xmlns:ns3="d13e69ce-39f9-4de1-b331-8770fce0ea48" xmlns:ns4="e4759062-4813-4353-a267-72cb283f2c6f" targetNamespace="http://schemas.microsoft.com/office/2006/metadata/properties" ma:root="true" ma:fieldsID="f82b204109849ec019a7ada1abb39eba" ns3:_="" ns4:_="">
    <xsd:import namespace="d13e69ce-39f9-4de1-b331-8770fce0ea48"/>
    <xsd:import namespace="e4759062-4813-4353-a267-72cb283f2c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e69ce-39f9-4de1-b331-8770fce0ea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759062-4813-4353-a267-72cb283f2c6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41C646-95D8-4928-BC89-4D590C08D2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5A9BAB-2985-4AC1-B7A9-8C1A1C3BB1D1}">
  <ds:schemaRefs>
    <ds:schemaRef ds:uri="http://purl.org/dc/elements/1.1/"/>
    <ds:schemaRef ds:uri="d13e69ce-39f9-4de1-b331-8770fce0ea48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e4759062-4813-4353-a267-72cb283f2c6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9DE39CB-F3DC-4DF2-8554-FE086EAEBC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3e69ce-39f9-4de1-b331-8770fce0ea48"/>
    <ds:schemaRef ds:uri="e4759062-4813-4353-a267-72cb283f2c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3168</TotalTime>
  <Words>265</Words>
  <Application>Microsoft Office PowerPoint</Application>
  <PresentationFormat>On-screen Show (16:9)</PresentationFormat>
  <Paragraphs>38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</vt:lpstr>
      <vt:lpstr>Cambria Math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hemanth k</dc:creator>
  <cp:lastModifiedBy>Sudhakar Reddy</cp:lastModifiedBy>
  <cp:revision>320</cp:revision>
  <dcterms:created xsi:type="dcterms:W3CDTF">2021-07-06T13:23:44Z</dcterms:created>
  <dcterms:modified xsi:type="dcterms:W3CDTF">2025-08-12T09:03:11Z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0x0101009179D63428C273499D42AC4AB762A0C5</vt:lpwstr>
  </property>
</Properties>
</file>