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547868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3581400"/>
            <a:ext cx="265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600"/>
            <a:ext cx="746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342818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200400"/>
            <a:ext cx="457333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52600"/>
            <a:ext cx="809749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66800"/>
            <a:ext cx="69437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399" y="3505200"/>
            <a:ext cx="582448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5943600" cy="227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352800"/>
            <a:ext cx="4495800" cy="339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573472"/>
            <a:ext cx="7162800" cy="6284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838200"/>
            <a:ext cx="7086600" cy="2170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200400"/>
            <a:ext cx="6858000" cy="326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6895449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9</cp:revision>
  <dcterms:created xsi:type="dcterms:W3CDTF">2006-08-16T00:00:00Z</dcterms:created>
  <dcterms:modified xsi:type="dcterms:W3CDTF">2022-05-21T05:24:35Z</dcterms:modified>
</cp:coreProperties>
</file>