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990600"/>
            <a:ext cx="5478684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3581400"/>
            <a:ext cx="2657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609600"/>
            <a:ext cx="7467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2514600"/>
            <a:ext cx="3428184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3400" y="3200400"/>
            <a:ext cx="4573337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752600"/>
            <a:ext cx="8097494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066800"/>
            <a:ext cx="694372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399" y="3505200"/>
            <a:ext cx="5824483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066800"/>
            <a:ext cx="5943600" cy="227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3352800"/>
            <a:ext cx="4495800" cy="3399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573472"/>
            <a:ext cx="7162800" cy="6284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838200"/>
            <a:ext cx="7086600" cy="2170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3200400"/>
            <a:ext cx="6858000" cy="3269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219200"/>
            <a:ext cx="6895449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0</Words>
  <Application>Microsoft Office PowerPoint</Application>
  <PresentationFormat>On-screen Show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Windows User</cp:lastModifiedBy>
  <cp:revision>9</cp:revision>
  <dcterms:created xsi:type="dcterms:W3CDTF">2006-08-16T00:00:00Z</dcterms:created>
  <dcterms:modified xsi:type="dcterms:W3CDTF">2022-05-21T05:24:35Z</dcterms:modified>
</cp:coreProperties>
</file>