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314" r:id="rId3"/>
    <p:sldId id="315" r:id="rId4"/>
    <p:sldId id="283" r:id="rId5"/>
    <p:sldId id="284" r:id="rId6"/>
    <p:sldId id="285" r:id="rId7"/>
    <p:sldId id="286" r:id="rId8"/>
    <p:sldId id="304" r:id="rId9"/>
    <p:sldId id="306" r:id="rId10"/>
    <p:sldId id="287" r:id="rId11"/>
    <p:sldId id="288" r:id="rId12"/>
    <p:sldId id="289" r:id="rId13"/>
    <p:sldId id="301" r:id="rId14"/>
    <p:sldId id="300" r:id="rId15"/>
    <p:sldId id="302" r:id="rId16"/>
    <p:sldId id="303" r:id="rId17"/>
    <p:sldId id="305" r:id="rId18"/>
    <p:sldId id="312" r:id="rId19"/>
    <p:sldId id="313" r:id="rId20"/>
    <p:sldId id="307" r:id="rId21"/>
    <p:sldId id="308" r:id="rId22"/>
    <p:sldId id="309" r:id="rId23"/>
    <p:sldId id="310" r:id="rId24"/>
    <p:sldId id="31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7:36:49.9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22266 1055 465 0,'-10'1'144'15,"10"-1"-6"-15,0 0-13 0,0 0-2 0,0 0-20 16,0 0-4-16,0 0-1 0,0 0-14 16,-7 1-4-16,7-1-9 0,0 0-7 0,0 0-10 15,0 0 12-15,0 0-32 0,0 0-1 0,0 0 8 16,0 0-8-16,0 0-15 0,0 0 8 0,10 9 7 16,-3-6 0-16,3-1 11 0,8-2-3 15,3 4-13-15,5-4 10 0,5-2-4 0,14 0-9 16,16-2-4-16,1-2 9 0,6 0 1 0,0-3-5 15,5-1 2-15,-5-3-5 0,0 3 0 16,0-1 13-16,-3 0-36 0,1 0 23 16,-1-2-115-16,-7 2-23 0,-4 1-37 0,1 2-24 15,-18-2-60-15,-3 5-337 0,-6 1-26 0</inkml:trace>
  <inkml:trace contextRef="#ctx0" brushRef="#br0" timeOffset="281.69">22748 1366 468 0,'59'-14'154'0,"15"-7"35"0,6 1-15 0,1-3-18 15,4 2-15-15,5-1-34 0,2-2 6 0,0 1-28 16,-3 1 17-16,0-1-7 0,-1 2-16 16,-6 0 11-16,-17 5-24 0,-3 1-40 0,-4-1-37 15,-3 7-50-15,-14 0-93 0,-17 4-130 0,3 3-381 16,-10 2 43-16</inkml:trace>
  <inkml:trace contextRef="#ctx0" brushRef="#br0" timeOffset="13604.13">2545 4596 176 0,'0'0'56'0,"0"0"8"16,0 0-12-16,0 0 6 0,0 0-14 0,0 0-6 16,0 0-17-16,0 0 17 0,0 0-17 0,0 0 38 15,0 0-11-15,0 0 3 0,0 0-28 16,0 0 31-16,0 0-5 0,0 0-13 0,0 0 0 15,0 0-26-15,0 0 38 0,0 0-17 0,0 0-18 16,0 0 2-16,0 0 19 0,0 0-17 16,0 0-1-16,0 0 9 0,0 0-2 0,0 0-40 15,0 0 47-15,0 0-30 0,0 0-33 16,0 0-5-16,0 0-11 0,0 0 18 0,0 13 11 16,0-13-1-16,0 0 14 0,3 8-11 15,-3-8 66-15,0 8 11 0,0-5 0 0,0-3-28 16,0 8 35-16,1-2-14 0,-1-6-9 0,0 8-2 15,0-8 15-15,0 6-4 0,0-6-14 16,0 7 5-16,0-3-22 0,0-4 15 0,3 9-8 16,-3-9-8-16,0 9 1 0,0-3 2 0,0-6 18 15,0 9-8-15,0-6 6 0,0 3 4 0,0-6-22 16,0 8 4-16,0-4-10 16,3 0-2-16,-3-4 3 0,0 9-9 0,0-9-7 15,3 2-5-15,1 3 28 0,-4-5 0 0,6 2 5 16,-6-2-20-16,8 3-54 0,-1-3 8 0,-7 0 27 15,24-4 4-15,-8-2-6 0,5 1 8 16,10-6 28-16,-1 0-31 0,2-3-7 0,15-6 15 16,1-1 0-16,-4 1 5 0,4-4-15 0,4 0 74 15,-4 1 2-15,6-2-22 0,11-7 9 16,3-2-4-16,0-2 7 0,2 1-12 0,4-5-8 16,-1 0-8-16,5-3-2 0,1-1 2 0,-1-2 2 15,4 1 1-15,-3 2-18 0,3 2 0 16,-3-1 7-16,-5 4 1 0,1 4-9 15,-2 2 4-15,-5 3-1 0,-13 6-15 0,0 4 3 16,-8-2-1-16,-2 3-14 0,-8 3 12 0,-6 4-6 16,-3 2-14-16,-5 1 20 0,-2 0-5 0,-3 2-26 15,-2 2 8-15,1-2-13 0,-7 4 13 16,4-3-2-16,-4 4 7 0,-3-1 5 0,0 1-13 16,1 1 8-16,-8 0-5 0,12 0 11 0,-12 0-1 15,7 1-18-15,-7-1-5 0,4 3 3 0,-4-3-13 16,3 6-8-16,-3-6-36 0,0 7-78 15,0-3 32-15,0 1-350 0,0 0-129 0</inkml:trace>
  <inkml:trace contextRef="#ctx0" brushRef="#br0" timeOffset="24343.53">18933 5129 217 0,'0'0'85'0,"0"0"-4"0,0 0-4 0,0 0-13 0,0 0-10 16,0 0 25-16,0 0-15 15,0 0-23-15,0 0 8 0,0 0 10 0,0 0 46 16,0 0-8-16,0 0 5 0,0 0-15 0,0 0-12 16,0 0 1-16,0-18-14 0,0 18 4 0,0 0-2 15,0 0 36-15,0 0-31 0,0 0-2 16,0 0-1-16,0 0 1 0,0 0-8 0,0 0 2 16,1-4-12-16,-1 4 0 0,0 0-11 0,0 0-10 15,6-4-2-15,-6 4 2 0,0 0 8 0,10 0-11 16,-10 0-12-16,17-2-79 0,-10 2 12 15,-7 0 3-15,18-1-6 0,-5 1 19 0,1-3 17 16,2 3 21-16,2-2-10 0,2 0-15 16,4 1-4-16,-3 0 19 0,10-4 8 0,-1 5-3 15,1 0 25-15,3-2-10 0,0 2-2 16,1 0 7-16,2 0-25 0,5 0 7 0,-2 0-17 16,1 2 2-16,4 0 13 0,-4 1-5 0,3-2-1 15,0 2 4-15,-3 2-3 0,4-2-3 0,-1-2 5 16,15 6 11-16,-1 0-1 0,0 0-9 15,0 0 1-15,-3-3 9 0,2 3-21 0,-8-3 16 16,-5 2-1-16,1-5-15 0,-1 4 18 0,1-3-10 16,-1 0 7-16,20 2 6 0,-5-1 4 0,-4-2-12 15,10 0 0-15,-1 2 36 0,-2-2-34 0,3 1 14 16,0-1-4-16,-1 2-2 0,5-1-5 16,-4 0 0-16,0-2 6 0,0 2-6 0,0 2-8 15,-4-3 8-15,1 2-8 0,-10-2-7 0,9 3 12 16,-6-2-2-16,7 2 8 0,-12-2-11 15,15 0 5-15,-4 0-4 0,-2 2 4 16,-7-3-10-16,-8 2 13 0,4 1 13 0,-4-3-15 16,1 2 2-16,-4 2 5 0,4-3 8 0,-1 0-19 15,-1 2 9-15,-1-3 7 0,2 3-28 0,-2-1 21 16,2 0 5-16,-3 1 12 0,4-1-17 0,-5-2 7 16,5 4-20-16,-1-4 25 0,0 0-28 15,1 2 6-15,-1-2 22 0,1 2-13 0,-1-2 4 16,1 1-1-16,-1 2-5 0,-3-2 5 0,1-1 2 15,2 0 1-15,-3-1-13 0,0 5 20 0,0-4-20 16,0 0-10-16,3 1 23 0,-3-1-3 16,4 3-13-16,-4-4 16 0,2 0-6 15,2 1-15-15,-4-2 1 0,4 1 14 0,-1 0-7 16,1 0 5-16,-1 0 8 0,0-3-21 0,5 2 16 16,-1 1 2-16,-1-1 5 0,18 1-10 0,0 0 2 15,0-2-9-15,4 4 17 0,-1-1-7 16,0-1-9-16,3 4 12 0,-4-3-4 0,1 2-15 15,-3 2 21-15,-1-3-5 0,-5 4 2 0,-8-5 5 16,-7 2 0-16,4-3-20 0,-3 4-3 16,-1-7 8-16,4 3 8 0,-4 0 12 15,4-1-15-15,-4 0 8 0,1-1-11 0,-4 1 8 16,1 0-5-16,-5-4 8 0,-6 4-6 0,2-2-4 16,-5-1 2-16,-1 1 5 0,-3-2 3 0,-3 2-24 15,0-3 29-15,2 4-3 0,-6-4-2 0,1 3-3 16,-2-1-2-16,-1 1-3 0,-2 2-5 15,-3-5-3-15,4 5 23 0,-7 0 3 0,4 1 0 16,-5-5 38-16,4 4-33 0,-10 1 21 0,13-2-18 16,-8 1 9-16,-5 1-12 0,11-4-5 0,-11 4 26 15,5-1-24-15,-5 1-15 16,7-3 16-16,-7 3-3 0,0 0-8 0,10-1-10 0,-10 1 15 16,0 0-4-16,0 0-9 0,0 0-9 15,4-5-11-15,-4 5-34 0,0 0-76 0,0 0-23 16,-4-4-84-16,4 4-492 0,0 0 69 0</inkml:trace>
  <inkml:trace contextRef="#ctx0" brushRef="#br0" timeOffset="25813.43">26990 4934 207 0,'-6'-5'77'0,"6"5"-24"0,0 0 24 0,0 0-18 16,0 0 8-16,0 0-44 0,0 0 2 0,0 0 11 16,0 0 8-16,0 0-11 0,0 0-31 0,0 0 11 15,0 0 51-15,0 0-13 0,0 0-10 0,0 0-5 16,0 0 67-16,0 0 2 0,24 9-16 15,-15-6-17-15,3-2 2 0,1-1-13 0,4 1 9 16,0 1-4-16,4-1-15 0,3 0 0 0,2 2-7 16,2-3-6-16,3 1 19 0,4 1-27 0,2-2 4 15,-3 0-16-15,7 1 15 0,3-1 5 0,-1 5-15 16,1-5 3-16,1 0 10 0,0 0-16 16,1 1-17-16,1 0-8 0,18-1 20 0,-1 5 3 15,-1-4-5-15,-1 0 5 0,3 1-8 16,-1 0 3-16,-2 1 0 0,0-2-8 0,-12 1 5 0,16 2 3 15,-5-2-1-15,-10-1-14 16,-3 0-6-16,-1 4 11 0,12-4 12 0,-7 0-35 16,-5 2 32-16,14 1-9 0,1-3-3 0,0 1 15 15,-1-1-4-15,1 4 12 0,-7-4-18 0,-10 0 23 16,2-1-5-16,-2 2-8 0,-1-2-12 16,-3 0 10-16,3 0-21 0,-3 3-2 0,1-3 12 15,-8 0-4-15,3-3 7 0,-1 3-3 0,-1 0 1 16,0 0 2-16,7-2 8 0,2 2-3 0,1 0-10 15,2 0 3-15,1 0 4 0,1 0 14 16,16 0-19-16,-12 0 19 0,-5 0-16 16,-3 0 16-16,3 0-29 0,-1 0 8 0,3-1 2 15,-4 0 6-15,18 1-5 0,-12 0 2 0,-3 1 13 16,-2-1-11-16,18-1-4 0,-1 2-1 0,-12-1-4 16,-1 1 7-16,11-1 13 0,-11 0 2 15,-9 0-9-15,5 0-11 0,-2 0 10 0,-4 2-10 16,4-2 8-16,-5 0-8 0,-3 0 10 0,-3 3-10 15,1-6 10-15,-4 1-7 0,3 4 7 0,-2-4 5 16,-6 2-15-16,1 2 18 0,-1-4 3 16,-4 2-29-16,-2 0 11 0,-2 0 4 15,-1 0-4-15,0 0 2 0,-7 0-3 0,4 0-60 0,-4 0-12 16,0 0-1-16,-10 0 30 0,17 0-3 16,-13 0 19-16,-4 0-29 0,14 0 18 0,-14 0-10 0,0 0-21 15,7 2-7-15,-7-2-46 0,0 0-113 16,0 0-468-16,-14 8 79 0</inkml:trace>
  <inkml:trace contextRef="#ctx0" brushRef="#br0" timeOffset="28132.24">3270 5834 460 0,'-1'-6'159'0,"1"6"-39"0,0 0 1 16,0 0-16-16,0 0-24 0,0 0 1 15,0 0-2-15,0 0-11 0,0 0-26 0,0 0 8 16,0 0-10-16,0 0-5 0,0 0 13 0,0 0-16 16,0 0 0-16,0 0-9 0,0 0 16 0,0 0-19 15,15 8-6-15,-8-6 11 0,-1 1 2 16,4-2 5-16,-2 2 8 0,4-2-33 0,3 1 25 16,-2 0 1-16,1-2-4 0,3 0 16 0,4 0-2 15,-1-2-13-15,4 2-3 0,0-2-3 0,0 2-7 16,4-3 8-16,1 3-19 15,2-1 11-15,-3 0-7 0,3-2 1 0,2 1-1 16,-2 1-4-16,4 0-7 0,-1-4 0 0,3 4 3 16,-3-2-3-16,1 3 5 0,2-5 5 0,2 2-63 15,1-1-4-15,-5 2 14 0,5 0-1 16,1-3 3-16,-3 2 26 0,3 0 10 0,0 0-16 16,0 0 14-16,0-3 1 0,4 4-11 0,-5-3 37 15,1 1-15-15,1 0-23 0,-2 1 26 0,1 2-11 16,-2 0-22-16,1-4 25 0,-6 5 0 15,0-2-21-15,-2 2 19 0,2-2 9 0,0-1-4 16,4 2 5-16,-4 1 2 0,3 0 0 16,-3-2-10-16,0 1 3 0,4 1-19 0,3-2 16 15,-3 0 11-15,3-1-22 0,0 2 9 16,0-3 9-16,0 1 1 0,0 2-26 0,0-4 3 16,-3 4 17-16,2-2 1 0,-1-2 5 0,-2 2-6 15,0-1-25-15,-3 2 21 0,0 0 20 0,-3 0-18 16,3-2 17-16,1 2 4 0,-4 1-13 15,3-3-11-15,0 1 0 0,0 3 14 0,-3-1-16 16,3 1 23-16,-3-1-29 0,0-4 11 0,3 5-10 16,-3-1 20-16,2 0 1 0,-1 1-4 0,1 0-14 15,1-2 1-15,-3 2 9 0,4-3 5 16,-4 3-19-16,3 0 29 0,-3 0-25 16,0-1 14-16,3 2-19 0,-4-1-1 0,1 0 23 15,-3 3-7-15,2-1-3 0,-2-1 2 0,-1 0-2 16,3 1-13-16,-5 1 3 0,-1-2 7 0,3 2 6 15,-3-2 25-15,-1 0-28 0,1 2 0 16,1 0-7-16,-1-3-4 0,-1 4 16 0,1-2-10 16,3-1-2-16,-5 0 9 0,8 4 11 0,-6-4-16 15,-1 0 3-15,5 1 0 0,-1 1 8 0,-2 0-8 16,-1-1-2-16,-1 2-6 0,1-2 16 16,3 0-8-16,-6 0-13 0,3 2 8 15,-4-3 10-15,1 4-3 0,0-3-7 0,-1 1 0 0,-2 1 10 16,1-1-25-16,2-2 15 0,-3 4 15 0,1-4-10 15,-1 2 0-15,3 0 2 16,-5-1-9-16,2 1 7 0,-1-2-5 0,3 2 12 16,1-1-12-16,-4-1 13 0,4 0-6 0,-5-1 3 15,5 0 3-15,0 2-13 0,-2 1-5 0,2-2 20 16,-3-1-2-16,2 1 7 0,-2 1-12 16,1-2-1-16,2 0-9 0,0 1 12 0,-1-2-10 15,0 1 15-15,1-2 13 0,-1 2-21 0,4-1-7 16,-3 1-5-16,0-1 20 0,-1-4-12 0,1 5-6 15,-1-2 18-15,0 0 11 0,-2-1-26 16,-2 2-13-16,-1-1 28 0,-2 1-36 16,-2 1-15-16,2-2-58 0,-6 0-150 0,0 6-406 15,3-3 33-15</inkml:trace>
  <inkml:trace contextRef="#ctx0" brushRef="#br0" timeOffset="52536.34">9543 4031 381 0,'6'-5'159'0,"-3"4"-16"0,-3 1-7 0,7-5 2 15,-4 2-36-15,5-1 39 0,-1 0-39 0,0-1-7 16,3 1-13-16,3 0 5 0,-2-4-28 0,6 4-13 16,-1-5-3-16,5 0-9 0,3-3 12 15,4 0-3-15,3-2-4 0,10-3-14 16,2-2 21-16,2-2 3 0,0 3-13 0,3-6-85 15,3 1-2-15,3-4 79 0,8-2-2 0,7-7 2 16,-1 6-2-16,3-3-3 0,1 2-8 0,0-1 11 16,0 0-11-16,-1 1 8 0,-5 1 5 15,-12 5-7-15,1 0-6 0,-3 0 3 0,3 1 0 16,-5 3-8-16,-2-1 8 0,-7 4-8 0,-7 3 3 16,-3 4-18-16,-7-2 23 0,-3 6 2 0,-5 2 11 15,-1-3-23-15,-2 3 2 16,1 1 28-16,-4 0 11 0,-3 0-13 0,3-1 18 0,-3 2-16 15,0 2-25-15,-3-3 15 0,2 2 3 0,0 0-3 16,-6 2-8-16,8-4-4 0,-8 4-22 16,7-4-4-16,-7 4-21 0,3-3-40 15,-3 3-37-15,0 0-27 0,0-4-201 0,0 4-393 16,0 0 91-16,0 0 52 0</inkml:trace>
  <inkml:trace contextRef="#ctx0" brushRef="#br0" timeOffset="52988.04">11084 3071 450 0,'0'0'166'0,"0"0"-27"0,0 0 9 16,0 0-15-16,0 0-18 0,0 0 6 0,0 0-19 15,0 0 6-15,11 12-3 0,-1-12-8 0,0 3-23 16,3-1-20-16,-1-1 20 0,4 1-5 16,1 1-10-16,3-2 5 0,1 0-13 15,3-1-7-15,0 0-6 0,-1 0 0 0,-2 0-7 16,3-1 2-16,1 1-17 0,-5 0 2 0,4 0 12 15,-3 0-7-15,-1 1 8 0,-3-1-13 16,0 0 8-16,-3 0-13 0,-1 0 7 0,1 4-2 16,-4-3-10-16,1 1-8 0,-1 3 23 0,-4 0-11 15,-5 3 6-15,-1-1 5 0,-1 4-5 0,-8 4 3 16,-2 2-16-16,-3 4 10 0,-7 0 6 16,2 1 9-16,-9 10-12 0,4-10-20 0,-6 9 20 15,8-6-93-15,0-3 6 0,4-1 8 16,-3 2 76-16,4 0-4 0,0 2-19 15,4-8-43-15,2 2-67 0,4 0-95 0,0-2-534 16,7-2 102-16,-3 0 28 0</inkml:trace>
  <inkml:trace contextRef="#ctx0" brushRef="#br0" timeOffset="53567.12">12377 2721 396 0,'0'0'159'0,"0"0"2"0,0 0-10 16,0 0-13-16,0 0 1 0,0 0 1 0,3 17-35 15,-3-9-5-15,0 4 15 0,0 1-10 16,0 1-28-16,-3 4-3 0,3 0-4 15,-4 2-12-15,4 2 9 0,0 0 5 0,-3 1-8 16,3 4-16-16,-3-1-2 0,3-1-2 0,0 0 2 16,0-3-10-16,0-1 0 0,0 2-19 15,-4 0 22-15,4-3-11 0,0-1 10 0,0 2-15 16,-1-3 6-16,1-2-29 0,0-1 7 0,0-3-43 16,0 3-53-16,0-1-29 0,-3-3-53 0,-7-1-160 15,10 0-370-15,0-3 41 0</inkml:trace>
  <inkml:trace contextRef="#ctx0" brushRef="#br0" timeOffset="54019.87">12342 2660 327 0,'4'-4'100'0,"2"0"-5"15,1 0-11-15,1 0-12 0,5-1 15 0,-3 4-8 16,4-2 6-16,3 1-19 0,3 2-30 15,1-2-3-15,-1 0 11 0,1 4-11 0,3 0 21 16,-4 0-13-16,4 1 66 0,0 0-7 0,1 2-10 16,-2-1-16-16,-6 0-10 0,4 2 13 0,-5 0-3 15,-1-1-23-15,1 2 16 0,-2 1-26 16,-4-2-5-16,-3 0-77 0,1 2 15 0,-2-1-2 16,-2 1 12-16,-4 0 16 0,0 1 3 0,-4-1-18 15,-6 4 15-15,0-3-5 0,-1 1 2 16,-6 1 16-16,0-1 0 0,-3 0-11 15,-1-1-7-15,4-3 10 0,-7 2-7 0,6-3 17 0,-1 0-30 16,1 0 15-16,2 0-6 0,2-3-50 16,4 3-21-16,-1-2-140 0,-3-1-129 15,11-2-296-15</inkml:trace>
  <inkml:trace contextRef="#ctx0" brushRef="#br0" timeOffset="54503.06">13436 2581 588 0,'0'0'213'0,"-7"-8"-32"0,1 5-81 0,-1 0-18 0,-1 0 3 0,-1 2-29 15,-1 1 8-15,-5 0-3 0,2 1-9 16,-7 4-6-16,3 1 2 0,-4 2 24 0,3 0-49 15,-2 4-3-15,0 1-9 0,3 2 78 0,-3 0-2 16,5 2-10-16,-1 1-5 0,2-1-1 16,3 2-4-16,2 0-13 0,2-1-24 0,2-1 19 15,2 1-3-15,0-1-13 0,6-2-7 0,-3 2 10 16,8-2-8-16,-2 1 18 0,4-2-15 0,1-1-6 16,6-1-22-16,1-3 35 0,4 0-12 15,-1-2 7-15,4-2-20 0,-1 1 2 0,-1-4-4 16,-2 2-9-16,3-2 14 0,-4-1 4 0,0 0-23 15,-2 1 3-15,-5-2-10 0,5 2-15 16,-5-2-32-16,0 0-63 0,-2 0-46 16,-1 0-14-16,-3 2-124 0,4-2-413 0,-1 1 108 15</inkml:trace>
  <inkml:trace contextRef="#ctx0" brushRef="#br0" timeOffset="54879.99">13942 2596 719 0,'0'0'194'0,"0"0"-4"16,0 0-32-16,0-5-17 0,0 5-13 0,0 0 3 15,0 0-21-15,0 0 8 0,0 0-24 16,0 23-25-16,0-16 0 0,0 3 8 16,1 1-43-16,-2 0 24 0,-2 0-17 0,3 1 16 15,-4 1-6-15,4 0-15 0,-4 2 7 0,1 1 1 16,0-4-24-16,0 1 26 0,2 0-28 15,-5 2 8-15,3-5-16 0,0 4-25 0,-2-3-3 16,5 1-56-16,-6 0-39 0,5-1-82 0,-5-3-104 16,3 3-420-16,2-3 71 0</inkml:trace>
  <inkml:trace contextRef="#ctx0" brushRef="#br0" timeOffset="55501.39">13949 2463 609 0,'0'0'212'0,"-6"-7"-12"15,6 7-16-15,0 0-25 0,0-6-16 0,0 6-2 16,0 0-8-16,9-6-20 0,-5 3 7 0,5 0-28 16,-1-2-10-16,5 3 10 15,-3-1-15-15,5 1-5 0,5-3-13 0,-3 4 5 16,4-2-11-16,-1 0-9 0,4 2-3 0,-3-2-8 16,3 1 0-16,-4 2 3 0,4 0-18 15,-3-2 0-15,-5 4-5 0,2-2 0 0,-5 2-3 16,1 1-5-16,-1 0-5 0,-2 1 2 0,-4 2 1 15,0 1 0-15,-4 1-14 0,-3 2 4 0,-3 2-4 16,-1-2-6-16,-2 5-12 0,-5-3 19 16,1 1-8-16,0 0 5 0,-4-1-17 15,4 0 22-15,-4 1-2 0,3-5-8 0,-2 4 0 16,3-3 10-16,0 1-7 0,3-2 5 16,0-1-31-16,0-1 23 0,3-1 8 0,1 0-13 15,0 0 12-15,0-1 1 0,3-4-5 0,3 8 15 16,-3-8-16-16,7 4 1 0,3 0 38 0,-3-4-8 15,0 3 3-15,3-1-10 0,4-1 10 16,-4 1-13-16,4 1 8 0,-1-1 5 0,0 0 12 16,1 2-4-16,0 2-3 0,-3-4 0 0,5 4-2 15,-5-1 4-15,-1 1 1 0,0 0-19 16,1 0 1-16,-5 1 15 0,1-1-2 0,0 2-6 16,-4-1-5-16,0 1 8 0,-2 0-10 0,-2-2 2 15,-2 3 13-15,-4 1 3 0,-2-4-14 0,-2 5 14 16,-3-3-11-16,-7 1-9 15,-1 0-1-15,-3 1-8 0,-5 0 8 0,-1-2 11 16,-3 2-14-16,0-3 6 0,-2 1-13 0,-1-1-21 16,3 1-28-16,0-2-112 0,-18 5-169 15,15-3-449-15,9-1 93 0,4-2 97 0</inkml:trace>
  <inkml:trace contextRef="#ctx0" brushRef="#br0" timeOffset="94064.38">12619 4879 281 0,'-10'-1'69'0,"10"1"3"0,0 0 2 0,0 0 8 0,0 0-44 15,0 0 3-15,0 0-7 16,0 0 7-16,0 0 17 0,0 0-17 0,0 0-18 16,0 0 0-16,-17 6 8 0,17-6 8 0,0 0-29 15,-7 0 5-15,7 0 1 0,-10 2 1 16,10-2-11-16,-7 2 19 0,0 1 1 0,1-2-39 15,6-1 28-15,-14 4 8 0,10 0-15 0,-3-4 5 16,-2 1 12-16,1 1-2 0,1-1 8 16,1 4 5-16,6-5-18 0,-14 1-103 0,10 0 88 15,4-1-46-15,-10 2 22 0,10-2 21 0,-7 4-15 16,7-4 7-16,-10 0 100 0,10 0-5 16,-7 1-13-16,7-1 13 0,0 0 3 0,0 0-8 15,0 0-72-15,-7 3 6 0,7-3 1 16,0 0-4-16,0 0 18 0,0 0-46 0,0 0 22 15,-9 1-2-15,9-1-17 0,0 0 9 16,0 0 6-16,0 0-26 0,0 0 12 0,0 0 4 16,0 0 4-16,0 0 11 0,0 0-6 0,0 0-22 15,0 0 22-15,0 0-14 0,0 0 4 0,0 0 11 16,19 6-1-16,-15-5-7 16,-4-1 0-16,14 3 7 0,-4-1 6 0,-3-2 2 0,4 1 16 15,2 0-21-15,-2-1-5 0,2 2-5 16,0 1 13-16,4-2 2 0,-3 0-3 0,3 1-1 15,-3-2-1-15,6 1-5 0,1-1 25 16,-4 0 55-16,0 0-19 0,4 0 11 0,-1 0-16 16,1 0-2-16,0-1-3 0,-1 1-25 0,1 0 20 15,2 0-8-15,-3-3-10 0,-2 3 0 0,3 0-2 16,-1 0 5-16,1-1-11 0,2-2-4 16,-6 3 7-16,4-2-8 0,0 2-2 0,-4-1 7 15,3 0 8-15,-3 1-12 0,3 0 12 0,1 0-18 16,-1 0 8-16,1-2-3 0,0 2-9 0,-1-3 9 15,1 3 0-15,-1-1-15 0,0-1 3 16,1 2-6-16,0-1 6 0,2 1 17 0,-2 0-17 16,0 0 2-16,-1-3 3 0,1 6-21 15,-1-6 21-15,0 3-19 0,-2 0 14 0,-2 0 2 16,2 0 3-16,0 0-3 0,1 0-3 16,-4 0 3-16,4 0-2 0,-1-1 10 0,-2 1-3 15,5-1-5-15,-3 1-7 0,2 0 14 0,1-2-4 16,2 1-18-16,-3 1 7 0,4 0 11 0,-3-1-5 15,4 1-11-15,-2 0 13 0,1 0-5 16,0-3 8-16,0 6 2 0,0-3-10 16,0 0-5-16,3-3 7 0,-3 6-2 0,0-3 16 0,1 1-24 15,-2-2 5-15,4 2 9 0,-3-1-4 0,1-1-12 16,2 2 23-16,-4-1-1 16,4-1-9-16,-2 2-3 0,-1-1 5 0,3 0 3 15,-3 0-3-15,-1 0 10 0,-1-1-10 0,2 1-10 16,0 0 8-16,-1-3-11 0,1 1 6 0,0 2 2 15,-3-1 0-15,-1 1 2 0,4-1-2 16,0 1 0-16,0 0 3 0,-4-2-1 0,4-1 14 16,1 2-16-16,-1 1-5 0,2-3 10 0,1 3 0 15,1-4-3-15,-4 4 9 0,3-3-1 0,1 2-5 16,3 1-13-16,-4-1 11 0,4-2 10 16,-3 1-3-16,2 1-8 0,-3 1 6 15,0-1-5-15,-3 1-6 0,1-2 6 0,-1 2 4 0,3-3 1 16,-4 2-8-16,1 1 8 0,1 0-8 0,-1-2 5 15,3 2 5-15,-4-1-15 0,5 1 13 16,2 0-3-16,-2-3-8 0,-1 3 13 16,4-1-7-16,0 0-6 0,-3-1-7 0,5 1 20 15,-2 1-7-15,-3 0-6 0,3-1 6 0,-1-2 5 16,1 1-19-16,0 2 11 0,0 0 13 0,-1-1-13 16,1 0-2-16,-3 1 7 0,5-2-3 15,-5-1 3-15,3 2-12 0,0 1 14 0,-1-3 1 16,1 3-3-16,3 0-5 0,-6-3-7 0,2 2 1 15,-2 0 4-15,0 1 10 0,-2-2-19 0,-2 1 6 16,4 1-5-16,-4-1 13 0,0-2-11 16,3 1 5-16,-4 2 11 0,2-1 0 0,-1 0-6 15,6 1 1-15,-2-5-11 0,0 4 13 16,2 1 3-16,1-2-18 0,0 1 17 0,-1 1-2 16,1 0-5-16,0-3 6 0,0 3-9 15,0 0 6-15,2-1 4 0,-2 2-4 0,0-1 2 16,0 3 0-16,0-3-5 0,0 1-8 0,2 1-4 15,-5-1 12-15,3-1-3 0,-1 5 18 0,-2-4-15 16,-2 0-10-16,-1 1 8 0,-1 1-4 16,-3-2 19-16,-1 0-13 0,4 2-2 0,-3 1-3 15,2-4-3-15,-3 3 16 0,1-3-11 0,0 1 6 16,-1 2-1-16,1-3-12 0,-1 2 15 0,0-2-13 16,-2 0 3-16,2 0 10 0,1 0-5 15,-1 0-5-15,0 0 13 0,1 0-16 16,3 0 24-16,-3 0-11 0,2 0 5 0,1 0-15 15,-3 0 10-15,3 0 0 0,-3 0-15 0,3 0 18 16,0 0-19-16,-4 0 14 0,4 0 10 16,-3 0-11-16,3 0 6 0,-4 1-3 0,4-1 5 15,-3 0-15-15,-5 0 10 0,2 0 0 0,2 0 3 16,-6 0-18-16,3 0 12 0,-3 0-7 0,-1 0-8 16,1-1 8-16,-1 1 3 0,-2 0-6 15,-4 0 8-15,3 0 0 0,-10 0 0 16,14 0 0-16,-14 0-10 0,13 0 20 0,-13 0-15 15,10 0-3-15,-2-2 21 0,-8 2 5 0,0 0 0 0,13 0-5 16,-13 0-3-16,0 0 3 0,0 0-6 16,14 0 1-16,-14 0-5 0,0 0 4 15,0 0 1-15,7 0-8 0,-7 0 5 0,0 0-5 16,0 0-2-16,0 0-21 0,9-3-44 0,-9 3-51 16,0 0-46-16,0 0-634 0,0 0 58 0,0 0 115 15</inkml:trace>
  <inkml:trace contextRef="#ctx0" brushRef="#br0" timeOffset="104254.58">18642 2226 307 0,'0'-6'102'0,"0"-1"-25"15,0 2-18-15,3-2 79 0,-3 2-8 0,0 5-12 16,0-11 28-16,1 7-38 0,-1 4 12 16,0-10-25-16,0 6 4 0,0 4-14 0,0 0 22 15,0-7-30-15,4 3-107 0,-4 4 12 16,0 0-23-16,0-8 28 0,0 8 8 0,0 0 5 15,-4-6 69-15,4 6 23 0,0 0-31 0,0 0-7 16,0 0 18-16,0-6 5 0,0 6 2 0,0 0-18 16,0 0 16-16,0 0 3 0,0-5-22 15,0 5-11-15,0 0-12 0,0 0 1 0,0 0-10 16,0 0 5-16,0 0-3 0,0 0-18 0,0 0-5 16,0 0 10-16,0 0-2 0,0 0 8 0,0 0-1 15,0 0-15-15,-4 20-2 0,4-13 12 16,-3 4-10-16,0 1 0 0,2 2 1 0,-2 1 4 15,-3 1 8-15,3 2-6 0,-1-2-4 16,0 1 5-16,1 2-3 0,3-1 0 0,-1 1 1 16,1 0-9-16,0 0-12 0,0-1 25 15,1 1-22-15,2-2 14 0,4 0 4 0,-3-1-22 16,2 1 11-16,1-3 0 0,0 0 3 0,4 0-3 16,-2-2 20-16,-2 0 3 0,4-1-20 0,2 0 5 15,1-3 10-15,-1-2-24 0,1 0 6 16,0-3-2-16,2-1-26 0,-1-2 25 0,2-3-12 15,3-1-1-15,-2-2 22 0,2-6 9 16,1 0-7-16,2-6 17 0,-3-2-15 0,1-1 8 16,0 0 0-16,-4-4-7 0,0 0-4 0,0-1 16 15,-3 1-10-15,2-3-18 0,-4 3 28 16,-2 3-15-16,-1 0-26 0,-1 1-49 0,-2 4-7 16,-5-1 41-16,5 1-11 0,-6 3 1 0,0-1-3 15,0 5 2-15,0-3-12 0,-3 3 25 0,0 2-2 16,2-1 7-16,-2 5 8 0,-3-2-25 15,5 3 7-15,1 3-18 0,-13-2-18 0,13 2 8 16,0 0-38-16,-11 5-26 0,11-5-18 0,-6 8 13 16,2-6-26-16,4 4-20 0,-4 0-105 15,7 0-302-15</inkml:trace>
  <inkml:trace contextRef="#ctx0" brushRef="#br0" timeOffset="104936.88">19235 2292 601 0,'0'0'233'0,"0"0"-26"0,0 0-97 0,0 0-23 0,0 0-15 0,9-1-16 16,-9 1 1-16,0 0-9 0,0 0 1 0,3 7 18 15,-3-7-37-15,0 8 6 16,0-3 2-16,0 0-4 0,0 0-1 0,1 1-7 16,-1-6 15-16,-1 11-18 0,1-8-21 0,0-3 26 15,0 9 3-15,0-9-10 0,0 8 7 0,0-8-5 16,1 6-21-16,-1-6 6 0,0 6 15 16,0-6-13-16,0 0 13 0,0 0-23 0,9 0 0 15,-9 0 21-15,12-7-8 0,-6 0-13 0,4 2 12 16,-3-2 11-16,4-1-10 0,-1 1-10 0,-1-1-1 15,2 4 1-15,3-3-1 0,-3 0 6 16,-1 2-8-16,2-1-23 0,-4 2 15 16,2 1 19-16,-3-1-14 0,0 1 8 0,3 1-25 15,-3 1 17-15,-7 1 6 0,10 1-3 0,-10-1 7 16,11 2-12-16,-8 1-5 0,0 2 5 16,1 0-3-16,-1 0 8 0,-3 1 5 0,3 2-10 15,-3-1 10-15,0 1 11 0,3-2-6 0,-2 1-20 16,-1 0 35-16,3-1-22 0,-3-1-24 15,3 0 26-15,-3 0-10 0,4 0 0 0,-3-1 15 16,5-1-4-16,-2 0-9 0,2-1 16 0,-6-2-21 16,18 0 18-16,-9-2-2 0,1-1 5 0,1 1-23 15,-1-3 12-15,3 3 8 0,-2-3 3 16,-1 1-10-16,4-2 7 0,-4 2 0 16,0 0 3-16,-3-1 5 0,4 2 5 0,-4 0-18 15,-1 1 5-15,-2-2 1 0,3 2-1 0,-7 2-5 16,10-6-10-16,-10 6 15 0,4-2-2 15,-4 2-8-15,6-5-16 0,-6 5 27 0,0 0-14 16,7 0-5-16,-7 0 6 0,0 0 30 0,7 7-31 16,-7-7-2-16,0 10 13 0,0-5-8 0,0 1-3 15,0 0 3-15,-3 0-5 0,3 1 8 16,0-1 15-16,0 0-26 0,0 0 3 0,0 3-21 16,0-3 3-16,0 0 3 0,0 0-59 0,0 1-6 15,0-1-51-15,-4-2-97 0,4-1-51 16,-1 4-373-16,-2-2 58 0</inkml:trace>
  <inkml:trace contextRef="#ctx0" brushRef="#br0" timeOffset="105132.18">19737 2146 509 0,'0'0'184'0,"3"-4"-38"0,-3 4-28 0,0 0-77 0,0 0-87 0,7 2-110 16,-7-2-466-16</inkml:trace>
  <inkml:trace contextRef="#ctx0" brushRef="#br0" timeOffset="105405.38">19962 2216 522 0,'0'0'222'16,"0"0"-32"-16,0 0-14 0,0 0-4 0,0 0-21 16,0 19-15-16,-3-9-19 15,2 3-7-15,-5 4-2 0,-1 4-11 0,0 3-17 16,0 4 7-16,0 2-11 0,-2 2-1 0,1-3-9 15,1 3-4-15,-2-2 2 0,5-2-29 0,-4-1 27 16,2-4-16-16,2 0-5 0,-2 1 7 16,3-6-9-16,0 1-6 0,2-3 0 0,-2 0-10 15,3-1-17-15,-3-2-37 0,3 0-10 0,0 1-26 16,-4-3-73-16,3-2-83 0,-2 2-502 0,3-1 37 16,-3-5 89-16</inkml:trace>
  <inkml:trace contextRef="#ctx0" brushRef="#br0" timeOffset="105727.17">19931 2219 688 0,'0'0'187'0,"4"-8"-28"15,-1 5-13-15,1 0-3 0,-4 3-13 16,13-3-20-16,-9 1-25 0,-4 2 15 0,17 1-16 0,-10 1-4 16,3 1-6-16,1 1-18 0,-1-1 11 15,0 3-14-15,-1-4-17 0,2 5 10 16,-4 0-7-16,0-1-9 0,4-1 4 0,-5 2-4 16,1 1-7-16,-1-2-10 0,-2 2-2 0,0-2 6 15,-1 1 1-15,0-1-7 0,-6 1 4 16,0 0 0-16,-1 1-35 0,-3-1-16 0,-3 3-84 15,-7 3-52-15,0-1-48 0,0-4-69 0,0 5-349 16,3-3 14-16</inkml:trace>
  <inkml:trace contextRef="#ctx0" brushRef="#br0" timeOffset="106180.79">20102 2306 542 0,'4'-4'215'0,"-4"4"-10"0,7-2-36 16,-7 2-8-16,9 0-5 0,-9 0-28 0,14 3 0 16,-10 0-2-16,3 1-19 0,-1 0-35 0,2 3 7 15,-1 0 3-15,2 1-26 16,-2 0 11-16,1 1-8 0,1 2-3 0,-5-2-15 0,2 1-2 15,-2 1 4-15,3-1-2 0,-3 0-5 16,-1-1-13-16,-3 1-5 0,3-1 2 0,-3-3-2 16,0 2 5-16,0-1-10 0,-3-1 10 15,0-2-13-15,3-4 6 0,-1 6-6 0,1-6 3 16,-6 4 5-16,6-4-11 0,0 0 4 0,0 0 4 16,0 0-10-16,6-20 3 0,-2 9-11 15,3-2 11-15,2 2-3 0,3-4-20 0,1-2 15 16,1 2 12-16,2-2-7 0,-2 4-2 15,-3 0 10-15,-1 2-16 0,4-2 8 0,-4 5-2 0,0-2 2 16,1 2-59-16,-5 1-17 16,1 1 2-16,2 0 5 0,-4 0 30 0,1 1-2 15,-2 1-20-15,2 2 23 0,-6 2-39 0,7-4 8 16,-7 4-18-16,8 0 13 0,-8 0-69 0,0 0-67 16,3 8-12-16,-3-1-446 0,0 0 102 15</inkml:trace>
  <inkml:trace contextRef="#ctx0" brushRef="#br0" timeOffset="106618.03">20608 2304 670 0,'0'0'223'0,"0"0"5"0,-3-6-57 0,3 6-2 0,0 0-26 16,-13 0 14-16,13 0-35 0,0 0-19 16,-18 8 2-16,11-3-13 0,1 3-15 0,-5-1 2 15,4 2 0-15,1 0-27 0,-4 1-4 0,5 0-7 16,-1 1-10-16,3-1-5 0,-1 0 9 16,4-2 1-16,-3 2-3 0,3-3-17 0,3-1 15 15,-3-1-1-15,4 2 9 0,2-4-32 0,2 0 21 16,-2-1 1-16,4-2-6 0,-10 0-5 15,18-1-3-15,-8-2 11 0,0 0-14 16,1-1 11-16,-1 2-5 0,-1-5 0 0,2 1-79 16,-4-1 27-16,0 2-1 0,-1-5-14 0,1 3 34 15,-3-1-8-15,2 0-11 0,-5 0 11 0,2 1-2 16,0-1 2-16,-3 2 5 0,0-1-8 16,-3 1 6-16,3 1-3 0,-3-2 15 0,-1 5-7 15,-3-3-1-15,7 5-17 0,-10-4 15 0,10 4-18 16,-10 0-5-16,10 0 3 0,0 0-21 15,-14 6-20-15,10-2-19 0,1-1-50 16,0 3-29-16,0-2-74 0,-1 1-176 0,4 2-182 0,4-4 28 16</inkml:trace>
  <inkml:trace contextRef="#ctx0" brushRef="#br0" timeOffset="107766.82">20937 2233 560 0,'3'-6'238'0,"-3"0"-18"0,0 6-18 15,0-7-89-15,0 7-11 0,-3-6-12 0,3 6 0 16,0-8-8-16,-4 4-3 0,4 4-13 16,0 0-12-16,-11 0 18 0,11 0-26 15,-10 7-5-15,4-2 8 0,-5 1-29 0,7 1 3 16,-5 7-13-16,5-3-7 0,-5 6-36 0,4-3 33 15,-1 3-52-15,2-1 11 0,1 2-12 0,3 0-39 16,0-3-34-16,3 0-4 0,0-2 27 16,1-1-40-16,4 0 12 0,-2-4 42 0,4 2-65 15,0-3 18-15,1-3 32 0,-1 0-24 0,0-2 30 16,1 0 32-16,-1 0-24 0,-1-2 67 0,2-1-28 16,-1 0 48-16,-3-1 29 0,1 0-24 15,-2 0 70-15,4-1-8 0,-4 0 67 0,2 3 9 16,-4-5-88-16,2 3 91 0,-6 2-20 15,7-5-10-15,-4 2 9 0,-3 3-19 0,7-6 84 16,-3 3-8-16,-4 3-13 0,6-4-38 16,-6 4 5-16,4-4-23 0,-1 1-94 0,-3 3 14 15,7-5 4-15,-7 5-1 0,3-4-23 0,1 1 6 16,3 0-14-16,-7 3 8 0,7-9 24 16,2 6-16-16,-2-2-29 0,1 0 4 0,-1 0-6 15,2-2 5-15,2 1 13 0,-4-1-12 0,3-1-11 16,-3 1 18-16,3 0-16 0,0-1-9 15,-3 0 22-15,0 1 3 0,0 0-15 0,0 1 2 16,-1 0 18-16,-2 0-13 0,-1 2 34 16,4 0-16-16,-7 4-20 0,4-7 5 0,-1 3-8 15,-3 4 11-15,0 0-6 0,0 0-2 0,0 0-8 16,0 0 2-16,0 0 16 0,0 0 5 16,-27 8 3-16,20-2-8 0,-1 1 3 0,-1 3 15 15,-1 1-11-15,3-1-17 0,-4 2 0 0,5 0 5 16,-1 1-11-16,3-2 16 0,-3 1-20 0,4 0 30 15,0 0-28-15,2-2 23 0,1 0 6 16,4-1-11-16,-1 0 2 0,1-2-10 0,3 1 26 16,0-3-15-16,6-3-11 0,-2 1 24 0,5-2-24 15,-2-2 10-15,0-2 9 0,3 1-1 0,0-2-15 16,3-2 7-16,-6-1-2 16,4-1-10-16,-1 1 10 0,-1-1 10 0,-1 0 1 15,-2 1 9-15,0-1-15 0,-2 1 18 0,-1 2-2 16,-3-2-6-16,4 3 13 0,-5-2-17 0,1 3 14 15,-1-2-4-15,-2 3-6 0,3-3-2 16,-3 4-11-16,-4 1 3 0,6-5-12 0,-2 1 14 16,-4 4-9-16,0 0-3 0,0 0 2 0,0 0 13 15,10 9-17-15,-10-5 14 0,0-4-9 0,0 11 20 16,0-4-8-16,0 0-13 0,0 1 6 16,4-2 2-16,-4-1 0 0,3 1-5 0,-3-2-7 15,3 2-6-15,0 0 20 0,1-3 11 0,-1-1-18 16,4 1 13-16,1-2-15 0,-8-1 7 15,16-1-10-15,-9-1-13 0,4 1 20 16,-1-4 3-16,0-2-7 0,3 1-6 0,-2-1 8 16,3-2-5-16,-7 1 13 0,5 0 7 0,-5 3-2 15,1-3-3-15,-1 0 5 0,-1 2 1 16,1 1-24-16,-4 0 11 0,4 0-16 0,-3 0 5 16,-1 2-15-16,-3 3 100 0,4-7-10 0,-1 4 2 15,-3 3-18-15,0 0 0 0,7-3-13 0,-7 3-9 16,0 0-4-16,0 0 14 0,0 0-39 15,7 10 30-15,-7-10-9 0,0 7-11 0,3-3 0 16,-3-4-7-16,1 10 17 0,2-5-2 0,-3 0-25 16,3 0 19-16,0 2-7 0,0 0 6 15,-2-1-1-15,2 1 5 0,3 1-12 16,-5-1 2-16,3-1 10 0,-1 0-7 0,1-2 5 16,-1 2-23-16,0 0 10 0,0-1 10 0,-2 0-10 15,-1-5-5-15,3 7 2 0,-3-2-7 0,0-5 28 16,-4 10-21-16,1-5-15 0,-7 3-2 15,3-2-44-15,-3 2 15 0,3-4-33 0,-3 5-20 16,2-3-100-16,-1 1-6 0,5 0-89 0,-2-4 6 16,2 3-413-16,4-2 59 0,3 1 102 0</inkml:trace>
  <inkml:trace contextRef="#ctx0" brushRef="#br0" timeOffset="108580.25">22215 2367 806 0,'0'-4'251'0,"0"4"-24"0,0 0-27 0,0-7-41 0,0 7 12 0,0 0-38 16,0 0-10-16,-4-4-13 0,4 4-17 16,0 0-4-16,0 0-15 0,-19 8 1 0,8-5-4 15,4 3-22-15,0 1 12 0,-4 0-15 0,2 4 0 16,-1-2-30-16,3 1 22 0,-4 2-2 15,7-2-3-15,-5-1-7 0,2 0 2 16,3 1-7-16,-3-3-1 0,4 1-2 0,0 0 2 16,-1 0-25-16,4-2 16 0,-3 2-4 0,6-3 6 15,-3 1 0-15,4-2-8 0,2 0 10 16,-2 0-12-16,6-2 7 0,-3 1 3 0,3-3-3 16,1 2-10-16,-1-5 10 0,3 1 3 0,1-2 3 15,-4 0-11-15,4-1 10 0,0-2-7 0,-4-2-47 16,4 1-32-16,-4 0-1 0,0-3 18 15,0 1 21-15,-3 1-16 0,0-3 3 0,-4 4 3 16,1-2 7-16,0 1 8 0,-4 0 0 0,0 0-3 16,-4 2-2-16,0-1 7 0,-2 1 3 15,-1 1 31-15,0 0-21 0,-4 2 3 16,-2-1 12-16,3 1-33 0,-4 1 3 0,4 0 21 16,-1 1-9-16,4 2-7 0,-2-1 18 0,-1 0 8 15,10 1 4-15,-14-3-22 0,10 1 0 16,4 2-16-16,-10-1 13 0,10 1-8 0,0 0 19 15,0 0-1-15,0 0 3 0,0 0-11 0,0 0-7 16,13-10 29-16,-6 7 4 0,4-2-5 0,-1-1-10 16,0 0-3-16,1-1 21 0,2 0-23 15,-3-2-1-15,4 0-6 0,-4-1 17 16,1 0 2-16,-4 0-4 0,3 0-1 0,-4 1 11 16,2 1 7-16,-5-3-10 0,0 3 3 0,0 0-13 15,-3 2 7-15,-3 0-9 0,0-3-9 16,-4 5 21-16,0 0-23 0,-3-1 13 0,-4 5-5 15,1-2 5-15,-5 2 5 0,1 0 3 0,0 2-6 16,-3 0 8-16,3 1 0 0,0 3-15 0,-1-2 7 16,1 3-9-16,4 1 1 0,3-2-4 15,2 0 15-15,2 2-8 0,5-3 3 0,1 1 10 16,0-6-17-16,11 9 9 0,2-4-10 0,-2-2 11 16,6-1 14-16,4-1-12 0,-1-1 6 0,4 0-6 15,0-1 2-15,0 1 3 0,-1-2-12 16,1-1-9-16,-3-2 19 0,-1 3-1 15,1-1 3-15,0 0-12 0,-5-1 32 0,-1 2-9 16,-2 1 9-16,1-1-7 0,-4 1-5 0,-3-1 13 16,4 2-9-16,-5-2-1 0,-6 2-8 15,14 0-3-15,-8 2-3 0,1 1 16 0,-3 0-20 16,2 4 19-16,-2 5 22 0,3 1-31 0,0 4-14 16,0 5 9-16,6 6 5 0,8 13-8 0,16 18-75 15,-13-18-152-15,20 21-531 0,4-3 105 16,8-6 67-16</inkml:trace>
  <inkml:trace contextRef="#ctx0" brushRef="#br0" timeOffset="141016.7">24075 1769 245 0,'3'-6'128'16,"0"3"-5"-16,-2-4-33 0,2 0 107 0,0 5-33 0,2-4-85 16,-3 1-5-16,1 0 52 0,1 0-52 15,-4 5-23-15,3-7 46 0,-3 7-7 16,1-6 5-16,2 2-1 0,-3 4-32 0,0-5 68 15,0 5-27-15,0 0-14 0,0 0-2 0,0 0 3 16,0 0-13-16,-18 12-13 0,5 2-13 0,-8 5 10 16,-10 12-15-16,-6 5 8 0,-11 11-5 15,0 4 2-15,-6 4-18 0,-2 2 6 0,-5 3-9 16,3 2-2-16,1 1-2 0,2-1 10 0,-3-4-13 16,6-3 5-16,5-5-2 0,2-5-6 15,10-9-10-15,-2 0 6 0,3-3-3 0,0-3 15 16,6-7-13-16,5-5-10 0,1-1 5 15,6-2 8-15,2-5-18 0,1 2-7 0,1-3 12 16,0-1-3-16,5 0 1 0,0-3-11 0,0 2-7 16,3-4-6-16,-2 1-2 0,6-4-5 15,0 0-38-15,0 0-42 0,10 2-84 0,-10-2-220 16,20-6-330-16,-7 0 99 0,2-3 57 0</inkml:trace>
  <inkml:trace contextRef="#ctx0" brushRef="#br0" timeOffset="141499.22">24331 2217 596 0,'3'-4'207'0,"-3"4"-58"0,0 0 17 15,0-5-10-15,0 5-20 0,0 0-23 16,0 0-21-16,0 0 2 0,0 0 4 0,0 0-29 15,0 0 13-15,0 0-21 0,0 0 11 0,0 0-31 16,0 0-18-16,0 0 10 0,0 0-2 0,0 0 10 16,-16 13-5-16,8-1 4 0,2-1-24 15,-1 1 20-15,-3 2 5 0,2-1-18 0,-2 4 5 16,0 0-8-16,0 2-4 0,0-2 2 0,0 1-8 16,-1 0 8-16,1 1 0 0,3-6-8 0,1 4-5 15,-5-3-2-15,7 1-29 0,-2-1 0 16,-1 0-30-16,4-3 18 0,-2-1-34 15,-1 0-5-15,3-1-17 0,3-2-45 0,-4-3 37 16,4 2 5-16,0-4-11 0,0-2-189 0,0 0-350 16,0 0 76-16</inkml:trace>
  <inkml:trace contextRef="#ctx0" brushRef="#br0" timeOffset="141948.68">24413 2128 542 0,'3'-7'238'16,"-2"5"-15"-16,-1 2-13 0,3-6-16 16,-3 6-22-16,3-5-19 0,-3 5-30 0,3-5-15 15,-3 5 7-15,0 0-33 0,0 0 13 0,0 0-3 16,1 16-3-16,-1-9-20 0,0 2-10 0,-1 2 0 16,1 1 10-16,1 1-20 0,-1 2 28 15,0 0-29-15,3-3-7 0,0 3 3 0,0-2-3 16,2 2 2-16,1-5-9 0,-2 1-11 0,2 0 23 15,1-3-23-15,7-1 23 0,-4 0-26 0,4-4 19 16,0 0-16-16,3-3 5 0,0-3-15 16,4-2-1-16,6-2-1 0,-4 0 12 0,1-2-3 15,0-3 6-15,0 2 10 0,1-3-26 16,-5-1 3-16,2 1 5 0,-7 0 0 0,3 1-6 0,-1 3-7 16,-4 0 18-16,-3 0-23 15,-2 2 13-15,2 3-10 0,-1-3-1 0,-5 2 14 16,4 2-37-16,-2 0 3 0,-6 3 29 0,0 0-11 15,0 0-3-15,0 0 13 0,3 10-7 0,-6-2 2 16,-3 2-10-16,-2 3 10 0,4 0 3 16,-2 1-1-16,1 1 9 0,-3 1-14 0,3 1 1 15,-1 1 10-15,2 0-16 0,-2 2-5 0,3 4-2 16,2-6-5-16,-2-1-8 0,0 4-21 0,6-4-27 16,-3 1-73-16,0-1 1 0,4-5-175 15,-1 5-465-15,3-3 41 0,-2-2 84 0,5-2 54 16</inkml:trace>
  <inkml:trace contextRef="#ctx0" brushRef="#br0" timeOffset="142367.96">25124 2333 742 0,'3'-5'207'0,"-3"5"-17"0,0-7 12 16,0 7-41-16,0 0-20 0,0-7-23 15,0 7 22-15,0 0-40 0,0 0 0 0,0 0-18 16,0 0-3-16,0 0-12 0,-6 19 4 0,3-11-1 16,3-1-17-16,-1 3-4 0,1-2 5 15,-4 1-6-15,4-1-17 0,4 0 18 0,-4-1-13 16,1-1-6-16,2 0-19 0,-3 0 17 16,6-2-3-16,-2-3-12 0,-4-1 5 0,10 4-10 15,1-6 2-15,-1-1-2 0,0-3-6 0,4 0 1 16,-1-2 9-16,5-3 1 0,-5 1-10 0,4-2 17 15,-3-1-22-15,0 4 9 0,-1 0 1 16,-3-1-16-16,1 3 8 0,-1 1-5 0,-1-1 3 16,-4 1 17-16,2 1 0 0,-1 1-15 0,-2 1 3 15,2-2-16-15,-3 3 18 0,-3 2-10 16,0 0-5-16,0 0 13 0,13 5-9 16,-12 0-9-16,0 0 20 0,-1 0-18 0,3 2 16 15,-3 1 2-15,3 1-15 0,0-1 10 0,-2 1-10 16,5 1 7-16,-1-1-5 0,1 1-20 0,-2-2 13 15,8 2-36-15,-1 1-6 0,-1-3-53 16,1-2-74-16,2-1-126 0,1-1-435 0,4 0 77 16,-2-3 54-16</inkml:trace>
  <inkml:trace contextRef="#ctx0" brushRef="#br0" timeOffset="142727.2">25887 1857 765 0,'0'0'248'0,"0"0"-30"0,0 0-37 0,0 0-6 0,0 0-12 0,0 0-14 15,0 0-21-15,-8 14-67 0,5-7-20 0,0 3-10 0,-1-2-3 16,1 4-7-16,0-1-16 0,-4 3 41 0,3 3 10 15,0 0-41-15,-2 1 16 0,-1 5 0 0,1-1-16 16,2 0-15-16,-5 3 21 16,1 0 2-16,1 0 5 0,1 4-3 0,-2-5-9 15,1-1 4-15,1 1 1 0,2 1-21 0,-2-1 30 16,1-4 1-16,-1 1-23 0,3-2 7 16,-1-1 3-16,1-1-26 0,0 0 1 0,2-1 27 15,-2 1-30-15,0-5-10 0,-1 1 7 0,4-1-5 16,-2 1-64-16,-3-1-26 0,5-4-45 0,-3 1-55 15,0-1-14-15,2-5 12 0,1 2-466 16,-3 0 62-16</inkml:trace>
  <inkml:trace contextRef="#ctx0" brushRef="#br0" timeOffset="142997.2">26218 1842 709 0,'0'0'212'0,"0"0"-17"0,0 0-3 16,0 0-18-16,0 0-36 0,-11 16-5 15,5-8-20-15,0 2-16 0,-2 3-3 16,1 3 4-16,0 0-24 0,-3 5 3 0,-3 1 2 15,6-1-35-15,-3 2 20 0,-1 4-11 0,4-4-7 16,-3 5-15-16,-4 0-13 0,6 2-33 16,-4-1-62-16,-2 1-79 0,1-2-136 0,2 1-399 15,1-6 7-15,0-2 70 0</inkml:trace>
  <inkml:trace contextRef="#ctx0" brushRef="#br0" timeOffset="143398.82">25913 2246 491 0,'4'-7'220'16,"-4"7"-2"-16,4-6-62 0,3 0 5 0,2 4-20 16,2-2-16-16,-1 2-15 0,4-1 0 0,3 0-28 15,0 0 5-15,3 1-5 0,1-1-10 16,-1-1-13-16,-2 3-21 0,3-3 21 0,2 2-15 15,-2-3-24-15,2 4 18 0,-6-2-4 0,4-1-9 16,-3 1 21-16,-2 2-23 0,-2-3 6 16,-1 2 6-16,-2 1-29 0,2-2 19 0,-4 2 6 15,-1 1-16-15,0-3-7 0,-1 3 7 0,-7 0 13 16,12-2-10-16,-12 2 8 0,11-3-6 0,-11 3 3 16,7 0-12-16,-7 0-11 0,0 0 7 15,0 0-9-15,4 6 20 0,-4-6 0 16,0 9 0-16,-1-2-13 0,-2 1 5 0,0-2-8 15,0 3 4-15,1 1 14 0,-4-2-12 0,3 0-1 16,1 2-7-16,-3-1 0 0,2 1 3 16,0 2-31-16,-1-4-41 0,1 2-44 0,0 0-81 15,2 0-170-15,-3-4-363 0,4 1 85 0,0-3 20 16</inkml:trace>
  <inkml:trace contextRef="#ctx0" brushRef="#br0" timeOffset="143547.9">26495 1920 737 0,'0'-7'256'0,"0"7"-23"0,3-5-24 0,-3 5-29 16,0 0-52-16,0 0-75 0,0 0-50 0,0 0-167 15,14 13-491-15,-9-4 48 0</inkml:trace>
  <inkml:trace contextRef="#ctx0" brushRef="#br0" timeOffset="143841.71">26929 2117 678 0,'0'0'258'0,"0"0"-7"0,0 0-31 0,0 0-28 16,0 0-20-16,-1 18-8 0,-2-8-21 0,-3 1 3 15,4 4 0-15,-3 3-41 0,-5 6-18 0,2 2-5 16,-1 4 0-16,-1-1-6 0,2 2-17 16,-2 1 0-16,0-1 15 0,2 0-10 0,-1-1-7 15,2 0-14-15,1-5-25 0,2 0 3 16,-3-4-27-16,6 0-11 0,-2-2-47 0,0-2-36 15,3-3-28-15,-3-4-123 0,2 3-512 16,0 0 39-16,1-3 86 0</inkml:trace>
  <inkml:trace contextRef="#ctx0" brushRef="#br0" timeOffset="144165.75">26933 2133 624 0,'3'-5'184'0,"1"0"-2"0,2 1-10 0,1-2-26 16,1 3-13-16,1-1-5 0,1 1-23 0,5 1 5 16,-2 2-11-16,0-1-6 0,5 2-19 0,-1 0 3 15,3 3-21-15,-1 1-23 0,-1 0 21 16,0 0-21-16,2 2 6 0,-3 3-4 0,0-3-22 15,-3 3 3-15,0-2 19 0,-1 0-17 0,-3 4 0 16,1-6 0-16,-7 3 10 0,2 1-2 16,-6-1-16-16,-3 1-2 0,0 1 7 0,-7 1-33 15,-5 1-18-15,-5 1-63 0,-2 3-45 16,-7-3-60-16,3-1-132 0,4-3-370 0,2 0 76 16</inkml:trace>
  <inkml:trace contextRef="#ctx0" brushRef="#br0" timeOffset="144601.76">27377 2214 568 0,'0'0'176'0,"10"0"-7"0,-10 0-7 0,0 0-9 15,11 7 67-15,-8-5-23 0,3 3-5 0,-2 0-36 16,3 0-7-16,-1 2-21 0,-1 0-21 0,1 2 11 16,1 0-8-16,-1-1-36 0,-2 2 8 15,-1-2-12-15,4 2 11 0,-3 0-19 0,-1 0-6 16,1 0-5-16,-4-1-7 0,3-2-19 0,-3 2-4 16,0-3-13-16,0 2 17 0,0-4-2 15,0 2-15-15,-3 0 15 0,3-6-3 0,-4 5-9 16,4-5 17-16,0 0-20 0,0 0 4 0,0 0-1 15,0 0-11-15,0 0-3 0,0-19 13 0,7 11-2 16,1-3-6-16,3-1-4 16,-3 1 12-16,7-4 0 0,-2 1-4 0,0 3 24 15,-2 1-32-15,2-2-80 0,-3 2 33 0,1 0-5 16,-1 1 1-16,0 3 91 0,0-3-28 0,-1 3 1 16,-4 0-1-16,2 0-20 0,0 3 15 15,0-2 20-15,-4 2-25 0,3-1 5 0,-2 0-12 16,3 0-11-16,-7 4-74 0,4-2-44 15,-4 2-117-15,6 0-544 0,-6 0 65 0,0 0 75 16</inkml:trace>
  <inkml:trace contextRef="#ctx0" brushRef="#br0" timeOffset="145000.15">27882 2220 732 0,'8'-4'161'16,"-8"4"31"-16,5-3 38 0,-5 3 6 0,0 0-37 0,2-5-19 0,-2 5-14 0,0 0-20 15,0 0-23-15,0 0 7 0,0 0-30 16,0 0-3-16,-21 8-15 0,11-3 5 0,6 0-2 16,-6 0-24-16,3 2-15 0,3 0 3 0,-2-1-8 15,3 1 7-15,0-2-17 0,-2 2 13 16,5-1-19-16,0-1 3 0,0 2 3 0,5-3-13 15,1 0 0-15,0-2 10 0,3 1-10 0,0-3 10 16,5 1-20-16,-2-2 15 0,0 0-13 0,4-3 3 16,-2 0-3-16,0 0 3 0,-3-1 2 15,5-1-7-15,-6 0 5 0,1 1-8 0,-1-1 0 16,0-1 5-16,-1 0 3 0,-4 0 2 0,2 1-9 16,-4-2 1-16,0-1-4 0,0 3 2 0,-3-2-5 15,-3 2 5-15,0-1-5 0,-1 1 10 16,-2 0-2-16,-4 2-11 0,2 1 9 0,-1 2-14 15,-1-2 0-15,2 1-12 0,8 2-1 16,-20 2-33-16,13-1-12 0,-3 2-31 0,3 0-26 16,3 0-62-16,-2 1-81 0,6-1-458 0,0-3-6 15,7 8 44-15,2-5 87 0</inkml:trace>
  <inkml:trace contextRef="#ctx0" brushRef="#br0" timeOffset="145260.21">28452 2121 921 0,'-5'-4'238'0,"2"0"-5"0,-1-1-13 16,0 0-36-16,4 5 1 0,-7-5-1 16,1 3-36-16,6 2-20 0,-15 0-10 0,15 0-8 15,-19 4-15-15,5 1 0 0,2 3-21 0,0 0 0 16,-5 4-18-16,3 3-2 0,-3 1-10 0,0 3-29 15,5-2 0-15,-7 4-12 0,6 0-16 16,3 0-51-16,-1-1-7 0,7-3-40 0,-2-1-124 16,3 1-18-16,3-4-510 0,0 1 84 15,3-3 34-15</inkml:trace>
  <inkml:trace contextRef="#ctx0" brushRef="#br0" timeOffset="146117.1">28454 2351 652 0,'3'-5'295'0,"2"3"-47"16,-5 2-10-16,5-6-46 0,-5 6-64 0,3-5-31 16,-3 5 0-16,4-5 6 0,-4 5-29 15,1-5 21-15,-1 5-21 0,0 0-10 0,3-4-8 16,-3 4 6-16,6-3-14 0,-6 3-12 0,7-6 3 16,0 2-16-16,-4 0-3 0,5 0 1 15,0-2-4-15,-3 2-11 0,2-1 9 0,3-2-28 16,-3 0 18-16,0-1-5 0,3-1 13 15,-3 3-18-15,0-2 13 0,1 1-11 0,-3-1 11 16,1 2 10-16,-4 2-6 0,4-1-1 0,-3 0-1 16,-2 0 0-16,2 2-10 0,-3 3 21 15,3-6 2-15,-3 6-16 0,0-6-7 0,0 6 0 16,0 0-2-16,0 0-3 0,-16 9 12 0,8-3-7 16,1 1 6-16,-2 1-24 0,2 2 23 0,-1 2-10 15,2-1 2-15,-1 1-2 0,2 0 15 16,0-3-5-16,1 1-12 0,1 1-4 0,2-1 37 15,1-3-31-15,1 1-3 0,2-2 8 0,1-1 10 16,2-2-7-16,-2 2-8 0,6-3 7 0,-3-2-17 16,4 0 10-16,2 0 10 15,1-2 0-15,-1-3-13 0,1 1 3 0,-1 0 16 16,-2-2-11-16,6 1 5 0,-7-2-8 0,6-2 1 16,-5 3 22-16,-1 0-28 0,-2 0 14 0,2 3 14 15,-3-3-10-15,3 2 11 0,-6 1-14 16,4-3-1-16,-6 5 9 0,6-2 3 0,-8 3-8 15,5-4-13-15,-5 4 11 0,8-2-26 0,-8 2 16 16,0 0 17-16,0 0-7 0,3 10-1 16,-3-4-9-16,0 0 2 0,0-1 2 15,0 2 6-15,0-1-3 0,0 1 3 0,3 0-11 16,-3-2 1-16,3 2-6 0,-2-2 13 0,2-1 8 16,3 0-3-16,-2-1-10 0,5-1 21 15,-9-2-19-15,15 0 6 0,-4 0 2 0,-1-3-5 16,3-3-5-16,-2 3 8 0,2-4 7 0,3-2-22 15,-4 0 22-15,1-1-18 0,1 0 19 0,-4 0-21 16,4-1 12-16,-4-3-14 0,0 3 7 16,1-1 2-16,-4 2 6 0,-1 0-16 0,1 1 11 15,-4 0 2-15,4 1 5 0,-6 2-10 0,2-1 8 16,0 3-6-16,-3-1 6 0,0 5-5 0,0-7-8 16,0 7 7-16,0 0-7 0,0 0 0 15,0 0-23-15,0 0 23 0,0 0 2 0,-20 10-12 16,19-5 15-16,1-5-11 0,-3 8 1 15,0-4 13-15,3 2-21 0,3-1 18 0,-3 1-8 16,3-2 23-16,-2 5-15 0,2-3-5 16,0 2 3-16,4-1 9 0,-3 0-12 0,2 1 10 15,-2-3 6-15,3 3-9 0,0 1 11 0,-3-3-10 16,-1 0-1-16,3-2-9 0,-3 3-9 0,-2-2 14 16,2 0 7-16,0 0 0 0,-3-5-13 15,-3 9-2-15,0-3 2 0,2-1-17 0,-8 1-19 16,2 0-17-16,0 0-3 0,0 1-75 0,-3-1-83 15,-1-6-78-15,5 6-422 0,-4 0 47 16,6-1 60-16</inkml:trace>
  <inkml:trace contextRef="#ctx0" brushRef="#br0" timeOffset="146924.01">29363 2198 540 0,'4'-2'230'0,"-4"2"41"0,8-1-33 0,-8 1-25 16,0 0-93-16,2-6-5 0,-2 6 8 0,0 0-20 16,0 0-4-16,6-1-22 0,-6 1-13 0,0 0 3 15,0 0-8-15,0 0-16 0,0 0-10 16,0 0 1-16,-20 14-1 0,13-8-13 0,2-1 16 16,-3 2-10-16,1 1-3 0,0 0-5 0,3 1 7 15,-2-1-25-15,2 2 26 0,-2-2-6 16,4 2-9-16,0-3 1 0,-2 0 1 15,4 0 0-15,0-1 2 0,0 0-2 0,4 1-3 16,0-2 19-16,-1-2-29 0,0 1 2 0,4-2 11 16,-1 1-10-16,-6-3 25 0,13 0-23 0,-13 0 3 15,12-2-1-15,-3-1-7 0,-1-3 16 0,-1 0-11 16,3 1-8-16,-2-3-7 0,-2 1 15 16,1-2-5-16,-1 0-5 0,0 1-3 0,-2-1-15 15,2 1 8-15,-6 0-11 0,1-1 13 0,0 1 1 16,-2 0-1-16,0 2 0 0,-1 0-5 0,-2 1 3 15,0-2 7-15,-2 2-12 16,0 1 22-16,2 0-22 0,-5-1 35 0,1 3-12 16,-2-1-9-16,3 1 1 0,7 2-2 0,-14-3-4 15,14 3 4-15,-10-2 17 0,10 2-28 0,-7 0 16 16,7 0 17-16,0 0-7 0,0 0-6 16,0 0-10-16,0 0 3 0,0 0 8 0,0 0 7 15,20-8-18-15,-6 3-2 0,-2 2-3 0,0-2 1 16,-1 0 30-16,5-2-16 0,0 2-12 0,-4-2 15 15,1 1-8-15,-2-1 11 0,3 2-21 0,-4-2 26 16,-1 1 0-16,2-1-18 0,-2 0 10 16,-4-1 15-16,2 2-7 0,-1 0-3 0,1 0 6 15,-3-3-1-15,1 7 0 0,-4-4-4 16,0 3 12-16,-1 3-16 0,0-9-1 0,0 9-14 0,-4-5 5 16,4 5 3-16,-7-2 0 0,7 2 16 15,0 0-24-15,-23 7 16 0,16-3 2 16,-1 2-5-16,0 2-18 0,0-2 18 0,1 2-15 15,-1-2 5-15,2 1 18 0,2 0-29 0,1 0 24 16,0-3-8-16,3 2 10 0,0-1-5 0,0-5 3 16,7 8 0-16,-1-3 2 0,5-4-10 0,-1 2 5 15,7-4-5-15,-3 1 3 0,7-2-3 16,-1 1 7-16,3-1-1 0,2-3 1 0,-4 1-12 16,2 0 18-16,1 0-28 0,-3-2 30 15,-3 4-25-15,-2-1 20 0,-3 0-2 0,1 0 7 16,-2 1 3-16,-2 0-21 0,-1 0 31 15,-2 1-30-15,2 0-6 0,-9 1 8 0,10 2 3 16,-8 3-1-16,1-1-4 0,-3 4 2 0,-3 0 18 16,3 4-16-16,-2 5 6 0,-4 0-13 0,2 5 10 15,-2 2-3-15,3 2-19 0,0 6-47 0,3-1-198 16,3 5-549-16,5-1 94 0,-3-2 113 16</inkml:trace>
  <inkml:trace contextRef="#ctx0" brushRef="#br0" timeOffset="159445.51">22987 3113 473 0,'0'0'113'0,"-3"-5"-44"0,3 5-21 15,0 0 111-15,0 0-13 0,0 0-3 16,0 0-22-16,-3-5-4 0,3 5 4 0,0 0-42 16,0 0 13-16,0 0-33 0,0 0 31 0,0 0-19 15,0 0-14-15,0 0 4 0,0-7-10 16,0 7-2-16,0 0-3 0,0 0-26 0,0 0 9 16,0 0-1-16,0 0-8 0,0 0 11 15,0 0-31-15,-1 17 31 0,-2-10-11 0,0 1-2 16,0 2 10-16,-1 3-25 0,-2 0 17 15,1 2 1-15,-2 2-14 0,-2 0 1 0,2 4 7 16,-4-3-15-16,4 1 11 0,-2-1-6 0,2 2 8 16,-1-4-16-16,-1-2 18 0,2 1-9 0,3 1 4 15,-3-2-23-15,3-2-2 0,-2 1-1 16,0-4-20-16,2 0-15 0,1 2-10 0,0-4-47 16,3-1-30-16,-5 2-41 0,2-4 18 0,3 1 38 15,-4 2-215-15,1-5-261 16,3-2-8-16</inkml:trace>
  <inkml:trace contextRef="#ctx0" brushRef="#br0" timeOffset="159979.29">22971 3158 637 0,'0'0'197'0,"0"0"-26"0,0 0-12 15,0-5-15-15,0 5-32 0,0 0-2 16,0 0-5-16,0 0 3 0,0 0-24 0,-7 18-2 16,7-10 0-16,-3 1-18 0,2-1 2 0,-3 0-25 15,4 1-7-15,0-1 12 0,0 0-8 16,0 1-15-16,5-1-5 0,-2 0 13 0,0 1-8 15,1-1 0-15,2-2 3 0,1 1-16 0,3-3 0 16,0 0 16-16,1 0-3 0,3 0-16 16,-1-4 9-16,1 1 2 0,0-2-3 0,3-3-10 15,-1 3 3-15,-1-2 2 0,4-3 5 0,-4-1 6 16,4-1-1-16,-1 0-22 0,3-1 4 16,-8 1-2-16,5-3 8 0,-2 2-5 15,-1 0-3-15,-5 1 20 0,3-1-15 0,-2 3 10 16,-2 0 9-16,-2 2-78 0,1-3 38 0,-2 5 4 15,-2-2-40-15,-1 0 63 0,3 0-19 0,-6 4 5 16,7-5-9-16,-4 3-1 0,-3 2 8 16,0 0 5-16,0 0-11 0,0 0 14 0,0 0-13 15,0 0 7-15,0 15 8 0,-3-8-7 0,0 3 4 16,0-2-4-16,3 2-1 0,-4 1-2 0,1 0-10 16,0 3 15-16,0 0-3 0,3 1 1 15,-1-2 7-15,-2 3-31 0,0 1-5 16,3 0-12-16,0 0-6 0,0-4-51 0,0 2-58 15,0 2-83-15,0-3 3 0,0 2-417 0,3-3 43 16</inkml:trace>
  <inkml:trace contextRef="#ctx0" brushRef="#br0" timeOffset="160434.85">23602 3319 527 0,'0'0'189'0,"0"0"-38"15,0 0-15-15,0 0-13 0,0 0-8 0,0 0 3 16,0 0-26-16,-16 10-10 0,13-3 0 0,-1 2-6 16,-3-1 6-16,3 2-30 0,1 2 6 0,0-3-6 15,0-1-14-15,-1 1-5 0,1 0-17 16,3-2-6-16,-3 1-2 0,3 1 15 0,3-5 5 15,-3 1-23-15,3 2-8 0,1-5 14 0,2 0 9 16,-6-2-7-16,17 2-5 0,-10-4-6 0,7-1 1 16,-1-2 9-16,1 1 6 0,3-4-18 15,-3 0 13-15,0-1-3 0,3 1 8 16,-3-5-10-16,-1 5-3 0,1-1-13 0,-1 1 16 0,-3 1 10 16,1 2 31-16,-4-2-29 15,1 1-10-15,-3 2 26 0,3 0-8 0,-2 0-12 16,-2 1-27-16,-4 3 22 0,6-5-14 0,-6 5 13 15,7 0 1-15,-7 0-9 0,0 0-12 0,0 0 13 16,3 12 12-16,-3-6 0 0,4 0-12 16,-4 0-13-16,0 1 25 0,2 0-10 0,-2 0-5 15,0 1 8-15,1-1-19 0,0 1-22 0,2 1-13 16,-3-5 3-16,6 4-1 0,-2-1-40 0,2 1-32 16,-1-1-119-16,2-4 46 0,-1 3-497 15,1 1 89-15</inkml:trace>
  <inkml:trace contextRef="#ctx0" brushRef="#br0" timeOffset="160735.53">24228 3021 662 0,'0'0'167'0,"1"-5"-34"0,-1 5-3 0,0 0-25 0,0 0-5 0,0 0-15 15,0 0 4-15,0 0-12 0,-2 17-5 0,-4-8-8 16,3 1-3-16,0 1-12 0,-1 1 5 0,1 1-13 16,0 2-11-16,-1 2 14 15,1 1-11-15,-1-2-2 0,-3 5-1 0,4-1-4 16,-1 4-5-16,1-5-1 0,-3 3-7 0,5 2-5 15,-2-6 2-15,0 1-26 0,0 2-7 0,3 0-18 16,-5-3-7-16,5 1-26 0,-3-2-134 16,3 0 32-16,-3-1-311 0,2 1-153 0</inkml:trace>
  <inkml:trace contextRef="#ctx0" brushRef="#br0" timeOffset="161017.18">24475 3052 747 0,'0'0'182'0,"3"-6"-21"0,-3 6 0 16,0 0-25-16,0 0-41 0,0 0 15 0,0 0-23 15,0 0-13-15,3 15 10 0,-3-7 3 16,-3 0-7-16,3 3-21 0,0 1 5 15,-3 1-34-15,3 2 27 0,-4 3-24 0,0 2-15 16,1-1 13-16,0 0-8 0,-4 5-23 0,4-1-70 16,-4 1-40-16,0-3 3 0,3 2-36 15,-3-4-62-15,1-3-15 0,-1 1-223 0,0 0-187 16</inkml:trace>
  <inkml:trace contextRef="#ctx0" brushRef="#br0" timeOffset="161389.6">24433 3375 732 0,'0'0'227'15,"-3"-11"-81"-15,3 11-2 0,3-5-6 0,-3 0-20 16,0 5-11-16,3-4-20 0,-2-1 18 16,6 2-31-16,-1-1 11 0,1 0-14 0,0-2-9 15,7 3-1-15,-4-3-2 0,4 1-18 0,0 0 8 16,3-1-8-16,-4 3-13 0,5-3 5 0,-5 1 16 15,5 1-13-15,-5-2-16 0,0 3 6 16,1-2-1-16,0 4-9 0,-3-2 4 0,1-1 1 16,-2 2 4-16,-2 0 16 0,-1 2-31 0,0-5-15 15,-1 4 18-15,-6 1-18 0,11-2 23 16,-11 2-31-16,10-1 0 0,-10 1 3 16,7 0-3-16,-7 0 0 0,0 0 3 0,0 0 0 15,11 3 5-15,-11-3-8 0,3 7 5 0,-3-3 3 16,0 2 18-16,0 0-13 0,3 2 0 15,-3-4 13-15,0 2-21 0,-3 1 6 0,3-2 12 16,0 2 5-16,0 0 1 0,-3 0-9 0,3 0-2 16,0-2-12-16,-1 1-14 0,1 1-40 0,-4 0-1 15,4-3-68-15,-3 4-39 0,-1-2-192 16,1 1-351-16,3-3 65 0</inkml:trace>
  <inkml:trace contextRef="#ctx0" brushRef="#br0" timeOffset="161565.07">24841 3021 578 0,'0'0'133'0,"0"-5"-13"0,0 5-30 0,0 0-34 0,0 0-38 16,0 0-110-16,10 17-205 0,-7-11-276 0</inkml:trace>
  <inkml:trace contextRef="#ctx0" brushRef="#br0" timeOffset="161898.69">25186 3185 693 0,'0'0'197'0,"0"0"46"15,0-6-68-15,0 6 47 0,0 0-32 0,0 0-24 16,0 0 3-16,-7-8-41 0,7 8-8 16,0 0-2-16,-14 0-18 0,14 0 2 15,-13 6-25-15,2-2-8 0,4 1 0 0,-3 1-12 16,-1-2-4-16,3 6-7 0,-3 1-5 0,0-3-7 15,4 3-4-15,0-1-7 0,1 4-15 0,-1-3 7 16,0 3-10-16,6-3-20 0,-2 2-13 16,6-2-21-16,-2 0-33 0,2 2-15 0,6-3-67 15,-1 0-79-15,2 1-532 0,4-2 58 0,-1-4 64 16</inkml:trace>
  <inkml:trace contextRef="#ctx0" brushRef="#br0" timeOffset="162249.37">25494 3309 854 0,'0'0'149'0,"0"-8"15"16,0 8 20-16,-4-6-59 0,1 3 16 0,3 3-15 16,-11-4-14-16,11 4-17 0,-13 1-3 0,13-1 11 15,-21 5-24-15,11 1-23 0,-1-3 6 0,-2 4-6 16,3 0-13-16,-1 1-7 0,1 1-2 15,0-1-6-15,3 0-21 0,0 1 14 0,0-4-34 16,1 2-2-16,5 0 7 0,-2 0-12 0,3 0-1 16,0-7 11-16,4 4 7 0,2 0-4 0,1-3 12 15,-7-1-18-15,19 0 10 0,-11-1 3 16,6-3-10-16,-4 0 2 0,0 0 14 16,1 0 4-16,-1-3-10 0,0 1 5 0,-3-1 23 15,4 2-20-15,-5-3 28 0,1 2-16 16,-1-1-12-16,-5-2 7 0,3 5 0 0,-1-4 6 15,-3 4-8-15,0 4-3 0,-3-11-28 0,-1 5-5 16,-3 4 10-16,0 0-23 0,1-1-15 0,6 3-31 16,-15 0-46-16,15 0-7 15,-13 3-134-15,7 1-450 0,-2 0 81 0</inkml:trace>
  <inkml:trace contextRef="#ctx0" brushRef="#br0" timeOffset="162708.97">25627 3264 409 0,'-4'-3'166'0,"4"3"-25"0,-3-2-8 0,3 2-10 15,0 0-3-15,0 0-15 0,0 0-10 16,0 0-13-16,0 0 3 0,0 0-1 15,0 0-20-15,0 0 15 0,0 0-25 0,18 12-3 0,-12-7-10 16,0 3 5-16,1-3-2 0,-3 2-8 16,7 0 12-16,-5 1-20 0,1 0 8 15,2-1 3-15,-1 2-11 0,-4-2 13 0,5 2-8 16,-5-1-12-16,-1 0-19 0,3 0-4 0,-5-4 2 16,3 3-11-16,-1-1 14 0,-3-2-13 0,0 2 15 15,0 1-10-15,0-7 12 0,-3 4 4 16,3-4-1-16,0 0 8 0,0 0-21 0,0 0 29 15,0 0 15-15,0 0-5 0,-4-21-11 0,8 13 6 16,-1-1-11-16,4-5-2 0,0 3 21 16,-1-3-24-16,5 3 11 0,-4-1-16 15,3 0 10-15,1 0-7 0,-1 1-3 0,1 2 11 16,-2 1-11-16,-2 0-2 0,3 1-1 0,-3-1-17 16,5 4-5-16,-4-2-39 0,2 4-56 15,-2 1-54-15,-1 1 11 0,-7 0-55 0,13 0-22 16,-10 2-446-16,4 5 72 0</inkml:trace>
  <inkml:trace contextRef="#ctx0" brushRef="#br0" timeOffset="163132.95">25975 3289 767 0,'9'-4'195'0,"-4"-2"-24"0,1 2-30 15,-2-1 15-15,3 2-17 0,0-1-37 16,-3 0 3-16,2 1 13 0,-6 3-29 0,7-5-17 15,-4 4-3-15,-3 1-5 0,11-5-13 0,-11 5 0 16,7-1 8-16,-7 1-33 0,6-2-6 0,-6 2-9 16,0 0 12-16,10 0-23 0,-10 0 20 15,0 0-12-15,11 0-3 0,-11 0 8 0,0 0-3 16,7-4-7-16,-7 4-1 0,6-4 16 0,-2-2-13 16,-1 3-13-16,4-2 16 0,-3-1 7 0,-1 3 11 15,0-2-18-15,-3 5 7 0,4-6 8 16,-4 0 0-16,0 6-15 0,3-6 5 15,-3 6-16-15,0-7 6 0,0 7 7 0,0 0 10 16,-7-3-12-16,7 3 13 0,0 0-11 0,-24 10-8 16,17-6-2-16,-3 5 0 0,-3 1 8 15,2 0-3-15,-1 0-2 0,0 1-3 0,2 0-11 16,-1 0 19-16,2 1-8 0,2-2-13 0,2-1 24 16,-4-1 1-16,6 2 4 0,3-4-11 15,-1 1 15-15,2 1-2 0,2-6-18 0,8 1 21 16,2 2-3-16,1-4 0 0,3 0-3 0,4-1-18 15,2 0-4-15,1 0-37 0,5 0-38 0,-6 0-112 16,7 0-295-16,-4 4-261 16,-3-4 102-16,4 0 39 0</inkml:trace>
  <inkml:trace contextRef="#ctx0" brushRef="#br0" timeOffset="163904.04">29209 2895 386 0,'0'0'166'0,"0"0"-27"0,0 0 12 0,0 0-41 15,21-6-13-15,-7 6 5 16,6-1 6-16,7 2-13 0,7-2 2 0,11 1 44 16,20 0-24-16,6 0 1 0,5 0-21 0,5-2 11 15,2 1-26-15,13-3 0 0,-17 1-8 0,-1 1 0 16,-2-3-7-16,1 4-19 0,-5-3 9 15,4 1-19-15,-3-2 6 0,-4-1-6 0,-3 2 5 16,-4 1-14-16,-12-1-1 0,-12 1 0 0,-6 1-28 16,-1-1 36-16,-8 3-21 0,-2-4-7 15,-5 4-6-15,-2-1-32 0,-4 1-24 0,-3 0-28 16,-7 0-15-16,0 0-54 0,0 0-54 0,-17 7-540 16,0-1 59-16,-3-1 64 0</inkml:trace>
  <inkml:trace contextRef="#ctx0" brushRef="#br0" timeOffset="164997.56">29296 2941 591 0,'0'0'187'0,"0"0"-11"0,0 0 1 0,0 0-18 0,-8 13-19 0,5-4-1 16,-1-1-40-16,-2 4-1 0,1 1-6 16,-1 4 5-16,-1 5-10 0,0-3-10 0,-4 10-11 15,-2-2-2-15,5 1-25 0,-3 1 15 16,0 0 12-16,1 3-22 0,-1 0-1 0,4-3-2 16,2 2-5-16,0-5-10 0,-1 3 7 15,5-4-2-15,-6 1 4 0,4-1-14 0,2-1 12 16,-2 1-7-16,0-7 4 0,0 2-19 0,3-4 7 15,0 1-8-15,-1 0 5 0,0-4-10 16,1-1 6-16,-2 0 1 0,-1-3-1 0,3-1-14 16,0 0 49-16,0-2-31 0,-3 1-50 0,3-2-6 15,0 2 2-15,0-4 24 0,0 3-6 16,0-6 9-16,3 8 12 0,-3-4-5 0,0-4-13 16,0 7 13-16,5-4 10 0,-3 2-13 15,4-2 11-15,1 1-14 0,7 3 6 0,-1-5 23 16,5 5-26-16,1-6 3 0,6 6-2 15,2-4 4-15,4-2 8 0,7 4-2 0,6-2-3 16,2 2-3-16,17-4 3 0,2 0-10 0,8 1 18 16,-2-2-6-16,1 0 14 0,3 0-11 15,-7-3-18-15,-1 2 13 0,-4-6-10 0,2 5 7 16,-4-6 77-16,-3 1-10 0,-12 0-18 0,-4 0 6 16,-3 0 6-16,0 2-9 0,-2-3-8 0,-3-1 3 15,0 2-6-15,-4 0-10 0,-5 0 0 16,-1 3-2-16,-4-2-3 0,0 1-13 0,-3 1 11 15,-2 2-14-15,-2-2 1 0,1 0 10 16,-4 1-10-16,1 2-1 0,-1-1 11 16,-1 0-10-16,-2 2-6 0,-2-5 3 0,4 4-15 15,-9 1 18-15,10-2-6 0,-10 2 9 0,10-1-4 16,-10 1-1-16,8 0-1 0,-8 0 7 0,6-4 1 16,-6 4-20-16,7-3 7 0,-3 2 17 15,-4 1-6-15,6-8-1 0,-2 0 10 0,0 0-9 16,-1-1 7-16,3-5-24 0,-2-2 30 0,3-2-17 15,4-5-4-15,1-2 10 0,0-4 7 16,7-13-25-16,4 0 10 0,-5-2-10 0,3-1 20 16,0 3-12-16,-1-2 4 0,0 2 4 0,-2 3-16 15,-2 8 10-15,-5 3 20 0,-1 1-30 16,-3 5 10-16,0 2 0 0,2 0-2 16,-7 3-3-16,1 1 18 0,3 3-18 0,-5 1 13 15,2 0-13-15,0 2-11 0,-3 2 19 0,3 0-10 16,-3 0-6-16,1 1 16 0,-1 1 2 0,0 0-20 15,3 2-6-15,-3-2 16 0,0 6 0 16,0-7-5-16,0 7 3 0,-3-5 2 0,3 5 0 16,-4-5-6-16,4 5 4 0,0 0-3 0,-7-1-8 15,7 1 5-15,0 0 8 0,-9-1 3 16,9 1-13-16,0 0 10 0,-8-2 25 0,8 2-22 16,0 0-11-16,0 0 3 0,0 0-5 15,-13-1 7-15,13 1 21 0,-14 0-23 0,-3-2 2 16,-7 2 14-16,-7 0-4 0,-13 0-17 15,-18 2 0-15,-6 3-44 0,-7 0-33 0,0 2-41 16,-24-2-125-16,-7 1-610 0,6-2 95 0,1 0 77 16,19 0 82-16</inkml:trace>
  <inkml:trace contextRef="#ctx0" brushRef="#br0" timeOffset="166450.72">29393 3088 573 0,'0'0'159'0,"0"0"15"0,0 0-5 15,-6-3-18-15,6 3 82 0,0 0-18 0,0 0-70 0,0 0 45 0,0 0-39 16,0 0-3-16,0 0-38 0,0 0 13 0,0 0-18 15,0 0-102-15,0 0 15 0,0 0 2 16,14-6-4-16,-7 5-6 0,5 0 20 0,-1 0-17 16,0 0-13-16,6-3 11 0,-1 4-4 15,-1-1-9-15,5-2 9 0,0 2-17 0,-3-2-5 16,1 1 20-16,-1 1 8 0,0-1-18 0,0 0-1 16,-3 0 12-16,3 0-14 0,-4 1 23 15,1 0-15-15,-2 1 13 0,-2-4-23 0,-5 4 0 16,6 0 12-16,-4-1-2 0,2 0 10 0,-9 1-10 15,13-2 5-15,-13 2 1 0,10-1-14 0,-10 1-5 16,5-2 5-16,-5 2 3 0,0 0 3 16,11-1-6-16,-11 1 5 0,0 0-4 0,9 3-3 15,-9-3 7-15,0 0 8 0,4 5-15 0,-4-5 0 16,0 7-11-16,0-2 19 0,0-5-6 16,0 12 10-16,3-6-2 0,-6 1-5 0,3 1 8 15,0 1-1-15,0 1-12 0,0 0 18 16,0 3-21-16,-3-1 5 0,3-1 14 0,0 2-4 15,0-1-2-15,0 2 5 0,0 0-7 0,0-2 2 16,0 1 5-16,0-1-5 0,0 1-3 16,0-3-2-16,0-2 8 0,3 1-6 0,-3 0 18 15,0-2-15-15,0 0 3 0,0-2-23 0,0 1 12 16,0 0 18-16,0-1-15 0,0-5 20 0,0 7-12 16,0-3-3-16,0-4-5 0,0 8 18 15,0-8-13-15,-3 4 0 0,3-4 10 16,0 0-13-16,0 9 11 0,0-9 5 0,0 4-13 15,0-4 5-15,0 0 20 0,0 0-7 0,-2 4-2 16,2-4-3-16,0 0-21 0,0 0 13 16,-12 0-2-16,12 0-26 0,-11 0 28 0,11 0 0 15,-16 0-15-15,8 0 10 0,-2 0 7 0,-3 0 3 16,2 0-17-16,-2-1 14 0,-4 1-7 0,6 0 0 16,-3-1 0-16,-2-1-20 0,2 2 38 15,2 0-21-15,-3-4 16 0,1 4-13 0,1-2-5 16,2 1-8-16,1 1 36 0,0-1-10 0,2 1-13 15,0-3 10-15,8 3-5 0,-15-2-10 16,8 1-10-16,7 1 25 0,-10 0-7 16,10 0 2-16,-10-1 3 0,10 1-3 0,-11-1 5 0,11 1-5 15,0 0 8-15,-10-1 0 0,10 1-13 16,-4-4 12-16,4 4-24 0,-6-2 35 16,6 2-18-16,0 0-5 0,-5-5 7 0,5 5 6 15,0 0-18-15,-9-3 8 0,9 3-14 0,0 0 17 16,-4-5 6-16,4 5-14 0,0 0-16 0,-6-5 20 15,6 5 9-15,0-5-16 0,0 5 7 16,-3-4 13-16,3 4-12 0,0-8-16 0,0 8 13 16,0-9 0-16,0 1 10 0,0 2-10 0,0-2-2 15,3 1 4-15,-3-1 1 0,3-1-3 0,-3 1 5 16,3-3 10-16,-1 2-9 0,-2 0-1 16,1 1-3-16,-1-1-7 0,1 1 3 15,-1 0 2-15,0 1 5 0,0 0-16 0,0 0 4 16,0 2 4-16,0-1 8 0,0 6-5 0,0-10 3 15,0 6 2-15,0 4 0 0,0-7 5 16,0 7-2-16,0-6 2 0,0 6-12 0,0-5 4 16,0 5-17-16,0 0 12 0,0-7 9 0,0 7-12 15,0 0-1-15,0-5 9 0,0 5-25 0,0 0-5 16,0 0 0-16,0 0-3 0,0 0-56 16,0 0-15-16,0 0-70 0,0 0-7 0,0 0-54 15,14 11-215-15,-7-9-256 0,-1 3 67 0</inkml:trace>
  <inkml:trace contextRef="#ctx0" brushRef="#br0" timeOffset="167673.16">29897 3128 570 0,'3'-3'136'0,"-3"3"-18"0,0-8 38 16,0 8 20-16,-3-4-40 0,3 4 15 16,0 0-54-16,0 0 31 0,0-7-23 0,0 7-15 15,0 0-8-15,0 0 46 0,0-6-80 16,0 6 34-16,0 0-2 0,0 0-29 0,0 0 23 0,3-5-5 16,-3 5-48-16,0 0 17 15,0 0-5-15,0 0 1 0,0 0-11 0,3-4 7 16,-3 4 4-16,10-2-11 0,-2 1-10 0,2 1 35 15,6 0-48-15,0 0 0 0,-1-2 13 16,4 1-10-16,-3-1 2 0,4 2 0 0,1-2 18 16,0 0-3-16,0 1-9 0,-2 0 1 0,-2 0-24 15,2 0 22-15,-3-3-8 0,0 4 6 16,-1-1-5-16,-2 0 15 0,0-1-13 0,1 1-8 16,-4-2 3-16,-3 3 10 0,4 0-12 0,-11 0 12 15,13-2-7-15,-13 2 9 0,14-1-9 0,-14 1-6 16,10-2 11-16,-10 2 5 15,7 0-11-15,-7 0 16 0,0 0-13 0,11 0 6 16,-11 0 7-16,0 0-16 0,9-2 6 0,-9 2-3 16,0 0-15-16,0 0 5 0,0 0 7 0,7 2-4 15,-7-2-6-15,4 5-2 0,-4-5-1 16,0 8 1-16,0-2 13 0,0 0 4 0,3 0-7 16,-3 1-2-16,0 1-1 0,0 1 6 0,0 3-3 15,0-4 2-15,0 4 9 0,0-1-6 16,3 2-21-16,-3-3 11 0,0 3 10 15,0-3-2-15,0 2 0 0,0-1-3 0,0 0 2 0,0-1-2 16,0-2-8-16,3 1 1 0,-3-1 14 16,0-1 1-16,0 0 10 0,0 0-15 15,0-3-9-15,-3 3 12 0,6-1-12 0,-3-6 14 16,0 10-18-16,0-8-3 0,0-2 13 0,0 10-8 16,0-10 3-16,0 5 21 0,0-5-21 0,-3 6 17 15,3-6-19-15,0 0-4 0,0 8 22 16,0-8-16-16,0 0 5 0,0 0 20 0,0 3-10 15,0-3 3-15,0 0 0 0,0 0-21 0,0 0 16 16,-10 1-3-16,10-1 3 0,0 0-1 16,0 0-9-16,-16-4-16 0,8 0 18 0,1 4 5 15,-3-2 13-15,-4 0-23 0,-2 2 5 0,1-3 5 16,-4 2-13-16,-2-1 11 0,3 1-11 16,0 0 6-16,-4-2 4 0,5 1-4 0,0 1-6 15,-1 1 5-15,4-1-4 0,-3 0 12 16,7 0-3-16,-3 1 3 0,2 0-7 0,1-4-16 15,10 4 23-15,-17 0 8 0,17 0-8 16,-12 0 0-16,4 0-7 0,8 0-6 0,-11-1 13 16,11 1 3-16,-7-1-19 0,7 1 17 0,0 0 4 15,-10-2-3-15,10 2 11 0,0 0 3 0,-7-3-19 16,7 3 24-16,-7-3-26 0,7 3-3 16,0 0 1-16,-3-7 4 0,3 7 6 0,-3-3-5 15,3 3-1-15,-1-5-2 0,1 5 10 0,-3-8-4 16,3 8-1-16,0-7-8 0,0 7 6 15,-3-6 2-15,0 1-3 0,3 5-9 16,0-9-1-16,0 4 26 0,-1-1 0 0,1 6-23 16,-1-12-5-16,1 3 17 0,0 1-9 0,0 1 7 15,0-1 2-15,1 2 6 0,-1-5-18 16,1 6 0-16,-1-4-5 0,0 3 23 0,0-2-16 16,0 3-7-16,0-1 15 0,0 1 0 0,0 5-2 15,3-10-21-15,-3 6 33 16,0 4-33-16,0-6 23 0,0 6-15 0,0-9 13 0,0 9 2 15,0-5 18-15,0 5-26 0,0-5 3 16,0 5 8-16,0 0-1 0,0 0-19 0,0-6 9 16,0 6 3-16,0 0-10 0,0 0-11 15,0-5-35-15,0 5-28 0,0 0 9 0,0 0-14 16,0 0-16-16,0 0 2 0,21 5-140 0,-18-3-171 16,12 2-331-16,-2 0 100 0,0-3 76 15</inkml:trace>
  <inkml:trace contextRef="#ctx0" brushRef="#br0" timeOffset="168751.17">30501 3066 494 0,'0'0'171'0,"0"0"-23"0,0-6-2 16,0 6-15-16,0 0-26 0,0 0 23 0,7-4-36 15,-7 4 3-15,7-3-8 0,-7 3 2 16,10-1-9-16,-3 0-24 0,-7 1-10 0,17 0 13 15,-10 0-31-15,4 0 10 0,2 0-7 16,0 0-13-16,3 0-3 0,-4 0 9 0,7 0 6 16,-4 0-17-16,2 0 18 0,1 0-8 0,-2 0-21 15,-1 0 1-15,1 0 15 0,1 0-16 0,-3 0 19 16,-1 0 33-16,1 0-39 0,-2 0-2 16,-3 0-26-16,1 0 18 0,-10 0 0 0,16-1 0 15,-11 1 13-15,-5 0-13 0,13 0 0 0,-13 0-5 16,10 0-5-16,-10 0 5 15,8 1 0-15,-8-1 8 0,0 0 0 0,10-1-11 0,-10 1 11 16,0 0-8-16,9 1 5 0,-9-1-15 16,0 0 17-16,0 0-1 0,0 0-9 0,0 0 0 15,7 1 1-15,-7-1 2 0,0 0-8 16,4 6 3-16,-4-6-3 0,0 5 6 0,0-5-11 16,-4 8 33-16,4-2 6 0,-3 0-21 0,3 2 0 15,-3 1-7-15,3-1 2 0,-1 1-21 16,0 2 3-16,-4 0 39 0,5 2-42 0,-3-2 16 15,2 3 10-15,0-2 0 0,-4 2-10 0,5 0-7 16,-3-3 17-16,2 0-3 0,1 2 16 0,-4-2 10 16,1 1-30-16,3-3-11 0,-3-1 21 15,3 1-13-15,0-1 12 0,-3-3-14 0,3 2 12 16,0-2 0-16,-1 0 10 0,1-5-15 0,-1 8 8 16,1-3 43-16,0-5-25 0,-5 7-6 15,5-7 1-15,0 8 27 0,0-8-9 16,-3 4-9-16,3-4 4 0,0 0-4 0,0 4-12 15,0-4 3-15,0 0-6 0,0 0 0 0,0 0-4 16,-7 3 4-16,7-3 5 0,0 0 4 16,0 0-22-16,-21-3-2 0,21 3 21 0,-17 0-4 15,7-3-37-15,-1 3 46 0,-3-1-11 0,1 2-2 16,-4-2-3-16,4 1-20 0,-5 0 5 0,3-2 7 16,-4 2-7-16,2-1 3 15,-3 0 2-15,2 1 2 0,5-3-2 0,-2 1 13 16,2 1-13-16,0 0 5 0,-1 0 23 0,4 0-20 15,0 1 10-15,10 0-21 0,-15 0 3 0,6-4-2 16,9 4 7-16,-14 0 10 0,14 0 16 16,-7-1-39-16,7 1 80 0,-7-3-6 0,7 3-27 15,-6-4 22-15,6 4-22 0,-3-4 17 0,3 4-13 16,-2-7-7-16,2 7-2 0,-3-7-1 16,3 7-13-16,0-7 14 0,3 3-4 0,-1-4-7 15,-2 3-2-15,3-2 7 0,0 3-18 0,-3-4 11 16,3 2-9-16,-1-2 1 0,-1-1 3 0,0 1-4 15,2-2 14-15,0 0-23 0,-1 1-1 16,0 1 19-16,1-5-16 0,3 5 2 0,-5-2-4 16,3 2 7-16,-4-1-23 0,3 2 26 15,0-1-13-15,-1 3 18 0,-1-1-18 0,0-1 18 16,-1 4-3-16,3-3-15 0,-3 0-7 16,0 6 22-16,0-9-12 0,0 9-8 0,3-4 22 15,-3-1 4-15,0 5-24 0,2-6 19 0,-2 6-19 16,0 0-7-16,1-6-5 0,-1 6-1 15,0 0 1-15,0 0-18 0,0 0-65 0,0 0-147 16,0 0-656-16,0 0 99 0,0 0 111 0,-9 17 51 16</inkml:trace>
  <inkml:trace contextRef="#ctx0" brushRef="#br0" timeOffset="206584.25">15077 3917 127 0,'-7'-1'52'0,"7"1"-6"15,0 0 31-15,0 0-29 0,0 0 14 16,0 0 14-16,0 0-4 0,0 0-5 0,0 0-72 16,0 0-6-16,0 0 16 0,0 0 8 0,0 0 72 15,0 0-6-15,0 0-5 0,0 0-15 16,0 0 13-16,0 0-1 0,0 0-12 0,0 0-20 15,0 0 40-15,0 0-41 0,-10 4 26 0,10-4 11 16,-3 5-34-16,3-5-6 0,-4 3 9 16,4-3-11-16,0 0 26 0,-6 3-20 15,6-3 4-15,-5 4-10 0,5-4 3 0,-3 3 10 0,3-3-23 16,-6 4 26-16,6-4-31 16,0 0 13-16,-1 4-8 0,1-4 5 0,0 0-13 0,0 0 18 15,0 0 21-15,-6 4 10 0,6-4-10 16,0 0 12-16,0 0-22 0,0 0-3 0,0 0 8 15,0 0-3-15,0 0-3 0,13-12-17 16,-2 3 2-16,2 1 3 0,5-4-13 0,-1-2 7 16,10-5-2-16,7-7-5 0,8-6-18 0,2 0 28 15,17-8-74-15,1-2-33 0,2 1 28 16,1 3-16-16,3-3 26 0,-1 2 23 0,1 3-30 16,3-2 17-16,-3 3 13 0,-3 1-5 0,-3 3 8 15,-11 6 12-15,-2 0-7 0,-5 4-1 16,4 0 24-16,-8 1 64 0,-6 3-33 15,-9 2-42-15,2 1-43 0,-3 3 5 0,-7 1 8 16,0 2 26-16,-4 0 22 0,-2 1-15 0,3-1 52 16,-5 3-42-16,1 0 103 0,-2 0-39 15,-4 3 0-15,2-3 6 0,1 2-24 0,-4 0-12 16,-3 3 12-16,8-4-7 0,-8 4-21 0,0 0 8 16,0 0-18-16,0 0-5 0,0 0-18 0,0 0-41 15,0 0-30-15,0 0-39 0,0 0-26 16,0 0-46-16,-14 15-545 0,10-13 10 0,1 3 113 15</inkml:trace>
  <inkml:trace contextRef="#ctx0" brushRef="#br0" timeOffset="207017.29">16171 3019 586 0,'10'-2'207'0,"-10"2"-20"0,0 0-77 0,21 4 59 0,-11 0-3 16,1-4-22-16,-2 2-9 0,2-1-27 0,6 0-65 15,-4-1 34-15,5 0 10 0,-1 0-5 16,0 0-3-16,4 0-12 0,-2-1-16 0,-4 0-2 16,1 0-11-16,2 1-5 0,-5-1 24 0,1 1-11 15,-1-4-23-15,-1 4 18 0,0 0-3 16,-5 0-10-16,-7 0 8 0,18 0-20 0,-12-1 19 16,-6 1-4-16,13 0-10 0,-13 0-70 15,11 0 41-15,-11 0-2 0,0 0-16 0,10 1 6 16,-10-1 17-16,4 5-2 0,-4-5-13 0,-4 12 31 15,-2-4-3-15,3 4-2 0,-4 1 2 16,-1 2 13-16,-2 3-12 0,1-1-6 0,-2 4 20 16,4-2-12-16,0 1-36 0,-2 0-23 0,5 0-10 15,-4-3-11-15,5 1-56 0,0 1-58 16,0-2-111-16,3-3-458 0,0 0 71 0</inkml:trace>
  <inkml:trace contextRef="#ctx0" brushRef="#br0" timeOffset="211674.81">22447 1889 376 0,'0'0'184'0,"0"0"-33"0,10-1 15 15,-10 1-12-15,7 0-29 0,-7 0-2 0,0 0-5 16,0 0-16-16,8-3 6 0,-8 3-1 0,0 0-22 16,0 0 7-16,0 0-38 0,0 0 56 15,9-3-15-15,-9 3-16 0,0 0-2 16,0-6-18-16,0 6 20 0,0-5-12 0,0 5-24 16,0-8 8-16,0 8 3 0,-3-8-16 0,0 3-15 15,0-1 26-15,2 0-21 0,-2-2 6 16,-4-1-6-16,4 1-5 0,-4 0 5 0,3-2-3 15,-6-2 11-15,0 0-36 0,-3 2 11 0,-2-3 6 16,-1 0-6-16,-5-1 1 0,-3 0-14 0,-4 1-6 16,-2-1 21-16,-14-5-5 0,6 4-1 15,-7-1-14-15,-2-1-14 0,-2 0 14 0,-5 2 1 16,6 0 4-16,-4 1-6 0,-2 0 3 0,3 1-3 16,-4 1 8-16,0 0-2 0,0 0 4 15,-2 1 6-15,-1 0-16 0,-4 1 14 0,1-1-12 16,2 3 6-16,-5 0 6 0,2-1-9 15,-3 1-79-15,0 0-2 0,3-1 17 0,0 1 3 16,-2 0 18-16,2-1-10 0,-6 4 25 16,3-1-2-16,-6-2-8 0,1 2 15 0,-1-2-2 15,0 2 15-15,2 0 0 0,-3 0-10 0,1 0-18 16,-1 3 13-16,0-2 15 0,0 1 19 0,1 2-17 16,1-2 9-16,-1 3-16 0,3 0 20 15,0-1-2-15,-1 1-2 0,4 1-6 0,0 0 11 16,14 1-14-16,0-1 11 0,-8 3-5 0,5-2 8 15,-8 1-8-15,11 2 2 0,-7 1-7 16,0 1 18-16,3 1-13 0,0 1-3 0,8 0 0 16,8 0 6-16,-14 1-3 0,4 4-19 15,9-2 19-15,9 0-2 0,-3 2-1 0,6-1-2 16,1 3 17-16,-1 1-4 0,4 3-36 0,0-2 35 16,4 3 3-16,-1 1-10 0,0 3-8 15,5 2 21-15,-2-1-3 0,-1 0-20 0,4 4 23 16,-5 7-8-16,3-5 2 0,4-2-15 0,-2 0 24 15,2 1-22-15,-4 10 11 0,3 3-2 16,4-6-6-16,0-4-10 0,-1 11 34 0,-2 2-22 16,3 0-9-16,3-7 25 0,4-1 1 15,-5 11-1-15,4-6-8 0,1-5-12 0,3 2 28 16,0-2 8-16,3 3-11 0,1 8-10 16,4-2 13-16,2-9-10 0,3 4-3 0,1 3-10 15,6-3 2-15,1-4 31 0,6 2-30 0,1-5 7 16,5 4-3-16,2-4-4 0,5-2 12 0,2 2-2 15,2-3-1-15,11 6 1 0,-7-7 10 16,0-1-15-16,10 3 7 0,3 3 0 0,-12-11 3 16,16 7-13-16,-1-1 8 0,-9-7-11 0,-1-3 16 15,19 8-18-15,-2-4 2 0,1-4 3 0,-8-3 10 16,12 6-25-16,-1-2 18 0,-13-6 2 16,6 0-8-16,-2-2-2 0,12 5 2 15,-6-6-12-15,9 1 0 0,-12-3 7 0,20 3 18 16,-4-2-10-16,-13-1 16 0,0-2-19 15,0-5 11-15,7 3-6 0,-4-2 1 0,20 1 7 16,-16-2-15-16,-1-1 8 0,5-3-3 0,-1 1-3 16,-1-2 11-16,-2-1-6 0,11-6-9 0,-13 5 12 15,-1-5-5-15,-4 1 0 0,16-3 30 16,-19-2-35-16,2 0 10 0,12-3-7 0,2 0-1 16,-7-3 1-16,-12 3 7 0,-4-2-10 0,2 5 7 15,-5-9-9-15,-5 2 9 0,1 0 8 0,0-5-15 16,-4 1 13-16,0-1-26 15,0 1 21-15,-6-4-6 0,3 1 0 0,-4 0-4 0,-2 0 12 16,2-4-3-16,-4 3-7 0,-1-3 5 0,-2 4 5 16,-6-4 3-16,0 1-13 0,-7 4 5 15,-4 4 5-15,-3-4-7 0,-1 2 22 16,-1-4-2-16,-5 2 18 0,0-5 7 0,-3 6-9 16,-3-3-1-16,-1 0 5 0,0-2-2 0,-3-1-15 15,0-5-1-15,-3 0-17 0,0 0-16 0,-1-1 15 16,-3-1 6-16,-4-10 18 0,-2 4-26 15,-7-1 10-15,3 3 67 0,-7 1-13 0,0 3 10 16,-4-1-31-16,-6 3 14 0,0 3-9 0,-6-1-9 16,-5 4 4-16,1-1-9 0,-8 4 1 0,-13-4-22 15,-11 3 3-15,1 4-22 0,-7 1-4 16,1 3-41-16,-5 2-77 0,0 2 10 16,-6 0-143-16,14 14-496 0,-22-10 27 0,-2 3 90 15</inkml:trace>
  <inkml:trace contextRef="#ctx0" brushRef="#br0" timeOffset="212830.16">11796 1306 432 0,'0'0'166'0,"0"0"-9"15,33-3-22-15,-23 2 11 0,1 0-43 0,2 0-68 16,2-1 4-16,4 2-21 0,2-2 92 0,0 1-39 16,10 0 1-16,0-1 18 0,9 1 10 15,1-1-3-15,4 2-20 0,2 0-11 0,2 0-4 16,2 0 2-16,14 6 28 0,-3-5-44 16,-12-1-9-16,-4 4 30 0,1-6-31 0,1 2 36 15,17 0-27-15,-13-2-1 0,12 2-16 16,1-2 9-16,-3 0-1 0,-1-2-15 0,-13 1 8 15,-4-1-18-15,-3 0 7 0,-3 0 13 0,-7 2-2 16,-1 1-15-16,-3-2-4 0,-6 2-1 0,-3-1 32 16,-2 1 1-16,-1 1-19 0,-2 0 11 15,-3-2 8-15,4 1-4 0,-7-1-1 0,3 1 4 16,-4 0 3-16,-6 1-10 0,14-1-18 0,-14 1-25 16,0 0-16-16,0 0-18 0,0 0-13 15,0 0-38-15,0 0-29 0,0 0-32 16,0 0-144-16,-24 6-463 0,18-6 48 0,-1 2 105 15</inkml:trace>
  <inkml:trace contextRef="#ctx0" brushRef="#br0" timeOffset="213236.59">13115 1127 291 0,'0'0'98'0,"7"14"-1"0,-7-14 26 0,6 5-36 0,-3 1 10 16,2-1-7-16,2 1-11 0,2 1 18 0,-2-1-25 15,4 0-16-15,-1 0 24 0,6 2-4 16,-4-1-9-16,4 1-1 0,1 0-7 0,1-2-10 16,-2 1 7-16,2-1-5 0,-5 1-33 15,5-1 21-15,-2-1-11 0,-2 0 5 0,-3-2 0 16,2 2 11-16,-2-1-16 0,-1-1 21 0,0 6 2 16,1-6-28-16,-5 0 156 0,1 0-122 15,-4-1 1-15,0 2 40 0,-3-4 25 0,-10 11-39 16,-3-1-79-16,-11 1-13 0,-18 10-33 15,-2 1-17-15,-10 1-32 0,3 0-46 0,-18 6-56 16,1 1-53-16,3 1-449 0,13-9 44 0,-2 1 133 16</inkml:trace>
  <inkml:trace contextRef="#ctx0" brushRef="#br0" timeOffset="214148.05">11765 739 729 0,'0'0'256'15,"0"0"-36"-15,0 0-23 0,0 0-23 0,0 0-18 16,0 0-10-16,0 0-5 0,0 0-3 16,-7 13-25-16,7-5 7 0,0 3-20 0,-3 0-18 15,0 7-10-15,2-1-13 0,-3 4 15 0,1 1 0 16,-1 1-10-16,1 1 8 15,-3 1-29-15,2-1-7 0,1 1-3 0,0-3 11 16,-2 1-24-16,5-3-12 0,-3 0-8 0,0-1-3 16,3-1-43-16,-4 0-43 0,4-1-14 0,-3 0-43 15,0-1-104-15,-1-1-454 0,1-3-10 16,0 0 109-16</inkml:trace>
  <inkml:trace contextRef="#ctx0" brushRef="#br0" timeOffset="214501.18">11700 720 739 0,'0'0'226'0,"0"-7"-45"0,0 7 11 0,3-5-25 16,-3 5-16-16,7-1-18 0,-7 1-10 0,0 0-21 16,20 1-7-16,-10 1 2 0,1-1-5 0,2 1-25 15,-2 1 7-15,3 0-8 0,2-1-4 16,-2 3-13-16,-3 0-1 0,6 0-4 0,-4 1-16 16,1 2 0-16,0-2-15 0,-1 1 28 0,1-1 2 15,-4 0-20-15,-3 0 0 0,3 1-10 16,-3-3 20-16,0 2-4 0,-7 2-1 15,0-1-16-15,0 0-12 0,-4 1-12 0,-6 2-29 16,0-2 2-16,-4 3-17 0,-3-1-26 0,0-2-15 16,0-1-44-16,-3 2-46 0,-4-4-105 15,6 1-435-15,5-2 93 0,-1-3 9 0</inkml:trace>
  <inkml:trace contextRef="#ctx0" brushRef="#br0" timeOffset="-214702.84">12155 613 647 0,'0'0'282'0,"0"0"-26"0,0 0-36 15,0 0-23-15,0 0-13 0,0 0-12 0,0 0-26 16,0 0-6-16,-11 20-4 0,7-8-26 0,-2 3 5 16,2 2-25-16,-2 7-11 0,-2 1-15 0,2 5-36 15,6 0-10-15,-4 4-79 0,4 1-75 16,4-5-61-16,-4 6-563 0,3 1 66 0,0-1 57 16</inkml:trace>
  <inkml:trace contextRef="#ctx0" brushRef="#br0" timeOffset="-214215.55">13891 677 647 0,'0'0'269'0,"0"0"-13"0,-4-4-10 0,4 4-37 0,0 0 1 15,0 0-46-15,0 0-5 0,0 0-16 0,0 0-12 16,0 0-13-16,-9 10-21 0,9-4 3 0,-5 5-18 15,2-1-11-15,0 1-7 0,-1 6-5 0,-2-2-8 16,2 2-2-16,1 1-21 0,0 1-18 16,0 1-2-16,1-1-21 0,-1 1-12 0,3-3-55 15,0 1-102-15,3-6-97 0,-3 3-509 0,0-1 71 16,0 0 103-16</inkml:trace>
  <inkml:trace contextRef="#ctx0" brushRef="#br0" timeOffset="-213887.55">13820 639 470 0,'9'-3'146'0,"1"-2"26"16,1 0-39-16,2 0-23 0,2 1 26 0,1 0-39 16,-2-1 51-16,3 2-14 0,-3 1-17 15,0 0-7-15,3 1-12 0,-4 2 7 0,2-1 0 16,-2 1-13-16,0 2 2 0,1-2-22 0,-4 3 10 16,0-1-13-16,-2 1 5 0,-2 0-10 0,-3 1-10 15,-3 0 5-15,0 2 5 0,-3 1-21 16,-4-1 11-16,-4 3-3 0,-2 0-20 0,-4 0-10 15,0 3-24-15,-4-2-17 0,5 2-16 0,-2-5-54 16,-2 5-69-16,0-4-148 0,5-1-438 16,5-2 41-16,1-1 90 0</inkml:trace>
  <inkml:trace contextRef="#ctx0" brushRef="#br0" timeOffset="-213464.23">14328 705 729 0,'4'-3'271'0,"-4"3"-17"0,3-6-21 16,-3 6-41-16,0 0-3 0,7-1-12 0,-7 1-29 15,0 0-10-15,0 0-30 0,4-4 2 0,-4 4-13 16,0 0-12-16,0 0-11 0,10 0-10 15,-10 0 10-15,0 0-15 0,17 3-3 0,-10-2-2 16,-1 0-8-16,1 1-15 0,-3 1-6 0,6-2 4 16,-6 3-14-16,2 0 13 0,-2-1-10 0,2 1 15 15,-2 0-15-15,-3 3 8 0,-1 0-18 16,-1-1 7-16,-3 3 0 0,-2 1-10 0,-1 0 13 16,0 1-5-16,-4 0 5 0,1 0-3 0,0-1-2 15,-1 0-5-15,2 0-6 0,2-2 1 0,0-1 2 16,-3 0-10-16,6-1-5 15,-2-1-1-15,2-1 4 0,1-1-9 0,0 1 14 16,3-4 15-16,0 0-16 0,0 0 3 0,13 4-10 16,-13-4 12-16,17-3-4 0,-6 1-3 0,6 1 15 15,-1-3-15-15,2 2 2 0,5-1-2 16,5-2-15-16,2 2-103 0,9-4-223 0,1 4-486 16,4 0 93-16,1-1 91 0,14-1 70 0</inkml:trace>
  <inkml:trace contextRef="#ctx0" brushRef="#br0" timeOffset="-213034">15549 631 711 0,'-3'-4'215'0,"3"4"-18"16,0 0 3-16,0 0-11 0,0 0-33 0,0 0-7 15,0 15-13-15,0-7-6 0,0 0 3 0,3 1-38 16,-3 2 20-16,-3 2-30 0,3 2 4 16,0 2-40-16,0 2 10 0,-4 5 7 0,4-1-17 0,-3 2-16 15,-1-1-33-15,1 2-51 0,2-2-26 16,-2-2-184-16,-4 0-115 0,8-3-367 15,2-3 101-15,0-2 30 0</inkml:trace>
  <inkml:trace contextRef="#ctx0" brushRef="#br0" timeOffset="-212701.64">15562 505 578 0,'0'0'218'0,"3"-7"-11"0,-3 7-23 16,0 0-10-16,8-4-20 0,-8 4-11 0,13-2-5 15,-3 1-28-15,1 1-12 0,-1 0-6 0,5 1-13 16,-2 1-2-16,4-1 2 0,-3 0-15 15,6 3-20-15,-6-2 12 0,3 1 1 0,0 0-4 16,0 0-14-16,-4 0-1 0,1 2-10 0,-4-3-12 16,3 3 22-16,-2-1-18 0,-4-1 21 0,0 2 0 15,-1-2-10-15,-6 2 7 0,0 1-20 16,-6 2-23-16,-1 2-13 0,-6 0-56 0,-5-1-3 16,1 4-28-16,-6-2-64 0,5-5-23 0,-6 5-563 15,4 1 67-15,-1-2 94 0</inkml:trace>
  <inkml:trace contextRef="#ctx0" brushRef="#br0" timeOffset="-212198.11">16133 526 829 0,'1'-5'258'0,"-1"5"-4"0,0 0-19 16,0 0-45-16,0 0-26 0,3-4-21 15,-3 4-20-15,0 0-23 0,0 0-1 0,0 0-4 16,6-4-5-16,-6 4-14 0,7 0 1 16,-7 0-18-16,17 0-5 0,-17 0 0 0,18 1-13 15,-8 1-6-15,0-1 6 0,4 2-15 0,-4-2-3 16,0 5-3-16,1-3 1 0,-1 0-1 0,-3 2-12 15,3 1 2-15,-3 0-10 0,-4-1-30 16,1 1 12-16,-7 2-8 0,2 0-40 0,1 0 19 16,-6 1 7-16,-2 0-7 0,-2 1 7 0,0-2 14 15,-1 1-2-15,1-1-6 0,1-1 6 0,2-1 3 16,-4 0 9-16,4 0 14 16,1 0-3-16,2-4 12 0,-3 4-7 0,3-3-5 15,-2 0 10-15,6-3 0 0,0 5 34 0,0-5-19 16,0 0 14-16,0 0-22 0,10 7 6 0,-3-7 5 15,0 1 0-15,3-1 13 0,1 4-2 16,2-2-4-16,-3 1-14 0,4 0 9 0,-4 2-2 16,0-1 13-16,4 0-13 0,-7 3 3 0,3 0 2 15,-2 0 3-15,-5 2-3 0,0 1-5 0,-3 0 20 16,-7 7-7-16,-10 1-28 0,-4 4-1 16,-19 10-42-16,-19 4-116 0,-15 1-167 0,1 0-491 15,-9-5 113-15,-10-3 36 0,-3-4 79 16</inkml:trace>
  <inkml:trace contextRef="#ctx0" brushRef="#br0" timeOffset="-198217.32">13023 5188 396 0,'0'0'74'0,"-4"-2"26"0,4 2 10 0,-6-2-25 0,6 2 7 15,0 0-2-15,0 0-6 0,-8-5-23 16,8 5 16-16,0 0 5 0,0 0 3 15,-3-4-39-15,3 4-16 0,0 0 32 0,0 0 68 16,0 0-32-16,0 0-27 0,0 0-50 0,-7-3-6 16,7 3-22-16,0 0 47 0,0 0-24 15,0 0 4-15,0 0-4 0,0 0 9 0,0 0 1 16,0 0 12-16,0 0-12 0,0 0 15 0,0 0-3 16,0 0-22-16,0 0-9 0,0 0 11 0,0 0-15 15,0 0 15-15,28 6 12 0,-12-5-32 16,2 2 15-16,9-1 2 0,1-1 8 0,6 0-26 15,6 1 19-15,2-2-9 0,2 3 4 0,0-3 30 16,1 0-31-16,2 0-5 0,-1 0 8 16,18 0-13-16,-12-3-3 0,-5 3-15 15,1-2 16-15,-3 2 2 0,3 0 15 0,-4-1-17 16,4 0 12-16,-4 1 23 0,-7 0-33 0,-2 0-8 16,0-2 6-16,-5 2 10 0,1 0-11 0,-8-3 16 15,2 3-6-15,-4 0 22 0,-2 0-45 16,-4-1 26-16,1 1-2 0,-2 0-18 0,-1 0 25 15,-2 0-10-15,-1 0 6 0,-3 0 7 0,-7 0-6 16,17 0-22-16,-10 0 31 0,-7 0-19 0,13 0-17 16,-13 0-6-16,8 0-15 0,-8 0-38 15,0 0-38-15,0 0-27 0,6-2-96 0,-6 2-474 16,0 0 69-16</inkml:trace>
  <inkml:trace contextRef="#ctx0" brushRef="#br0" timeOffset="-196935.85">13054 5311 437 0,'3'-2'190'0,"-3"2"-11"0,0-9 23 16,3 5-41-16,-3 4-25 0,0-8-3 16,3 4 8-16,-3 4-98 0,0-6-20 0,0 6 82 15,1-6-23-15,-1 6 10 0,3-5 24 0,-3 5-55 16,0 0 47-16,0-7-32 0,0 7-19 0,0 0 17 15,0-6-23-15,0 6-5 0,0 0-15 16,0 0-8-16,0 0 2 0,0 0 16 0,0 0-15 16,0 0 5-16,3 22 5 0,-3-12-11 0,0 4 11 15,0 2-8-15,0 2-2 0,-3 1 2 16,-1 3 0-16,1 3-13 0,0 0 6 16,-4-3-11-16,4 3 8 0,-2 0 15 0,-1-1-5 15,0-2-17-15,2 2-4 0,1-3 6 0,-1 1-3 16,-2 0 6-16,1-4 2 0,2-1 5 15,-3 0-23-15,2-1-3 0,1-5 16 0,0 3-5 16,0-4 4-16,2 0-4 0,-2-1 2 0,3-2 8 16,-4 2-15-16,4-3 5 0,-3 2 7 0,2-4-7 15,1 1-14-15,0 2 32 0,0-7-21 16,0 9 3-16,0-7 0 0,0-2-3 0,4 6-8 16,0-5 13-16,-4-1 3 0,13 2-8 0,-3-2-7 15,4 0-3-15,3 0 7 16,0 0 8-16,5-2-7 0,4 1 7 0,4 1-15 0,1-1 2 15,0-2 9-15,4 1-6 0,2 2-8 16,4-1 3-16,0 0 5 0,1 1 10 0,2 0-7 16,-2 0 7-16,1-2-77 0,1-1 3 15,1 6-10-15,-1-6 2 0,-2 3 14 0,-1 0 22 16,-4 0-5-16,-3 0 2 0,0 3 1 0,-6-3 2 16,2 0 3-16,-5-3 15 0,-1 6-8 0,-4-6 11 15,4 3-6-15,-7 0 16 0,0 0-15 16,0-1 10-16,-3-1 12 0,3 1-2 0,-4-1-41 15,2 0 49-15,-2 1-5 0,-2-2-11 16,2 2 13-16,-3-4-5 0,1 3 26 16,-1 0-32-16,-3-1 27 0,3 2-16 0,-3-2-5 0,0 3 15 15,2-2-20-15,-1 0-5 0,-8 2 23 16,10-4-21-16,-3 3 16 0,-7 1-21 0,9-5 31 16,-9 5-10-16,8-1-8 0,-8 1 7 15,7-1 6-15,-7 1-5 0,6-5-6 0,-6 5-4 16,7-1 9-16,0-2 1 0,-7 3-3 0,4-7 11 15,2 2-11-15,-2 1 2 0,-1-4-12 0,0-1-10 16,1 1 25-16,3-1-2 0,-3-5-16 16,-1 0 18-16,4-1 1 0,-1-4-11 0,1-1 5 15,0-2-8-15,0-2-10 0,3-5 21 16,1 3-26-16,-4-5 34 0,2 8-6 16,-2 2-5-16,1-3-5 0,1 3-3 0,-5 2-2 0,2 1-2 15,-2 3 7-15,-1 4 12 0,2-6-9 16,-2 9-6-16,0-5 8 0,0 3 1 0,-2 2 1 15,2 0-14-15,-3-1 7 0,3 5 2 16,-3-3 3-16,3 0 0 0,-3 2-10 0,0 1 5 16,0 4 0-16,3-9 8 0,-2 5-11 0,-1 4 1 15,0-8 7-15,3 5 38 0,-3 3-45 0,0 0-1 16,0-7 3-16,0 7-2 0,0 0-1 16,0-6-2-16,0 6 5 0,0 0-8 0,4-5 6 15,-4 5 4-15,0 0-7 0,0-6 0 0,0 6-8 16,0 0 16-16,0 0-3 0,0 0 2 15,0 0-9-15,0 0 12 0,-4-4 3 16,4 4-1-16,0 0-2 0,0 0-20 0,0 0 23 16,0 0 7-16,0 0-10 0,-3-4-7 0,3 4 9 15,0 0 1-15,-7-3 5 0,7 3-21 16,-10-3 13-16,-1 2-7 0,-2 1 7 0,-5 0-8 16,-12 4-2-16,-8-1 10 0,-20 3-33 0,-7 2-44 15,-6 0-104-15,-1-11-75 0,-24 23-509 0,-3-2 87 16,-7-2 56-16</inkml:trace>
  <inkml:trace contextRef="#ctx0" brushRef="#br0" timeOffset="-191856.51">15477 5321 519 0,'0'0'159'0,"-4"-5"-29"0,4 5 70 15,0 0-11-15,0-7-15 0,0 7-81 16,-3-8-22-16,3 8 21 0,0-5 26 0,0 5-31 15,0 0-15-15,-3-8-21 0,3 8-5 0,0 0 3 16,0 0-16-16,3-4 8 0,-3 4-3 16,0 0-4-16,11 0-11 0,-1 0 28 0,3 0-23 15,5 0 5-15,6 1-25 0,7-1 20 0,6 0-10 16,11 1-15-16,17-2 7 0,3 0 13 0,0-1-8 16,0-2-4-16,2 1 6 0,-5-1-6 15,3 0-9-15,-7 0 3 0,1 1 6 0,-11 2-16 16,-7-1 15-16,0-2-10 0,-2 2-10 0,-2 1 12 15,-8-2-17-15,-2 2 4 0,-3 1-24 0,-6 0 1 16,-1 0-17-16,-2 0 3 16,-5 0 4-16,4 0-7 0,-6 0 15 0,-2 1-20 15,-1 2-24-15,-8-3-55 0,4 1-21 0,-4-1-62 16,-1 3-448-16,1 2 57 0</inkml:trace>
  <inkml:trace contextRef="#ctx0" brushRef="#br0" timeOffset="-190716.67">15494 5393 555 0,'0'0'148'0,"-7"-2"60"0,7 2-19 0,0 0 3 16,0 0-13-16,-3-5-25 0,3 5 5 0,0 0-34 15,0 0 6-15,0 0-44 0,0 0 0 0,0 0-8 16,0 0 23-16,0 0-15 0,0 0-38 16,-3 14 33-16,3-5-23 0,-3 0-5 0,2 2-16 15,-3 5 8-15,1 0 0 0,-1 1 3 0,-2 5-21 16,3-2-3-16,-1 2 6 0,-2 3 5 15,1-4-18-15,-1 2 8 0,2 0-11 16,1-4 8-16,0 0-8 0,0 1 13 0,-1-3-15 0,1-1-8 16,3-3 1-16,-4 0 14 0,1-1-7 15,3 0-13-15,-1-2 10 0,1 0-2 16,-3-2-8-16,3 0 0 0,0-2 2 0,0 2 26 16,-3-4-20-16,3 2-3 0,0 0-2 0,0-6-8 15,-3 9 15-15,6-6-5 0,-3-3-2 0,0 6 9 16,0-6-1-16,6 4-19 0,-6-4 3 15,14 3 18-15,-7-6-88 0,6 3 9 0,2-2-3 16,5 2 18-16,0-2 2 0,4 2 10 0,7-2 6 16,0-1-3-16,10 2 11 0,1-1-6 15,5 1 16-15,18-4-13 0,-4 5 15 0,4 0-8 16,-10-2 14-16,-7 2-4 0,11-1 1 16,-2 1 2-16,-12 0 3 0,-1-1-10 0,4-4-3 15,0 5 18-15,-4 0-8 0,0-2 8 16,-2 2-12-16,-1-2 4 0,-1-2-2 0,-1 1-1 15,-8 3 9-15,2-4-3 0,-5 1 2 0,-5 2-2 16,-2 1 8-16,0-1-19 0,-1-2 14 0,1 1 7 16,-4 2-3-16,-4-2-2 0,0 2 3 15,-1 0 7-15,-2 0-2 0,3-5-3 0,-6 5-8 16,-7 0 9-16,14 0-14 0,-4-1 3 0,-10 1-8 16,10 1 28-16,-10-1-25 0,10-1 41 15,-10 1-24-15,8-2-1 0,-8 2-4 0,7-1 8 16,-7 1 29-16,6-4-37 0,-6 4 16 15,0 0 10-15,7-4-15 0,-7 4 10 0,3-6 0 16,-3 6-2-16,3-7 12 0,0 3-15 0,-1 0-26 16,-2 4 24-16,3-11-24 0,0 4 13 15,0 0 3-15,-2-3 2 0,2 0-7 0,0 0 20 16,1-5-6-16,2 0-19 0,2-1-1 0,1-4 1 16,-2-2-1-16,0 1-4 0,1-2 30 15,4-8-44-15,-5 10 16 0,1-2 2 0,-1-2-9 16,2 0-16-16,-2 2 22 0,1 3-1 0,-2-3 4 15,1 6 21-15,-4 0-23 0,1 0 8 0,-1 3-9 16,0-1 4-16,0 3 15 16,2-1-18-16,-5 3 15 0,3-1 3 0,-3 3-21 15,3-1 8-15,-3 1-13 0,0 0-2 0,0 2 4 16,0-1 68-16,0 2-6 0,0 5-2 0,0-12-1 16,0 8-14-16,0 4 9 0,0-8-17 15,0 8 2-15,-3-6 5 0,3 6 0 0,3-8-10 16,-3 8-5-16,-3-3 3 0,3 3-3 0,0-7-11 15,0 7 1-15,0 0 7 0,-11-2 1 0,4-1 2 16,7 3-11-16,-19 0 4 0,4 0-11 16,-6 3 0-16,-9-2-13 0,-8 2 20 0,-17 3-1 15,-12 2-9-15,-2 0-43 0,-26 4-15 0,-15 2-47 16,-3 4-112-16,-9-1-190 0,-32 5-383 0,31-5 53 16,0-5 123-16</inkml:trace>
  <inkml:trace contextRef="#ctx0" brushRef="#br0" timeOffset="-167275.08">15799 6013 511 0,'0'0'213'15,"0"0"-29"-15,0 0-79 0,0 0-8 0,0 0 6 0,0 0-26 16,0 0 17-16,0 0 27 0,0 0-29 16,0 0-15-16,0 0 4 0,-1 5-42 0,1-5-26 15,0 0 5-15,-3 7 12 0,3-4-9 0,-3 4-1 16,3 0 44-16,-3 4-20 0,2 2-14 16,-2-1-9-16,-1 3 25 0,1 1-15 0,2-2-3 15,-2-1 8-15,0 2-31 0,3 0 15 16,0-3 1-16,-3 1-14 0,3-3-9 0,0 0 10 15,3 4-1-15,0-5-27 0,0-1 15 16,1 0-29-16,3-1 22 0,3-3 4 0,0 2 5 16,1-5 8-16,2 0 1 0,-2-1-1 0,3-1-16 15,-1 0 22-15,4-5-19 0,-3 4 18 0,0-4-10 16,-1 3-5-16,1-3 26 0,-1 4-14 16,-6-2 16-16,4 1 0 0,-1 2-10 15,-3-4 5-15,-1 4 10 0,-6 1 11 0,14-3-11 16,-10 1 5-16,-4 2-25 0,7-4 20 0,-7 4-26 15,10-2 6-15,-10 2 2 0,0 0 3 16,0 0 3-16,7 6-6 0,-7-6-13 0,3 5 13 16,-3 1 1-16,3-2-4 0,-2 1-7 0,2 2 3 15,0-4-11-15,1 4 13 0,3-1 8 0,-3-3 5 16,2 3-20-16,4-2 9 0,-3 1-9 16,3-3 4-16,0 0 11 0,5-2 15 0,-2 3-20 15,0-8-8-15,1 4-15 0,0-2 20 0,0-3 0 16,2-2 18-16,-2 1-8 0,-3-3-2 0,-1 0-11 15,3-3-9-15,-3-5 4 0,-3 2 24 16,1 0-21-16,-2-2 28 0,-5 0-5 16,2 1-13-16,0 1-5 0,-3-1-2 0,-3 0 20 15,0 2-10-15,2 1-13 0,-5 0 20 0,2-1-10 16,0 5-4-16,-2-1-4 0,2 1-7 16,1 3 5-16,-1 3-26 0,-2-1 8 0,-1 2-23 15,7 3-17-15,0 0-9 0,0 0-7 0,-7 11-70 16,4-5-58-16,6-4-28 0,0 7-505 15,5-1 103-15</inkml:trace>
  <inkml:trace contextRef="#ctx0" brushRef="#br0" timeOffset="-166683.99">16632 6109 583 0,'0'-6'238'0,"0"6"-41"0,0-9-12 0,0 9-29 0,-6-6 5 0,2 3-15 16,1 0-5-16,-4-1-18 0,7 4-24 0,-14-3-7 15,8 3-7-15,6 0-11 0,-18 0 3 0,18 0-18 16,-13 3 5-16,2-2 2 0,1 5-27 16,4 0 9-16,-1 1-19 0,-1-2 1 15,-1 2-14-15,5 0-16 0,1 1 5 0,-1-1-8 0,4-3 6 16,-3 3-13-16,6 0 17 0,-3-3-7 15,4 2 5-15,-1-3 0 0,4 1-15 16,2-2 20-16,-1 0-10 0,2-2 3 0,4-2 7 16,-1 1-2-16,-2 0-8 0,3-3 13 0,-4 1-8 15,4 0-3-15,-4-1 14 0,0-1-9 0,1 1 9 16,-2 1-9-16,-2-2 14 0,0 3 12 16,-1-3-10-16,2 4-12 0,-4-2-6 0,2-1-8 15,-6 4 18-15,7-4-2 0,-7 4-15 0,7-4-9 16,-7 4 6-16,4-2-10 0,-4 2 10 15,6-2-3-15,-6 2-2 0,0 0 5 0,0 0 7 16,0 0-2-16,0 0-7 0,10 8 2 0,-7-4-8 16,1 1 8-16,0-2-6 0,-1 3-7 15,1-3 8-15,2 1 15 0,1-2-10 16,-1 2 23-16,2-2-23 0,-1-1 8 0,-1 1 7 16,4-2-23-16,-10 0 8 0,15 0 10 0,-6 0 3 15,1-3-19-15,1-1 4 0,-4 1 4 0,0 2 8 16,3-5-7-16,-3 6 12 0,0-2-20 15,-1 0 15-15,2-2-8 0,-8 4 1 0,7-2-11 16,-1 1 16-16,-6 1-3 0,7-4 5 0,-7 4 10 16,6-3-20-16,-6 3 2 0,0 0 3 15,8-1-18-15,-8 1 34 0,0 0-14 0,7 6 6 16,-7-6 15-16,6 5-10 0,-3 1-5 0,-2-2-26 16,2 2 0-16,3 0-21 0,-2-2-50 15,-3 3-29-15,2 0-56 0,0 0-128 16,0 2-443-16,-2-5 74 0,2 1 85 0</inkml:trace>
  <inkml:trace contextRef="#ctx0" brushRef="#br0" timeOffset="-166496.14">16978 5903 522 0,'0'0'248'0,"-1"-5"-41"0,1 5 1 0,0-6-27 16,0 6-42-16,-3-6-50 0,3 6-17 0,0 0-24 16,0 0-9-16,0 0-31 0,0 0-101 0,0 0-81 15,0 0-501-15,7 14 53 0</inkml:trace>
  <inkml:trace contextRef="#ctx0" brushRef="#br0" timeOffset="-166242.42">17196 5726 629 0,'0'0'236'0,"0"-3"-39"0,0 3 5 16,0 0-10-16,0 0-38 0,0 0-16 0,0 0-15 15,0 0 12-15,3 13-22 0,-3-1-18 0,0 1-6 16,-3 4-7-16,3 5-13 0,0 3-23 0,-3 3-7 15,0 5-21-15,2 4-13 0,-2-1-26 16,0-2-56-16,-1 2-4 0,1-2-83 0,0-5-97 16,-8 2-131-16,11-8-299 0,-3-2 59 0</inkml:trace>
  <inkml:trace contextRef="#ctx0" brushRef="#br0" timeOffset="-165904.7">17146 6135 788 0,'3'-7'210'0,"-3"7"-18"0,6-3-13 16,-2-3-10-16,2 4-16 0,2-2-4 16,2 2-21-16,-3 0-13 0,4-4-23 0,2 3 8 15,-3-3 0-15,4 4-34 0,-1-4 6 16,-3 4-8-16,4-4-8 0,-4 3-15 0,1 1 0 15,-1-3 8-15,0 4-16 0,-2-3-7 16,1 2 17-16,-2 0-12 0,0 2 7 0,-7 0-7 16,10-5 2-16,-10 5-4 0,10-3 4 0,-6 2-15 15,-4 1-11-15,0 0-4 0,10-2 15 16,-10 2 0-16,0 0-3 0,0 0 3 0,7 6-10 16,-6-1-8-16,-1-5 0 0,3 9 10 0,-3-1 11 15,0 0-29-15,0-1 18 0,0 0 5 16,-4-1-12-16,4 3-8 0,0-1 0 0,0 0-69 15,0 1-44-15,0-3-136 0,-10 3-142 0,9-1-388 16,2-1 111-16,-2 0 46 0</inkml:trace>
  <inkml:trace contextRef="#ctx0" brushRef="#br0" timeOffset="-164879.85">17549 5907 614 0,'0'0'192'0,"0"0"-26"0,0 0 6 15,13 10-47-15,-10-4-15 0,-3 0-18 16,1 3-10-16,2 3-20 0,-3-1-24 0,0 3-5 0,0-4-7 16,0 1-16-16,0 0 11 0,0-1 2 15,4-2 0-15,-8 1-5 0,4-1 5 16,0-2 13-16,4-1 33 0,-4 1 7 0,0-6-6 15,0 8 4-15,0-8 3 0,0 0-31 0,0 4 7 16,0-4 4-16,0 0-6 0,0 0 8 16,0 0-34-16,0 0 19 0,7-14 2 0,-4 10-5 15,0-1 23-15,1 0-100 0,-1 0-7 0,0 2 22 16,0-3-12-16,2 3 35 0,-2 0-7 16,0-2-5-16,-3 5 13 0,10-5-6 0,-6 3-5 15,-4 2-10-15,10-2 13 0,-10 2 10 16,10 0-30-16,-10 0 7 0,10 2 18 15,-3 0 0-15,0 2-10 0,-3 0 12 0,3 0-2 16,-1 0 3-16,1 3-3 0,1-1 0 0,1 0-10 16,-2-1 10-16,0 1-11 0,0-2 9 0,0 0 9 15,0 0 22-15,6 0-24 0,-3-3 10 16,0 1-20-16,2-2 10 0,1-2-5 0,0 1 13 16,4-6 0-16,-3 2-3 0,3-1-8 0,1-1 6 15,-2-2-3-15,-2-3 36 0,0 4-36 16,-1-2-10-16,-2-1-2 0,-1 2-24 0,0-3-8 15,0 3 14-15,-6-1-14 0,-1 3-2 0,1-1 11 16,-1 1 9-16,-6 3 1 0,3 4-11 16,-4-9 5-16,-2 7 6 0,6 2 12 0,-15-2-12 15,5 4 15-15,-3 0-26 0,2 1 21 16,-5 4 7-16,2 0-2 0,0 1-5 0,0-1 7 16,1 3 1-16,3-1 2 0,-4 1-3 15,7 2 6-15,0-6-11 0,0 3 5 0,0 1-2 16,4-5 0-16,3 2 3 0,0-1 7 0,3-4-10 15,-3-2 15-15,14 1-5 0,-4-3-8 16,4-2-4-16,0-2 12 0,2-1-8 0,2-2-4 16,-1-4 4-16,0 2 18 0,1-3-22 0,-5 2 7 15,4-3 7-15,-4 5-12 0,-3-2 28 0,1 1 8 16,-1 2 5-16,-3 1 74 16,1 0-2-16,-2 1-19 0,-2 0 19 0,2 3-44 15,-2-1 15-15,2 2-23 0,-2-3-7 0,-4 6 5 16,0 0-13-16,0 0 2 0,0 0-4 15,0 18-16-15,-4-6-11 0,1 1 9 0,-1 6 7 16,1 0 18-16,0 2-13 0,-1 2-17 0,1 4 2 16,0 2-8-16,0-4 21 0,3 2-19 0,-1 0-4 15,-3 2 5-15,4-4 0 0,0 1-3 16,0-1 5-16,0-1 3 0,0-5-5 0,-3 3-3 16,3-4 3-16,-3-1-10 0,3-1 4 15,-4 1 1-15,1-1-6 0,-3-3 1 0,-1 2-3 16,-4-5-13-16,-3 5 16 0,-6-7-6 15,3 4 3-15,-4-3-7 0,0-5 7 0,-3 2 0 16,1-2-3-16,2-2 11 0,-3 0-1 0,4-4 4 16,0 0 7-16,2-2 5 0,1-2-34 15,3 2 34-15,4-3-12 0,4-2 1 0,6-3 6 16,0 1 3-16,6-4 2 0,4 0-21 0,4 0 9 16,3-5 4-16,7 2-23 0,0 0 24 0,0-1 9 15,4 3-17-15,-2 1-8 0,2 1 20 16,2-1-17-16,-2 2-13 0,-1 5-24 0,1-5-45 15,-4 9-54-15,3-8-141 0,-3 8-568 16,0-4 82-16,-3 0 58 0,-1 3 86 0</inkml:trace>
  <inkml:trace contextRef="#ctx0" brushRef="#br0" timeOffset="-163335.06">12626 6084 238 0,'0'0'66'0,"-3"-6"1"0,3 6 12 0,0 0-12 15,0 0-9-15,0 0 17 0,0 0 73 0,0 0-22 16,0 0-24-16,0 0 59 0,0-7 6 16,0 7-11-16,0 0-10 0,0 0-31 0,0 0 0 15,0 0-5-15,0 0 26 0,0 0-54 0,0 0 56 16,-4 17-31-16,4-9-22 0,0 5 12 15,-3-3 3-15,0 6-34 0,-1 2-4 16,0-2-3-16,1 7-11 0,0 1 16 0,-1-2-10 16,1 3-26-16,-3-2-10 0,2 2-20 0,0 0-32 15,0 0-32-15,1 0-44 0,0-4-139 16,-4 0-257-16,7-1-219 0,-6-2 16 0,6-6 136 16</inkml:trace>
  <inkml:trace contextRef="#ctx0" brushRef="#br0" timeOffset="-162333.79">12555 5950 685 0,'0'-5'272'0,"3"1"-9"15,0-2-32-15,1 0-29 0,2 2-15 0,1-3-26 16,4 0-7-16,2 3-11 0,1-3-20 16,3 0-21-16,0 0 6 0,0 5-26 0,3-3 2 15,-2 2-17-15,2 2-13 0,1 1-8 0,-4 0 2 16,3 1 3-16,1 1-7 0,-4 2-18 16,0 0 7-16,-4 2-13 0,1 2-15 0,-7 1-2 15,0-1-13-15,-4 3-16 0,-3-1-10 0,0 5-20 16,-6-1-28-16,-1 1 25 0,-3 3 23 15,-1-1-38-15,-2 0 25 0,-1-3 3 16,0-1 15-16,4 1 11 0,-4-5 25 0,4-1 8 16,-1 3 20-16,5-5-2 0,-1 1 4 0,0-2 12 15,1 2-14-15,1-1-13 0,-1-4-4 16,3 3 2-16,-1-3 2 0,4 5-2 0,0-7 5 16,0 7-15-16,0-7 30 0,4 6-7 0,2-2-3 15,2 2 0-15,-2-3 10 0,4 3-20 16,-3-2 3-16,4 2-11 0,2-2 18 0,-3 3-15 15,1-3 5-15,5 0 0 0,-1 2 2 0,1 0-7 16,-1-1 3-16,1 1 4 16,2-2-5-16,-5 0 6 0,4 0-1 0,-6 0 1 15,6-4-6-15,-4 3-10 0,1-3 11 0,-1-2-11 16,2 1-8-16,-2-3-10 0,-3 0 16 0,4-2 0 16,-4-1-21-16,-3 1 18 0,4-1 2 15,-5-6-27-15,1 4 22 0,-1 0-2 0,-5-1 2 16,2 1 8-16,1 0-2 0,-4 2-3 0,-4-1-8 15,1 1 29-15,-1 0-29 0,1 2 8 16,-1 0 13-16,-5 3-16 0,1-1 19 0,1 1-6 16,7 2-7-16,-16 2 7 0,5 2 8 0,4 0-13 15,-2 3-15-15,2-1 15 16,2 2-5-16,2 3 7 0,0-3-12 0,3 4 10 16,0-1-2-16,3-1 2 0,0 0-2 0,5 3-6 15,2-2 6-15,3-3 2 0,5 0 15 0,-1-1-12 16,6 1-8-16,5-7-3 0,0 0 14 15,2-1-4-15,1 0 6 0,0-2 0 0,-1-3-8 16,-2 2 0-16,0 0-10 0,-1-3 5 0,-7 0 5 16,0 4 3-16,-2-4-26 0,-4 1 20 15,-2-1-22-15,-1 0 5 0,-1 4-11 0,-6-4-10 16,-1 3 0-16,-3 3-5 0,0 0-15 0,0 0 25 16,0 0-5-16,-17-2 8 0,17 2 3 15,-27 6-3-15,10 0-3 0,0 1 10 0,-1-3 11 16,-1 3 8-16,1-1-9 0,2 2-1 15,1-2 1-15,2-1 16 0,2 2-10 16,1-1-8-16,0-4 3 0,3 5 23 0,0-4-28 16,4-2 40-16,3-1 6 0,0 0-3 0,0 0 8 15,0 0 25-15,0 0-12 0,30-6 2 0,-20 1-2 16,1 0 0-16,2 1-19 0,-1-4 4 16,1 3-1-16,-3 1 0 0,4-2-12 0,-4 4 7 15,0-4-3-15,4 3 9 0,-4-1-17 0,1 1 4 16,-1 2 25-16,0 0-33 0,4-2 2 15,-4 1 18-15,-10 2-22 0,21 2 2 0,-12 1-19 16,2-2-9-16,3 1-26 0,-4 2-15 0,0-1-29 16,4 3-20-16,-4-2-28 15,4 2-112-15,-8-2-170 0,4 0-407 0,5-1 95 16,1-3 98-16,-2 0 91 0</inkml:trace>
  <inkml:trace contextRef="#ctx0" brushRef="#br0" timeOffset="-161432.7">13898 5796 778 0,'-1'-5'215'0,"1"5"-28"0,-6-6 12 0,6 6-27 16,0 0-26-16,0 0-13 0,0 0-21 0,-10 18 3 15,7-8-12-15,2 5-21 0,-6 3 15 16,4 2-48-16,0 0 2 0,2 5 8 0,-5 0-5 15,3 2-6-15,2-2 3 0,-2 3-15 0,0-6 5 16,-2 1-18-16,2 0-7 0,3-6 19 0,0-1-22 16,-3-1-8-16,3-4 6 0,0 0-17 15,-3 1 6-15,3-3 16 0,-4-2-11 0,4-3 3 16,-3 1-16-16,3-5-2 0,-7 2-3 0,7-2 15 16,0 0-7-16,0 0 10 0,-20-7-23 15,16 5 11-15,-3-4-11 0,-3 3 18 16,0 1-10-16,0-3 5 0,-1 4-6 0,1 1 9 0,-3 0-3 15,-1 0-1-15,4 0 6 0,-5 4 8 16,5 0-10-16,0 3 4 0,-4-1-4 16,4 6 7-16,1-3-3 0,1 0-4 0,1 2-3 15,4 1-1-15,0-3 6 0,2 0 0 0,1-1-12 16,1 0 19-16,2-1-2 0,3-3-5 16,5 2 3-16,-1-4-13 0,3 0 10 0,-1 0 20 15,4-6-4-15,2 2-9 0,1-2-12 16,-1 0 0-16,3-2 10 0,-5-3 3 0,2 1 0 15,-1 4 22-15,0-3-7 0,-4-1 8 16,1 2 5-16,-4 2-11 0,0-2-14 0,-2-1 14 16,-1 5-22-16,2-4 20 0,-5 4 5 0,3-3-2 15,-3 2-14-15,2 2 9 0,-6 1-3 16,10-6-16-16,-10 6-4 0,7-2 15 0,-7 2-16 16,0 0 3-16,0 0 18 0,11 2-33 0,-11-2 10 15,6 6 28-15,-2-3-26 0,-1 3-2 16,3-4-13-16,-5 3 8 0,6-3-3 0,-3 1 13 15,2 1-26-15,-2-3 11 0,-4-1 2 0,17 0 11 16,-7-1-9-16,-3-1 19 0,4-3-16 16,-1 0 6-16,2 1 2 0,-1-4-21 15,-1-1 29-15,-3 1-16 0,0-1-2 0,3 0 15 16,-3-4 0-16,-3 4 13 0,2 1 0 0,-2 0 3 16,3 1-1-16,-4 2 3 0,-2-2-10 0,2 2 2 15,0 1-7-15,-3 4-13 0,3-6 10 16,-3 6-13-16,0 0 6 0,0 0 2 0,-3 19 5 15,3-7 8-15,-3 4-8 0,3 2-8 16,0 1 8-16,-3 6 6 0,2 0-4 0,1 1 1 16,-3 4-3-16,3-3-10 0,0 4 0 0,0-4 25 15,-3 4-22-15,3-5-1 0,0 1 6 16,-4-2-3-16,3 0-5 0,-2-3 7 0,0-4 1 16,-1 0 7-16,1-1-5 0,-4-2 5 0,-6 1-12 15,2-2 4-15,-6-1-22 0,0 1 17 16,0-5-15-16,-6 0 18 0,2-1-12 15,-6-2 4-15,6-4-13 0,1-1 11 0,-1-1 41 16,0-1-39-16,4-5-2 0,-3-1 0 0,6-3 2 16,-3 2-7-16,7-1 20 0,-1-3 5 15,4-2-28-15,4 3 13 0,3-4 0 0,3-2 15 16,1 1-7-16,3-1-16 0,3 0 0 0,3-4 13 16,5 1-5-16,0-3-5 0,1 4-16 15,2 2-33-15,3-5-20 0,-1 4-52 0,8-14-73 16,-3 13-572-16,-1 2 52 0,-2-2 94 15</inkml:trace>
  <inkml:trace contextRef="#ctx0" brushRef="#br0" timeOffset="-152562.14">12941 6629 765 0,'0'0'274'0,"-1"-4"-64"0,1 4 5 0,0 0-16 16,0 0-4-16,0 0-11 0,0 0-33 15,0 0-10-15,0 0-8 0,-3-6-18 0,3 6 0 16,0 0-25-16,0 0-6 0,0 0-2 16,0 0-10-16,0 0-5 0,0 0-11 0,7 17-5 0,-4-11 3 15,-3-2-6-15,4 1 4 0,0 3-19 16,2-1 3-16,-3-2 12 0,4 0-14 15,0 3-16-15,4-6 15 0,2 2-36 0,4-3 42 16,11-2-42-16,12-5 19 0,19-11-1 0,15-8 3 16,2-6-8-16,6-2 3 0,0-2 0 15,7-4-13-15,0 2-5 0,3-5-13 0,4 3-13 16,-4 3-23-16,0-3-53 0,-6 1-126 0,-4 7-609 16,-3 5 69-16,-5-2 69 0,-15 9 74 0</inkml:trace>
  <inkml:trace contextRef="#ctx0" brushRef="#br0" timeOffset="-152030.11">16232 6596 550 0,'0'0'184'0,"0"0"-41"0,0 0 67 0,0 0-20 0,0 0-24 0,0 0 6 0,0 0-32 0,0 0-12 0,0 0-2 15,0 0-16-15,0 0-10 0,0 13-13 0,0-13 2 16,0 8-9-16,0-8-1 0,-3 9 3 0,3-9-13 16,0 8 23-16,3-6 3 0,-3-2-26 15,0 6 3-15,0-6 2 0,10 4-13 0,-2-4 16 16,5-4-10-16,8-3-19 0,13-5-99 0,14-10 33 16,24-10 3-16,9-2 2 0,8-3 11 15,7-2-11-15,20-13 0 0,4-2-33 0,-24 12-82 16,20-12-243-16,7 0-436 0,-6 1 116 15,-22 12 44-15</inkml:trace>
  <inkml:trace contextRef="#ctx0" brushRef="#br0" timeOffset="-149002.97">3365 9618 545 0,'0'0'212'0,"-7"-2"-28"0,7 2-15 0,-10-5-28 0,4 2-8 16,6 3 16-16,-8-1-1 0,2-3-17 16,6 4-13-16,-7-2-29 0,1 1 21 15,6 1-30-15,-8-3 14 0,8 3-40 0,-7-4 2 16,7 4 6-16,-7-2-11 0,7 2 0 0,0 0 5 16,-6-3-12-16,6 3-8 0,0 0-16 15,0 0-2-15,-8-3 15 0,8 3-27 0,0 0 22 16,0 0-18-16,0 0-2 0,0 0 15 0,0 0-5 15,0 0-6-15,0 0-14 0,0 0 20 0,0 0 0 16,0 0 7-16,0 0-12 0,21-3 2 16,-21 3-7-16,14-1 2 0,-7 1 3 0,-7 0 8 15,17-3-14-15,-7 3-4 0,1 0 7 0,1-2 5 16,0 2-9-16,4 0 6 16,-2 0-12-16,0 0 11 0,3-1-9 0,-3 1-2 15,6 0 8-15,-6 1 0 0,3-1 4 0,4 0-9 16,-4-1 15-16,6 2-5 0,-2-2 2 0,-1 2-12 15,4-1 9-15,-3 0-12 0,2 0 23 16,-2 0-25-16,0 0-1 0,3 2 6 0,-1-2 12 16,-2 3-2-16,3-1-18 0,-4-2 20 0,1 2-7 15,0-1 10-15,-1-1-11 0,1 4 1 16,-1-3-10-16,0 1 4 0,1-2-17 0,-3 0-3 16,1 1 20-16,2 4-7 0,-7-4 5 0,6 0-71 15,-5 1-6-15,1-2 36 0,-2 4-31 16,0-3 29-16,3-1-6 0,-4 0 36 15,1 3-28-15,3-1 8 0,-4-2 15 0,1 2-5 16,0-2-8-16,0 1 13 0,0 1-10 0,3-2 26 16,-4 0-11-16,1 0-5 0,0 0 28 0,3 0-23 15,-4 0-7-15,1 0 2 0,0 0 23 16,3 0-7-16,-4 0-3 0,1 0-3 0,3 0 3 16,-3 0 7-16,3 0-9 0,-3 0 7 0,3 0 0 15,1 0 18-15,1-2-18 0,-1-1-8 16,1 1 8-16,2 1 0 0,-3-1 2 0,2 1-4 15,0 0 12-15,2-4-5 0,-2 5 3 0,3 0 2 16,-2-1-10-16,-1-2 10 0,1-1 1 16,0 4-11-16,-1-2 10 0,4 1-28 15,-3-3 18-15,-1 3 10 0,1-1-7 0,2 2-14 16,-2-1 11-16,-1 1 3 0,1-1-11 0,0-2 1 16,-1 3 7-16,1-2-5 0,0 2 20 0,-1 0-10 15,0 0-15-15,1 0 12 0,-5 0 6 16,2 0-8-16,2 0-5 0,1 0 5 0,-1 0 8 15,0 0-6-15,1 0 1 0,-3 0 7 0,2 0-10 16,-2 2 2-16,2-2-12 0,-4 0 5 16,2 0 0-16,-1 0 0 0,1-2 18 0,1 2-1 15,-2 2 22-15,1-4-27 0,2 2-4 0,-2 0-18 16,2 0 12-16,0-1-7 0,1-2 12 0,-1 0-12 16,-3 2 20-16,4-1-4 15,-4 1 29-15,1-3-12 0,1 1-5 0,-1 3-13 16,-1-1-10-16,3-3 18 0,-2 2-8 0,1 0 11 15,2-4-1-15,-3 6-12 0,2-3 12 0,4-2-10 16,-3 2 0-16,3-1-2 0,-1 1-3 16,4-3 7-16,1 5-4 0,-1-2-3 0,1-2 8 15,-1 2-11-15,1-1 3 0,-1 1 5 0,0 2-2 16,3-4-6-16,-2 4 42 0,-1-2-11 16,1-1-26-16,-1 1-4 0,-3 2-6 0,1 0-12 15,-2-2 14-15,1 1-1 0,0 2 2 0,-3-1 23 16,2 1-16-16,-2 0-10 0,3-1 8 0,-4 1-12 15,1-2 12-15,-4 2 5 0,0 0 15 16,1 2-25-16,1-2-8 0,-5 0 8 16,6 0-2-16,-2 0 7 0,0 0 5 0,1 0-3 15,2-2-2-15,-3-1-2 0,2 3 4 0,1 0 6 16,2 0-13-16,-3-1 10 0,4 1 10 16,-2 0-30-16,2 0 2 0,-2-3 46 0,3 3-33 15,-1-3-7-15,-4 2 4 0,4-2-2 0,0 3-5 16,0-1 10-16,0-3 5 0,-1 2 0 15,-2 2-10-15,3-1 0 0,-4 0 15 0,4-1-2 16,-3-2-21-16,0 4 8 0,-1 0 0 0,1-3 15 16,-4-1-13-16,4 3 3 0,-1-1-5 0,-4 2-8 15,2-1 26-15,3-3-5 0,-8 2 0 16,5 2-3-16,-5-1-16 0,1 1-4 16,0-1 25-16,-1-1-20 0,1-1 15 0,-1 2-2 15,1 1-11-15,-4 0 6 0,0 0 7 0,1-2 7 16,-1 2-27-16,-10 0 20 0,17 0-2 15,-9-1-1-15,1 1-9 0,-9 0 9 0,18-3-2 16,-12 2 3-16,-6 1-1 0,13 0 11 0,-13 0-5 16,15-1-18-16,-15 1 15 0,10 0-5 15,-10 0 2-15,7-2-2 0,-7 2 8 0,11 0-6 16,-11 0-9-16,0 0 20 0,16 0-6 0,-16 0-4 16,11 0-6-16,-11 0-10 0,13-1 26 15,-6 1-36-15,3-1 26 0,-10 1 10 16,17 0-13-16,-10 0-6 0,4-3 9 0,-1 3-8 15,-1-2 2-15,2 2-2 0,-1 0 13 0,0 0-6 16,1-1-2-16,-11 1-12 0,16 0 27 0,-9 0-12 16,4-1-11-16,-11 1 8 0,17-2 10 15,-10-1-15-15,3 3 10 0,-10 0-2 0,13-1 2 16,-5 1 0-16,-8 0-3 0,13 0-9 0,-13 0-1 16,13 0 0-16,-13 0-2 0,11 0 18 15,-11 0-16-15,10 0-2 0,-10 0 18 16,0 0-3-16,10 0 5 0,-10 0-13 0,0 0-7 15,11 0-18-15,-11 0-21 0,7 0-50 0,-7-6-129 16,0 6-545-16,3 6 43 0,-3-6 101 16</inkml:trace>
  <inkml:trace contextRef="#ctx0" brushRef="#br0" timeOffset="-131131.6">19470 1007 550 0,'6'-6'212'0,"-1"1"-38"15,-2 0-25-15,3 0-11 0,-5 1-82 0,2-1-12 16,0 1-3-16,-3 4 5 0,7-6 0 15,-7 6 3-15,3-4-37 0,-3 4 34 0,4-6 3 16,-4 6-21-16,4-5-7 0,-4 5 20 0,3-4-5 16,-3 4-1-16,0 0 14 0,0 0-11 15,3-4-4-15,-3 4 137 0,0 0-40 16,0 0 4-16,0 0-7 0,0 0-20 0,0-6 15 16,0 6-31-16,0 0-10 0,-3-7-13 0,3 7-13 15,-7-6 18-15,3 2-12 0,-3 0-6 16,1 0-17-16,-1 1 9 0,1-1 9 0,-5 1-27 15,1 1 11-15,-4 2-18 0,4-1-2 0,-4 2 12 16,0 1-15-16,-2 2 13 0,-2 2-19 0,2 2 17 16,-2 4-19-16,0 1-2 0,2 1 2 15,1 1-8-15,2 1 3 0,0 0-5 0,2 2 8 16,5-4-8-16,2 4 5 0,1-2-7 16,3-1 4-16,3 2-4 0,1-2 7 15,6 3 2-15,4-4 1 0,2 0-21 0,5-2 3 16,0-2-23-16,10 2-13 0,-1-5-5 0,1 0-16 15,0-1-30-15,0-3-80 0,3-1-58 0,-3-1-520 16,0 1 10-16,2-3 71 0,-5 0 70 16</inkml:trace>
  <inkml:trace contextRef="#ctx0" brushRef="#br0" timeOffset="-130855.87">19900 975 476 0,'0'0'181'0,"-3"-8"29"0,3 8-25 16,-3-4-37-16,3 4 8 0,-3-6-15 0,3 6-21 16,0 0 13-16,0 0-12 0,0 0-45 15,0 0-4-15,0 0 15 0,0 0-5 0,-7 19-33 16,7-12-8-16,-3 4 0 0,3 0-11 0,-2 1-7 15,-1 2 16-15,0 1-16 0,0 2 5 0,2 0 5 16,-2-1-17-16,0 2 1 16,0 1 19-16,-1 0-28 0,1-1 2 0,3 0-23 0,-3 0 31 15,-2-3-84-15,2 2-62 0,0-4-51 16,0-1-70-16,3 1-483 0,-1-1 59 0</inkml:trace>
  <inkml:trace contextRef="#ctx0" brushRef="#br0" timeOffset="-130511.67">19873 948 614 0,'-3'-4'274'0,"3"4"-108"0,0-6-17 0,0 6-11 15,0-7 3-15,0 7-24 0,0-6-7 0,0 6-12 16,3-4-24-16,-3 4 8 0,0 0-8 0,11-1-18 16,-11 1 1-16,16 3-4 0,-5 0 9 15,-1-1-34-15,0 1 21 0,1 2-19 0,2 0 4 16,-3 0 17-16,1 2-31 0,-1-2-7 0,0 1 10 16,-2 1-8-16,2-1 6 0,-4 0-21 15,1 0 5-15,-1 1 8 0,-1-1-5 16,-2 0 2-16,-3 0-10 0,-3 3 0 0,-2-1-13 15,-1-1-25-15,-1 1-16 0,0 1-5 0,-2-1 5 16,-5-2-35-16,4 0-4 0,3-1-83 16,-7 0-57-16,7-1-481 0,1-1 66 0</inkml:trace>
  <inkml:trace contextRef="#ctx0" brushRef="#br0" timeOffset="-130070.12">20205 902 650 0,'0'0'315'16,"6"-6"-93"-16,-6 6-27 0,0-4-16 0,0 4-10 16,0 0-21-16,4-4-22 0,-4 4-14 15,0 0-7-15,0 0-10 0,0 0-23 0,0 0 10 16,-4 15-6-16,4-8-12 0,-3 0-12 0,3 1-4 15,-3 2 1-15,3 0-13 0,0-3 7 0,0 2-12 16,0 0-5-16,3-1-6 16,0 0-17-16,1-2-3 0,3 0-3 0,0 1 0 0,0-5-14 15,7-1-12-15,-4-1 6 0,3-1-30 16,5-4 19-16,-2-1 29 0,1-2-13 0,0-2 3 16,1 1 2-16,-1 0-5 0,-1-5 0 15,-4 6 18-15,-2-2 13 0,0 3 18 0,-1 0 20 16,-1 1-36-16,-1 1 16 0,-1 0-13 0,-2 2-3 15,-1 0 1-15,-3 3 4 0,0 0-12 16,0 0 12-16,0 0-7 0,3 15-13 0,-6-5 15 16,0 1-4-16,-1 2-6 0,1 2-3 0,0 0 11 15,3 2-31-15,0-3-10 0,3 4-56 0,0-3-83 16,1-4-102-16,2 3-511 0,5-3 68 16,2-1 75-16</inkml:trace>
  <inkml:trace contextRef="#ctx0" brushRef="#br0" timeOffset="-129441.18">20550 519 767 0,'-13'-13'236'0,"1"3"-19"0,-4-1-4 0,2 1-11 0,-6-2-28 0,-1 2-20 16,-9-1-13-16,-2 0-19 0,-22-3-14 15,0-1-6-15,-4 1-12 0,-4 3 0 0,-3 0-11 16,-7 3-2-16,0 2-13 0,-7 4-3 16,1 2 0-16,-4 0-14 0,-14 3-6 0,21 4-11 15,-17 2 1-15,6 3-8 0,1 3 3 0,2 2-11 16,5 0 13-16,-1 3-13 0,4 1 3 15,0 4 0-15,3 4 3 0,7 1-3 0,4 4-16 16,6 4 1-16,7 6 7 0,10-5-15 0,4 4-5 16,11 4 20-16,2 1-2 0,7 2-21 0,10 2 10 15,5 0 16-15,10 2-10 16,12 10-3-16,12-4 20 0,9-2-10 0,4-2 3 0,6-8 0 16,8 1 15-16,7-4 3 0,2-5 0 15,4-3-16-15,7-4 0 0,1-6 16 0,6-4-21 16,-1-3 23-16,-3-6-33 0,4-5 18 15,-17-2-7-15,4-5-75 0,1-2 20 0,-1-2-15 16,-1-5 29-16,14-2-9 0,-3-4 11 0,0-4-13 16,-8-5 46-16,1 1-30 0,-4-8 9 15,-3-3 9-15,-7-4 9 0,0-7-25 0,-1-1 54 16,-5-3-34-16,-1-4 8 0,-4-7-2 0,-3 1 10 16,-5-7-18-16,-3 1 5 0,-5 1 7 0,-4 1-4 15,-13 9 20-15,0 4-26 16,-11-1 11-16,-4 7-6 0,-6 4-17 0,-10-10 36 15,-4 3-27-15,-6 3 27 0,-11 2-8 0,-6 5-18 16,-5 5 20-16,-8 2-23 0,-5 4 44 0,-21 2-36 16,11 8 10-16,-3 6 6 0,0 1-24 15,0 7 6-15,6 1-6 0,0 6 13 0,1 3-8 16,6 7-22-16,4 4-29 0,3 1-61 0,0 6-85 16,-10 8-225-16,23-3-381 0,2-1 125 15,5-2 41-15</inkml:trace>
  <inkml:trace contextRef="#ctx0" brushRef="#br0" timeOffset="-103835.27">3519 9632 614 0,'0'-7'194'0,"0"7"-25"0,-3-6-7 16,3 6-19-16,0 0 10 0,0 0-19 0,-1-4-9 16,1 4-5-16,0 0-10 0,-2-7-7 0,2 7-11 15,0 0-20-15,0 0-1 0,0 0-2 0,0 0-25 16,0 0 10-16,-4-2-24 0,4 2-1 15,0 0 6-15,0 0-6 0,0 0-9 0,0 0 3 16,0 0 3-16,0 0-6 0,0 0 3 16,0 0-20-16,0 0 17 0,0 0 3 0,0 0-7 15,0 0-4-15,-10 10-7 0,3-8-5 16,3 2 24-16,-2 0-14 0,2 1-8 0,-5-1 6 16,1 2-5-16,1-3 4 0,0 4-9 0,-3 0 12 15,0-2 3-15,3 0-13 0,0 2 10 16,-4-1-7-16,5-1-16 0,2 0 13 0,-2-2 0 15,0 3 0-15,2-5-11 0,-1 4-9 0,2-3 7 16,0 3 0-16,3-5 6 0,-3 5 7 0,3-5 0 16,0 0-23-16,3 8 25 15,-3-8-2-15,8 6-10 0,-2-5 18 0,1 1-16 16,3-1 11-16,0 1-1 0,1 0 8 0,5-2 6 16,-1-2-14-16,1 4 9 0,5-6 4 15,0 3-5-15,0-1 18 0,2 2-23 0,1-2 3 16,0-3 5-16,0 5 12 0,-1 0-25 0,1-1 26 15,0 0-13-15,1-1-8 0,2 2 10 0,-4 0-7 16,2 0 2-16,2 0-2 0,1 2 0 16,-1-2-1-16,0 0-4 0,-3 1 10 0,6-2 5 15,5 1-21-15,-8 0 3 0,4 0-3 0,4-2 14 16,-2-1-9-16,-1 2 3 0,2 1 8 16,3-2-10-16,-3 1 7 0,6-3 18 0,2 3-23 15,-4-1 3-15,2 0-13 0,-1-3 25 16,-8 5-25-16,0-1 8 0,2 0 2 0,-2-4-8 0,-3 4 16 15,-2 1-10-15,-2 0-6 16,1 0 13-16,-1 0-10 0,0 1-5 0,-1 2 10 16,-2-3-7-16,-1 2-6 0,0-1 18 0,1 0-84 15,0 1 10-15,-1 2 8 0,1-3-3 0,-1 2 10 16,0 2 8-16,1-3 5 0,-3-1-4 16,2 4-7-16,1-3 35 0,-1 0-11 0,0 2 7 15,1-3-12-15,0 1 15 0,-1 1-2 0,0 0 7 16,1-1-2-16,-1-2 10 0,4 4-18 15,-3-2 3-15,2 0-1 0,-2-2 24 0,3 2-3 16,-2 1-7-16,1-2-3 0,1-1-3 16,0 0 13-16,0 1-15 0,-1-2 15 0,2 0-5 15,-1-2 5-15,3 1 3 0,-3 2-8 16,-1-1 12-16,1-2-6 0,0-1-6 0,0 4-11 16,-3-2 14-16,3-1-6 0,0 0 8 0,0 1-2 15,-4 0 5-15,4-1-8 0,0 1 20 0,0 0-7 16,0-3-3-16,-1 4-7 0,1-1-6 15,-2-1 3-15,2 0-5 0,-1 1 15 0,1 0-15 16,0-3 33-16,-3 5-35 0,2-1-9 0,-2 0 21 16,3-4-7-16,0 4 22 0,-4 1-20 0,4-3-2 15,0 1 9-15,-4 2-4 16,1-2 12-16,3 1-15 0,-3-1 13 0,-1 2-3 16,1-2-7-16,0-1-6 0,-1 1 9 0,1 2-6 15,2-1 0-15,-3 0 7 0,1-1-4 16,-3-1-11-16,2 2 11 0,1 1-8 0,0-3 10 15,1-1-8-15,-1 3 1 0,0-1 2 0,2 0 7 16,1-3-2-16,-3 4-5 0,7-5 5 0,2 5 13 16,-2-1-20-16,-2-1 7 0,2-2 13 15,2 3-23-15,1-3-8 0,-3 4 10 0,3-5 14 16,-1 5-24-16,1-6 15 0,3 4-9 0,-6-2 17 16,3 2-8-16,-1-3-12 0,1 5 13 0,-4-4 12 15,1 0-17-15,-1 0-4 0,1 3 14 16,-1-2-5-16,-4 0-8 0,-2 1 5 15,3-2-3-15,-3 3-2 0,-1-3 5 0,1 3 10 16,-5-2-5-16,5 0-10 0,-3 4 13 0,2-3-16 16,-3-1 72-16,4 1-10 0,-7 3 0 15,6-1-18-15,0-3 4 0,-5 2-1 0,1 2-3 16,1 0 0-16,-3-1-8 0,0 0-3 0,2-1 19 16,-5 2-19-16,-1-3-4 0,0 3 2 15,-2-1-13-15,-8 1 8 0,13 0-10 0,-6 0 7 16,-7 0 0-16,14 0-15 0,-14 0 11 0,7 0 9 15,-7 0-7-15,0 0-13 0,10 0 31 0,-10 0-3 16,0 0-13-16,0 0-5 0,0 0-2 16,0 0-21-16,0 0-7 0,0 0-62 15,0 0-49-15,-20 13-176 0,15-9-502 0,-1 1 67 16,2-2 66-16,-6 1 70 0</inkml:trace>
  <inkml:trace contextRef="#ctx0" brushRef="#br0" timeOffset="-99221.34">13946 9490 58 0,'0'0'8'0,"-7"-3"97"0,7 3-41 0,0 0 13 16,-11-2 5-16,11 2-11 0,0 0 6 0,-13 0 15 15,13 0-33-15,0 0-74 0,-11 0 7 0,11 0 16 16,-10-2 5-16,10 2 17 0,-10 2-27 15,10-2 117-15,0 0 1 0,-11-2-42 0,11 2 26 16,0 0-28-16,-10 0 10 0,10 0-13 0,0 0-15 16,0 0-6-16,0 0 4 0,-13 0 2 15,13 0-34-15,0 0 21 0,0 0-12 0,-8 2-11 16,8-2 18-16,0 0-18 0,-3 5-5 16,3-5 17-16,0 0-4 0,0 0-10 0,0 0 7 15,0 4 5-15,0-4-18 0,0 0-2 16,11 6 13-16,-11-6 2 0,7 1 13 0,-1 1-16 15,1 2 24-15,1-3-5 0,1-1-9 0,1 2-9 16,1-1 23-16,2 0-26 0,-2 2 0 0,6-2 10 16,-4 1 5-16,5-2-22 0,-5 1 4 15,5 2-2-15,2-3-10 0,0 2-6 0,1-1 11 16,0 0-3-16,-1-1 19 0,4 0-14 0,0 0-7 16,0 2 4-16,0-2-1 0,6-2 4 15,-2 2-79-15,2 0 3 0,1 0 9 0,-3 0-6 16,3 0 14-16,2 0-2 0,-2 0 2 0,3-2 75 15,-3 0 15-15,3-1-18 0,1 2-2 16,-1 1 5-16,0 0 2 0,1 0-13 16,-1 0 11-16,6-2-8 0,-2 1-2 0,-3-2-11 15,5 2 18-15,-6 0-13 0,0 1 9 0,1-2-14 16,-1 2 13-16,-3 2-13 0,4-2 3 0,-2 0-16 16,-2 0 24-16,0 0-16 0,-3 0 8 15,3 1-3-15,-5-1 5 0,1 4-7 0,4-4-16 16,-3 1 13-16,-1 1-7 0,1-2 17 0,2 0-20 15,-6 4 2-15,1-2 3 0,1-1 0 0,-2 0 8 16,0-1-3-16,0 2 18 16,1 1-28-16,-2-3 5 0,1 2-2 0,0-2 4 15,0 0 1-15,-1 0 15 0,5 0-16 0,-4 0 3 16,3 0-12-16,1 0 14 0,-4 0-4 0,7 0 2 16,-1 0 0-16,-2-1 5 0,3 0-4 15,-1-4-6-15,-3 5 0 0,1 0-3 0,2-2 8 16,-2 0-13-16,2-2 29 0,-2 4-16 0,-1-2-5 15,1-2-10-15,-4 3 17 0,-1 0-12 0,4-1 0 16,-5 2 13-16,5-1 2 0,-3 1-10 16,-1-1 5-16,1-2-30 0,1 3 22 0,-1 0-2 15,0 0 2-15,-1 3 1 0,1-6-1 16,0 6 6-16,1-3-1 0,-2 0 1 0,4 0-8 0,-3 1 2 16,4 0 11-16,-1-1-8 15,1 2 0-15,2-1 8 0,-5 0-1 0,4 2 9 16,-1-2-16-16,3-1-8 0,-1 2-12 0,-2-2 17 15,2 1 3-15,-2 2 0 0,0-1-3 0,-1-2 9 16,0 1-4-16,4 0-2 0,0-1-5 16,-1 0 8-16,1 2-3 0,0-2 7 0,0 3-12 15,0-6 15-15,3 3-17 0,0-2 17 0,0 2-10 16,0 0 10-16,5-1-10 0,1-2 8 0,1-1-6 16,-1 2 1-16,5-2-1 0,-7 0-4 15,3 2 4-15,0-4 6 0,-3 0-21 16,-1 3 16-16,0-2-3 0,2 1-13 0,-2-2 18 15,1 4 0-15,-1-4-10 0,1-1 8 0,3 3-1 16,-4-2 1-16,4 5 7 0,-3-6-20 16,3 5 5-16,0-3 7 0,1 2-4 0,-2-2-6 15,-2 3 16-15,3 0-6 0,-3-3-4 0,-7 4-8 16,3-1 17-16,-1-2-2 0,-2 3-12 0,0-2 7 16,0 3 0-16,-1-1-5 0,-2 0-1 15,0 1 9-15,-4-3 7 0,2 1-10 0,-2 4-13 16,1-2 21-16,-1 3 0 0,0-2-6 0,-1-1 3 15,1 1-5-15,0-1-5 0,0 2-13 0,-4-2 26 16,1 1 2-16,3 0-20 16,-4 2 20-16,1-3-2 0,0 1 2 0,-5-1-7 15,2 2 5-15,-5-2-6 0,5 0-4 0,-5 0-9 16,4 0 6-16,-3 0 10 0,0 0-2 0,-1 0-6 16,1 1 3-16,-4-1 5 0,0 0-7 15,1 0 4-15,-4 3-4 0,3-3 15 0,-10 0-16 16,14 0-2-16,-8 2 18 0,-6-2-6 0,10-2-4 15,-10 2 2-15,0 0-5 0,15 0 5 0,-15 0 11 16,6 2-4-16,-6-2-4 0,0 0-11 16,0 0-12-16,7 1-18 0,-7-1-39 0,0 0-56 15,0 0-663-15,-21 10 72 0,8-5 56 16</inkml:trace>
  <inkml:trace contextRef="#ctx0" brushRef="#br0" timeOffset="-77185.67">20054 9743 552 0,'0'0'169'0,"0"0"0"16,0 0-28-16,0 0 8 0,0-3-32 15,0 3 16-15,0 0-2 0,0 0-26 0,0 0-21 16,0 0 8-16,0 0-20 0,0 0 7 0,0 0-2 16,0 0-5-16,0 0-8 0,0 0-10 15,0 0-6-15,0 0-22 0,0 0 12 0,0 0-12 16,0 0 0-16,0 0-11 0,0 0-5 0,0 0 16 15,0 0 2-15,11-4 3 0,-11 4 17 0,0 0-17 16,10 2 7-16,-10-2-17 0,13 0-6 16,-13 0 21-16,15 0 5 0,-5 0-26 15,-1 0 13-15,5 0-22 0,-3 0 17 0,3 0 5 16,-1 0 3-16,5 0-29 0,-2 0 29 0,5-2-13 16,3 2-6-16,-4 0 14 0,4 0-13 15,3 0 0-15,-2-1-6 0,-1 1 6 0,2 0 3 16,2 0-11-16,2 0-5 0,-2 0-8 0,3 0 16 15,3 0 7-15,-3 0-92 0,2 0 18 16,-1 0 0-16,3 0 13 0,-2 0-7 0,-2 1 9 16,3-1 8-16,0 2-2 0,0-2 20 15,-3 2 3-15,3-2-11 0,-3 1 34 0,3 1-34 16,-3-2-7-16,0 0 12 0,0 0 1 16,2 4 7-16,-5-4-7 0,0 2 4 0,-1-1 11 15,-3 0 8-15,3-1-6 0,-3 0 16 0,-3 0-16 16,3 0-9-16,0 0-6 0,2 0 25 0,-5 2-7 15,3-2-12-15,1 3-4 0,-5-3 8 16,7 1 3-16,-3 0 0 0,-3-1 3 0,2 0 4 16,1 2-4-16,0-1-3 0,1 1-8 0,2 0 10 15,-4-1-2-15,4-1 0 0,-2 2 0 0,-1-2 13 16,7 0-19-16,-1 0 19 0,-2 0 7 16,3 0-12-16,2 0 5 0,-1 0-8 15,-2 0 12-15,1 0-24 0,0 1 9 0,0-1 13 0,-1 0-12 16,1-1 2-16,-3 1 12 0,2 0-19 15,-2 0-3-15,-1 0 2 0,0 0 13 16,4 0 3-16,-7 0-13 0,3 0 10 0,4 1-23 16,-1-2 18-16,-2 2-26 0,3 2 24 0,0-3-1 15,-1 2 11-15,-2-2 5 0,3 0-6 16,-1 1-4-16,1 0 2 0,-3-1-3 0,2 0 9 16,1 0-19-16,-3 0 28 0,2 2-27 0,1-2 7 15,-3 3 10-15,-2-3 3 0,2 0-31 0,-4 0 31 16,6 1-18-16,-5-1-16 0,2 0 26 15,-3 1-10-15,2-1 8 0,-1 0-1 0,-1 2-2 16,3-1 5-16,-2-1-10 0,-2 0 8 0,1 0-11 16,3 0 13-16,-2 2-10 0,-1-2 13 0,3 0-1 15,-1 0-1-15,2-2-17 16,0 4 14-16,-4-2-1 0,6-2-7 0,-2 2 10 16,2 0 3-16,-2 0-16 0,3-1-4 0,-1 1 12 15,1 0-3-15,0 0 8 0,0 0-2 0,0 1-3 16,1-1 7-16,0 2-1 0,-1-2-14 15,0 0 21-15,3 0-13 0,-3 2 0 0,3-2 7 16,-3 1-17-16,3 1 18 0,0-2-6 16,0 0-14-16,0 0 14 0,1 0-7 0,-1 0 5 15,0 0-26-15,3 1 21 0,-3-1 0 16,-2 0 13-16,5 0-23 0,-3 0 20 0,1 3-3 16,2-3-7-16,4 2 13 0,-7-2 7 0,8 0-10 15,-1 2 0-15,-1-2-7 0,2 0-3 16,-5 0 7-16,0 0-4 0,-2 0-3 0,-1 0 20 15,8 0-23-15,1 2 8 0,-8-4 10 0,-1 2-17 16,3 0 12-16,-2 0 5 0,-1 0-7 0,0 0-1 16,-3 0-2-16,3-1 5 0,0 1-10 15,0 0 8-15,0-1-6 0,0-1 6 0,0 2-1 16,1 0 1-16,-1-3 5 0,-1 3 4 0,0 0-12 16,0 0 0-16,-2 0-5 0,3 0 36 15,-3-1-34-15,0 1 14 0,-1 0-24 0,-2 0 15 16,0 0 16-16,-4 0-18 0,2 0 0 0,2 0 11 15,-1 0-32-15,-3 0 8 0,1 0 8 16,5-2 0-16,-3 2 10 0,1 0-10 0,3-1 5 16,-1-1 0-16,-3 0-5 0,4 2 8 15,0-1-6-15,3 1 6 0,-3-2-6 0,0 2-7 16,3 0 12-16,-3 0 6 0,0 0-11 0,0 0 21 16,1 0-15-16,-3 0 2 0,-2 0-5 15,-6 0 3-15,6 0-1 0,-6-1-2 0,-1 0 3 16,1-2-14-16,-4 3 14 0,0-2-8 0,0 2 13 15,-2 0-3-15,-2 0-3 0,0-1-9 16,-3 0 12-16,1 1-5 0,-1-2 0 0,-1-1-8 16,2 3-5-16,-1-1 18 0,-3 1-5 15,4 0 3-15,-11 0-1 0,16-2 6 0,-9 2-23 16,4-1 7-16,-11 1 6 0,13 0 9 0,-13 0-17 16,16 0 13-16,-16 0 2 0,12 0 5 15,-12 0-2-15,10-2-16 0,-10 2 8 0,11-2 8 16,-11 2 2-16,6 0-8 0,-6 0-9 0,0 0 22 15,10-1 11-15,-10 1-21 0,0 0 31 0,0 0 5 16,11 1-31-16,-11-1 10 0,0 0 1 16,0 0-6-16,0 0-2 0,0 0-3 15,0 0-7-15,0 0 10 0,10-1-1 0,-10 1 1 0,0 0-15 16,0 0 2-16,0 0-29 0,0 0-55 16,0 0-134-16,0 0-514 0,-21 3 46 15,8-1 46-15</inkml:trace>
  <inkml:trace contextRef="#ctx0" brushRef="#br0" timeOffset="-73284.03">21644 10186 414 0,'0'-8'177'0,"0"8"-6"0,0-3-17 15,0 3-3-15,-3-7-10 0,3 7 53 0,0-7-2 16,0 7-41-16,0 0 26 0,0-8-39 0,0 8-7 16,0 0 2-16,-3-6 2 0,3 6-27 15,0 0 10-15,0-6-21 0,0 6-28 0,0 0 3 16,0 0-21-16,0-7 5 0,0 7-5 0,0 0-2 16,0 0-13-16,0 0 2 0,0 0-10 0,0 0 3 15,3 17-10-15,-3-7 9 0,0 4-12 16,0-1 8-16,0 5-1 0,0 0-17 15,0 1 10-15,-3 1-3 0,3 0-2 0,-1 3 3 16,-3-3-6-16,4 1-3 0,0-2 14 0,-3-1-3 16,3 4-5-16,-3-2-3 0,3-3-10 15,0-1 13-15,0 1-21 0,0-2 16 0,0-1 4 16,0-1-14-16,0 0 12 0,0-1-10 0,0 0-13 16,0-2-17-16,0 1-27 0,0-4-30 0,0 3-43 15,3-3-49-15,-6-2-34 0,3-1-570 16,0 5 30-16,0-5 83 0,0-4 60 0</inkml:trace>
  <inkml:trace contextRef="#ctx0" brushRef="#br0" timeOffset="-72905.11">21672 10033 558 0,'0'0'209'0,"-11"-1"-17"0,11 1-25 0,0 0-29 0,0 0-5 0,0 0-15 0,0 0 2 0,-7-4-30 16,7 4 2-16,0 0 3 0,0 0-39 15,0 0 33-15,0 0-17 0,0 0 33 0,0 0-102 16,0 0-1-16,0 0 32 0,0 0-32 0,24-2 54 16,-11 2-63-16,-1-1 40 0,4 0-5 15,5-4-33-15,0 4 25 0,2-1 4 0,4-1-4 16,-2-1 0-16,5 3 4 0,-6-1-12 0,0-1-1 16,-1 1-4-16,-1 2-7 0,-2-1-15 15,-3 1-39-15,1 1-15 0,-6-1-51 0,-5 2-111 16,1 3-514-16,-5 2 83 0,-3-3 86 0</inkml:trace>
  <inkml:trace contextRef="#ctx0" brushRef="#br0" timeOffset="-72671.69">21760 10251 824 0,'4'0'230'0,"2"-4"-7"0,1 0-16 0,0 2-15 16,1-1-5-16,1-2-21 0,1 4-25 0,1-5-21 16,-1 5 14-16,0-5-12 0,4 5-22 0,-4-2-3 15,4-1-7-15,3 1-8 0,0 2-15 16,-3-3-11-16,7 4-5 0,-5-2-23 16,2 2-38-16,6 0-21 0,-4 5-46 0,1-4-91 15,-12 1-150-15,12 4-473 0,3-3 72 0,-4-3 69 16</inkml:trace>
  <inkml:trace contextRef="#ctx0" brushRef="#br0" timeOffset="-72342.04">22536 10126 709 0,'-3'-1'220'0,"3"1"-26"16,-7-7-17-16,7 7-39 0,-4-3-2 16,-2-1 51-16,6 4-26 0,-7-3-18 0,7 3-28 15,-14 0 3-15,14 0-13 0,-13 5-15 0,6 0-1 16,-4 2-17-16,4-1 5 0,-3 3-11 0,1 2-15 16,-2-1 6-16,4 5-1 0,1-3-10 15,-1 1 5-15,2 4-5 0,-1-4-12 0,3 0-16 16,2 1 35-16,-2-3-24 0,3 2-4 0,3-2-2 15,-2 3-15-15,5-3 15 0,-2-3-18 0,6 0 3 16,0 1-8-16,5-1-26 16,1-1-28-16,2 0-22 0,-2-4-93 0,2-3-57 15,1 1-536-15,2 2 27 0,-6-3 77 0,5-4 44 16</inkml:trace>
  <inkml:trace contextRef="#ctx0" brushRef="#br0" timeOffset="-72059.22">22882 10131 788 0,'0'0'289'0,"-4"-5"-61"0,4 5 7 0,0 0-32 0,0 0-16 16,0 0-26-16,-6-1-26 0,6 1-9 15,0 0-6-15,0 0-12 0,-8 13-6 0,5-4-5 16,1 2-25-16,-3-1-8 0,-1 5-5 15,2 2 10-15,-2-1-23 0,-2 2-2 0,1 4 2 16,1-2-13-16,-1 4-5 0,0-5 5 0,0 5 8 16,4-2-18-16,-1-4-2 0,-2 0-11 0,2-1-18 15,1-1-22-15,-1 1-16 0,2 0-26 16,2-5-28-16,-5 1-43 0,2-5-19 0,3 4-114 16,-3-6-6-16,3 1-483 0,0 0 87 0,3-4 43 15</inkml:trace>
  <inkml:trace contextRef="#ctx0" brushRef="#br0" timeOffset="-71826.77">22779 10147 747 0,'0'-6'218'0,"0"-2"-19"0,0 1-27 0,3 3-16 15,1-3-31-15,3 0 3 0,-1 0-20 16,2-1 2-16,2 3-16 0,0-1-14 16,4 0-8-16,2-2-1 0,-1 3 3 0,1-1-15 15,2 0 13-15,2 4-8 0,0-4-15 0,-2 4 2 16,-1-1-44-16,3 1-12 0,1 2-23 16,-5-2-51-16,-1 4-70 0,1 0-55 0,-12 1-124 15,10-1-412-15,-4 4 80 0</inkml:trace>
  <inkml:trace contextRef="#ctx0" brushRef="#br0" timeOffset="-71588.17">22841 10265 647 0,'0'3'197'0,"0"-3"-23"16,0 0-23-16,0 0 11 0,19 4-24 0,-11-4-10 15,2 2-16-15,3-1-7 0,1-1-13 0,0 0-2 16,3 1-11-16,0-1-7 0,4 0-10 16,0 0-22-16,-1 5-14 0,0-4-44 0,4 0-18 15,-7 0-153-15,4 3-538 0,0-2 44 0,-1-1 71 16</inkml:trace>
  <inkml:trace contextRef="#ctx0" brushRef="#br0" timeOffset="-71100.34">23559 10108 660 0,'0'0'243'16,"-1"-7"-23"-16,1 7-25 0,-3-2-29 0,3 2-17 15,-6-6 2-15,6 6-13 0,-5-3-20 0,5 3-24 16,-10-2-2-16,10 2-15 0,-13 2-3 15,13-2-7-15,-17 3-11 0,10 1 1 16,-3 0-9-16,2-2-4 0,-1 3-11 0,5 0-7 16,-3 0 4-16,-3 2 4 0,6-4-4 0,-2 3-9 15,-1 3-1-15,4-3 1 0,-1 1-8 16,-3-4 2-16,4 6-2 0,3-2 5 0,-4-4 7 16,4 2-27-16,-3 3 17 0,3-5-5 0,-3 4 3 15,3-2-13-15,0-5 8 0,0 10-18 0,0-7 17 16,3 4 6-16,0-2-16 0,1-3 6 15,-1 5 5-15,4-3-1 0,0 3-9 0,0-1 4 16,2 0-7-16,-1-1 15 0,5 3 1 0,-6-1 12 16,4 1-10-16,-1 0-6 0,0-4-14 0,-2 4 14 15,4-1-12-15,-5 1-10 16,0-1 2-16,1 3 16 0,-2-3 7 0,1-1-20 16,-4-1 7-16,-3 2 6 0,0 1 7 0,-6 0-5 0,-1 1-8 15,-1 1 11-15,-5 2-16 0,-3-3 3 16,1-1 10-16,-6 1 13 0,2 0-25 15,-2-2 7-15,-3 1-11 0,7-5-9 0,-4 4-8 16,5-2 12-16,-2-2-30 0,1-2-31 0,3 3-63 16,1-1-98-16,-1-1-182 0,7-2-338 0,-3 0 72 15,3-2 69-15</inkml:trace>
  <inkml:trace contextRef="#ctx0" brushRef="#br0" timeOffset="-70990.19">23445 10374 647 0,'0'0'223'0,"0"0"-36"0,0 0-49 0,-13 0-169 15,3 2-619-15</inkml:trace>
  <inkml:trace contextRef="#ctx0" brushRef="#br0" timeOffset="-70221.93">21849 10844 732 0,'4'-1'276'0,"-4"1"-15"0,0 0-10 15,6-4-23-15,-6 4-26 0,0 0-13 16,0 0-9-16,1-6-22 0,-1 6-22 15,0 0-11-15,0 0-15 0,0 0-7 0,0 0-3 16,-24 10-24-16,14-4 14 0,-5 1-13 0,2 2-29 16,-4 0-1-16,3 0-1 0,-3 2-13 0,0 2 16 15,0-1-16-15,4 2-8 0,1-3 19 16,-1 3-21-16,3-4 8 0,0 3-29 0,6-1 11 16,-2-4 2-16,2 5 6 0,1-5-11 0,3 2 3 15,0-1-3-15,3 0 0 0,1-1 3 16,5 2-10-16,-2-3 7 0,7 0-5 15,-4 0 0-15,1-3-10 0,2 4 10 0,1-2 3 0,0 2-13 16,-1-5 5-16,-2 4 5 0,-1-1-8 16,0-3 21-16,1 6-28 0,-2-4 7 15,-2 2 6-15,-3-1 0 0,-1 5 9 0,1-2 9 16,-1 1-19-16,-6 0 9 0,-4 3-4 0,3-2-4 16,-6 0-3-16,0 1 2 0,-4-1 24 15,1-1-26-15,-1 1 3 0,1-2 7 0,-2-4-13 16,2 2-4-16,3-1 12 0,-1-4-8 0,1 4 3 15,0-3-10-15,0-3-26 0,10 0-7 0,-11 0-1 16,11 0-7-16,-6-7-46 0,6 7-1 16,0 0-19-16,13-13-81 0,-6 8-34 15,0-2-134-15,7 1-456 0,3-2 110 0,-1 1 47 0</inkml:trace>
  <inkml:trace contextRef="#ctx0" brushRef="#br0" timeOffset="-69824.34">22338 10976 898 0,'3'-2'287'0,"1"-4"4"16,-4 6-47-16,4-4-11 0,-4 4-29 0,3-8-42 16,-3 8 12-16,3-5-21 0,-3 5-2 0,0 0-33 15,3-7 0-15,-3 7-13 0,0 0-16 16,0 0-4-16,0 0-16 0,0 0 5 15,0 0-25-15,0 21 7 0,-3-11-7 0,0 4-1 0,0 2-14 16,-1 3 17-16,0 0-15 0,1-3 10 16,-1 6-10-16,1-3-13 0,0 0 0 15,3 3 2-15,-3-5-9 0,2 1-1 0,1 3-10 16,-3-3 18-16,3-2-10 0,-3-4-11 0,3 2-2 16,0-3 16-16,0 1-11 0,0-2 5 0,-3-2-2 15,3 1 17-15,0-2-12 0,0-2 0 16,-1 2 0-16,-3-2-11 0,4-5 1 0,-3 5-8 15,0-1 18-15,3-4-8 0,0 0-3 0,-10 0-7 16,10 0 8-16,-10-7 4 0,10 7 4 16,-11-3-9-16,4-1-7 0,1 1 10 15,-1-2-10-15,-1 3 0 0,-1-5-3 0,5 5-33 16,-6-4 3-16,3 2-3 0,0 0-38 0,4 0-31 16,-4-3-126-16,0 1-84 0,3-2-560 0,4 4 78 15,0-5 165-15,0-2-11 0</inkml:trace>
  <inkml:trace contextRef="#ctx0" brushRef="#br0" timeOffset="-69591.22">22137 10922 509 0,'-4'-4'192'0,"4"4"31"0,-3-10-24 0,3 10-4 16,-4-2-1-16,4 2-30 0,-4-5-15 0,4 5-21 15,0 0-13-15,4-8-5 0,-4 8-13 16,17-3-2-16,-4-1-24 0,5 1 11 0,3 2-18 16,2-1-10-16,4-2 5 0,4 3-3 0,0-2-12 15,7-1-8-15,-4 4-21 0,1-3-33 16,-1 3-38-16,-4 0-65 0,4-8-216 0,-6 9-431 16,-7 2 59-16,-8 1 69 0</inkml:trace>
  <inkml:trace contextRef="#ctx0" brushRef="#br0" timeOffset="-69252.83">22731 10936 801 0,'6'-2'230'0,"-6"2"-35"16,0 0-32-16,0 0 1 0,0 0-10 0,8 9-24 16,-8-1 3-16,0-1-20 0,0 3-26 15,0 2-2-15,0 1-11 0,0 2 0 0,-4 3-5 16,1 0-15-16,3 4-8 0,-4 2-2 16,1 1-1-16,-1 0-5 0,1 0 19 0,-3 0-29 15,3-4 0-15,2 1-20 0,-3 0-6 0,1-5-17 16,0 2-26-16,-1-3-20 0,1 0-37 0,0-3 1 15,3-1-49-15,-4 1-43 0,1-5-24 16,0 3-38-16,2-5-460 0,1 1 58 0</inkml:trace>
  <inkml:trace contextRef="#ctx0" brushRef="#br0" timeOffset="-68973.26">22731 10905 596 0,'-3'-5'230'0,"3"5"-12"0,0 0 51 16,0-7-31-16,0 7-8 0,0 0-35 0,0-7-16 16,0 7-31-16,6-4 6 0,-2 2-11 15,6-2-30-15,0 0-8 0,2 0-8 0,1 2-13 16,3-3-22-16,2 1 7 0,-2-2 3 0,5 5-3 15,3-5-15-15,-3 5 7 0,-1-2 6 16,1-3-32-16,0 5-4 0,-1-1-46 0,0-3-36 16,-3 5-62-16,-3 0-41 0,-4 4-27 15,-3-2-96-15,0 2-519 0,-7 1 61 0,0-2 83 16</inkml:trace>
  <inkml:trace contextRef="#ctx0" brushRef="#br0" timeOffset="-68791.18">22752 11111 578 0,'0'0'259'0,"0"0"-57"0,0 0-8 15,0 0-7-15,0 0-23 0,20-6-21 0,-9 2 1 16,2 1-34-16,1-2 18 0,2 3-31 16,2-3-13-16,2 1-14 0,1-2 24 0,3 3-22 15,0-2-13-15,-1 3 12 0,1 0-32 0,0-3-37 16,-2 4-37-16,1 1-42 0,-2-1-302 15,-1 2-376-15,0-1 92 0,-3 1 46 0</inkml:trace>
  <inkml:trace contextRef="#ctx0" brushRef="#br0" timeOffset="-68064.19">21664 11711 721 0,'-3'-3'300'0,"3"3"-44"0,0 0-26 16,0 0-33-16,0 0-12 0,0 0-9 0,0 0-22 15,0 18-13-15,0-8-8 0,0 4-18 0,-3 3-3 16,3 2-19-16,-4 6-17 0,4 4 1 0,-3 3-8 15,0 4-12-15,-1-3-1 0,1 2-20 16,0 4 2-16,-2-6 1 0,2 2 7 0,0-2 2 16,3-8-12-16,0 5-10 0,-1-5-6 0,1-5 19 15,-3-2-34-15,3 3-18 0,3-8-8 0,-2 2-9 16,-1-5-42-16,3 3 0 0,0-4-30 16,-3-6-159-16,4 4-579 0,-3-5 85 15,2 2 90-15,-3-4 73 0</inkml:trace>
  <inkml:trace contextRef="#ctx0" brushRef="#br0" timeOffset="-67716.8">21658 11733 693 0,'3'-8'264'16,"4"1"-18"-16,-3-2-19 0,2 5-17 15,-2-3-25-15,2 2-17 0,1 1-11 0,1-2-19 0,-2 4-10 16,4-3-16-16,-3 5-12 16,3 0 13-16,-10 0-34 0,17 0-10 0,-3 4-15 0,-4-1 20 15,0 5-17-15,4-1-6 0,-1 3-8 16,-1 0-9-16,-2-2 2 0,2 5-1 0,-4-4-9 16,2 1 2-16,0 3 13 0,-2-3-20 15,-2 0-4-15,-2 0 17 0,-1 0-21 0,-3-3 2 16,0 5-5-16,-3-1 3 0,-1-1 10 0,-6-2-20 15,0 5-3-15,-4-2-6 0,0-3 4 0,-2 1-21 16,1-1 7-16,-1-2 1 0,2-2-3 16,-3 1-51-16,3-2-5 0,1 2-64 0,2-3-129 15,1-2-557-15,6 1 64 0,-2 1 102 0,6-2 34 16</inkml:trace>
  <inkml:trace contextRef="#ctx0" brushRef="#br0" timeOffset="-66963.5">22057 12097 806 0,'0'0'251'0,"4"3"-29"0,-4-3-7 0,0 0-5 0,0 0-10 15,0 0-39-15,3 2 23 16,-3-2-48-16,0 0 2 0,0 0-7 0,0 0-6 15,0 0-20-15,0 0-18 0,0 0 5 0,0 0-17 16,0 0-27-16,18-9 1 0,-12 6-3 0,1-4 3 16,0-4 2-16,0-2 10 0,0 2-12 15,2-4-16-15,-1-2 0 0,5-1-12 0,-6 0 7 16,4-4-5-16,-4 3-10 0,3-2-3 0,-4 4 13 16,-1 2-13-16,1 1 3 0,-3 0-10 0,1-3-3 15,-4 9 2-15,0-2-4 0,0 3-14 16,-1-1 22-16,-2 1-14 0,-3 3 0 0,-2-1 3 15,2 4-5-15,6 1 7 0,-17 1-10 16,6 3 6-16,4 1 7 0,-3 2-5 0,0-1 7 16,0 2 1-16,3 1-1 0,0 1 3 0,0-1-10 15,4-1 13-15,-1 2-5 0,4-2-6 16,3-1 3-16,-2 1 5 0,6-1-7 0,0-4 7 16,3 4 0-16,4-6-3 0,-1 1 21 15,0 1-20-15,2-6 2 0,1 1-5 0,2 1 13 16,2-6-21-16,-3 4 11 0,0-4-3 0,0 0 0 15,-3-1 5-15,0 5 13 0,0-4-3 0,-4 5 1 16,0-4 4-16,0 3 1 0,-3-1-4 16,0 0 24-16,-1-2-35 0,2 6-4 0,-8 0 3 15,7-5 11-15,-7 5-6 0,6 0-13 0,-6 0 11 16,0 0 2-16,0 0-2 0,3 12 0 16,-3-5 12-16,-3-3-12 0,0 3-3 15,3 3-13-15,0 0 16 0,-3-3-1 0,3 1 1 16,0 2 0-16,0 0-21 0,3-5 18 0,0 5-5 15,0-3 5-15,1 1-5 0,2-1 0 0,-1-4 10 16,5 2-12-16,-4-5 2 0,4 2 13 16,1-4-13-16,2 2-8 0,-2 0 16 0,2-2 2 15,-6-4 3-15,4 4-18 0,-1-3 15 0,0 1 0 16,1-2-2-16,-1 4-1 0,-4-3 11 16,-2 4-15-16,2-1 5 0,2-3 27 15,-8 5-40-15,7-3 5 0,-1 1 11 0,-6 2-4 16,7-5-9-16,-7 5 7 0,0 0 5 0,7 0-10 15,-7 0-2-15,0 0 2 0,0 0 2 16,3 10 3-16,-2-3-12 0,-1-1 9 0,0-2-10 16,0 4-2-16,0-1-15 0,0 1-11 0,0 2-18 15,3-3-33-15,0 1-69 0,-3 1-128 0,4-1-566 16,-1 0 128-16,3-2-28 0,-2-2 100 16</inkml:trace>
  <inkml:trace contextRef="#ctx0" brushRef="#br0" timeOffset="-66811.9">22731 11693 639 0,'0'-7'218'0,"0"7"-11"0,0 0-35 0,0 0-13 0,0 0-24 0,0 0-43 15,7 15-102-15,-7-7-49 0,3 1-156 16,1 6-455-16,-4 3 53 0</inkml:trace>
  <inkml:trace contextRef="#ctx0" brushRef="#br0" timeOffset="-65805.9">22961 11925 788 0,'3'-4'330'0,"-3"4"-46"0,3-7-23 16,-3 1-25-16,0 6-6 0,-3-7-7 15,3 7-44-15,-8-3-10 0,8 3-13 0,-13-2-20 16,13 2-29-16,-17 2-7 0,7 1-5 0,0 2-13 16,-1-2 2-16,1 4-4 0,0 3-14 0,-1-3-2 15,1 3-20-15,3 2-21 0,1-2 25 16,-2 0-9-16,5-2-3 0,0 2-24 0,2 2-1 16,1-3-1-16,1-1-8 0,-1 0-9 0,6-4 7 15,2 3 0-15,-1 0-3 0,4-4 6 16,-2 2 9-16,1-3-14 0,0-2 4 15,1 0 4-15,-1-2-9 0,0-2 11 0,4 2-13 16,-7-2 10-16,3-1-16 0,0-3 17 0,-3 1 4 16,-3-1-2-16,2 1 15 0,-2-3-16 15,-1 6 6-15,0-3-10 0,-3 0 2 0,0 0 18 16,-3-3-16-16,0 5-19 0,2 0 30 0,-5-3-13 16,2 1 10-16,-2 0-10 0,-2 3 3 15,2-1-8-15,5-2 7 0,-5 4-12 0,3-3 0 16,0 5 13-16,3 1-3 0,-7-8-2 0,3 5 4 15,4 3-9-15,-1-6 4 0,1 6-17 16,1-8 5-16,3 1-1 0,-1 3-1 16,4-3 7-16,-1 0 2 0,1-1-10 0,1-1 3 0,-2 1 0 15,-2 1 10-15,2-3-3 0,-2 3 29 16,2-1-6-16,-2 0-10 0,-4 1 1 0,0 2 1 16,3 0-12-16,-6-4 0 0,-1 3 0 15,1 1 21-15,-4-1-18 0,0 2-6 0,-2-1-7 16,1 3 5-16,-5-3 2 0,-1 4 18 0,3 1-17 15,-5 0 2-15,5 0-13 0,-5 1-7 16,5 4 30-16,-2-3-8 0,3 0-4 0,-1 3-8 16,4-2 4-16,0 4 9 0,1 1-6 0,1-3 6 15,5 0 5-15,0 2-3 0,1-1 2 0,9-3 4 16,-3 3-9-16,3-3-2 0,4 2 3 16,3-3-8-16,0 1 0 0,0 1 23 15,4-4-26-15,0 1 3 0,-5-1 7 0,2-1 14 16,-5 1-19-16,4-1 3 0,-7 1 3 15,4-3-6-15,-4 3 18 0,0 0-4 0,-10 0-6 16,15 0 10-16,-15 0 11 0,13 0-8 0,-13 0-8 16,11-2 16-16,-11 2-24 0,9 0-15 0,-9 0 8 15,0 0 5-15,10 5 10 0,-10-5-22 16,1 2 6-16,-1 4-1 0,0-6 17 16,-1 11 5-16,-2-3-15 0,0 1 11 0,3-1-1 0,0 0-13 15,0 2 6-15,0 3-11 16,0-4 18-16,0 1-7 0,0 0-8 0,3-2-3 15,1 5 8-15,-4-5 3 0,6-4-3 0,-1 4 2 16,1-1-4-16,1-1 4 0,-1-2-12 0,1 0 10 16,1-3 8-16,1 1-18 0,-9-2 12 15,14-2-4-15,-4-3-4 0,0 5 17 0,-3-4-11 16,1 0-5-16,2 1-1 0,-4-3 14 0,1 3-5 16,1-2 2-16,-2 2-10 0,-2 1 15 15,2-3-5-15,-3 4 5 0,1-5-2 0,3 5 5 16,-7 1-18-16,7-3-1 0,-7 3 6 0,6-4 0 15,-6 4 3-15,0 0 5 0,0 0-21 0,0 0 0 16,11 7 16-16,-8-6-8 0,1 6 5 16,-4-1 2-16,3-2-4 0,1 6-4 15,-1 1 17-15,0-2-19 0,1 1-2 0,-1 0 2 16,0-2-12-16,1 5-16 0,0-2-28 0,-1-3-18 16,1 2-79-16,-4-3-90 0,-4 1-161 15,8-2-443-15,-1-2 71 0,-3 1 75 0,0-5 85 16</inkml:trace>
  <inkml:trace contextRef="#ctx0" brushRef="#br0" timeOffset="-65639.79">23330 11784 867 0,'0'0'228'0,"0"-8"5"0,0 8-26 0,0-8-25 15,0 8-33-15,0-3-9 0,0 3-30 0,0 0-43 16,0 0-52-16,0 0-102 0,0 0-182 0,0 0-463 16,0 0 72-16</inkml:trace>
  <inkml:trace contextRef="#ctx0" brushRef="#br0" timeOffset="-65384.51">23479 11576 765 0,'5'-5'258'0,"-5"5"-14"0,0-5-35 0,0 5-19 16,0 0-19-16,0 0-20 0,0 0-20 16,0 0-3-16,10 10-10 0,-7 5-16 0,0-5-10 15,0 11-18-15,-2 0-4 0,-2 4 6 0,-2 3-9 16,0 6-29-16,0 2 1 0,2-1-62 15,-8 15-54-15,4 0-46 0,-1-11-110 16,3-11-169-16,-1 1-315 0,-2-3 21 0,6-8 92 0</inkml:trace>
  <inkml:trace contextRef="#ctx0" brushRef="#br0" timeOffset="-64623.17">23487 11989 719 0,'-3'-6'230'16,"6"-1"-15"-16,-3 7-13 0,0-8-15 16,0 8-2-16,0-7-34 0,3 4-8 0,-3 3-15 15,3-8-26-15,1 4-7 0,-1-1 5 0,4-2-18 16,1 4-8-16,1-2-2 0,-2 1-6 0,3-2-2 16,1 4-15-16,-1-4 20 15,0-1-36-15,4 4-7 0,-4-4 2 0,1 6 0 16,-1-6-2-16,-1 5 10 0,-2-3-19 0,1 2 6 15,-1 1-2-15,-1-3 2 0,1 5-3 0,-1-2 11 16,-6 2-10-16,8-6-14 0,-2 6 6 16,-6 0-13-16,7-2-13 0,-7 2 6 0,0 0 14 15,0 0 4-15,0 0-9 0,7 8-2 0,-7-8-8 16,0 9 11-16,0-2-6 0,-3-1 9 16,3 1-4-16,0 1-15 0,0-1 18 0,0 1-2 15,0 1 5-15,3-3-13 0,0 2-6 0,4-4 16 16,-3 4-20-16,2-1-8 0,1-6 28 15,4 5-2-15,-1-5 7 0,0-1-23 16,1 0 0-16,2-1 13 0,-3-6-10 0,4 0 5 16,-1 2-8-16,1-7 6 0,-3 4-6 0,-1-2 8 15,1-1-8-15,-2-3-3 0,-2 6 16 0,1-3 0 16,-2 0-7-16,-2 1 4 0,-1 2 3 16,0 1-2-16,1 1-9 0,-1-1 22 0,-3 0 4 15,3 5-15-15,-3 2-8 0,0 0 6 0,0 0-8 16,0 0-1-16,0 0 11 0,0 0-5 15,-13 12 10-15,10 1 6 0,2-1-17 0,-5 8 4 16,3 0 12-16,1 5 3 0,-1 0-13 16,0 6 33-16,0 2-23 0,2-2-4 0,-2-1-12 15,0-3 27-15,3 5-11 0,-3-6-2 16,0 4-11-16,3-3 8 0,-4-2-10 0,4 0-2 16,-3 0 14-16,3-3 4 0,-4-5-6 0,3 2-5 15,-2-2 12-15,0-3-12 0,-4-3 6 0,1 4-1 16,-2-5 0-16,-2 0 10 0,-3-1-17 15,-1-2 7-15,0 0 0 0,-3-2 0 0,0-3 8 16,-3-3-11-16,6 0 11 0,-6-4-8 0,2 1 5 16,2-2 13-16,1-3-28 0,-1 1 13 0,6-4 5 15,-4 1 2-15,7 1 11 0,0-3-19 16,0 3 1-16,7-2 8 0,0-1-6 0,7 2 18 16,0-3-20-16,3 2 7 0,4-1-7 0,2-4-6 15,2 7-4-15,-1-3 9 0,4 3 1 16,-1 0-5-16,0 1 12 0,1 1-5 15,-3 0-23-15,-2 1 1 0,1 0 6 0,-3 4 6 16,-4-2-25-16,1 2-26 0,-1-2-77 0,-4 3-69 16,-3 2-175-16,2-2-431 0,-2-3 94 15,-3 5 53-15,-3-8 83 0</inkml:trace>
  <inkml:trace contextRef="#ctx0" brushRef="#br0" timeOffset="-63977.41">24960 10376 798 0,'4'-8'333'0,"-4"3"-52"0,0-1-7 0,-4 0-59 0,4 6 8 0,0-8-16 16,0 8-22-16,0-9-27 0,0 9-12 0,0-3-5 15,0 3-26-15,0 0-10 0,0 0 0 16,0 0-8-16,0 20-20 0,0-5 8 0,-1 1-21 16,-2 3-13-16,3 2-10 0,0 6 2 0,0-1-2 15,-3 0-10-15,3 4 2 0,-3-3-12 0,2 3 15 16,-2-2 7-16,3-1-25 15,-3-2-15-15,3-5-11 0,0 0-20 0,0-2-29 16,0-1-12-16,-3-2-61 0,3 2-55 0,0-8-73 16,0 0 5-16,0-1-587 0,-1-1 82 0,1 1 52 15,0-6 99-15</inkml:trace>
  <inkml:trace contextRef="#ctx0" brushRef="#br0" timeOffset="-63521.09">24912 10365 931 0,'0'-7'277'0,"0"0"-6"15,0 3-38-15,-3 0 28 0,3 4-49 0,0-10-17 16,0 3-8-16,0 7-13 0,0-4-8 16,0 4-27-16,3-6-22 0,1 3-9 0,2-1-14 15,1 3 4-15,4 1-16 0,-1-1 0 0,4 1-21 16,-1 0 3-16,0 1 0 0,2 0-23 0,5 5-5 15,-3-3-8-15,2-2 3 0,-4 6-11 16,3 0-15-16,-5 0-5 0,4-3-7 0,-7 3 7 16,0 0-16-16,1 3-2 0,-5-3-10 0,-5 1 5 15,2 0-13-15,-3 0-17 0,-4 0 27 0,-2 3 8 16,-1-3-8-16,-4-1 6 0,-2 3 2 16,-1-2-5-16,1-1 8 0,-2 3-6 0,2-6 21 15,0 0 5-15,2 3 3 0,1-4-13 16,0 4 10-16,2-7 21 0,-1 6 9 0,6-4 17 15,-4 2-22-15,4-2 1 0,3-2 2 16,-8 2-2-16,8-2-8 0,0 0 5 0,0 7-10 16,0-7 3-16,0 0 9 0,18 2 4 0,-12-2-19 15,4 0-10-15,-2 1 10 0,2 2 6 16,0 0-8-16,4-2-6 0,-4 3-2 0,4-1-5 16,-4 0-7-16,3 4 4 0,1-3 1 0,-1 4-24 15,-2-4 11-15,-4 5-34 0,3-2-35 16,-3 0-37-16,0 1-35 0,-3 2-84 15,-1-2-167-15,0 2-436 0,2-2 78 0,-3 2 61 16,1-3 95-16</inkml:trace>
  <inkml:trace contextRef="#ctx0" brushRef="#br0" timeOffset="-63253.91">25473 10382 1069 0,'0'0'308'0,"3"-6"-27"0,-3 6-38 0,0-7-12 16,0 7-24-16,0 0-25 0,0 0-26 15,0 0-5-15,0 0-15 0,0 0-11 0,0 0-23 16,3 21-17-16,-6-11 10 0,3 3-16 16,0 2-7-16,-3 6-6 0,2-2-7 0,-2 3-8 15,0 1-10-15,0 0 0 0,2 0-2 0,0 1-9 16,-4-1-14-16,1-3-29 0,1-3-49 0,-1 8-55 15,1-10-37-15,0 1-171 0,-1-2-253 16,-2-1-211-16,5-5 57 0,-2 1 95 0</inkml:trace>
  <inkml:trace contextRef="#ctx0" brushRef="#br0" timeOffset="-62817.24">25452 10349 839 0,'-3'-8'251'16,"3"0"-8"-16,0 1-30 0,0 3-32 0,0-2-2 15,0-1-33-15,0 7-5 0,3-9-18 0,4 2-8 16,0 2-23-16,0 0-2 0,3 0-21 0,4 3 3 16,-1 0 2-16,1 0-7 0,3-1-9 15,3 6 6-15,-6-1-20 0,7 0-21 0,0 4 10 16,-2-2-2-16,2 3-13 0,0 1-10 0,-4 2-11 15,0 3 13-15,-2-4-5 0,-3 1-20 16,-5 0 0-16,0 5-8 0,-1-7 17 16,-5 6-14-16,-2-3-6 0,-5-1 8 0,-1 4-20 15,-3-3 7-15,-4 2-5 0,-2-3 13 0,-2 3 29 16,2-3-27-16,1-2 11 0,2-4 10 0,-1 3 20 16,4-1 6-16,0-2 7 0,-1 1 3 15,7-3 2-15,-5 2-2 0,5-1 5 0,-3-2-10 16,7-1-5-16,-4 6 2 0,4-6-5 0,0 0 7 15,12 4-17-15,-3 0-5 0,1-1 7 16,4 1-10-16,0 0 6 0,3 2-1 16,0-2 3-16,2 3-18 0,-4 1 25 0,6 0-2 15,0 2-21-15,-1 3-25 0,3-2-59 0,-5 3-38 16,-1-8-149-16,0 7-525 0,0 4 98 16,0-4 28-16,-7-3 53 0</inkml:trace>
  <inkml:trace contextRef="#ctx0" brushRef="#br0" timeOffset="-60901.16">25816 10078 376 0,'-18'-10'146'0,"0"0"-8"0,-2 3-20 0,3-1 10 0,-1-2-11 16,-5 2-9-16,-4-1 12 0,-4-4-40 0,0 3-14 15,-7-1-10-15,-10-3-2 0,0-3-13 0,-3 4 13 16,0-1-8-16,1-2-15 0,-2 1-6 16,0-2 3-16,0 4-5 0,-1 0 11 0,1-2-14 15,-3 2 11-15,0-1-31 0,1 0 18 16,1 3-3-16,-3 0 13 0,1 0-7 0,0 1-21 16,11 2 8-16,-8-3 30 0,8 4-23 15,7 0 16-15,-2-1-3 0,-1 1-10 0,-1 5-21 16,4-5 27-16,-5 4 4 0,1-2-8 0,2 2 24 15,-4 2-44-15,2-5 25 0,-4 6-20 0,4-1 29 16,-3-2-34-16,-1-1-11 0,-13-1 29 16,8 2-5-16,5 0 0 0,1-1 2 15,-1 2-30-15,4 0 33 0,0-4-8 0,-4 4 28 16,5-3-43-16,-4 2 13 0,-1-2 13 0,1 3-9 16,-15 0 1-16,-2-3 5 0,9 4-10 15,5 1 5-15,-1-2 2 0,-14 2-2 0,10 0 2 16,5 0 3-16,2 0-33 0,-2 2 22 0,2-2-4 15,1 6 30-15,3-4-28 0,-1 0-15 16,2 5 7-16,2-1 14 0,-3 0-6 0,3 0 2 16,-2 2-9-16,2 3-1 0,-10 0 19 0,-1 5-14 15,-1-2 3-15,2 4 8 0,3 0-13 0,-3-1-2 16,4 0-1-16,-1 1 8 0,4 3-5 16,4-5-2-16,7-3-6 0,-1 4 5 0,3-2-12 15,1 3-3-15,-4-1 5 0,-6 6 11 16,6-5 2-16,7 1-5 0,-4 2-3 15,4-2 11-15,1 3-1 0,-4-3-2 0,-1 12 0 16,0-3-8-16,4-3 1 0,3 0-1 0,2 0 0 16,1 0 31-16,-6 10-17 0,7-5-4 0,0-2-7 15,4 1 5-15,-1-1-5 16,-6 12 10-16,6-5-8 0,4-4-2 0,-8 10-10 0,5-7 10 16,3-3 5-16,-1-2 0 0,1 5-13 0,3-1 13 15,-7 13 0-15,4-10 23 0,3-1-18 16,-3-2-18-16,0 17 1 0,6-10 1 0,-2-5 29 15,3 3-20-15,-1-2 12 0,-3-2 8 0,7 7-10 16,-4-2-14-16,1-2-12 0,3 2 31 0,0-3-10 16,0 2-3-16,0-2 2 15,3-3 9-15,0 2-16 0,-2 3 15 0,2-4-3 16,5-1 1-16,-2 2 13 0,-2-4-11 0,2-2-10 16,1 1 10-16,3-2-10 0,-3-3 15 15,-3 0 14-15,5 4-32 0,-1-8 0 0,2 3 9 16,0-2-9-16,1 4 8 0,2-1 5 0,1 2-12 15,0-2 4-15,-1-2 14 0,4 2-3 0,1-2-13 16,-2-3 7-16,5 5 6 0,-4-5-13 16,4 2 5-16,3 0-2 0,0-1 12 0,-4 0 13 15,4-2-18-15,3 1-2 0,-2 2 18 16,8 3-13-16,-5-3-3 0,0-4-13 0,6 6 6 16,-1-5 2-16,-5-2 0 0,13 2 15 0,-7-3 6 15,-3-1-13-15,3 0 12 0,7 3-17 16,-6-1 18-16,-1-4-16 0,0-1-13 0,-1 2 19 15,-1-3-9-15,12 8 6 0,-9-5-10 16,-1 1 7-16,10 1-10 0,-7-5-3 0,-3 3-7 16,1-3 20-16,2-1-12 0,8 5 15 0,-4-2-11 15,7-1 6-15,3 2 15 0,-7-3-10 16,-6-4-11-16,3-1 24 0,17 0-11 0,-14 1 3 16,1-1-33-16,-4-5 17 0,0 1 9 0,4-2 7 15,-1-2 0-15,1 2-26 0,2 0 3 0,1 0 10 16,-1-2 15-16,-1 0-20 0,15-2 13 15,-13-2-23-15,10 2 0 0,-7-3 12 16,-10 6-7-16,0-5-3 0,14-2 21 0,-10 4 8 16,-8-2-14-16,4-2 4 0,-4 2-1 0,5 1-26 15,-5-2 4-15,0-2 83 0,1 3-2 16,-4-3-99-16,6 1 30 0,-7-3 0 0,4-2 2 16,7 0 6-16,-3 0 2 0,-6 1 3 0,9-4-5 15,4 1-8-15,-11 1-5 0,11-3 20 16,-10 6 5-16,-4-3 6 0,-3 6-23 0,3-4-6 15,-3-1 3-15,0 3 23 0,-1 0-23 0,1-3 10 16,-7 3-7-16,0 2 2 0,2-1 21 16,-5-2-52-16,0-3 59 0,3 6-10 0,-2-7-7 15,0 5-9-15,-4-2 6 0,2-1-3 16,4-4-10-16,0 2 23 0,-3-3-25 0,2 0 17 16,8-7-17-16,-3 1-6 0,-5 5 13 0,-1-2 13 15,0 0 2-15,0-1-12 0,-2-3 13 16,11-3-29-16,-7-1 5 0,-4 9 11 0,1-3 0 15,-4-2-3-15,6 0-15 0,-5 0 20 0,2 0-15 16,-2 0 10-16,4 0-10 0,-4 0 12 0,-3 0-12 16,4 0 0-16,-1 0 5 0,2 0-2 15,-6 1 9-15,4-1 9 0,-2 0-11 0,2-1-5 16,-5 1 5-16,4-2 5 0,-3-3-20 16,3 4 10-16,-4-5 5 0,-2 3-5 0,3-2 3 15,-2 2-1-15,0 1-2 0,-2-3 13 16,0 4-16-16,-3 2 32 0,3-5-32 0,-3 5 0 15,-1-1 1-15,-1 2-3 0,1-1 12 0,-2 4-9 16,2-3 10-16,-3 4 9 0,1-4-19 0,-1 1 2 16,-3 4 5-16,4-2-8 0,-1-2 1 15,-2 4-1-15,2-5 11 0,-3-1-16 0,3 6 11 16,0-7-1-16,-3 4 4 0,1-4-14 0,2 0-2 16,-3 0 12-16,3 0 1 0,-3 1 4 0,0 1-1 15,0 3 11-15,0 0-22 0,0-1 5 16,-3 4-5-16,3-5 21 0,-3 5-16 15,2 1 5-15,-2-2 13 0,3 2-23 0,-3 0 12 16,-1-1-9-16,1 0 12 0,-1 0-13 0,-1-1 6 16,0 2-13-16,2-5 5 0,-4 5 7 15,1 1 3-15,1-4-7 0,2 1-1 0,-4 3 11 16,1 1-13-16,-1-2 10 0,-1 1-13 0,-2-1 3 16,-3-1 2-16,-1 2-2 0,-3 0 3 0,-4 5-1 15,-9-7 6-15,-1 9-14 0,-21-7-19 16,-1 6-1-16,-9 3-56 0,-7 1-159 0,-9 10-642 15,-25-3 105-15,-3 1 94 0,-10-3 62 0</inkml:trace>
  <inkml:trace contextRef="#ctx0" brushRef="#br0" timeOffset="-59819.49">25961 10955 555 0,'0'0'228'0,"0"0"-11"0,4 2-76 15,-4-2 33-15,0 0-46 0,0 0-5 0,0 0 13 16,0 0-26-16,0 0-13 0,0 0 11 16,0 0-16-16,0 0-21 0,0 0 6 0,0 0 13 15,0 0-11-15,0 0-10 0,0 0 3 0,0 0 0 16,0 0-14-16,0 0-12 0,14-6-12 0,-8 4 7 15,5-4-5-15,6 3-6 16,0-4 4-16,10 0-29 0,7-1-3 0,4 1 26 16,17-3-17-16,6-1 4 0,4-3 5 0,0 3-7 15,4-3 5-15,9-1-5 0,-10 3-10 0,14-5 22 16,-13 3-12-16,0 2-18 0,-1-1-5 16,-6 1 20-16,2 0-10 0,-9 1 10 0,-14 4 5 15,-4 0-17-15,-6 3 22 0,-7-2-20 0,0 3 3 16,-7-2 20-16,1 4 0 0,-5-2-13 15,1-1 18-15,-4 4-17 0,0-3-4 0,0-1 4 16,-3 1-1-16,-7 3 3 0,7-2 12 0,-7 2-7 16,3-5 0-16,-3 5-21 0,0 0 6 15,0 0-6-15,0 0-12 0,0 0-8 16,0 0-20-16,-24 0-16 0,24 0-69 0,-10 6-69 16,4-5-129-16,2 4-459 0,1-2 86 0,0-1 28 15</inkml:trace>
  <inkml:trace contextRef="#ctx0" brushRef="#br0" timeOffset="-59377.88">27650 10397 668 0,'0'0'212'0,"0"0"0"0,0 0-4 0,0 0-32 0,-3 18 1 16,0-8-34-16,3 1 8 0,0 4 0 0,-4 6-17 16,3 0-14-16,-2 4-10 0,0 1-3 0,0 6-22 15,2 3 4-15,-5-2-25 0,3 4-12 16,2 0 1-16,-2-4-9 0,0 7 5 0,-1-5 7 16,4-2-7-16,0-1-6 0,0-4-5 0,0 3-12 15,0-5 7-15,0-1-10 0,-3-1-2 16,3-6-6-16,3 3 3 0,-3-4-20 0,0-4-37 15,4 1-43-15,-4-3-23 0,3 2-102 0,-1-4-640 16,-2-3 107-16,0-2 44 16,0-4 120-16</inkml:trace>
  <inkml:trace contextRef="#ctx0" brushRef="#br0" timeOffset="-59050.68">27596 10444 637 0,'0'0'307'0,"0"-4"-10"0,0 4-28 16,0-7-36-16,0 7-21 0,6-5-38 0,-6 5 3 15,11-2-24-15,-4 2-30 0,-7 0-5 16,20 5-21-16,-6-4-5 0,2 0-5 0,-1 6-7 15,1-4 2-15,5 3-23 0,-3-4 7 0,-2 5-20 16,-2 3 3-16,3-3-11 0,0 0-2 0,-3 1 13 16,-3 2-21-16,2-2 0 0,-3 2-8 15,0-2-7-15,-3-1 10 0,-4 3-10 0,-2-2 0 16,-5 0-5-16,1 5-26 0,-8-2-28 0,-2-1-29 16,-5 3-24-16,2-3-24 0,-2 0-82 15,-2-3-120-15,1 3-458 0,-3-2 71 0,5-2 34 16</inkml:trace>
  <inkml:trace contextRef="#ctx0" brushRef="#br0" timeOffset="-58652.19">27934 10468 854 0,'6'-2'285'0,"-6"2"-24"0,0 0-34 0,11-1-24 16,-11 1 9-16,0 0-56 0,14 4 6 16,-8 2-24-16,1-1-10 0,1 1-8 15,-2 1-18-15,4 1-2 0,1 4-20 0,-4 0-4 16,3-3 1-16,-1 4-5 0,-1-2-24 0,-1 3 4 16,2-3-9-16,-5 0 11 0,4 1-11 15,-2-3 1-15,-2 0-3 0,2-1-5 0,-3-2-3 16,-2-1 0-16,2 2-2 0,-3-2 0 0,0-5-8 15,-3 6 10-15,3-6-2 0,0 7 2 16,0-7-10-16,0 0 5 0,0 0-17 0,0 0 37 16,0 0-38-16,0 0-12 0,0-21-80 15,6 12 33-15,1-3-12 0,3 2 35 0,1-5-15 0,0 7 5 16,5-5 3-16,-5 1 15 16,5 2-15-16,-2 1-5 0,-3 0 4 0,2 0 24 15,-2 2 10-15,-1-1-5 0,0 1-8 0,1 5 5 16,1-4-7-16,-3 6-41 0,0-1 7 15,-2 1-40-15,-7 0-39 0,13 6-105 0,-13-3-92 16,6 6-484-16,-5-2 82 0,0 0 89 0</inkml:trace>
  <inkml:trace contextRef="#ctx0" brushRef="#br0" timeOffset="-57360.83">28374 10626 901 0,'4'-7'284'0,"3"6"-92"15,-3-4 33-15,2 0-23 0,-2 2 18 16,2-1-23-16,-2 2-10 0,0-4-20 16,1 4-16-16,-5 2-13 0,5-7-20 0,-5 7-19 15,7-2-17-15,-7 2 8 0,3-6-11 0,-3 6-12 16,7 0-13-16,-7 0-6 0,7-2 3 16,-7 2-15-16,7-2-8 0,-7 2 3 0,10-4 0 15,-7 2-3-15,4-1 10 0,-3-2-17 0,2 2-3 16,1-1-11-16,0-4 11 0,2 5 3 0,-4-4 2 15,2 0 2-15,-1 3-19 0,-2 0 1 16,-1-3 3-16,1 2-2 0,1 0 5 0,-4-2 2 16,0 4-7-16,-1-4-8 0,0 7-3 0,-1-8 6 15,1 8-8-15,-6-2 2 0,-1-3-2 16,7 5-2-16,-11 0 1 0,11 0-9 16,-17 6 12-16,10-5-4 0,-2 5 2 0,-1 0-11 15,2 0 11-15,-2 6 15 0,0-2-17 0,2 0 12 16,2 2-3-16,1 0-2 0,0-3 18 15,2 1-13-15,3 3-5 0,0-2 3 0,3-3 18 16,0 0-32-16,1 1 11 0,2-1 5 0,5-1 1 16,-1 0 1-16,0-4 6 0,7 1-10 0,-3 0-1 15,5-4-4-15,-4 0 12 0,4 0 5 16,0-2-15-16,1-4 3 0,-2 3-8 0,2-4 7 16,-3 0 1-16,0-1 9 0,-3-2-14 15,3 3 28-15,-4-1-19 0,1-2-2 0,-4 2-5 16,0-2 0-16,-3 2 3 0,1 0 12 15,-2 2-10-15,-2-4 16 0,-1 3-13 0,2-1-14 16,-3 5-1-16,-2-4 9 0,0 0-12 0,0 7 5 16,-4-7 7-16,-2 6 1 0,6 1-18 0,-10-3 20 15,10 3-21-15,-11 1-1 0,11-1 14 16,-13 3-7-16,11 3-3 0,-6 0 8 0,6 1 12 16,-4 2-9-16,3 0-8 0,3 0 7 0,0 0-5 15,0-1 6-15,3 3-16 0,0-3 8 16,2 0 7-16,3 1-7 0,-3-1 23 0,5-1-18 15,1-2 10-15,2 0-13 0,1-4 11 16,-1 4 4-16,1-4-12 0,0 0 15 0,-1-2-7 16,4 1 5-16,-3-1-1 0,0-1-4 15,-1-2 5-15,0 4-3 0,-5-3 18 0,2-1-16 16,1 2 1-16,-4 1 15 0,2 0-18 0,-9 1 8 16,11-2 0-16,-4-2-8 0,-7 4 5 0,7-1-2 15,-7 1 5-15,10-1-13 0,-10 1-8 16,0 0 21-16,10 0-6 0,-10 0-9 0,0 0 2 15,7 2-5-15,-7-2 10 0,3 6-8 0,-3-6 3 16,1 4-10-16,-1-4 5 0,3 5 0 16,-3-5-5-16,0 0 17 0,3 3-14 15,-3-3 2-15,0 0-8 0,0 0 15 0,16 0 9 16,-16 0-17-16,12-1-4 0,-2-4 26 0,1 0-32 16,0 3 8-16,-1-3 14 0,-1 4 1 15,1-5-9-15,0 5-16 0,-2-1 25 0,1-1-12 16,-2 3-10-16,0-2 28 0,-7 2-26 0,14 0-5 15,-7 4 10-15,-1-1 11 0,-6-3-8 0,7 4-3 16,0 0-7-16,-6 1 12 0,5-3-10 16,-3 5 3-16,-2-4 20 0,5 4-22 0,-3-6 12 15,1 6 2-15,3-4-4 0,-3 2 2 16,2-3-11-16,-2-1 1 0,5 4 10 0,-1-5 8 0,2 0 5 16,0-2-3-16,4-2-18 15,-4 2 13-15,4-1-15 0,-4-2 10 0,0-2-2 16,4 5 9-16,-4-4 1 0,0 3-8 0,-2-3-3 15,1 4 6-15,-2-4 7 0,-3 5 5 0,6-2-9 16,-6-1 6-16,2 4-12 0,-6 0 6 16,10-5-14-16,-10 5 3 0,7-4-6 0,-7 4 14 15,8 0-8-15,-8 0 5 0,0 0 0 0,0 0-8 16,0 0 1-16,13 2 14 0,-13-2-12 16,0 0 8-16,10 0-3 0,-10 0 23 0,0 0-26 15,11-3 26-15,-11 3-18 0,10-1-2 16,-7-1 2-16,4-2-5 0,0 3-8 0,0-5 16 0,-4 5-13 15,4-2 10-15,-1-3-10 16,2 4-3-16,-3 0 11 0,0-2 4 0,-2 2-12 16,-3 2 8-16,10-6-11 0,-10 6 8 0,7-3-2 15,-7 3 4-15,4-4-20 0,-4 4 21 0,0 0-8 16,0 0-8-16,0 0 8 0,3 11 0 16,-6-3 7-16,0 2-9 0,1 1-1 0,-7 3 8 15,6 2 2-15,-1 0-7 0,-3 5 8 0,1 2-8 16,0 1 7-16,-2 4 3 0,1 3 11 15,1 1-32-15,2 1 11 0,-3-4-15 16,3 4-29-16,-2-1-38 0,5-1-43 0,-5-4-137 0,2-2-45 16,-2-1-556-16,2-7 116 0,4-1 51 15,-3-5 81-15</inkml:trace>
  <inkml:trace contextRef="#ctx0" brushRef="#br0" timeOffset="-57065.52">29442 10518 1034 0,'0'0'291'0,"0"-7"-35"0,0 7-25 0,0 0-34 15,6-3-15-15,-6 3-16 0,11 0-20 0,-11 0-18 16,13 1-3-16,-1 5-30 0,0-3 0 0,1-2-6 15,-1 6-7-15,-2-3-20 0,3-1-6 16,1 5 10-16,-4-5-12 0,0 4-8 0,1-1 3 16,-1-2-13-16,0 3-13 0,-3-1 13 0,-3-4-6 15,-1 5-12-15,0 0-10 0,-3-3-16 16,-3 3-53-16,-4 1-34 0,-2 1-89 0,-3-1-116 16,-5-1-532-16,4 3 75 0,-1-2 84 0,-3-1 99 15</inkml:trace>
  <inkml:trace contextRef="#ctx0" brushRef="#br0" timeOffset="-56815.27">29804 10213 545 0,'0'0'238'0,"3"-4"-31"15,-3 4-23-15,0 0-4 0,0 0-29 16,12 9-3-16,-10-1-23 0,1-1-14 0,3 3 9 16,-4 5-18-16,1 2-15 0,0 1-5 0,-1 7 5 15,-2 1-18-15,-5 6 3 0,2 5-44 0,-5 9-12 16,4-4-32-16,-5-10-114 16,-1 3-93-16,2-6-20 0,1 4-484 0,1-7 54 15</inkml:trace>
  <inkml:trace contextRef="#ctx0" brushRef="#br0" timeOffset="-56469.55">29808 10707 977 0,'3'-8'287'0,"0"-1"-146"0,0 2 61 16,-1 0-28-16,-1 0-43 0,3 4 20 0,-4-5-11 16,4 5-35-16,-1-2-30 0,-2-2 19 0,-1 4-12 15,3-3 18-15,2 3-33 16,-3-2-11-16,4 1 0 0,1 0-5 0,4-1 3 15,-1 0-8-15,0-2-13 0,1 6 3 0,2-5-5 16,1 3-10-16,-1-2-6 0,-3 1 16 16,4-2-11-16,-2 5-5 0,-3-2-9 0,4-1 9 15,-6 1-2-15,4-1-13 0,-4 1 23 0,2 1-5 16,-5 1 2-16,4-3-10 0,-8 4 3 0,12-1 3 16,-8 0-4-16,-4 1-9 0,7-2-1 15,-7 2 6-15,0 0 5 0,11 4-11 0,-8 0-2 16,0-1-5-16,0 4 8 0,-1-3 2 15,0 3 5-15,-2 1-5 0,3 1 13 16,-3-1-28-16,3 2 2 0,-1-2-2 0,-1 3-23 16,-1-3 15-16,1-2-49 0,-1 5-32 0,0-5-78 15,0 1-215-15,0 1-388 0,3-3 37 0,-3-3 98 16</inkml:trace>
  <inkml:trace contextRef="#ctx0" brushRef="#br0" timeOffset="-56300">30187 10333 880 0,'0'-5'305'0,"0"5"-37"16,0-4-14-16,0 4-47 0,0-6-17 0,0 6-27 16,0 0-53-16,0 0-30 0,0 0-93 15,0 16-92-15,-10-3-153 0,3-1-505 0,0 5 79 16,0 0 116-16</inkml:trace>
  <inkml:trace contextRef="#ctx0" brushRef="#br0" timeOffset="-55971.99">30211 10540 783 0,'6'-6'304'15,"-2"5"32"-15,-4 1-68 0,9-3-12 0,-9 3-20 16,5-4-34-16,-5 4-25 0,0 0-21 15,7 0-10-15,-7 0-16 0,0 0-12 0,6 6-18 16,-2-4-8-16,-1 5-7 0,-3 1-6 0,4-1-23 16,-1 2 26-16,0-5-23 0,-2 3-18 15,-1 1 0-15,3 1 8 0,0-2-9 0,-1 0-14 16,-1-3-5-16,3 3 20 0,-1-3-16 0,0 0-4 16,-3-4-1-16,12 5 1 0,-6-5-1 0,-6 0 0 15,18-5-4-15,-8 1 2 0,3 0 5 16,-2-6-10-16,2 3-3 0,-3-1 5 15,1-3-7-15,2 3 0 0,-6-1 12 0,3 1-28 16,-3 1-2-16,0 0-15 0,-1 2-75 0,-3 0-59 16,-3 5 3-16,5-3-51 0,-5 3-78 15,0 0-562-15,0 0 59 0,0 0 76 0,-11 10 82 16</inkml:trace>
  <inkml:trace contextRef="#ctx0" brushRef="#br0" timeOffset="-55651.78">30464 10651 509 0,'9'0'230'0,"-4"-4"-7"0,5 0-13 0,-1-1-31 16,2 0-5-16,-4 3-20 0,3-3-14 15,-3 1-24-15,3 0-4 0,-3 4-4 16,0-5-24-16,-1 1 16 0,-1 3-18 0,3-2-8 16,-6-1-7-16,6 2-8 0,-3-4 12 0,0 3-37 15,-2-4 9-15,3 0-12 0,-1 3 0 0,0-2 2 16,-2-2 0-16,0 1 21 0,-2 3-26 15,2-2 28-15,-3-1-22 0,3 3 9 0,-3-1-22 16,0 5 20-16,3-9-24 0,-3 9 27 0,-3-9-29 16,3 9 1-16,-3-6-11 0,-2 6-5 15,5 0 0-15,0 0 13 0,-24 5-16 16,14 0 29-16,-5 2-24 0,1 1-4 0,1 4 4 0,1 1 19 16,1-1-16-16,-2 1 8 0,3 4-11 15,1-2-4-15,7 1 2 0,0 0 0 16,6-1 7-16,6 2-4 0,12 2 4 0,14 1-42 15,15 2-47-15,7-4-72 0,1-4-184 0,24 4-478 16,-14-7 68-16,-2 0 129 0</inkml:trace>
  <inkml:trace contextRef="#ctx0" brushRef="#br0" timeOffset="-54785.81">25975 11443 732 0,'0'0'309'0,"-10"-3"-48"0,10 3-15 16,0 0-26-16,-7-4-33 0,7 4-3 0,0 0-12 16,0 0-24-16,0 0 3 0,0 0-5 15,0 0-43-15,0 0-16 0,36 10-5 0,-14-6 7 16,6 1-7-16,13-1-13 0,20 8 0 0,1-2-5 16,6 0-12-16,4 0-17 0,-3 0 27 15,16 4-14-15,-15-3 1 0,-3 0-16 0,1 0-7 16,-4-1-6-16,-2 2 14 0,-4-3-11 0,-9-2-5 15,-9-2 15-15,-3 2-13 0,-2-1-4 0,-8-2 2 16,-3-1-3-16,-3-1-10 0,-1 1 8 16,-2 2-10-16,-5-3 7 0,1-1 8 0,-1 4-8 15,-2-4 3-15,-1 0-8 0,-3 1-3 16,2-2 16-16,-1 3-7 0,-8-3 1 0,10 2 4 16,-3 0-6-16,-7-2-15 0,11 1-18 15,-11-1-39-15,10 0-73 0,-4 4-42 0,-6-4-138 16,16 1-563-16,-11-1 80 0,8 0 86 0,-2-1 87 15</inkml:trace>
  <inkml:trace contextRef="#ctx0" brushRef="#br0" timeOffset="-54145.52">27698 11601 563 0,'0'-8'281'0,"-3"4"-2"0,3 4 3 0,0-8-42 16,0 8-27-16,-4-6-3 0,4 6-13 16,0-7-13-16,0 7-30 0,-3-4-19 0,3 4-2 15,0 0-15-15,-3-6-13 0,3 6-8 0,0 0 6 16,0 0-16-16,0 0-23 0,-10 13 2 0,9-8-12 16,-3 3 8-16,1 5-9 0,-2-2-9 15,0 4 4-15,-1 1-22 0,2 0 10 0,-3 0-8 16,0-1-15-16,4 0 5 0,-4 2-26 0,3-1-25 15,-2 1-57-15,-1-1-79 0,3-2-20 16,1-3-13-16,-1-2-16 0,1 4 24 16,0-6-44-16,0-2 5 0,3 0-34 0,0-5-22 15,-2 2 89-15,2-2 55 0,0 0 4 0,0 0 31 16,5-17 35-16,-2 9 1 0,1-8 33 16,2 0 72-16,-2-2 46 0,3 1 74 0,0 1 23 15,-1 0-49-15,-2 3 42 0,5-3-62 0,-1 2-11 16,-4-1 6-16,2 3 18 0,1-1-21 0,-4 5 31 15,4-2-20-15,-6 3-11 0,2-1-15 16,3 4-3-16,-2-2 6 0,3 4-9 0,-1-3-9 16,2 5-23-16,-8 0-11 0,20 4 10 0,-9-1 1 15,2 5-21-15,1-1 33 0,2 3-33 16,2 0 3-16,-2 2-1 0,-1 1 1 16,4 2-13-16,-4-2-16 0,3 0 13 0,-2 3 6 0,0-2-16 15,-2-2-16-15,-3 1-17 0,0-1-23 16,-1-4-34-16,1 4-27 0,-6-7-114 15,3 5-9-15,-5-4-52 0,0 0-471 0,0-3 62 16,-2 1 94-16</inkml:trace>
  <inkml:trace contextRef="#ctx0" brushRef="#br0" timeOffset="-53923.58">28109 11433 806 0,'3'-7'246'0,"-3"7"35"0,5-4-38 0,-5 4-12 0,2-4-11 16,-2 4-15-16,0 0-37 0,0 0-11 16,0 0-17-16,0 0-4 0,0 16-18 0,0-4-16 15,-1 0-10-15,-2 5 3 0,-3 1-10 0,4-2-14 16,-4 8-4-16,0 1-42 0,-1 0 9 16,3 0-39-16,-2 0-36 0,3 0-54 0,1-2-51 15,-4-3-164-15,6 2-494 0,0-4 83 0,3-1 37 16,2-3 39-16</inkml:trace>
  <inkml:trace contextRef="#ctx0" brushRef="#br0" timeOffset="-53575.72">28306 11705 913 0,'1'-7'336'0,"-1"2"-73"0,0 5-9 16,-1-10-37-16,-2 8-9 0,0-3-11 0,3 5-46 15,-5-3-3-15,-4 2-10 0,9 1-30 0,-17 1-3 16,7 2-5-16,-1 1-13 0,1-1-3 16,-4 5-12-16,4-1 0 0,-3 3-14 0,2 0 4 15,4-2-21-15,-2 0-8 0,2 1 8 0,3-1-10 16,0 2-11-16,1-3 24 0,3 1-26 16,3-1-3-16,1-4 18 0,3 3-20 15,0-5 8-15,3 2-11 0,1-3 0 0,2-4-5 16,0 3-5-16,1-4 26 0,-1 0-8 0,-1-1 5 15,0-3 2-15,-1 1-12 0,0-2 0 0,-2 1-11 16,-2 0 14-16,0 0-11 0,-3-1-15 16,1 0 20-16,-3 5-2 0,1-1-11 0,-3-1 8 15,0 0-18-15,0 7-5 0,-4-5-17 0,-2 2-19 16,6 3-25-16,0 0-85 0,-14 0-23 16,14 0-23-16,-13 8-61 0,9-1-136 0,-3-4-382 15,5 4 55-15,0-2 91 0</inkml:trace>
  <inkml:trace contextRef="#ctx0" brushRef="#br0" timeOffset="-53199.8">28525 11683 939 0,'7'-2'297'16,"-7"2"-39"-16,4-5-9 0,-4 5-14 0,0 0-40 15,5-3-29-15,-5 3-7 0,0 0-13 16,0 0-23-16,0 0-1 0,0 0-9 0,-5 17-23 15,-2-11-14-15,6-1-6 0,-5 3 14 0,3 1-30 16,-4-1-13-16,4-1 0 0,-1 1-11 0,-3-2-4 16,6-2 5-16,-2 3-24 15,0-1 19-15,0-3 10 0,3-3 2 0,-3 5-2 16,3-5-13-16,0 0-2 0,0 0-6 0,0 0 5 16,0 0 6-16,23-14-6 0,-16 7-2 0,0-1 5 15,0 4-10-15,3-2-3 0,-3-1-10 16,0 2 6-16,2 0 6 0,-1 0 1 0,-1 2-8 15,-4-4 21-15,3 6-26 0,-2-2 0 0,4-1 2 16,-8 4 16-16,10 0 3 0,-10 0-8 0,13 0-11 16,-6 3-7-16,0 1 5 15,0 1 3-15,2-2 4 0,-1 7 1 0,-1-2-18 0,3-1-3 16,4 6-87-16,-1-3-146 0,4 5-670 0,2-3 99 16,0 2 73-16,7-3 104 15</inkml:trace>
  <inkml:trace contextRef="#ctx0" brushRef="#br0" timeOffset="-52651.29">29079 11701 926 0,'0'0'282'0,"0"0"-16"0,0 0-36 0,0 0-28 16,-7 7 1-16,7-7-27 0,-3 13-17 0,0-3-18 15,3 0-8-15,-3 0-10 0,2 6-13 0,-6 1-5 16,4 5-3-16,-1 2 11 0,1 1-39 16,-1 1-10-16,-2 4-3 0,3-2-2 15,1-1-13-15,-4-2-7 0,6 0-6 0,-3-1-18 16,0-5-56-16,3-1-15 0,-1 1-31 0,1-7-26 15,1 3-91-15,-5-5-93 0,4 0-530 16,0-1 77-16,0-3 108 0,3-3 35 0</inkml:trace>
  <inkml:trace contextRef="#ctx0" brushRef="#br0" timeOffset="-52355.77">29121 11575 826 0,'0'0'238'0,"3"-7"-7"0,-3 7-3 15,3-7-47-15,-3 7-22 0,7-3-13 0,-7 3-23 16,13 0-16-16,-13 0-2 0,21 6-2 0,-7-2-6 16,0 0-15-16,-1 0 46 0,4 4-8 15,-3 1-10-15,3-1-8 0,-4 2-17 0,2 1 5 16,-3 0-16-16,0-1-20 0,-2-2-1 0,-1 6 11 15,-1-3-20-15,-2-3-1 0,-5 4-9 16,2 0 4-16,-6-2-10 0,-4 2-18 0,-4 1-45 16,-6 2-22-16,-3-2-22 0,-8 0-49 15,-2 3-59-15,2-2-153 0,-1-2 50 0,7-4-511 16,0 1 64-16,3-2 87 0</inkml:trace>
  <inkml:trace contextRef="#ctx0" brushRef="#br0" timeOffset="-51968.73">29359 11640 806 0,'16'-7'230'0,"-8"5"-12"0,-1-3-13 16,0 4-37-16,-3-1 7 0,-4 2-42 0,7-1-3 16,-7 1-17-16,0 0-8 0,13 3-3 0,-13-3-25 15,11 6-5-15,-5-4-6 0,-2 6 85 16,2-1-31-16,-2 1-15 0,3 2 5 0,-1-1-15 15,-2 0-15-15,2 3-9 0,-5-2-2 0,5 0 0 16,-3 0-17-16,-2-2-1 0,6 1-13 16,-7-1 8-16,4 0-10 0,-4 0 3 0,3 0-19 15,-3-3 8-15,3-2 11 0,-3 4-14 0,3-5-4 16,-3-2 4-16,2 6-9 0,-2-6-6 0,0 0 15 16,0 0-14-16,0 0 22 0,-2-15-23 15,4 5-48-15,0 1-6 0,1-4 8 16,5 2-10-16,0-3-5 0,-3 2 10 0,2-1 16 0,-1 3-9 15,5-1 11-15,-4-1 8 0,2 2-8 16,-1 3-5-16,-1-1 5 0,2 5-5 16,0-4-24-16,0 5-68 0,-2 1-16 0,0 1-81 15,-7 0-80-15,14 3-56 0,-8 4-425 0,-2-1 86 16,-1 3 45-16</inkml:trace>
  <inkml:trace contextRef="#ctx0" brushRef="#br0" timeOffset="-50797.91">29664 11825 609 0,'0'0'215'0,"0"0"97"0,20-10-82 16,-17 6-38-16,-3 4 5 0,7-3-48 15,-3-4 2-15,-1 6-23 0,-3 1-23 16,7-8-3-16,-7 8 8 0,4-3-30 0,-1-2-29 16,-3 5-3-16,0 0 14 0,4-3-1 0,-4 3-22 15,3-5-3-15,-3 5-1 0,6-1-4 0,-6 1-18 16,4-4 5-16,3 0-8 0,-3 2 5 15,-4 2 1-15,9-9-3 0,-5 4-6 0,2 0 6 16,-1-1-10-16,3-1 4 0,-6 0-9 0,6-1 9 16,-6-2-1-16,4 3 6 0,-4 2 6 15,1-2 3-15,-3 1-14 0,0-1 4 0,3 2-22 16,-3 0-4-16,0 5 20 0,-3-10 13 16,3 5-26-16,0 5 11 0,-8-8-8 0,3 8 0 15,-3-2 10-15,8 2-18 0,-14 2 31 16,4-2-21-16,0 5 6 0,3-2 2 0,-4 4-5 15,-2 1-5-15,6 2 5 0,-4 0 10 0,3 4-20 16,-3-3 10-16,3 4-3 0,4 0 11 0,-2 0-5 16,3-3-8-16,2 3 10 0,2-2-10 15,-1-1 2-15,3-2 16 0,2 3-3 0,0-4-2 16,6 1-3-16,-1-2-10 0,3-1 2 0,5-1 1 16,-1-4 14-16,0 0-6 0,3-1-12 0,-3-4 14 15,4 1-13-15,0-3 13 16,2-3-6-16,-2 1 8 0,0-3-10 0,3 2 18 15,-5-3-25-15,-4-2 9 0,3 2 1 0,-5-1-3 16,-1 2 5-16,-2-1-5 0,0 1 8 0,-5-2 2 16,2 5 0-16,-4 1 0 0,0-2-7 15,0 2 12-15,-3-1-20 0,0 7 3 0,-6-8-4 16,2 7 4-16,4 1 2 0,-13-2-8 0,13 2 16 16,-19 8-11-16,8-5 1 0,-1 6-3 15,2-1 5-15,-1 5 18 0,-1-2-24 0,2-2 9 16,3 5-3-16,3-4-5 0,-3 0-8 0,4 3-7 15,3-3 9-15,0-1-7 0,3-1 16 0,4-1 2 16,0-1 2-16,3-1-2 0,4 0-7 0,-1-3 14 16,1-2-32-16,6 1 30 15,-2-1-10-15,-1-1 7 0,4 1-7 0,-1-3 0 16,-3-2 15-16,0 1-20 0,-3-1 15 0,0 5 18 16,1-5-5-16,-4 2-5 0,0 3 13 0,-4-3-14 15,3-1 1-15,-2 4 5 0,-2-1-23 16,-6 1 13-16,10-4-11 0,-3 4-7 0,-7 0 2 15,10-5 11-15,-10 5 4 0,0 0-9 0,10 6-1 16,-10-6-2-16,1 4 10 0,2 0-10 16,-3-4 3-16,3 4 2 0,0 2-3 15,-3-6 1-15,1 3-11 0,-1-3-5 0,3 5 5 16,-3-5 5-16,9 3 3 0,-9-3 10 0,10 0-12 0,-10 0 7 16,11 0 5-16,-11 0-8 0,15-4 1 15,-5-2 9-15,1 5-12 0,-1-5 8 16,-1 3-8-16,1-2-3 0,-2 4 3 0,-1-6 0 15,2 5 5-15,-1 1 0 0,-4-3 5 0,2 1-15 16,-6 3 17-16,10-2-7 0,-4 1-7 16,-6 1-6-16,8-4 8 0,-8 4 7 0,0 0-9 15,0 0 7-15,14 7-6 0,-14-7 4 0,3 1-3 16,0 4 2-16,-3-5 8 0,6 2-7 0,-6-2 12 16,5 6-10-16,-5-6 5 15,5 4 0-15,-5-4 3 0,5 0-3 0,1 4-18 0,-6-4 13 16,0 0 3-16,21-4 2 0,-11 3 0 15,0-2-2-15,1-3 4 0,4 5-2 0,-2-5-15 16,0 5 8-16,1-6 9 0,1 2-2 16,-2 0 1-16,0-2-1 0,-3 6 5 0,1-6-10 15,-1 4-3-15,-1-2 16 0,-2 3 5 0,0 1 3 16,-3-5-1-16,2 5-7 0,-6 1-11 0,9-7-4 16,-7 7 15-16,-2 0 2 0,7-3-10 15,-7 3-2-15,0 0-3 0,0 0 0 0,0 0 0 16,0 0-3-16,0 0-2 0,-3 13 18 0,-1-6-6 15,0 1-7-15,1 2-12 0,-1 1 17 0,-2 0-10 16,2 2 5-16,-3 0 0 16,3 4 0-16,-2-2-3 0,0 5 13 0,-1 2-7 15,3 1 7-15,-3-3-5 0,3 5 11 0,-5-3-11 16,7 1-8-16,-6-3-10 0,2 5-22 0,-2-5-37 16,1 2-18-16,2 0-63 0,-3-6-185 15,-3 3 38-15,8-3-498 0,-4-4 96 0,4 1 52 16</inkml:trace>
  <inkml:trace contextRef="#ctx0" brushRef="#br0" timeOffset="-50496.3">30669 11634 811 0,'0'0'315'0,"-3"-8"-13"15,3 5-44-15,0 3-27 0,3-5-9 0,-3 5-17 16,0-7-21-16,0 7-20 0,6-3-20 0,-6 3-9 16,11 0-20-16,-1 0 11 0,0 0-34 15,3 0-5-15,2 0-8 0,-2 1-2 0,5 4-10 16,-2-1-19-16,2-4 9 0,-1 5-9 0,0-2-9 16,0 4 7-16,-3-1-13 0,0-2-7 0,-4 1-3 15,3-2 2-15,-5 4-2 0,3-1 0 16,-6-2 6-16,0 1-22 0,-5 2 3 15,0-7-4-15,-9 13-12 0,-4-5-6 0,-4-1-19 16,2 3-30-16,-7 2-29 0,0-2-59 0,-3 0-48 16,-1-1-28-16,3 3-28 0,-4-3-538 15,6-3 46-15,4 0 36 0,3-1 95 0</inkml:trace>
  <inkml:trace contextRef="#ctx0" brushRef="#br0" timeOffset="-50203.46">31131 11261 1041 0,'3'-3'315'0,"-3"3"-15"0,3-7-44 0,-3 7-23 16,0-1-26-16,0 1-20 0,0 0-26 0,0 0-10 15,0 0-18-15,6 15-13 0,-6-5 3 0,1 4-25 16,2 3 9-16,-3 3-30 0,0 4 7 15,0 2-17-15,0 6-8 0,-3 3-3 0,2 2-20 16,-2 1 7-16,-6 10-14 0,5-6-17 0,-4 6-9 16,-1-11-34-16,2 0-23 0,-7 8-43 0,4-12-79 15,0-2-93-15,-14 2-74 0,11-5-461 16,5-10 28-16,4-3 134 0,-5-1 10 16</inkml:trace>
  <inkml:trace contextRef="#ctx0" brushRef="#br0" timeOffset="-49858.04">31004 11851 842 0,'5'-10'330'0,"-3"3"-23"0,1-1-54 15,3-2 11-15,-2 2-57 0,3 0-38 0,0 0-2 16,0-1-6-16,2 2-10 0,1-2-5 16,0 3-44-16,1 1-2 0,3 0 0 0,-3-3-18 15,6 5 0-15,-1-4-16 0,-4 4-12 16,1-1-5-16,0 1-16 0,1-2 21 0,-1 5-21 15,-1-2 0-15,-1 0 1 0,-1 2 12 16,-1-3-21-16,-2 1-4 0,0 1-11 0,2 1 8 16,-9 0-3-16,14 0-5 0,-14 0 6 0,11 0-11 15,-11 0 0-15,6 3 0 0,-1 1 8 0,-2-1-10 16,0 2-6-16,2-2 11 0,-4 4-3 16,-1 0 0-16,1 0-8 0,-1 1 19 0,0-2-14 15,0 4 1-15,0 0-1 0,-1 0 14 0,0 0-21 16,-1-2 7-16,-1 4 8 0,0 0-7 0,0-4-8 15,3 2-21-15,-5 3-15 16,2-4-53-16,3 1-73 0,-3-2-127 0,2 2-149 16,1-2-361-16,-1-1 24 0,1-5 96 0,0-2 54 15</inkml:trace>
  <inkml:trace contextRef="#ctx0" brushRef="#br0" timeOffset="-49704.78">31377 11558 706 0,'0'-7'358'0,"0"7"-43"0,0-8-49 16,0 5-30-16,0 3-6 0,0-7-45 15,0 7-17-15,0 0-19 0,0 0-67 0,0 0-21 16,0 0-84-16,-7 18-169 0,1-5-568 16,-2-1 23-16,4 5 84 0</inkml:trace>
  <inkml:trace contextRef="#ctx0" brushRef="#br0" timeOffset="-49383.41">31404 11733 877 0,'5'-3'338'0,"-3"-1"-38"16,1 0-24-16,0 0-33 0,-3 4-33 0,4-7-18 15,-4 7-15-15,3-3-23 0,-3 3-21 16,0 0-8-16,0 0-17 0,0 0-14 0,11 10-12 0,-11-5 5 15,3 3-10-15,-3 1-10 16,3-1 20-16,-2 2-26 0,2-1-2 0,0-1-10 16,-3 0-3-16,5 0-5 0,-4-2-11 0,0-2 1 15,6 3 0-15,-3 0-6 0,-1-6 11 16,4 5-10-16,3-3-6 0,0-3-4 0,0 0-1 16,3-2 5-16,-1-3-14 0,1 2 24 0,-2-3-20 15,5 2 6-15,-6-4 4 0,7 1 1 0,-6-2-8 16,3 0-8-16,-4 2-5 0,4 0 5 15,-7-1-8-15,4 1-4 0,-6 0-93 0,2 4-100 16,-6 1-46-16,-1 2-40 0,0-5-436 16,0 5-102-16,0 0 58 0,0 0 114 0</inkml:trace>
  <inkml:trace contextRef="#ctx0" brushRef="#br0" timeOffset="-48982.22">31673 11839 842 0,'11'-3'309'0,"-4"1"-42"0,3 1-9 16,1-2-25-16,-1-1-18 0,-1 1-18 16,1 2-51-16,-5-3 10 0,4 2-30 0,-2 2-14 15,-7 0-17-15,13-2 5 0,-8-1-3 0,-5 3-18 16,7-3 3-16,-1 3-18 0,-6 0-18 16,8-7 13-16,-5 6-18 0,2-3-5 15,-3 0 13-15,-2 4-24 0,3-9-4 0,0 2 20 16,-1 3-3-16,-2-2 0 0,0-2-9 15,0 8-6-15,0-8 10 0,-2 1-7 0,2 3-3 16,-3-2-5-16,3 6-1 0,-3-7-4 0,3 3 0 16,-4 0-8-16,4 4 3 0,-8 0-6 0,8 0 6 15,-16 0-11-15,6 3 3 0,-1 2 8 16,1 2-8-16,-1 1-2 0,-5 2 7 0,6 0-8 16,-4 4 1-16,4-3 4 0,0 3 8 0,2 0-15 15,2-2 18-15,-1 3 5 0,4-5-5 16,3 4-3-16,6-3-15 0,1-3 23 0,7 4 0 15,6-2-11-15,7-2 4 0,1-4-14 16,0 4-17-16,2-8-11 0,1 7-100 16,0-7-176-16,0 0-599 0,1 0 92 0,-9 0 74 15,4-3 103-15</inkml:trace>
  <inkml:trace contextRef="#ctx0" brushRef="#br0" timeOffset="-38324.4">23203 11184 760 0,'0'0'235'16,"0"-4"21"-16,0 4-61 0,0 0-52 16,-1-8-38-16,1 8 5 0,-3-4 13 0,3 4-23 15,0 0 0-15,-3-4-18 0,3 4 7 0,0 0 1 16,0 0-34-16,0-7 13 0,0 7-20 0,0 0-8 16,0 0-3-16,0 0 0 0,11-1-4 15,-11 1 27-15,0 0-40 0,23 2 2 0,-12-1 25 16,2 1-19-16,4 1-12 0,-3-3 12 0,7 1-9 15,-1 0-15-15,3 1 16 0,-1-2-9 16,-3 0-1-16,2 0-1 0,-3 0-10 16,1 0 10-16,-4 0-2 0,-2 0-11 0,1 0 6 15,-1 1 2-15,-3-1-18 0,1 0-2 0,-4 0-6 16,0 3-2-16,-7-3-20 0,17 0-19 0,-17 0-68 16,10 0-39-16,-10 0-82 0,3 0-20 15,-3 0-410-15,0 0 23 0,4-4 33 0</inkml:trace>
  <inkml:trace contextRef="#ctx0" brushRef="#br0" timeOffset="-37938.12">23507 11001 519 0,'0'0'261'0,"0"0"-82"16,0 0-10-16,0 0 5 0,0 0-7 0,0 0-26 16,0 0 15-16,14 17-31 0,-7-11 3 15,3-4-31-15,1 5-7 0,-1-1-6 0,2-2-7 16,0 4 3-16,4-2-32 0,-2 2 6 0,0-1 2 16,3 1-17-16,-4-4 2 0,2 5 7 15,-2-2-12-15,0 0-3 0,-5 0 6 0,2-2-9 16,-1 2 6-16,-1 0-2 0,-3 3 9 0,-3-2-15 15,-2-1 3-15,0 3 7 0,0-3 3 0,-4 1 3 16,-6 0-8-16,6 1-13 16,-6-1 5-16,0 2 10 0,-4-2-15 0,1-1-2 15,-1 3 30-15,4-2-51 0,0-2-3 0,-1 1-27 16,1-3-6-16,3 3-67 0,-3-1-127 0,0-3-118 16,6 3-476-16,1-3 87 0,3 1 71 15</inkml:trace>
  <inkml:trace contextRef="#ctx0" brushRef="#br0" timeOffset="-37453.27">24095 11080 657 0,'0'-7'197'0,"0"7"-7"0,0 0-24 16,-2-5-30-16,2 5 17 0,-8-4-32 15,8 4 9-15,0 0-35 0,-13 1 0 0,13-1-11 0,-12 3-2 16,6-3-10-16,-1 4-11 0,-2 0 11 0,1 0-13 16,1-1-3-16,0 3-23 15,-2-2 3-15,1 3-3 0,1-6-7 0,-2 6-3 16,5 0 5-16,-3-3-5 0,3 3-12 0,-2-2 9 15,5 0-5-15,-5 2 1 0,3-3-1 0,0 0 3 16,3 3-23-16,-1-1 10 0,-3-2-5 16,4 3 20-16,4-2-7 0,-4-5-13 0,1 11-2 15,2-5 22-15,0-2-10 0,2 3 11 0,0 0-11 16,1-3-7-16,-2 3 10 0,4 0-8 0,-2 3 2 16,-2-3 1-16,2-1 7 0,2 2-4 15,-5-4 1-15,3 3-12 0,-2-2 0 16,-1-2 29-16,0 4-9 0,-2-4-17 0,-1 4-3 0,0-1 12 15,-4-3 14-15,-2 6-16 0,-1-2 8 0,-4-1-13 16,-2-1 3-16,-1 2-18 16,3 0 7-16,-6-1-17 0,7-4-1 0,-3 5-27 15,2-4-6-15,1 1-13 0,0 0-53 0,-1 0-49 16,5-3-84-16,2 0-392 0,1 0-59 0,3-1 82 16</inkml:trace>
  <inkml:trace contextRef="#ctx0" brushRef="#br0" timeOffset="-37200.47">24225 11123 824 0,'0'0'212'0,"3"-5"-30"0,-3 5 43 0,0 0-15 15,0 0-15-15,0 0-9 0,0 0-27 16,0 0-16-16,0 0-4 0,0 16-4 0,-1-7-32 15,-1-2 2-15,-2 1-21 0,4 3 11 0,-3 3-21 16,0 0 8-16,3-2-15 0,-4 5-14 0,1 0-19 16,3-2 7-16,-3 3 7 0,2-1-27 15,-2-2-29-15,0 3-25 0,0-1-29 0,-2-2-78 16,2-4-88-16,0 3-602 0,2 0 62 0,-2-3 95 16,0-3 49-16</inkml:trace>
  <inkml:trace contextRef="#ctx0" brushRef="#br0" timeOffset="-36745.71">24180 11161 857 0,'-3'-5'171'0,"3"0"-45"0,0-2 150 15,0 7-40-15,0-5-8 0,0-1-24 0,0 6-17 16,0-7-18-16,0 7-31 0,7-7 8 15,-4 6-10-15,5-1-36 0,-8 2 0 16,16-5 5-16,-6 5-36 0,-2 0 0 0,2 0-15 16,3 3 10-16,1-1-18 0,-1 0 2 0,-2-2-4 15,2 4 7-15,1 0-15 0,-3 0-21 0,-1-1 6 16,1 0-6-16,0 4-15 0,-3-6 0 16,-1 6-3-16,0-3 11 0,-3-1 2 0,-4 3-2 15,0-2-3-15,0-4 0 0,-3 8-17 0,-5-1 6 16,1 0-9-16,0-4 15 0,-5 5-10 0,4-3 23 15,-2-2-24-15,0 6 29 0,-1-5-31 16,4 0 24-16,-2 2-11 0,2-4-11 16,2 3 1-16,-1-1-5 0,3-3-6 0,-1 5 16 15,-2-5 5-15,6-1-13 0,-3 8 24 0,2-2 7 16,1-6 12-16,1 7-17 0,-1-7-5 16,11 8 20-16,-6-5-2 0,2 0-6 0,0 2-20 15,3-3 13-15,-3 5-11 0,3-6-4 0,-3 5-1 16,3-4 14-16,0 4-9 0,1-3 6 0,-4 2-1 15,3 2-24-15,1-4-45 0,-2 5-38 16,-5-2-17-16,4-2-127 0,-6 3-94 0,8 0-506 16,-3-4 73-16,0 2 98 0,-1-2 54 0</inkml:trace>
  <inkml:trace contextRef="#ctx0" brushRef="#br0" timeOffset="-36513.21">24608 11243 742 0,'0'-2'310'0,"3"-3"-47"0,-3 5 21 0,0 0-35 0,3-6-9 0,-3 6-35 15,1-4-18-15,-1 4-16 0,0 0-22 0,0 0-6 16,0 0-25-16,0 0-5 0,0 0-6 0,0 0-33 16,6 15 3-16,-2-9-3 0,-4 2-17 15,2 1-6-15,-2-1 3 0,0 3 12 0,0-1-25 16,0 3-5-16,0-1-11 0,0 1-7 15,0-1-23-15,-2 1-28 0,-2-1-46 0,4 0-65 16,-3-1-96-16,0-1-165 0,3-2-445 16,-4 1 100-16,1-1 44 0,0-3 135 0</inkml:trace>
  <inkml:trace contextRef="#ctx0" brushRef="#br0" timeOffset="-36244.19">24498 11201 796 0,'0'0'225'0,"0"0"18"15,-3-7-5-15,3 7-46 0,10-3-8 16,-6-2-33-16,6 2-12 0,0 0-9 0,4-1-10 16,-1-3-12-16,5 6-21 0,-2-2-10 0,2-3-8 15,3 5 0-15,-1-1-2 0,2 1-6 16,-3-3 3-16,1 4-26 0,-2 0-12 0,-2-1-41 15,1 1-24-15,-3 0-25 0,0 1-48 0,-4 3-37 16,1-8-99-16,-4 9-541 0,-1 0 70 0,-2 0 79 16</inkml:trace>
  <inkml:trace contextRef="#ctx0" brushRef="#br0" timeOffset="-35983.77">24964 11208 880 0,'8'-3'330'0,"-6"-1"-30"0,-2 4-47 15,0 0 6-15,9-1-24 0,-9 1-51 16,0 0-15-16,0 0-18 0,0 0-10 0,0 0-13 16,1 8-10-16,-2 0-16 0,-2 2-10 0,0 0-12 15,0 2 2-15,-1 4-16 0,-2 0 1 0,1 1-3 16,-1 1-23-16,-1-2 2 15,1 1-4-15,2 1-3 0,-3-1 4 0,3 1-16 16,-2-1-4-16,2-2-15 0,-2 2-7 0,3-3-24 16,-1-2-20-16,0 1-33 0,1-4-44 0,1 2-5 15,-3-2-208-15,2 3-521 0,2-3 99 16,0-5 75-16,-4 1 58 0</inkml:trace>
  <inkml:trace contextRef="#ctx0" brushRef="#br0" timeOffset="-35683.34">24956 11233 908 0,'0'0'323'0,"0"-7"-29"0,0 7-38 0,-3-4-18 15,3 4-23-15,0-4-18 0,0 4-25 0,-3-7-6 16,3 7-12-16,0 0-14 0,0 0-9 15,0 0-26-15,6-5-8 0,-6 5 3 0,8-5-18 16,0 5-10-16,-8 0 7 0,15 0-23 0,-7 0 11 16,5-1-13-16,-3-1 4 0,4 1-17 0,-1 1 0 15,1-3 5-15,-1 3-23 0,-2 0-7 16,3-1-21-16,-1 2-3 0,-2-1-38 16,-1 3-44-16,-3-2-58 0,3 1-29 0,-10-2-79 15,7 6-151-15,-4-3-437 0,-3 3 106 0,0-3 40 16,0-3 88-16</inkml:trace>
  <inkml:trace contextRef="#ctx0" brushRef="#br0" timeOffset="-35479.81">24953 11397 813 0,'0'0'320'0,"0"0"3"0,0 0-34 15,0 0-30-15,0 0-34 0,0 0-10 16,0 0-38-16,0 0-19 0,21-6-9 0,-21 6-11 15,16-1-15-15,-5 1-3 0,-1 0-33 16,4 1 3-16,0 1-24 0,-1-2-40 0,8 5-49 16,-4-2-205-16,6 2-652 0,-2-2 114 0,0 3 85 15,-1-3 75-15</inkml:trace>
  <inkml:trace contextRef="#ctx0" brushRef="#br0" timeOffset="-34421.13">24102 12048 716 0,'0'0'238'15,"0"0"-7"-15,-4-5-16 0,4 5-18 16,0 0-28-16,0 0-3 0,0 0-15 0,0 0-31 16,0 0 6-16,0 0-16 0,0 0-10 0,0 0 7 15,0 0-12-15,14-2-8 0,-14 2-31 0,26 2 29 16,-14 2 2-16,9-3-39 0,3 2-81 16,2-2 20-16,9 3-7 0,-1-2 4 0,7-2 1 15,0 1 10-15,4 4-3 0,-2-4 1 16,-1 0 12-16,-1-1-18 0,-2 5 18 15,-6-3-13-15,-3 0 11 0,-2-1-16 0,-4 0 31 16,0 2-13-16,-7-2-7 0,0-1-14 0,-1 2 9 16,-4-2 1-16,-2 1-14 0,2-1 15 0,-4 2-8 15,-8-2 3-15,13 3 0 0,-9-2 2 16,-4-1 0-16,3 1-15 0,-3-1-2 0,0 0-6 16,0 0-20-16,3 6-39 0,-3-6-63 0,0 0-1 15,0 0-64-15,0 0-470 0,-10 3-1 16,10-3 78-16</inkml:trace>
  <inkml:trace contextRef="#ctx0" brushRef="#br0" timeOffset="-33967.54">24583 11958 954 0,'-6'-8'295'0,"6"8"-50"0,0-9-9 15,0 9-34-15,-3-2-20 0,3 2 0 0,-3-6-31 0,3 6-95 16,-4-7 28-16,4 7-9 0,0 0-1 16,0 0-28-16,0-4 5 0,0 4-13 0,0 0 1 15,0 0 7-15,0 0-15 0,10-1 4 16,-10 1-11-16,0 0-1 0,24 5 5 0,-14 2 13 15,7-1-16-15,-3-2 6 0,3 4-21 0,0-1-5 16,0 1 13-16,0-1-13 0,1 3 6 0,2-2-6 16,-3 1-3-16,4-1 9 0,-2-1-6 15,-4 1 10-15,4-1 5 0,-4-1-14 0,-2-1 4 16,3 2-10-16,-5-4 0 0,1 2-3 0,-2-2 1 16,-1 3 7-16,-1-5 0 0,-1 4-2 0,-1-3-1 15,1 1 21-15,-1-3-31 0,-6 0 8 16,8 7 18-16,-3-7-20 0,-5 0-16 0,0 0 15 15,5 3 19-15,-5-3-32 0,0 0 9 16,-17 5-1-16,7-3 0 0,-7 5 6 0,-7-1 2 16,-1 3-3-16,-8-1-20 0,-12 10-10 0,1-1-8 15,0 2-90-15,-1 2-186 0,7-3-517 16,4-1 76-16,10 0 110 0</inkml:trace>
  <inkml:trace contextRef="#ctx0" brushRef="#br0" timeOffset="-33336.61">24138 12155 460 0,'0'0'236'0,"-9"-4"-3"0,9 4-64 0,0 0 30 0,-7-4-27 16,7 4-14-16,-6-4-12 0,6 4-18 0,0 0-25 16,0 0-1-16,0 0-10 0,0 0 23 0,0 0-15 15,0 0-18-15,17 21-25 0,-7-14-4 16,6 3 16-16,2 0-12 0,10 7 63 0,2-3-15 15,11 5-5-15,7 4-6 0,-4-3-12 16,5 4-18-16,-2 1-18 0,1-6 3 0,0 4 10 16,3-1-10-16,-2-3-1 0,-2 4 1 15,-5-4-16-15,-5-2 0 0,-6-3-4 0,-1-3-4 16,-5-3-9-16,-2 0-6 0,-2 2 18 0,-1-3-2 16,-6 0-14-16,0-4 11 0,-1 4 3 0,-3-5-3 15,1 4 3-15,-4-6-6 0,2 6-7 16,-2-4 15-16,1-2 0 0,-2 2-15 15,1 2-13-15,-1-1 10 0,-2-2-15 0,-4-1 13 16,11 4 7-16,-11-4-12 0,6 1-26 0,-6-1-18 16,0 0-23-16,10 0-46 0,-10 0-162 15,3-8-142-15,-2 3-472 0,3 1 110 0,-1-2 62 16,0-2 105-16</inkml:trace>
  <inkml:trace contextRef="#ctx0" brushRef="#br0" timeOffset="-33012.88">25004 12405 785 0,'0'0'226'0,"-3"-7"-34"16,3 7 10-16,0 0-20 0,0 0-21 0,-3-5-18 15,3 5 0-15,0 0-32 0,0 0 6 0,0 0-17 16,0 0-13-16,0 0-10 0,0 0-8 15,13 15-13-15,-8-11-7 0,-3 0 2 0,5 5 16 16,0-3-16-16,0 2-13 0,-1 0-10 0,1 1-5 16,4 1 3-16,-2 0 2 0,-2 1 6 15,4 0-24-15,-1-1-3 0,0 3 4 0,-2-1 7 16,2-4-16-16,-1 2 8 0,-2 1 16 0,1-2-31 16,-2 0 13-16,1-2-6 0,-4-3 6 0,1 5 2 15,-1-4-5-15,-3-1 13 0,-3 3-26 16,-1-1 34-16,-2-1-8 0,-6 2-8 15,-7 0-5-15,-5 4 6 0,-7 1-17 0,-6-1-4 16,-15 5-23-16,1-1-95 0,-10-12-202 0,2 19-500 16,1-6 78-16,0-5 109 0</inkml:trace>
  <inkml:trace contextRef="#ctx0" brushRef="#br0" timeOffset="-24512.38">20564 10268 481 0,'-6'-2'202'16,"-2"-1"-25"-16,8 3 25 0,-10-5-20 0,7 4-19 16,3 1 27-16,-10-6-14 0,5 6-2 0,5 0-28 15,-9-4 3-15,9 4-16 0,-4-4 3 16,4 4-24-16,-6-2-20 0,6 2 6 0,0 0-6 16,0 0-3-16,-4-5-14 0,4 5-4 15,0 0-17-15,0 0-3 0,0 0-2 0,0 0-11 16,31 8-5-16,-14-5 14 0,6-1-1 15,8 0-8-15,3-2-92 0,7 5 16 0,4-3 10 16,-1-2 0-16,5 0-1 0,-5 1-1 0,1 1 22 16,-1-2 3-16,1 2-10 0,-11-2-11 0,0 2 16 15,-3-1 12-15,-1-1-12 0,1 2 2 16,-7-2 8-16,-4 0-15 0,1 0 10 0,0 0 0 16,-2 4-5-16,-4-4 17 0,-2 0-14 0,-3 2 4 15,1-2 18-15,-1 1-17 0,0-1-3 16,-10 0 23-16,14-1-31 0,-7 2 8 0,-7-1-18 15,14 1-8-15,-14-1 16 0,10 0-14 16,-10 0-45-16,9-2-72 0,-9 2-76 0,0 0-114 16,4-6-442-16,-4 6 56 0,0 0 90 0</inkml:trace>
  <inkml:trace contextRef="#ctx0" brushRef="#br0" timeOffset="-24179.79">21244 10093 514 0,'0'0'243'0,"0"0"-30"0,0 0 4 0,-7 4-25 0,7-4 5 0,0 0-35 0,4 9 12 15,-4-9-16-15,10 9-4 0,-3-2-1 0,3-3-25 16,0 3-5-16,4 3-56 0,0-2 12 0,2-1-7 15,-1 3 0-15,1-2-14 0,-2-1-9 16,0 3-5-16,3-3-3 0,-4 1 2 0,2 2-2 16,-5-4 5-16,0-2 0 0,0 2-18 0,-3 3 8 15,3-2-5-15,-4 0-3 0,-5 4-2 16,-1-3-3-16,-4 9 10 0,-6-2-10 16,-7 8 13-16,-14 4-23 0,-7 6-19 0,-5 0-47 15,-13 2-96-15,-22 3-235 0,16-5-450 0,-6-5 97 16,-4-2 66-16,-3-2 62 0</inkml:trace>
  <inkml:trace contextRef="#ctx0" brushRef="#br0" timeOffset="-23489.85">18369 10251 770 0,'0'0'289'0,"0"0"-23"0,0 0-40 0,0 0-14 0,0 0-35 0,0 0-1 0,0 0-27 16,0 0-19-16,-4 17-12 0,4-11-10 0,0 1 17 15,0-2-23-15,-3 2-12 16,3 1-18-16,3-1 2 0,-6 3-13 0,6-3 6 16,-3-1-6-16,0-3-15 0,0 6-15 0,0-3-8 15,0-6 3-15,0 7-1 0,0-7 9 16,0 5-14-16,0-5 6 0,0 0 2 0,0 0-15 15,0 0-6-15,24-11 14 0,-14 1 2 0,1 1-15 16,2-4 7-16,2 2-5 0,1-3 8 0,2 3-15 16,-2-3 4-16,2 3 11 0,-2 1-31 15,-1 1 24-15,-2-1-1 0,1 4 0 0,-4 0 11 16,4-1-29-16,-7 6 23 0,3-1-2 16,0-1 2-16,1 1-9 0,-2 4-1 0,-2 2 7 15,1-2-4-15,-1 5-5 0,2-1 17 0,-2 3-25 16,-4 1-5-16,5 0 15 0,-5 2 0 15,1 1-2-15,2 1-19 0,-3-1-43 0,-2 2-20 16,5 0-49-16,-2-1-120 0,-14-2-100 16,13 1-469-16,0-2 75 0,2-1 76 0,1-4 31 15</inkml:trace>
  <inkml:trace contextRef="#ctx0" brushRef="#br0" timeOffset="-23130.24">18947 10313 903 0,'0'0'302'0,"6"-5"-61"0,-6 5-70 0,0 0-45 16,0 0 12-16,0 0-13 0,0 0-2 15,0 0-18-15,0 0 0 0,0 0-13 16,0 0-12-16,-23 10 7 0,15-2-16 0,-2-2 1 16,1 0-26-16,-2 0 15 0,4 1-2 0,0 0-33 15,-2 1 2-15,5 0 0 0,-3 0-2 16,3 0-6-16,1-5-15 0,3 5 21 0,0-3-16 15,0-5 18-15,7 5-12 0,0-3-14 0,3-2 11 16,0 0-3-16,1-4 3 0,2 3-18 0,1-4 13 16,0 3-6-16,-1-2 1 0,-2 0-1 15,-1-1 14-15,0 0-11 0,0 0-10 0,-3 1 15 16,0-2-2-16,-1-1 2 0,-2 3-2 16,0-2 4-16,-1-2-6 0,-3 3-12 0,-3-1 4 15,-1 0 2-15,0 2 5 0,-2 0-18 16,-1 2 0-16,0-3 3 0,-3 2-21 0,3 3-38 15,7 0-15-15,-16 0-31 0,16 0-72 0,-12 1-51 16,-1 1-39-16,10 3-506 0,0-3 87 0,3-2 43 16</inkml:trace>
  <inkml:trace contextRef="#ctx0" brushRef="#br0" timeOffset="-22737.83">19094 10311 693 0,'0'0'225'0,"6"-2"-17"16,-6 2 66-16,0 0-31 0,4-1-23 0,-4 1-18 16,0 0-25-16,0 0-6 0,0 0-9 0,0 0-32 15,0 0-7-15,11-1-21 0,-11 1 1 0,0 0-19 16,0 0 13-16,0 0-30 0,3 6-11 16,-3-6-15-16,0 0 8 0,0 5-11 0,0-5-4 15,3 7-16-15,-3-7-8 0,3 1 3 0,-3-1 12 16,0 0-4-16,0 0-9 0,0 0 1 0,1 7 0 15,-1-7 10-15,0 0-15 0,0 0 12 16,13-9-12-16,-5 3 7 0,1-3-10 0,-2 1 6 16,0 1-4-16,3 3 1 0,-3-4-8 15,0 2 18-15,3-2 2 0,-3 5-15 0,-3-4 13 16,2 5 5-16,-2-3-17 0,2 3-4 16,-2-4 8-16,-4 6 11 0,10 0-31 0,-10 0 10 15,0 0-3-15,14 1 8 0,-7 5 0 0,-3-3 11 16,2 3-11-16,1 3-3 0,-1-1-4 0,2 0 7 15,-1 5 8-15,3-2-24 0,-4 3-22 16,2-3-18-16,1 5-98 0,-2-12-119 16,-3 11-605-16,2 0 92 0,-2-5 59 0,-3 3 75 15</inkml:trace>
  <inkml:trace contextRef="#ctx0" brushRef="#br0" timeOffset="-22379.15">18776 10741 749 0,'3'-8'254'0,"-3"8"-26"0,0 0-41 0,0 0-1 0,0 0-29 15,0 0-9-15,1 18 0 0,-1-10-7 0,0 7-28 16,-1 1-3-16,-2 2-15 0,0 7-1 16,-1 1-25-16,0 8 1 0,1-1-6 0,-4 0-21 15,4 5-7-15,0-2 10 0,-1-3-18 0,-3-1-15 16,4-4-28-16,-1-4-39 15,1-1-36-15,0-3-58 0,2-4-60 0,-2 1-60 0,-3 0 60 16,6-9-501-16,-3 5 34 0,2-8 86 0</inkml:trace>
  <inkml:trace contextRef="#ctx0" brushRef="#br0" timeOffset="-22060.1">18790 10747 696 0,'0'-4'261'0,"0"4"28"15,0-10-15-15,0 10-3 16,3-3-45-16,-3 3-19 0,0-6-20 0,0 6-23 16,3-6-11-16,-3 6-27 0,11 0-4 0,-11 0-22 15,13 0-8-15,-13 0-2 0,18 1 2 0,-8 4-25 16,0-3 12-16,4-2-25 0,-4 5-8 15,0-2 0-15,4 3-8 0,-4-3-4 0,1 3-9 16,-1-4 1-16,-1 4-3 0,-2-4 5 0,1 4-5 16,-2-3-2-16,-2-2-19 0,2 6 8 15,-5-2-5-15,-1 0-7 0,-1 2-39 0,-5 0-31 16,-1 1-35-16,-4-1-70 0,-2 2-69 0,-4-1-10 16,3 1-604-16,1-3 95 0,-4-2 56 0,3 3 100 15</inkml:trace>
  <inkml:trace contextRef="#ctx0" brushRef="#br0" timeOffset="-20919.48">19002 10676 834 0,'6'-7'310'15,"-6"7"-39"-15,3-1-20 0,-3 1-26 0,0 0-23 16,0 0-20-16,0 0-5 15,0 0-26-15,18 8-16 0,-15-3 1 0,1 0-21 0,2 2-10 16,-2 1 0-16,3 0-31 0,-4 2-5 16,1 3 3-16,2-2-18 0,-2-3-11 0,-1 6 9 15,0-3-42-15,1-1-13 0,-3 3 3 0,-2-4-28 16,2 1 5-16,-2-2-5 0,-3-1 0 16,4 3-11-16,-3-3 29 0,3-1-8 0,-3-4-7 15,3-2 12-15,-4 7 31 0,4-7-8 16,0 0 23-16,0 0 11 0,0 0-6 0,-10-14 1 15,10 14 12-15,0-7-26 0,0 7 32 0,1-5-42 16,-1-1 18-16,0 6 8 0,6-7-10 0,-3 3 12 16,-3 4-14-16,4-6-1 0,-1 4-8 15,4-4-7-15,-7 6-13 0,10-3 23 0,-6-1-15 16,3 4 10-16,-7 0-11 0,17-2-9 0,-10 0 17 16,-1-1-7-16,5 2 5 15,-4 1-13-15,3 0 0 0,-4-2 23 0,5 1-18 16,-4 0 2-16,0-4 6 0,2 4-2 0,2-2-9 15,-4-1 13-15,3-4-7 0,1 5-8 0,-5-4 8 16,4 0 5-16,-3-1 10 0,0 1-23 16,-3-3 5-16,2 2 8 0,-2 1-11 0,-1 2-4 15,0-2-6-15,1 1 13 0,-4-3 0 0,4 6-7 16,-4-2 7-16,0-2 13 0,0 7-18 16,-8-4-6-16,8 4 1 0,-9-4-2 0,9 4 14 15,0 0 6-15,-21 7-15 0,11-3 2 16,0 0-3-16,2 4 6 0,-2 1-9 0,3 4 9 15,-2-1 5-15,1-4-13 0,2 6-6 16,2-3 22-16,4-1-22 0,-3 3 1 0,3-4-10 16,3 1 12-16,0-2 5 0,1 5-7 0,2-9-10 15,5 4 7-15,-1-2 8 0,4-4 10 16,-1 4-8-16,-2-3 1 0,6-3 20 0,-1 4-11 16,-1-4-9-16,1 2 4 0,-1-2-9 0,1-2-1 15,-2-1 3-15,-1 3 15 0,-1-1-7 0,-2 1-8 16,-1 0 2-16,2 0 0 0,-11 0 16 15,14-2-18-15,-8 2 3 0,-6 0 2 0,14-1 20 16,-14 1-15-16,7-1 11 0,-7 1-11 0,10 0 0 16,-10 0-10-16,0 0 23 15,11 1-13-15,-11-1-8 0,0 0 3 0,0 0-8 16,13 1 6-16,-13-1 4 0,4 2-9 0,-4-2-6 16,10 0 0-16,-10 0 31 0,10 0-31 0,-10 0 29 15,14 0-9-15,-14 0-19 0,14 0 1 16,-8-2 9-16,-6 2 2 0,13-1-3 0,-5 1 6 15,-8 0-3-15,13-4-5 0,-6 2 7 0,1 1-7 16,-8 1 2-16,13-1 3 0,-6 0-12 16,-7 1 7-16,10-5 2 0,-10 5-2 0,7 0-5 15,-7 0 2-15,0 0 8 0,13 0 3 0,-13 0-6 16,0 0 11-16,7 4-24 0,-7-4 3 16,8 3 1-16,-8-3-9 0,6 3 14 15,-3 1-1-15,1-1 26 0,-4-3-21 0,6 7-4 16,-2-6-6-16,-4-1 5 0,7 6 5 0,-3-5 6 15,-4-1-6-15,3 6 6 0,-3-6 2 16,7 1 3-16,-7-1-3 0,6 3 13 0,-6-3-5 16,11 0-3-16,-11 0 3 0,13-2-13 0,-13 2 5 15,15-5-8-15,-9 2 8 0,1 1-2 0,-1-3-3 16,1 4 8-16,1-2-11 0,-2-1 8 16,-2 2 18-16,2-3-13 0,-6 5-2 0,7-3 2 15,0 1-7-15,-7 2 15 0,7-5 0 16,-7 5 5-16,3-1-26 0,-3 1 3 15,7-6 8-15,-7 6 7 0,0 0-17 0,0 0-8 0,7-1 4 16,-7 1 6-16,0 0 3 0,4 8-8 16,-4-1 0-16,0 1 2 0,0 1 8 0,0-1 8 15,0 3-15-15,0 3 2 0,0 0-8 16,0 0-2-16,0 1 2 0,0 2 0 0,0-2 8 16,0 3-15-16,0-1-6 0,-4-2-12 0,4 2-16 15,0-2-35-15,0 0-11 0,0-2-79 16,-4-5-64-16,4-2-118 0,-3 5-509 15,3-3 100-15,-3 2 61 0,3-3 74 0</inkml:trace>
  <inkml:trace contextRef="#ctx0" brushRef="#br0" timeOffset="-20654.49">19897 10751 639 0,'0'-8'274'0,"3"3"-36"0,-3 5-18 0,0-7 3 0,0 7-39 16,4-5-17-16,-4 5-1 0,11-4-2 0,-8 1-46 15,-3 3 17-15,16 0-30 16,-16 0-15-16,15 5 7 0,-5-3-2 0,-1-2-21 16,2 6-5-16,-1-2 16 0,0 3-19 0,1-3-9 15,-1 0 9-15,0 3-22 0,-2 1 2 0,2 2 2 16,-4-3-19-16,-2 3 1 0,-5 2-27 15,-2-3-88-15,-10 8-209 0,2-1-563 0,-5 1 68 16,-9-1 90-16,-2-3 95 0</inkml:trace>
  <inkml:trace contextRef="#ctx0" brushRef="#br0" timeOffset="-10775.31">26606 8966 325 0,'0'0'94'16,"-2"-8"32"-16,-1 3-19 0,3 5 21 0,-6-6-23 15,6 2-10-15,-5-2 5 0,5 6-6 0,-3-6-9 16,-1 0-11-16,1 3-15 0,-3-1-3 16,2 1 3-16,-2-4-10 0,1 5-11 0,-4-4 8 15,2 5 11-15,0-5-24 0,-1 3-5 0,-2-4-8 16,1 5 6-16,-2-4 5 0,1 0-13 15,0 5 7-15,-4-6-12 0,4 4 2 16,0-4 6-16,-4 6 5 0,4-5-6 0,-4 3-7 16,2-5 10-16,-3 6-18 0,1-4 13 0,1 3 7 15,-5-1 6-15,5-4-26 0,-3 4 80 16,-6-2 2-16,5-1-16 0,2 1-14 0,-7 2-1 16,4-3-2-16,1 0 5 0,-3 4-5 0,-4-6-19 15,2 2 4-15,-1 0-3 0,-4 0 2 0,0-1-2 16,4 2-11-16,-6 0 1 0,-2-4 7 15,-3 3-2-15,3-1 5 0,-3 0-11 16,-6 0-4-16,5 1-1 0,-6-3 9 0,-10 2-6 16,-1-6-21-16,4 6 21 0,-4-2-2 0,-1 0 7 15,-2-1-15-15,3 0 5 0,1 0 5 16,6 4 7-16,-8-4-14 0,-2 0 7 0,-3 0-13 16,2 1 13-16,-5 0-8 0,3-4 1 0,-2 6-4 15,-3-2-1-15,1-4-9 0,1 5 1 16,-4 0 10-16,5-2 5 0,-3-3-13 0,4 6 5 15,-2-2-5-15,3-2 8 0,-4 1-3 0,1 1-5 16,2 0 3-16,-2-4-8 0,1 6 5 0,-3-2 3 16,5 2-6-16,-3-1 6 0,0-1-3 15,2-2-23-15,-2 4 10 0,3-2 16 0,0 2-3 16,2-2-2-16,-2 2-1 0,0 1-7 16,-3-3 8-16,6 2 2 0,-3 1 13 15,0-3-18-15,0 2 5 0,3-1-5 0,8 1 13 16,-8 0-13-16,3-1 2 0,-3 0 9 0,11 1-17 15,4 2 9-15,1-4-3 0,-1 3-8 0,2 0 6 16,-17-2-1-16,11 2-7 0,3 3 20 16,0-4-7-16,-14 0 10 0,8 1-11 0,5 6-12 15,1-6 20-15,-3 4-15 0,3-2 23 0,3 1-23 16,-2-2 7-16,1 2 1 0,2 1 2 16,-1 0 3-16,4-1-8 0,3 1-3 15,-3 2 1-15,3-3-1 0,-3 2 11 0,0 1 2 16,-1 0-18-16,-2-2 3 0,3 1 10 0,-3 2-7 15,-4 2-3-15,2-4-1 0,-4 4 12 16,-2 1-14-16,4-2 16 0,-3-1-3 0,-1 3-8 16,1 0 3-16,-15 1 0 0,8-3-5 0,7 6 15 15,-1-6-7-15,1 5-16 0,3-3 10 0,-17 4 16 16,10 1-15-16,-7-2 7 0,8-4 5 16,5 5-15-16,1 0-5 0,0-3 2 0,-3 3 3 15,-10 2 5-15,-1 0-3 0,10-2-15 0,7 2 8 16,-2-1 5-16,2 0 18 0,3-1-16 15,-2 3 11-15,2-2 2 0,-2 1-15 16,3 0 5-16,0 3 3 0,3-3-1 0,-3 1-12 0,4 0 15 16,-1-1-5-16,3 4-2 0,-2-2 4 15,2 2 8-15,1-1-7 0,2-2-8 16,1 3 15-16,1-3-10 0,-1 1 15 0,3 2-12 16,1-3-1-16,0 4-9 0,2-3 4 0,1 0-4 15,-3 1 1-15,3-1 6 0,-1 3 16 16,1-1-11-16,4-1-8 0,-1 1 1 0,-3 1-8 15,7-3 12-15,-4 1-15 0,4 1 18 0,0-1-15 16,-1 4 10-16,1-4-10 0,3 2 18 0,-3 1-16 16,3-4 31-16,0 6-8 0,1-2-15 15,-2 1 13-15,2-4-18 0,2 3 10 0,1 2-2 16,0-2-29-16,2-1 29 0,1 0-3 0,-3 0 5 16,3 1 5-16,3-2-2 0,-2 2 10 15,2 3-11-15,0-3-4 0,0 2 7 16,1-2-2-16,3 3 2 0,0-1 5 0,0 0 6 15,2 1-13-15,-1 3 4 0,2-4-7 0,0 0 13 16,4 1-18-16,-4 0 3 0,3-1 2 16,2 0 8-16,-2-1-16 0,4 1 14 0,-3-2-11 15,3 2 17-15,0 0-11 0,3-2-4 0,-2 0-7 16,-1-2 5-16,3 2-3 0,1-1 3 0,-4-2-5 16,4 2-10-16,-2-3 12 0,2 3-2 15,0-3 0-15,3 2-3 0,0-1 32 0,0 1-32 16,3-2 23-16,1 3 1 0,-1-5-6 15,4 1 3-15,0 1-3 0,2-1 8 16,-2-1-36-16,3 1 13 0,-3-1 0 0,0-1 12 16,3 2 6-16,-3-2-10 0,0 3 2 0,-4-4 8 15,4 0-24-15,3 3 6 0,-7-3 3 0,7 1-75 16,0 1 5-16,1-1 16 0,-1-1 10 16,0 0-8-16,4 1 13 0,0-4 0 0,-4 3 10 15,3 2 8-15,4-1 3 0,-6 0 5 0,2-1-16 16,0 1 15-16,-2-2 14 0,-1 0-11 0,4 2 11 15,-4 0-16-15,0-1 15 16,0 3-10-16,0-3 8 0,0 1 8 0,-3 2-6 16,0-2-5-16,3 1 1 0,0 1-3 0,0 1 12 15,-3-2-20-15,7 1 16 0,-4-2-11 16,4 4 26-16,-1-3-18 0,0 0-13 0,12 3 23 16,3-2-8-16,-2 3 1 0,1-3 9 0,-7 0-9 15,8 3-6-15,-7-5 8 0,-7 1 13 0,-1-1-16 16,1 0 26-16,3 0-18 0,-3-4-5 15,17 8 21-15,-11-5-21 0,-4-2 2 0,18 3-19 16,0-1 24-16,1 3 9 0,2-6-16 0,1 0 0 16,3 2 10-16,0-5-10 0,2 4-3 15,-5 0 6-15,4-4 5 0,-4 2-1 0,-8 0-14 16,-6-3 4-16,-1 0 11 0,19 1 4 16,-1-1-9-16,-11 0 5 0,12 0-11 0,-2 2 6 15,-13-2 4-15,-3 0-25 0,0 0 31 0,0 3-5 16,14-3-6-16,-6 0-7 0,-10 1 3 15,2-1 7-15,-1 0-8 0,18 1 6 0,-13-1-3 16,-1 0 5-16,11 0-18 0,3 1 21 0,-12 3-13 16,-7-2 5-16,2-2-3 0,2 1-10 0,-4-1 6 15,4 0 7-15,-5 2-10 0,3-2 17 16,-3 1-9-16,-1 2-9 0,1-1 6 0,-1 0 8 16,0-2-8-16,-3 0 0 0,0 0-3 0,1 5 21 15,1-4-31-15,-2 0 20 0,1-1 6 16,-1 1-13-16,4-1 0 0,-2 4 15 15,1-4-10-15,1 0 15 0,0 2-7 0,0-2 23 16,-1 0-39-16,4 0 13 0,-7 0-10 0,4 0 3 16,-5 0 12-16,-3 0-13 0,-5-2 3 15,5 0 3-15,-3 2-6 0,-3-2 1 0,0 1-3 16,3 0-6-16,-7-3-1 0,4 2 6 0,-4 0 19 16,1-4-13-16,-1 3 10 0,1-4 11 0,-1 0-1 15,7-1 3-15,-3-2-20 0,3-1 15 16,-3 0-5-16,0-1-8 0,2-3-3 0,-2 3 6 15,-3-3-16-15,-1 1 21 0,0-1 0 0,-5 5-10 16,-1-7 9-16,-2 6-14 0,2-3 17 0,-4-2 6 16,0 0-19-16,0 3 3 15,0-3 3-15,-3 1 0 0,3-3 4 0,-7 2-9 16,4 0-13-16,-4-2 10 0,0-1 5 0,-3-1-8 16,0 2 1-16,0 1 7 0,-4 0-5 0,1 0 2 15,-1 0 11-15,-3 1-18 0,0-1 5 16,-3-1-15-16,-1-1-29 0,-2 4-45 0,-6-1-111 15,-18-21-133-15,3 18-506 0,-14-5 96 0,-3-2 73 16</inkml:trace>
  <inkml:trace contextRef="#ctx0" brushRef="#br0" timeOffset="18820.55">20263 5672 665 0,'0'0'210'0,"0"0"-31"0,0 0-28 16,0 0-2-16,-3-5-14 0,3 5 1 0,0 0-41 16,0 0 7-16,0 0-15 0,0 0-13 15,0 0-7-15,0 0-11 0,0 0-7 0,0 0-3 16,0 0 5-16,0 0-23 0,0 0-12 15,0 0 17-15,0 0-15 0,0 0 18 0,0 0-19 16,13 11 1-16,-13-11-5 0,8 4 8 16,-2-2-3-16,-2 0 2 0,-4-2 3 0,16 0-8 15,-8 0 16-15,2 0-31 0,-1 0 5 0,2 0-17 16,2-2 12-16,-2 0 33 0,0-2-23 0,2-2 16 16,-2 1-16-16,-1-3-5 0,0-1 8 15,-1-5 0-15,-1 4 12 0,2-3-12 0,-7 1-13 16,1-3 41-16,-1 4-51 0,0-3 40 0,-3 0-24 15,-3-1-9-15,-1 0 6 0,-2 1-3 16,-1 3 0-16,0-3 0 0,-6 4-6 0,3 1-4 16,-2 0 20-16,2 1-2 0,-2 4-16 15,0 0 16-15,-1 4-10 0,3 0-14 0,-4 1 11 16,1 5-10-16,-1 3 27 0,1 2-9 0,3 4 7 16,-1 4-2-16,-2 3 10 0,2 3 13 15,4 0-26-15,0 8 15 0,1-1-15 0,2 2 0 16,1 0-2-16,3 2 12 0,0-1-25 0,-4 3 8 15,8-2 14-15,-4 3-7 0,3-5 24 16,-3 1-29-16,3 0 5 0,-3 2-5 0,1-9 7 16,-1 5-1-16,0-2-6 0,0-4 0 15,0 2-8-15,-1-2 5 0,-2-1 8 0,0-2 11 16,-4 1-21-16,3-4-21 0,-2 0-28 0,-1 0-66 16,-4 0-49-16,1-5-136 0,0 2-488 15,-1-4 112-15,1-4 62 0</inkml:trace>
  <inkml:trace contextRef="#ctx0" brushRef="#br0" timeOffset="19351.53">20033 6110 913 0,'5'-7'187'0,"-5"2"-8"0,6-1-35 0,-2-1-6 0,2 0-8 0,5 2-12 0,-4-1-21 16,3-2-2-16,4 0-10 0,2 1-19 16,-1 1 21-16,5 2-30 0,-3-4-4 0,6 3 6 15,2 0-20-15,2-1 7 0,-3 3-8 0,4-1-10 16,-5 1 0-16,-2-2-7 0,-1 2 2 0,1-1 0 16,-1 2-3-16,-3 1-4 0,-3 0-3 15,0-4 10-15,-1 4-16 0,-3 1 11 0,1 0 8 16,-1-2-26-16,-10 2 13 0,14-1-1 0,-7 1 4 15,-7 0 25-15,10 0-21 0,-10 0 16 16,0 0-23-16,6 3 20 0,-6-3 18 0,0 6-33 16,0-6-5-16,-3 8 18 0,3-8-34 15,-3 8 13-15,0-4-10 0,2 2 0 0,-2 0-20 16,3-6 17-16,0 9 14 0,-3-6-14 16,3 3-12-16,3-2 15 0,-3 1 5 0,4 0-10 15,-4-5 5-15,6 6 7 0,2-1-7 0,-2-5 5 16,4 1 3-16,-3-1 5 0,-7 0-11 0,21-1 6 15,-8-4-10-15,-2 2 25 0,-1 0-16 16,-1-3 27-16,-1 0-34 0,-1-1 5 16,0 3 2-16,-1-3 4 0,-3 0-24 0,-2 0 15 15,2 1 9-15,-6 0 7 0,3-2-8 0,-4 0 3 16,-2-1 2-16,-1 3-10 0,-7-2 13 0,4 3-3 16,-3-1-2-16,1 0 0 0,-1 4-3 15,2 0 0-15,-2-2-20 0,3 2-18 0,4 2-8 16,6 0-43-16,-14 3-29 0,7 2-25 15,4-4-176-15,3-1-73 0,0 6-404 0,0-6 82 16,10 4 64-16</inkml:trace>
  <inkml:trace contextRef="#ctx0" brushRef="#br0" timeOffset="19776.24">20762 5928 949 0,'0'0'310'0,"0"0"-13"0,0 0-51 0,0 0-8 16,3-5-36-16,-3 5-20 0,0 0-21 0,4-3-5 15,-4 3-26-15,0 0-17 0,0 0-13 0,14 5 2 16,-8-2-12-16,-2 3-6 0,5-2-17 0,-1 3-1 16,-1 1-14-16,0 0 1 0,-1 2-1 15,2 1-17-15,-2-1-6 0,-2 1-6 0,2-1 2 16,-2 2-17-16,-1-3 7 0,0 0 3 0,-3 1 13 15,5-2-13-15,-5-1-3 0,0 0-12 16,-1 0-8-16,-3-3-6 0,4-4 17 0,-3 5 4 16,3-5-8-16,0 0-2 0,0 0 5 15,0 0-7-15,-13-13 4 0,12 4 6 0,-2 1 2 16,6 0-10-16,-3-3 0 0,1-2 5 16,5 0-12-16,-2-2 12 0,-1 2 8 0,5 0 5 15,-2-1-8-15,0 6-5 0,-2-3 13 0,2 1-13 16,-2 1 5-16,4 2-12 0,-2-2 4 0,1 2-7 15,-1 2 10-15,2-2-5 0,-2 4 13 16,-2 2-31-16,3-4-5 0,-7 5-26 0,14 0-17 16,-14 0-72-16,9 5-41 0,-5-3-111 0,-1 3-593 15,0-3 95-15,-2 5 94 0,2-4 39 16</inkml:trace>
  <inkml:trace contextRef="#ctx0" brushRef="#br0" timeOffset="20011.21">21100 5857 678 0,'4'-4'256'0,"-4"4"-3"0,6-3-48 0,-6 3 0 16,0 0-31-16,0 0-21 0,0 0-12 0,0 0-10 16,0 0-14-16,14 9-9 0,-13-5-8 15,2 4-11-15,0 3-9 0,-3-1-6 16,3 1-15-16,-2 3 13 0,2-2-16 0,0 5-41 15,-3-2-7-15,0 2-8 0,0 0-39 0,0-2-27 16,4 3-75-16,-4-4-89 0,0 3-36 16,-4-7-525-16,4 5 102 0,0-6 41 0</inkml:trace>
  <inkml:trace contextRef="#ctx0" brushRef="#br0" timeOffset="20358.17">21319 5936 824 0,'3'-7'235'0,"-3"7"-4"16,3-4-32-16,-3 4-9 0,1-5-24 0,-1 5-2 15,4-3-13-15,-4 3-41 0,0 0 18 16,0 0-26-16,0 0-20 0,-11-6-2 0,11 6-11 16,0 0-16-16,-20 7-19 0,9-2-6 0,1 0-13 15,0 1 29-15,-1 1-49 0,1-3 7 16,0 4-9-16,-3-2 1 0,6-2-4 0,0 3-8 15,-1-2-28-15,2-2 38 0,2 3-15 0,-2-4 6 16,3 4 24-16,0-3 9 0,3-3 7 0,-1 6 5 16,1-6 5-16,0 0-7 0,4 8 4 15,-4-8 6-15,9 2-18 0,-5 0 5 0,2 2-2 16,-6-4 2-16,12 3-8 0,-6-2 5 16,1 1 4-16,4 0-4 0,-2-1-2 0,-2 2-5 15,3 0 7-15,4-1 1 0,-4 0-24 16,1 4 1-16,-1-4-19 0,0 4-45 0,4 1-55 15,-7-3-50-15,3 2-152 0,-3 2-424 0,6-4 25 16,-6 2 46-16</inkml:trace>
  <inkml:trace contextRef="#ctx0" brushRef="#br0" timeOffset="20626.04">21651 5841 1034 0,'0'-6'320'0,"0"6"-49"0,-3-9-30 0,-1 6-37 15,4 3-9-15,-6-5-16 0,6 5-28 16,0 0-8-16,-15 8-10 0,6 0-25 0,5 0 2 16,-7 4-15-16,5 2-13 0,-1 2-8 0,0 0 8 15,4 2-26-15,-4 0-5 0,6 0 3 0,1 3-26 16,0-3 3-16,4 0-18 0,0-1-8 15,3-2-5-15,-1 1-33 0,4-4-39 16,1 1-51-16,2-5-43 0,-13 0-295 0,15-4-368 0,4 1 63 16,-4-5 124-16</inkml:trace>
  <inkml:trace contextRef="#ctx0" brushRef="#br0" timeOffset="20877.47">21969 5726 645 0,'0'0'258'0,"14"10"11"16,-8-1-44-16,1-3-5 0,4 3-5 0,-1 1-36 16,0 4-15-16,1-5-10 0,2 7-13 15,0 0-13-15,1 2-13 0,-4 0 13 0,1 5-21 16,-7 0-2-16,-1-1-2 0,-7 6-14 15,-7 1-7-15,-9 14-51 0,-10 3-128 0,-4-8-124 16,-11 10-616-16,-7 0 118 0,1-7 2 0,-10-5 98 16</inkml:trace>
  <inkml:trace contextRef="#ctx0" brushRef="#br0" timeOffset="21652.14">19131 6509 806 0,'0'-9'310'0,"0"9"-31"0,0-8-13 0,0 8-36 16,-3-4-25-16,3 4-13 0,0 0-36 0,0 0 3 16,0 0-26-16,0 0-15 0,3 23 4 0,-3-11-27 15,0 0-3-15,4 3-7 0,-4 1 4 16,3 2-17-16,1-2-18 0,0 1 5 15,2 0-13-15,-2-1 7 0,2 1-6 0,1-2 1 16,3-3-22-16,0 3-8 0,0-6 20 0,4 1-12 16,0-4-6-16,3-4 6 0,-3 2-16 0,6-8 16 15,1 2-24-15,-1-4 16 0,1-5-3 16,0 1-7-16,-5-4 7 0,2 0-9 0,-2-4 6 16,-1 1-9-16,-5 1 2 0,0-2-2 0,0 1 15 15,-6 0-11-15,-4 1-14 0,0 2 14 16,0 0 1-16,-4-1-8 0,-2 1 0 0,-2 2 8 15,2 0-11-15,-4 2 0 0,-1 4 11 16,4 2-33-16,-3-2-11 0,3 6 5 0,-3 0 3 0,10 0-98 16,-14 4-9-16,11 0-83 15,0 2-104-15,3 2-467 0,0 1-12 0,6-2 100 16,1 2 89-16</inkml:trace>
  <inkml:trace contextRef="#ctx0" brushRef="#br0" timeOffset="22165.86">19669 6584 949 0,'0'0'251'0,"0"0"-26"16,9 1-7-16,-9-1-34 0,0 0-7 0,0 7-29 15,0-7-17-15,0 8-6 0,0-4-17 0,0 3-3 16,0-1-11-16,0 2-2 16,0 1-30-16,0-1 2 0,0 0-3 0,0-1-7 15,0-1-5-15,0 2 2 0,0-1-20 0,0 0-16 16,0 0 5-16,0-3 1 0,0-4-3 0,1 7 5 15,-1-1-3-15,0-6-7 0,0 0 10 16,0 0-5-16,0 0 0 0,20-9 3 0,-16 2-1 16,2 0-15-16,1 5-7 0,-1-6 22 0,2 3-7 15,-2 1-3-15,1-2 0 16,0 4-5-16,0-3-2 0,-3 4-3 0,2-2 5 0,1 1-5 16,0-2 13-16,-7 4 7 0,14-1-25 0,-14 1 3 15,13 0-1-15,-13 0 6 0,14 1 12 16,-10 3-12-16,2-2 2 0,-6-2-10 15,10 3 0-15,-6-2 7 0,0 4 3 0,-4-5 5 16,10 2 1-16,-7 3-22 0,-3-5 17 0,7 2 6 16,-1-1-1-16,-6-1-4 0,8 4 9 15,-8-4-11-15,10 0-5 0,-10 0 15 0,13-2-7 16,-13 2 12-16,11-4 11 0,-4 4-21 0,-4-4-5 16,-3 4-43-16,10-3-26 0,-10 3 61 0,7-1-30 15,-7 1 13-15,7-2-11 0,-7 2 16 16,6-4-3-16,-6 4 25 0,0 0-7 0,0 0-2 15,7 0-11-15,-7 0 0 0,0 0 5 0,0 0 21 16,0 0-15-16,0 0 7 0,4 6-13 16,-4-6 3-16,0 8-8 0,0 0-15 15,0-1-8-15,0 1-30 0,-4 2-26 0,1 1-62 16,-1 3-122-16,-2-4-21 0,3-1-474 0,0 0 70 16,2-1 40-16</inkml:trace>
  <inkml:trace contextRef="#ctx0" brushRef="#br0" timeOffset="22338.82">20004 6429 709 0,'0'0'238'0,"3"-4"-52"0,-3 4-11 0,0 0-24 15,0 0-21-15,0 0-48 0,0 0-23 0,0 0-98 16,6 13-140-16,-6-1-261 0,1-2-236 15</inkml:trace>
  <inkml:trace contextRef="#ctx0" brushRef="#br0" timeOffset="22560.29">20054 6600 980 0,'0'0'223'0,"4"-7"-39"0,-4 7-20 16,3-2-1-16,-3 2-14 0,0 0-6 15,0 0-15-15,8-3-33 0,-8 3 0 16,0 0-3-16,19 5-5 0,-8 2-23 0,-4-4 8 16,6 4-24-16,1 0 11 0,0 2-10 0,3 0-3 15,-4 0-8-15,5 6-7 0,-5-5-23 0,5 5-24 16,-5-6-2-16,1 2-43 0,-1 1-11 16,0-3-61-16,-1 1-164 0,-3-3-77 0,-2 1-335 15,4-4 39-15</inkml:trace>
  <inkml:trace contextRef="#ctx0" brushRef="#br0" timeOffset="22709.38">20362 6548 911 0,'0'0'327'0,"-21"3"-63"0,5 3-23 0,-2 0-3 15,-5 6-39-15,-4 4-12 0,-1 2-26 16,-6 7-50-16,-3 2-58 0,-2 5-129 0,5 3-337 15,3 2-360-15,1-4 72 0,-1-3 99 0</inkml:trace>
  <inkml:trace contextRef="#ctx0" brushRef="#br0" timeOffset="23470.88">20762 6791 665 0,'0'-9'279'0,"0"9"-10"16,0 0-21-16,0 0-23 0,0 0-25 0,0 0-16 16,0 0-30-16,0 0-1 0,0 0 1 15,0 0-26-15,0 0-5 0,0 0-28 0,0 0-14 16,0 0-9-16,3 18 0 0,-3-18-3 0,3 7-8 15,-3-7-2-15,1 4 10 0,-1-4-12 16,0 6 7-16,0-6-3 0,7 2-2 0,-7-2-13 16,0 0-92-16,0 0 20 0,3-10 16 0,-2 2-13 15,5-2 15-15,-3-5-22 0,4 0 19 16,-1-2-17-16,2-1 18 0,-1-4-5 16,3 2 10-16,1-3-6 0,-2 4 9 0,1-4 4 15,1 5-7-15,-1 1-5 0,-6 0 7 0,6 3 14 16,-3 2 4-16,3-1-7 0,-6 3 2 0,2 1-13 15,1 1-2-15,0 1 3 0,0 4-1 16,0-2 6-16,2 4 4 0,-1 1 1 0,-8 0-23 16,20 7 22-16,-9 1 1 0,2 2-8 0,1 3-2 15,-1 0-4-15,1 1 9 0,0 3-8 0,2 0-8 16,-4 2 18-16,1-3 0 0,1 6-5 16,-1-4-15-16,-3-1-29 0,4 1-17 15,-4-1-44-15,-3 0-69 0,0-5-123 0,-10-2-51 0,7 1-410 16,-1-3 36-16,-3-1 75 15</inkml:trace>
  <inkml:trace contextRef="#ctx0" brushRef="#br0" timeOffset="23628.68">20824 6740 742 0,'-4'-4'327'0,"4"4"-37"0,0 0-22 0,3-8-42 0,-3 8-11 0,18-5-13 16,-8-1-23-16,8 4-33 0,4-3-28 16,3-1-39-16,2 2-97 0,1 0-71 0,3 0-162 15,6-2-558-15,-6 4 97 0,3-6 83 0</inkml:trace>
  <inkml:trace contextRef="#ctx0" brushRef="#br0" timeOffset="23859.22">21446 6559 570 0,'0'0'295'0,"0"0"-55"0,3-5-4 15,-3 5-39-15,0 0-26 0,0 0-20 0,0 0-10 16,0 0-10-16,0 0-11 0,4 15-10 0,-1-8-15 16,-3 2-6-16,0 0-9 0,3 4-9 15,-3-1-1-15,1 3-12 0,-2 2-19 16,2 1-24-16,-2 5-97 0,-2 2 21 0,0 0-98 15,-1-2-115-15,1-3-512 0,-1-2 85 0,1 0 76 16</inkml:trace>
  <inkml:trace contextRef="#ctx0" brushRef="#br0" timeOffset="24129.47">21370 6478 688 0,'0'0'251'0,"0"0"-31"0,-3-5-13 15,3 5-17-15,0 0-29 0,7-4-15 0,-7 4-10 16,17 0-16-16,-10 0-7 0,3 2-3 0,4 2-16 16,-1-1-7-16,1 3-10 0,3-4-13 0,-3 6-2 15,0 1-6-15,2-3-13 0,2 2 1 16,-5 0 2-16,-2-1-31 0,-1-3 1 0,0 3-4 15,-3 1 6-15,0 0 16 0,-1-1-22 16,-5-2-17-16,-1 2-23 0,-4 1-26 0,-2 2-25 16,-1 1-64-16,0-5 30 0,-3 4-197 15,-4-4-22-15,3 0-416 0,-2 0 83 0</inkml:trace>
  <inkml:trace contextRef="#ctx0" brushRef="#br0" timeOffset="24396.29">21801 6484 862 0,'4'-6'294'0,"-4"6"1"0,0 0-14 0,0 0-27 0,3-3-19 15,-3 3-32-15,0 0-24 16,0 0-23-16,0 0 3 0,0 0-14 0,0 0-24 15,0 0-9-15,0 16-25 0,0-9 3 0,0 2-21 16,-3 1-5-16,3 1-8 0,0 3 1 0,-4 3-27 16,4-1-14-16,-3 0-24 0,0 0-38 15,0 2-33-15,-2-1-72 0,2-8-121 16,0 7-595-16,2 1 88 0,-2-7 65 0,0 0 80 0</inkml:trace>
  <inkml:trace contextRef="#ctx0" brushRef="#br0" timeOffset="24656.05">21627 6478 895 0,'3'-3'287'0,"5"-3"0"0,2 0-42 16,0 2-17-16,7-2-13 0,0-4-28 15,6 3-20-15,2-1-22 0,5-2-17 0,4 2 0 16,-2-1-18-16,5 1-12 0,-3 1-27 16,0 0-19-16,-3 3-14 0,-1 2-71 0,-6 0-82 15,-3 0-123-15,-14 4-26 0,10 2-542 16,-7-1 63-16,-3 3 93 0</inkml:trace>
  <inkml:trace contextRef="#ctx0" brushRef="#br0" timeOffset="24858.72">21730 6875 1008 0,'0'0'282'16,"20"-14"4"-16,-10 10-37 0,0-3 4 16,1-1-30-16,3 1-26 0,2-3-16 0,5 1-6 15,0 0-32-15,5-2 3 0,2 0-28 16,2 1-14-16,2 0-16 0,2-1-24 0,4 3-49 15,-1 2-263-15,15-5-612 0,2 0 127 16,1 2 4-16,-10 0 71 0</inkml:trace>
  <inkml:trace contextRef="#ctx0" brushRef="#br0" timeOffset="34044.21">23217 5785 565 0,'-1'-7'256'0,"1"7"-61"0,0 0-3 0,0-7-62 16,0 7 44-16,0 0-25 0,-3-5-34 15,3 5 3-15,0 0-29 0,0-6 6 0,0 6-5 16,0 0 9-16,0 0-27 0,0 0-8 0,0 0 3 16,0 0-26-16,0 0 10 0,0 0-10 15,0 0 23-15,0 0-28 0,0 0-6 0,4 18 1 16,-1-5-11-16,-3-3 21 0,3 5-2 0,-3 3-3 16,0-1-3-16,0 2-15 0,0 2 28 0,0-1-36 15,-3 5 11-15,3 0 14 0,-3 0-24 16,3-1 7-16,0 0 5 0,-1-5-13 0,-2 3-13 15,3-5 8-15,0 2-12 0,0-1 2 16,3-4 0-16,-2 2-1 0,-1-4 12 0,3 1 9 16,3-4-10-16,-2 1-13 0,4-2-12 15,1-1-8-15,1 0-29 0,4-4-22 0,-3 1-90 16,2-7-146-16,4 3-471 0,-3-1 70 0,0-2 106 16</inkml:trace>
  <inkml:trace contextRef="#ctx0" brushRef="#br0" timeOffset="34259.26">23226 5992 847 0,'-6'-4'309'15,"6"4"-14"-15,0 0-19 0,-4-3-143 0,4 3 18 16,0 0-2-16,0 0-36 0,7-10-6 15,-3 8-2-15,7-4-21 0,-2 5-14 0,1-5 1 16,5 3-25-16,1-1-30 0,2 1-39 0,2 1-52 16,-6 2-47-16,7 0-45 0,-5 0-132 15,-3 2 58-15,5 1-501 0,0 3 86 0</inkml:trace>
  <inkml:trace contextRef="#ctx0" brushRef="#br0" timeOffset="34955.44">23538 6093 898 0,'-10'-7'289'16,"10"7"0"-16,-4-2 6 0,4 2-44 0,-3-6-29 15,3 6-17-15,0 0-38 0,0 0 12 0,-3-5-36 16,3 5-5-16,0 0-38 0,0 0 0 16,0 0-13-16,6-10-77 0,-3 8-7 0,-3 2-3 15,7-7 2-15,-3 4 1 0,2 0-13 0,-1-1 2 16,1 2 16-16,-2-4-26 0,2 4 5 0,1-4 10 15,-3 3 1-15,3-5-1 16,-4 4 1-16,3 0-14 0,-5-2 14 0,2 3-3 16,0-1 10-16,1 0-5 0,-4-2 2 0,0 6-2 15,4-7-15-15,-4 7 15 0,0-4 2 0,0 4 9 16,-5-7-14-16,5 7 6 0,-9-1 4 16,9 1-22-16,0 0 0 0,-14 0 10 0,14 0-6 15,-17 4 4-15,10 0 7 0,1 0 7 0,-2 3-12 16,1-1 5-16,1 3 3 0,-1 0-6 15,4-1 6-15,-2 2-6 0,2 3 3 0,3-4 3 16,0 0 4-16,0-1-4 0,5 1-8 16,1 0 7-16,0-2 1 0,1 1 20 0,3-4-31 15,4 1 11-15,0-3 12 0,3-2-17 16,1 0 2-16,2 0 23 0,4-1-23 0,-3 0 7 16,-1-4-17-16,0 2 28 0,-2-2-36 0,-2 1 16 15,-1-2 14-15,1-1-19 0,-3 3-11 0,-5-3 13 16,2 0 5-16,-4 3-13 0,-5-2-5 15,2-1 18-15,-3 4-15 0,0-3 10 0,0 6-8 16,-10-9 3-16,3 8 7 0,0-3-10 0,-3 3 8 16,0-2 5-16,3 3 0 0,-4 0-8 15,11 0-4-15,-13-1-1 0,13 1-15 0,-10-3 17 16,10 3-7-16,-11 4 8 0,11-4 15 16,0 0-20-16,0 0 12 0,0 0 6 0,0 0-6 15,0 0 9-15,0 0 9 0,37-4 8 16,-25 2-18-16,1 0 16 0,1-3-11 0,-1 2 3 15,1 2 4-15,-1-4 7 0,-2 2-14 0,3-1 8 16,-1 2-6-16,-2 0 1 0,-4 2 5 0,3-5-5 16,-1 4-13-16,-1 1-3 0,-8 0 3 15,13 0 13-15,-13 0-10 0,15 4 7 0,-9-2-7 16,0 0-11-16,-2 4 28 0,2-2-20 0,-5 3 8 16,6 1 2-16,-4-1-17 0,-2 3-1 0,-1 3-30 15,3-1-149-15,-3 1 7 0,-4-1-201 16,1 3-425-16,-1-1 99 0,1-4 39 0</inkml:trace>
  <inkml:trace contextRef="#ctx0" brushRef="#br0" timeOffset="35660.29">24126 6016 819 0,'3'-6'332'0,"1"3"-19"0,-4-1-47 0,0 4-13 0,0 0-25 15,6-5-33-15,-6 5-19 0,1-5-20 16,-1 5-7-16,0 0-1 0,0 0-30 0,0 0-18 0,0 0-5 16,0 0-16-16,0 0-10 0,10 16 8 15,-10-14-6-15,3 4-30 0,-3 2-15 16,0-4 2-16,0 2-23 0,3 1 8 0,-3-1-3 16,3-1-2-16,-3 1-5 0,0-6-3 0,2 7-18 15,-2-5 18-15,0-2 2 0,6 3 11 16,-6-3-10-16,0 0-3 0,17-4 10 0,-7-2 5 15,-3 4-2-15,3-4 2 0,-3 3 1 0,4-4-9 16,-1 0 4-16,0 5-6 0,0-4-5 0,-3 1 18 16,3 0-21-16,-3 3 21 15,0-3-13-15,0 4-10 0,0 0 8 0,-7 1-3 16,14 0 7-16,-14 0-12 0,10 0-3 0,-4 2 11 16,-2 3-8-16,2-4 10 0,-1 5 3 15,1-3-26-15,-3 3 20 0,1-2 3 0,-1 2-7 16,0-2 2-16,1 0-3 0,-1-1-7 0,1 3 10 15,0-4-5-15,2 3-5 0,-6-5 2 0,7 5 3 16,-4-3 5-16,-3-2-8 0,11 2 8 16,-11-2 16-16,10 0-14 0,-10 0 8 0,0 0 24 15,13-2-21-15,-13 2-1 0,11-2 11 0,-11 2-20 16,0 0 7-16,7-2-10 0,-7 2 10 16,0 0-12-16,0 0-6 0,10 0 13 0,-10 0-7 15,6 6 7-15,-6-6 2 0,8 3-9 0,-5 1 2 16,-3-4 13-16,7 4-3 0,-1 1 10 15,-2-4-4-15,-4-1-24 0,11 8 3 0,-5-8 2 16,1 1 3-16,0 1-5 0,-7-2 13 16,17-2 0-16,-7 1-11 0,1-1 6 0,-1-3-1 15,0 3-7-15,1-3 15 0,-1 1 8 16,0 0 5-16,2-1-5 0,-7 0-8 0,2 3 14 16,2-3 19-16,-5 3-40 0,3-3-1 0,-3 2 16 15,-4 3 8-15,9-5-90 0,-9 5 7 0,7-4 4 16,-7 4 9-16,4-1-5 0,-4 1 11 15,7-5 28-15,-7 5-36 0,0 0 23 0,0 0 0 16,0 0-13-16,0 0 0 0,4 12 21 16,-4-12-11-16,-1 9 18 0,1-9-27 0,-3 10 6 15,3-4 4-15,-3-1-19 0,3 1-20 16,0 1-18-16,0-7-43 0,0 9-39 0,0-6-156 16,0 3-527-16,0-4 123 0,3 0 53 0</inkml:trace>
  <inkml:trace contextRef="#ctx0" brushRef="#br0" timeOffset="35848.41">24718 5853 875 0,'0'0'302'0,"0"-8"-23"0,0 8-31 0,0 0-20 0,0-4-39 15,0 4-55-15,0 0-19 0,0 0-100 0,0 0-61 16,6 19-172-16,-6-8-529 0,0 2 64 0,3-2 63 15</inkml:trace>
  <inkml:trace contextRef="#ctx0" brushRef="#br0" timeOffset="36192.45">24861 6044 734 0,'0'0'294'0,"10"-1"-99"0,-10 1 43 16,0 0-13-16,0 0-2 0,0 0-51 0,0 0-4 15,0 0-29-15,0 0-11 0,0 0-16 16,0 0 6-16,4 8-26 0,-4-8-7 16,-4 10 4-16,0-3-15 0,-2 3-7 0,5-3-8 15,-2 0-28-15,-3 1 22 0,5-1-12 0,0-3 0 16,-4 2-5-16,2-2 13 0,3-4-19 16,0 7 9-16,0-7-6 0,0 0-5 0,0 0-12 15,0 0 4-15,16-11 8 0,-6 5-7 0,-2-2 9 16,1 1 6-16,0-1-20 0,3-2 30 15,-5 3-13-15,3-1 13 0,1 2-23 0,-4-1-7 16,3-1 4-16,-1 2 0 0,-1 4 3 16,-1-4-7-16,-1 3-3 0,-2-2 10 0,2 2-11 15,2 2-9-15,-8 1 10 0,10-3-11 0,-10 3 14 16,13 4-1-16,-9-1-10 0,3 2-5 16,-1 2-25-16,-2-1-19 0,2 6-40 0,-5-3-47 15,6-1-145-15,-4 3-203 0,1-1-366 0,2 0 70 16,-2-4 125-16,2 1-1 0</inkml:trace>
  <inkml:trace contextRef="#ctx0" brushRef="#br0" timeOffset="36580.08">25267 6042 929 0,'0'-8'340'0,"0"2"-63"0,-3 1-32 15,3 5 4-15,-3-12-27 0,-1 10-22 0,1-4-16 16,-4 3-25-16,7 3-18 0,-14-4-21 0,7 4-5 15,7 0-10-15,-21 4-13 0,11-1-20 0,-3 5 0 16,-1-1-6-16,4 3-7 0,2 0-5 16,-4 2-26-16,5-3 21 0,3 0-29 0,-2-1-2 15,3 1 5-15,2-2-15 0,1-1 22 0,0-6-12 16,4 6-10-16,2-1 15 0,1-5-15 16,-7 0 5-16,18-2 7 0,-9-2-12 0,1 2 4 15,1-1 24-15,1-2-13 0,-4 3 16 0,3-3-6 16,-1 3 23-16,-3-4-53 0,2 3 12 15,-4-1 19-15,1 1-6 0,-2 2 13 16,3-3 2-16,-7 4-15 0,6-4-20 0,-1 2 33 16,-5 2-36-16,6-4 13 0,-6 4-5 0,6-2-8 15,-6 2 3-15,0 0-16 0,10 8 8 16,-9-6-8-16,-1-2 3 0,7 10 3 0,-3-3-9 16,2 0-1-16,1 1-17 0,1 2-9 0,1-3-13 15,-2 0-36-15,6 2-23 0,-2-1-41 0,6-1-52 16,-3-4-160-16,-1 3-377 0,4-5-79 15,-6-1 82-15,2-1 94 0</inkml:trace>
  <inkml:trace contextRef="#ctx0" brushRef="#br0" timeOffset="36808.73">25544 5761 906 0,'0'-4'286'0,"0"4"-43"0,-3-6-15 0,3 6-2 0,0 0-45 15,0 0-4-15,0 0-18 0,0 0-29 16,0 0-10-16,3 19-4 0,-3-10-24 0,4 4-10 16,-1 4 0-16,-2 0-18 0,-1 2 10 0,0 3-18 15,0 3-33-15,-1 3-7 0,0 2-11 16,-5 2-41-16,3 2-79 0,-7 10-313 16,-3-18 108-16,2 7-468 0,4-2 89 0,1-13 62 15</inkml:trace>
  <inkml:trace contextRef="#ctx0" brushRef="#br0" timeOffset="37181.79">25479 6126 790 0,'0'-9'218'0,"0"3"-13"16,0 2 10-16,3-2-31 0,-2 1-15 0,-1 5-3 16,0-8-30-16,0 8-8 0,4-4-10 15,-1-2 10-15,-3 6-33 0,10-3-1 0,0 1-2 16,-2-2-12-16,5 3-44 0,-3 0 12 15,4 0 19-15,2-2-34 0,2 0 5 16,-1 2 1-16,4-5-1 0,-1 4-10 0,0 1 6 16,1-3-14-16,-3 0-5 0,3 0 16 0,-5 1-13 15,1-3 3-15,0 2-9 0,0-3 9 0,-3 0-3 16,-4 3-3-16,1-2-5 0,-1 1 19 16,-4 0-1-16,-2-1-8 0,3 0 6 0,-7 2-6 15,0-1-10-15,0 5-4 0,-7-9 17 0,3 7-18 16,-6 2 18-16,3-2-16 0,-5 2 6 15,-3 2-10-15,1 0 10 0,0 4-1 0,-3 2-9 16,1 1 12-16,4 0-10 0,-4 5-2 0,6-1 7 16,3 2-10-16,3 0 18 0,4-2-2 15,4 2-6-15,7 3-13 0,12-1 16 0,20 5-8 16,10-4-33-16,22 2-67 0,-3-9-258 0,23-2-528 16,2-1 101-16,0-5 86 0,-19-4 85 15</inkml:trace>
  <inkml:trace contextRef="#ctx0" brushRef="#br0" timeOffset="48031.84">27917 5503 793 0,'-1'-3'228'0,"-2"-5"2"0,3 2-38 0,-3 2 36 16,3 4-36-16,-3-10-38 0,3 5 4 0,-4 1 3 15,4 4-20-15,-3-10-5 0,0 7-23 16,-1 0-11-16,-3-1-23 0,0 3 3 0,1-3-10 16,-1 2 0-16,7 2-14 0,-21 2-4 15,8 2-21-15,-1 1 8 0,2 2-7 0,-7 5-1 16,-1 0 5-16,-1 5-17 0,-3 5 17 0,-4 4-15 15,-2 6-2-15,2 3 12 0,-2 0-20 16,8 4-18-16,-7-2 18 0,8 2-6 0,0 1 16 16,4-2-18-16,3-5 6 0,5-4-11 0,5 0 12 15,1 1-14-15,3-5 12 0,0 2-5 16,6-2 8-16,1 5 10 0,4-4-18 16,5-2-7-16,-1-2 19 0,4 0 1 0,2-4-2 15,2-2-19-15,-1 0 16 0,2-7 2 0,3 1 11 16,1-3-18-16,2-1 2 0,-2-5 5 0,3-1 8 15,-4-1-2-15,4-5-1 0,-4-1-2 16,9-5-5-16,3-7 2 0,0-4 13 0,-6-6-5 16,1-4 6-16,-1-2-11 0,-8-1-3 0,2-8 16 15,-3-1-21-15,-6 1-2 0,-5-2 2 16,-3 0 3-16,-2 7 5 0,-8 4-6 0,-2-1-4 16,-10-11-8-16,-2 3 13 0,-3 3-6 15,-7 2-4-15,-4 3-3 0,-3 6 10 0,-6 2 3 16,3 6-21-16,0 5 3 0,6 6 13 15,1 3-11-15,3 2-4 0,-3 3 7 0,6 0-13 16,0 6 8-16,2 4-3 0,-2 3-2 0,3 1-26 16,2 3-23-16,5 3-51 0,4-4-18 0,4 3-2 15,3 3-144-15,3-1-131 0,8 2-447 16,6 2 133-16,4-3 15 0,3 2 79 0</inkml:trace>
  <inkml:trace contextRef="#ctx0" brushRef="#br0" timeOffset="48724.47">29555 5703 734 0,'0'-3'266'0,"0"3"13"0,0-8-112 0,0 8-9 0,0-8-9 16,0 2 17-16,0 6-43 0,-4-7 3 15,4 7-9-15,-4-5-4 0,1 0-8 0,3 5-28 16,0 0-13-16,-10-2 2 0,10 2-12 0,0 0-11 16,-13 2 6-16,2 3 7 0,4-1-25 0,-6 4 8 15,2 2-22-15,-2 3 17 0,-2 3-16 16,-4 3 15-16,1 5 0 0,1 1-15 0,-10 7-8 16,8-1 13-16,4-4-12 0,-6 9 4 0,4-4 0 15,7-4-2-15,0 1-8 0,2-6 11 0,5 0 7 16,-1-1-13-16,3-2 3 15,2 1-8-15,0-2 0 0,5 3 8 0,5-5-6 16,-1 1 9-16,0-2-16 0,7 0 7 0,-3-5 4 16,6 2-1-16,1-4 26 0,1-5-26 0,3 2 8 15,-3-5-10-15,11-2-16 0,-2-2 5 16,4-4 21-16,13-9-15 0,-1-1 2 0,4-4-8 16,-2-2 9-16,1-4 6 0,6-10-1 0,-12 6-9 15,1-4-4-15,2-8 12 0,-7 4-3 16,-8 3 1-16,-4-5-8 0,-1-1 8 0,-7 0-6 15,-6 5-4-15,-7 6 17 0,-1-1-12 0,-5-2 2 16,-3 2 8-16,-13-16-18 0,-6 8 10 16,-7 3 0-16,-6 3-10 0,-10 1 10 15,0 2-15-15,-1 5 4 0,-3 2 14 0,-3 5-16 16,6 5 3-16,5 3 0 0,5 3 3 0,4 3-3 16,5 4-3-16,0 1 3 0,0 0-8 0,-1 6-5 15,3-4-2-15,4 7-16 0,-4 0-8 16,6 4-12-16,3-2-18 0,-1 3-16 0,6 3-38 15,3-6-82-15,-3 4-51 0,-3 1-84 0,12-1-444 16,-2-3 90-16,0 1 70 0</inkml:trace>
  <inkml:trace contextRef="#ctx0" brushRef="#br0" timeOffset="49298.98">28019 5692 652 0,'0'0'246'0,"-10"1"-77"0,10-1-10 0,0 0-11 0,0 0 6 0,0 0-11 15,0 0-10-15,21 7-23 0,-7-7-20 16,6 0-1-16,4 0-7 0,10 0 0 0,7-3-5 16,7 3-8-16,17 0 0 0,3 3-13 15,8-3-30-15,0-3 30 0,2 6-27 0,20 0 4 16,4-2-10-16,-2 5-5 0,-7-3 10 16,-15 1-8-16,-2 0 6 0,-2 0 12 0,-2-1-22 15,0 1-9-15,-7-1 27 0,-3-2-11 0,-10 4 2 16,-12-3-4-16,1 1-8 0,-10 1 2 0,-1-3-10 15,-6 1-5-15,-1-2-5 0,-5 4 28 16,-1-2-8-16,-6-1 11 0,3-1 7 0,-1 0 3 16,-6 0-8-16,4 0-7 0,-5 1 2 0,-6-1 18 15,10 0-16-15,-10 0 1 0,0 0-1 0,0 0-19 16,0 0-14-16,0 0-20 0,0 0-62 16,0 0 1-16,0 0-152 0,0 0-233 15,-27-1-314-15,20 0 79 0,0 1 95 0</inkml:trace>
  <inkml:trace contextRef="#ctx0" brushRef="#br0" timeOffset="49675.04">29455 5528 1000 0,'-4'-6'305'15,"4"6"-18"-15,-6-2-29 0,6 2-25 0,-3-4-28 16,3 4-16-16,0 0-20 0,0 0-28 16,0 0-5-16,0 0 2 0,0 0-33 0,6 13-3 15,-2-6-20-15,3 3 5 0,3 1-2 0,0-1-19 16,1 2-10-16,2 1-12 0,2-1 17 16,1 2-25-16,1 2-5 0,0-3 10 0,1 1-13 15,-2 0 5-15,2-3-17 0,-2 0 2 0,1 1 0 16,-6-4 2-16,0 1 8 0,1-1-15 0,-5-1-10 15,0 0 9-15,-1-2-19 16,-6 2 9-16,-6 0 8 0,-4 2-7 0,-11 3-3 0,-5 3-5 16,-19 7-3-16,-7-1 1 0,-19 4-27 15,-4-1-2-15,-1-2-45 0,-2 3-45 0,16-8-107 16,-20 8-240-16,7 0-390 0,14-9 85 16,3 0 87-16,2-6 46 0</inkml:trace>
  <inkml:trace contextRef="#ctx0" brushRef="#br0" timeOffset="50191.89">28320 5559 980 0,'1'-6'307'0,"-1"6"-25"0,6-3-14 0,-6 3-22 0,4-3-13 0,-4 3-38 16,0 0-14-16,0 0-19 0,6-5-9 15,-6 5-25-15,0 0-8 0,0 0-20 0,0 0-5 16,0 0-23-16,0 0 20 0,-13 11-18 0,8-5-5 16,-7-2 5-16,1 4-25 0,-3-1-3 15,-2 1 8-15,2-1-13 0,0 3-5 0,-3-3-6 16,2 0 1-16,-1 1-13 0,0-1 8 0,4-1-1 16,2-1-12-16,-2 2-3 0,1-4-7 15,4 3 4-15,2-4-1 0,-3 3-1 0,6-4 13 16,-7 2-13-16,9-3 5 0,-7 5-5 0,7-5-2 15,-3 3 4-15,3-3 6 0,0 0-5 16,0 0-11-16,7 10-10 0,-1-6 8 0,1-1 0 16,0 2 0-16,0 2 8 0,3-1-9 0,4 6 6 15,2-3-2-15,2 3-11 0,3 3 18 0,6 3 3 16,11 6-26-16,2 2 0 0,5 4-141 16,0-3-777-16,6 0 88 0,-2-4 57 15,-2-5 93-15,-4-5 81 0</inkml:trace>
  <inkml:trace contextRef="#ctx0" brushRef="#br0" timeOffset="77879.77">26933 5125 537 0,'0'0'220'0,"0"0"-43"16,0 0-75-16,0 0 3 0,0 0 13 0,0-7-67 15,0 7 105-15,0 0-5 0,0 0-15 16,0 0-6-16,0 0-9 0,0-7-14 0,0 7 6 15,0 0 7-15,0 0-28 0,3-2-10 16,-3 2-18-16,4-6 16 0,-4 6-24 0,10-6 18 16,-4 4-18-16,5-1-17 0,-1-1 2 0,8 0-5 15,4-1 2-15,3 1-12 0,6-1 4 0,6 1 4 16,5-1-1-16,1 3-15 0,13-6 5 16,5 4-10-16,0 0 7 0,1 3-2 0,0 0-3 15,3 1-4-15,3 0-4 0,-3 0-4 0,7 1-1 16,-4 3 1-16,4 0-3 0,-4 0 3 0,4 2 4 15,-7 0 6-15,3-2-10 16,-6 2 2-16,3 2 0 0,-1-6 2 0,-2 4-19 16,-1 2 17-16,-2-5-3 0,5 3 3 0,-2-2 1 15,0 0 1-15,5 0 1 0,3 0-5 0,-2-1 17 16,0-3-5-16,0 1-12 0,-3-1-1 16,1 3-14-16,-1-3 9 0,-1-4-2 0,-2 4 10 15,-7 0-5-15,10-3 0 0,3 0 0 0,-3 2-10 16,3 0 5-16,0-2 10 0,-2 2-10 0,-4-4 28 15,-1 4-18-15,-7 0-13 0,7-4 6 16,-12 4-6-16,-5-1 11 0,1 1-11 0,2-4-5 16,0 3 26-16,-2 1-8 0,1 1-8 0,-2-4 3 15,1 2-2-15,-1 1-6 0,-1 1 8 0,-7-1 8 16,-2-1-8-16,-1-1 8 16,-3 3-14-16,-6 3 14 0,-3-6 2 0,-3 2-12 15,-1 1 7-15,0 0 0 0,-4 0 3 0,1 0-6 16,-3-2-12-16,-2 1 23 0,-1 2-13 0,2-2 15 15,-10 1-7-15,13 0 10 0,-13 0-16 16,11 0-14-16,-11 0 14 0,0 0-7 0,10 0-28 16,-10 0-29-16,0 0-107 0,0 0-38 0,0 0-297 15,0 0-323-15,0 0 113 0,0 0 76 0</inkml:trace>
  <inkml:trace contextRef="#ctx0" brushRef="#br0" timeOffset="85784.41">6015 1186 396 0,'-7'-1'136'0,"7"1"-3"0,0 0-15 0,-13 0-18 0,13 0-6 0,0 0-4 15,-12 1-26-15,12-1-3 0,-9 6-7 16,5-2 15-16,-2 5-10 0,2-1-5 0,-3 2-11 16,0 3-15-16,1 1 21 0,-1 0-26 0,0 0-7 15,0 2 1-15,3-2 1 0,-2 1 10 16,2 0 47-16,-2-2-55 0,1-1 6 0,2-2-24 16,0 0 6-16,0-1 36 0,0-1-32 0,2-2 6 15,-2 1 123-15,3-3-72 0,0-4 31 0,-3 9 48 16,3-4-30-16,-4-3 20 0,4-2-48 15,0 0-3-15,-3 5 0 0,3-5 5 0,0 0-15 16,0 0-21-16,-7-13 11 0,7 7-24 16,-1-2 6-16,2-1-11 0,2-1-2 15,-3-2-8-15,0-1 3 0,4-2-5 0,0-1-3 16,-1-1 7-16,0-2-4 0,1-4 0 0,2-2-8 16,-2 0 7-16,6-6-4 0,-3 4-14 0,3-4 1 15,-4 1 7-15,5 0 3 0,-4 8-10 16,-1-2-11-16,-2 5 19 0,3 2-14 0,-3 2 21 15,-1 0-38-15,0 2 20 0,0 1-2 0,1 2 4 16,-1 0-14-16,-3 2 17 0,1 1-15 16,1 1 5-16,-1 0-3 0,2 0 8 0,-3 1 6 15,0 0 1-15,0 5-1 0,4-8-6 0,-4 4-3 16,0 4 9-16,3-5-11 0,-3 5 25 16,0-6-40-16,0 6 5 0,0 0 12 15,0-7 3-15,0 7-5 0,0 0 3 0,1-6-1 16,-1 6-9-16,0 0-1 0,0 0 11 0,3-4-6 15,-3 4 6-15,0 0-1 0,0 0 1 16,0-6-3-16,0 6-3 0,0 0 1 0,0 0 7 16,0 0 0-16,0 0-15 0,0 0-1 0,0 0 22 15,0 0-14-15,0 0 3 0,0 0-3 16,0 0 6-16,0-6-6 0,0 6 9 0,0 0-4 16,0 0 3-16,0 0 0 0,0 0-2 0,0 0-1 15,0 0 1-15,0 0-6 0,0 0 11 16,0 0-5-16,0 0 2 0,0 0-5 15,0 0-5-15,0 0-6 0,0 0 1 0,6-3 0 16,-6 3 7-16,10 0-7 0,-10 0 8 0,15 4-9 16,-2-3 1-16,4 2 5 0,-3-2 5 15,6 2-3-15,1-2 3 0,-1 1-2 0,4 1 2 16,0 0-8-16,-4-1 6 0,4 2 14 0,-3-2-17 16,0 1 8-16,-1 0 10 0,-2 2-11 0,1-1-7 15,-5 0-5-15,0 0-8 0,-3 1 5 16,2-2 21-16,-6 3-21 0,3 0 3 15,-6 1 15-15,-1 4-20 0,-6-3 10 0,-1 4 5 16,-6 0-3-16,0 1 0 0,-5 0 1 16,-4 4-11-16,-5-3-2 0,-1 3-3 0,-2-4 20 15,0 1 9-15,-3 0-4 0,2-3-2 0,4-2-12 16,-3-1 7-16,5 0 7 0,6-2-4 0,-2 0-3 16,2-1 26-16,5-1-19 0,-2 0-2 15,3-2 0-15,2 1 3 0,-1-2-3 0,2 0-2 16,7-1 4-16,0 0-7 0,0 0 16 0,0 0-14 15,-7-7 6-15,7 7-11 0,0 0-4 16,0 0-3-16,0 0-1 0,0 0-7 0,10-8-23 16,-10 8-12-16,4-3-27 0,-4 3 4 0,0 0-42 15,0 0 5-15,0 0-43 0,0 0-18 0,0 0-44 16,20 3 32-16,-17-3-101 16,4 1-443-16,-7-1 24 0,13 0 125 0</inkml:trace>
  <inkml:trace contextRef="#ctx0" brushRef="#br0" timeOffset="86236.4">6425 983 696 0,'0'0'269'0,"0"-5"7"0,0 5-64 0,0 0 1 0,0 0-44 0,0 0-3 15,0-5-28-15,0 5-2 0,0 0-8 0,0 0-31 16,0 0 1-16,17 13-19 0,-11-7-5 16,-1 0-7-16,1 3-3 0,-2-2-23 0,2 2 7 15,-2 1 9-15,2 1-9 0,-1-2-20 16,1 1 16-16,-3 0-18 0,1 0-1 0,-1 1-7 16,0-3-5-16,-3 3-3 0,0-3 5 0,1-1 1 15,-1 0 2-15,0 0 7 0,0-1-12 16,0-1-10-16,-1 0 15 0,1-5-1 0,-3 6-6 15,3-6-4-15,-3 3 4 0,3-3 12 16,0 0-13-16,0 0-10 0,-7-14 20 0,7 7-12 16,0-1 2-16,3-4-10 0,-2-1 11 15,5-2-4-15,-2 2 14 0,2-2-16 0,-1 0 5 0,1 1-12 16,0 0-1-16,1 1 0 0,-3 2 11 16,3 2 5-16,-3-2-16 0,2 3 8 15,-3 0 13-15,1 2-13 0,2 1 1 0,-3 0-9 16,2 0 3-16,-2 1-10 0,-3 4-13 0,10-1-16 15,-10 1-20-15,0 0-20 0,10 9-62 16,-7-3-30-16,-3 1-42 0,3-6-101 0,2 10-488 16,-2 0 73-16,0-1 117 0</inkml:trace>
  <inkml:trace contextRef="#ctx0" brushRef="#br0" timeOffset="86677.14">6828 1019 752 0,'4'-6'192'0,"-4"6"5"16,3-7 26-16,-3 7-16 0,0-5-28 0,0 5 1 15,0 0-29-15,-7-5-26 0,7 5 26 0,0 0-36 16,-14 0 0-16,14 0-25 0,-13 7 0 0,6-2-3 16,-3 1-23-16,3 3-3 0,0 0 0 15,-4 1-17-15,5 1 7 0,-1 0-23 0,1 0 11 16,3-1-11-16,-1 0-10 0,4 0 0 15,-3-2 2-15,3-1-7 0,0 0 15 0,3-2-15 16,1 1-5-16,2-3 9 0,0 0-9 16,4-2-18-16,2-2 18 0,1-2-6 0,4-2 8 15,-1 0 3-15,-1-1-5 0,1-3 2 0,-2 1 11 16,0-2-11-16,0 0-2 0,-4 0 12 16,0 1-7-16,-3-2-8 0,-3 3 10 0,2-3 1 15,-6 2-6-15,0 0-20 0,-3 1 17 0,0 2-4 16,-5-1-8-16,1 2 15 0,-2 1-13 15,-1 1 11-15,-1 1 2 0,-2 1-25 16,3 1 5-16,-1 3 10 0,1-2-36 0,-1 4 8 0,4-3-26 16,-2 4-7-16,5-1-32 0,1 1-6 15,3-2-106-15,0-4 31 0,7 8-46 16,2-7-29-16,2 0-37 0,3-1-103 0,6-1-62 16,0 0 11-16,4-3 51 0,0 2 107 0</inkml:trace>
  <inkml:trace contextRef="#ctx0" brushRef="#br0" timeOffset="88265.99">7170 939 450 0,'7'-3'187'0,"3"-2"-54"0,-7 0 5 0,2 0 59 16,-2 3-38-16,-3 2 10 0,3-6-28 16,-3 6 10-16,0 0-28 0,-3-7 74 0,3 7-28 15,-8-5-31-15,8 5-13 0,-10-3 1 0,1 3-26 16,9 0 7-16,-15 2-17 16,5 0-14-16,0 1-17 0,-1 3 3 0,1 0-9 15,0 2-9-15,-1 2-6 0,1 1 1 0,1 0-6 16,1 1-7-16,1 0-14 0,4-1-4 15,0-1 10-15,3 1-3 0,-3-3-9 0,6 1-17 16,0-1 11-16,0-2-2 0,1 0 9 0,3-1 4 16,-3-2-1-16,3 0-18 0,2-1 11 15,-9-2-6-15,15-3-12 0,-6 0 15 0,-2-2-8 16,0-2 16-16,3 0-3 0,-3 0 13 0,0-1-13 16,-1-1 18-16,-1 2-5 0,1-2-3 15,-2 3 11-15,-1 0-16 0,3 0 6 16,-5-1-9-16,2 4 16 0,0-3-13 0,1 3-2 15,-4 3 0-15,4-5-8 0,-4 5-5 16,0 0 12-16,0 0-4 0,6 14-26 0,-5-3 23 16,1 2-5-16,2 3-8 0,-4 2 21 0,3 6 2 15,-3 2-23-15,0 2 23 0,0 4-2 16,0 3-5-16,-3 2 2 0,0-1 0 0,2 6-10 16,-2-5 0-16,-3 14 5 0,2-10 12 0,-3-6-9 15,3-2 2-15,-2-2-2 0,-1-5 15 16,1-2-13-16,-2-2-3 0,1-2 3 15,1-3-10-15,-1-3 21 0,-3-1-22 0,3-4 32 0,0-3-11 16,1-2-4-16,2-4-4 0,4 0 11 16,0 0-20-16,-14-11 2 0,14-3 5 15,0 1-8-15,3-4 16 0,1-7-3 0,6-4-10 16,0 0-10-16,1-2 5 0,6-9 2 0,4 0 14 16,2 0-11-16,-2 2-3 0,6-1 13 15,-2 1-12-15,2 2-1 0,-4-2 6 0,4 1-6 16,-3 2 6-16,-2-1-3 0,-3 6 0 0,-4 4 7 15,1 0-9-15,-2 0 4 0,-1 0 4 16,-2 5-14-16,-4 0 3 0,3 0 25 0,-4 5-22 16,2 0 7-16,-5 0 8 0,1 0-6 15,-1 3 19-15,-3 1-18 0,0 2-8 16,0 0-3-16,-3 0-2 0,0 3 0 0,-1-1 0 0,-4 2-1 16,2 3 9-16,-1-1-3 0,7 3 18 15,-17 0-23-15,7 2 28 0,0 0-38 0,-1 2-1 16,4 1 6-16,-2 0 5 0,2 4 5 15,-1-1-8-15,5 0-2 0,-3-1-5 0,5 1-9 16,-2 0 19-16,3-4-7 0,3 3-1 16,-2-2-3-16,5-2 11 0,-6-3-8 0,11 3-15 15,-4-3 39-15,-7 0-19 0,19-3 8 0,-5-2 0 16,-4 2 5-16,1-2-5 0,0-1 13 16,1 0-3-16,-1 3 16 0,-4-2-8 0,0 1-21 15,0-1-41-15,3 1 14 0,-7 1-24 16,4 2 26-16,-7 1-16 0,7-6 26 0,-4 5 3 15,-3 1-8-15,0 0 10 0,0 0-23 16,0 0 21-16,0 0 7 0,0 0-7 0,-3 15 0 16,-1-5 7-16,-2 1 0 0,2 3-7 0,-2 1 15 15,1 2-5-15,2 1-8 0,0 1 18 16,0 0-18-16,3-2 3 0,0 0-8 0,0 0 5 16,3-1-5-16,0-4 21 0,0 3 7 0,5-7-33 15,-4 1 10-15,5-1 1 0,1-5 7 16,2 0 2-16,4-5 13 0,2-2-23 0,5-2-2 15,0-5 15-15,5-2 3 0,-1-1 2 0,1-3 10 16,-1 1-7-16,-6-3 5 0,2 0-8 16,-2 2-8-16,-6 0 3 0,1 3 8 15,-6 0-18-15,1-1 12 0,-4 5 3 0,-1 1 0 16,-2 1 0-16,-1 2-2 0,-6-1-16 0,3 7 8 16,-11-5 15-16,1 6-15 0,-4 2 0 15,-2 2 3-15,-2 1-4 0,-2 4 22 0,3 0-11 16,-1 0-18-16,2 5 13 0,-1-1-10 0,6-1-26 15,-3 1 23-15,5-3-2 0,1 1-11 16,2-2 13-16,-1-1-7 0,6-1-8 0,-2 0 12 16,3-4-7-16,0-4 3 0,3 7 23 0,5-7-14 15,-8 0-7-15,16-2 13 0,-4-3 5 16,1 2-7-16,0-3-16 0,4-3 23 16,-3 2 17-16,3 0-9 0,-4 0-3 0,-1 1 3 15,-2 0 10-15,0 0-10 0,3 2 15 0,-6-1-23 16,0 2 25-16,0 0-30 0,0 0 10 15,-3 2-5-15,-4 1-8 0,12 0 6 0,-12 0-6 16,8 3 1-16,-4 2 9 0,2 0 6 0,-3 0 10 16,0 2-11-16,1 1-4 0,-1-2-8 15,0 3-3-15,2-1 13 0,-2-2 3 0,0 1-11 16,1-1-2-16,-1 0-2 0,0-2 1 0,1 0 4 16,-1 0 2-16,1 0 0 0,3-1-13 15,-7-3 8-15,10 0 8 0,-10 0-9 0,13 0 12 16,-13 0-14-16,15-3 3 0,-9 1 0 0,1 1 0 15,-7 1 12-15,14-4 1 0,-8 4-13 16,1-1-3-16,-7 1 6 0,14-1-6 16,-7 1 5-16,-7 0 3 0,13 1-2 0,-9 2 9 15,6-1 1-15,-6 1-8 0,2-2-2 0,1 1-6 16,0 2 13-16,-3 0-5 0,-4-4 10 16,10 5-10-16,-4-3-5 0,-2 0 8 0,-4-2-1 15,10 3-7-15,-10-3 3 0,10 2 12 0,-10-2-26 16,11-4 27-16,-1 1-6 0,-3-2-15 15,3-1 12-15,1-1-2 0,-1-1 13 0,3 0 5 16,-2-1-8-16,-1 1 5 0,0 0-7 0,1 2-5 16,-2-2 4-16,-2 3 1 0,0-1 7 15,0 1-7-15,-3 2-11 0,2-1 1 16,-2 0 7-16,2 2 10 0,-6 2-2 0,8-3-15 16,-8 3-9-16,0 0 17 0,13 3-12 0,-13-3 6 15,10 6 0-15,-3-2-7 0,0 2 12 16,-3 0 0-16,5 2 3 0,-2-1-16 0,7 1 16 15,-1 3 12-15,8-2-7 0,3 0-28 0,1-1-32 16,9-2-42-16,6 1-90 16,-12-3-262-16,30 1-344 0,-3-4 68 0,-11-2 87 0</inkml:trace>
  <inkml:trace contextRef="#ctx0" brushRef="#br0" timeOffset="89097.16">8251 1917 511 0,'0'0'105'0,"-1"6"69"0,1-6 1 15,0 0-14-15,4 7 13 0,-1-4-41 0,-3-3 15 16,10 5-35-16,-10-5 20 0,14 0-7 16,-4-2 9-16,1-1-43 0,2 0 8 0,1-2-3 15,3-1-17-15,0 0-9 0,-3-2-7 0,3-2-2 16,-6 0 2-16,2-2-10 0,1 0-6 16,-4-1 1-16,-3 1-6 0,3-1-27 0,-6 3 9 15,2-2 11-15,-3 0-15 0,-3 4 15 0,0-2 4 16,-6 3-27-16,2 4 10 0,-6 0 8 15,0 3-18-15,-4 2 5 0,-6 1-16 16,2 3 14-16,-2 3-6 0,-4 1-5 0,3 3-2 16,-6 2 22-16,7 0-20 0,-1 4 13 0,0 0-15 15,8-2 12-15,3 0-5 0,-1 1 6 16,8-1-9-16,-1 0-9 0,4-1 7 0,4 1-5 16,2-4 3-16,5-1 9 0,2-2-94 0,5-2-7 15,6-4-6-15,-1-3-10 0,8-1-23 16,0-1-66-16,0-1-62 0,3-6 46 0,1 2 20 15,-4-5-89-15,-1 4-396 0,-6 0 27 0</inkml:trace>
  <inkml:trace contextRef="#ctx0" brushRef="#br0" timeOffset="89351.06">8756 1781 698 0,'-3'-6'259'0,"-1"1"2"0,4-1 0 16,0 6-28-16,-6-6-28 0,6 3-21 0,0 3-20 15,-4-7-16-15,4 7-15 0,0 0-7 16,0-4-11-16,0 4-7 0,0 0-27 0,0 0-6 16,0 0-6-16,0 0-5 0,17 8 2 0,-10-4-4 15,0 0-19-15,0 0-2 0,3 2 5 0,-3 0 5 16,3-1-20-16,-3 2-5 0,0-3-3 16,3 2 2-16,-3-1-17 0,-3 2 2 15,2 0-5-15,-3 1-7 0,-2 0-21 0,-1 4-39 16,-1-1-55-16,-5 2 1 0,-1-1-127 0,-7-4-102 15,4 9-459-15,0-3 64 0,-4-1 103 16</inkml:trace>
  <inkml:trace contextRef="#ctx0" brushRef="#br0" timeOffset="90877.48">8982 1696 670 0,'0'-2'305'0,"1"-3"4"0,-1 5-6 16,0 0-58-16,0 0-4 16,0 0-29-16,0 0-20 0,0 0-25 0,0 0-24 15,-25 7 3-15,15-1-18 0,-1 5-18 0,1-1-3 16,-4 5-22-16,4 0 2 0,-3 3-10 16,5-3-16-16,-2 2-15 0,4 0 3 0,-1-1 5 15,4 0-11-15,-4-2-17 0,6-2 2 0,-2 2-15 16,3-1 17-16,3-2-27 0,-2-1 7 0,6-1 11 15,0-2-8-15,3-1-6 0,0-1 1 16,4 0 0-16,2-5-11 0,-2 0 8 16,3-2-2-16,4-2-6 0,-1-2-5 0,0-1 3 15,2-1 0-15,1-2-13 0,-2-1 11 0,-1-3-4 16,1 3 1-16,-4-4-5 0,3 1 2 16,-5-3-13-16,1 1 19 0,-2 1 2 0,-1-1 10 15,-3 1 7-15,-2 2-9 0,-1 1 18 0,-1 2-11 16,-3 0 0-16,1 1 8 0,-1 2-8 15,-3 1-5-15,0-1-2 0,-3 2 2 0,3 5-2 16,-6-4-9-16,6 4 19 0,-11 1-5 0,11-1 0 16,-14 8 2-16,4 0-3 0,3 0 1 0,-3 3-16 15,3 0 14-15,0 3-9 0,1 0 11 16,2-1 2-16,-3 1-13 0,4 3 1 0,2-5 7 16,1 1-3-16,0 1 1 0,1-3-8 15,5 1 13-15,-1-2-16 0,4-1-5 0,1-2 8 16,1-2-13-16,-1-1 5 0,3-1-5 15,5-3 0-15,-5-2-5 0,8-1 3 0,-3 0 10 16,1-4-8-16,2-2 5 0,0 0-13 0,-4-1 14 16,0 0-9-16,0-2 11 0,-3 2 7 15,-1 0 21-15,-3-1-8 0,1 2 31 0,-4 1-25 16,0 0 9-16,-1-1-4 0,1 3 4 0,-3 0 4 16,-1-1 6-16,0 3-17 0,-3 0 0 0,0 4 13 15,0-6-11-15,0 6-12 16,0 0 2-16,0 0-7 0,0 0 12 0,-23 7 3 0,16 0 10 15,3 0-22-15,-5 3-14 0,4 1 10 0,-2 2 4 16,-2-1-4-16,5 2-2 16,-2 0-5-16,1-2-5 0,2 0 2 0,0-1-12 15,3 0-1-15,-3-1-22 0,3 2 7 0,3-5 2 16,-3-1 1-16,3 1-3 0,5-4 18 0,-2-1-10 16,1 1 13-16,-7-3 12 0,17-3-12 15,-7 1-16-15,0-1 36 0,1-2-17 0,-1 2 17 16,3-2-13-16,-5-1 5 0,2 2 14 0,-3 0-11 15,2 0 7-15,-1 0 1 0,-4 2 10 16,2 0 13-16,-6 2-36 0,10-5 15 16,-10 5-18-16,6-1 16 0,-6 1 5 0,0 0-8 15,0 0-3-15,15 3-9 0,-9 0 9 0,-6-3 6 16,4 4-6-16,3 0-4 0,-4 0-3 16,1-2 5-16,-4-2-5 0,6 6 7 0,-2-4-9 15,-4-2 7-15,6 4 2 0,-6-4 11 0,0 0-3 16,11-1-7-16,-11 1 15 0,10-6 0 0,-6 4-6 15,2-1-12-15,2 0 18 0,-2 0 15 16,-6 3-17-16,7-6-3 0,-4 5 2 0,-3 1-2 16,7-4 5-16,-7 4-5 0,6-2-8 0,-6 2 10 15,8-1-7-15,-8 1 2 0,0 0-2 16,10 0-3-16,-10 0 2 0,7 4-4 16,-1-1-3-16,-6-3-8 0,8 5 16 0,-4-3 10 15,-4-2-13-15,9 3-8 0,-9-3-4 0,11 3 4 16,-11-3 6-16,0 0-3 0,17-10 13 15,-11 3-19-15,2-4 6 0,-1-5 13 0,2-2-10 16,1-3 2-16,-2-8 3 0,2 0-14 0,0-2 4 16,-2-2 17-16,1 1-10 0,-2 2-7 0,3-1 25 15,-3 2-21-15,0 5 1 0,-7 5-6 16,4 2 1-16,-1 1 7 0,0 3-18 0,0 1 3 16,-2 1 5-16,2 2-18 0,-3 2 15 0,0 4 0 15,0 3 3-15,0 0 3 0,0 0 20 16,-4 19-16-16,-2-6-4 0,3 6 4 15,-1 3-17-15,1 5 10 0,-1 0 15 0,-3 6-10 0,4 1-15 16,0 0-1-16,-1 1 3 0,1-2-25 16,0 1-3-16,2-7-18 0,1-1-12 15,-3-4-37-15,3-6-7 0,0 1 0 0,0-5 5 16,3-1 20-16,-2-5-2 0,5-2 13 0,-3-4 12 16,-3 0 49-16,0 0 3 0,14-8 22 0,-10 3 1 15,2-3 7-15,1-3 11 0,-4 2-3 16,1-2 13-16,3-1 2 0,-3 1-7 0,2 0 18 15,-3-1-11-15,1 2 0 0,-1 2 3 0,0-1-10 16,2 1 8-16,-2 2-19 0,-3 0 0 0,4 1 9 16,-1 0-14-16,3 2-5 0,-3-2 11 15,4 2-6-15,-2 0-2 0,1-1 0 0,4 1-6 16,0-3 11-16,-2 2-8 0,5-1 6 16,0-2-11-16,1 0 10 0,-1-1-7 15,2 0 10-15,2-4-3 0,0 4-4 0,-1-5-17 16,-1 3-6-16,-2-1 30 0,1 0-6 0,-1 1-4 15,-2-1 28-15,-4 0-28 0,0 4 20 0,-1-1-3 16,-2 1-9-16,3 1 17 0,-7 0-25 16,3 0 4-16,-3 0-4 0,0 6 5 0,-6-5-3 15,6 5-20-15,-11-1 20 0,11 1 8 0,-14 6-3 16,3 0-10-16,-2 2 1 0,3 1 1 0,-1 3 6 16,1 2-8-16,1 1 3 15,-2 2-13-15,4 0 0 0,1-1 2 0,2 2 11 16,4-2-11-16,0-1-7 0,3-2-5 0,7 0-8 15,0-2 2-15,8-2-20 0,9-4 5 0,1-1-64 16,9-2-48-16,4-4 12 0,4 0-20 16,17-7-115-16,-19 3-116 0,2 1-424 0,6-4 66 15,-12 1 105-15</inkml:trace>
  <inkml:trace contextRef="#ctx0" brushRef="#br0" timeOffset="91235.49">8294 2666 880 0,'8'-8'279'0,"-1"2"-18"0,9-1-38 0,8-5-24 0,17-7 1 16,7-3-46-16,20-7 25 0,5-5-36 15,5 3-17-15,8-3-3 0,-1 1-34 16,4-2 11-16,7 2-85 0,6-2 60 0,0-2-17 16,-1 4-1-16,4 3-6 0,-9 0-2 0,2 3-9 15,-9 0 9-15,-3 3-16 0,-8 0-4 16,-15 9 6-16,-6-2-9 0,-5 5-3 0,-11 4-18 15,-6 2-38-15,-12 1-31 0,-3 5 20 0,-7 0-66 16,-9 3-36-16,0 2-102 0,-11 6-574 16,-3 1 57-16,-11 7 61 0</inkml:trace>
  <inkml:trace contextRef="#ctx0" brushRef="#br0" timeOffset="91519.56">8558 2813 619 0,'25'-11'202'0,"-3"4"11"15,9-5-32-15,17-10-7 0,18-6 47 0,9 1-109 16,3-6 19-16,4-2 7 0,7-5-36 0,1 5 54 16,8-3 1-16,1 1-17 0,0-1-7 0,-3 1-12 15,4 2-37-15,-8-1 24 0,-4 2-14 16,-2 2-9-16,-4 2-29 0,-4 3 13 15,-2 3-12-15,-18 5-4 0,-7 6-6 0,-10 0 6 16,-10 2-14-16,-6 5-9 0,-5 0 4 16,-3 0-14-16,-4 2-5 0,-6 3-12 0,0-1-16 15,-7 2-23-15,0 0-61 0,0 0-202 0,-17 17-546 16,-1-4 51-16,-1-4 91 0,-2 2 83 0</inkml:trace>
  <inkml:trace contextRef="#ctx0" brushRef="#br0" timeOffset="132177.33">2281 4803 558 0,'0'0'145'0,"-3"-3"9"0,3 3-64 16,-6-5 27-16,6 5 11 0,-4-3-28 0,4 3 79 15,0 0-5-15,-7-6-48 0,7 6-6 0,0 0 16 16,0 0-44-16,-3-2 21 0,3 2-16 16,0 0-10-16,0 0-13 0,0 0-12 0,0 0 12 15,-4-5-13-15,4 5 3 0,0 0-18 0,0 0 11 16,0 0-16-16,0 0-16 0,0 0 8 15,0 0 6-15,0 0-16 0,0 0 10 0,0 0-15 16,0 0-10-16,0 0-1 0,0 0-7 0,0 0 16 16,0 0 2-16,0 0 5 0,0 0-23 15,0 0 10-15,0 0 3 0,6 18 2 0,-1-12 3 16,-2 0-18-16,-2 1-5 0,5 2 13 16,-3 0-3-16,-2-2 7 0,5 2-14 0,-3 0 2 0,0-1 20 15,2 1-9-15,-2 0-4 16,1 1 6-16,2-2-8 0,-3 0 3 0,1 1 0 15,2-1-21-15,-2 0 18 0,0 2 3 0,2-3-8 16,-2 1 7-16,-1 2-2 0,1-3-5 16,2 1 11-16,-1-2-11 0,1 2-6 0,-2-1 17 15,2-3-16-15,-3 2 10 0,0-1 0 0,5-1 5 16,-5-1-74-16,1 2 3 0,2-3 9 0,-2 3 1 16,2-4 3-16,2 0 22 0,-8-1-10 15,16 0 3-15,-6-1 25 0,2 0-12 16,4-6-1-16,1 1 11 0,7-1 23 0,-3-3-28 15,9-5 12-15,12-3 11 0,2-3-6 16,4-4 11-16,-1-3 2 0,5-1-25 0,6-11-8 16,0 0 23-16,-1-2-2 0,2-2-3 0,-1 1 13 15,1 2-18-15,5-5 5 0,-3 3-3 0,1 3-2 16,0-2-8-16,2 1 11 0,-2 3 17 16,0-3-20-16,-1 2 10 0,-2 3 10 0,-2-3-20 15,-11 10 15-15,1-1-7 0,-2 3-1 0,-1-1 6 16,-7 1-18-16,-6 7 23 0,-6 4-8 0,-2 2-10 15,-6 2 0-15,1 1 10 0,-2 1 20 16,-5 2-12-16,-1 4 10 0,0-2-18 16,-2-1-2-16,1 3-1 0,-5 0 9 0,2 2-6 15,-2 0 0-15,3-3 18 0,-7 5-21 0,0 0 11 16,0 0-31-16,0 0-18 0,0 0-22 16,0 0-29-16,0 0-34 0,0 0-73 0,-24 13-75 15,17-5-525-15,-7-2 106 0,4 4 51 0</inkml:trace>
  <inkml:trace contextRef="#ctx0" brushRef="#br0" timeOffset="132990.08">2582 4438 558 0,'0'0'194'0,"-6"-2"-10"0,6 2-10 0,0 0-23 0,-11 0 8 0,11 0-33 16,0 0-4-16,-13 0 6 0,13 0-38 0,0 0 7 15,-10 2-15-15,10-2-2 0,0 0-14 0,-11 4 3 16,8-3-2-16,3-1-14 0,-4 7-19 16,1-4-9-16,3 3 27 0,0-2-6 0,0 4-8 15,0 0 21-15,0 1-23 0,3 3 0 0,-3-1 15 16,3 0-18-16,1 1 8 0,-1-1-10 0,0 0 17 15,2 0-9-15,-2-2-1 0,-2 0-5 16,2-1-15-16,3 0-5 0,-3 0 20 16,-3-1-2-16,4-3-21 0,-4 1 42 0,3-2-22 0,0 3 32 15,-3-6-39-15,5 7-49 0,-2-6-5 16,-3-1-17-16,3 4-3 0,-3-4 28 0,10 0 15 16,-10 0-10-16,14-4 3 0,-4-2 9 15,7-4-1-15,10-5-1 0,12-4 16 16,8-6-13-16,1 0 0 0,11-11 12 0,5 0-9 15,-2-3 71-15,6-4-8 0,0 0-7 0,4-2-11 16,3-1 9-16,0-2-14 0,-3 3-7 0,0-3 7 16,-3 1-10-16,-2 2-10 0,-2 2 18 15,-6 6 10-15,-14 6-30 0,-2 5-1 0,-5 1 5 16,-10 4 3-16,-4 8-5 0,-4 1-7 0,-6 2-1 16,0 0 3-16,-4 5-16 0,-1-2-15 15,0 2 10-15,0 0-15 0,-2 1-7 0,-4 0 25 16,-3 4-11-16,11 0-14 0,-11 0-9 0,0 0-22 15,0 0-52-15,0 0-120 0,0 8-59 16,3-4-542-16,-3-1 76 0,0-3 108 16</inkml:trace>
  <inkml:trace contextRef="#ctx0" brushRef="#br0" timeOffset="135339.9">2607 9118 575 0,'0'0'162'0,"0"-7"12"15,0 7-23-15,0 0-10 0,0-5-6 0,0 5-22 16,0 0-6-16,0 0-22 0,0 0-16 0,0-6 10 16,0 6-10-16,0 0 6 0,0 0-4 15,0 0-12-15,0 0 0 0,16 10 0 0,-13-4-5 16,1-3-11-16,1 4 1 0,1 0-11 0,0 3 10 16,1-3 1-16,-3 1-11 0,3 2-10 15,-1-2-7-15,1 1 4 0,-3-1-7 0,2 2 13 16,2-1-14-16,-2 3-4 0,-2-5 13 0,2 2-4 15,-2-2-14-15,2-3 7 16,-3 3 13-16,2 1 0 0,-2-5-20 0,1 3 10 0,-1-5-13 16,0 5 30-16,1-3-7 0,-4-3-20 15,13 2 2-15,-5-3-5 0,-8 1-8 0,23-5 19 16,-10-2 19-16,2-5-35 0,4 0 8 16,6-5 7-16,6-10 8 0,2-3 0 0,2-2-18 15,2 3 20-15,-1-5 9 0,4 0-27 0,1-3-2 16,10-5 10-16,-10 9 11 0,4-1-16 15,6-5 0-15,-9 9 8 0,1-1-18 0,-5 4 12 16,-1 3 4-16,-7 2-4 0,-5 9 6 0,-4-1-8 16,-1 6 11-16,-3-2-32 0,-3 2 9 15,-3 1-6-15,1-1 10 0,-1 4-12 16,-4-2 7-16,0 3 3 0,-1-1 23 0,-6 4-21 16,11 0-12-16,-11 0 5 0,0 0-6 15,0 8-9-15,0-8-19 0,-3 10-40 0,-2-3-13 16,-1 1-126-16,-1-6-84 0,-2 11-436 0,-2-3 37 15,1 4 125-15</inkml:trace>
  <inkml:trace contextRef="#ctx0" brushRef="#br0" timeOffset="136079.2">2425 9318 563 0,'0'0'189'0,"0"0"52"0,-6-2-34 0,6 2-20 0,-4-5 5 16,4 5-3-16,0 0-33 0,0 0-7 0,-4-3 4 16,4 3-37-16,0 0-11 0,0 0 0 15,0 0-49-15,0 0 23 0,0 0 1 0,0 0-32 16,0 0 6-16,0 0 7 0,0 0-9 0,14 14-9 15,-10-10-5-15,2 3-17 0,1 1 10 0,0 0 12 16,0-1-10-16,3 2-7 0,-3-2-3 16,3 4-2-16,0-1-9 0,0-2-17 0,1 2 41 15,-1 1-28-15,0-1-8 0,1 1 23 0,-4-4 0 16,3 0-16-16,-3 1-1 0,3-4 4 16,-3 3-20-16,-1 0 30 0,1 1-17 15,1-5 17-15,-2 4-5 0,1-2 6 0,-3-3-21 16,2 2 15-16,-2 0 8 0,3-2-10 0,-1 4-3 15,-6-6 3-15,10 2 18 0,-6-2-16 16,-4 0-20-16,18 0-5 0,-6-2 41 0,6-4-13 16,3-4-11-16,2 1 1 0,4-7 7 0,15-2 6 15,-1-7-24-15,3-3 3 0,4-1 21 16,7-7-11-16,3-3-2 0,4-1-1 0,-1-4-12 16,1-4 8-16,2 3-3 0,-1-5 10 15,1 1-5-15,-5 0-8 0,-1 1 19 0,-1 0-24 0,-6 5 11 16,-13 10 15-16,0 0-21 15,-4 6-7-15,-11 7 23 0,-2 1-11 0,-3 7 6 16,-8 2 10-16,3-2 15 0,-2 6-25 0,-4 2 2 16,2-6 8-16,-5 3-5 0,3 6-3 0,-3-5 16 15,2 5-11-15,-5-2 0 0,-1 3-17 16,6-4 22-16,-6 4-2 0,0 0-3 0,0 0 16 16,0 0-23-16,0 0-6 0,0 0 6 0,-3 14-28 15,3-8 4-15,0-1-45 0,0 2-47 16,-3-3-76-16,2 2-200 0,1 2-507 0,-3-1 100 15,3 1 90-15,-3-1 79 0</inkml:trace>
  <inkml:trace contextRef="#ctx0" brushRef="#br0" timeOffset="154066.52">11618 6759 560 0,'0'0'207'0,"0"0"-4"16,6-2-65-16,-6 2-43 0,0 0-1 0,0 0 24 15,0 0 7-15,0 0-7 0,0 0-41 16,0 0-3-16,0 0 0 0,0 0-7 16,0 0 10-16,0 0-34 0,0 0-4 0,0 0 4 15,0 0 1-15,0 0-11 0,0 0-13 0,0 0 32 16,0 0 14-16,0 0-33 0,0 0 49 15,0 0 39-15,0 0-24 0,0 0 0 0,0 0 3 16,0 0-15-16,0 0-6 0,0 0 3 0,0 0-26 16,0 0-5-16,0 0-25 0,0 0 7 15,0 0-2-15,-10-7 7 0,10 7 1 0,-3-6-21 16,3 6 7-16,-7-2-4 0,7 2 4 0,-6-6-2 16,6 6-7-16,-8-4 2 0,4 0 2 0,-2 2-7 15,3-1-3-15,-4-2 8 0,-1 3-8 16,2-3-7-16,-1 3 12 0,0-4 8 15,-3 3-20-15,0-3 4 0,0 3 6 0,-1-3 0 16,1 3-10-16,-3-1 7 0,-2-1 5 16,2-1-17-16,-4 0-1 0,3 4 18 0,-6-6-15 15,3 5 6-15,-1-3-68 0,-5 0-12 0,2-1 15 16,-3 3 3-16,0-4 2 0,-3 2 16 0,3-2 4 16,-4 3 4-16,2-1 1 0,-2-1 1 15,-3 0 10-15,-3-2 0 0,-1 3 13 0,-2 0-2 16,-3-1-11-16,-12-5 15 0,5 8-7 0,5-4 5 15,-16 0-8-15,3 1-2 0,4 3 10 16,-4-3 7-16,5 1-20 0,5 3 8 0,4-2 10 16,-18-2-3-16,8 3-9 0,-7-2 14 15,10 4-12-15,-13-4 10 0,-1 4 15 0,1-3-10 16,-1 2 6-16,-2 2-22 0,2-5 14 16,-3 4-8-16,3 2-3 0,-2-1 11 0,2-4-14 15,10 5 11-15,4-1 6 0,1 0-17 0,-15 1 6 16,8 0 13-16,9-2-18 0,-6 2 7 0,-11 0 18 15,-3-3-9-15,10 3-6 0,-9 3-6 16,2-1 19-16,-2-1-20 0,2 0 17 0,0 1-8 16,-3-2 11-16,0 4-23 0,4-3-5 0,-5 0 17 15,2-1-15-15,-2 6 26 0,1-5-8 16,1 1-18-16,-1 2 16 0,-3-2-13 0,6 0 5 16,-3 0 10-16,4 2-10 0,6-4 17 15,7 1-14-15,0 0-11 0,-16 1 23 0,-2 2-10 16,1-4 5-16,-4 3 1 0,1-3 1 15,0 1 1-15,-4 4-8 0,4-4 10 0,-4 0-18 16,4-1 1-16,-4 0 7 0,3 5-8 0,-2-4 3 16,2 1 18-16,1 0-21 0,-3 0 3 0,2 1 18 15,-6-3-13-15,3 2 0 0,-3 2 0 16,0-2-23-16,3 0 7 0,-1 0 19 0,2 2 20 16,0-4-26-16,-2 4 1 0,-1-2-1 15,2 0 14-15,-4 1 4 0,1-2-15 0,0 4-5 16,3-4 12-16,0 0-12 0,0 4 8 15,4-4-13-15,0 1-3 0,0 0 10 0,-4 0-4 16,6 0 25-16,-2-2-16 0,-3 1-15 0,6 1 26 16,-4-2-8-16,4 0-18 0,0 1 19 15,0 2-12-15,1-1 9 0,2-2-8 0,7 0 10 16,8 0-10-16,-19 0 0 0,1 0 15 0,14 0-18 16,0 0 29-16,-14 0-29 0,3 0 8 0,7 0 8 15,8 0-3-15,-4 0 0 0,-14 0-5 16,3-2-13-16,7-1 6 0,7 3 27 0,1 0-15 15,1 3-18-15,-1-3 26 0,2 0-15 0,-2 2-11 16,-1-2 5-16,-2 0 0 16,4 1 6-16,-19 0 4 0,11 1 1 0,9-2-11 15,-16 4-12-15,10 0 17 0,10-2-4 0,0 0 14 16,-1 1-2-16,1 3 1 0,4-4-19 0,-4 4 13 16,3-2 0-16,0 1-5 0,2 1 12 15,1-2-20-15,4 1 21 0,0-2-13 0,1 3 18 16,2-2-3-16,1 2 3 0,-1 0-28 0,4-3 12 15,-3 3 8-15,0 3-7 0,6-5 2 0,-3 2 2 16,0 3-4-16,4-3 2 0,3 2-3 16,-1 0-5-16,-1-1 16 0,4 2-3 0,-1 0 8 15,-1 0-18-15,3-1 10 0,0 3-28 16,4-3 31-16,-3 6-14 0,2-4 19 0,4 3-20 16,-2-2 14-16,1 1-17 0,1 1-3 0,1-1 16 15,5 1-6-15,-2-3-5 0,0 3 8 16,3-3 8-16,-1 5-5 0,2-4-6 0,2 3-2 15,0-3 8-15,-2 5-14 0,5-4-1 0,-2 2 6 16,3 1 1-16,0-4 5 0,2 6-2 16,-2-4-3-16,4-1 2 0,-4 2-2 0,3 1-3 15,3-4 11-15,-2 5-1 0,2-6-4 0,-2 5 22 16,5-5-32-16,-4 5 19 0,4 0 9 16,-2-5-19-16,2 5-2 0,-1-4 0 0,1 0 2 15,2 1 1-15,-1-2-1 0,3 1 6 16,1 2-3-16,-4-2 2 0,4 1-4 0,2-2 4 15,-2-2-7-15,2 2 0 0,-1 0 2 16,5-2 14-16,-4 5-6 0,1-5 2 0,7 2-1 16,0 1 1-16,-1-3 11 0,2 2-8 0,1-2-10 15,1 3 8-15,-2-5 10 0,5 2-21 0,-5 3 11 16,2-5-13-16,-1 2 5 0,1 3 0 16,-2-1 15-16,1-3-2 0,-1 3-13 0,-2-2 10 15,1-1-12-15,6 2-6 0,-6 0 11 0,6-1-3 16,-6 1-18-16,7 0 15 0,-6 0 6 15,2 0-11-15,3 0 13 0,-3 3-12 0,3-2 7 16,1-2 7-16,-4 2-17 0,4-2 13 0,-4 1-11 16,3 0-7-16,-2 0 4 0,3-1 14 15,-1 2 7-15,-2 0-2 0,2-1-6 0,0 0-9 16,1-2 12-16,-3 2-5 0,2 0 5 16,-3-1-3-16,3 0-2 0,1-2 6 0,-3 1-6 15,3 1 0-15,-1 0 0 0,0-1 2 0,1 0 1 16,3 3-1-16,-3-4 1 0,2 1-1 15,2-2-2-15,-2 2 3 0,1 0 7 0,1-1-10 16,-2-1 5-16,1 2-2 0,1 0 5 0,-4-1-6 16,2-1-12-16,2 2 7 0,-1 0 8 15,2-1 6-15,-1-2-19 0,2 4 16 16,8-1-21-16,-5 0 15 0,-2-3-4 0,-7 3 2 0,5 0-3 16,12 1 3-16,-9 0-13 0,7 1 16 15,-8-3-6-15,-4-1 6 0,-3 2-11 16,3 0 8-16,-1-1 13 0,1-1-13 0,-2 3 10 15,1-1-12-15,-2 2-3 0,17-1 7 0,-3 2 1 16,-8-2-3-16,0-1-10 0,7 1 10 0,-3-1-3 16,-7 3-12-16,14-3 27 0,-11 0-9 15,-3 1 10-15,0-4-11 0,0 2 6 0,1 1-8 16,12 1 10-16,-6-2-20 0,-7-1 5 0,3 2 8 16,-3-4-6-16,17 4 13 0,-9 0-17 15,8 0 17-15,-6-4-18 0,5 5 13 16,-9-5 5-16,11 2-7 0,-9 2 0 0,-6-4 20 0,15 4-21 15,-6-6 26-15,-11 5-25 0,4-5 5 16,-4 4-8-16,2-3 17 0,0 0-22 16,0 3 8-16,2-2-6 0,-1-3 11 0,0 3-16 15,1 1 8-15,14-3 3 0,-5 1-8 0,-9 1 7 16,19-1-4-16,-12 0 12 0,-5 0-23 0,15 1 18 16,-1 0-2-16,-9-3 5 0,-8 1-11 15,4-1 6-15,11 5-1 0,-5-4 3 0,-6-1-12 16,3 0 4-16,11 1-5 0,-7-1-2 0,-5 0-5 15,12 0 7-15,-7 0 8 0,7 0-5 16,-8 2 2-16,-6-2 1 0,0-2-1 0,3 4 14 16,-3-2-9-16,14-2-4 0,-5 2 4 15,-8 0-4-15,13 0 2 0,5 0 2 0,-2-1-4 16,0 0-4-16,3-2 12 0,-6 0 4 16,7 3-3-16,-4-2-1 0,-3-2-4 0,2 2 8 15,-5-1-2-15,2-1 0 0,-11 1-6 0,9-3 14 16,-8 5-4-16,11-6-9 0,-4 4-13 0,4-2 5 15,-4 2 5-15,3-4-21 0,4 0 31 16,-6 4-7-16,5-4 2 0,-2 0-2 0,-1 3 12 16,-2-3-25-16,-2 0 15 0,1 0 5 0,0 3 11 15,-2-3-21-15,1-2 2 16,-1 0-7-16,5 1-3 0,-3-5 11 0,-1 5-3 16,-2-2 0-16,1 2 0 0,1-2 0 0,-2 2-8 0,-10 1-2 15,-5 0 18-15,-2-1-3 0,0 5 2 16,-1-4-12-16,-2-1 13 0,-1-1 5 15,-1 1-13-15,2 0 2 0,-4-1-2 0,-7 1 0 16,3 0 11-16,0-1-6 0,-3 1-5 0,1-2 15 16,-2 1-12-16,-2-4-1 0,3 3-2 0,-3-1 3 15,-2-1 12-15,-1 0-10 0,-1-3-2 16,0 0-13-16,-4-2-3 0,2 1 31 0,-5-1-18 16,0-1 15-16,0-4-5 0,0 1 6 0,-3-3-11 15,-4 1-5-15,1-2 7 16,-3 0-9-16,-1 0 2 0,-1-2 5 0,-3 1-8 15,-2-7 3-15,-1 2-2 0,-3-1-8 0,-8-11-3 16,-2-1 10-16,-4 2 3 0,-3 0 3 0,-4 0-1 16,-13-13-7-16,-1 5 8 0,-16 0 10 15,-4 0-11-15,-17-1-4 0,-8 2-9 0,-29-8 14 16,-11 10 5-16,-23 1-6 0,-22 8 14 0,-10 5-1 16,-20 4 34-16,-31 11-14 0,-20 10-17 0,-11 7-74 15,-105-5-159-15,-4 16-653 0,-8 11 105 16,2-4 34-16,-25 8 102 0</inkml:trace>
  <inkml:trace contextRef="#ctx0" brushRef="#br0" timeOffset="175224.95">9057 6336 148 0,'0'0'143'15,"0"0"8"-15,0-2-5 0,0 2 28 16,0 0-18-16,0 0-20 0,0 0-13 0,0 0-16 16,-3-6-20-16,3 6 18 0,0 0-12 0,0 0-35 15,0 0 12-15,0 0 9 0,0 0-25 16,-4-3-11-16,4 3-10 0,0 0 8 0,0 0-10 16,0 0 8-16,0 0-4 0,0 0-17 0,0 0-7 15,-20 3 27-15,20-3-15 0,-7 1 5 16,7-1 5-16,-10 5-15 0,10-5 5 0,-8 0-23 15,8 0 8-15,-10 0 15 0,10 0-23 16,-13 1 0-16,13-1 10 0,-14 1-25 0,7-1 20 16,7 0 18-16,-17 0-10 0,10-1-8 15,7 1 3-15,-20-1-8 0,9 1 12 0,-2 0-9 16,2 0 5-16,-2 0-3 0,0-2 3 0,-1-2-3 16,1 4 2-16,1-2 4 0,-1 1-19 15,-4-1-7-15,4 0 12 0,-2-1 8 0,-1 2 18 16,1 0-28-16,-4-4 8 0,1 4 7 0,-2 0-10 15,0-4 10-15,-1 4 11 0,1-2-14 16,-1 3 6-16,0-6 5 0,-3 4-10 0,1 1-6 16,-1-2 8-16,3 1 6 0,-4 0-11 15,-1 0 0-15,-1-1-2 0,2 2-9 0,-2 1 4 16,0-2 12-16,-4 1-15 0,3 1 5 16,-5-2 8-16,5 0-16 0,-3 0 16 0,0 1-3 15,0 0 8-15,1 1-3 0,-1 0 8 0,3-1-18 16,-2 1-16-16,-1 0 19 0,0-3 23 15,1 1-29-15,6 2 3 0,-3 0 3 0,3 0 20 16,-4 0-23-16,4 0 23 0,0 0-26 0,-2 0 8 16,2 0-5-16,-1 0 26 15,-2 0-19-15,0 0-17 0,2 0 23 0,-6 0-8 16,0-1-18-16,1 0 18 0,-1 1-2 0,-3 0 2 0,0-2 10 16,0 2-2-16,0-3 0 15,-7 2 13-15,-1 1-14 0,2-3 9 0,-1 1-26 16,-1 2 10-16,-1-2-2 0,1 2 2 0,-2-2 2 15,3 2-9-15,-4 0 20 0,1 0-3 16,-1 0-2-16,1 0-13 0,0 2-21 0,-1 0 32 16,1 0-4-16,-1-2 9 0,1 1-19 0,-5 1 3 15,2-2 13-15,-1 0-13 0,4 1 8 0,-4-2 15 16,0 2-13-16,3-2 8 0,1 1 0 16,-1 0-23-16,1-2 15 0,-1 1-8 15,1 1 11-15,0-2-28 0,-1 0 7 0,-2 0 6 0,2 2 2 16,-2-1 12-16,-1 0 1 0,3 1-8 15,-3-1-5-15,4-2-10 0,-4 1-3 16,4 2 21-16,-1 0-3 0,1-1 10 0,-1 0-102 0,4 1 8 16,-3-2 18-16,6-1 9 15,0 3 4-15,-2-1 7 0,6 1 13 0,-2 0-13 16,0-2 18-16,4 1-23 0,-2 1 17 0,-3 0 24 16,3-2-18-16,0 2 8 0,0 0-8 15,-4 0-3-15,3 2 19 0,1-2-22 0,0 0 24 16,-3 0 5-16,-5 0-12 0,8 0 6 0,0 0-6 15,0 0-4-15,0 0 21 0,0 0-5 0,-1 0-15 16,1 0 15-16,0 0 8 16,-1 0-13-16,1 0 2 0,0 0 16 0,0 0-36 0,0 0 25 15,0 0-25-15,0 0 21 0,3 0-6 16,-6 0 3-16,2 1 31 0,1-1-9 16,-4 2-17-16,1-1-5 0,-3 2 16 0,1-1-22 15,1 0 6-15,-2 0 18 0,2 2-18 0,-4-3 0 16,2 2 0-16,-1 1 5 0,0-3 10 15,3 1-13-15,-2 2 14 0,1-2-17 0,-1 0 14 16,2 0-10-16,-2 2 2 0,1-2 5 0,1 4 5 16,1-5-8-16,-3 1 6 0,1 4-21 0,2-5 18 15,-1 2-7-15,1 2 4 16,3-2-2-16,3 1 3 0,-7 0-11 0,7 1 19 16,0-1-14-16,0 0-10 0,1 4 18 0,3-5-2 15,-5 4-6-15,6 0 8 0,-2-1 3 16,1 0-31-16,-3 1 23 0,5 3-2 0,-6-2-6 15,1 4 5-15,5-3 1 0,2 0 12 0,-7 1-7 16,6-1-24-16,-4 4 26 0,4-4 5 0,0 0 3 16,1 1-15-16,-2 0-16 0,1 2 10 15,0-3 21-15,-3 1 0 0,4-2-18 0,-2 2 5 16,1-2-6-16,0 4 12 0,0-3-12 0,1 0 9 16,-1 0 25-16,0 0-25 15,2-1-14-15,0 0-9 0,1 1 25 0,3-1-2 0,1-2-6 16,3-1 6-16,-2 1 2 0,2 1 13 15,3-4-18-15,-1 4-5 0,1 1 5 0,1-4-11 16,3 2 9-16,-4 3-6 0,1-2 6 16,3 0 4-16,-6 4 6 0,6-3-13 0,3 2 7 15,-3-2-4-15,1 4 17 0,-2 0-18 0,-1 0 14 16,5-1-11-16,-2 3-5 0,2-3-1 16,1 3 6-16,-5-1-7 0,5 1 12 0,-1 3-3 15,1-3-12-15,0-1 18 0,0 2-11 0,0 1 3 16,2-1-2-16,-1-4-1 0,2 5 6 0,-1 0-1 15,1-5-4-15,0 4 12 0,0 1-10 16,1 1-3-16,2-1 14 0,0 0-14 0,0 0-7 16,3-2 7-16,-2 1-7 0,2 0 0 15,2 1 10-15,-1-1-8 0,0-1 8 0,2 1-7 16,2 2 7-16,-1-3 2 0,1 4 11 16,2-3-13-16,0 1 2 0,2 0-2 0,1 1 3 15,-1-5-3-15,1 5 5 0,2-2 0 0,-2 0-2 16,2 2 2-16,-1 0 8 0,0-1-21 15,1 1 36-15,1-2-10 0,2 3-13 0,0-1-10 16,-1 0 10-16,4 1-2 0,-3 0-24 0,3-3 16 16,-1 2-2-16,2-2-9 0,-1 1 24 0,3-3 10 15,0 2-23-15,1-1 5 0,-2 2-8 16,2-4 16-16,2 2 4 0,-2-3-17 0,3 3 3 16,0-3 2-16,0 3 18 0,3-3-26 0,11 6 0 15,-5-2 11-15,-6-2 2 16,3-1 5-16,8 2-17 0,-4-3 7 0,-7 2-8 15,0-3 13-15,0-1-13 0,12 7 19 0,-9-4-11 16,-3-4-3-16,0 2-12 0,1 1 25 16,2 0-13-16,-3-4-7 0,4 3 18 0,-1-2-18 15,-2 2 4-15,3-2 4 0,2 5-1 0,-5-6 1 16,5 2-1-16,-2 0 26 0,0-2-20 0,-1 2-11 16,1 1 13-16,3-3 0 0,-6 2-15 15,2-1 18-15,0 0-8 0,0 0 0 0,2-2 13 16,-2 1-26-16,-2 1 0 0,2 2 23 15,0 0-12-15,-3-1 4 0,2-3 1 16,0 4-13-16,-1-5 7 0,-1 5 3 0,0 0 0 16,0-1-10-16,0-3 7 0,0 1 11 0,2 5 7 15,0-6-5-15,-1 4-15 0,2-1-2 0,0-3 25 16,2 4-18-16,-2-1-6 0,0-3 6 16,1 4-2-16,-1 0-11 0,2-2 13 0,-2 1-8 15,0 1 24-15,1-3-9 0,0 1-14 0,13 3 20 16,0 3-8-16,-10-4-8 0,-3-3 3 15,3 1 0-15,-4 2 0 0,4-3 0 0,11 3 8 16,-8-2-18-16,-3 0 12 0,0-1 1 16,14 3 7-16,-11-4-13 0,-2-2 8 0,-4 1-2 15,5 2-8-15,-4-4 2 0,4 4 14 16,-1-4-1-16,2 2-28 0,0-2 31 0,14 4-13 16,-9-4 10-16,-5 1 0 0,1-1-15 0,-1 2-8 15,-3-1 23-15,4 0-12 0,-4-2 17 16,3 4 6-16,0-4-26 0,-3 3 10 0,0-3-5 15,0 2-3-15,0 0-2 0,1-2 18 0,-2 1-23 16,-2 1 7-16,2-3 6 0,5 4-16 16,-7-3 21-16,7 1-6 0,-4 1-7 0,2-1 2 15,0 0 1-15,0 1 2 0,2-3 2 16,-4 4-7-16,-1-3 13 0,3 0-13 0,0 3 5 16,1-4 5-16,-2 1-10 0,-1-1 0 0,-1 1 10 15,2 1 5-15,-5-3-10 0,4 1-10 16,-2-1 15-16,-2 1 3 0,3-1-6 0,1 0-4 15,1 0 9-15,2-1-12 0,1 1 13 16,-1 0-8-16,4 0 0 0,-3-4 0 0,2 2 15 16,1 2-22-16,0-1 19 0,-4 1-17 0,4 0-2 15,-4-3 17-15,2 0 0 0,-2 2-10 0,4-2 8 16,13 2-6-16,-10 1 9 0,-3-4-4 16,-4 2-7-16,1 1-5 0,2 0 0 0,-2-4 8 15,14 4 12-15,2-5-23 0,-10 4 13 16,7-2-12-16,-9-1 9 0,-5 3-17 15,0-4 17-15,0 4 4 0,1-4-6 0,-1 3 5 16,0-3-5-16,14 4-3 0,1-4 1 0,-1-2-6 16,0 1 13-16,0 3-5 0,-2-4-8 0,5 0 8 15,0 0 0-15,-2 1 8 0,2-3-13 16,-4 2 2-16,2-2 6 0,-1-4 7 0,-3 6-7 16,0-3-1-16,-5-2 8 0,5 2-10 0,-10 4-10 15,3-3 15-15,4 0-5 0,2-3 3 16,-3 3-1-16,4 2-22 0,-4-2 25 0,3-2-5 15,-2 3-5-15,-7 1 5 0,-5 0 8 0,-2 1-16 16,0 1 11-16,3-1-3 16,-3-1 23-16,2 1-16 0,-3-1 3 0,2 1-4 15,-2 3 1-15,-3-4-9 0,1 0-3 0,2 3 5 16,-3-2-3-16,1 2 6 0,2-3-3 0,-3 1-6 16,0 2 22-16,1 0-3 0,2-3-18 15,1 1 5-15,-4 0 5 0,1-1-8 0,2 5 1 16,-3-5 4-16,3 1-4 0,-3 0-9 0,2-3 9 15,1 3 12-15,-6-1-7 0,3 3-11 16,0-5 13-16,-3 0 8 0,2 2-21 0,-5 1 13 16,3-3-7-16,-1 0-1 0,-5 2 11 0,2 0-16 15,1-2 11-15,-2 3 7 0,5-5-20 0,-7 2 2 16,0 0 18-16,1 2-12 0,2-2 4 16,-4 0-2-16,4 2-2 0,-3-2 9 15,1 1 4-15,2-3-17 0,-3 4 4 0,7-3 20 16,-5-3-13-16,5 6 0 0,-6-2-18 15,5 0 26-15,-5 2-5 0,2-1-26 0,-3 0 31 16,-4 1-16-16,4 0 0 0,-3-1 6 0,-5 2 2 16,2 0-2-16,-2-1 7 0,-1-2-10 15,-2 3-13-15,1-1 57 0,-1-1-11 0,1 1-25 16,-4-2 2-16,1 2-10 0,3-2 23 0,-4-2-13 16,-1 2 11-16,2-1-3 0,-1-2-1 0,0 2 4 15,-2-3 2-15,2-1 5 16,-3 3-33-16,3-2 28 0,-3 2 8 0,-1-4-34 0,1-1 95 15,-3 1-43-15,-1 0-62 0,4-2 13 16,-6 1-5-16,2-3 2 0,0 2-17 0,-3 0 25 16,-3-1-7-16,3-1 14 0,-4-1 11 15,1-1-25-15,-5-2 12 0,2 3-5 0,-4-1-10 16,-1-3 23-16,-2 5-10 0,0-4 10 0,-8-1-21 16,0 0-5-16,1 2 13 0,-11-5-5 15,-4 2 3-15,1-3 5 0,0 4-3 0,-3 0 0 16,6 6 10-16,3 2-20 0,-12-5-2 0,9 5 7 15,0 0-3-15,0 2-5 0,-10-3 8 16,4 1 11-16,6 5-11 0,-13-5 0 16,-1-2 15-16,7 7-18 0,-9-5 14 0,-5 1-11 15,-3 5-8-15,0-4 5 0,-3 5-4 0,-6-2 4 16,2 1 8-16,-3 3 0 0,-3-1-2 16,0 1-11-16,-5 1 1 0,-22 1-4 0,-7 2-12 15,-8 2-2-15,-6 0-55 0,-4 4-2 0,-9 3-74 16,-12-5-156-16,-47 15-469 0,-14 2 80 0,-5-1 46 15</inkml:trace>
  <inkml:trace contextRef="#ctx0" brushRef="#br0" timeOffset="207644.42">2023 4406 294 0,'0'0'146'15,"0"0"66"-15,0 0-17 0,0 0-29 0,0 0-15 16,0 0 8-16,0 0-21 0,0 0-33 16,0 0 10-16,0 0-7 0,0 0-8 0,0 0-21 15,0 0 5-15,0 0-2 0,-4-5-18 16,4 5 5-16,0 0-23 0,0 0-10 0,0 0-33 0,10-8-6 16,-7 1-33-16,4 0 31 15,3-1-25-15,-2-2 1 0,2-5 24 0,3-2-7 16,-2-1-1-16,1-1 10 0,3-6 8 0,-5 0 0 15,4-1 21-15,-1-4-11 0,-3 3-9 0,-2-6-4 16,2 3 3-16,-3 0 8 0,-1-1 5 16,-2 5-10-16,0-2-3 0,-1 3 25 0,-3 4-30 15,0 2 11-15,-4-1-6 0,0 3-5 0,1 5 0 16,-4-2-3-16,0 6-15 0,-3 1 16 16,-3 4-16-16,-1 2 2 0,-7 3 19 0,-6 4-34 15,-4 5 26-15,0 3 0 0,-13 7-13 16,0 4 8-16,3 4 7 0,3 0-7 0,0 1 8 0,1 4 2 15,3-2-18-15,6 1 7 16,0 2 9-16,5-2-11 0,3-1 5 0,6-6 3 16,3 1 5-16,-1 4-18 0,4 1 11 0,4-2-1 15,-2 8 3-15,2-4 2 0,1 7 11 0,3-3-3 16,0 1-13-16,0 3 11 0,3 14 0 16,0-4-1-16,1 0-10 0,0 3 16 0,-1 5-23 15,1-3 25-15,0 5-5 0,-2 7 8 0,-2 15-13 16,0 0 0-16,-3 2 13 0,-4 4-13 0,0 0 5 15,-3 2 2-15,-4 4 4 0,1 2-1 16,2 0-13-16,-3-4 16 0,-2 6-3 16,-2-3-12-16,2-5 12 0,1 2 11 0,-1 4-16 15,-1-4 5-15,3-4-20 0,0-1 17 16,-6-10 1-16,6 2 7 0,0-5-7 0,1-15-3 16,2 0-12-16,-3-5 12 0,1-2 30 0,3-3-22 15,-4-3-15-15,4-5 2 0,-1-7 2 0,2-6 14 16,1-2-11-16,2-6 8 0,-1-2-11 15,3-2 6-15,-2-3-8 0,2-1 7 0,1-6 14 16,0 3-11-16,2-2-12 0,-2-1 27 0,3-2-22 16,-3 2 12-16,3-5-20 0,0-3 20 15,0 5 6-15,0-5-8 0,0 0-11 16,0 0 1-16,0 0 35 0,16-8-25 0,-12 4-10 16,3 0-3-16,0 2 10 0,3-3-15 0,0 3 10 15,0-2-18-15,0 3 8 0,1 1 5 0,3 0 5 16,-1 4-18-16,2-1 18 0,4 4-10 15,-2 1 8-15,1 2-3 0,5 6-10 0,-2 4-1 16,-4 8 4-16,7 6 4 0,0 11 3 0,-6 2-5 16,-2 3 5-16,-2 3-15 0,-4 2-1 15,0 8 11-15,-6 17 5 0,3 2 0 0,-7-14-13 16,-4 17 18-16,0 4-7 0,-2-3-1 0,-4 4 8 16,-1 3-20-16,-2 4 18 0,0-1 2 0,-2 3 2 15,-1 0-9-15,-2-1-1 16,1 1-12-16,0 1 25 0,-1 1-5 0,2-1 6 15,-1-1-14-15,3 0 23 0,0-6-17 0,5-2-3 16,1-5-8-16,5-4 1 0,0-14 9 0,3 0 11 16,3-1 0-16,1-2-6 0,5-5-1 15,1-2 4-15,4-3-20 0,3-3 17 0,1-4 9 16,6-4-24-16,0-5 5 0,2-3-12 0,5-3 20 16,0-8-15-16,-4 0 5 0,8 0 7 0,0-8 14 15,-1-9-9-15,3 6 22 0,1-5 6 16,2-7-40-16,2 3 10 0,-1-4 1 0,3 0 1 15,0-3-14-15,-2-3 1 0,2 4 1 0,0-6 5 16,11 0 3-16,0-3-3 0,-11 2 8 16,-7-2-3-16,2 2 0 0,8-8-3 15,-2 0-20-15,-8 4-20 0,4-8-36 0,1 0-80 16,-8-14-158-16,3 9-459 0,-6-6 101 0</inkml:trace>
  <inkml:trace contextRef="#ctx0" brushRef="#br0" timeOffset="208563.2">467 5311 568 0,'-4'-1'202'0,"4"1"-33"16,-10-6-18-16,3 5-21 0,7 1-14 0,-14 6-101 0,4 1-5 16,-1 3 24-16,-2 7-14 0,-1 3-5 15,0 8 31-15,1-1-25 0,-7 15-1 0,5 1 3 16,2 4 3-16,3 0-5 0,0-1 7 15,6-3 2-15,1-6-9 0,3 0 2 0,3-1 10 16,0 0-5-16,5-5 0 0,-1 1 3 0,3-4-18 16,3-1 15-16,1-9 0 0,3 2 29 0,0-5-29 15,4-5 26-15,-4-2-11 0,4-4-7 16,2-6 2-16,1-3 11 0,3-2-13 0,1-8 2 16,2-3 1-16,4-7 12 0,-3-3-15 0,0-5 15 15,-4-5-13-15,-2 1-7 0,-4-5-21 16,-2-1 21-16,-5-5-8 0,-3-1 2 0,-1 0 11 15,-3 9-23-15,-7 4-21 0,0 2 11 16,-4 0 12-16,-3 5-25 0,-3 2 10 0,-3 7-13 16,-2 0-12-16,-1 3 2 0,-2 5 15 0,-6 4-25 15,1 2-3-15,-1 3 0 0,-4 4 21 0,1 5-19 16,-4-2 4-16,0 10-4 0,0-3-7 16,4 3 13-16,0 2-15 0,7-4-14 0,2 3 24 15,1 1-74-15,7-5-1 0,3 1-30 0,4-6-82 16,-1-1 15-16,8 2-560 0</inkml:trace>
  <inkml:trace contextRef="#ctx0" brushRef="#br0" timeOffset="208987.08">1030 5009 514 0,'0'-6'210'0,"0"6"-5"0,0 0-42 16,0 0-19-16,0 0-3 0,0 0-16 0,0 0-28 15,-6-3 16-15,6 3-21 0,0 0 26 0,-10 10-49 16,3-3-15-16,-1 2-8 0,-1 1 8 0,1 4-14 16,-1-3 4-16,1 6-13 0,-1-3-1 15,5 3 19-15,-3-1-34 0,0 1 8 16,3 1-17-16,1-2 17 0,0 1-5 0,0 1-18 15,2-1 15-15,1 0-10 0,1-1 0 16,2 1 10-16,0-3-9 0,0 3 9 0,1-4-7 16,4 1 4-16,1 0-14 0,-2-3 4 0,7 0 1 15,-4 1-3-15,3-3 26 0,-1 1-32 0,1-2 17 16,4 2-4-16,-3-2 1 0,2-1 5 16,1 3-5-16,-3-3-1 0,0 1 1 0,3 1 2 15,-4-1 11-15,-2 2-16 0,0 2 5 16,-2-1-7-16,-2 3 7 0,-3 3-10 0,-4 1-5 15,-4 4-13-15,-6 7-10 0,-11 13-57 16,-9 1-56-16,-2 2-35 0,-12 6-134 0,-20 2-61 16,19-2-361-16,-2-1 76 0</inkml:trace>
  <inkml:trace contextRef="#ctx0" brushRef="#br0" timeOffset="209316.78">23 6694 673 0,'16'-15'253'0,"-2"2"-7"0,11-7-67 0,12-10 16 0,16-11 2 0,6-6-59 0,6-5 26 0,7-1-31 0,3-3-26 0,4-2 24 16,14-15-31-16,-13 19-11 0,18-18 3 16,-21 13 8-16,-1 3-18 0,-4 3 10 0,-1 2-15 0,-6 2-21 15,-4 5-7-15,-3 3 0 16,-9 10 4-16,-12 5-9 0,-2 1-3 0,-8 7-8 16,-6 4-15-16,-5 5-23 0,-5 1-26 0,-4 7 18 15,-4 1-48-15,-3 0-131 0,0 0-123 0,-17 22-478 16,0-1 38-16,-17 12 56 0</inkml:trace>
  <inkml:trace contextRef="#ctx0" brushRef="#br0" timeOffset="209675.81">39 6892 2083 0,'65'-44'154'0,"7"-4"-16"16,3-4-18-16,4-4-15 0,20-11 18 0,0-4-18 16,0 3-15-16,-17 14-3 0,17-17-6 0,-17 17-11 15,-4-5 4-15,-2 2-13 0,2-6 16 16,-8 8-21-16,4-1-12 0,-6 5-24 0,-2-2 21 15,2 7-7-15,-9 4-4 0,-5 2-2 0,-10 8 11 16,-3 7-21-16,-14 7-11 0,-5 4 42 0,-3 3-34 16,-7 2 16-16,-2 1-23 15,-1 3 23-15,-5 1-3 0,-1 2-21 0,-3 2 6 16,0 0-8-16,0 0-17 0,0 0-27 0,-24 15-48 16,13-3-23-16,-2-8-256 0,-8 17-474 0,8-4 47 15,-4-1 53-15,0 1 95 0</inkml:trace>
  <inkml:trace contextRef="#ctx0" brushRef="#br0" timeOffset="-205039.18">3279 7851 662 0,'-6'-1'144'16,"6"1"-14"-16,-10-6-22 0,4 5-11 0,6 1 11 15,-9-3-9-15,9 3-12 0,-6-4-5 16,6 4-20-16,-6-3-6 0,6 3-15 0,0 0-10 16,0 0 7-16,0 0-17 0,0 0 4 0,0 0 19 15,0 0-31-15,24-5 10 0,-8 5 12 16,8-2-14-16,4 1-11 0,9 1 18 0,8-1-10 16,23-4 3-16,1 4 7 0,9-6-23 15,14 4 10-15,4-4 8 0,0 0 70 0,3-1-22 16,0 4 1-16,4-3-16 0,-4 0 8 15,-4 0-23-15,-19 3 5 0,2 0-20 0,-6 1-3 16,0-1 26-16,-4 1-26 0,-3 0 5 0,-6-1-3 16,-8 3-7-16,-10 1-8 0,-7 0 1 15,0 1 17-15,-6-1-26 0,-4 0 19 0,-1 0-13 16,-5 0 2-16,-1 4-13 0,-1-4-7 0,-4 1 15 16,0-1 5-16,-2 2-17 15,-2-2-14-15,-4 1-10 0,-1 5-94 0,-3-6-54 0,0 0-57 16,6 6-508-16,-6-4 63 0,0-2 48 0</inkml:trace>
  <inkml:trace contextRef="#ctx0" brushRef="#br0" timeOffset="-204356.5">7054 7853 583 0,'3'-10'151'0,"0"8"-10"15,1-4-8-15,7 2-41 0,5-2 16 0,5-1-11 0,6 0-13 0,11 2-12 16,14-7-5-16,9 3-24 15,7 2 24-15,28-3-21 0,13 0 5 0,10 2-10 16,9-1-8-16,39 0 0 0,4 1 6 0,9 2-24 16,-2-1 31-16,7 2-2 0,3 2-49 0,11-4 10 15,2 4 20-15,-9 3-22 0,0-7 17 16,5 4-20-16,-1 2 21 0,-5-3-1 0,-6 1 3 16,-8-3-15-16,1 3-5 0,-1-5 30 0,-9 0-18 15,-34 1-12-15,-5 4 33 0,-6-1-8 16,-3 0-28-16,-3 0 0 0,-5 1-8 0,-6 3 18 15,-24 1-12-15,-6 1-1 0,-11-2-9 0,-14 5-17 16,-14-3 27-16,-13 3-16 0,-10-1-10 16,-8 5-103-16,-15-1-163 0,-5 5-425 0,-17-1 76 15</inkml:trace>
  <inkml:trace contextRef="#ctx0" brushRef="#br0" timeOffset="-119186.95">27955 5903 294 0,'0'0'87'0,"0"0"-21"15,0 0-2-15,0 0 0 0,0 0-23 16,0 0 36-16,0 0-36 0,0 0 3 0,0 0-1 16,0 0 3-16,0 0-10 0,0 0-8 15,0 0 6-15,0 0 6 0,0 0-1 0,0 0-16 0,0 0 10 16,0 10-20-16,0-10 18 0,0 8 15 15,0-1-41-15,0 0 0 0,-3 0 23 16,2 4 5-16,-3-1 16 0,1 2-18 0,0-1-11 16,1 6 8-16,-6-2-17 0,6 3 24 0,-6 3-14 15,0-2 10-15,2 3 5 0,-1-3-13 0,0 2-3 16,-1 0 13-16,-1-1-20 0,2 1 2 16,1-3 11-16,-2 2 10 0,3 2-105 0,-3-3 18 15,1 2-8-15,1-4 5 0,1 1 16 0,-1-2 15 16,2 0 2-16,1 1 6 0,-1-3-16 15,-2-1 23-15,3 1 8 0,1-3-7 16,-4 3 9-16,3-4 6 0,0-1-13 0,2 1 10 16,-2-3-20-16,3 1 12 0,-3 1 6 0,0-3-6 15,2-2 39-15,-2 2 46 0,3 0 0 16,0-6-16-16,-3 9-2 0,3-9 23 0,0 7-10 16,-4-6-92-16,4-1 4 0,0 8 9 0,0-8 9 15,0 0-24-15,4 7 22 0,-4-7 0 0,0 0 8 16,0 4-19-16,6 1 12 0,-6-5 4 15,10 3-13-15,-3-1 6 0,4 2 10 0,2-4-31 16,5 3 23-16,1-2 18 0,3 2-18 0,8-1-2 16,1 0 14-16,0 0-11 0,10 2 14 15,0-4-20-15,0 2 15 0,0 4-9 0,3-3 22 16,-3 1-5-16,4-1-8 0,-4 0 11 16,20 2-14-16,-3 2-4 0,-10-4 0 0,-6 3-8 15,2-4 13-15,17 3-24 0,-12-2 17 0,-5 3 1 16,17-3 3-16,0 3 11 0,-2-4-24 15,2 4 11-15,-2-2-8 0,-12 0 0 0,-5-1 10 16,-2 1-17-16,-2 0 17 0,-4 0-10 0,1-2-3 16,-4 0 19-16,-1 4-24 0,-3-3 0 15,0 1 16-15,-3-2 10 0,-3 0-18 0,-1 2-13 16,-2-2 8-16,2-1 2 0,-6 2 11 0,0-1 13 16,-1 0-32-16,-3-1 19 0,1 1 28 15,-4-2-31-15,-1 4 8 0,4-2-29 0,-3-2 55 16,-7 0 4-16,10 1 9 0,-10-1-29 15,7 1 58-15,-7-1 4 0,0 0-11 0,0 0 6 16,11-1-19-16,-11 1 3 0,0 0 23 0,7-6-33 16,-7 6-3-16,3-4 10 0,0-3-7 0,-1 4-16 15,0-3 6-15,1-3 2 0,0 0-20 16,0-3 15-16,2 1-21 0,1-4 13 0,-2 3-7 16,2-4 5-16,1-5-19 0,1 2 4 0,2 0 15 15,-1-5-24-15,-2 3 21 0,4 0-7 0,-4-1-6 16,2-2 1-16,-1 4 2 0,-1-1-6 15,-1 4 9-15,-2 0-16 0,-1 4 10 0,4-3-7 16,-3 1-8-16,-1 5 15 0,0-4-15 16,-2 4 8-16,2 0-5 0,0 1-16 0,-1 2 36 15,-1-1-5-15,0 0-16 0,-1 2 3 16,3 1 11-16,-3-1-11 0,0 0 8 0,3 2-8 16,-3 4-8-16,3-9 11 0,-2 5-18 0,-1 4 12 15,0-6-4-15,0 6 7 0,0-4-10 0,0 4 2 16,0 0-10-16,4-8 11 0,-4 8 4 15,0 0 1-15,0-5-3 0,0 5-5 0,0 0-6 16,0 0 14-16,3-4 2 0,-3 4-5 0,0 0 13 16,0 0-10-16,0 0-11 0,0 0 8 0,0 0-5 15,0-7-3-15,0 7 3 0,0 0-23 16,0 0-21-16,0 0-43 0,0 0-21 0,0 0-50 16,0 0-37-16,0 0-66 0,-8 13-582 15,2-10 98-15,2 0 67 0</inkml:trace>
  <inkml:trace contextRef="#ctx0" brushRef="#br0" timeOffset="-118580.87">29521 6325 427 0,'0'0'143'0,"0"0"-51"0,0 0 34 0,0 0 15 0,0 0-52 0,0 0 116 0,0 0-21 0,0 0-102 0,0 0 33 0,0 0-25 0,0 0-6 0,0 0 1 16,0 0-8-16,0 0 7 0,19-15-45 15,-12 9 14-15,4 0-7 0,-1-1 3 0,0 0-16 16,4-4-20-16,-4 1 38 0,7 0-25 0,-6 0 5 16,3 2 4-16,-1-2-17 0,0 2 5 0,1 0-2 15,-2-1-3-15,-3 1 13 16,-2 2-14-16,3 2 1 0,-2-2 5 0,-2 3-7 16,1-2-1-16,-1 3-10 0,-2-3-15 0,2 3-5 15,-6 2 25-15,8-5 0 0,-2 4-2 0,-6 1-16 16,10 0 11-16,-10 0-14 0,0 0 9 15,14 6 7-15,-10-4-2 0,2 4-14 0,-2 2 14 16,2-4-1-16,-2 5-2 0,5 1 0 0,-7 1 8 16,4-2-3-16,-2 5-10 0,2-2-3 0,-2 3 6 15,3-1-16-15,-2-1 28 0,-3 4-25 16,4-3 12-16,-2 1 1 0,2-3-6 16,-2 3 11-16,3 1-21 0,-3-5 28 0,2 3-20 15,1-4 7-15,-1-1 3 0,-1 1-2 0,1-1 14 16,-2 1-24-16,-1-4 12 0,4 1-3 15,-4 0 8-15,0 0-10 0,1-3 38 0,-1 2-35 16,-2 0 4-16,2-4 1 0,0 5 2 0,-3-7 5 16,3 4-12-16,-3-4 9 0,1 7 4 0,-1-7-6 15,0 5-44-15,0-5-73 0,0 0-152 16,-1 9 113-16,-5-11-148 0,2 5-418 0,-6-1 59 16</inkml:trace>
  <inkml:trace contextRef="#ctx0" brushRef="#br0" timeOffset="-117426.23">27490 6192 199 0,'0'0'51'0,"0"0"-12"0,7 1-16 16,-7-1 28-16,3 5-18 16,-3-5 1-16,3 3-4 0,-3-3-7 0,3 6-18 15,-3-6 31-15,0 0-26 0,1 4 29 0,-1-4-11 16,3 6-7-16,-3-6 12 0,3 4-38 16,-3-4 33-16,3 5-8 0,-3-5 11 0,2 6-5 15,-2-6 71-15,3 3 28 0,-3-3-7 0,0 0 48 16,0 6-17-16,0-6-49 0,0 0 51 15,0 0-5-15,6 2-39 0,-6-2-35 16,0 0 53-16,0 0-22 0,14-7-21 0,-4 3 22 0,-3-3-14 16,0 0-8-16,3-1-10 0,4-2-13 15,-1-2 12-15,3 2 1 0,-4-1-16 16,5-3-15-16,-2 2 10 0,1-1-17 0,-3 1 12 16,1-1-26-16,-2 3 13 0,0 1 1 0,-2 1-24 15,2-1 0-15,-4 3-66 0,0-1 15 0,-1 1 20 16,-1 1 4-16,-2 0 9 0,2 1-2 15,-3 2-13-15,1-2 17 0,-4 4-14 0,7-5-3 16,-3 0-3-16,-4 5 16 0,3-2-5 0,-3 2-6 16,7-5 11-16,-7 5-10 0,0 0 4 15,0 0 6-15,0 0 2 0,17 6-15 0,-17-6 13 16,7 6 7-16,-4-3 1 0,2-1-8 0,-3 4 25 16,5-2-30-16,-3 2 10 0,2 1-1 0,-2 1-1 15,2 0-4-15,1 0 1 16,0 2 5-16,-3-2-3 0,5 2 16 0,-2 3-13 15,1-3 2-15,2 0 3 0,-1 2-5 0,-2-1 8 16,4-1 17-16,-4 0-15 0,3 3-2 0,0-4 2 16,0 1-15-16,-3-3 7 0,0 3 19 15,3-3-14-15,-3 0 1 0,-3 1 2 0,5-4 5 16,-4 3-2-16,2-1-3 0,-4-4 10 0,3 4-15 16,-2-3-10-16,-1 1 8 0,-3-4 7 0,8 4 0 15,-5-2-8-15,-3-2 21 16,6 5-10-16,-6-5 2 0,4 7 16 0,-4-7 12 15,3 1-40-15,-3-1 2 0,0 0 2 0,4 3 6 16,-4-3 20-16,0 0-3 0,0 0-37 0,3 5 19 16,-3-5-14-16,0 0 14 0,0 0-2 15,0 0 6-15,0 0-11 0,0 0-13 0,3 2 10 16,-3-2-15-16,0 0-5 0,0 0-7 0,0 0-19 16,0 0-30-16,0 0-85 0,0 0-120 15,6 5-492-15,-6-5 65 0,0 0 81 0</inkml:trace>
  <inkml:trace contextRef="#ctx0" brushRef="#br0" timeOffset="-112933.49">28695 6259 217 0,'2'-6'108'0,"-2"6"-37"0,3-3 3 16,-3 3 21-16,6-6-15 0,-6 6-40 0,1-3 7 0,-1 3-14 16,6-5 23-16,-6 5-15 0,6-2-2 0,-6 2 9 15,2-5-25-15,-2 5-2 0,3-3-6 16,-3 3 26-16,6-3-26 0,-6 3 19 16,0 0-16-16,1-5 28 0,-1 5-23 0,0 0-8 15,8-2-10-15,-8 2 5 0,0 0 24 0,0 0 30 16,2-5-16-16,-2 5 1 0,0 0-3 15,0 0 28-15,0 0 0 0,0 0-4 0,0 0-30 16,0 0 1-16,0 0-15 0,0 0-3 0,0 0 8 16,0 0 5-16,0 0 10 0,0 0-31 0,0 0-23 15,0 0 31-15,0 0-12 16,0 0 7-16,0 0-3 0,0 0 11 0,-17 8-32 16,14-2 17-16,1-2 14 0,-4 2-12 0,0 1-16 15,-1 1 21-15,3-1-33 0,-6 2 20 16,0 0-5-16,0 2 3 0,-1 3 2 0,1-4-26 15,0 3 19-15,-1 0 4 0,1 2-4 0,-3 1 2 16,2-4 2-16,-2 5-2 0,3-2 0 0,-4 3-2 16,4 1 22-16,-1-1-9 0,1 0 12 15,0-2-13-15,-1 0-20 0,4 0 7 0,-2 0 0 16,2-1 11-16,2 1-13 0,-5 3 5 0,1-4 10 16,2 4 6-16,0-1-6 0,0-1-10 15,3 0-5-15,-2 0 0 0,1 0-11 16,0 0 44-16,0-1-25 0,-1 2-8 0,3-1-13 15,0 0 10-15,-1-3-17 0,1 3 30 0,0-5 0 16,3 2-3-16,-2 1-2 0,2-4-5 16,-2 3 0-16,2-3 8 0,0 1-6 0,0-1 3 15,0-1-2-15,0 0 2 0,2 2 5 0,-2-3-18 16,1 0 28-16,0-1-17 0,-1 0 25 0,3 1-21 16,0-3 16-16,-3-2-5 0,4 5-5 15,-4-3-6-15,3 0 1 0,0-3 7 0,3 4 3 16,-1-3 18-16,0 2-26 0,-3 1 31 0,4-5-26 15,-2 4-5-15,2-3 8 0,2 3 69 16,1-4-11-16,-2 2 9 0,0-2-1 0,4-1 3 16,-4 0-39-16,6 4 19 0,-3-4-6 0,0-1 6 15,-3 0-14-15,4 0 1 0,-1 0 10 16,3-1-29-16,-2-4 17 0,-1 4-19 16,3 0 13-16,0-5-29 0,-1 2 14 0,5-2-16 15,-4-1 6-15,2-1-4 0,-2 1-14 0,1-3 12 16,-1 1-18-16,0-1 6 0,0 0 12 0,-1-5 8 15,5-1-15-15,-4-2 12 0,2 2 0 16,-2-8 3-16,6 1-18 0,-7 2 21 0,5-2-11 16,-1-1-5-16,-1 0 5 0,-2-1-2 0,4 0 0 15,-6 0 4-15,2 0-1 0,4 0 22 16,-4 0-23-16,2 0-2 0,-2 0 12 16,1 0-12-16,-1 0 7 0,0 6-4 0,-2-4-11 0,-1 4-5 15,1-3 12-15,-1 1 9 0,0-1-16 16,-2 3 0-16,2-3-6 0,-3 3 17 15,-1 3-6-15,2-1 3 0,0 0 4 0,-3 1 1 16,1-1-10-16,-2 3 22 0,-1-1-27 0,2 3 7 16,-2-1-3-16,0 1 14 0,0 3-16 0,-3 1-3 15,2-3 3-15,-2 1 13 0,1 4-13 16,-2-1-8-16,1-1 3 0,-2 0 3 0,-1 2 2 16,0-1 10-16,0 3-13 0,-2-3 14 15,2 1-19-15,-4 2 3 0,1-2 12 0,-1 3-1 0,-4-2 4 16,5 3-23-16,-4-3 21 15,3 4-16-15,-4-2 13 0,4 3-5 0,-2 0 5 16,-2-2-20-16,1 2 20 0,0 2-2 0,-1-2 7 16,1 1-23-16,-3 1 18 0,2 4-7 0,1-4-11 15,-4 4-8-15,3 2 8 0,-2-4-27 16,-4 3-73-16,4 5-10 0,-12 1-297 0,8 2-430 16,0-3 93-16,3-2 73 0,6-5 83 0</inkml:trace>
  <inkml:trace contextRef="#ctx0" brushRef="#br0" timeOffset="-80644.68">3762 13683 161 0,'-17'0'66'0,"9"4"-12"0,2-1-26 16,-1-2 0-16,-3 4-56 15,0-3-28-15,-1 1-144 0</inkml:trace>
  <inkml:trace contextRef="#ctx0" brushRef="#br0" timeOffset="-79480.52">3499 13776 319 0,'0'0'131'16,"0"0"-59"-16,0 0-16 0,-8-3-18 0,8 3 6 15,0 0-3-15,0 0 10 0,0 0 0 16,0 0 11-16,0 0-3 0,0 0-21 0,0 0 18 15,0 0-10-15,0 0 0 0,14 10 34 16,-14-10-16-16,10 4 15 0,-3-2 13 0,1 0 21 16,2-2-47-16,-1 5 39 0,3-4 0 15,1 1-15-15,0 0 17 0,1-2-14 0,-1 0 4 16,5 0-2-16,-4 0 7 0,3 0-43 0,1 0 2 16,-2 2 11-16,2-4-16 0,-2 2 1 15,2 0 1-15,1 0-17 0,-4 0 11 0,4 2-22 16,-1-2 27-16,0 2-16 0,2-2-1 0,3 1-9 15,-2 1 0-15,-1-2-3 0,1 0-23 16,0 1 13-16,-1 4-5 0,4-3-5 0,-3-2 2 16,-1 2 5-16,4 2-7 0,0-2-6 0,0 0 24 15,0 3-13-15,-1-3-26 0,5 2 21 16,-4-1-6-16,3-2 6 0,-5 1 7 16,8 2-4-16,-4 0-17 0,2-2 14 0,2 1 5 15,-2-1-23-15,3 2-1 0,-3-1 19 0,2-2-10 16,-2 1-4-16,2 1 9 0,1 0 5 15,-3-1-8-15,2 2 0 0,-2-3 7 0,2 1 1 16,1-2 0-16,-3 6 4 0,0-5 1 0,2 0 3 16,1 1-80-16,-4 3 0 0,3-2 0 0,1-1 7 15,-3 3 1-15,2-5 33 0,1 6-15 16,-3-4 9-16,5 0-9 0,-2 3 5 0,0 0 0 16,-3-2 17-16,5-1-12 0,-2 4 15 0,0-4-2 15,-1 0 5-15,1 3 7 0,0-2-20 0,0 2 5 16,-3-3-2-16,2 4 7 15,-2-4 13-15,2 4-13 0,-2-4 21 0,-1 4-3 16,1-3 5-16,-1 1-2 0,1 0-8 0,-2-2 0 16,-1 3 2-16,2-2-4 0,0 2 15 15,1-3-16-15,-1 2 11 0,1 0-13 0,2-4-1 16,-2 6 12-16,2-4-1 0,1 2 10 0,-4-2-15 16,3 1-10-16,1-3 12 0,0 0-4 0,0 0 4 15,0 1 3-15,-1 2 6 0,1-3-14 16,-3 2 16-16,2-1-5 0,1 0-14 0,-3-1 6 15,2 0 24-15,1 0-19 0,0 5 13 0,0-5 7 16,-3 1-15-16,5 1-7 0,-2 0 7 16,3-2-2-16,-3 4-8 0,3-4 20 15,0 1-7-15,1 1 3 0,-1-2 1 0,-3 4-6 16,3-4-4-16,0 3 19 0,3-2-21 0,-3-1-5 16,8 0 10-16,-8 0-7 0,1 2-1 0,2-2-2 15,-3 3 6-15,0-3 1 0,3 0 6 16,-2 1-18-16,-1-1 28 0,0 0-10 0,1-1-26 15,-1 1 13-15,0 0 0 0,3-3-8 0,-3 3 6 16,4-2 9-16,4 2-7 0,1 0 3 16,2 0-13-16,-4-1 10 0,7 1 10 0,-4-1-13 15,2-1 6-15,0-2-1 0,3 4 1 16,-5 0-6-16,4-2 16 0,-1 1-28 0,-1-1 17 16,1 0 4-16,15 2-9 0,-8-2-2 15,-8 0 2-15,15-2 3 0,-10 2-5 0,-3 2-2 16,-4-1 4-16,4-2-12 0,-1 3 10 0,2-3 20 15,12 2-13-15,-9 1-17 0,-5-2 15 0,-2 1 8 16,2 1-13-16,2 0 17 0,-5-2-4 16,7 2-3-16,11 3 8 0,-7-3-33 0,7 0 25 15,-9 2-3-15,-5-2 1 0,0 0-1 0,14 4-14 16,3-2 27-16,-14 0-15 0,11-2 0 16,2 2 0-16,-5 2 8 0,-5-3-11 0,-9 0 0 15,0 1 21-15,6-2-20 0,-4 0-1 16,-1 2-4-16,18-2-11 0,-13 2 15 0,-3-2 3 15,-1 0-10-15,-1-2 20 0,-3 2-7 16,-9-2-1-16,0 2 29 0,-3 0-28 0,-6 0-11 16,-1 0 26-16,-3-2-21 0,-5 1 34 0,-2 0-59 15,-7 0-41-15,-7 1-318 0,0 0-437 0,0 0 115 16,-37-12 61-16</inkml:trace>
  <inkml:trace contextRef="#ctx0" brushRef="#br0" timeOffset="-12907.25">1826 12548 517 0,'0'0'153'0,"0"0"-30"0,-6 3 36 15,6-3-11-15,0 0-12 0,0 0-41 0,0 0 25 16,0 0-36-16,-7 1 8 0,7-1-12 0,0 0-9 16,-3 6-27-16,3-6 12 15,-3 7 1-15,3-4-11 0,-3 5-10 0,2 0-16 16,-2-1 24-16,2 7-11 0,1-3 10 0,0-1-9 15,0 4 7-15,0-3-21 0,0 2-5 0,0-2 21 16,0-2-10-16,1 3-16 0,3 0-5 16,-1-4 13-16,0 2 5 0,1-3 39 0,2 0-14 15,4-1-48-15,-2-2 26 0,8-4 40 0,5-4-61 16,10-9 24-16,21-12 4 0,19-10 23 16,11-11 57-16,24-15-111 0,13 0 37 0,8-7-26 15,6-3-8-15,1-2 10 0,2 5-41 0,8-5-114 16,-18 4-293-16,11 11-317 0,-6-1 56 0,-5 7 78 15</inkml:trace>
  <inkml:trace contextRef="#ctx0" brushRef="#br0" timeOffset="-9089.34">2607 13293 432 0,'0'0'138'0,"0"0"-2"16,0 0-13-16,-4-2-28 0,4 2 9 15,0 0-22-15,0 0 11 0,0 0-35 0,0 0 17 16,0 0-6-16,0 0-31 0,0 0 6 0,0 0-1 16,0 0 1-16,-7 10 4 0,7-3 9 15,3 0-11-15,-3 0 5 0,4 2 0 0,-4 1-69 16,4 4 85-16,-1-3-29 0,0 3 16 16,1-1 0-16,-1 3 2 0,3 1-13 0,-2-2 4 0,3 2-30 15,0-2 24-15,-3 1-15 16,5-4 20-16,-1 1 16 0,-2-2-55 0,2-2 34 15,1 4-2-15,2-5 2 0,-1 1 23 0,8-7 7 16,4-2-48-16,6-2 3 0,20-12 22 0,3-10 4 16,25-11 14-16,9-5-27 0,31-20 2 15,4-5-13-15,11-6-3 0,5-3 9 0,7-2-14 16,4-6-43-16,3 0-59 0,4-16-120 0,-3 19-604 16,0-2 68-16,-4 6 73 0</inkml:trace>
  <inkml:trace contextRef="#ctx0" brushRef="#br0" timeOffset="-3724.02">3635 16566 248 0,'-13'-3'107'16,"2"2"-27"-16,2-1 2 0,1 2-1 0,-2-2-27 15,3 0 20-15,-3 2-27 0,-1 0 32 0,11 0-30 16,-19 2-3-16,9-2-5 0,-2 2 10 16,3-1-31-16,-3 0 13 0,-1 0 1 0,3 2 37 15,-3-2-30-15,3 2 13 0,-1 0-18 0,-2-2 20 16,3 2 8-16,2 0 3 15,-2-2 20-15,3 1-51 0,0 0 79 0,1 0-5 16,6-2 13-16,-11 3 2 0,4-2-35 0,7-1-6 16,-9 1-15-16,9-1-5 0,-4 4-12 0,4-4-65 15,0 0-3-15,0 0 65 0,3 8 41 16,-3-8-14-16,20 4-4 0,-2 0 0 0,6 1 17 16,4-1-2-16,12 1-23 0,7-4-28 0,22-1 10 15,6-1 26-15,8 1-16 0,16-5 1 16,11 1-6-16,5-2 8 0,2-1-13 15,2-1-10-15,1-1-1 0,-3 2 6 0,5 0-25 16,-2 0 35-16,-1-1-23 0,-3 4-5 0,-3-2 23 16,-7 0-38-16,-2 2 25 0,-6 2-10 15,-19 1 3-15,0-1-8 0,-1 0-8 0,-6 4 3 16,-1 0 2-16,-9 0 3 0,-7-1-8 0,-14 2 3 16,0-2-10-16,-7 3 4 0,-3-2-4 15,0-1-6-15,-7 1 3 0,-1 1-2 0,-2-2-3 16,-7 0 2-16,3-1 1 0,-4 2 2 0,-2 0 0 15,-1-2-8-15,-4 1 10 0,-6-1-20 0,11 1-15 16,-11-1-23-16,0 0-16 0,0 0 1 16,0 0-29-16,0 0-8 0,-27 3-20 0,13-3-158 15,-9 2-96-15,9 1-399 0,0-2 57 0,-7 1 79 16</inkml:trace>
  <inkml:trace contextRef="#ctx0" brushRef="#br0" timeOffset="-3205.17">3334 16692 793 0,'0'0'195'0,"-6"-2"-19"0,6 2 16 0,0 0-33 0,0 0-21 0,0 0-13 0,0 0 1 15,17-10-29-15,-7 6 8 0,11 1-23 0,7-3 10 16,12 0-23-16,18-1-5 0,4-2 5 15,12 0-10-15,19 0 3 0,3-1-21 16,3 5-6-16,10-2-4 0,4 0 5 0,-1 1 0 16,5 1 18-16,-1 1-1 0,4 2-24 15,3 0-6-15,0-3 0 0,-3 1 2 0,3-1-4 16,-10-2-16-16,-1 1 26 0,-6 2-34 0,-2-2 29 16,-5 1-19-16,-18 1-2 0,-5 2 3 15,-1-2-5-15,-10 0 9 0,-3 1-1 0,-9 0-11 16,-11 1-3-16,-8 0 16 0,-3 0-18 0,-3 1 0 15,-4-1 2-15,-4 2-7 0,0 0 18 0,-7-2-19 16,-1 2-12-16,0 0 0 0,-4 0-33 16,-8 0-16-16,13 4 6 0,-13-4-55 0,0 0-109 15,-6 5-136-15,6-5-366 0,-8 8 102 16,-1-7-20-16</inkml:trace>
  <inkml:trace contextRef="#ctx0" brushRef="#br0" timeOffset="18078.47">2473 16045 537 0,'0'0'236'16,"0"0"-39"-16,0 0 13 0,0 0-11 0,0 0-22 16,0 0-39-16,0 0-2 0,0 0-1 15,0 0-14-15,0 0-22 0,0 0-1 0,-10 1-29 16,10-1 8-16,0 0-6 0,6 10-19 0,-5-4 1 16,2 3 1-16,4 0 20 0,-3-1-33 15,2 2-18-15,-2 0-5 0,5 3 13 16,-1-1 7-16,-1 0-4 0,0-1-9 0,2 4-2 15,-1-3 5-15,2 1 6 0,-3-1-11 0,2 1 12 0,2-3 29 16,-1 1-46-16,4 1 13 16,-1-4-8-16,1 1-7 0,4-4-11 0,12-4-10 15,1-5 28-15,21-7 10 0,9-9-18 0,17-12-89 16,5-5 92-16,33-19 5 0,4-5-13 0,9-7 18 16,8-9-30-16,7-4-29 0,6-1-125 15,4 0-569-15,3-1-83 0,-6 6 88 0,-5 2 152 16</inkml:trace>
  <inkml:trace contextRef="#ctx0" brushRef="#br0" timeOffset="32266.11">29629 6628 440 0,'-9'0'230'0,"9"0"-7"16,0 0-13-16,0 0-13 0,0 0-26 0,0 0 21 16,-7-3-25-16,7 3-27 0,0 0 6 15,0 0-15-15,0 0-21 0,0 0-23 0,-6-4-5 16,6 4-3-16,0 0 3 0,0 0-13 0,0 0 8 15,0 0-18-15,0 0 0 0,0 0-23 16,0 0 7-16,0 0-4 0,-8 7 7 16,8-7-11-16,-1 14-14 0,0-6 10 0,-1 2-11 15,-1 1 1-15,0 3-3 0,0 1 10 0,2 2-13 16,-2 0 3-16,-1-1-10 0,4 1-11 0,0 0 8 16,0-1 0-16,0-1 21 0,0-2-3 15,4 0 3-15,-1-3-44 0,1 0 33 0,6 0 0 16,4-3 19-16,9-3 19 0,19-4 1 0,26-9-18 15,28-7 2-15,15-5-20 0,33-6-15 0,18-7 7 16,9-1-23-16,10-4-30 0,7 1-34 0,6-8-146 16,10 13-670-16,-11-3 79 0,-5 1 95 15,-4-2 107-15</inkml:trace>
  <inkml:trace contextRef="#ctx0" brushRef="#br0" timeOffset="90073.92">2019 7711 691 0,'-7'0'227'0,"7"0"-1"0,0 0-39 0,-7-3-6 16,7 3-25-16,0 0-25 0,0 0-3 0,0 0-38 16,-4-5-1-16,4 5 3 0,0 0-7 0,0 0 4 15,0 0-9-15,-9 0-27 0,9 0-1 16,0 0-14-16,0 0-10 0,0 0 11 0,-1 8-11 16,1-1 5-16,1 0-7 0,2-1-6 0,0 3 1 15,1-3 12-15,2 4-15 0,-2-1-11 0,6-3 19 16,-3 1-13-16,2 0-3 15,3-1 13-15,4-6-5 0,8-5 31 0,10-6-49 16,18-14 51-16,19-18-33 0,8-11 10 0,33-17 18 16,5-10-18-16,-1-2 69 0,1-3-22 15,-4-5-11-15,3 0-13 0,-3 0-3 0,-4 0 1 16,-3 7-28-16,-10 3-3 0,-24 20-26 0,-1 3-20 16,-2 2-26-16,-12 12-31 0,-8-2-86 0,-6 19-487 15,-18 8-164-15,-2 5 90 0,-9 7 77 16</inkml:trace>
  <inkml:trace contextRef="#ctx0" brushRef="#br0" timeOffset="90542.61">1715 8208 578 0,'3'8'174'0,"3"0"-2"0,1-1 2 0,-1 2-44 0,2 0 31 0,2 0-17 0,0 1 2 16,4-2-29-16,-1 6-32 15,2-8 35-15,4 5-23 0,-1-7 31 0,3 1-74 16,2-3 46-16,8-8-80 0,7-3 57 0,13-12 44 16,17-18-37-16,8-11-12 0,23-25 48 15,14-12 18-15,14-18 0 0,5-6-30 0,9-11-16 16,40-42-48-16,-1 3-24 0,5 0-102 0,-58 33-258 16,58-40-525-16,-49 43 102 0,1-8 97 0,-4 5 57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7:52:46.16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10155 1994 529 0,'0'0'203'0,"0"0"-37"16,0 0 23-16,0 0-27 0,0 0-29 0,0 0 2 15,0 0-7-15,0 0-25 0,0 0-14 16,0 0-2-16,0 0-10 0,0 0-8 0,0 0-5 16,-4 16-7-16,4-5 19 0,0 3-1 0,0 6 7 15,-4 6-21-15,1 10 11 0,-4 18-29 16,0 4 19-16,-2 7-16 0,-5 10-8 0,3-15 21 15,0 3-10-15,2-4 4 0,-1 1-14 0,0-2 9 16,2-6-17-16,-1 0 10 0,2 0-13 0,3-13 8 16,0-3-5-16,1-3-8 0,0-5 2 15,2-1 1-15,1-2-3 0,0-7-23 16,0 1-18-16,-3-3-31 0,3-1-7 0,3-2-41 16,-3-3 15-16,0-1-74 0,-6-2-226 15,9-6-409-15,-3-1 113 0,0 0 71 0</inkml:trace>
  <inkml:trace contextRef="#ctx0" brushRef="#br0" timeOffset="436.63">10144 1983 547 0,'0'-3'182'0,"0"3"2"0,0 0-2 0,-7-5-26 0,7 5-20 16,0 0 5-16,-3-4-39 0,3 4-12 15,0 0-8-15,0 0-21 0,0 0-2 0,0 0-8 0,0 0-2 16,0 0-16-16,0 0 18 0,27 4-7 0,-14-2-16 15,5 2 13-15,3 0-11 16,2-1-12-16,5 4 21 0,3-2-11 0,7 3 5 16,-4-2-2-16,0 1-5 0,0 3-6 0,-3 0-5 15,-1 0 11-15,-5 0-8 0,-2 0 18 0,-2 2-23 16,-4 0 2-16,-3 1-13 0,-4 0-2 16,-3 1 18-16,-4 2-13 0,-6 2 24 0,-4-1-11 15,0 3-13-15,-10 3-8 0,-4-2 8 0,0-1 0 16,-3-1-12-16,-2 0-11 0,-2-2 10 15,-2-3-2-15,2 0-6 0,4-4-7 0,0 0-12 16,4-2-14-16,-1-1-51 0,4-1-36 16,-3-4-191-16,9 2-436 0,4-3 121 0</inkml:trace>
  <inkml:trace contextRef="#ctx0" brushRef="#br0" timeOffset="924.03">10773 2289 527 0,'14'5'156'0,"-8"-3"-8"0,5 3 62 0,-1 0-20 15,4 3-1-15,-4 3-33 0,4 2-33 0,3 1 3 16,-4 4 2-16,1 0-11 0,-3 0-7 0,-1 2-15 16,3-1-10-16,-6 0-11 0,3 0 5 15,-2-1-23-15,-5-2 16 0,3 0-41 0,-2-3 28 16,-4 1-18-16,3-3-8 0,-3 1 5 0,0-3-7 16,-3 0-5-16,0-4-6 0,0 0 8 0,-1-3-7 15,4-2 4-15,0 0-4 0,0 0 7 16,-11-13 0-16,11 2 0 0,0-2 0 15,0-5-12-15,4-2-6 0,3-4 31 0,-1 2 13 0,1 0-31 16,0-3-3-16,4-4-50 16,2 2-9-16,-2 8 1 0,2-7-21 0,-3 7 97 15,1-2 19-15,2 3-6 0,-3 1-21 0,4 1-9 16,-4 2 5-16,1 3 7 0,-1 0-18 0,-3 2 13 16,3 3-7-16,-2 0-3 0,1 1-18 15,-2 2-16-15,-1 0-14 0,2 3-9 0,-8 0-17 16,10 4-13-16,-10 2-18 0,4 0-123 0,-5 6-151 15,2 0-456-15,-1 1 80 0,2 1 74 0</inkml:trace>
  <inkml:trace contextRef="#ctx0" brushRef="#br0" timeOffset="1316.77">11351 2346 957 0,'0'-4'287'0,"0"4"-32"0,-4-7-9 16,4 7-49-16,-3-7-7 0,-1 5-14 0,4 2-25 16,-10-3-28-16,10 3 5 15,-14 2-7-15,8 1-27 0,-4 2-2 0,3 1-23 16,-1 3-2-16,-1 3 12 0,2-1-20 0,0 3 3 16,0-3-16-16,3 1-5 0,1 1-3 0,0-1-7 15,0-3-8-15,3 2-15 0,3-1 7 16,0-2-5-16,1-1-2 0,6-2 7 0,0-2 3 15,0-1-20-15,4-2 19 0,-3-2-1 0,9-3-3 16,-6-3 15-16,6 1-21 0,-3-5-7 16,1 2 13-16,2-6-8 0,-3 1-7 0,-3 0 15 15,-1 0-8-15,-3 2 2 0,-2-1-1 0,-2 2-1 16,-2-1 10-16,-4 1-12 0,0 1 2 0,0-1 13 16,-4 2-11-16,-2 1-9 0,-2 3 2 15,1-1 13-15,-3 3-13 0,-4 0 0 0,4 2-13 16,-3 1-3-16,-1 2-14 0,1 3-14 15,2 1-22-15,1-1-44 0,-3 5-82 16,5-6-128-16,2 6-535 0,5-1 107 0,1-3 57 16,4 2 105-16</inkml:trace>
  <inkml:trace contextRef="#ctx0" brushRef="#br0" timeOffset="1538.76">11792 2219 921 0,'-3'-6'195'0,"3"6"-14"0,-11-5-14 0,4 3-16 15,7 2-21-15,-20 4 6 0,6 2-29 0,-2 3 6 16,-2 4-21-16,-3 0-7 0,1 7-14 0,0 1-9 16,2 3 20-16,1 1-47 0,3 3-4 15,1 1-18-15,6 1-44 0,-4 3-10 0,8-6-84 16,0-1-98-16,-1-1-135 0,11-1-387 0,1-4 123 15</inkml:trace>
  <inkml:trace contextRef="#ctx0" brushRef="#br0" timeOffset="2451.67">11912 2476 698 0,'3'-5'256'0,"-3"5"-23"16,0 0-33-16,0-5-29 0,0 5-12 0,0 0 13 15,3-3-37-15,-3 3-20 0,0 0 6 0,0 0-21 16,0 0-6-16,4-5 1 0,-4 5-21 16,0 0-20-16,0 0-3 0,0 0-12 0,0 0-6 15,6-2-15-15,-6 2 5 0,4-4-3 0,-4 4-4 16,7-6-11-16,-3 1-10 0,2 0 10 0,-2-3 13 16,2 0-13-16,-2 1 0 15,3-4-13-15,-4 3 21 0,1 0 5 0,-1-1 2 16,0 2-9-16,-3 0 22 0,3 2-15 0,-3-2-13 15,0 1 15-15,0 6-4 0,-3-9-16 16,3 9 7-16,-6-1 4 0,6 1-22 0,0 0 19 16,-21 11-8-16,14-1 0 0,-3 3 13 0,0 1-16 15,0-1 3-15,3 5-2 0,-4 1-6 16,4 0 11-16,1 0 4 0,2-1-4 0,-2 1-13 16,3-6 25-16,2 2-10 0,1-1-5 0,1-1-5 15,2-3 5-15,3 0-10 0,-2-4 5 0,2 1 7 16,5-3-9-16,-1-3-1 0,3-1 10 15,1-3-4-15,0-3 2 0,3 0-3 16,0-2 1-16,0-3 9 0,0-2 1 0,1 1-8 16,2 1 13-16,-7 1-5 0,2 0 4 15,-5 0 9-15,3 0-6 0,-5 2 70 0,1 3-3 16,-2-2-31-16,0 3 10 0,-4 0 52 0,2 1-67 16,1-1 3-16,-6 4-3 0,6-3-16 0,-6 3 11 15,0 0 3-15,4 10-31 0,-4-10 15 16,-3 12 5-16,3-6-18 0,0 2 14 0,-1 1-6 15,1 1-16-15,0 2 1 0,0-3 0 0,0 1-19 16,0 1 4-16,1-1-3 0,-1-3-26 16,3 2 5-16,0-2 3 0,-3-2-21 15,3 1 21-15,1-2 2 0,3 0 3 0,-3 0 5 0,-1 0 6 16,-3-4 1-16,10 3 6 0,-4-2 3 16,-6-1-3-16,8 5-3 0,-5-3 5 15,-3-2-4-15,0 0-9 0,7 4 14 0,-4-2-1 16,-3-2-7-16,7 4 5 0,-4-2 23 0,-3-2-34 15,5 5 27-15,1-2 7 0,-6-3-31 16,7 4 20-16,-1-3-17 0,-6-1 13 0,11 4-1 16,-4-3 11-16,-7-1 0 0,20-5-13 0,-6 3 10 15,3-4-10-15,3-4 8 0,1 1 10 0,-4-6-5 16,7-1-3-16,0-1-5 0,-7-3 8 16,4-2 7-16,-1 1-12 0,-3 1 10 0,-3 2-11 15,-1-1 1-15,-2 3 18 0,-4 2-19 16,0 1 27-16,-1 0-19 0,-2 3-12 15,-1 0 7-15,1 4-5 0,-4 0 5 0,-4 1-7 16,1-1-6-16,3 6 16 0,0 0-10 0,0 0-3 16,0 0 2-16,-20 12 6 0,16-3-21 0,0 1 16 15,1 3 2-15,3 1 0 0,0 2-8 16,7 2 3-16,-3-1-2 0,5 1 15 0,2 3-6 16,3-4 11-16,-1 2-10 0,5 3-8 0,1-3 2 15,-1-2-2-15,0 2 5 0,1-4-12 16,-4 1 2-16,-2 0 2 0,1-3-2 0,-1 0 5 15,-6 1 5-15,-1 0 0 0,-6 5-2 0,-10 1-3 16,-10 5-13-16,-14 11-18 0,-17 8-48 0,-18-6-36 16,-12 8-175-16,4-3-605 15,-7-2 86-15,-5-4 82 0,-3-5 89 0</inkml:trace>
  <inkml:trace contextRef="#ctx0" brushRef="#br0" timeOffset="3467.52">23356 1832 570 0,'3'-6'174'0,"-3"1"52"16,0 5-52-16,2-8 10 0,-2 3-23 16,0 5-25-16,3-6-11 0,-3 6 1 0,0-6-32 15,0 6-14-15,0 0-6 0,0 0 16 0,0 0-16 16,0 0-2-16,-8 25-1 0,5-10-25 16,-4 6-10-16,1 3 23 0,-4 8-26 0,-5 11-5 15,-5 4 16-15,3 2-18 0,-1 2-6 0,-1 4-5 16,-5 8 14-16,3-8-6 0,4-3-26 0,0-3 31 15,3 0-2-15,-3-5-6 0,7-8-12 16,-4-6-3-16,7-2 13 0,1-4-21 16,-1-2-9-16,2-4-6 0,2-1-41 0,-3-1-21 15,3-4-14-15,2 0-27 0,-5-3-91 0,3-1-576 16,3-2 127-16,-1-3 49 0</inkml:trace>
  <inkml:trace contextRef="#ctx0" brushRef="#br0" timeOffset="4171.21">22519 1770 637 0,'-3'-6'212'15,"3"6"-22"-15,-4-4-19 0,4 4-25 0,0 0-43 16,0 0 1-16,0 0 1 0,0 0-15 16,18-3-6-16,-5 4-4 0,5 1-24 0,8-1 18 15,9 1-15-15,9-2 21 0,24 1-22 0,5-1-14 16,2-1-1-16,3-1 1 0,-3-2-11 16,24-1-7-16,-7-1 12 0,-13 1-4 15,14-5-22-15,-4 0 29 0,-17 3-20 0,-1-1 2 0,-3-2-3 16,-2 0-9-16,-9-1-6 0,1 2 15 15,-13 1 1-15,-8 1-9 0,-9 1 9 16,0-1 4-16,-4 2-12 0,-5 0 0 0,-1 2-3 16,-3-1 6-16,-3 2-1 0,-1-3 8 0,-1 2-18 15,-3 0 34-15,0 1-24 0,-1 1 3 0,-6 1-3 16,0 0 6-16,0 0-11 0,10 8-5 16,-13 0 0-16,0 6 8 0,-1 3-3 0,-4 4-15 15,-4 8 28-15,1 2-18 0,-9 14-5 0,0 2 8 16,2 3-11-16,-3 3-2 0,-5 8 13 0,-1 3 0 15,-1 0-3-15,7-11-16 0,4-2 27 16,-3-1-21-16,2-2 25 0,2-4-22 0,2-11 4 16,4-3-4-16,3-6 2 0,0-3 0 15,0-3-13-15,3-1 10 0,1-3-7 0,0-3 2 16,0-1 6-16,3-5-6 0,3-1 8 16,4-3 3-16,-7-1-6 0,17-7 1 0,-1-4-4 15,7-8 14-15,-1 0-8 0,2-1-5 0,8-9 5 16,-2 8 5-16,-7 0-10 0,1 3 0 15,0 1-8-15,-7 2 5 0,1 2 3 0,-1 1 31 16,-3 4-24-16,-1 0 1 0,1 3 0 0,-1-2-3 16,-2 2 2-16,-1 5 1 0,0 0 2 15,-10 0 23-15,14 4-20 0,-4 0-8 0,-6 5-3 16,2-2 13-16,2 2 6 0,-2 4 2 16,-2-2-24-16,-1 5 6 0,0-2 6 0,1 3-14 15,-4-3-18-15,3 3-20 0,1 2 5 0,-4-5-51 16,0 3-74-16,-4-2-83 0,4 2-541 15,0-4 70-15,4-1 98 0</inkml:trace>
  <inkml:trace contextRef="#ctx0" brushRef="#br0" timeOffset="4532.18">24495 2421 555 0,'0'0'202'0,"0"0"-15"0,10 7-31 0,-9-2-2 0,5 0-16 16,-3 3 3-16,1-1-21 0,-1 3 5 0,0 3-30 15,-2-3-8-15,2 0-38 0,-3 4-21 0,4-3-20 16,-4 1-21-16,0 0-38 0,-4-1 17 16,1-1-53-16,3 1-25 0,-4-2 22 0,4-1-20 15,-3-4 54-15,3 1-16 0,0-5 11 0,-3 5 48 16,3-5-2-16,0 0 45 15,0 0 9-15,13-16 35 0,-3 3 18 0,0 1 3 0,-3-1-18 16,7-3 7-16,-1-2 11 0,2 0-19 0,1 2 124 16,-1 0-33-16,1-1-22 0,2 2 17 15,-2-2-42-15,-1 4 0 0,1 0-15 0,-2 1-10 16,0 4-13-16,0-3-5 0,-1 5-11 16,1-2-4-16,-4 4-24 0,3 0-35 0,-2 1-34 15,-1 3-59-15,0 3-76 0,-4 1-141 16,4 1-459-16,-2 2 45 0,-1 1 27 0,1 1 97 15</inkml:trace>
  <inkml:trace contextRef="#ctx0" brushRef="#br0" timeOffset="5222.52">24984 2558 757 0,'0'0'325'0,"6"-2"-33"0,-6 2-26 16,8-3-23-16,-2 1-20 0,-6 2-23 15,7-3-13-15,-7 3-26 0,10-2-18 0,-2 1-28 16,-8 1 8-16,13-1-23 0,-6-1 0 0,3-1-21 16,-3 2-20-16,0-1-8 0,3-1-20 15,1-3-16-15,1-1 3 0,0-2-15 0,-2-1-11 16,3-3-2-16,1-2 0 0,-4 0 5 0,4-4-13 16,-4 1 10-16,0 0-2 0,1-2 23 15,-4 1-3-15,-1 5 21 0,-2-3-3 16,-4 4 5-16,3 1-7 0,-3-1 4 0,0 3-2 15,0 1-5-15,-4 0 13 0,-2 2-25 0,2 1-11 16,-2 4-3-16,6 2 11 0,-18 4 7 16,8 1-20-16,-4 4 13 0,-2 4 17 0,2 2-17 15,0 4 5-15,0 5-1 0,1 2-4 0,3 1-5 16,2-4 17-16,2 2-15 0,5-1 6 16,1-2 6-16,1-2 1 0,5 1-2 0,2-2 12 15,2-1-15-15,3-3-13 0,5 0 33 0,6-3-25 16,-1-4 7-16,4-3 3 0,7 0-5 15,-3-3-11-15,7-3 14 0,0-1-24 0,2-2 8 16,-5-4 0-16,3-1 28 0,-7 0-25 16,0-5 7-16,-5 2-2 0,-2-5 20 15,-3 3-13-15,-8 1-7 0,1 1 2 0,-4-1-5 16,-6 1 3-16,-1 0 0 0,-3 3-14 0,-3 0 4 16,-4 2 10-16,0 2-11 0,-7 1 11 0,1 1 2 15,-1 3-20-15,0 2 2 0,-6 2-5 16,3 1 0-16,0 3-15 0,3-2 5 0,-3 3-8 15,4 1 3-15,2-2-10 0,1 1-3 0,6-1 0 16,1 0 3-16,0-3 2 0,3 3-5 16,3-2 25-16,0-3 27 0,-3-3 19 15,4 8-17-15,2-4 20 0,-2-2 1 0,-4-2-9 16,10 6 9-16,-6-4 17 0,-4-2-28 16,3 3-102-16,-3-3 9 0,7 4 19 0,-7-4 8 15,6 4-6-15,-6-4-5 0,5 2 13 0,-5-2 11 16,7 4 1-16,-1-2-4 0,0 2 13 15,-2-1 7-15,7 0-2 0,-1 2 17 0,3-3-22 16,5 3-16-16,3-2 8 0,-2 1-67 0,5-1-2 16,0-1-39-16,-2-2-53 0,4-2-101 0,3-1-178 15,0-2-290-15,-2-2 85 0,1-4 100 16</inkml:trace>
  <inkml:trace contextRef="#ctx0" brushRef="#br0" timeOffset="5631.71">26211 2078 647 0,'3'-7'266'0,"-3"2"-43"0,2 2-5 0,-2 3 2 16,0-10-31-16,0 10-25 0,1-5-26 0,-1 5-2 15,0 0-11-15,0 0-27 0,0 0-9 0,0 0 3 16,-1 25-18-16,-1-12-7 0,-1 6-8 16,0 4-21-16,1 4 8 0,-3 4-5 0,-1 3-2 15,1 0 7-15,-1 1-10 0,2 1-1 0,1-1-9 16,-1-4-13-16,-2-3-5 0,6-2-11 0,-3-5-10 15,2-2-2-15,-1-2-8 0,0-2 23 16,-1-3 5-16,3 1-5 0,0-5 20 16,0-2-2-16,0-2-7 0,0-4-1 0,0 0-10 15,0 0-8-15,0 0 29 0,8-19-9 16,-8 7 14-16,0 2-3 0,-1-5 5 0,-3 2-18 16,-2-2 8-16,-1 0-5 0,-3 2 0 0,-4 0 0 15,-3-1-11-15,-4 6 14 0,-2-1-14 16,2 3-7-16,-2 4 20 0,0 2-7 0,0 2 7 15,-4 4-17-15,4 3 12 0,2 3 0 0,0 1 3 16,4 1 5-16,0 3-15 0,7-1-3 0,3 0 0 16,0-1 5-16,7 0-26 0,4-1 3 15,3 1 18-15,6-4-23 0,4 6-7 16,4-3-45-16,6-6-40 0,1 3-43 0,-1-4-29 16,0 0 8-16,-17-3-200 0,11 2-389 15,0-5 41-15,-8 3 118 0</inkml:trace>
  <inkml:trace contextRef="#ctx0" brushRef="#br0" timeOffset="6021.47">22971 2816 803 0,'0'0'272'0,"0"0"-24"0,0 0-13 16,24 5-4-16,3 0-47 0,11-2 13 0,29 1-79 15,23 2-16-15,19 1-40 0,14-2 17 16,10 0 3-16,35 2 8 0,10 1-37 0,0 2-17 15,3 0 5-15,-7 0 13 0,3 0-18 0,-2 0 63 16,-4-2-19-16,-31 1 12 0,-3-3-20 16,-3 0-3-16,-5-3-5 0,-6-2-3 0,-6 1-12 15,-8-2 10-15,-10 0-21 0,-24 0 13 16,-7-2-38-16,-19 2 13 0,-12-2-19 0,-9 0-40 16,-7-2-31-16,-9 3-79 0,-11-3-44 15,-1 4-72-15,-35-6-209 0,15 2-336 0,-8 0 93 16,-12-2 50-16</inkml:trace>
  <inkml:trace contextRef="#ctx0" brushRef="#br0" timeOffset="6825.05">9279 3289 499 0,'38'3'174'0,"0"-3"66"16,3 0-17-16,30-3 7 0,8-1-20 15,23-2-18-15,8 2-13 0,10-2-25 0,13 0-90 16,38-1 13-16,0 1-8 0,3-2 5 0,7 0-25 16,7-1 7-16,4 1-18 0,-5 0 11 15,1-5-8-15,8 2-13 0,-1-3-5 16,-4 1 3-16,-7-1-8 0,-9-1-8 0,-1 3-15 0,-9-2 10 15,-33 7-5-15,-12-1-5 0,-7-2 7 16,-14 7-2-16,-21-2 8 0,-13 1-39 16,-16 1-48-16,-12 3-54 0,-13 1-31 0,-14-4-161 15,-2 5-387-15,-8 2 50 0</inkml:trace>
  <inkml:trace contextRef="#ctx0" brushRef="#br0" timeOffset="13772.96">3995 4504 611 0,'0'0'174'0,"-4"-4"-102"16,0-1 125-16,4 5-48 0,-6-9-37 0,6 9-17 16,-4-2-16-16,4-4-15 0,0 6 3 15,-6-3 4-15,6 3 19 0,-4-5-21 0,4 5 0 16,0 0-28-16,0 0-5 0,0 0 2 15,0 0 1-15,0 0 22 0,-9 15-17 0,7 0-6 16,-4 7-17-16,2 9 15 0,-6 2 20 0,-1 17-25 16,-2 5 17-16,3 1-7 0,-4 1-33 0,-2 2 7 15,4 3-10-15,0-3-5 0,1 2 8 16,0-2-29-16,1-2-14 0,1-1-11 0,1-6-11 16,5-8-2-16,-1-10-71 0,4-6-16 0,0-7-82 15,0 4 41-15,0-7-506 0,4-5 55 16</inkml:trace>
  <inkml:trace contextRef="#ctx0" brushRef="#br0" timeOffset="14180.56">3956 4416 675 0,'0'-6'277'0,"0"6"-52"0,0-7-5 15,0 7-23-15,0-8-20 0,2 5-21 0,1-3-20 16,-3 6-14-16,10-2-4 0,-1-1-13 0,2 0-2 15,2 3-24-15,1-2 3 0,4 1-34 16,5 1 19-16,-3 1-3 0,4 1-18 0,-3 4-13 16,3-4 8-16,-3 4-7 0,2 3 1 0,-5 0-17 15,-4 1 10-15,0 1-7 0,-4 3-3 16,-1 1 0-16,-8 1 10 0,1 3-15 0,-5-1-13 16,-4 5-13-16,-6 2-23 0,-4-1-48 0,-1 0-11 15,-5-4-10-15,-4 1-49 0,-1-5-17 16,-3-3-34-16,1 0 21 0,2-2-11 15,1-4-9-15,0-1 29 0,7-11-37 0,5 10-482 16,2-4 85-16</inkml:trace>
  <inkml:trace contextRef="#ctx0" brushRef="#br0" timeOffset="17052.5">4336 4717 481 0,'-3'-6'174'0,"3"6"-23"0,0 0-28 16,0 0 5-16,0 0-11 0,0 0-14 0,0 0-16 16,0 0-8-16,0 0-23 0,23 15-2 0,-15-7 15 15,-1 0-5-15,3 1-5 0,0 1-5 0,-3 4-16 16,0-3 14-16,2 3-29 0,-1-3 12 16,-4 4-14-16,2 0 12 0,-2-5-33 0,2 0 13 15,-3 1-10-15,-3-4 12 0,1 2-10 0,-1-2-2 16,0 1 7-16,-1-2-10 0,1-6-5 15,-3 2 20-15,-1 3-30 0,4-5 12 16,0 0 16-16,0 0-5 0,-13-13-3 0,10 6-8 16,3-3 8-16,0 2 8 0,3-4-10 0,-2-1 9 15,2-2-1-15,3-1-16 0,1 3 33 16,-1-4-21-16,5 0-1 0,-1 1 4 0,4 0-10 16,0 1-8-16,-1 4 6 0,1-2 35 0,-1 4-13 15,2 0-22-15,-2 2 7 0,1 3-8 16,-1 0-25-16,-3 3 13 0,-2 2-24 0,2 3-89 15,-4-1-48-15,-15 5-121 0,18 1-399 0,-5-1 58 16</inkml:trace>
  <inkml:trace contextRef="#ctx0" brushRef="#br0" timeOffset="17443.24">4822 4761 808 0,'0'0'244'0,"-4"-8"-29"16,4 8-6-16,-4-3-27 0,4 3-8 0,-13 0 5 15,13 0-45-15,-24 4-9 0,14 2 0 16,-7 1-17-16,3 1-11 0,0 1-7 0,-2-1-8 16,4 1 0-16,-1 3-18 0,3 0-6 0,-1-1-9 15,5-1 0-15,-1 1 2 16,4-2-18-16,0-3 8 0,3 0-10 0,6 0-11 0,-3-4 3 15,4 0 3-15,4 1-11 0,-11-3-2 16,23-6 0-16,-8-1 0 0,1 0-1 0,-2-3-4 16,0 2 8-16,0-2-6 0,-1 1 8 15,1-4 0-15,-4 2-18 0,-3 1 18 0,0-4-11 16,3 3-2-16,-7 2 0 0,-2-3 6 0,2 5-22 16,-6 2 17-16,0-1-9 0,-1 4 0 15,-3-4 6-15,0 6-11 0,7 0-7 0,-14-2 5 16,14 2-26-16,-14 5-33 0,8-1 7 0,-1 2-25 15,0-4-38-15,3 5-144 0,1-1-66 0,3-1-456 16,0 1 79-16,3-1 80 16</inkml:trace>
  <inkml:trace contextRef="#ctx0" brushRef="#br0" timeOffset="18000.18">5099 4675 542 0,'0'0'207'16,"-7"-4"-38"-16,7 4 16 0,-10 0 63 16,10 0-33-16,-14 4-13 0,3-1-35 15,-2 0-4-15,2 2-6 0,-5 1-17 0,5 2-40 16,-3 1 15-16,4-2-12 0,-4-1-16 0,5 1-16 16,2 0-7-16,0 0-5 0,-1 0-18 15,2-1-7-15,2-1-9 0,2 0 3 0,2-5-2 16,0 5-3-16,0-5 3 0,0 0-14 0,13 0 11 15,-13 0-5-15,17-4-7 0,-11 3 9 16,2-4-12-16,5 3-3 0,-6-4 5 0,3 0 0 16,1 2-5-16,-7 2 6 0,5-3-6 0,-6 3 8 15,4-3-11-15,-2 4 3 0,1-2-7 0,-6 3 4 16,0 0-12-16,10 0 20 0,-10 0 3 16,3 9 8-16,-3-1-1 0,0 4-5 0,0 2-2 15,0 6-13-15,-3 3 10 0,0 4 8 16,2 10-15-16,-2-3-8 0,0 4 10 15,0 15 10-15,0-3-5 0,2-5 14 0,1-6-24 16,-4-1 12-16,4-1-1 0,0-3-17 0,-3 1 6 16,3-6 8-16,0-4 7 0,-3 0-4 0,2-6-4 15,-2 0-12-15,0-3 16 0,0 1-9 16,0-7 6-16,-1 2 5 0,-4-5-11 0,5-3 11 16,-4 2-8-16,1-6 3 0,6 0-6 0,-17-8 8 15,10-6-7-15,-3 3 2 0,6-6-2 16,-7-4-3-16,2 0 7 0,5-4-22 0,1 0-51 15,-1-3 25-15,4 2-3 0,1 0 6 16,2 1 7-16,1 0-7 0,2 0 17 0,1 2-10 16,4 1 8-16,2-3 16 0,1 3-11 15,-4 3 0-15,6 1 8 0,-2-1-1 0,3 0 1 16,-2 4-21-16,5 2-25 0,-4-3 0 0,-1 3-80 16,1 1-71-16,-2 3-98 0,-10 1-58 15,9 0-398-15,-6 2 68 0,1 0 76 0</inkml:trace>
  <inkml:trace contextRef="#ctx0" brushRef="#br0" timeOffset="18412.02">5236 4654 468 0,'0'0'207'0,"2"-4"-12"0,-2 4-42 15,0 0 6-15,4-7-16 0,-4 7-4 16,0 0-16-16,0 0-13 0,0 0-13 0,14 13-15 15,-11-8 12-15,0 4-24 0,1-1-6 0,-4 5-6 16,3-3 9-16,-3 0-8 0,0 4-31 16,0-3 31-16,0 3-16 0,-3-3-4 0,3 0-19 15,-3 1-15-15,2-3 13 0,-1 1-13 0,1-3 13 16,1 0 5-16,-3 1-23 0,3-5 3 0,0-3 5 16,0 6-13-16,0-6 20 0,0 0-30 15,0 0 12-15,0 0 6 0,13-18 27 16,-9 9-20-16,3-5 26 0,6 3-15 0,-6-4-1 15,7 1-4-15,-4-3 7 0,3 3-11 16,-2 2 11-16,3-2-23 0,0 3 29 0,-4 1-17 16,3-2 14-16,-2 3-18 0,-1 5 7 0,0-5-7 15,1 3-3-15,-2 0 0 0,1 3 18 16,1 2-15-16,-1-2-8 0,-3 3 10 0,-7 0 3 16,17 6-21-16,-10 0-12 0,0 2-14 0,-1 0-14 15,2 2-52-15,-4 1-36 0,-1 2-102 0,0 0-41 16,0 1-473-16,-3-3 66 0,3 1 102 15</inkml:trace>
  <inkml:trace contextRef="#ctx0" brushRef="#br0" timeOffset="18990.57">5727 4736 266 0,'0'0'69'0,"0"0"13"0,0 0-21 16,-17 0 11-16,17 0-29 0,0 0-14 0,0 0-24 16,-10 7-16-16,10-7 1 0,-6 4 10 15,6-4-8-15,0 0-2 0,0 0 31 0,0 0-47 16,0 0 59-16,0 0-30 0,0 0 40 0,0 0 19 16,0 0-16-16,0 0 74 0,0 0-38 15,10-18-18-15,-8 17-8 0,2-5 108 16,-4 1 13-16,4-1-13 0,-4 6-18 0,1-10 30 15,1 5 14-15,-1 1-21 0,-1-3 2 16,0 7-135-16,-1-9 10 0,-1 3-5 0,1 2-8 16,-3-1 11-16,-2 3-26 0,2-4-8 0,-3 4 13 15,-3 1 18-15,-1 1-36 0,-1 0 10 0,1 3-2 16,-2 0-3-16,-1 2 1 0,0 4 7 16,0-1-16-16,0 5 11 0,4-3 5 0,0 2-10 15,-4 1-19-15,5 2 29 0,2-3-23 16,2 1 3-16,-1-3 2 0,6 0-6 15,-3 0 6-15,6-3 3 0,-3 1-13 0,6-2 25 16,-2-1-28-16,3-2 8 0,0 0 10 0,0-3 8 16,-7 0-3-16,20-3-7 0,-10-1 10 15,1 0-24-15,-1-2 17 0,0 4-4 0,1-6 16 16,-4 3-20-16,2 0 14 0,1-1-24 0,1 3 40 16,-7-1-26-16,2-2 3 0,-3 2 16 0,4 3-11 15,-3-3-13-15,-4 4 9 0,7-3 6 16,-7 3-6-16,7-4-9 0,-7 4 3 0,7-3 18 15,-7 3-16-15,10 0 4 0,-10 0 4 16,10 6-18-16,-7-5 13 0,1 2-7 16,2 1-3-16,2 0-3 0,-5 1-23 0,1 1-5 15,-1-2-28-15,1 2-25 0,2 2-37 0,-6-4-89 16,0 3-10-16,3-1-87 0,-3 2-395 0,3-4 60 16</inkml:trace>
  <inkml:trace contextRef="#ctx0" brushRef="#br0" timeOffset="19474.2">5864 4791 558 0,'7'-6'148'0,"-3"0"34"0,-1 3 20 0,0-1-25 0,-3 4-21 16,4-5-8-16,-4 5-15 0,6-4-18 0,-6 4-10 15,4-3-7-15,-4 3-27 0,0 0 4 16,10-1-6-16,-10 1 0 0,0 0-10 16,10 0 5-16,-10 0-34 0,0 0 6 0,11 2-8 15,-11-2 11-15,10 0-14 0,-10 0-14 16,7 5 7-16,-7-5-8 0,6 1 10 0,-6-1-25 15,7 3 13-15,-7-3-6 0,8 1 11 0,-8-1-3 16,0 0 8-16,13-4-7 0,-9 3-1 16,-4 1-8-16,13-5 9 0,-9 4-6 0,-4 1 5 15,10-4-2-15,-7 2-3 0,-3 2-10 0,11-1 15 16,-11 1 5-16,10 0-28 0,-10 0 19 0,13 0-9 16,-13 0-5-16,8 1 19 0,-8-1-1 15,9 5-13-15,-5-3-4 0,-4-2 7 0,7 5-8 16,-4-4 10-16,-3-1-2 0,7 4 0 15,-7-4 0-15,4 4 18 0,-4-4 3 16,6 1-1-16,-6-1-12 0,0 0 15 0,0 0-15 16,0 0 2-16,0 0 0 0,17-6 13 0,-13 2-2 15,0-2-19-15,2 0 16 0,-2 2-18 16,2-4 21-16,1 4-1 0,-3 0-7 0,2-1 15 16,-2 2-25-16,2-1 2 0,-2 0 2 0,-1 2 9 15,1-3-9-15,3 4-12 0,-7 1 10 0,10-1-5 16,-10 1-10-16,0 0 20 0,13 2-2 15,-10 0 23-15,5 2-21 0,-5 0-10 0,4 3 5 16,0-1 3-16,1 1 0 0,2 2-6 0,2 0-30 16,3-2-74-16,1-1-96 15,-5 4-226-15,6-6-365 0,3 2 72 0,-3-2 80 16</inkml:trace>
  <inkml:trace contextRef="#ctx0" brushRef="#br0" timeOffset="22324.66">6582 4475 355 0,'0'0'177'0,"0"0"-34"0,0 0-5 0,-11-9 14 16,11 9 9-16,0 0-54 16,-3-6 1-16,3 6-24 0,0 0-4 0,-3-7-9 0,3 7 14 15,0 0-8-15,0-6 2 0,0 6-20 16,0 0-21-16,6-11 1 0,-5 6 4 16,6 2-2-16,0-4-3 0,-1 3-9 0,4-4 9 15,4 0-20-15,0 0 74 0,4 1-8 0,5-1-2 16,-3 0-10-16,11-3 2 0,0 2-2 15,3-5-34-15,4 6 8 0,13-3 3 0,4-3-3 16,0 3-13-16,3-3-2 0,0 3-8 0,-4 0 5 16,1 1-2-16,0 0-6 0,0 0 3 0,-8 4 0 15,-5 2-12-15,2-1 7 16,17 0-8-16,-2 0-5 0,-5 4 5 0,-6 1 3 0,16 0 5 16,1 1-15-16,-3 1-1 0,0 4 6 15,3-4-6-15,0 4 1 0,-3 2 2 16,-1 1 0-16,-2-1 0 0,2 3-5 0,-3 2 3 15,-1-4-6-15,-1 2 6 0,-2 3-8 0,-2-5-3 16,-11 0-5-16,-4 1 18 0,0-2 3 0,2 2-3 16,-5 0 8-16,-3-3-16 0,-4 0 14 15,-3 1-4-15,0-2-9 0,-4-2 15 0,-3 0 17 16,0 0-20-16,-7 0 95 0,1-1-89 0,-1-3-9 16,0 1 40-16,-4 1-17 0,2 1-4 15,-8-3 10-15,10 0 12 0,-10 0-17 16,7 0-8-16,-7 0 3 0,0 0-3 0,0 0 5 15,11-3-5-15,-11 3-15 0,0 0-19 0,0 0-17 16,0 0-56-16,6-3 27 0,-6 3-65 16,0 0-76-16,0 0-132 0,0 0-517 0,0 0 107 15,0 0 59-15,0 0 118 0</inkml:trace>
  <inkml:trace contextRef="#ctx0" brushRef="#br0" timeOffset="22731.63">8931 4206 588 0,'0'0'195'16,"0"0"-34"-16,0 0 0 0,0 0-17 0,0 0-9 15,17 14-12-15,-13-9-15 0,2 1-14 16,1-1-7-16,-1 5-15 0,2-3-3 16,-1 1-13-16,2 2 3 0,-2 3-10 0,1-5 12 0,1 1-27 15,-1 1 35-15,5 0-21 16,-6 3-12-16,3-4 0 0,-3 2 0 0,3-2-5 16,-3-1 15-16,0 0-21 0,0 4 24 0,3-7-26 15,-3 3 0-15,-1-1 0 0,1 0 3 16,-3 1-3-16,3-3 13 0,-4 0 7 0,1 0-97 15,-1-1 159-15,0 1-18 0,-3-5-28 0,-6 9 10 16,-1-5-10-16,-11 4 23 0,-2 5-10 0,-11 3-36 16,-10 5-29-16,-10 9-71 0,-14 0-148 15,-3 6-653-15,-1-2 94 0,-2-4 75 0,5-1 102 16</inkml:trace>
  <inkml:trace contextRef="#ctx0" brushRef="#br0" timeOffset="25152.69">7205 3988 345 0,'0'0'269'0,"0"0"-29"15,0 0-30-15,0 0-10 0,0 0-26 0,0 0-13 16,0 0 6-16,23-17-39 0,-16 12 2 0,-3-7-17 16,5 1-13-16,-1-1-16 0,2-2 6 15,-3-7-19-15,3 4-7 0,1-3 6 0,-2-1-19 16,1 0-8-16,-2-3-4 0,2-2 12 0,-1 2-15 15,-1 2 10-15,-1 1-8 0,-4 2 0 16,0 1 6-16,1 1-29 0,-4 5 21 0,0-1-10 16,0 2-6-16,0 3 6 0,-4-1-3 0,-2 4-5 15,-1 2-5-15,-4 2 10 16,1 1-13-16,-4 1 0 0,-3 3-89 0,0 3 17 0,0 0 6 16,0 4 7-16,0 2 3 0,3-1 5 15,-2 2 3-15,5 0 5 0,1-4 7 16,3 1 8-16,1 1-28 0,3-3 28 0,3-4-10 15,2 2 31-15,5-3-6 0,0-2-25 0,6 0 7 16,4-3-7-16,4-1 13 0,2-4 20 0,2-1-15 16,2 0-3-16,-2-3-7 0,-1 2 12 15,3-2-10-15,-7 2-10 0,4-2 28 0,-6 1-10 16,-2 1 17-16,-1 3-12 0,-3 1 8 0,-2-3 15 16,1 5-11-16,-1-3-2 0,-3 3-2 15,-1 2 5-15,-6 0-3 0,8 7-5 0,-8-3 43 16,0 5-45-16,-3-1-3 0,-2 6 15 15,-1 1-10-15,0-1-8 0,2 6 16 16,-3-4 7-16,0-2-7 0,3 3 5 0,-2-2-16 16,2 0 13-16,1-1-10 0,3-3 13 0,-3-1-8 15,3 0-15-15,0-3 13 0,3 1-9 16,1-4 1-16,2-1 13 0,1-3 12 0,4 0-37 16,-2-3 11-16,6-2 6 0,-2-2 16 0,0-2-19 15,2 1-10-15,-2-2 6 0,4-1 17 0,-3-1-13 16,0 2 1-16,-4 0 25 0,0 2-23 15,0 0 18-15,-3 2 2 0,0 2 62 0,-1-2-2 16,-1 4-4-16,-2-4 1 0,-3 6-28 0,6-2 2 16,-6 2-8-16,0 0-7 0,0 0 13 15,0 0-18-15,-6 16-1 0,3-8-1 16,-2 1-6-16,2-1 7 0,0 2-12 0,-1 1 5 16,1-3-5-16,0 2-13 0,0 0 8 15,2-5 2-15,-1 2-9 0,1-1 1 0,1 1 6 16,0-7 0-16,3 5 0 0,-3-5-11 0,10 0 6 15,-10 0-3-15,15-4 23 0,-5 0-7 0,3 0-9 16,-2-4-4-16,2 2 0 0,-3-1-18 16,4-2 25-16,-4 5-23 0,1-4-10 0,-1 4 31 15,-3 0-23-15,2-3 5 0,2 5-3 0,-4-3 8 16,-3 2-2-16,2 0-24 16,-6 3-23-16,11 0 6 0,-11 0-8 0,6 6-54 15,-6-1-59-15,0-5-26 0,-6 11-117 0,6-4-489 16,-4 1 62-16,0 0 88 0</inkml:trace>
  <inkml:trace contextRef="#ctx0" brushRef="#br0" timeOffset="25807.25">7891 3817 652 0,'4'-4'197'0,"3"1"-2"0,-4 2-8 0,-3 1-16 0,7-6-25 0,-4 3-20 15,-3 3-6-15,7-4-20 16,-7 4-21-16,0 0 3 0,6-1 2 0,-6 1-27 15,0 0-4-15,0 0 1 0,0 11-5 0,0-6 2 16,0 1-13-16,0 2 9 0,-3-4-14 16,3 5-2-16,0-4-16 0,-3 2 10 0,3-1-7 15,0 1-5-15,0-2 5 0,3 2-18 0,0-1 5 16,-3-2 28-16,5-1-27 0,1 1 1 16,-2-3-17-16,-4-1 5 0,16 0-10 0,-16 0 27 15,18-1-7-15,-8-3-7 0,4 2-3 0,-4 0 23 16,0-1 0-16,1 1-11 0,-4 1-25 15,3 1 24-15,0-2-17 0,-10 2 11 0,17 0 16 16,-11 0-14-16,-6 0-2 0,12 2-5 16,-3 1 0-16,-6 0-8 0,-3-3 13 0,11 7-5 15,-10-5 8-15,5 1 2 0,-3 1-3 16,-3-4-4-16,4 6 9 0,-1-3 9 0,1 1-26 16,-4-4 12-16,6 4-4 0,-6-4-9 0,4 3 6 15,-4-3 15-15,7 1-2 0,-7-1 5 16,0 0-11-16,13-3 1 0,-13 3 2 0,11-2-2 15,-5-1-1-15,-6 3 3 0,10-3 8 0,-10 3-23 16,10-1 5-16,-10 1 10 0,11 0 3 0,-11 0-14 16,10 1 19-16,-10-1-10 0,10 1-11 15,-5 1 16-15,-5-2-21 0,9 4 16 0,-9-4 2 16,7 4-13-16,-4 0 5 0,-3-4 11 16,7 3-3-16,-7-3-5 0,7 1 11 15,-3 4-6-15,-4-5 15 0,0 0-15 0,10 0 8 16,-10 0 13-16,0 0-16 0,14-6-5 0,-10 3 5 15,2-1-2-15,-2 0 0 0,2 0 12 16,0 0 6-16,2-2-24 0,-4 3 11 0,2-2 18 16,-3 2-24-16,1-1-12 0,2 1 26 0,-6 3-24 15,5-7-7-15,-2 5 18 0,-3 2-16 16,6-5 5-16,-6 5 32 0,0 0-32 0,7-1 6 16,-7 1-3-16,0 0 5 0,0 0 0 0,0 0-3 15,10 8 3-15,-10-8-2 0,0 8-23 0,4-3 2 16,-4-1-44-16,0 2-7 15,0-6-31-15,0 12-104 0,-4-7-147 0,4 2-381 16,0-4 20-16,0 3 108 0</inkml:trace>
  <inkml:trace contextRef="#ctx0" brushRef="#br0" timeOffset="26606.23">8538 3903 499 0,'10'1'112'0,"-7"4"14"0,-3-5-6 0,0 0-5 0,7 4-7 16,-4-1-32-16,-3-3 14 0,0 5-5 15,0-5-21-15,0 7-6 0,0-7 6 16,0 6-18-16,0-6 11 0,0 0-9 0,0 7-7 16,0-7-12-16,0 0-1 0,0 4-13 0,0-4 18 15,0 0 1-15,1 5-1 0,-1-5-10 16,0 0 5-16,0 0-10 0,13-4 79 0,-13 4-28 15,0 0 21-15,0 0-23 0,17 0 2 0,-17 0-8 16,10-1 13-16,-10 1-33 0,11 1 0 16,-11-1-13-16,10 0-5 0,-10 0-12 0,10 0 27 15,-10 0-23-15,14 0 16 0,-14 0-13 0,10-3-8 16,-3 2 3-16,1 0-8 16,1-4-7-16,-2 3-14 0,0-4-4 0,3-1-3 15,0-1-3-15,0-2-22 0,-2-1-1 0,2-2 23 16,0 1-2-16,-4-2-5 0,5-1 25 15,-4 2 26-15,0-3 15 0,-1 2 13 0,2 3 11 16,-5-2-11-16,0 2-5 0,0 2 23 0,-3 0-26 16,0 3 11-16,-2 1-24 0,1 0 11 15,1 5-23-15,-10-1 5 0,10 1 0 0,-17 1-23 16,7 2 25-16,-1 4-12 0,-2 0 17 0,3 1-14 16,-4 1-4-16,4 1-9 0,-4-1 10 0,4 4 4 15,3-4-12-15,-4 1 18 0,4-1-15 16,4-1-3-16,-3-2 10 0,5-2-7 0,-2 0 7 15,3-4-2-15,3 8-6 0,-3-8-7 16,0 0 20-16,0 0-10 0,17-5-2 16,-17 5 25-16,18-7-28 0,-9 3 18 0,2-2-23 15,-1 3 15-15,-3-2-2 0,0 2 20 0,3-1-13 16,-6 1-15-16,3 2 34 0,-1-2-32 16,-6 3 8-16,14 3 3 0,-7-2 3 0,-1 6 4 15,1 1 1-15,1 2 9 0,-2 1-7 0,-2 6 23 16,2 5-17-16,-3 3-6 0,-2 3-11 15,2 1 4-15,-3 0 14 0,-3 3 1 0,2 1-10 16,-2 1-16-16,-4-1 5 0,1-1 5 0,-1-1 1 16,-7-4-9-16,1 1 11 0,2-3 0 15,-5 0-18-15,-2-4-7 0,2-4-11 16,-2-5-3-16,-3 1-22 0,4-9 25 0,0 1-5 16,1-3 0-16,1-4 0 0,-1-5-3 0,5-1-5 15,1-4 19-15,0-4-14 0,6-3 11 16,4-2 7-16,1-5-2 0,5 1 10 0,4-6-8 15,4 4 3-15,6-8-8 0,4 0 10 0,4 4-7 16,3 2 3-16,6 3 4 0,4 2-5 16,3 3-2-16,5 5 20 0,1-1-56 0,5 3-135 15,-6 3-137-15,-2 5-524 0,-2 4 112 0,-4-3 50 16</inkml:trace>
  <inkml:trace contextRef="#ctx0" brushRef="#br0" timeOffset="27263.12">10274 4653 747 0,'-4'19'192'0,"1"2"15"0,-1-1-15 16,1 2-20-16,0 2 20 0,-4 5-49 0,1 5 16 16,1 3-39-16,-5 11-18 0,4 2 8 0,-1 0-5 15,-3 0-41-15,3-4 11 0,3-6-27 16,1-5-7-16,0-2-36 0,-1-8-28 16,4 0-25-16,-3-2-101 0,3-6-61 0,-4 0-570 0,4-1 83 15,0-7 63-15</inkml:trace>
  <inkml:trace contextRef="#ctx0" brushRef="#br0" timeOffset="27576.86">10226 4621 652 0,'0'0'205'0,"0"-4"-8"16,3-2-2-16,-3 6-26 0,12-2-31 16,-3 2 0-16,4 0-28 0,2 0-2 0,1 0-11 15,5 1-10-15,4 5-10 0,2-2-6 16,-1 1-22-16,-2 1 5 0,0 1-6 0,1 1 27 16,-6-1-45-16,2 1 22 0,-6 2-42 0,-2-2 8 15,-3 1 15-15,1 3-2 0,-8-3 2 16,-3-1 10-16,-3 3-35 0,-5-1 5 0,-2 2-11 15,-3-1 4-15,-5 3-14 0,-1-4-30 0,1 0-39 16,-3-1 28-16,1-2-30 0,-1 3 2 16,1-5-15-16,3 3-75 0,-1-7-45 0,2 0 35 15,8-1-506-15,-2 0 20 0</inkml:trace>
  <inkml:trace contextRef="#ctx0" brushRef="#br0" timeOffset="27984.28">10759 4753 767 0,'0'0'292'0,"0"0"-38"16,0 0-1-16,11 0-43 0,-11 0-13 15,10 6-38-15,-6-4-3 0,2 4-20 0,-3 2-16 16,2 1-10-16,1 0-8 0,-3 5-17 0,-2-3 4 15,2 5-9-15,-3-3-9 0,0 1-2 16,0 0-25-16,-3 2-6 0,3-6-12 16,-1 2-3-16,1 0-5 0,-3-1-3 0,3-2-7 15,-3-1 10-15,-1-2-10 0,0-4 4 16,1 4 1-16,3-6 15 0,0 0-17 0,0 0 1 16,0 0 6-16,0 0-13 0,3-22 3 0,1 12 23 15,3-4-3-15,3 2-2 0,-3-2-1 16,1 1-9-16,1-2 1 0,1 1 4 0,1 2-19 15,-1-3 11-15,0 5-3 0,1-2 11 0,-1 3-13 16,0 0-6-16,1 1 8 0,-2 2 11 16,1 1-24-16,-3-1 3 0,4 4-15 15,-5-1-8-15,4 1-31 0,-2 2 13 0,-8 0-87 16,13 5-115-16,-13-5-72 0,10 7-527 0,-6-1 97 16,0 0 62-16,2 2 94 0</inkml:trace>
  <inkml:trace contextRef="#ctx0" brushRef="#br0" timeOffset="28369.46">11204 4817 709 0,'0'0'253'0,"3"-4"-33"16,-3 4-38-16,0 0-23 0,0 0 61 15,0 0-26-15,0 0-25 0,0 0-15 0,-24 12-11 16,14-5-15-16,-1 3-3 0,2-1-22 15,-1 1-11-15,-1 4-13 0,4-3-2 0,0 3-13 16,1-5-5-16,-1-1 0 0,3 0-3 16,1 1-15-16,0-5-5 0,5 1 2 0,2-1-7 15,0-1 10-15,-4-3-20 0,14 0 30 0,-14 0-18 16,20-8-10-16,-10 2-5 0,4-1 18 16,0-1-21-16,-1-2-10 0,1 2 13 0,-4-3 5 15,0 1 0-15,1-1-5 0,-1 1 13 0,-4 0-3 16,-2 2-20-16,0 0 20 0,-1 1-15 0,-3 0-6 15,0-1 4-15,-3 4 4 16,-1-1-12-16,4 5 9 0,-14-4-24 0,5 4-4 16,-2 0-20-16,11 0-2 0,-20 3-6 0,9 3-22 15,1-2-19-15,-3 4-32 0,2-3-132 16,1 5-170-16,6-1-411 0,2-1 85 0,4-2 108 16</inkml:trace>
  <inkml:trace contextRef="#ctx0" brushRef="#br0" timeOffset="28607.12">11700 4775 888 0,'-4'-4'284'0,"-6"1"-59"0,3 2 0 0,-3 0-33 15,-4-2 0-15,0 3-23 0,1 3-15 0,-7-1-11 16,2 5-5-16,1 0-30 0,-7 3-8 0,3 1-11 15,1-1-2-15,3 5-38 0,-4 4-6 16,5 2-22-16,6-3-49 0,-1 6-49 0,1 0 21 16,6-4-93-16,1-2-15 0,6 2-40 0,-2-2-11 15,9-2-492-15,4 0 65 0,-4-5 61 16</inkml:trace>
  <inkml:trace contextRef="#ctx0" brushRef="#br0" timeOffset="29547.5">11789 5029 458 0,'6'-1'243'0,"-2"-2"-8"0,-1-1-63 0,-3 4 15 16,3-8 74-16,0 5-56 0,-3 3-83 0,1-7-12 16,3 4-15-16,-4 3-3 0,3-5 3 15,-3 5-3-15,3-4-20 0,-3 4 0 0,4-5-19 16,-4 5 6-16,0 0-23 0,0 0-23 0,3-4 30 16,-3 4-32-16,3-4-17 0,-3 4-4 15,7-7 10-15,-4 3-2 0,2 0 7 16,1 0 0-16,-2-2-10 0,2-1-11 0,1 2 19 15,0-2 0-15,-3-1 2 0,2 2 5 0,-2-1-20 16,-1 3 12-16,3-2-15 0,-5-1 3 16,2 3 15-16,1-2 13 0,-1 4 8 0,-3 2-6 15,1-9-2-15,2 6-15 0,-3 3 17 0,0 0-15 16,0 0 0-16,0 0 8 0,0 0 0 16,-18 0-5-16,18 0 10 0,-10 12-6 0,4-8-1 15,-2 3-9-15,2 1-2 0,2-1-7 0,-3 1 4 16,4 3 8-16,-3 1-15 0,1-2 5 0,2 0 0 15,3 1 0-15,0 1-1 0,0-3 6 16,3-1 6-16,2 0-6 0,4-1-3 16,1-5-7-16,1 1 7 0,-1-2 8 0,3-1-2 15,2-1-1-15,1-3-17 0,-1 0 7 0,4 0-2 16,-4-4 2-16,1 2 11 0,-1-3 10 16,-2 5 5-16,1-3 5 0,-1 2-8 0,-2 1 8 15,-4-2-20-15,2 3 17 0,-2-3 3 0,1 5-18 16,-2-4 13-16,-2 2 3 0,2 2-24 15,-6 1 19-15,4-5-11 0,-4 5-3 0,0 0 1 16,0 0-3-16,0 0 28 0,6 11-31 0,-9-5 3 16,0 1 16-16,-1 0-14 0,1 2 3 15,3-1-2-15,-3 0-8 0,-1 0-3 0,4-1-10 16,-3-1-2-16,3-1 2 0,3 2 0 16,-2-3 10-16,2 1 3 0,-3-5 23 0,10 2-26 15,-10-2-7-15,17-2 12 0,-7-3-7 16,4-2-5-16,-1 1 7 0,-2-1 1 0,6-5 12 15,-4 1-8-15,2 3-2 0,1-3 0 0,1 3 5 16,-6-1 8-16,3 1-8 0,-4 0 25 0,-1 2-7 16,-1 0-3-16,-1 1-22 0,-1 1 12 15,1 1-15-15,-3 0-11 0,3 0 34 0,-7 3-21 16,6-1 16-16,-6 1 2 0,0 0-5 0,10 6-23 16,-10-2 3-16,1 1 15 0,2 2 5 15,0-3-28-15,-3 3 21 0,3-1-16 16,-2-1 15-16,3 1 6 0,-1 0 9 0,0-4 9 15,1 4-8-15,2-5-8 0,4 1 0 0,-2-1-10 16,2-1 10-16,3-1 8 0,1-2-18 16,0-3 15-16,3 4-5 0,-1-4-5 0,-1-1 18 15,-2-1-26-15,1 2 11 0,-1-4-11 0,1 1 16 16,-4 0-3-16,-3 2 18 0,4 1-10 0,-4-1-6 16,-1-2 4-16,-2 2-11 0,2 2 0 15,-3 1-11-15,-2-2 17 0,3 0-12 0,-4 6 9 16,0-5 5-16,0 5-8 0,0 0 0 0,0 0-13 15,0 0 10-15,0 0 1 16,0 0 9-16,0 0-4 0,-18 9-8 0,18-1-5 0,0-4 7 16,0 4-2-16,0-1-5 0,3 1 10 15,-2 3-3-15,5 1-5 0,-3 0 6 0,5 1-6 16,-1-1 16-16,-1 2-3 0,-2-3 0 16,2 2-2-16,2 0 9 0,-5 1-9 0,-3 0 2 15,-3 3-2-15,-8 2 12 0,-17 15-7 0,-12 0 10 16,-22 12-18-16,-9 1-67 0,-39 15-353 15,24-17-396-15,-12-2 79 0,-35 5 104 0</inkml:trace>
  <inkml:trace contextRef="#ctx0" brushRef="#br0" timeOffset="37935.68">4531 6350 458 0,'0'0'153'0,"0"0"-27"16,0 0-16-16,0 0-8 0,0 0-12 0,0 0-6 15,0 0 6-15,0 0-36 0,0 0 43 16,0 0-26-16,0 0-7 0,-16 3 3 0,16-3-21 16,0 7 16-16,0-7-11 0,3 8-13 0,-3-8 34 15,3 7-41-15,-3-4 7 0,0-3 0 16,3 7-15-16,0-4 11 0,-3-3 4 16,4 4 0-16,-4-4 80 0,0 0-28 0,6 4 20 15,-6-4-18-15,0 0-2 0,0 0-19 0,0 0-4 16,18-10-1-16,-18 8-20 0,3-4 3 15,-3 6-13-15,3-9 18 0,-2 7-26 0,2-4 13 16,-3 6-3-16,0 0-10 0,0-7 0 0,0 7-12 16,0 0-9-16,-3-4 4 0,3 4-11 15,0 0 0-15,-7-2 5 0,7 2 0 0,0 0-20 16,0 0 7-16,-17 5 8 0,13 1-15 0,1-4-8 16,-1 4-8-16,1-4 18 0,3-2-15 0,-3 9 7 15,3-9-9-15,-3 8 14 16,3-3-30-16,0-5 18 0,0 0 2 0,6 7-20 0,-6-7 18 15,3 2-2-15,-3-2 1 0,7 1 6 16,-7-1-10-16,0 0 20 0,0 0 0 16,14-5-2-16,-14 5 10 0,4-4 2 0,-1-2-9 15,-3 6 12-15,0 0-8 0,-3-7-5 0,3 7 0 16,0 0 18-16,-4-6 6 0,4 6-4 0,-10-5-1 16,10 5 4-16,-4-2-5 0,4 2-8 15,-7-5 6-15,7 5-8 0,0 0 5 0,0 0-23 16,0 0-18-16,0 0-26 0,-12 7-15 15,12-7-84-15,0 7-134 0,0-7-403 0,12 4 32 16</inkml:trace>
  <inkml:trace contextRef="#ctx0" brushRef="#br0" timeOffset="38403.44">5143 6200 872 0,'0'0'238'0,"-7"-7"3"0,4 6-5 0,-5-3-24 0,2 2-46 0,6 2-7 0,-17 0 0 16,6 0-36-16,-2 2 2 0,3 2-15 0,-4-2-2 15,1 4-32-15,-1 3 1 0,1-1-10 16,1 3 7-16,-1-1-13 0,3 3 1 0,-1 2-16 16,1-3-8-16,4 2 3 0,-1 1-2 0,3-1 2 15,1-1 2-15,2 1-30 0,2-3 15 16,2 1-13-16,4 1-71 0,-3-4 15 15,3 1-13-15,2-2 26 0,5 2-10 0,-1-2-1 16,5-2 1-16,-1 1 20 0,3-5-23 0,1 4 18 16,-4-3-5-16,4-2 5 0,-1 2 5 15,0-1-13-15,-2-2 11 0,-2 0 2 0,-1 1 0 16,-2 0-10-16,1-1 5 0,-4 0-8 0,0 2 8 16,-2 2-36-16,-2-4-30 0,-6 0-19 0,10 4-20 15,-10 0-673-15,0-1 71 0,0 3 75 0</inkml:trace>
  <inkml:trace contextRef="#ctx0" brushRef="#br0" timeOffset="41797.94">4572 6917 670 0,'-1'-8'200'0,"1"0"-70"15,0 0 1-15,-2 1-36 0,2 3 68 16,-1-2 22-16,1 6-55 0,0-9 16 0,0 9-23 16,0-6-13-16,0 6-10 0,-3-7-23 15,3 7-6-15,0-4 4 0,0 4-9 0,0 0 6 16,0 0 5-16,0 0-26 0,0 0 15 0,0 0-9 16,0 0 17-16,-3 17-25 0,2-6 2 15,1 2-5-15,0 0-8 0,0 2 3 0,-2 6-10 16,1 0 5-16,-2 4-6 0,0 0-9 15,0 0 2-15,2 4 3 0,-2-2-11 0,-4 6 10 16,6-7-19-16,-2 2 1 0,0 2 14 0,0-6-8 16,2 3-3-16,-2-2 18 0,0 0-31 15,3-2 9-15,0-2 19 0,0 0-22 0,-3-4 7 16,3-1-2-16,0 1 4 0,-1-6-6 0,1 3 6 16,0-4-12-16,0-2-2 0,-2 2 2 0,2-3 2 15,0 0-2-15,0 1-7 0,0-5-42 16,0-3-69-16,-1 5-38 0,1-5-44 0,0 0-96 15,0 0-498-15,0 0 88 0,0 0 17 16</inkml:trace>
  <inkml:trace contextRef="#ctx0" brushRef="#br0" timeOffset="42349.19">4367 7241 524 0,'0'0'205'0,"0"-5"-8"0,0 5-25 0,0 0-34 0,-3-8 3 15,3 8-8-15,0 0-18 0,0 0-10 0,0 0-31 16,0 0-5-16,0 0 5 0,0 0-15 0,10 22 23 15,-7-14-23-15,0 1 8 0,0 0 7 16,1 1-31-16,1 4 1 0,1-3-21 0,-2 3 3 16,2 1 2-16,0-2-10 0,2 1 7 0,-4 1-4 15,2-3-1-15,1 2-4 0,0-4-16 16,0 1 20-16,-1 1-2 0,-2-3-8 16,2-1 3-16,1 0-5 0,-4 0 15 0,5-4-11 15,-5 3 19-15,4-1-21 0,-4-3-2 0,0 3 20 16,4-3-10-16,-7-3 13 0,11 4-29 0,-8-4 37 15,-3 0-26-15,0 0 12 0,17-6-4 16,-10 4-1-16,3-4-4 0,-3-1 1 0,4 3 19 16,-4-4-28-16,6-5 7 0,1 3-7 0,-4 0 18 15,7-3-19-15,-4 1-7 0,1-3 3 16,3 4 7-16,-4-4-12 0,5 0 12 16,-5 4-15-16,-1-3 15 0,0 4-5 0,0 1 3 0,-3 0-3 15,1 2-5-15,-3-1 0 0,-2 2 7 0,1-1-7 16,0 4-23-16,-2-2 23 15,2 1-10-15,-6 4-13 0,4-2 15 0,-4 2-25 16,0 0 2-16,0 0-9 0,0 0 6 0,0 0-53 16,0 0-64-16,-10 18-87 0,6-10-530 0,1 1 75 15,0-6 45-15</inkml:trace>
  <inkml:trace contextRef="#ctx0" brushRef="#br0" timeOffset="42452.79">4897 7311 481 0,'0'0'97'0,"0"0"-135"0</inkml:trace>
  <inkml:trace contextRef="#ctx0" brushRef="#br0" timeOffset="43116.27">3707 7860 757 0,'3'-7'184'0,"-3"4"49"0,4-6-12 0,-4 1 11 0,1 1-22 0,5-1-20 0,-6 0-24 0,3 1-89 16,-3-2-13-16,1 1-21 0,1 3 42 0,-1-1-8 15,-2-1-3-15,2 0-33 0,-1 7 23 16,-1-5-10-16,1 5 15 0,-2-7-23 0,1 2 2 16,1 5-4-16,0 0-13 0,0 0 10 0,-27 9 2 15,13-1-10-15,-3 6-22 0,-1 1 30 16,-2 3-18-16,0 2-11 0,-1 3 4 0,4 1-21 15,0 1 28-15,0 1-10 0,0 0 2 16,7 3-20-16,-3-2 0 0,8-2-3 0,-1 0 0 16,6-5-25-16,3 1-3 0,0-2-2 0,8-1-11 15,3-3-12-15,3 0-39 0,6-6-56 16,-2-3-121-16,4-1-35 0,8-1-464 0,-2-8 121 16,7 1 43-16</inkml:trace>
  <inkml:trace contextRef="#ctx0" brushRef="#br0" timeOffset="43459.2">4233 7876 698 0,'-6'-2'238'0,"2"-4"-7"0,-3 4-34 16,-2-6-8-16,1 7-40 0,-2-3-19 0,0 4 14 16,-4 0-47-16,-2 0 18 0,1 3-5 0,-4-1-25 15,1 5-1-15,0-3-12 0,2 3-16 16,-1 2 8-16,3-1 3 0,-4 5-21 15,5-3-13-15,3-1-18 0,-1 1 11 0,5-2 2 16,-1 1-5-16,1-1-2 0,5 0-4 0,1-2 9 16,0-4 2-16,4 4 5 0,-4-6-4 15,16 0-11-15,-9-1 5 0,7-4-8 0,-1-2 5 16,1 3 3-16,0-5-17 0,3-3 9 0,-3 1-15 16,3 2 31-16,-7-4-31 0,4 3 25 0,-4 2 3 15,-3-4-12-15,-3 2-6 0,2 0-5 16,-2 5-10-16,-4-1-26 0,0 0-15 0,0 6-8 15,-11-4-7-15,5 0-29 0,6 4 9 0,-14 7-40 16,3 0-43-16,-2-4-63 0,-1 5-37 16,7 2-496-16,1-3 71 0,-1 5 80 15</inkml:trace>
  <inkml:trace contextRef="#ctx0" brushRef="#br0" timeOffset="44130.66">4288 7875 895 0,'0'0'277'0,"4"-6"-39"0,-4 6-26 16,7-1-2-16,-7 1-33 0,0 0-31 15,0 0-3-15,0 0-5 0,0 0-33 0,0 0-69 16,0 0 8-16,3 10-3 0,-3-5-26 16,0 3 5-16,0-8-7 0,0 9-3 0,0-6 6 15,0 2 2-15,0-5-23 0,0 10 2 0,1-9-5 16,-1-1 6-16,3 7 7 0,-3-7 3 15,6 2-3-15,-6-2 13 0,0 0-3 0,0 0 0 16,14-4-2-16,-7-2 3 0,-1 4-1 0,1-3-2 16,0 2-16-16,0-2 8 0,3 2 21 15,-3-3-13-15,-1 5-3 0,2-2 5 0,-1-1 3 16,-1 4-13-16,-6 0 5 0,14-3-12 0,-14 3 12 16,11 3 0-16,-5-3-2 0,1 7-5 0,-3-6-11 15,3 5 5-15,-4-3 1 0,1 2-8 16,2 3 15-16,-3-5-16 0,0 4 19 0,1-1-18 15,-1-2 12-15,1 3-2 0,0-4 6 16,-1 1-9-16,0 2-12 0,-3-6 20 0,4 5 2 16,-1-1-7-16,-3-4 8 0,7 3-23 15,-4-2 20-15,-3-1 0 0,8 2 8 0,-8-2 5 16,7 3 0-16,-7-3-11 0,9 0 9 0,-9 0-19 16,11 0 1-16,-11 0-6 0,13 1 13 15,-13-1 5-15,11 0-20 0,-1 1 18 16,-3-1-6-16,-7 0 3 0,17 0-7 0,-6 0 15 0,1 0-16 15,-1 0 3-15,0-1 5 0,2 1 8 16,1-4-10-16,-1 1 2 0,2-4-3 0,-2 3 8 16,4-3-2-16,-4 0 0 0,1-1-6 15,-3-1 1-15,1 1 20 0,0-2-10 0,-3 3-31 16,1-1 20-16,-6 0 14 0,4 1 7 0,-2 3 5 16,-2-2 5-16,2 4-38 0,-3-3 10 15,0 2 18-15,-3 3-7 0,5-5-11 0,-5 5 15 16,0 0-12-16,0 0 7 0,0 0-10 0,0 16-7 15,-4-4 7-15,3 1 3 0,-2 4 12 16,0 3-5-16,0-1 6 0,-1 6-6 0,1 1-4 16,-3 5-9-16,5-3-17 0,-2 5 15 15,-1 2-28-15,0 2-13 0,1-2-3 0,0-2-25 16,3-5-49-16,-4 1-17 0,1-3-34 16,3-9-146-16,-3 1-481 0,3 2 71 0,0-5 70 15</inkml:trace>
  <inkml:trace contextRef="#ctx0" brushRef="#br0" timeOffset="44443.45">4880 7782 829 0,'-1'-4'307'0,"-2"0"-48"0,3 4-21 16,0-6-21-16,0 6-15 0,-4-8-33 0,4 8-5 15,0 0-13-15,0 0-25 16,0 0-6-16,0 0-13 0,0 0-9 0,0 0-4 16,18 15-7-16,-11-12-28 0,-1 4 3 0,1 1-3 15,0-1-1-15,1 1-1 0,1 0-9 0,-2 1-7 16,1-2-10-16,1 1-74 0,-2-4 4 16,-1 5-4-16,-1-4 17 0,1 3-2 0,-5-5-8 15,2 4-2-15,0 0 12 0,-3 3 3 0,-6-2-23 16,2 1-5-16,-3 5-6 15,0-3-35-15,-3-2 0 0,-4 5-41 0,0-1-8 0,1-2-89 16,-8 0-121-16,8-3-404 0,6-1 72 16,0-4 56-16</inkml:trace>
  <inkml:trace contextRef="#ctx0" brushRef="#br0" timeOffset="44672.02">5218 7843 1049 0,'0'0'305'15,"0"0"-55"-15,0 0-6 0,0 0-47 16,0 0-23-16,10 7-8 0,-10-7-15 16,0 7-25-16,0-7-6 0,0 11 3 0,0-5-16 15,1-2-9-15,-1 4-4 0,3 2-35 0,-3 0-8 16,0 2 0-16,0-5-43 0,0 4-18 15,3-1-62-15,-6 1-33 0,3-2-133 0,3 0-128 16,-3-1-466-16,0 2 105 0,0-3 72 0</inkml:trace>
  <inkml:trace contextRef="#ctx0" brushRef="#br0" timeOffset="44844.08">5232 7693 862 0,'0'0'233'0,"0"-7"-46"0,0 7-44 0,0 0-12 15,0 0-62-15,0 0-28 0,0 0-110 16,0 0-116-16,0 0-488 0,0 0 44 0</inkml:trace>
  <inkml:trace contextRef="#ctx0" brushRef="#br0" timeOffset="45101.21">5379 7492 790 0,'0'-6'308'0,"0"6"-37"16,0 0-18-16,0 0-35 0,0 0-29 0,0 0-9 15,0 0-17-15,0 18-24 0,0-4 9 0,0 3-17 16,3 2-9-16,-3 3-12 0,-3 6-15 0,3 3-8 15,-3 5-7-15,3 3-14 0,-7 12-4 16,6-6-24-16,-2-8 5 0,3 3-17 0,0-4-39 16,0 3-61-16,0-4-64 0,0-4-11 0,3-12-181 15,0 6-515-15,2 0 157 0,1-8 10 16</inkml:trace>
  <inkml:trace contextRef="#ctx0" brushRef="#br0" timeOffset="45500.97">5693 7916 778 0,'-3'-6'297'0,"3"6"-18"0,-3-7-31 16,3 7-18-16,-8-3-30 0,8 3-16 0,-13 3-25 15,13-3-21-15,-18 5-15 0,8-2-3 0,0 4-17 16,-1 0-14-16,2 0 1 0,-1 1 5 15,3 1-29-15,-4-1-10 0,4 1-38 16,1 0-7-16,3-3 6 0,-1 3-50 0,4-5 13 16,0 3 15-16,0 0-11 0,0-7 1 0,4 8-8 15,2-6 25-15,-6-2 1 0,10 0-8 16,-3 0-8-16,-7 0 26 0,17 0 2 0,-10-3 13 16,0-1 11-16,0 3-6 0,0-1 23 0,-7 2-2 15,13-5-8-15,-9 3 31 0,-4 2-28 0,10-2 2 16,-6-1-18-16,-4 3 3 15,7-2 5-15,-7 2-13 0,6-1-5 0,-6 1 8 0,0 0-3 16,0 0-20-16,11 0-3 0,-11 0 10 16,0 0-7-16,6 3 2 0,-6-3 5 15,7 5-7-15,-3 1 5 0,2-2 0 0,-1 3-21 16,4-1 3-16,-2-4-13 0,0 5-41 0,4 1-51 16,-1-6-72-16,2-2-145 0,3 3-516 0,-2 1 55 15,1-4 71-15,-1 0 93 0</inkml:trace>
  <inkml:trace contextRef="#ctx0" brushRef="#br0" timeOffset="45716.27">5943 7571 767 0,'0'0'256'0,"-6"-4"-38"0,6 4-29 16,0 0-15-16,0 0-20 0,0 0-18 15,0 0-3-15,2 24-3 0,-2-14-14 0,1 7-17 16,2 0 1-16,0 4-31 0,-3 4 21 0,0 2-34 16,0 8-7-16,-3 4-18 0,-1-2-44 15,-2 18-46-15,-1-13-38 0,-3 7-116 0,3 1-568 16,0-12 88-16,4-5 50 0</inkml:trace>
  <inkml:trace contextRef="#ctx0" brushRef="#br0" timeOffset="46073.98">5915 8066 570 0,'1'-8'236'0,"2"1"-24"0,-3 2-20 0,0 0 8 16,3-1-52-16,0 2-4 0,-2-2-11 16,3 2-5-16,2 1-21 0,1-4-4 0,-1 6-11 15,1-2-13-15,4-3-2 0,-1 5-13 0,4-3-13 16,-1 1-2-16,-2 1-8 0,2-3-8 0,1 2-10 15,0 1 41-15,-4-3-46 16,3 4 8-16,-2 0-1 0,-1-4 3 0,-3 4 0 0,1 1 8 16,1-3-25-16,-2-1 6 0,-7 4-14 15,10-1 7-15,-3-1-5 0,-7 2 3 0,7-1-8 16,-7 1 5-16,7-4-2 0,-7 4-6 16,0 0-10-16,0 0 31 0,10 5-7 0,-10-5 4 15,7 7-2-15,-7-4 7 0,0 4-12 0,0-1 20 16,0-1-20-16,0 3-1 0,0 1-17 15,0-1-3-15,0 6-20 0,0-6-23 0,-3 3-8 16,3 2-169-16,-4-2-169 0,3 2-386 0,-2-1 94 16,3-4 82-16</inkml:trace>
  <inkml:trace contextRef="#ctx0" brushRef="#br0" timeOffset="46262.16">6305 7790 934 0,'0'0'281'0,"0"0"-25"0,0 0-51 0,0 0-36 16,-11 10-41-16,9-4-82 0,1-1-69 16,1 2-118-16,-3 0-202 0,6 1-268 0,-2 2-6 15</inkml:trace>
  <inkml:trace contextRef="#ctx0" brushRef="#br0" timeOffset="46574.07">6391 7882 596 0,'7'-4'184'0,"-7"4"-17"0,10-3-14 16,-7 2 111-16,-3 1-31 0,6-6-8 15,-6 6-18-15,8-2 19 0,-8 2-63 0,3-5-9 16,-3 5-13-16,0 0 5 0,0 0-34 0,0 0-2 16,0 0-25-16,0 0-3 0,-20 20-11 0,13-8 1 15,-3-4 2-15,-1 7-15 0,-2 0 0 16,2 3-15-16,1-1 4 0,-3-1-9 0,5-2-14 15,2 0 1-15,-1 0-8 0,4-5 10 0,-1 1-13 16,4-3-2-16,0 1 5 0,0-5 15 16,4 2-10-16,-4-5-5 0,10 0 13 15,-10 0-11-15,18-9 3 0,-6 3 0 0,-2-2-10 16,1 0-20-16,-4-1 19 0,3 1 1 0,-3-2 8 16,3 2-1-16,-6-1 8 0,2 1-15 15,2 0-8-15,-5 1 3 0,-2 0-16 0,1 4-7 16,-1-3-21-16,2 3-41 0,-3 3-7 0,0 0-24 15,0 0-33-15,0 0-51 0,0 0-71 16,-18 3-116-16,15 2-461 0,0-1 113 0,3 1 41 16</inkml:trace>
  <inkml:trace contextRef="#ctx0" brushRef="#br0" timeOffset="46904.19">6589 7860 888 0,'13'-7'263'0,"-5"0"-22"0,2 4-13 16,-4-4-34-16,-2 4-17 0,2 3-13 15,-6 0-23-15,8-2-6 0,-8 2 3 0,10 0-38 16,-10 0-5-16,0 0 5 0,10 5-13 0,-7 2-3 16,1 0-15-16,-4-1-10 0,1-1 10 15,-1 2-28-15,0 1 23 0,0 1-23 0,-1 0-2 16,1 0-3-16,-4-1-3 0,1 5-2 0,3-6-6 16,-3-2-2-16,2 2 10 0,1-1 13 15,-3-3-2-15,3-3 2 0,-3 5-43 0,3-5 38 16,0 0 15-16,0 0-18 0,0 0-25 15,3-24 26-15,0 16-1 0,-2-1 0 0,5 0-7 16,-2 1-23-16,0-1-60 0,-1 2 35 16,0 0-27-16,-2 0 18 0,2 3-9 0,3-1 1 15,-3 2 24-15,-3 3-15 0,11-4 9 0,-11 4 6 16,14 5-3-16,-7 3-10 0,3 1 3 0,0 2-14 16,0 11-19-16,7 1-19 0,-3 4-92 15,10 8-732-15,7 0 95 0,-4-2 97 0,4-1 85 16</inkml:trace>
  <inkml:trace contextRef="#ctx0" brushRef="#br0" timeOffset="48124.53">4312 9087 522 0,'0'0'233'0,"0"0"-13"0,0 0-46 0,0 0-33 15,0-6 10-15,0 6-29 0,0 0 27 16,0 0-42-16,0 0 14 0,0 0-44 16,0 0 7-16,0 0-15 0,0 0-2 0,0 0 9 15,0 0-9-15,0 0-26 0,0 0 13 0,0 0-6 16,-3 19-19-16,3-13 11 0,0-6-1 0,0 10-14 15,0-7-7-15,3 3-5 0,-3-6-3 16,3 8-4-16,-2-6-4 0,-1-2-12 0,6 6 18 16,-6-6-3-16,8 2 0 0,-8-2 2 15,0 0-4-15,16-6 10 0,-13 4-3 0,-3 2-5 16,7-7-5-16,-3 4 16 0,0-3-9 0,-4 3-4 16,3-5-1-16,-3 8 14 0,0-8-14 0,0 2 11 15,0 6-10-15,-3-7 9 0,3 7-6 16,-3-6 19-16,-1 1-35 0,4 5 7 15,-4-1 1-15,4 1-3 0,-10-3 0 0,10 3 2 0,0 0 8 16,-10 2-2-16,10-2-11 16,-8 2 3-16,8-2 28 0,-9 7-28 0,6-5 0 15,3-2-3-15,-1 8-10 0,1-8 0 0,0 7-5 16,0-7 23-16,3 3-2 0,-3-3-9 0,7 4 6 16,-7-4 8-16,8 0-19 0,-8 0 6 15,13-1 5-15,-13 1-8 0,10-5 26 0,-2 5-18 16,-8 0-5-16,10-2 2 0,-4 0-2 0,-3-2 15 15,-3 4-8-15,7-3 16 0,-7 3-18 16,4-5 0-16,-4 5 7 0,0 0 4 0,0 0-4 16,-8-9-4-16,8 9-4 0,0 0 1 0,0 0-15 15,-13 2-24-15,13-2-25 0,-9 5-123 0,-2-1-84 16,10 2-484-16,-1-2 99 16,1-1 70-16</inkml:trace>
  <inkml:trace contextRef="#ctx0" brushRef="#br0" timeOffset="49539.1">4845 9076 870 0,'3'-4'261'0,"-2"0"-23"15,-1 4-38-15,4-10-1 0,-4 3 3 0,0 5-51 16,0-6 6-16,0 2-17 0,-5 2 14 15,5 4-36-15,-3-12 2 0,0 9-74 0,3-2-18 16,-6 2-7-16,2-2 9 0,-2 2-12 0,-2 2 5 16,1-1-5-16,-3-1-5 0,10 3 8 15,-24 3 7-15,14 0-21 0,-4-2 19 16,1 1-21-16,3 3 8 0,-5 2-10 0,3-4-1 16,0 5 1-16,2 1-1 0,1-1 14 0,1 0-16 15,1 3 0-15,0 1-21 0,4-3 1 16,0 1 7-16,3-3 0 0,0 1-13 0,3 2 8 15,4-3 3-15,-3-4 7 0,6 2-2 0,0-1-3 16,0 0 6-16,1-2-19 0,2-2 34 0,-3-2-18 16,4-2 4-16,-3 2 1 0,2-1-2 15,-2-3 14-15,1 2-2 0,0-2 13 0,-2 0-20 16,0-1 4-16,0 3 19 0,0-2-6 0,-3 0 1 16,-1 2 19-16,2-1-14 0,-5 2 7 15,1 0-2-15,2-1 4 0,-6 4-4 16,4-6-16-16,-4 6-2 0,6-2-6 0,-6 2 9 15,0 0-6-15,0 0-3 0,0 0 14 0,5 8-9 16,-2-1-4-16,-3-1 12 0,0-1-12 16,3 2-8-16,-3 0 7 0,0 0 1 0,3 1 10 15,-2-4-18-15,2 2-1 0,0 1 24 0,0-4-13 16,1 2-12-16,3-2 22 0,-3-2-7 0,2 2 5 16,-6-3-11-16,14-4-2 15,-4 2 16-15,0-6-14 0,0 1 11 0,4-1-13 16,-4-2-3-16,0 2 21 0,1-2-18 0,-1-4 3 15,-3 6-1-15,1-4-2 0,-2 3 11 16,-2-1 12-16,2 1-23 0,-3 0 2 0,0 2-15 16,-2 2 19-16,-1-2-14 0,3 1-5 0,-3 6 5 15,-4-7 11-15,4 7-13 0,-6-4-3 0,6 4-8 16,-6-1 16-16,6 1-5 0,0 0-3 16,0 0-7-16,0 0 7 0,-15 8 3 0,12-5-3 15,3-3-2-15,0 8 2 0,0-1 3 0,3 0 10 16,-3-3-13-16,4 3 18 0,0 0 3 0,2 0-8 15,1 0 5-15,-1-1-3 16,5 1 1-16,-1 1-8 0,0-1-3 0,1 0 16 0,2-2 2 16,-3 2-5-16,1 0 3 0,-1-1 2 15,0-1 0-15,1 2-20 0,-4 0 5 16,0 0-11-16,-1 0 1 0,1-3-10 0,-3 3 1 16,-1 0 1-16,-3 3-33 0,-6-3-44 0,2 3 6 15,-3-1-24-15,0-2-64 0,-3 4-7 0,-4 1-106 16,4-10 55-16,0 7-480 0,-1-1 57 15</inkml:trace>
  <inkml:trace contextRef="#ctx0" brushRef="#br0" timeOffset="50123.57">5376 9093 796 0,'0'0'299'0,"0"0"-33"0,0 0-30 0,0 0-16 0,0 0-26 15,0 0 9-15,0 0-40 0,0 10-22 16,0-10-13-16,-5 13 3 0,3-7-37 16,1-2-1-16,1 5-22 0,-3-1-12 0,3-1-28 0,-3 1-8 15,3-1-18-15,-1 0 0 0,2-3-15 16,-1 3-28-16,0-7 14 0,3 10 12 0,0-9-1 15,-3-1 3-15,4 3 10 0,-4-3 2 16,0 0 16-16,20-10 21 0,-13 4 4 0,4-3-7 16,-1-2 0-16,0 1 12 0,1 2-17 15,-1-3 10-15,0-2-5 0,1 4-3 0,-2 0 11 16,-2 2-19-16,0 3 11 0,0-3-5 0,0 5-3 16,-1-3 8-16,-2 4-13 0,-4 1-3 0,11-1 1 15,-11 1-11-15,0 0 8 16,13 2-3-16,-9 4 1 0,-1-2-4 0,0 3-14 0,0-3 17 15,1 0-2-15,-3 3-3 0,2 1-7 0,3-5-3 16,-6 4-3-16,3-1 11 16,1-2-5-16,-1 1-3 0,0-3 12 0,-3-2-4 15,9 4 0-15,-9-4 2 0,0 0-10 0,19-7 2 16,-12 0 4-16,4-1-1 0,-1-1-3 0,0-4 16 16,1 3 10-16,-1-2-10 0,-1-1 0 15,2 2 10-15,-4 1-5 0,0 0 0 0,-1-1-10 16,2 4-10-16,-2 0-1 0,-2 2 11 0,2-1-10 15,-2 4-8-15,3-4 2 0,-7 6 0 16,6 0 3-16,-6 0 6 0,0 0 29 0,11 8-35 16,-8 2 13-16,3 1 5 0,-6 0-13 0,5 6 13 15,-2-1 0-15,1 1 10 0,2 1-23 0,-2 5-10 16,2-3-8-16,5 5-17 0,-1 0-29 16,0-1-125-16,-7 1-239 0,12 0-480 15,5-2 124-15,0-2 45 0,-3-5 96 0</inkml:trace>
  <inkml:trace contextRef="#ctx0" brushRef="#br0" timeOffset="51076.07">4756 9619 685 0,'0'0'259'0,"0"0"0"16,-3-4-32-16,3 4-106 0,0 0-14 0,0 0 19 15,0-7-34-15,0 7-10 0,0 0-3 0,0 0-10 16,0 0-5-16,0 0 3 0,-3 18-19 15,3-9 16-15,0 3 0 0,-1 1-2 0,2 5-14 16,-2 5 6-16,1 2 13 0,-2 0-24 16,1 6 1-16,-2-2-8 0,0 3 10 15,2 1-3-15,-2-2-12 0,3-5-3 0,-3 2-18 16,3-1 11-16,-3 1-3 0,3-6 2 0,0-2 1 16,0-2-4-16,-4 3-9 0,4-3 5 0,0-5-5 15,0 2 20-15,4-2-44 0,-4-1 11 16,0-4 3-16,3 4-19 0,-3-6-2 0,0 1 3 15,3 0 17-15,-3-2-10 0,0-5 11 0,3 6-24 16,-3-6 16-16,4 5-36 0,-4-5 0 16,0 0-39-16,0 0-55 0,0 0-88 15,6-16-420-15,-8 14-92 0,2-3 85 0</inkml:trace>
  <inkml:trace contextRef="#ctx0" brushRef="#br0" timeOffset="51651.51">4521 9974 724 0,'0'0'194'0,"-4"-6"-37"0,4 6-1 0,0 0-18 0,0 0-13 0,0 0-2 0,0 0-15 15,0 0-14-15,7 20 1 0,-6-14 0 16,2 3-34-16,0 3 1 0,3-2-6 0,-2 3 8 16,3 0-28-16,0 1 36 0,0-1-55 0,0 2 22 15,3 0-3-15,-3 1 17 0,3-4-30 0,-3 3 11 16,3-3-19-16,-3 0 16 0,3-4 5 15,-2 2-16-15,1-2 3 0,-2 0-18 0,-3 1 16 16,2-2-3-16,1-1 0 0,0-3-11 16,-3 4 96-16,2-5 2 0,-2-1-21 15,-4-1-25-15,0 0-16 0,17-1 1 0,-11-2 15 16,-2-4 2-16,3 0 11 0,0 3-16 0,0-2-15 16,0-3-13-16,2 1 3 0,-1-3-3 15,2-1-5-15,-3 2 16 0,3 0-11 0,0-3 0 16,0 2-5-16,-3 1 0 0,3-3-10 0,0 5-5 15,-3 0 12-15,4-2-5 0,-4 3-7 0,-1-1 15 16,-2 3 8-16,2-1-23 0,-1 0-3 16,1 4-3-16,-3-4 6 0,1 3-23 15,-4 3 4-15,6-7-2 0,-2 6-10 0,-4 1 3 0,0 0-13 16,3-4-6-16,-3 4 14 0,0 0-44 16,0 0-21-16,0 0-53 0,0 0-77 15,4 8-328-15,-4-3-228 0,0-5 82 0,0 0 52 16</inkml:trace>
  <inkml:trace contextRef="#ctx0" brushRef="#br0" timeOffset="54076.08">3930 10776 668 0,'0'0'192'0,"-5"-4"5"0,5 4-39 15,0 0-2-15,0 0-15 0,0 0-18 0,0 0-10 16,0 0 5-16,0 0-6 0,-12 11-12 0,11-4-23 15,-2 2 0-15,0-1-11 0,-1 3 1 16,1 1-24-16,-1-1 3 0,0-1 11 0,1 5-9 16,0-5-4-16,0 4-14 0,2-4-1 0,-2-2-1 15,0 2 0-15,3-3-15 0,0 0 15 16,-3-3-13-16,2 3 29 0,1-7-16 0,0 4-10 16,0-4-3-16,0 0-7 0,0 0 2 0,10-21-2 15,-6 11 2-15,2-5-15 0,-2-3 18 0,6-1-3 16,-2-4-8-16,4-2 16 0,0-2-13 15,1-1 6-15,4 0-16 0,-4 3 15 0,-1 0 3 16,0 5-18-16,-2 0-3 0,1 3 23 16,-1 6-5-16,-3-3-4 0,-3 6-12 15,6-2-6-15,-3 3 4 0,-1 3-2 0,-2 0 2 16,2 4 11-16,-6 0-3 0,12 8 20 0,-6-2-25 16,0 3 25-16,1 1 3 0,-2 4 1 0,1-3-37 15,1 6 33-15,-1-2-15 0,-2 3 6 16,6 3-14-16,-6 0 21 0,2-1-21 0,1 0 16 15,-3-2-15-15,6 5 4 0,-3-4-12 0,-1 2-8 16,1-4-8-16,-4-4-25 0,2 4 3 16,-2-2-86-16,0 2-57 0,-3-9-71 0,0 7-508 15,0-1 53-15,-3-3 80 0</inkml:trace>
  <inkml:trace contextRef="#ctx0" brushRef="#br0" timeOffset="54279.88">4002 10843 709 0,'0'-7'281'0,"0"7"-17"0,6-5-36 0,0 0-19 16,-2 4-17-16,4-5-15 0,2 5-16 0,2 1-20 15,0-2-21-15,1 2-20 0,1 2-64 16,-1-2-72-16,1 1-58 0,3 6-91 0,0-2-534 15,-3 0 76-15,3 2-2 0</inkml:trace>
  <inkml:trace contextRef="#ctx0" brushRef="#br0" timeOffset="55733.98">4353 10934 875 0,'7'-1'281'0,"-7"1"-42"15,0 0-24-15,0 0-8 0,0 0-94 0,0 0-24 16,0 0 6-16,0 0-8 0,0 0-15 0,0 0-11 15,0 0 21-15,4 7-41 0,-4-7-3 16,0 0 3-16,0 4 5 0,0-4-10 16,0 7-10-16,0-7-1 0,3 4-2 0,-3-4-2 15,0 0 7-15,3 4-10 0,-3-4 7 0,1 6-9 16,-1-6-9-16,0 0 6 0,0 0-15 16,0 0 7-16,16-10 8 0,-9 4-3 0,0-2 3 15,3 0-11-15,1-1 8 0,-1-4-2 0,0 3-5 16,4-1-16-16,-4-3 10 0,3 6 6 15,-2-4 10-15,-1 0-18 0,-3 4-1 0,3 2-1 16,-3 0 7-16,0 0 7 0,-1-3-7 0,-2 7 13 16,3-4-33-16,-3 4 22 0,-1-4 6 0,-3 6-8 15,4-3 15-15,-4 3-22 16,3-4 12-16,-3 4 3 0,0 0-3 0,0 0 10 16,0 0-2-16,-3 15-16 0,3-15 6 0,-1 13-13 15,1-8 25-15,0 2-7 0,0 1-3 0,-3 1-5 16,6 3 7-16,-3-3-9 0,0-1 2 15,1 1 7-15,1-1 9 0,-1-3-19 0,5 2 11 16,-5 0-8-16,6 1 3 0,-4-5-11 0,1 3 10 16,2-5 1-16,1-1 7 0,-7 0 6 15,17-1-24-15,-10-2 5 0,3-3 8 0,1-1 1 16,-2-1 1-16,2 0 1 0,0-2-3 0,-1 1 3 16,0-6-11-16,3 6 3 0,-3-2 5 0,0-2-5 15,-2 3 3-15,2-1 12 0,-4 3-15 16,1 0-5-16,-2-1-15 0,1 3 17 15,1 0-2-15,-4-1 0 0,0 3 5 0,0-2-10 16,1 4 2-16,0-3 10 0,-4 5-9 0,0 0-14 16,0 0 11-16,0 0 7 0,0 0 1 15,0 0 7-15,10 14-2 0,-10-6-3 0,0-2 5 16,3 2 8-16,-3-2-16 0,1 1 29 0,2 5-14 16,0-1-1-16,0-1-1 0,-3-2-10 15,4 5 10-15,0-2-18 0,-1-1 1 0,0 2 2 16,1-2-6-16,-1-1 24 0,0-1 0 0,1 3-26 15,-1-3 5-15,0 0-2 0,-3 1-15 0,1-1-24 16,3-2 16-16,-4 2-13 0,0 1-11 16,0-7-7-16,-4 6 29 0,3 1-12 15,1-8 9-15,0 6 18 0,0-7-6 0,-6 7 26 16,6-7-26-16,0 0 26 0,-3 3 0 0,3-3-7 16,0 0 25-16,0 0-26 0,0 0 0 15,0 0 13-15,10-12 1 0,-3 6-14 0,-3-1 0 16,5 1 13-16,-2-2-18 0,4 0 11 0,-1-1 22 15,3-3-43-15,-2 2 34 0,2 2-29 16,1-2-3-16,-1 0 16 0,-2-2-8 0,3 2 18 16,-1 2-12-16,1-1 2 0,-4 0-8 0,-3 3 18 15,1-2 10-15,-2 1-2 0,0 1 10 0,-2 1 28 16,0-2-23-16,-2 4 24 16,-1-4-9-16,-1 7-10 0,0-7-2 0,0 7-10 15,-3-7 17-15,3 7-17 0,-4-3-11 0,4 3 5 16,-10-2 6-16,10 2 9 0,-14 1-4 0,14-1-16 15,-10 3 0-15,3 1 8 0,0 0-13 16,0 2 6-16,1 2-4 0,2-1 4 0,1 3-4 16,-1 1 6-16,1-3-13 0,3 6-5 0,0-3-23 15,3 2 2-15,-2-2 11 0,5-2-16 16,-2 0-2-16,2-1 15 0,1-1 3 0,3 0-3 16,0-4 7-16,1 3-9 0,-1-4-6 0,0-2 14 15,1 0 22-15,-1 0 0 0,0 0-2 16,1 0-1-16,-1-1 11 0,0-2-5 15,0-1-10-15,-3 4 9 0,3-2 1 0,-6 0 18 16,6-1-8-16,-6 0-8 0,-4 3-4 0,10-1 4 16,-10 1-5-16,7-1 8 0,-7 1-10 0,10-1-1 15,-10 1-1-15,0 0-1 0,10 6-8 16,-7-1 8-16,-2-3 0 0,2 6-5 0,0-2-12 16,0-2 1-16,-2 3 1 0,6 1-26 0,-4-1 11 15,1 3-11-15,2-3 13 0,1-1-13 16,-1-1 15-16,-1 0-4 0,2-3-8 0,-1 2 10 15,1-2 2-15,0-1 1 0,-7-1 22 0,17-1-22 16,-10-4 17-16,3 4 6 0,0-3 4 0,-3-2 4 16,0-1-14-16,3 3 29 15,-3 0-6-15,-1-3-15 0,1 3 11 0,-3-2-4 16,3 5 17-16,-3-5-14 0,2 5 11 0,-6 1-21 16,7-4-10-16,-7 4 17 0,10-5-9 0,-10 5-8 15,8-1 20-15,-8 1-10 0,12 1 0 16,-12-1-10-16,11 5 21 0,-8-3-11 0,-3-2 18 15,11 2-21-15,-5 2-2 0,-6-4 3 0,11 3 5 16,-4-2-16-16,-4 3 18 0,-3-4-15 16,13 2 5-16,-13-2 20 0,11-1 3 0,-11 1 3 15,13-1-5-15,-13 1-6 0,10-4 0 0,-2 2 6 16,-8 2 2-16,10-6-33 0,-4 6 27 0,-6 0 7 16,11-3-27-16,-7-1 11 15,-4 4 12-15,9-3-12 0,-9 3-3 0,7 0-3 16,-7 0 9-16,0 0-6 0,14 1-3 0,-7 1 4 15,-7-2 1-15,10 4 6 0,-7-1-13 0,5-3 13 16,-2 4-26-16,1-2 13 0,-3 0-5 16,5-2-41-16,2 5 0 0,-4-4-110 0,6-1-39 15,-13 1-127-15,8-1-444 0,2-1 32 0,-1-1 86 16</inkml:trace>
  <inkml:trace contextRef="#ctx0" brushRef="#br0" timeOffset="55922.75">5806 10684 701 0,'-3'-4'235'0,"3"4"-27"0,-1-4-42 0,1 4 8 0,0 0-25 0,0 0-1 16,0 0-12-16,-6 17-6 0,3-9-22 15,3 0-26-15,-1 7 12 0,1-3-7 0,-3 3-20 16,3 2-57-16,-3 8-105 0,-1 0-43 0,1-10-28 15,-4 18-576-15,3-6 102 0,4-2 18 0</inkml:trace>
  <inkml:trace contextRef="#ctx0" brushRef="#br0" timeOffset="56200.3">5816 10951 655 0,'0'-8'240'0,"0"6"-4"15,0 2-31-15,-3-10-24 0,6 5-27 0,-3 5 2 16,-3-8-20-16,3 8 5 0,0-3-21 0,0 3-36 16,0 0 14-16,3-7-19 0,-3 7 0 0,7-3 1 15,-7 3-24-15,10-4 3 16,-10 4-18-16,11 0 2 0,-11 0 1 0,13 5-11 0,-6-4-5 16,0 0 11-16,0 2-14 0,-1 1-4 15,1-1-1-15,1 1-7 0,-5 0 0 0,1 2-3 16,-1-2 5-16,3 3-7 0,-6-1-8 15,-3 1-5-15,3-2 8 0,-3 6-9 0,-4-2-60 16,0 3 17-16,0-4-66 0,-6 6-10 0,2-5-37 16,1-1-65-16,-3 0-29 0,-1-1-502 15,7-3 87-15,-3 2 80 0</inkml:trace>
  <inkml:trace contextRef="#ctx0" brushRef="#br0" timeOffset="56423.4">5987 10640 760 0,'8'-2'279'0,"-8"2"-21"16,0 0-9-16,6 6-57 0,-3 1 12 0,-3 1-22 16,1 2-13-16,-2 4-13 0,1 2-20 0,-3 3-21 15,-3 4-36-15,2 0-45 0,-6 6-119 0,2 2-117 16,2-12-92-16,-1 14-487 0,0 2 67 15,0 1 97-15</inkml:trace>
  <inkml:trace contextRef="#ctx0" brushRef="#br0" timeOffset="57126.44">6152 11032 619 0,'7'-8'233'16,"2"2"-44"-16,-6-3 6 0,5 8-3 0,-4-1-44 15,-1-3 1-15,3 4-19 0,-6 1-9 16,7-7 7-16,-4 5-16 0,-3 2-35 0,5-5-3 16,1 2-7-16,-6 3-1 0,4-2-17 0,-1-3-18 15,-3 5-19-15,7-7-1 0,-4 6-6 16,4-3-41-16,-4-3 5 0,1 1 29 0,-1-1-42 16,0 3 8-16,1-4 6 0,-1 1 19 15,-3 0-1-15,3-3 9 0,-2 3 24 0,2-1 2 16,-3-1 0-16,0 1 15 0,0 4 21 0,0-2-13 15,0-1-10-15,-3 4 12 0,-1-2-9 16,4 5-19-16,-7-8 1 0,4 8 4 0,3 0-9 16,-14 0 2-16,14 0 5 0,-13 1 10 0,6 5-25 15,-1-1 10-15,-1 1-11 0,2 1 3 16,1 1-2-16,-1 2-3 0,-1 4-7 0,5-3 12 16,-1 3 0-16,1 0-2 0,3-2-6 0,-3 1 6 15,3-1-10-15,0 2 27 0,3-3-12 16,0-3 2-16,1 5-17 0,2-5 15 0,2-2-6 15,-1 1 3-15,-1-2-4 0,4-2-6 16,1-3 23-16,-1 0-5 0,4 0-3 0,-3 0-5 16,1-4 11-16,0 0-24 0,4 0 11 15,-2-3-3-15,-1 1 5 0,-2-2-10 0,3-1 0 16,-1 1 8-16,-2 0 17 0,-4 1-9 0,2 1-6 16,-2-2 5-16,0 1-33 0,0 0 18 0,-4 0 8 15,1 3 2-15,2 0 16 0,-3 0-21 16,2-1 5-16,-5 5-5 0,3-4 0 0,-3 4-7 15,4-6-8-15,-1 1-3 0,-3 5 3 0,0 0 5 16,0 0 5-16,0 0-6 0,0 0 14 16,0 0-36-16,0 0 15 0,0 0-2 15,0 0 5-15,16 3-11 0,-16-3-2 0,8 0 5 16,-8 0-2-16,13-4 4 0,-6 4 9 0,1-3 7 16,1-4-8-16,1 5 13 0,-3-3-8 15,4-2 9-15,-5 6 6 0,4-6-12 0,-2 3 36 16,-2-2-2-16,1 5-11 0,0-5 2 0,-4 5-17 15,1-3 46-15,3-1-44 0,-7 5 18 0,7-2-8 16,-7 2 6-16,0 0 5 0,0 0-8 16,0 0-8-16,0 0 3 0,6 11 0 15,-9-3-5-15,3 0 12 0,-3 7-40 0,-1 1-16 0,1 2-30 16,3 4-95-16,-3 3-197 16,-1 1-485-16,3 1 71 0,-2 1 109 0,3 1 46 15</inkml:trace>
  <inkml:trace contextRef="#ctx0" brushRef="#br0" timeOffset="57827.89">4596 11389 849 0,'0'0'282'0,"0"-7"-26"0,0 7-21 16,0 0-30-16,0 0-15 0,0 0 7 0,0 0-28 15,0 18-26-15,0-9-5 0,3 7-25 0,-3-2-1 16,0 5-2-16,0-1-12 0,0 12 7 0,0-3-11 16,0 1-42-16,0 4 9 0,-3 1-17 15,3 5 14-15,0-4 1 0,-3 1-8 0,3-1-17 16,0-3-4-16,0-3-14 0,0 1-14 0,0-3 1 15,-1-6-52-15,5-3 13 16,-4 4-35-16,0-9-6 0,3 2-97 0,-3-3-97 16,-6-1-49-16,9 0-489 0,-3-5 64 0,0 2 90 15</inkml:trace>
  <inkml:trace contextRef="#ctx0" brushRef="#br0" timeOffset="58279.87">4438 11776 734 0,'-3'-5'302'16,"3"5"-41"-16,0 0-28 0,0 0-38 0,0 0-11 15,0 0-10-15,0 0-15 0,0 0-11 0,7 25-15 16,-3-15-10-16,-1 0-8 0,4 5-17 0,-3 0-4 15,2 0-14-15,0 4-6 0,1-3-7 16,1-1-6-16,-2 5-12 0,1-4 4 0,0-2-4 16,0 1-13-16,0-2-8 0,0-2 21 0,-1-3-6 15,1 0-20-15,0 2 21 16,0-3-11-16,-1 0-5 0,2-4 10 0,2 1-9 16,-3-4 12-16,3 0-16 0,1-4-20 0,-1 2 13 15,3-5 16-15,1 3-14 0,-1-5 3 0,1-3 0 16,0 4 3-16,0-4-16 0,2-1 0 15,-1 1 11-15,1-1-9 0,-2 2 6 0,-3-3-2 16,2 3 4-16,-2-3-10 0,-1 6 1 0,-1-1 1 16,2 1 1-16,-4 0 5 0,-3 4-13 15,5-2 11-15,-6-1-1 0,5 4 0 0,-5-2-15 16,1 3 11-16,-4 2-6 0,6-7-16 0,-6 7-1 16,1-3 9-16,-1 3-2 0,0 0-5 0,0 0-3 15,0 0-10-15,0 0-23 0,0 0-54 16,-7 16-66-16,4-12-106 0,2 3-624 15,-2-1 123-15,0 1 41 0,-2-3 74 0</inkml:trace>
  <inkml:trace contextRef="#ctx0" brushRef="#br0" timeOffset="59167.06">4487 12756 581 0,'0'0'373'0,"0"-9"-91"16,0 3-13-16,0 6-29 0,0-7-7 0,0 7-38 15,-3-3-32-15,3 3-29 0,-1-6-60 0,1 6-8 16,-3-7 3-16,3 7-10 0,0 0 3 0,0 0-19 15,0 0 3-15,0 0 0 0,0 0-2 16,0 0-16-16,0 0-10 0,0 0 0 16,-10 12 0-16,10-12 5 0,-1 11-3 0,-2-5-7 0,3-1-5 15,0 1 2-15,-3 1-2 0,3-7 12 16,0 11-20-16,0-6 0 0,3-3 0 16,0 5-2-16,-3-7-11 0,3 3 15 0,1 1 1 15,-4-4-6-15,8 1-2 0,-8-1 10 0,0 0-5 16,16-5-10-16,-12 3 18 0,-4 2-13 15,10-2 15-15,-6-3 0 0,-4 5-5 0,6-1 1 16,-6 1-17-16,0 0 11 0,4-6-7 0,-4 6 12 16,0 0-5-16,0 0 0 0,0 0 0 0,0 0-3 15,0 0 1-15,0 0-1 0,0 0 0 16,0 0 1-16,0 0-11 0,-18 12-5 0,18-12-10 16,-7 2-3-16,7 3-10 0,0-5 3 15,-6 5-41-15,6-5-24 0,0 4-32 16,0-4-55-16,0 0 19 0,0 0-55 0,3 9-536 15,0-8 81-15,-3-1 51 0</inkml:trace>
  <inkml:trace contextRef="#ctx0" brushRef="#br0" timeOffset="59662.33">4965 12665 737 0,'-3'-6'276'0,"-1"5"-38"0,1-5-33 0,3 6-3 15,-10-4-43-15,10 4 2 0,-11-2-23 0,11 2-5 16,-10 1-22-16,10-1-19 0,-10 5 5 0,3 1-28 15,0 2 0-15,4 2-5 0,-4 1-5 0,0 0 0 16,3 3-23-16,-2 0 7 0,3 0-9 16,2-3 6-16,1 4-16 0,-3-1 24 15,3-3-27-15,0 0 9 0,3 1-14 0,-2-3-11 16,2-1 3-16,3 0 4 0,2-4-12 16,-2 1 3-16,1-2 15 0,0-2 5 0,-7-1-15 15,17-2-1-15,-7-2 11 0,1-2-13 0,2-1 8 16,-6-4-10-16,7 1 7 0,-7-2-18 0,2 1 6 15,-2-2 17-15,-2 2-18 0,2-3 11 16,-1 4 15-16,-3 0-20 0,-3-3-8 0,0 4 12 16,0 2-7-16,0 2-2 0,-3-2-9 15,-4 0 17-15,4 1-6 0,-5 4-6 0,-1-1 19 16,9 3-10-16,-14 0-11 0,3 1 13 16,2 2-23-16,-1 1-12 0,2-1 14 0,1 5-25 15,-2-2-36-15,5 2-40 0,-2-1-21 0,5-3-95 16,-3 3-141-16,4-3-379 0,4 2 60 15,3-6 45-15</inkml:trace>
  <inkml:trace contextRef="#ctx0" brushRef="#br0" timeOffset="59872.43">5238 12351 998 0,'0'-4'276'0,"1"-2"-38"0,-1 6-36 15,0-7-48-15,0 7-3 0,0-4-10 16,0 4-3-16,0 0-30 0,0 0-11 0,0 0-5 16,0 0-5-16,3 21-23 0,-3-8 8 0,0 4-16 15,0 3 5-15,0 6-22 0,0 5-3 0,0 4-21 16,-3 5 3-16,0-2 0 0,3 0-62 16,-1 3-61-16,-2-7-89 0,-7 19-162 0,13-14-448 15,-2-7 131-15,1-7 28 0</inkml:trace>
  <inkml:trace contextRef="#ctx0" brushRef="#br0" timeOffset="60197.82">5310 12758 1036 0,'0'-3'312'0,"0"-2"-45"0,0 5-32 16,4-9-4-16,-4 9-29 0,1-4-21 0,-1 4-17 15,9-4-18-15,-9 4-15 0,10 0-14 0,-10 0-9 16,14 4-11-16,-10-1-7 0,3-2-18 16,2 5-3-16,2-2 2 0,-4 3-9 0,0-1-6 15,2 1-28-15,-1-1 13 0,-2 1-8 0,1 0-7 16,-4 2 0-16,1-3-3 16,-1 0-8-16,1-2 0 0,-4 5-2 0,0-3-3 15,-4 0 6-15,1-2-6 0,-4 5-7 0,1-3-32 16,-1 2-6-16,-4-4-22 0,-2 4-43 0,-2-3-12 15,3-2-1-15,-2 4-28 0,0-2-30 16,-3-1-88-16,6-4-50 0,1 1-500 0,0 0 110 16,3 2 33-16</inkml:trace>
  <inkml:trace contextRef="#ctx0" brushRef="#br0" timeOffset="60512.02">5560 12762 901 0,'0'0'337'0,"4"-4"-29"0,-4 4-42 0,0 0-23 15,3-6-28-15,-3 6-26 0,0 0-17 0,0 0 2 16,0 0-15-16,0 0-31 0,0 0-18 16,0 14-5-16,0-4-21 0,0-3-5 0,0 3 1 15,-3 3-21-15,3-3-6 0,0 4-7 0,0-3 21 16,0 0-21-16,-3 1-5 0,3-1-5 15,-1-2 0-15,1 0 0 0,0 0-16 0,-4-2 8 16,4 0 0-16,0 2 3 0,0-3-28 16,-3 0-3-16,0-2 5 0,0 3-3 0,2-3 1 15,-6 2-13-15,4 0-26 0,-4-4-26 16,0 3-7-16,0-1-64 0,-2-3-110 0,-3-1-92 16,3 0-543-16,2-3 107 0,-3-2 72 0,2 1 70 15</inkml:trace>
  <inkml:trace contextRef="#ctx0" brushRef="#br0" timeOffset="60669.38">5530 12377 844 0,'3'-2'338'0,"-3"2"-33"0,0-9-29 0,0 9-46 15,0 0-40-15,0-5-54 0,0 5-93 0,0 0-76 16,-11 11-761-16,4 0 98 0,-3 3 97 15</inkml:trace>
  <inkml:trace contextRef="#ctx0" brushRef="#br0" timeOffset="61427.94">4172 14048 775 0,'0'0'243'0,"-1"-7"-23"0,1 7 1 0,-3-7-1 0,3 7-26 15,0-3-20-15,0 3-25 0,0 0-21 0,-6-5-26 16,6 5 16-16,0 0-11 0,0 0-7 0,-7 14 0 16,1-6-23-16,2 2-18 0,-3 6 7 15,3 1-15-15,-6 7-7 0,0 2-3 0,-1 1 0 16,-2 4-18-16,2 1-10 0,-2-1 2 0,3-2-5 16,-4 3 3-16,4-4-8 0,3-3 11 15,-3-4-9-15,3-2-20 0,3-2 6 0,1-2 7 16,-3-4 2-16,3 1 19 0,2-3-3 15,-3-5 0-15,4 2-3 0,0-6-5 0,4 1 16 16,-4-1-6-16,0 0 8 0,0 0-10 16,23-10-13-16,-15 3-10 0,2-1 18 0,0 4-8 15,4-3 3-15,-4-1 2 0,0 1-7 0,4 0-6 16,-1 0 1-16,-2 1 7 0,-1 1-10 0,0-2 15 16,4 4 5-16,-4-1-7 0,0 0-16 15,1 2-7-15,-1-2-16 0,0 4-10 0,1 0-38 16,-1 0-6-16,-3 0-71 0,7 0-56 15,-1-2-154-15,-3 3-435 0,1 0 76 0,-1 3 60 16</inkml:trace>
  <inkml:trace contextRef="#ctx0" brushRef="#br0" timeOffset="61631.54">4528 14233 867 0,'0'0'249'0,"0"-5"-19"0,0 5-10 0,3-5-8 15,-3 5-30-15,0 0-10 0,-3-7-24 0,3 7-35 16,0 0 7-16,0 0-28 0,0 0 13 0,0 0-25 16,0 0-6-16,-3 18-18 0,3-11 3 15,-1 3-23-15,1 1 2 0,0-1-17 16,0 1-34-16,0-3-61 0,0 4-62 0,0-1-120 16,0-1-532-16,3-1 76 0,1-2 64 15</inkml:trace>
  <inkml:trace contextRef="#ctx0" brushRef="#br0" timeOffset="61803.77">4637 13923 688 0,'0'0'279'16,"-4"-7"-36"-16,4 7-48 0,0 0 4 0,0 0-27 15,0 0-24-15,0 0-32 0,0 0-58 16,0 0-65-16,0 30-124 0,0-25-84 15,4 16-458-15,-3 3 15 0</inkml:trace>
  <inkml:trace contextRef="#ctx0" brushRef="#br0" timeOffset="62162.24">4798 14265 954 0,'6'-7'287'0,"-6"7"-8"0,1-2-41 16,-1 2-13-16,0 0-35 0,0 0-24 15,0 0-23-15,0 0-9 0,0 0-14 0,0 0-13 16,0 0-12-16,0 0-21 0,0 0-12 0,-4 17-9 16,4-12-19-16,-3 0-6 15,3-5-23-15,-3 8-18 0,2-4 3 0,1-4-11 16,0 0 27-16,0 0-1 0,4 6 5 0,-4-6 18 16,0 0-10-16,0 0-5 0,10-18 33 15,-4 11-23-15,2-3 10 0,-4 0 3 0,2-3 28 16,4 3-18-16,-4-2-2 0,5-1-3 0,-4 2-8 15,0-2 0-15,0 5 16 0,3-2-26 16,-7 3-3-16,4 3 21 0,-3-4-13 0,2 2-12 16,-1 2 14-16,1 0-6 0,-2 1-12 0,-4 3 11 15,12-2-18-15,-12 2 6 0,11 2 4 16,-11-2-2-16,10 4-13 0,-3 3 5 16,-4-1-5-16,5 2 0 0,-2-1-26 0,-2 2-35 15,2 3-29-15,-3-4-91 0,1 2-142 0,-1 3-557 16,1-3 107-16,0-1 64 0,0-1 112 15</inkml:trace>
  <inkml:trace contextRef="#ctx0" brushRef="#br0" timeOffset="62381.21">5130 13866 742 0,'0'0'292'0,"0"0"-18"0,0 0-24 15,0 0-30-15,0 0-25 0,0 0-3 16,6 17-31-16,-5-9-15 0,1 6-13 0,2-3 3 16,-4 6-23-16,3 1-11 0,-2 4-15 0,-1 1-10 15,2 5 2-15,-2 1-17 0,-3 8-42 16,3-4-69-16,0 2-71 0,0-12-146 0,-3 4-556 16,3-5 95-16,3-5 36 0,-3-2 97 0</inkml:trace>
  <inkml:trace contextRef="#ctx0" brushRef="#br0" timeOffset="63593.35">5318 13934 1018 0,'0'0'315'0,"0"0"-46"0,-1-4-26 0,1 4-43 15,-10-2 4-15,10 2-40 0,0 0-15 0,-20 12-34 16,5-6-28-16,5 3-23 0,-3 1-5 0,3 1-11 15,-4 4-40-15,3 0-36 0,-2 1-28 16,4-1-1-16,-2 3 11 0,4-7 0 16,3 3-5-16,1-3 48 0,0-1 42 0,-1-3 15 0,4 1 17 15,1-2 4-15,2-2 17 16,0 3-31-16,1-7 8 0,2 6-5 0,0-5 5 0,3 0-12 16,0-1 7-16,1 0-8 0,1 0 3 15,-1 0-16-15,0 0 9 0,1 0-9 0,-1 0-2 16,0 0 2-16,1 0-22 0,-2 0-1 15,1 0-2-15,1 0 5 0,-1-1-2 0,-3 0-8 16,-7 1-16-16,17 0-12 0,-10-2-16 0,-7 2-10 16,13 0-20-16,-13 0-29 0,14 0 13 15,-14 0-7-15,10 0 15 0,-10 0 12 0,0 0 14 16,11 0 30-16,-11 0 31 0,10 0 15 16,-10 0 21-16,7-3-3 0,-7 3 3 0,6-1 28 0,-6 1-33 15,7-3 9-15,-7 3-9 0,0 0-5 16,0 0 25-16,11-4-36 0,-11 4 8 0,3-2-5 15,-3 2 7-15,0 0-25 0,0 0 8 16,7-2-19-16,-7 2 14 0,0 0-11 0,0 0 13 16,0 0-20-16,0 11 2 0,3-3 13 15,-3-2-31-15,0 2-2 0,0 1-6 0,3-1-10 16,-2 3-10-16,2-3-12 0,1 4-6 0,-1-3 3 16,-2-3 4-16,2 2 11 0,0-1 0 15,0-1 23-15,-2-4 3 0,5 3 5 0,-3-3 20 16,-3-2 23-16,0 0-22 0,14-1 22 0,-14 1 10 15,10-6-7-15,-6 4 8 0,2-4-8 0,-2 3 2 16,3-1-17-16,-6 0 22 16,5-2 6-16,-6 6-1 0,6-7-12 0,-2 6-18 15,-1-2-3-15,-3 3 6 0,5-6-6 0,-5 6 3 16,6-3 0-16,-6 3 0 0,0 0 15 16,7-3-17-16,-7 3-16 0,0 0 12 0,0 0-6 15,13 8 1-15,-8-4 9 0,1-1-19 0,0-2 6 16,-2 4 2-16,2-3 0 0,-2 0 8 0,3 3-11 15,0-4 1-15,-1 1-1 0,4 2 3 16,-2-3 3-16,2-1-21 0,-10 0-5 0,17-3 11 16,-7-1-6-16,0 1 3 0,1-2-1 0,-1 1-4 15,-3-2 7-15,3-2 11 0,-3 1 2 16,0 0 3-16,-4 3-21 0,1-4 8 16,-1 2-8-16,0-2 10 0,0 3 11 0,-3 0-10 15,0-2 7-15,0 7-13 0,-3-8 28 0,3 6-27 16,-6-3 4-16,6 5 8 0,-7-3-2 15,7 3 15-15,-14 0-13 0,14 0-15 0,-13 3-3 16,6 1 15-16,0-1-12 0,-1 1-3 0,2 0 16 16,0 3-13-16,2 0-3 0,-2-4-10 0,5 4-8 15,-3-1 3-15,1-1 0 0,3-5-5 16,0 7-3-16,0-7 20 0,3 6 1 0,-3-6-3 16,0 0 3-16,11-2 15 0,-11 2-5 15,13-4 0-15,-9 1-3 0,4-1 3 0,1 0 10 16,-5-2-5-16,2 5 20 0,1-5-9 0,0 5 4 15,-4-2 3-15,1-1-8 0,-4 4 16 16,7-4-8-16,-4 0-8 0,-3 4-20 0,0 0 5 16,0 0 12-16,0 0-14 0,11 12 14 15,-8-5-9-15,-3 7-6 0,0 1 13 0,0 8 3 16,0 2-11-16,0 2 16 0,-3 6 10 0,3 1-20 16,0 5-1-16,0-3-2 0,0 3-2 15,-4 3-1-15,3-3-2 0,1-1 7 0,-3 0-9 16,-3-2 2-16,2-2 2 0,-2 0-2 0,-1-3 2 15,-1-4 14-15,-1-2-19 0,-2 0 13 16,-2-4 5-16,2-3-17 0,-3-2 2 16,1 0 2-16,0-6 3 0,-5-1-3 0,1-6 6 15,0 3 5-15,-1-6 4 0,-1-6 9 0,-2 2 7 16,-3-10-7-16,0-1-1 0,4-5 6 16,-7-13-3-16,9 1-5 0,8 5-11 0,3-4 1 15,7-1 7-15,7-3 1 0,6-10-9 0,5 3 4 16,9-4 4-16,1 4-5 0,5 6 0 0,2 1-4 15,2-2-9-15,1 9 0 0,0-1-4 16,-1 6 14-16,-6 3-37 0,-3 5-32 0,-1 9-61 16,-4-3-209-16,1 5-615 0,-6 1 107 0,-2-2 72 15,-5 5 123-15,-4 5 46 16</inkml:trace>
  <inkml:trace contextRef="#ctx0" brushRef="#br0" timeOffset="65944.22">4682 13366 606 0,'0'-4'292'0,"3"0"-26"0,-3-3-10 15,0 7-43-15,0-10 14 0,0 8-1 16,0 2-24-16,0-6-33 0,0 6-26 0,0 0-7 15,0-7-13-15,0 7-16 0,0 0-15 0,0 0 11 16,0 0-6-16,-7 17-25 0,4-5-8 16,3-1-3-16,-4 7 6 0,1 6-1 0,-1 1-27 15,0-2-4-15,1 4 9 0,-3-2 5 0,3 0-21 16,2 0 2-16,-2-2-4 0,0-3-11 0,3 1 6 16,0-2-1-16,-3-2 1 0,2-2-19 15,1-1-7-15,0-2 5 0,0-2-20 0,1 3-19 16,-2-2 1-16,2-4-21 0,-1 1-33 0,3 0-69 15,-3-2-62-15,-11 0-69 0,11 2-540 16,0-4 52-16,0-1 132 0,0-3 26 0</inkml:trace>
  <inkml:trace contextRef="#ctx0" brushRef="#br0" timeOffset="66350.22">4515 13709 824 0,'-1'-1'325'0,"1"1"-41"0,0 0-26 16,0-7-32-16,0 7-19 0,0 0-12 16,0 0-24-16,0 0-22 0,0 0-6 0,0 0-23 15,10 15-2-15,-6-8-13 0,2 3-21 16,1-2 3-16,0 2-20 0,-3 3 12 0,2-3-12 15,1-1-8-15,-3 1-8 0,3 0-2 16,-1-1-3-16,1 0-21 0,-4-2 16 0,4-1-13 16,-3 1 6-16,3-1-4 0,-4-2-2 0,4 1 1 15,-1-3 1-15,-2-2 4 0,4 1-9 16,-8-1-15-16,19-3 37 0,-12-2-35 0,4 1 11 16,-1-2 6-16,0-2-12 0,1-2-14 0,2-1 7 15,-2 0-10-15,-1 0 16 0,3-3-1 16,-2 3-5-16,-1-3-7 0,0 4 10 0,1-1-6 15,-2 3-14-15,-2 0 9 0,0 0-17 16,1 1 7-16,1-1-18 0,-2 6-4 0,-1-3-19 16,-6 5-71-16,11 3-57 0,-11-3-181 15,4 6-510-15,-4 2 64 0,0-1 70 0,0 1 96 16</inkml:trace>
  <inkml:trace contextRef="#ctx0" brushRef="#br0" timeOffset="67010.56">2893 13590 601 0,'-9'-7'248'0,"9"7"-17"0,-11 0-6 0,11 0-107 16,-7-3-1-16,7 3 17 15,-7-4-40-15,7 4 6 0,0 0-3 0,0 0-22 16,-9 0-17-16,9 0 6 0,0 0 11 0,0 0-9 16,6 14-12-16,1-7-18 0,0 4 59 0,10 3-3 15,-1 1-18-15,8 6-25 0,11 4 76 16,2 0-35-16,2 6 20 0,1-2-26 0,4 4-92 16,1-1 26-16,-1-1 0 0,2-4-28 0,-2 4 15 15,0-2 3-15,-3-4-18 0,-3 0 10 16,-5-5 28-16,-8-4-28 0,2-2 13 15,-6 0-6-15,-4-3 1 0,0-3 0 0,-1 1-8 0,-5-1 5 16,2-1 7-16,-3 1-14 0,-2-3 17 0,2 0-7 16,-4-1-8-16,-2-1 3 15,0-3-14-15,-4 0-12 0,0 0-10 0,10 0 5 16,-10 0-8-16,0 0-43 0,0-10-52 0,0 3-33 16,-11-1-163-16,11 1-472 0,-3-3 80 0,-1 2 112 15</inkml:trace>
  <inkml:trace contextRef="#ctx0" brushRef="#br0" timeOffset="67294.12">3574 13866 583 0,'0'0'205'0,"0"0"-31"0,0 0 8 15,0 0-13-15,0 0-49 16,0 0 3-16,0 0 7 0,9 12-22 0,-5-7 15 15,1 3-3-15,1 2-33 0,0-2-26 0,1 5 34 16,0-2-21-16,4 3-7 0,-2-2-21 0,-1 2 3 16,2-4 2-16,0 5-18 0,0-5-10 15,-2 3 21-15,-1-1-16 0,-1-4 13 0,0 2 5 16,-2-3 18-16,-1 0-18 0,-3 0 13 0,4-3 10 16,-8 4-15-16,-3 1 2 0,-2 3-36 15,-4-1 4-15,-5-1-32 0,-7 5-13 0,1 2-45 16,-7-3-39-16,-16 11-289 0,2-6-390 0,1-1 73 15,-7-1 68-15</inkml:trace>
  <inkml:trace contextRef="#ctx0" brushRef="#br0" timeOffset="68220.91">1146 13012 808 0,'0'4'302'16,"1"2"-125"-16,1-2 79 0,-2-4-38 0,4 7-32 15,0-6 14-15,-4-1-11 0,7 5-35 16,-7-5 15-16,0 0-31 0,17-6 8 0,-7-1-15 16,0-1-29-16,1-2-5 0,3-5-2 0,2-1-8 15,-2-6 3-15,0-6-6 0,3 2 1 0,-1-17-14 16,2-6-27-16,-2 2 10 0,-1-3-6 16,-5-3-15-16,-3 2 14 0,3 1-17 0,-9-2 9 15,1 5-16-15,-4 9 0 0,1-17 0 0,-2 15 0 16,-5 5-3-16,2 5 8 0,0 3-12 15,-1 7-1-15,0-3-10 0,-1 7-2 16,-2 2 2-16,-2 5 3 0,0 7-8 0,-1 2 0 16,-1 1 2-16,-2 7 1 0,1 8-6 0,-2 0-2 15,3 7 10-15,1 4-7 0,3 5-9 16,-1 11 4-16,4 9-1 0,8 3 5 0,5-1 14 16,5 2-14-16,2-2 3 0,5-4-8 0,1-4-25 15,3-2 10-15,5-5 18 0,0-4-13 16,4-5-2-16,-7-9 4 0,3-5 6 0,0-1 0 15,-2-7 0-15,2 1 4 0,0-7 4 0,-7 1 2 16,4-6 0-16,-2 2 8 0,1-3-8 16,-3-3 10-16,1 0-8 0,-7-1 1 0,3-2 10 15,-4 1 2-15,-2-1-12 0,-1-2 17 0,-3 4 1 16,1-2-24-16,-2 2 16 0,-3 5 2 0,1-4-7 16,-2 0 23-16,2 5-21 15,-1-4-3-15,-3 3-7 0,0 3 0 0,3-4 6 16,-3 4 1-16,0 0-4 0,0 0-3 0,0 0 0 15,0 14 23-15,-2-8-23 0,4 0-8 0,-2 4 8 16,1 0-5-16,-1 1 0 0,4-3 8 16,-4 3-21-16,3 2-18 0,-3-2-5 0,1 2-77 15,-1-4-74-15,-4 1-299 0,7-2-408 0,-3 1 101 16,1-4 60-16,-1-5 111 0</inkml:trace>
  <inkml:trace contextRef="#ctx0" brushRef="#br0" timeOffset="68388.88">1667 12401 844 0,'0'0'259'0,"-1"-8"-24"16,1 8-40-16,-6-3-26 0,6 3-39 15,0 0-27-15,0 0-70 0,0 0-64 0,0 0-186 16,0 0-508-16,6 16 62 0</inkml:trace>
  <inkml:trace contextRef="#ctx0" brushRef="#br0" timeOffset="68620.33">1796 12256 737 0,'0'0'258'0,"0"0"-30"0,0 0-10 15,0 0-16-15,0 0-20 0,0 0-24 0,7 19-7 16,-3-8-33-16,-1 5 5 0,1 8-18 0,2 0 0 16,-2 9-16-16,2 0 11 0,2 17-41 15,-1 0-15-15,2 5-29 0,-5-3-128 0,3 5-63 16,-3-28-80-16,2 24-515 0,-2-15 57 16,2-11 87-16</inkml:trace>
  <inkml:trace contextRef="#ctx0" brushRef="#br0" timeOffset="68885.14">1868 12734 711 0,'-3'-9'259'0,"3"-1"-9"0,-4 3-19 16,3 1-29-16,-1 4-28 0,2 2-13 0,0-9 1 16,0 9-32-16,2-8-4 0,-2 8-19 0,5-6-7 15,1 5-10-15,1-3-11 0,0 3-13 16,0-2 9-16,3 1-16 0,0 2-6 15,0 2 9-15,4 2-19 0,-3-1 1 0,2-1-3 16,-3 4-16-16,1 0 11 0,0-4-15 16,-1 7-6-16,-1-1-10 0,-1-1 8 0,-4 1-23 15,-1 2 2-15,0-2 0 0,-3 2-22 0,-6 4-4 16,2-3-55-16,-7 3-39 0,1-4-105 0,-4 5-59 16,-2-3-489-16,1 1 44 0,-1-5 133 15</inkml:trace>
  <inkml:trace contextRef="#ctx0" brushRef="#br0" timeOffset="69247.09">2019 12591 660 0,'6'-1'248'15,"1"0"-17"-15,-1-1-14 0,-6 2-35 0,12 3-11 16,-5-2-9-16,-1-1-19 0,1 6-18 0,3-1-4 15,-3 2-16-15,0 2-6 0,0 0-1 16,3 4-24-16,-6-3-7 0,2-2-1 0,0 2 1 16,-2-1-8-16,0 1-19 0,-1-4 9 0,1 2-3 15,-1-1-7-15,0-3 12 0,-2 0-8 0,2 1 3 16,-3-5-20-16,0 0 0 16,0 0-6-16,0 0-2 0,0 0 18 0,0-20-16 0,0 10-25 15,0-5 10-15,0-2 18 0,3-1 5 16,-2 2 13-16,2-3-41 0,0 0 34 15,0-2-19-15,0 3-15 0,2 1 5 0,1 1-5 16,-3-1 0-16,4 2 10 0,-4 4 1 0,1 1-14 16,0-1 11-16,3 1-16 0,-4 6-5 0,3 0 8 15,-2 2-38-15,-4 2 4 0,0 0-107 16,14 9-30-16,-13-3-157 0,2 6-473 0,0 6 43 16,1-3 95-16</inkml:trace>
  <inkml:trace contextRef="#ctx0" brushRef="#br0" timeOffset="70468.32">2408 12596 985 0,'0'-12'294'16,"0"5"-2"-16,0 1-31 0,0-1-71 16,0 1-50-16,-3-1-4 0,0 2-21 0,2 0-10 15,-5 1 0-15,2 0-23 0,4 4 5 0,-17 1-13 16,7 4-17-16,-1-3 9 0,-2 5-2 15,0 0-23-15,-1 2 10 0,3-1-25 0,0 3-11 16,-1-3 3-16,4 7-8 0,2-6-7 0,1 1 10 16,2-2-29-16,0 0 6 0,3-2 3 15,3-2-9-15,-2 0-4 0,-1-4 25 16,11 0-3-16,-11 0-12 0,16-7 18 0,-5 0-21 16,-2 0 10-16,-1 3 16 0,1-4-8 0,-1 1 3 15,2 0 7-15,-4 1 8 0,1 2-5 0,-2-3-15 16,1 6 23-16,-2-5-21 0,-1 5 7 15,-3 1-9-15,6-7 7 0,-3 6-7 0,-3 1 10 16,8-3-11-16,-8 3 16 0,0 0-13 0,0 0-18 16,4 9 29-16,-4-3-11 0,0-2 8 15,2 5-13-15,-2-1 0 0,0-2 0 16,0 1-8-16,0-2 3 0,0 2-3 0,4 1 1 0,-4-3-19 16,3 0 11-16,-2 0-14 0,-1-5 24 15,9 2-2-15,-9-2 14 0,0 0-27 0,18-7 15 16,-12-3 0-16,1 2-3 0,0-4-7 15,0-1-3-15,0-4 25 0,-1 3-12 0,1 1 15 16,-3-4 1-16,3 1-11 0,-4 0 5 0,-3 2 8 16,1 2 2-16,-1-1-12 0,0 3 17 15,-1 0-12-15,-2 0 4 0,0 1 6 0,0 2-5 16,-2 2-3-16,-1-2-2 0,2 4-5 0,-3 0 2 16,1-1-3-16,6 4-2 0,-14 0 5 15,14 0-2-15,-10 0-13 0,10 0 12 0,-10 1-2 16,10-1 8-16,-8 6-5 0,8-6-14 15,-3 1 11-15,3-1-2 0,0 0 4 0,0 0 11 16,0 0-8-16,0 0-7 0,27-1-11 0,-20-5 8 16,4 5 5-16,-5-5 18 0,4 5-8 15,1-4-13-15,-4 0-2 0,0 4 15 0,0-5 1 16,-1 5-6-16,1-1 5 0,-3-3 3 0,-4 5-3 16,9-3-12-16,-9 3-9 0,7-2 6 15,-7 2 0-15,0 0 0 0,0 0 13 0,0 0-3 16,8 9 5-16,-8-6 0 0,0 5-20 0,0 1 13 15,0-1-1-15,0-1-12 0,-4 4 18 0,4-4 4 16,0 6-9-16,0-1 5 16,4-4-11-16,-4 3-2 0,0-1 10 0,3-1-10 15,1-3-5-15,-1 0 7 0,3 0-5 0,-2-4 1 16,2 0-1-16,2-2 6 0,-8 0 2 16,13-2-11-16,-3-2 14 0,-2 0-11 0,-1-3 0 15,2 2 6-15,2-1 2 0,-4-1 2 0,-1 0-4 16,1 4-8-16,-3-4 7 0,3 6 3 0,-3-5 0 15,2 5 0-15,-6 1 8 0,4-7-26 16,-4 7 23-16,6-3-5 0,-6 3 0 0,6-2-5 16,-6 2-3-16,0 0 3 0,0 0 5 0,0 0-5 15,0 0 0-15,0 0 18 0,8 12-11 0,-8-12-2 16,3 6 10-16,-3-4-17 16,0-2 7-16,7 6-5 0,-4-2 10 0,-3-4-18 15,10 1 13-15,-10-1 0 0,11 0-3 0,-11 0 1 16,10-5-3-16,0-2-6 0,-3 0 6 15,1-4 0-15,4-3 8 0,-4 3-8 0,2-3 2 16,-3-3 6-16,2 2 4 0,-1 0 4 0,2 2-1 16,-6-1 3-16,2 6 5 0,-2-2-6 0,3 2-12 15,-4 0 3-15,-2 1-1 0,2 5 4 16,-3 2 1-16,0 0-2 0,0 0 3 0,0 0-3 16,-1 25 18-16,-2-8-20 0,0 8 7 15,3 0-7-15,-5 10-1 0,3 3-2 0,2 2 18 16,0 15-18-16,0-1 8 0,4-1 5 15,-1-10-11-15,-3-4-2 0,3-3 13 0,-2 3-23 16,-1-4 22-16,0-4-9 0,2-4 2 0,-2-4-5 16,-2-3-5-16,2 0-3 0,-1-2 13 15,-5-6-5-15,1 3 8 0,-4-4-10 0,2-4 4 16,0 0 1-16,-4-2 7 0,1-8-13 0,10 3 11 16,-24-10-16-16,11 0 16 0,2-7-13 0,-2-6 5 15,3-5 3-15,2-9-1 0,2-10 8 16,5-8-10-16,5 3-10 0,7-3 0 0,2 4 0 15,11 1-13-15,0 1 15 0,7 6-25 16,3 3-34-16,4 3-15 0,2-1-102 0,5 5-105 16,-4 6-62-16,0 2-450 0,4 0 117 0,-2 5 21 15</inkml:trace>
  <inkml:trace contextRef="#ctx0" brushRef="#br0" timeOffset="71082.48">1382 13437 842 0,'0'0'330'0,"0"0"-51"0,8-9-36 16,-2 4-20-16,2-2-6 0,1 5-43 0,1-4-10 16,2-4-8-16,0 3-25 0,6-1-16 0,-5-3-7 15,5-2-16-15,-2 4-10 0,2-7-24 0,-5 5 4 16,2-4-21-16,-3 0-18 0,-1-2 8 16,0-1-6-16,-5 1 3 0,0 3-7 0,-2-4 2 15,-4 6 2-15,0-2-9 0,-4-3-11 0,-2 6-5 16,0-3 10-16,2 6-2 0,-7-3 7 15,1 5 1-15,0-2-14 0,-1 6 3 0,-2-2 6 16,2 4-6-16,-2 0 18 0,0 6-21 0,-1 2 29 16,1 1-16-16,1 5 13 0,-1 2 3 15,3 4-10-15,-4 6 4 0,7 3 3 16,-2 3 3-16,1 4-13 0,5 0 3 0,3 6-6 16,-1 13 5-16,5-3 3 0,-1-1-25 0,1 5 20 15,0-5 10-15,2-1-13 0,1 0-22 16,-4-8 1-16,1-9 1 0,3 2-20 0,-6-3-3 15,1-1-54-15,-2-5-51 0,0 0-72 0,-3-1-90 16,-1-1-567-16,0-2 89 0,1-6 77 16,-4-1 61-16</inkml:trace>
  <inkml:trace contextRef="#ctx0" brushRef="#br0" timeOffset="71395.27">1225 14083 711 0,'-14'-9'256'15,"5"-1"-77"-15,2-1 67 0,4-1 10 0,2 2-44 16,1-3-17-16,0 3-13 0,1-5-19 0,5 0 4 15,0 1-39-15,4-7 0 0,8 1-13 16,0-2-18-16,5 2-7 0,8-8-6 0,7 1-7 16,-4 4-15-16,4 0 7 0,2 1-26 0,-9 5-7 15,0 2 13-15,-1 1-19 0,-2 0-14 16,-1 0 2-16,-2 2-8 0,-5 2-5 0,0 1 18 16,-5-1 0-16,1 4 0 0,-2 0-8 15,-4 0 9-15,-3-1 19 0,3 4-5 0,-2-4-7 16,1 5-3-16,-5-1 6 0,2 0-6 15,1-1 8-15,-3-1-1 0,-4 5 4 0,7-1-8 16,-7 1-31-16,6-3 25 0,-6 3-4 0,0 0-1 16,0 0-5-16,0 0-4 0,10 4-1 15,-6 2-5-15,-3-2 0 0,2 3 3 0,0 0-13 16,-3 0-3-16,3 2-15 0,0 1-5 0,-2 0-39 16,2-2-68-16,0 4-57 0,-13 0-182 15,10-4-504-15,1 4 72 0,1-6 109 0,-2 1 86 16</inkml:trace>
  <inkml:trace contextRef="#ctx0" brushRef="#br0" timeOffset="71560.55">1813 13198 747 0,'-3'-7'279'16,"3"0"-33"-16,0 6 7 0,0 1-64 0,-3-8-12 15,3 8-46-15,-3-4-14 0,3 4-27 0,0 0-57 16,0 0-38-16,-4 19-115 0,-6-8-182 0,12 3-428 16,-1-3 70-16</inkml:trace>
  <inkml:trace contextRef="#ctx0" brushRef="#br0" timeOffset="71787.5">1991 13040 668 0,'0'0'304'16,"-3"-7"-35"-16,3 7-31 0,-4-6-18 15,4 6-28-15,0 0-23 0,0 0-5 0,0 0-26 16,4 23-10-16,-1-9 0 0,0 5-33 0,1 3-13 16,-1 4-16-16,4 5-12 0,-3 4-26 15,6 14 11-15,-3 1-101 0,0 1-43 16,-1-11-135-16,-2 10-528 0,3-7 41 0,-1-11 74 15</inkml:trace>
  <inkml:trace contextRef="#ctx0" brushRef="#br0" timeOffset="72344.64">2207 13475 934 0,'3'-10'310'0,"0"1"-95"0,0 1-18 0,-2 1-18 15,2 3 5-15,-3 0-18 0,0 4-12 0,3-8-18 16,-3 4-13-16,0 4-29 0,3-6 9 15,-3 6-9-15,1-7-17 0,-1 7-36 0,0 0-8 16,3-3-12-16,-3 3 4 0,4-4-27 0,-4 4-19 16,0 0 6-16,1-10-44 15,1 8-35-15,-1-4 19 0,2-1 9 0,0-3 7 16,0 2 3-16,1 0 9 0,-4-1 14 0,3-2 28 16,-3 2 23-16,3 0 5 0,-3 2 10 15,0-1 18-15,0 1 6 0,1 0-32 0,-2 0 27 16,1 7-14-16,0-10-2 0,-3 9-5 0,3 1 9 15,-3-6-27-15,3 6 8 0,0 0 7 16,0 0-2-16,-14 9-19 0,11-1 9 0,-4-1-14 16,3 1 13-16,1 2 1 0,-1-2-6 0,1 5 3 15,0-2-11-15,3-3-7 0,-3 7 5 0,3-5 13 16,3 0-5-16,-3 1-11 16,0-2-2-16,4 0 5 0,2-2 5 0,-3-3-7 15,4 1-11-15,0-4-5 0,0 0 3 0,-7-1 7 16,14-5 0-16,-4 3-5 0,-3-5 24 15,0-1 4-15,2-2-43 0,-1 2 38 0,-2-2-5 16,1-4 13-16,0 3-8 0,-4-3 31 0,1 5-28 16,0-2 20-16,-1-1 3 0,-3 3 3 15,3 0-9-15,-2 2 4 0,2 2 1 0,-3-2-6 16,0 0-9-16,3 1-2 0,-3 2 13 0,0-3-13 16,0 7-8-16,0 0 0 0,6 0 3 15,-6 0-8-15,0 0-2 0,15 7 7 16,-5 0-2-16,0 2-16 0,4 0 3 0,-4 2 12 15,7 6-7-15,-4-2 3 0,2 6 0 0,1 1 2 16,-5 6-3-16,0 1 6 0,-5 6 0 16,-2 3-14-16,-5 13 9 0,-8 7-21 0,-2 2-82 15,-16 15-48-15,-18 0-303 0,8 0-373 0,-4 0 74 16,-8-7 110-16,-2-3 49 0</inkml:trace>
  <inkml:trace contextRef="#ctx0" brushRef="#br0" timeOffset="73109.39">4569 14747 870 0,'0'0'312'0,"0"-7"-20"0,0 7-11 0,0 0-35 0,0-7-10 16,0 7-39-16,0 0-18 16,0 0-23-16,0 0 5 0,-4 23-22 0,0-8-22 15,1 4-22-15,0 6 7 0,0 1-17 0,-4 9-3 16,-1-2-16-16,2 16 6 0,-1-8-8 15,-2 8-26-15,1-1-2 0,1 1 0 0,0-11-8 16,4-5-15-16,-7 2-33 0,6-3-44 0,-2 0-47 16,2-6-16-16,1-4-71 0,0-2-55 0,2-4-579 15,1 1 69-15,-3-3 59 16,3-3 85-16</inkml:trace>
  <inkml:trace contextRef="#ctx0" brushRef="#br0" timeOffset="73546.75">4326 15263 693 0,'-1'-5'236'0,"1"5"-29"15,0 0-23-15,0 0-22 0,0 0 6 0,0 18-32 16,0-11-8-16,1 6-13 0,3-1-20 0,-4 3-8 16,3 0-20-16,0 3 12 0,-2-1-10 15,2-2 13-15,0 2-5 0,0-1-21 0,1-4 3 16,-1 1-8-16,0-1-2 0,1-4-13 0,0 2 2 16,-1-3-12-16,0 1 9 0,1-1-4 15,-1-1 15-15,0-4-2 0,1 3 2 0,3-4-10 16,-7-1 2-16,11-1-15 0,-11 1-15 0,16-7 23 15,-5 1-3-15,2-1-18 0,-2-1 0 16,5-4 0-16,-1-1 6 0,1 1-16 16,-1-1 25-16,4-4-12 0,-1 7 28 0,-2-5-18 15,5 5-5-15,-7-5 0 0,3 7-5 0,0-4 0 16,-4 2 7-16,1 0-12 0,-3 4 28 16,-1-1-21-16,-1 2-13 0,0 2-2 0,0-1-25 15,-2 2-19-15,-7 2-2 0,11 2-89 0,-11-2-221 16,6 7-476-16,-3 0 95 0,-3-1 64 15,-2 3 56-15</inkml:trace>
  <inkml:trace contextRef="#ctx0" brushRef="#br0" timeOffset="74512.21">4079 16245 785 0,'0'0'284'0,"0"0"-53"16,0 0-19-16,0 0-22 15,-9-3-21-15,9 3-3 0,0 0-15 0,0 0-23 0,0 0-5 16,0 0-21-16,0 0-15 0,0 0-10 15,0 0-3-15,0 0 8 0,0 0-13 0,0 0-17 16,21-9-1-16,-12 7 0 0,-2 0-5 16,1-1-2-16,-2 0 4 0,4-3 1 0,0 2-24 15,-3-1 1-15,3-1-6 0,-6 0 14 0,3 0-11 16,-4-1-10-16,4 0-16 0,-7 2 8 16,0 0-23-16,0 5 13 0,-3-10 3 0,-2 8 2 15,-1-1-6-15,6 3 6 0,-20 3 16 0,6-1-21 16,-3 4 2-16,-6 2 3 0,2 1 15 15,-1 2-9-15,-4 3 4 0,2 2-3 0,0 2 4 16,-3 0-1-16,6 2 0 0,4 2-12 16,-1 0 7-16,2 0 8 0,5-3-11 0,4 0 1 15,1-3-3-15,5 0-3 0,2-2 11 16,5 0 5-16,5-3-13 0,2 0-16 0,8-2 9 16,-1-3-24-16,4-3-10 0,1-3-33 0,5-1-52 15,1-2-68-15,0-2-83 0,-1 1-529 16,-2-1 66-16,-1-1 80 0</inkml:trace>
  <inkml:trace contextRef="#ctx0" brushRef="#br0" timeOffset="74803.59">4356 16320 773 0,'-3'-7'279'0,"3"0"-80"16,0 3 26-16,-4 0-7 16,2-3-26-16,2 7-41 0,-1-11-28 0,1 7 74 15,0 4-23-15,-3-9-8 0,3 9-7 0,0-6-23 16,0 6-21-16,0 0-8 0,3-5 9 0,-3 5-24 15,0 0-10-15,10 0-11 0,-10 0-12 16,0 0 8-16,15 6 7 0,-9-2-25 0,0 0-6 16,2 0-7-16,-1 3 2 0,-3-1 1 0,2 2 2 15,0-1-18-15,-2 2-18 0,0 1 3 16,-4 0-1-16,3 1 1 0,-6 3-8 0,-1 1-8 16,-3 0-48-16,0 0-16 0,-2 1-38 0,-3 0-23 15,0 0 8-15,1-4-37 0,-3 0-73 16,1-5-67-16,2 3-492 0,2-4 52 15,5-3 92-15,-3 0 15 0</inkml:trace>
  <inkml:trace contextRef="#ctx0" brushRef="#br0" timeOffset="75318.77">4592 16181 898 0,'1'-2'246'0,"5"-4"15"0,-3 3-26 0,-3-1-7 16,0 4-36-16,0 0-20 0,0 0-32 15,0 0-4-15,0 0-13 0,-13 10-8 0,6-3-15 16,-4 5-8-16,1-1-15 0,1 3 2 16,-5 2-12-16,3 2-3 0,1 1-18 0,0 0 2 15,0 1-22-15,0-1 10 0,2 1-39 16,2 2-35-16,2-4-3 0,4-3 8 0,-3 0-8 16,6-5 15-16,0 0 18 0,4-3-7 0,1 0 15 15,2-4-5-15,3-1 0 0,1-4-13 16,3 0 20-16,0-2 14 0,4-2 2 0,-1-2-5 15,-2 0-1-15,2 1 11 0,-6-1 0 0,3-1-5 16,-4 1 8-16,0 1 28 0,2-1-36 16,-8 4-6-16,3-2 17 0,0 0-6 0,-3 1-3 15,3-1 8-15,-3 4-18 0,-3-3 1 16,2 1 4-16,-2 0 3 0,2 0-8 0,-3 0-20 16,1 1 7-16,0-3-9 0,-1 2-1 15,1-1 3-15,-1-2 10 0,0 1-3 0,-2-1-15 16,2 0 31-16,-3 0-26 0,3 2 5 0,-3-1 8 15,3 1 3-15,-3 0 12 0,0 5-7 16,0-9 5-16,0 9-16 0,0-6 14 0,0 6-9 16,-3-5 1-16,3 5 7 0,0 0 5 0,-10 1-17 15,10-1 7-15,-14 7-8 0,7-3-4 16,-2 2 14-16,2 2-12 0,-1 0-8 0,-2 3 11 16,1 0 4-16,2 3 1 0,-1-1-1 0,1 1 1 15,1 3 0-15,3-1-42 0,2-1-4 16,1 1-9-16,0-1-32 0,4 2-54 15,2-2-131-15,1-5-7 0,4-1-14 0,-1-3-460 16,3 1 62-16,2-6 45 0</inkml:trace>
  <inkml:trace contextRef="#ctx0" brushRef="#br0" timeOffset="76085.05">5058 16356 839 0,'0'-5'213'0,"3"2"25"0,-3 3-8 0,0 0-12 0,0-8-1 0,0 8-40 16,0 0-16-16,-7-3-23 0,7 3 6 0,0 0-27 15,-16 5-14-15,8 1-11 0,1 2-10 16,0-1 5-16,-2 3-23 0,1-2 0 16,1 3-16-16,-2-1 4 0,5 1-29 0,-4 0 12 0,5 0-17 15,-3-1-7-15,3 0-27 16,2 0-4-16,1-2-11 0,0 0-2 0,4-1-34 16,2-3 13-16,-2 2 16 0,6-2-36 0,-3-2-8 15,3-2 44-15,4-2-39 0,-1-1 13 0,1 0 0 16,0-2 38-16,3-1-20 0,-3 0 28 15,3-2 21-15,-4 2 7 0,-3-3 26 16,1 5 0-16,-1 0 7 0,0-2 19 0,-2 1-14 0,-2 3 9 16,1-2-9-16,-4 3-4 15,-3 1 12-15,11-4-7 0,-11 4-29 0,4-3 8 16,-4 3 3-16,0 0-13 0,6 8 10 0,-6-8-20 16,3 7 2-16,-2-3-23 0,2 3 8 15,0 0-26-15,-3-2-7 0,3 0-29 0,-3 0 11 16,3-2-23-16,2 2 22 0,-2-3 4 0,-3-2 7 15,10 5 7-15,-10-5 8 0,10 0 21 16,-10 0 8-16,11-5 27 0,-5 3 6 0,1-3 20 16,-3 1 3-16,2 0-5 0,-2-1-1 0,0 0 19 15,2 3-26-15,-2-1-5 0,-4 3 2 0,6-6-2 16,-3 3-18-16,-3 3-5 0,0 0-1 16,8-2 9-16,-8 2-16 0,0 0 0 0,0 0 5 15,10 5-7-15,-6-2 4 0,-1 3-1 16,3-4-9-16,-2 3 0 0,3 0-2 15,-4-1-10-15,4-1 18 0,-3 0-14 0,3 0 11 16,3-2-2-16,-3-1-16 0,-7 0 18 0,16-7 2 16,-5 0-4-16,-1-3-3 0,0 0 0 15,-2-6-6-15,1-3 14 0,-2-2 5 0,4-8-3 16,-4-1-10-16,0-3 12 0,5-13-4 0,-3-1-3 16,3-2 8-16,-5 1 25 0,1 7-10 15,-2 5 0-15,-2 3 5 0,-1 2-13 0,0 6-2 16,0 0 13-16,-2 6 2 0,-1 1 10 0,0 4 3 15,0-1-15-15,0 4-13 0,-1 1 10 16,-2 3-10-16,0 4-1 0,3 3 11 16,0 0-20-16,-17 9 2 0,10 2 0 0,0 4 0 15,0 4 3-15,1 5-5 0,-2 4 2 0,-1 4-3 16,5 2 3-16,-2 5-5 0,2 13-2 16,0 2 9-16,1-1-7 0,2-8 0 0,1-4 13 15,0-1-13-15,4-2-15 0,0-4 0 0,0-1 2 16,2-6-13-16,0-2 11 0,2-6-1 15,3 0-7-15,2-3 0 0,1-6 8 0,-1-1-11 16,5-3-32-16,1-3-50 0,2-2-28 0,0-3-150 16,-8-1-55-16,8-2-434 0,-5-3 48 0,2-1 84 15</inkml:trace>
  <inkml:trace contextRef="#ctx0" brushRef="#br0" timeOffset="76619.78">5656 16231 875 0,'-3'-4'320'0,"3"4"-31"15,0-6-23-15,0 6-12 0,7-8-37 16,-1 6-20-16,1-3-10 0,3 3-28 0,1 0-34 16,1-2-30-16,3 1-110 0,-2 3-24 15,1 0-7-15,3 1-36 0,-3 1-17 0,2 2-17 16,-1-2 19-16,1 0 0 0,-4 2 17 15,1-2 1-15,0 1 56 0,-2-1 54 0,-4-2 23 16,2 4-3-16,-5-2 15 0,-4-2 6 0,11 0 0 16,-11 0 2-16,0 0 18 0,0 0-13 15,9-6 1-15,-9 6 7 0,0 0-34 0,0 0 9 16,0 0-26-16,0 0 12 0,0 0-9 0,0 0 9 16,-23-6-4-16,23 6-8 0,0 0-3 15,-21 9 0-15,7-5-2 0,4 2-3 0,0 1 11 16,-4 1-34-16,4 1 13 0,-4 0 2 0,7 2-7 15,-3 1-8-15,-1 0-5 0,5 1-3 16,2-3-25-16,1 0 5 0,0 1-15 16,3-2 10-16,0-2 0 0,0-2-6 0,3-1 27 15,4 0 7-15,-1-2-16 0,-6-2 9 0,12 0 1 16,-12 0-11-16,16-6 14 0,-5 5 6 16,-4-3 2-16,3 2 7 0,0-2 14 0,-6 0-5 15,5 0 2-15,-2 2 5 0,-3-2 2 0,3 2-7 16,0-1-10-16,-7 3-8 0,9-4 24 15,-9 4-14-15,7-3 0 0,1 2-15 0,-8 1 13 16,7-2 0-16,-7 2-13 0,10 3-8 0,-1-2 18 16,-9-1-27-16,12 2-1 0,0 1 2 0,-1-1-48 15,-1 2-89-15,-3 0-39 16,3-1-174-16,4 0-469 0,-1-1 95 0,2-2 106 16</inkml:trace>
  <inkml:trace contextRef="#ctx0" brushRef="#br0" timeOffset="76854.23">6087 15841 860 0,'0'0'281'16,"0"0"1"-16,0 0-31 0,-8 10-21 0,8-3-38 15,4 5-15-15,-4-1-11 0,0 6-20 0,1 1-11 16,2 1-17-16,0 6-82 0,0 1-18 16,-2 1-5-16,2 6-8 0,0 1-59 0,0-1-76 15,0-6-111-15,1 9-522 0,1 0 72 0,-3-3 79 16</inkml:trace>
  <inkml:trace contextRef="#ctx0" brushRef="#br0" timeOffset="77128.77">6176 16329 596 0,'0'0'256'0,"0"-8"5"0,0 8-10 16,0-5-44-16,0 5-23 0,0 0 6 0,0-6-31 16,3 2-6-16,-3 4 14 0,7-7-45 15,-1 4-4-15,1-1-26 0,-1 2 13 0,5-1-25 16,-1-1-4-16,1 2-1 0,-1 1-11 0,0 1 10 15,1 0-31-15,-1 0 1 0,0 1 4 16,1 4-17-16,-1 1 18 0,-3 0-13 16,-1 2-26-16,0 3 0 0,-1 1 11 0,-2-1-11 0,-3 1 8 15,-3 3 0-15,-2 1 0 16,-1-1-29-16,-1 0-7 0,-6 2-12 0,-1-1-21 0,-3-4-62 16,0 3-43-16,1-7-57 0,-6 2-117 15,5-3-443-15,0-4 38 0,0-2 78 0</inkml:trace>
  <inkml:trace contextRef="#ctx0" brushRef="#br0" timeOffset="77403.02">6435 15726 995 0,'0'0'277'0,"10"7"-32"0,-7 0-42 16,-2-1 30-16,3 4-36 0,-1 0-8 16,-3 7-17-16,3 4-29 0,-3-1-20 15,1 5 7-15,-2 2-20 0,2 3-12 0,1 0-4 16,-2 7-27-16,0 0 15 0,1 1-23 0,-1 1-62 16,0 14-127-16,3-7-47 0,-3-8-10 15,0-1-164-15,4-2-437 0,-1-8 43 0,6 1 144 16</inkml:trace>
  <inkml:trace contextRef="#ctx0" brushRef="#br0" timeOffset="77778.66">6633 16385 831 0,'-3'-6'287'0,"0"0"-10"15,3 0-98-15,0 6 38 0,-4-7-38 16,1 3-7-16,3 4-41 0,-3-8 14 0,3 8-11 15,-1-6-27-15,1 6-7 0,-3-5 0 0,3 5-3 16,0 0-25-16,4-7-19 0,2 4 11 16,-2-1-15-16,2 1 2 0,1-4-15 0,0 2 5 15,3-2-23-15,-3 1-10 0,4-3 2 0,-1-1 15 16,0-1-14-16,1 0-1 16,-1-3-2-16,-1-2-11 0,-1 3 18 0,-1 0-15 15,-1-2 5-15,-3 2 1 0,1 1 9 0,-1 2-5 16,-3-2 0-16,0 2-4 0,-3 1 27 0,-1 3-25 15,-2 0 4-15,0 0-4 0,2 5 5 16,-4-2-6-16,8 3-7 0,-16 1 3 0,9 4-8 16,-3 0 25-16,6 4-14 0,-3 0 9 0,4 2-20 15,0 2 23-15,6 2-29 0,1 3 22 16,9 0-9-16,11 0 11 0,16 6-31 0,12-7-23 16,9-4-23-16,4-3-20 0,3-5-52 0,9-5-76 15,-3-1-129-15,2-3-457 16,-1-1 37-16,3-1 114 0</inkml:trace>
  <inkml:trace contextRef="#ctx0" brushRef="#br0" timeOffset="78345.77">5125 16970 906 0,'-10'-3'327'0,"10"3"-30"0,-16-1-23 0,5 1-21 0,-2 1-35 0,-4 5-23 16,3-2-29-16,-4 4-15 0,-1 2 5 0,1 3-15 15,-3 2-11-15,2 4-19 0,-2 5-12 16,3 0-17-16,5 1-7 0,-4 1-9 15,7-1-2-15,3 0-18 0,3-1-18 0,1-3-12 16,6-1-24-16,1 3-15 0,6-4-49 0,7-1-22 16,-3-13-201-16,13 7-565 0,-3-3 92 15,4-3 28-15,5-5 111 0</inkml:trace>
  <inkml:trace contextRef="#ctx0" brushRef="#br0" timeOffset="78722.12">5502 17052 839 0,'-8'-3'302'0,"-1"2"-8"0,9 1 9 16,-10 0-35-16,10 0-37 0,-15 3-9 0,9 1-48 16,-4 1-5-16,3 1-2 0,-4 1-32 15,1 1-1-15,1 3-14 0,1 2-15 0,1-2-16 16,1 3-4-16,-1-2-14 0,4 0-4 0,-1-1-6 15,3-2-27-15,2 2-4 0,3-3 11 16,2 0-12-16,1-3-6 0,3 1 0 0,4-5 0 16,-1-1-11-16,5-2 4 0,-2-3-19 0,5-3 8 15,0-3-2-15,-4 1 2 0,1-1-23 16,-2-1 26-16,-2-2-3 0,-4 3 8 16,0-2-6-16,-5 3 14 0,-2 0-24 0,3 0 14 15,-6 1-6-15,-3-1-5 0,-1 3 2 0,-3-1 6 16,0 4 10-16,-2-2-31 0,-1 2 18 15,-1 2 8-15,1 1-5 0,0-1-3 0,2 0 8 16,8 2-36-16,-17 5 7 0,11-3-15 0,1 1-33 16,5-3 6-16,-3 4-73 0,3-4-171 15,0 0-576-15,18 3 74 0,-5-6 49 0,2-4 113 16</inkml:trace>
  <inkml:trace contextRef="#ctx0" brushRef="#br0" timeOffset="79279.49">6038 16717 1049 0,'0'0'302'0,"0"0"-38"15,1-4-13-15,-1 4-31 0,0 0 18 16,0 0-54-16,3 18-13 0,-3-4-27 0,0-1 7 16,3 5-18-16,-3 1-13 0,3 3-15 0,2 3-18 15,-2 0-2-15,1 0-8 0,2 4 4 16,-3 2-17-16,4-2-5 0,-4-2-18 0,2-2-13 15,1-3-7-15,-2-4-34 0,2-1 21 0,-3-2-1 16,1-4 6-16,-1 0 3 0,1-5 9 16,-3-1-12-16,1-2 5 0,-2-3 5 15,0 0-18-15,0 0 13 0,0 0 10 0,0 0-18 16,-7-25 21-16,3 15-18 0,1 2 15 0,-6-2 0 16,5 1 0-16,-7-3-7 0,2 6-16 15,-1-1 8-15,-2-1 15 0,-1 3-10 0,0 2-11 16,-1 2-4-16,0 2 0 0,0 1-3 0,-2 3 15 15,1 1-12-15,2 1 7 0,-1 2 8 16,4 4-11-16,0-1-2 0,2 4 13 16,2-1-12-16,3-1-1 0,3 0 18 0,0-2-23 15,3 1-8-15,8-1 18 0,-4 1-7 0,6-4-8 16,4-2 15-16,0-1-13 0,3-5 3 0,2-2 8 16,8-4-5-16,-2-1-9 0,6-7 1 15,10-3 0-15,-4-2 0 0,2-5-5 0,-5-2 23 16,-2 0-13-16,-8 4 10 0,-6 2 0 15,-4 3 3-15,0 0-18 0,-7 0 7 0,0 2-7 16,-3 1 33-16,0 1-17 0,-3 2-16 0,-4 1-6 16,0 0 9-16,-1 3 25 0,-2-1-21 15,-3 4 14-15,2-1-16 0,-7 4-11 0,11 0 14 16,-13 4 0-16,5 1-6 0,-1 0 6 0,5 2-6 16,-2 3-2-16,3 0 0 0,3 3-8 0,2 1 5 15,5 0-12-15,3 4-29 0,4 0-89 16,3-5-338-16,11 2-440 0,6-2 99 0,7-8 77 15,21-1 108-15,9-8 46 0</inkml:trace>
  <inkml:trace contextRef="#ctx0" brushRef="#br0" timeOffset="83214.52">6787 15401 703 0,'-7'-2'185'0,"7"2"-9"0,0 0-43 0,0 0 21 16,-6-3-34-16,6 3 34 0,0 0-39 0,-4-5 18 15,4 5-25-15,0 0 7 0,0 0-18 16,0 0-12-16,0 0 4 0,13-8-27 0,-2 1 7 16,3 2-10-16,6-4 2 0,5-2 0 15,6 0-14-15,16-6-14 0,4-1 13 0,3-4-8 0,1 4-2 16,3-2-5-16,0 1-11 0,1-1 3 16,-4 1 6-16,3 2-14 0,-4 1-7 15,-5 2-3-15,-6 3-3 0,-9 3-17 0,-6 2-18 16,-1-1-3-16,-3 7-28 0,-6-3-16 0,-2 2 88 15,-5 2 0-15,0 0 5 0,-5 1-24 16,-2 3-60-16,-4-2 2 0,0-3-93 0,-4 15-68 16,-6-8-139-16,2 3-337 0,-5 0 38 0</inkml:trace>
  <inkml:trace contextRef="#ctx0" brushRef="#br0" timeOffset="84153.16">6869 15358 506 0,'-9'0'195'0,"9"0"-11"0,0 0-17 0,0 0-22 0,0 0-19 0,-12 0 2 0,12 0-23 0,0 12-11 0,0-6-6 15,-3 1-9-15,3 8-10 0,3-2 3 0,-3 2-19 16,1 4-9-16,3-1 7 0,-4 2-7 0,3 5-11 16,0 0 3-16,-3 0 0 0,3 0-1 15,1 0-4-15,-1 0-13 0,0-2 13 0,1 1-18 16,-1-5 10-16,0-2-8 0,-1 3 11 0,1-1-16 15,3-3-3-15,-5 0 9 0,2 1 2 0,3-5 5 16,-5 3-16-16,2-4 4 0,0 1 4 16,0-3-12-16,1 1-1 0,-3-2-7 0,2 1 13 15,-3-3-13-15,3-1 23 0,0 2-18 16,-2 0 2-16,2-2 8 0,-3-1-20 0,3 1 13 16,0-1 7-16,-3-4-13 0,4 5 3 15,-1-2 8-15,-3-3-23 0,11 1 25 0,-4 2-18 16,2-3 6-16,2 0 14 0,2-3-4 0,5 3 10 15,-2-4 5-15,6 1-10 0,8-2 18 16,4-2-8-16,0-1-11 0,1-1-6 0,16-5 19 16,-10 3-17-16,10-3 12 0,-3 1-15 0,0-1 3 15,-7 3 0-15,-7-2-18 0,4 5 22 16,-4-1-22-16,0 1 20 0,-6 0 3 0,-1 4-3 16,1-2-20-16,-11-1 20 0,3 3-2 15,-6 0-3-15,0 2 0 0,-1 0-2 0,1-1 7 16,-7 0-5-16,2 3 13 0,1-2-26 15,-5-3 47-15,-5 5-11 0,13-1 0 0,-10-2 3 16,1-1-3-16,-4 4-7 0,7-3 22 0,0-1-15 16,-7 4-12-16,3-6-11 0,0 1 2 15,-3-2 24-15,0 0-13 0,0 1 2 0,0-6 6 16,0 2-5-16,0-1-14 0,0-3 21 0,-3-4-28 16,3-4 11-16,-3-3 4 0,3 0-15 15,-4-7 10-15,1-3-2 0,2 2-3 0,1-2 3 16,-3-1 2-16,0 0 10 0,-1 5-9 0,4 2 1 15,-3 1-14-15,0 2 7 0,0 2-13 0,2 2 6 16,1 3 7-16,-3 3-3 0,3 0 4 16,-3 2 1-16,-1 1 3 0,3 1-7 15,1 2-8-15,-3 2 13 0,3-1-14 0,-3 1 6 16,3 1 11-16,0 3-4 0,-3-3-12 16,3 0 8-16,0 7-1 0,0-8-14 0,0 8-1 15,-1-7 18-15,1 7-5 0,-2-5 2 0,2 5-4 16,0-6-3-16,0 6 18 0,-1-7-16 15,1 7-7-15,0 0 2 0,0-4 18 0,0 4-5 16,0 0 13-16,0 0-25 0,-3-6 9 0,3 6 6 16,-6-7 5-16,2 7 10 0,-7-4-21 0,-2 1-2 15,-5 2 11-15,-9 5-29 0,-10 0 5 16,-25 11-28-16,-16 1-18 0,-14 3-23 16,-1 6-38-16,-10 0-36 0,4-4-57 0,-9 1-186 0,14 0-397 15,3-5 120-15,21-7 34 16</inkml:trace>
  <inkml:trace contextRef="#ctx0" brushRef="#br0" timeOffset="84595.94">6667 14837 734 0,'0'0'231'0,"-3"-4"17"0,3 4-2 0,0 0-47 0,-3-7-15 16,3 7-25-16,0 0-5 0,-1-3-8 0,1 3-41 16,0 0 10-16,0 0-13 0,0 0-5 0,0 0-4 15,0 0-19-15,0 0-23 0,-6 18 28 16,6-11-25-16,3 3-8 0,-3-2-2 0,3 7-37 15,-3-5-1-15,1 5-9 0,2-1-15 0,0-1-28 16,1 0-3-16,-3-1-51 0,2 0-109 16,0-3-37-16,0-4-79 0,-2 6-425 0,5-2 71 15,-3-5 73-15</inkml:trace>
  <inkml:trace contextRef="#ctx0" brushRef="#br0" timeOffset="85013.68">6586 14558 798 0,'0'0'271'0,"-7"0"-53"15,7 0-3-15,0 0-31 0,0 0-10 16,-8 7-2-16,8-7-13 0,-3 6-34 0,3-1-23 15,0 2-7-15,0-1-8 0,3 1-20 16,2-2 9-16,-2 2-12 0,0 0 21 0,4-2-6 16,-3-2-10-16,2 0 8 0,0 0-31 0,5-3 0 15,-11 0 18-15,17-6-20 0,-9 3 2 16,-1-1-3-16,2-4-17 0,1 1 10 0,-5-3 0 16,1 2 7-16,-3-2-15 0,0 1 3 0,-2-2 0 15,-2-1-3-15,-2 4-13 0,0-2 1 16,-3 1-11-16,-2 0 28 0,1 2-7 0,-3 0-16 15,-1 5 10-15,1-4-12 0,0 6-3 16,-3 0 3-16,3 0 5 0,-1 4-11 0,1 0 21 16,3 0-25-16,0 2 12 0,0 1-2 15,4 1-3-15,0 2-13 0,3-2-18 0,3 5-7 16,-2-2-31-16,5-3-38 0,4 6-77 0,4-5-131 16,-4 3-548-16,4 1 96 0,0-5 53 15,-1 3 105-15</inkml:trace>
  <inkml:trace contextRef="#ctx0" brushRef="#br0" timeOffset="86364.26">6897 14766 737 0,'0'0'238'0,"0"0"-36"0,6 7-2 0,-2-4-19 15,-1 1 4-15,4-1-16 0,-3 4-29 0,-1-2-4 16,0 1-18-16,1 1 5 0,-1-1-16 16,0 0-2-16,1 0-18 0,-1 1-13 0,-3-3-15 15,4 0-5-15,0 2-18 0,-1-2 2 0,0 1 1 16,0-3 14-16,-3-2-17 0,4 7 8 16,-4-7-8-16,0 0-1 0,0 0-17 15,0 0 5-15,17-7 3 0,-13 3 2 0,2-4-20 0,1 2 7 16,4-1 18-16,-5-3-35 15,4 2 22-15,0 1-4 0,1-2 2 0,-4 1 0 16,3 4-18-16,0 0 23 0,-2-3-18 0,1 3 5 16,-2 2-2-16,1-2-1 0,1 4 4 15,-9 0-14-15,10 5 13 0,-2-3-12 0,-2 1 20 16,-2 1-11-16,-4-4-2 0,7 4-5 0,-1 2 3 16,-6-5-13-16,3 5 7 0,-3-6 6 15,8 4 15-15,-5 0 0 0,-3-4 5 0,7 3-21 16,-7-3-2-16,0 0 3 0,17-7 17 0,-10 2-12 15,-1-1-3-15,2-1 21 0,2-2-21 16,-3 1-3-16,3 4-4 0,-3-3 12 16,3 0-25-16,-3 0 15 0,-1 3 7 0,1 0-9 15,-4 2-6-15,5-3 8 0,-8 5-10 0,10-2-1 16,-10 2 14-16,10 2-6 0,-10-2 24 16,8 5-18-16,-2-3 2 0,-2 4-8 0,2-4 6 15,-3 5-1-15,4-1 3 0,-3-2-15 0,0 2 18 16,2-4-24-16,1 4 19 0,-1-2 10 15,2-4-8-15,-2 3-8 0,-6-3-2 0,20-3 5 16,-9 1-5-16,0-6 0 0,3 1-18 0,2 2 8 16,-2-8-11-16,-3 5-7 0,1-3 12 15,-1-2-12-15,-1 2-8 0,0-3 8 16,-2 6-1-16,-5-2 11 0,1 2-2 0,-1 1 12 16,-3 2-15-16,0 0 0 0,-3-2-8 0,3 7 15 15,-7-1 1-15,7 1-1 0,-11 0 4 16,11 0 4-16,-17 6-5 0,6-4 5 0,1 5 8 15,0 0 15-15,-3 0-12 0,2 1-6 0,1-2 5 16,3 2 8-16,-3-1-5 0,4 3-2 16,2-3 4-16,-3 1-2 0,6-2 0 0,1-2-5 15,0-4 13-15,8 7-5 0,-5-7-9 0,-3 0-14 16,17 0-18-16,-6-3-16 0,-1-1 5 16,3 0 16-16,1-2-13 0,-1 2 5 0,-2 0 10 15,-1-3 18-15,0 3 24 0,1-2 19 0,-4 6 19 16,0-4 2-16,-1 0 11 0,-2 4 2 15,-4 0 7-15,11-4-2 0,-5 1-25 16,-6 3 7-16,6-3-13 0,-6 3 3 0,0 0-10 16,0 0-3-16,0 0 11 0,11 6-16 15,-11-6-3-15,1 4 13 0,-1-4-25 0,3 8 10 16,-3-8-5-16,3 6-5 0,-3-6-6 0,3 4-15 16,-3-4 8-16,0 0-5 0,0 0 15 15,0 0-15-15,21-10 0 0,-11 3-31 0,0-1-5 16,1-2-3-16,-1 0-5 0,0-5-12 0,1 3-19 15,-1-2 11-15,0 0 10 0,1 2 8 16,-2-3 7-16,-2 3 13 0,-3 1 21 16,2 1 5-16,-2 2 15 0,-1-1 0 0,-2 5-5 0,-1-1 18 15,0 5-13-15,-1-7 15 0,1 7-2 16,0 0-20-16,0 0 14 0,0 0-1 16,-24 13 9-16,18-4 1 0,-2 0 25 0,2-1-18 15,2 3 0-15,-3 2 0 0,4-1-15 0,3 3 7 16,-3 1 4-16,6 1-7 0,0 0 4 15,1 1-6-15,6 3 6 0,-2 0-11 0,5-3 8 16,-3 2-3-16,4-1 3 0,-1-1 0 0,1 0-18 16,-3 1-33-16,2-2-6 15,-2 0-14-15,-2-5-55 0,-2 5 13 0,-4-3-43 0,-3-3-67 16,0 2 26-16,-3-3 0 0,-3 0-15 16,2-3 27-16,-3 1 34 0,1-2 59 15,-2-2 23-15,1 0 46 0,1-3 20 0,-4-1 31 16,10 0 8-16,-17-9 48 0,10 5-5 0,4-5-2 15,-1-2-16-15,0-1-4 0,4-1-6 0,4-4-5 16,0-3 5-16,5-2-23 0,5-3 0 16,4-3-2-16,9-3-4 0,3-2-1 0,1 4 4 15,3-3-20-15,1 5 6 0,2 1 1 0,-7 4-19 16,-5 4 14-16,2 1-2 0,-6 0 3 16,-1 1-13-16,-3 5-8 0,-3-3 13 15,0 3-11-15,-8 3 4 0,1-3 14 0,-4 3-12 0,-3-3 18 16,-3 5 4-16,-4-1 14 15,-2 2 2-15,-2-3 1 0,-3 5 32 0,-3-1-41 16,-6 4 21-16,2 0-43 0,0 2 33 0,1 3-6 16,-1-1-14-16,4 4 7 0,4 3-6 15,6-1 4-15,10 7-14 0,10 5-35 0,25-1-154 16,28 6-394-16,32-14-289 0,19-5 133 0,23-12 46 16,48-13 66-16</inkml:trace>
  <inkml:trace contextRef="#ctx0" brushRef="#br0" timeOffset="115316.56">8825 14222 463 0,'-7'-4'84'0,"7"4"60"16,-10-3-50-16,6 0-4 0,-2-1 15 0,-2 4-8 15,1-3-7-15,7 3-37 0,-13-4 9 16,3 2 12-16,3 1-7 0,0 0-14 0,0-5 14 16,1 6-23-16,-5-1 9 0,4 0 14 0,-2-4-49 15,1 2 97-15,-2 0-13 0,3 1-12 16,-3-3-59-16,-1 0-26 0,1 1 36 0,0 0 2 15,-1-1 3-15,-1 0-30 0,1-2 14 16,0 0 6-16,-5 3-3 0,5-4-7 0,-2 0-11 0,-5-1 3 16,5 0 13-16,-5-4 28 0,-1 1-49 15,1-1-15-15,-3 2 18 0,1-3 2 16,-4-3 16-16,-3 4-21 0,3-3-12 0,-1 2 22 16,-1-1-2-16,-1 0 2 0,2 3 1 0,-2-3-16 15,0 0-10-15,2 3 2 0,2-3 16 16,-1 6-18-16,0-3 13 0,0 0-8 0,4 4 7 15,-4-1 1-15,-1 1-3 0,1 0 8 0,-3 1-16 16,4-3 3-16,-4 6 0 0,2 0-5 0,-2-3 10 16,-1 4-2-16,1-2-6 0,-1 3 6 15,-2 2-3-15,2-1 3 0,-3 1 12 16,-2 1-15-16,1-1 5 0,-2 0-8 0,-3 6 3 0,0-2 13 16,-1 3 5-16,-3-1-15 0,3-2-1 15,1 4 3-15,-1-1 3 0,0 1-10 16,4 2 12-16,0-3-15 0,0 1 10 0,0 4 2 15,0-1 4-15,3-2-11 0,3 1 13 0,-5 0-11 16,5 5-22-16,-3-7 22 0,1 4-15 0,2 0 3 16,0 1 0-16,-2 0 5 0,-1 1 7 15,3-3-4-15,-2 4-6 0,2-3 11 0,2 3 9 16,-2 0-14-16,1 1 10 0,-1 0-11 0,4-3 6 16,-3 6-14-16,0-1 14 0,4 0-3 15,1 2 8-15,-9 10-16 0,7-5 18 16,4-1-12-16,3 0 4 0,0 1 6 0,3 0 5 15,0 1-19-15,1 1 14 0,3 0-18 0,2-2 15 16,2 7-10-16,-1-3-3 0,0 0 8 16,4 6-13-16,-4-3 21 0,4 5-5 0,2-1 4 15,-2-1 9-15,3 7-24 0,0-3 21 0,0 1-8 16,0 13-15-16,3-2 7 0,-3-5 8 0,4 7-2 16,3-2 2-16,-4-1-2 0,1 0-6 15,3 0 6-15,2 4 4 0,2-4-4 0,-1-4 20 16,0 4-21-16,4-1-7 0,-3-3 5 0,3-1-2 15,-1-3 2-15,1-7 20 0,2 8-20 16,2-3 8-16,-2 2-8 0,6-2 13 16,-3-8-13-16,2 3 35 0,3-1-29 0,-3-7 27 15,-4-2-31-15,13 9 4 0,-8-8 4 0,2-6-8 16,9 9-7-16,-2-8 15 0,-6-3-4 0,12 7 11 16,-3-7-6-16,-7-2 22 0,4 0-23 15,0-2-2-15,-1 0 5 0,1-4-3 0,0 1-15 16,0-1 18-16,3-1-8 0,-3-3 15 0,0 0-7 15,0-4 0-15,2 0 10 0,1-2-13 0,4-3 13 16,4-3-20-16,-2-1 4 0,18-4 1 16,1-3 5-16,2-1-8 0,1-4-2 0,-1 3-1 15,14-6-2-15,-3-2 0 0,0-2 13 16,-4-2-5-16,-3 1 2 0,-10 0-8 0,-3 2-12 16,1-2 23-16,6-10-5 0,-11 8 4 0,13-10 17 15,-10-5-22-15,1-2-27 0,-4 4 30 16,-7-6 5-16,3-2-4 0,-6-2-17 0,-11 7 1 15,5-14 5-15,-2-3-15 0,-3-5 18 0,-3-4 9 16,-4-3-4-16,-3-6 18 0,-3-2-24 16,-4 3 3-16,1-10-10 0,-8-1 13 0,4-5-6 15,-7 1-7-15,-3-2 0 0,-1 10 15 0,-3-5 6 16,-9 10-14-16,1 3 9 0,-5 3 4 0,-7 3 0 16,-7 5 11-16,-8 2-3 15,-9 5-10-15,-7 2 5 0,-10 6 2 0,-11 4-4 0,-10 8-14 16,-13 9-7-16,-11 6-3 0,-4 6-30 0,-13 13-39 15,-48 10-30-15,-13 8-249 0,-18 11-82 16,21 7-376-16,-6-2 110 0,-4 11 72 16</inkml:trace>
  <inkml:trace contextRef="#ctx0" brushRef="#br0" timeOffset="120419.97">10100 5392 524 0,'0'0'200'0,"0"-4"-75"16,0 4-30-16,0 0 74 0,0 0 31 0,-4-4-29 15,4 4-25-15,0 0 15 0,0 0-17 16,0 0-111-16,-3-6 10 0,3 6 9 16,0 0 4-16,0 0 8 0,0 0 10 0,0-6 3 15,0 6-18-15,0 0 15 0,0 0-18 0,0 0-7 16,0 0-8-16,0 0 13 0,3-6-24 15,-3 6 16-15,7-5-22 0,-7 5 4 0,15-1-8 16,-3 0 1-16,9-4 12 0,3 4-28 0,11-2 31 16,9 0-23-16,27-1 5 0,5 2-3 0,19-3 11 15,5 3-26-15,5 0 17 16,8-1-4-16,7 3-10 0,6-1 20 0,4 1-8 16,0 0-7-16,-11 6 10 0,4-6-21 0,0 2-4 0,0 3 12 15,1-3 10-15,-1 2-7 0,-7 0 5 16,-3-2-13-16,-11 4 7 0,-3-5-4 15,-20 0-1-15,-4 4-7 0,-2-4 18 0,-5-1-13 16,-3 1 10-16,-14-2-25 0,-7 1 25 0,-10 0-18 16,0 0 11-16,-6 0 5 0,-1 0 10 0,-9 1-3 15,2-2 28-15,-3 1-30 0,-4-1 3 16,-1-4 2-16,-2 4 20 0,-1 0-10 0,-4-4-13 16,-5 5-12-16,6-4 15 0,-6 4-3 0,-3-7 1 15,3 7 2-15,0 0 5 0,0 0-29 16,-7-7-11-16,7 7-9 0,0 0-10 0,0 0-2 15,-17 6-54-15,17-6-72 0,-18 5-228 16,9-1-419-16,2 2 71 0,-4-4 82 0</inkml:trace>
  <inkml:trace contextRef="#ctx0" brushRef="#br0" timeOffset="122044.15">13713 4578 680 0,'0'0'238'0,"-7"-3"-2"0,1-1-21 0,6 4-23 0,-10 0-3 0,10 0-35 0,-15 1 33 0,5 3-77 0,-4 4-5 16,-2 3 23-16,-2 4 2 0,-3 4-43 16,-13 13 18-16,3 2-25 0,-3 5-6 0,0 2 5 15,-6 9 18-15,2 4-137 0,0 2 11 16,12-7 37-16,1 1-8 0,4-2-8 0,5-1-7 16,5 2 48-16,8-7-48 0,3-3 17 0,7-5-9 15,7 9-9-15,6-1 11 0,7-7-5 0,4-1-10 16,0-5-9-16,10-4 19 0,-10-6-74 15,0-10-39-15,3 4-159 0,0-5-86 0,0-5-339 16,0-3 21-16,-3 0 67 0</inkml:trace>
  <inkml:trace contextRef="#ctx0" brushRef="#br0" timeOffset="122387.39">13761 4938 634 0,'0'0'269'0,"0"0"-28"0,0-6-34 0,0 6-20 16,0 0-13-16,0 0-26 0,0 0-12 15,0 0-3-15,-6 21-15 0,5-8-8 16,-3 0-20-16,1 5-14 0,3 3-9 0,-4 3 17 16,1 1-20-16,0 3-18 0,3 2 6 0,0-1-14 15,0 5 6-15,-3 3-21 0,3-9-3 16,0 3-40-16,0-4 9 0,3-2-45 0,0 0-26 16,-3-4-166-16,0-2-80 0,-3 0-455 0,3-3 102 15,-3-1 49-15</inkml:trace>
  <inkml:trace contextRef="#ctx0" brushRef="#br0" timeOffset="122731.97">13706 4900 872 0,'-3'-7'251'0,"3"2"-82"0,0 5-5 0,0-10-5 16,3 7-8-16,-3-4-13 0,0 7-20 0,7-8-13 15,-1 7-6-15,2-5-12 0,-1 6-5 16,3-2-18-16,4 2-2 0,-1 2-1 0,4 2-15 16,-3-1-2-16,4 3-8 0,1 0-1 0,-1 4-4 15,3 0-5-15,-2 1-1 0,-1-1 1 16,-2 2-8-16,-1-2-3 0,-2 2 11 15,-2 0-26-15,-1-3 8 0,0 1-6 0,-4 0 8 16,-1 2-5-16,-5-2 1 0,0-2 1 0,-5 3-9 16,-5 2-19-16,-3-2 11 0,-4-3-23 15,0 2-13-15,-4-2-8 0,-3-1 13 0,3-1-41 16,2-1 18-16,1-2-115 0,1-2-90 0,0 1-59 16,7-2-406-16,-1 0 94 0</inkml:trace>
  <inkml:trace contextRef="#ctx0" brushRef="#br0" timeOffset="123118.01">14386 4922 752 0,'0'-5'233'0,"0"5"-31"0,0-8 21 16,0 8-11-16,-3-8-25 15,3 4-15-15,0 4-26 0,-3-5-16 0,-1-1-7 16,4 6-28-16,-10-2 2 0,0 2-18 0,10 0 8 16,-25 2-12-16,12 4-11 0,-8 3-8 0,1 3 18 15,-3 1-18-15,1 6-12 0,-2 2-13 16,4-1-11-16,-7 11 11 0,6-2-6 0,5-5 1 15,1 2-18-15,5-1 7 0,0-3-5 0,6 2-5 16,1-5 16-16,3-1-11 0,4 3-2 16,6-4-16-16,3 0-2 0,2-1 5 0,5-5-23 15,4 0-21-15,3-1 0 0,-2-6-99 0,2-2-131 16,-17 2-120-16,20-4-385 0,1-1 80 16,-7-6 47-16</inkml:trace>
  <inkml:trace contextRef="#ctx0" brushRef="#br0" timeOffset="123414.3">14633 4941 729 0,'0'0'271'0,"0"0"-22"0,0-6-22 16,0 6-22-16,0 0-10 0,0 0-31 0,0 0-19 16,0 0-1-16,-1 18-19 0,-2-10-17 15,0 6-24-15,0-1 11 0,-1 3-13 0,1 2-10 16,-4 2-11-16,3-2-7 0,-2 6-6 0,2-4-7 16,-3 4-13-16,0 1-5 0,0-3-17 15,1 3-22-15,2-7-40 0,-2 6-103 0,-2-5-33 16,-11 4-153-16,18-4-431 0,-2-5 62 0,0-5 77 15</inkml:trace>
  <inkml:trace contextRef="#ctx0" brushRef="#br0" timeOffset="123919.9">14585 4982 716 0,'0'-6'264'0,"0"6"-62"16,0-8-5-16,0 3 16 0,0 5-19 0,3-6-17 15,-2 2-36-15,2 1-8 0,3-2-5 16,1 2-21-16,4-3-17 0,-1 4 2 0,0-3-13 16,4 4-10-16,-1-2-10 0,1 3 0 15,0-3 3-15,-1 3-16 0,5 0 2 0,-5 3-12 16,1-3-23-16,-1 1 0 0,1 2-16 0,-4 2-12 15,4-3 12-15,-7 4 11 0,0 2 0 0,-4-4-16 16,0 3 8-16,-6 0-10 0,0 3-31 16,-4-2 25-16,1 3-20 0,-5 1-7 0,1-3 5 15,-4 2 9-15,4-2-9 0,0 3 2 0,-5-3 0 16,9-2 1-16,-4-2-1 0,3 2 10 16,-3-1 11-16,6 1 2 0,-3-3 3 15,4 1 12-15,0-1 8 0,0 1 16 0,3-5 5 16,0 7 5-16,0-7-6 0,9 6-1 0,-2-3-4 15,-3 0 3-15,6 1-12 0,0-1 2 16,0 0-1-16,1 1 4 0,-1 0-3 0,0 0 20 16,1 3-20-16,-1-3 0 0,0 2 10 0,0-1-5 15,-3 2 8-15,0 0-8 0,-1 0 10 0,-2 3-12 16,-1-2 10-16,-3 6-14 0,-3-4 1 16,-4 5 5-16,-3-4 3 0,-4 4-13 0,-3 1-26 15,-3-4-2-15,-4 5-3 0,0-3 5 0,-6 1-28 16,2-5-3-16,-3 0-20 0,0-2-38 15,1 0-8-15,2-6-64 0,4 1-97 0,0-6-525 16,4 1 58-16,-1-2 106 0</inkml:trace>
  <inkml:trace contextRef="#ctx0" brushRef="#br0" timeOffset="124211.16">14919 4431 798 0,'11'-2'292'0,"-11"2"-18"0,13 7-54 0,-2-1-5 16,3 3-10-16,6 3-8 0,4 9-38 15,14 8-8-15,-1 8-13 0,-2-1-20 0,8 13 4 16,-1 2-19-16,-5 8-11 0,-9 5 3 15,-4-1-29-15,-14-6-4 0,-3 9-6 0,-11 15 3 16,-16 2-3-16,-11 0 0 0,-31 18-2 0,-22 3-38 16,-26 6-91-16,-23 4-846 0,-69 32 166 0,-27-13 23 15,-20-20 79-15</inkml:trace>
  <inkml:trace contextRef="#ctx0" brushRef="#br0" timeOffset="129996.68">12835 6044 660 0,'0'-6'223'16,"0"6"-19"-16,0 0-27 0,0 0-23 16,0 0-16-16,0 0 20 0,0 0-35 0,6 19-5 15,-2-9 15-15,-4 1-33 0,6 4-18 0,-6 3 5 16,0 3-10-16,0 0 5 0,0 4-18 15,0 4 0-15,0-1 2 0,-3 4-27 0,0-3 9 16,0 0-17-16,2 5 10 0,-2-7-3 16,0 0-15-16,0 2-12 0,2-4-14 0,1 0 3 15,-3-4-46-15,3 0 0 0,-4-4-39 16,4 0-25-16,0-1-92 0,-3-6-85 0,3 3-455 16,0-3 36-16,-1-1 84 0</inkml:trace>
  <inkml:trace contextRef="#ctx0" brushRef="#br0" timeOffset="130344.92">12742 5993 604 0,'0'-5'240'16,"0"5"6"-16,1-6-18 0,2 2-34 0,-3 4-7 15,3-7-31-15,0 4-18 0,-3 3-12 16,7-7-11-16,1 6-18 0,-2 0-10 0,4 1 0 16,0 0-25-16,4 0-1 0,0 1 1 0,0 0-6 15,2 4 0-15,2-1-7 0,-1 2-13 16,0 0-8-16,1 0 3 0,1 4-16 0,-4-4 16 16,1 3-8-16,-1 1 8 0,1-1-1 0,-5 0-22 15,2 0 2-15,-3 0-18 0,-4-2 21 0,-1 2 3 16,-2-2-21-16,-3-1-1 15,-6 6-1-15,-2-3-6 0,-2-1 21 0,-7 3-16 16,3-4-2-16,-3 0-1 0,-6 2 11 0,5-6-15 16,-3 3-5-16,1 0 7 0,3-4-10 15,3 5-62-15,0-7-32 0,4 3-81 0,0-3-47 16,3 0-513-16,4 1 49 0,3-1 67 0</inkml:trace>
  <inkml:trace contextRef="#ctx0" brushRef="#br0" timeOffset="130640.04">13347 6110 1059 0,'3'-3'254'15,"-3"3"-24"-15,0-6-71 0,0 6-16 0,0 0-23 16,0-7 60-16,0 7-12 0,0 0-19 15,0 0-19-15,0 0-12 0,0 0 5 0,0 0-21 16,0 0-12-16,0 0-13 0,0 0 7 0,0 24-12 16,-3-14-5-16,3 0-16 0,-3 2 5 15,0-1-15-15,2 3-5 0,-2-3 2 0,3 3-17 16,-3-3-14-16,-1 1 6 0,4 0-5 0,-3-3-39 16,3 4 23-16,-3-3-66 0,3-2-49 15,-3-1-56-15,1 2-671 0,2-6 82 16,-3 3 34-16,3-3 104 0</inkml:trace>
  <inkml:trace contextRef="#ctx0" brushRef="#br0" timeOffset="131028.53">13282 5895 916 0,'-3'-7'312'16,"3"7"-38"-16,-4-3-31 0,4 3-18 0,0 0-22 16,0 0-19-16,0 0-28 0,0 0-2 0,0 0-8 15,0 0-44-15,0 0 5 0,0 0-35 16,0 0-5-16,0 0-3 0,18 10-11 0,-14-7-17 16,-4-3 15-16,12 2-4 0,-12-2-32 0,15 0 23 15,-15 0 8-15,10-5-30 0,-4 2-1 16,-2 2 8-16,2-4 3 0,-6 5-8 0,8-8 2 15,-5 5-10-15,0-1 16 0,-3 4-6 0,0-8-17 16,0 8 7-16,-3-6-2 16,3 6 5-16,-7-6 0 0,0 5-13 0,7 1 5 15,-13-4-13-15,6 4 3 0,7 0 5 0,-14 4 8 16,7-4 2-16,7 0-20 0,-10 4 15 0,4 1-3 16,1-3-12-16,2 3-28 0,3-5 17 15,-3 9-33-15,6-6 8 0,-3-3-66 0,8 7-45 16,-2-4-221-16,4 1-459 0,0-1 102 0,4-2 36 15,0 3 103-15</inkml:trace>
  <inkml:trace contextRef="#ctx0" brushRef="#br0" timeOffset="131658.32">13826 5736 1054 0,'0'0'228'0,"3"-1"0"0,-3 1-34 15,0 0-9-15,7-1-40 0,-7 1-24 0,0 0-9 16,0 0 4-16,0 0-17 0,8 7-12 16,-5-2 6-16,0 3-22 0,0 5-9 0,-3-1-3 15,1 5-3-15,-1 3-10 0,3 0 0 16,-3 5 0-16,0 0-10 0,-3 5 13 0,2-4-1 15,1 2-12-15,-3 0-3 0,3-1-15 16,0-2 13-16,0-4-11 0,-3 0-9 0,3-2 14 16,0-1-9-16,0-3-11 0,0 0-13 0,0-3 21 15,0 2 0-15,0-5-21 0,0 0 11 0,0-1 9 16,0 0-14-16,0-2 17 0,0-6-5 16,0 7-7-16,0-7-11 0,0 0 6 0,0 0 4 15,0 0 6-15,0 0-3 0,0-21 3 0,-3 13-8 16,1-2 7-16,-1 1-7 0,-3 0 8 15,2-5 0-15,-2 6-8 0,-5-3 0 16,4 1 15-16,-3 3-15 0,-4-1-8 0,4 2 3 16,0 2 3-16,-4 0 4 0,1 2 3 0,-2 2-10 15,2 2 5-15,0 2 3 0,-1 0-13 16,1 3 17-16,1 1 1 0,-1 1-8 0,4 0-3 16,1 1-7-16,1 2 13 0,1-2-8 0,2 0 10 15,1 4-3-15,3-4-4 0,3 1 7 0,-3 2-20 16,4-5 7-16,2 1 0 0,1 0 13 15,1-2-2-15,5-1-11 0,-3-1 18 0,4 1-15 16,-1-5 23-16,1 0-31 0,0-1 6 0,3 0 4 16,-4 0-7-16,1 0 12 0,0-2 16 15,-4 0-23-15,1-2 21 0,-1 1-14 0,-1-1-2 16,-1 1-5-16,-4 2-18 0,2-5-3 16,-6 6 1-16,7-2-6 0,-7 2-12 0,3-6-1 15,-3 6-20-15,0 0-38 0,0 0-70 16,0 0-63-16,-3-3-566 0,3 3 48 0,0 0 85 15</inkml:trace>
  <inkml:trace contextRef="#ctx0" brushRef="#br0" timeOffset="135523.66">12999 6976 747 0,'0'0'299'0,"3"-8"-53"16,-3 8-5-16,0-7-29 0,0 7 1 0,0-4-29 16,0 4-5-16,-4-6-33 0,4 6-95 0,-6-7 3 15,3 5-31-15,3 2 26 0,-15-1 2 16,5 1-10-16,0 0 0 0,-4 1-11 0,1 1 6 16,-4 2-2-16,3-1-6 0,-3 0-10 0,4 3 0 15,-1 0-3-15,3-1-10 0,1 2 5 16,-1-1 6-16,2 1-1 0,2 1 13 15,1-4-30-15,1 4-4 0,5-2-4 0,0 2 13 0,0-4-3 16,4 3 5-16,0 0 3 0,2 1-14 16,4 0 17-16,-3 0-22 0,4 0 6 15,-1 1 13-15,4-2-18 0,-4 2 2 0,3 0 8 16,-2-1-2-16,-1 1-9 0,-3-1 1 0,3 2 23 16,-6 3-5-16,2-2-11 0,-6 3 0 0,0-2-7 15,0 5 18-15,-6 0-16 0,-2-3 21 16,1 4-28-16,-6-2 17 0,-4 0-2 15,0-5 10-15,-3 3-7 0,-1-5 12 0,1-2 3 16,2 0-20-16,-3-5 7 0,5 0 3 0,-2-3-6 16,2 0 3-16,1-1 0 0,2-5 6 15,3 2-11-15,3-4 10 0,0 1-20 0,7 0-11 16,0-1-2-16,3 0 8 0,4-1-3 0,4-4-21 16,2 4-17-16,1 1-31 0,-3-1 8 15,9-3-16-15,-3 5-153 0,7-4 28 0,-3 3-510 16,-2 3 18-16,2-2 116 0</inkml:trace>
  <inkml:trace contextRef="#ctx0" brushRef="#br0" timeOffset="135794.48">13272 6761 778 0,'0'0'302'0,"-3"-2"-13"16,3 2-43-16,0 0-29 0,0 0-20 0,0 0-15 15,0 0-18-15,-3 16-11 0,2-5-19 0,1 6-14 16,-3 3-10-16,-4 1-8 0,3 8-7 0,-2 2-13 16,2 6 5-16,-6 8-23 15,-1 5-5-15,2-2-100 0,-1 2-8 0,2-5-7 16,-2 2-11-16,4-7-45 0,2-10-16 0,-2 3-90 15,2-4 24-15,0-5-96 0,1-3-475 0,3 0 100 16,0-9 35-16</inkml:trace>
  <inkml:trace contextRef="#ctx0" brushRef="#br0" timeOffset="136558.24">13152 7236 998 0,'1'-3'284'0,"2"-2"-43"0,3 1-21 0,5-3-10 16,-1 1-11-16,3-1-30 0,5 3-23 16,0-4 8-16,5 2-34 0,1 2-10 15,-3 0-8-15,0 0-20 0,2-2 0 0,-3 4-2 16,1-3-6-16,-4 3-8 0,-3 0-4 0,0-2-8 16,-2 2-16-16,0 1 5 0,1 0-20 15,-5-2 6-15,1 1 1 0,-2 0-4 0,-7 2 2 16,10 0-25-16,-10 0 7 0,7 2 3 0,-7-2 2 15,0 0-5-15,-11 13 3 0,5-9 5 0,-4 4-13 16,-4 1 3-16,0-1 7 0,0 5-2 16,-2-5-13-16,1 2 0 0,2-2 3 0,0 0 4 15,-1 1-9-15,4-1 4 0,2-1 3 0,-1 1-7 16,5-5-14-16,-2 4 19 16,5-4-8-16,1-3 0 0,0 7 0 0,0-7 2 15,0 0 6-15,17-2 4 0,-6-2 4 0,-4 0-6 16,6-2 30-16,-2 3-19 0,-2-3 7 0,1-1 15 15,1 4-33-15,-1-5 3 0,-3 2 15 16,4 3 33-16,-5-2-48 0,1 2 13 0,-3-1-6 16,2 2-18-16,-6 2-76 0,8-3 15 0,-2-2 28 15,-6 5-18-15,4-2 31 0,-4 2-23 16,6-2-20-16,-6 2 35 0,0 0-10 0,7-4 13 16,-7 4-8-16,0 0 18 0,7 8 18 0,-7-2-25 15,4-2 12-15,-1 1 8 0,-3-2-11 0,3 4 4 16,1-2 1-16,-1-2-12 15,3 3 3-15,2-3 7 0,-1 2-8 0,0-3 9 16,2 3 9-16,2-4-7 0,-1 0 61 0,-3-1-5 16,4 0-5-16,-1 0-8 0,-1-1 11 0,3 0-13 15,-2-6-6-15,2 2-7 0,-1-5 8 16,-1-1-8-16,0-4 7 0,1-2-7 0,-1-4-2 16,0 1-1-16,4-10-2 0,-7 2 7 0,3-4-10 15,1-1 3-15,-5 1 20 0,4 2-7 0,-3-3 7 16,-3 7 13-16,-1 1-23 15,1 2-28-15,-1 6 72 0,-3-1-29 0,0 1 24 0,3 3-29 16,-3 3-15-16,1-1 10 0,-1 1-5 0,3 4-56 16,-3 0 89-16,3 4-35 0,-3 3 4 15,0 0-4-15,0 0 4 0,0 17-2 16,0-5 13-16,0 7-20 0,0 0-4 0,0 4-7 16,0 3-2-16,-3 2-18 0,-1 7-11 0,1 3 0 15,0-2-7-15,0 14-26 0,-1-10-17 16,0-4-70-16,-2 1-11 0,2-4-147 0,-2-3-39 15,2-6-540-15,1-1 100 0,-1-7 56 0,4-4 115 16</inkml:trace>
  <inkml:trace contextRef="#ctx0" brushRef="#br0" timeOffset="137151.73">13795 7218 1028 0,'-3'-8'313'0,"3"8"-19"0,0-7-28 0,0 7-40 15,3-7-6-15,-3 7-28 0,0-4-21 16,0 4-7-16,10-6-31 0,-3 6-7 0,0-1-19 16,3 0-5-16,0-4-20 0,4 4-13 0,-4-1-10 15,5 0-15-15,1-5-1 0,-1 5-14 0,1-3-14 16,1-2-10-16,-3 3-5 0,3-4-8 16,-4-1-12-16,2 1 15 0,-5-1 7 15,0-3-12-15,0 3 2 0,-3 1 8 0,0 0-5 16,-4-1 10-16,3 1 0 0,-5 1 1 15,-1 3 4-15,0-3 3 0,0 7-3 0,-7-7-8 16,1 6 19-16,6 1-13 0,-15-1 2 0,15 1 3 16,-16 8-1-16,3 0-14 0,2 1 4 0,0 0 9 15,1 7-9-15,0-1 8 0,0 1 1 16,3 1-1-16,-1 1-25 0,2-1 25 0,3 0-5 16,-1-1 13-16,4-5-8 0,0 3-5 0,4-3 13 15,2-1-8-15,1-3-7 0,1 0 12 16,5-1-7-16,1-5-3 0,-1-1 10 0,5-2-9 15,1-5 4-15,3 0-13 0,1-1 16 0,-3-2 0 16,1-2-11-16,-3 0 4 0,2-1 4 16,-3 1-10-16,0-4 7 0,-3 5 27 0,-1-2-24 15,-2 4 10-15,-4 0 3 0,-1 1-7 16,1 1-14-16,-4 3 9 0,0-2 1 0,-2 4-9 16,-1 2 12-16,0 0-27 0,0 0 14 15,0 0 8-15,0 0-17 0,-17 8 2 0,10 0 2 16,0 1-5-16,0 1 3 0,0 2 8 0,1 2-8 15,2 1 2-15,1-4 6 0,3 3 9 16,0-3-9-16,3 6-3 0,1-3 20 0,2 1-17 16,4-1 5-16,-2-2 10 0,5 4 2 0,-3-5-2 15,-2-2 0-15,2 4-8 0,-3-3-5 16,2 1 8-16,-4-3-8 0,-5 7 0 16,-8 1 8-16,-9 9-8 0,-20 12-53 0,-25 13-60 0,-47 13-309 15,40-19-512-15,-16 1 105 0,-4-1 84 16,-34 6 90-16</inkml:trace>
  <inkml:trace contextRef="#ctx0" brushRef="#br0" timeOffset="183178.21">22833 3013 386 0,'-6'-3'115'0,"6"3"36"0,0 0-25 15,0 0-1-15,0 0-20 0,0 0 0 0,0 0-18 16,0 0 13-16,0 0 23 0,0 0-41 16,0 0-3-16,0 0 8 0,0 0-97 0,-4-4 20 15,4 4-36-15,0 0 98 0,0 0 10 0,0 0-44 16,0 0 24-16,0 0-1 0,0 0-15 16,0 0 8-16,0 0-5 0,0 0-29 0,0 0 39 15,15-5-10-15,-9 4-6 0,-6 1 6 0,16-4-13 16,-8 4 2-16,5 0-17 0,-2-1 2 0,6 2-11 15,4-2 14-15,2 2-18 16,5-1 20-16,5 0-15 0,6 4 5 0,5-4-8 0,21 3-67 16,6-2 6-16,8 3 8 0,17-1 2 15,6 2 23-15,5-1-18 0,2 1 8 0,7 1 18 16,4-2-21-16,3-1 10 0,7 1 9 16,4-1-6-16,-1-2 20 0,3 3-7 0,6-1-8 15,-4-3 1-15,6 1-24 0,-3 1 46 0,-2-4-18 16,-5 2 16-16,-4 2-23 0,-7-2 9 0,0-2-14 15,-7 2 0-15,-10 2 14 0,-10-2 4 16,-17 0 7-16,-8 0 0 0,-16 0-18 0,-11 0 16 16,-7 0-1-16,-6 0 39 0,-7 0-25 15,0 0-6-15,-3 0 5 0,-4 2-12 0,-3-2 20 16,-1 0-26-16,-3 0 26 0,-2-2-23 16,-8 2-5-16,9 2-15 0,-9-2 15 0,0 0 5 15,0 0 0-15,0 0 10 0,0 0-10 0,0 0-5 16,-23 8-18-16,16-7-34 0,3 3-17 15,-2 0-26-15,-2-3-46 0,2 2 21 0,-4-1-121 16,3 2-460-16,0-1 92 0</inkml:trace>
  <inkml:trace contextRef="#ctx0" brushRef="#br0" timeOffset="195655.97">10500 8118 115 0,'0'0'61'0,"-3"-7"67"0,3 7-23 0,-1-4-33 16,1 4 63-16,-3-7-7 0,3 7-2 15,-3-7 22-15,3 7-35 0,-3-3 2 0,3 3-10 16,-2-7 5-16,2 7 0 0,0 0-2 0,-3-7-24 15,3 7-63-15,0 0 66 0,0-7 7 16,0 7-12-16,0 0-5 0,0 0 18 0,0-3-26 16,0 3-8-16,0 0 3 0,0 0-13 15,0 0-2-15,-3-6-26 0,3 6 18 0,0 0-20 0,0 0 2 16,0 0 5-16,0 0-18 16,0 0 13-16,3 18 0 0,-3-10 0 0,0 2-10 15,0 2 10-15,0 4-10 0,-3 0 2 0,0 1-17 16,0 1 12-16,2 0 13 0,-2 0-13 0,0 2-2 15,3-1 5-15,-4-1-8 0,1 1-8 16,3 0 3-16,-4 0-5 0,0-1-8 0,4-3 21 16,-3 2 5-16,0-1-21 0,0-6 11 0,2 5-6 15,1-5-2-15,-3 4 15 0,3-4-7 16,0-2-8-16,0 2 12 0,0-3-7 0,-3 0-7 16,3 1 19-16,0-4-9 0,0 2-8 0,0 0 7 15,0-6 3-15,0 5-45 0,0-5-68 16,0 0-43-16,0 0-31 0,0 0-17 15,0 0-34-15,7-17-489 0,-4 10 59 0</inkml:trace>
  <inkml:trace contextRef="#ctx0" brushRef="#br0" timeOffset="196270.81">10558 8011 550 0,'0'0'153'0,"0"-3"21"0,0 3-43 0,0 0-13 0,0 0-8 0,0 0-23 16,0 0 2-16,0 0-12 0,0 0 8 0,0 0-16 16,0 0-18-16,3 17 0 0,-3-9-5 0,1 0 11 15,2 1-27-15,0 1 4 0,-3-1-6 16,3 4 8-16,0-2 2 0,1-3-10 0,0 6-13 15,-1-4 9-15,1 0 4 0,2-2-3 0,-2 2 11 16,2 2-10-16,-2-3 17 0,3-1-30 16,-3 0-13-16,2-4 31 0,1 3-8 15,1 0-5-15,-2-4 12 0,4 4-7 0,0-7-10 16,-2 3 13-16,1-3-21 0,2-2 8 0,2 1-8 16,-3-2 8-16,1-4 56 0,3 0-3 15,-1-1-7-15,-2-2 0 0,-1 1 3 0,0-5-9 16,1 4-19-16,-1-4 7 0,-1 3 5 0,-2 1 5 15,-3 1 8-15,3-1-3 0,-4 0 21 16,0 2-31-16,1 1 20 0,-1 2-43 0,0-3 16 16,-2 1 17-16,2 6 8 0,1-6-18 0,-4 4 3 15,0 3-8-15,3-7 5 0,-3 7-18 0,0 0-2 16,0 0 4-16,0 0-19 16,0 0 1-16,0 0 4 0,-7 25 4 0,4-15-12 15,2 4 2-15,-2-2-2 0,0 5 2 0,0 0-2 16,2 1 2-16,-2 2 3 0,0-3 2 0,0 3 8 15,0 2-20-15,2-4 2 0,1 4 10 16,-4-4-10-16,4 0-2 0,-3 0 10 0,3 0-8 16,0 1-3-16,0-6-20 0,0 3 3 0,0-1-5 15,0-4 4-15,3 3-22 0,-3-3-21 16,4 2-10-16,-4-4-46 0,7 1-85 0,-4-3-35 16,0-6-68-16,1 6-526 0,-1 1 69 0,1-6 115 15,3-1 15-15</inkml:trace>
  <inkml:trace contextRef="#ctx0" brushRef="#br0" timeOffset="196755.82">10952 8318 773 0,'0'-7'268'0,"0"7"22"0,0 0-86 0,0-8 6 0,0 8-43 16,0 0 2-16,0 0-47 0,0-3-17 15,0 3 3-15,0 0-29 0,0 0-10 0,0 0 0 16,0 0-7-16,3 15-1 0,-3-11-15 16,0 3 6-16,3 0-17 0,-3 3 9 15,0-3-1-15,0 1-12 0,0 2-5 0,3-3 4 16,-3 1-12-16,0 0 5 0,1 0 11 0,1-4-1 16,-1 3-10-16,2 1-5 0,-3-5 23 15,3 2-28-15,0 0 12 0,-2-1 16 0,-1-4-15 16,10 5-11-16,-10-5 3 0,10-3-5 0,-10 3 2 15,10-6-7-15,-2 0 10 0,-2-1-5 0,1-3 10 16,0 2-8-16,-1-2 0 0,-1-2-2 16,1 3-10-16,1 0 4 0,-4 0-4 0,1 1 15 15,-1 0-23-15,4-1 33 0,-7 4-89 16,4 2 30-16,-1-5 0 0,-3 4 21 0,3-1-11 16,-2 0 6-16,-1 5 5 0,3-5 0 15,0 0-16-15,-3 5 11 0,3-3 15 0,-3 3-16 16,0 0 16-16,0 0-10 0,0 0 2 15,0 0-2-15,3 11 5 0,-3-5 2 0,0 1-9 16,1-2 22-16,2 2-20 0,-3 0 10 0,4 2-21 16,-4-1 13-16,0-1-17 0,3 0 20 15,-2 2-39-15,2-1 1 0,0-1-16 0,0-1 10 16,-2 0-40-16,5 1-37 0,-2-1-33 0,-1-4-66 16,4 5-59-16,-6-4-59 0,5-2-384 15,0 1 100-15</inkml:trace>
  <inkml:trace contextRef="#ctx0" brushRef="#br0" timeOffset="197060.62">11310 7956 783 0,'0'0'212'0,"-3"-6"-17"0,3 6-19 15,-1-7-32-15,1 7 9 0,0 0-43 0,0 0 6 16,0 0-14-16,0 0-20 0,0 0-13 16,0 0 0-16,0 25-15 0,0-15-6 15,0 5 1-15,0 0 10 0,0 3-18 0,0 0-5 16,0 4 5-16,0-2-11 0,0 4 11 0,0-1-20 16,0 2-6-16,-3 2 18 0,3-1-17 15,3-4 9-15,-6 1 6 0,3 2-13 0,3-5-8 16,-6 3 3-16,3-4-21 0,3 4-17 0,-3-4-1 15,0 2-20-15,4-3-46 0,-4-2 5 16,3-5-49-16,-3 4-38 0,3-5 23 16,-3-10-69-16,4 11-494 0,-3-5 54 0</inkml:trace>
  <inkml:trace contextRef="#ctx0" brushRef="#br0" timeOffset="197324.89">11552 7968 721 0,'0'0'264'0,"0"0"-34"16,0 0-10-16,0 0-17 0,0 0-29 16,-3 22-23-16,3-11-18 0,-3 3 3 15,3 2-26-15,-3 3 10 0,2-1-7 0,-2 7-24 16,0 0-7-16,-1 0-15 0,0 3-1 0,1 0 21 15,-3-2-25-15,2 5-9 0,-2-1-14 16,2-1-32-16,0 0-14 0,0 1-70 0,1-10-118 16,-3 4-55-16,2-5-260 0,1 0-247 15,3-4 76-15,-3-3 54 0</inkml:trace>
  <inkml:trace contextRef="#ctx0" brushRef="#br0" timeOffset="197725.52">11491 8350 619 0,'-3'-7'251'0,"3"7"-57"0,0 0-9 15,-3-7-11-15,3 7-28 0,0 0-31 16,0 0 18-16,6-5-36 0,0 2 0 0,-6 3-12 16,15-3 4-16,-5 3-22 0,0-4 2 15,4 2 5-15,-1 1-17 0,1-1-6 0,-1-2-8 16,2 2-12-16,-2 0 8 0,1 1-4 0,-1-3-19 15,1 2 12-15,-3 1 3 0,2 0-11 0,-2-4-5 16,-1 4-7-16,-3 1 23 0,2 0-13 16,-9 0 0-16,14-2 0 0,-10 1-8 0,-4 1-3 15,10-3 14-15,-10 3-21 0,0 0 8 0,14-1-11 16,-14 1 8-16,0 0-30 0,10 1 22 16,-10-1 8-16,3 6-7 0,0-3 2 15,-3-3 7-15,1 10-12 0,-1-5 3 0,0 2-11 16,3 0 26-16,-3-1-11 0,0 0 6 15,0 1-11-15,0 0 6 0,-3 2 2 0,3-1-18 16,0 0 13-16,-1-1-2 0,1 3-24 0,0-3-25 16,-6 1-93-16,6 2-27 0,-7-3-134 15,4 0-445-15,0-2 87 0,-1 1 62 0</inkml:trace>
  <inkml:trace contextRef="#ctx0" brushRef="#br0" timeOffset="197908.12">11752 8032 760 0,'0'0'248'0,"0"-8"-12"0,0 8-32 16,0-6-17-16,0 6-54 0,0 0-7 15,0 0-29-15,0 0-10 0,0 0-56 0,0 0-39 16,0 0-120-16,0 0-69 0,3 23-520 0,-3-14 41 15</inkml:trace>
  <inkml:trace contextRef="#ctx0" brushRef="#br0" timeOffset="198735.17">11956 7894 941 0,'-3'-4'274'0,"3"4"-28"0,0 0-5 15,0 0-39-15,0 0-15 0,0 0-23 0,0 0-31 16,0 16 5-16,0-6-23 0,0 0-18 16,3 7 1-16,-3 1-9 0,0 4-20 15,0 3-5-15,-3 3-10 0,2 2-8 0,-2 4-30 16,0-1-27-16,-1 3-22 0,-6 1-23 0,6-3-6 15,-2 0 11-15,-1-7-39 0,1 0 14 0,2-4 7 16,-3 1 15-16,3-6-5 0,1-3 8 16,0-2 51-16,0-1-18 0,-1-2 18 0,4-3 8 15,-3 0-1-15,3-4 14 0,0-3-9 0,0 0 19 16,0 0 28-16,0 0 18 0,0 0 7 16,0 0-7-16,3-17-13 0,-3 9 18 15,3-1 13-15,-3 4-26 0,0-1-8 0,0-2 6 0,1 1-8 16,-1 0 0-16,3 0-18 0,-3 3-3 15,0 4 0-15,0-11 11 0,3 6-6 16,-3 0-14-16,0 5 6 0,0-10-12 0,0 10-12 16,3-5-4-16,0 2 11 0,1-3-7 0,3 2-14 15,-3-3 13-15,3 5 13 0,2-4-10 0,-1-1 10 16,-2 2-18-16,4-2 0 0,-3-2-12 16,4-5 4-16,-1 6-2 0,0-9-3 0,4 2-4 15,-4-2 1-15,0-1 6 0,4 2-5 0,-4-1 5 16,1-2 7-16,-4-2-9 0,2 8 2 15,-5-2 2-15,2 0-10 0,-1 5 18 0,-2 0 3 16,1 1 5-16,-1-3 0 0,0 8-1 0,0-4-4 16,-3 2-8-16,1 1 15 0,-1 5-15 15,0 0 6-15,0 0-6 0,0 0 2 16,0 0-10-16,-10 20 1 0,6-5 9 0,-3 0 3 16,3 7-7-16,-6 3 4 0,4 1 1 0,-1 5-6 15,-1-3 9-15,-2 2-14 0,4-5 5 16,2 0 1-16,-3-1 2 0,4-5 2 0,-1-2 1 15,1 0-6-15,0-2 14 0,0 0-9 0,2-5-10 16,-2 0 11-16,3-2-11 0,0 0 11 0,-3-1-1 16,6 0 1-16,-3-4 5 0,0-3 2 15,7 1-8-15,-7-1 6 0,0 0-10 16,20-1 12-16,-16-5-13 0,2 4 3 0,1-1-2 16,0-3-1-16,0 5 21 0,-3 0-10 0,2-4-6 15,-6 5-2-15,7-3 0 0,-1 2-5 16,-6 1 0-16,8-4-3 0,-8 4 19 0,10-1-19 15,-10 1 0-15,0 0 3 0,10 2 8 0,-3 2-6 16,-3-2 16-16,2-1-3 0,-2 5-20 16,2-3 2-16,-2 2-7 0,3 3-11 0,-3 0-2 15,2-1-28-15,-3 2-13 0,-2 0-31 0,2 0-36 16,-3 1-94-16,0-2-65 0,0 1-280 0,0-1-183 16,-3-1 51-16,3-4 78 0</inkml:trace>
  <inkml:trace contextRef="#ctx0" brushRef="#br0" timeOffset="199170.48">12263 8336 668 0,'0'-4'263'0,"0"4"-17"0,0 0-31 0,1-6-20 0,-1 6-21 15,0 0-13-15,0 0-20 0,0 0-24 0,0 0 1 16,0 0-18-16,17 11-8 0,-14-5 0 0,1 0-15 15,-1-4-10-15,0 5-14 0,1 1 16 16,3 0-20-16,-4 0-13 0,1 0 15 0,-1-2-15 16,0 1 2-16,-2 0-4 0,2 1-11 15,0-1 5-15,-3 0 5 0,0 1 11 0,0-4-19 16,0 3 1-16,0-1 2 0,0-1-2 16,0-5 4-16,-3 9-2 0,3-5-5 0,0-4 11 15,-4 7-11-15,4-7 13 0,0 0-11 0,0 0 11 16,0 0 5-16,0 0-8 0,0 0-20 15,0 0 8-15,0 0-4 0,4-24-4 0,2 16 26 16,-2 1-24-16,3-3-2 0,3-2 10 0,-3 3-8 16,-1 0 11-16,2-1-11 0,-1 3-7 15,2-3 10-15,-2 3-8 0,1 0 8 0,-2 2-10 16,-2-1 7-16,2 1-10 0,-2 2-2 16,3-4-24-16,-4 4-17 0,-3 3-11 0,10-5 0 15,-10 5-53-15,10 3-21 0,-10-3-84 16,8 5-118-16,-5 2-538 0,0 0 126 0,-2-1 61 15,-1-1 88-15</inkml:trace>
  <inkml:trace contextRef="#ctx0" brushRef="#br0" timeOffset="199938.57">12568 8418 660 0,'6'-8'266'0,"-2"4"-30"0,0-1-32 15,-4 3 42-15,3-4 2 0,-3 6-30 16,4-6-3-16,-4 6-26 0,6-5-30 15,-6 1-3-15,0 4-20 0,0 0-11 0,4-4-22 16,-4 4-6-16,6-5 13 0,-6 5-41 16,0 0 0-16,8-1-7 0,-8 1-16 0,0 0 2 15,10 0-4-15,-10 0-18 0,10-3-6 0,-4 0-2 16,-6 3 8-16,11-4-16 0,-4 2-8 16,-1-3 16-16,1 0-5 0,1 0-10 0,-2-3-1 15,1 1 6-15,-1 0-8 0,-2 0 20 0,3-2-12 16,0 2-8-16,-4 1-8 0,1-2 19 15,-1 1-24-15,0 1 15 0,-3 2 11 0,3-3 5 16,-2 0-10-16,-1 5-1 0,0 2 16 0,-4-8-15 16,1 4-3-16,3 4 18 0,-7-4-13 15,7 4 11-15,0 0-3 0,-17 4-10 16,10 2-1-16,1 1-4 0,-1 0 10 0,-4 4-8 16,4-3-5-16,1 7 7 0,-1-3-4 0,1 3 0 15,1 0 4-15,2-2 1 0,0 1 5 16,3 0-11-16,3-2-4 0,0 2 7 0,2-3-3 15,1 3 19-15,1-4-19 0,3 1-2 0,1-1-2 16,2-1 30-16,1-5-28 0,-1 2 3 16,5-3 7-16,-5 0-15 0,5-2 2 0,-5-1 8 15,4 0-10-15,0-4-3 0,1 1 14 16,-2 2-14-16,2-5 5 0,-5 0 3 16,4 1 3-16,-4-2-3 0,-2 0-23 0,-4 1-3 15,0 0 24-15,-1-1-19 0,-2-1-20 0,-1 0-5 16,-3 1 0-16,0 2 0 0,-3 2 8 15,-4-4-14-15,0 4 4 0,-2-2 2 0,-2 3 10 16,1 2 21-16,0 0-6 0,-4 0-10 0,4 5 19 16,-4-3-14-16,3 5 16 0,1-4 7 15,0 4-10-15,3 0 1 0,0 1 4 0,-2-4-5 16,4 3 8-16,-1 0-8 0,5 0-2 0,1-4 12 16,0 4-4-16,0-7 7 0,4 7 20 0,-1-6-5 15,5 2-12-15,-8-3 10 0,13 1 7 16,-6-1 11-16,-7 0 2 0,14-1 6 15,-14 1 2-15,13-1 2 0,-6-1-7 0,-7 2-3 16,11-1 24-16,-5 0-9 0,-6 1-25 16,0 0 18-16,13-3-13 0,-13 3 3 0,8 0 7 15,-8 0-27-15,0 0-4 0,0 0 6 0,10-2 2 16,-10 2 1-16,0 0-19 0,0 0 11 16,10 0-5-16,-10 0-1 0,11 6 3 0,-5-5-12 15,1 1 7-15,3 3-21 0,1-2-17 0,2 0-26 16,1 1-18-16,0-1-69 0,0 0-182 15,-11-1-135-15,20-2-380 0,-2 0 101 0,0-2 63 16,-1-3 108-16</inkml:trace>
  <inkml:trace contextRef="#ctx0" brushRef="#br0" timeOffset="200610.1">13309 8028 813 0,'0'0'267'0,"0"-7"-34"0,0 7-13 0,-3-3-33 16,3 3-18-16,0 0-16 0,0 0-22 15,0 0-14-15,0 0-22 0,0 0-5 16,0 25-8-16,0-15 12 0,3 5-25 0,-3 2 3 16,0 4-5-16,0-1-29 0,0 5 13 0,0 2 6 15,0 1-24-15,0-1 8 0,0-2-8 16,0 0-18-16,0 0-4 0,-3-5 1 0,3 1-6 15,0-2-14-15,0-5 0 0,0-3-10 0,0 3-7 16,0-3 30-16,0-3-10 0,0 1 12 0,0-3-4 16,-3-3-6-16,3-3 9 0,0 0-12 15,0 0 14-15,0 0-5 0,0 0-3 0,0 0 5 16,-7-18-8-16,1 10 29 0,1 0-6 0,-1-1 11 16,2 1-13-16,-5 0 8 0,2-1 7 15,-1 4-8-15,-2 0 9 0,0-3-11 16,0 3-8-16,3 2-18 0,0 2 11 0,-2-4 13 15,1 5-19-15,8 0 19 0,-14 5-21 16,5-3 12-16,4 5-9 0,-1 3 2 0,2-3 8 16,1 3-5-16,3 1-8 0,0 0-3 0,3 0 3 15,1 2 5-15,7-1 13 0,-2 1-15 16,1-1 4-16,2-4 1 0,4 2 2 0,1-2-5 16,-3 1 6-16,6-2-4 0,0 1-7 0,1-7 13 15,0 4-10-15,-4-4-3 0,7-1 10 16,-6-1-8-16,1-2-4 0,-1 0-16 15,1-3 13-15,-1 2 0 0,-5-3-11 0,2-1 6 0,-2 1-3 16,1-3 6-16,-7 3 7 0,2-1-5 16,-1-2 2-16,-1 3-7 0,-4-1 5 15,0 0-8-15,-2 1 8 0,-1 2 5 0,0-3 5 16,0 8-3-16,-4-8 9 0,1 2-14 0,-1 5-2 16,4 1 10-16,-10-3 3 0,10 3-21 15,0 0 0-15,-14 3 13 0,11 3-5 0,-4-2 0 16,3 5 10-16,1 0-10 0,3 2 0 0,0 0 10 15,0 2-18-15,3-1 5 0,1-2-7 16,0 5-3-16,3-5-10 0,2 5 2 0,2-7-25 16,-1 3-20-16,6-2-34 0,-4-4-75 0,4 0-129 15,1-3-495-15,-3 0 62 16,7-4 99-16</inkml:trace>
  <inkml:trace contextRef="#ctx0" brushRef="#br0" timeOffset="201124.18">14021 8015 685 0,'0'0'274'0,"0"0"-51"0,0 0-10 0,0 0-32 0,0 0-12 0,-1 25-8 15,1-15-20-15,0 5-18 0,-3-2-5 0,3 8-26 16,-3 1-5-16,3 1 5 0,-3 2-2 15,-1 0-29-15,1 0 13 0,0-1-15 16,3 1-5-16,-5 0-5 0,2-8-1 0,3 1-7 16,-3 0-10-16,-1-2 7 0,4-2-9 0,-3-3-1 15,3 2 0-15,-3-3 5 0,3-2-5 16,-3 0-10-16,2-1 0 0,1 1 13 0,0-5 7 16,0 3 11-16,0-6-13 0,-6 3-13 0,6-3-3 15,0 0-2-15,0 0 5 0,-11-10-7 0,5 7-1 16,2-4 3-16,-3-1 2 0,-4 1-2 15,2 0-15-15,-1 3-1 0,-5-3 11 16,-1 1 0-16,-2 5-5 0,2-5 4 0,-2 5-4 16,1 1-8-16,3 0 23 0,-3 4-15 15,0-1-6-15,0 0-2 0,1 2 13 0,4 4-10 0,-1 0 4 16,0 3-4-16,2 0 0 0,4-4-1 16,-2 7 11-16,5-5-8 0,0 4-2 0,1-3-3 15,3 0 12-15,3 2-4 0,-3-5-16 16,7 3 16-16,-3-4-5 0,2 3-9 0,4-3 9 15,-2 0-8-15,2-1 5 0,3-4-10 0,-2 0 10 16,2-1-3-16,1 0-7 0,0-1 5 16,-1-1 10-16,1 0-13 0,-1-1 11 15,-1 1-13-15,1-3-6 0,-4 2-2 0,2-3-10 0,-1 2-8 16,-3 3-41-16,1-6-15 16,-2 2-2-16,1 2-19 0,-4-3-97 0,-3 5-79 15,7-2-525-15,-4-1 66 0,-3 3 83 0</inkml:trace>
  <inkml:trace contextRef="#ctx0" brushRef="#br0" timeOffset="201252.01">13959 8565 606 0,'0'0'-601'0</inkml:trace>
  <inkml:trace contextRef="#ctx0" brushRef="#br0" timeOffset="-191700.1">10343 8719 494 0,'0'0'166'0,"0"0"-23"0,0 0-17 0,0 0 20 15,0 0-18-15,0 0-6 0,3-7 1 0,-3 7-15 16,0 0-21-16,0 0 18 0,3-5 25 0,-3 5-17 15,3-6-57-15,-3 6 6 0,0 0 9 16,0 0 11-16,1-4-20 0,-1 4 2 0,0 0-21 16,3-4 6-16,-3 4 17 0,0 0-35 0,0 0 5 15,3-3 2-15,-3 3-4 0,0 0-9 16,8-5-9-16,-5 3 7 0,-3 2-5 16,10-2 2-16,-3-3-5 0,3 5 11 0,0-1-13 15,0-2 17-15,2-1-9 0,1 4-8 0,4-3 7 16,0-1-2-16,3 3 5 0,0-1 3 15,1 1-8-15,0-3-8 0,-1 4-13 0,1-2 16 16,3 1-10-16,-3 1 15 0,2-3-26 0,4 3 5 16,-6-3 11-16,4 2 10 0,-2 1-18 0,4 0 13 15,-3 0 12-15,0 0 1 0,1 0-13 16,2 0 2-16,-4 0-5 0,4 0 3 0,-2 0 3 16,2 0-11-16,1 0-3 0,-1 0 19 0,0 0-14 15,4 0 6-15,-7 0-5 0,3 0 0 0,-3-2 7 16,3 2-13-16,-5 2 1 15,1-2 5-15,1 0-6 0,0 0 1 0,0 0 4 16,-4 0-4-16,4 0 2 0,-3 1 3 0,3 2 0 16,-4-3-3-16,0 3 7 0,1-3 4 15,-1 1-11-15,-2-1-3 0,2 2 9 0,0 1-9 16,1-3 3-16,-1 1 1 0,1 0-4 0,0-1 3 16,-1 2 0-16,1 0 16 0,3 1-8 0,-4-2-3 15,0 1 0-15,1-2-7 0,0 0 4 16,-1 1 1-16,1 4 0 0,-4-4-3 0,6-1 0 15,-5 1-18-15,2 1 21 0,1 1-13 16,-1-2 0-16,-3 0 12 0,4 1-12 0,0-1 8 16,-1 0 17-16,4 2-22 0,-3-2-1 15,3 1-2-15,-1-2 13 0,1 1-14 0,0 2-1 16,0-1 9-16,4-1-9 0,-1 0 9 0,3 1 3 16,1 2-2-16,-4-3-3 0,4 1-3 0,-3-1 6 15,2 3-1-15,-2-1-2 0,2-3 6 16,-2 1-19-16,-4 4 18 0,0-4-5 0,-1-1 5 15,1 1-5-15,-3 1 3 0,3 1-1 0,-4-2-12 16,1 0 28-16,3-1-13 0,-4 2-8 16,1-1 1-16,0 0 2 0,-1-1 2 15,4 0 11-15,-3 0-13 0,3 0 8 0,-1 3 0 16,-2-3-6-16,3 1 11 0,3 1-16 0,-3-2 1 16,0 0 9-16,4 0-1 0,-4-2-12 15,3 2 9-15,0 0-6 0,1 0 9 0,-2 0 4 16,2 0-2-16,-1 0 7 0,1 0-7 0,-4 0-14 15,7 2 14-15,-4-2-13 0,-4 0 2 0,1 0 3 16,0 0 6-16,1 0-12 0,-1 0 6 16,-4 0 3-16,1 1-13 0,3-1 17 15,-4 5 4-15,4-4-16 0,-4-1 5 0,0 0 2 0,1 0-4 16,-3 0-11-16,2 0 5 0,0 0 11 16,-2 0 2-16,2 0-5 0,-3 0-5 15,0 0 7-15,0 0 1 0,0 0-3 0,0 0 0 16,1 0-8-16,-5 0 11 0,5 0 2 0,-5 0-8 15,4 0-12-15,-3 0 12 0,-1 0 21 16,1-1-15-16,-1 1 2 0,-2 0 5 0,-4 0-12 16,3 0-1-16,-10 0 13 0,17-2-5 0,-10 2 3 15,-7 0-3-15,13 2-7 0,-13-2 17 0,11-2 5 16,-11 2-9-16,0 0 7 0,13 0-6 16,-13 0 4-16,4-3 7 0,-4 3-16 0,0 0-9 15,0 0-8-15,0 0-26 0,0 0-79 16,-13 12-786-16,3-7 97 0,-8 0 115 0,0-3 34 0</inkml:trace>
  <inkml:trace contextRef="#ctx0" brushRef="#br0" timeOffset="-184646.04">11611 9593 514 0,'3'-7'215'16,"-3"7"8"-16,0 0-39 0,0 0 5 0,0-3-9 16,0 3-35-16,0 0 1 0,3-5 3 0,-3 5-44 15,0 0 2-15,0 0 1 0,1-4-6 16,-1 4 8-16,0 0-25 0,3-6-29 15,-3 6 18-15,0 0-10 0,0 0-5 0,3-3 10 16,-3 3-10-16,0 0-8 0,0 0-10 0,0 0 18 16,0 0-23-16,0 0 2 0,0-7 1 0,0 7-3 15,0 0-16-15,0 0 11 0,0 0 2 16,0 0 0-16,0 0-12 0,0 0-1 0,0 0-4 16,0 0-4-16,0 0 4 0,0 0-14 0,0 0 4 15,0 0 6-15,-17 2 6 0,17-2-8 16,-10 8-7-16,3-7 10 0,3 5-13 0,-5-5 0 15,2 6 5-15,0-2-2 0,0 0-6 0,0 3 8 16,0-2-7-16,1 2 7 0,-2-4-3 0,2 3 11 16,-1 2-16-16,1-1-2 15,2 0 3-15,-3-1 4 0,3 3-7 0,1-2 0 16,-3 2-3-16,5 1 11 0,-2-1-6 0,-3 1 3 16,5-3-7-16,1 6 7 0,-4-3 7 15,1-1-4-15,3 4 0 0,3-3-11 0,-3 3 10 16,0-3 4-16,0 4-1 0,4-3-16 0,-3 1 11 15,2 4 0-15,0-3-5 0,1 1-5 0,-1-1 13 16,3 1 15-16,-2 2-26 0,3-2 0 16,-3 3 11-16,2-1-3 0,-2-2 2 0,2 2-2 15,-2-2 0-15,3 1-7 0,-4 0 14 16,0 0-2-16,1-1-5 0,-1 4 0 0,0-3 16 16,1 2-26-16,-4-2 12 0,3-2 1 15,-3 1-6-15,0 2 1 0,-3-1 4 0,0 1-2 16,-1 4-10-16,-2-2 15 0,2-1-2 0,-6 4-3 15,3-4 7-15,-3 1-7 0,3-4-2 16,-4 3 2-16,1-4 5 0,1-3-8 0,1 4-7 16,1-5 20-16,0 2 0 0,1-1-4 0,-2-3 1 15,2 0-7-15,2-4 10 0,-2 3 6 0,3 0 17 16,2-2 13-16,-2-2-54 0,3-3-40 16,-7 8 66-16,7-8 10 0,-4 2 8 0,4-2-6 15,0 0-14-15,-6 0 20 0,6 0-16 0,0 0-4 16,0 0 7-16,0 0-13 15,0 0 5-15,0 0 3 0,0 0-5 0,-10-7 2 16,10 7-56-16,0 0 5 0,0 0-79 0,0 0-125 16,6-8-226-16,-2 5-343 0,5 1 31 0,-1-3 158 15,6-3 21-15</inkml:trace>
  <inkml:trace contextRef="#ctx0" brushRef="#br0" timeOffset="-183684.31">12629 9561 598 0,'0'0'157'0,"1"-4"22"15,-1 4-28-15,0 0 66 0,0-6 1 16,0 6-26-16,0 0 2 0,0 0-25 0,0 0-25 16,0-7 7-16,0 7 0 0,0 0-8 0,0 0-33 15,0 0 5-15,0 0-22 0,0 0-1 16,0 0 0-16,-4-3-5 0,4 3-26 0,0 0 1 15,0 0-6-15,0 0-15 0,0 0 3 16,0 0-9-16,0 0-6 0,-18 2 1 0,18-2 21 16,-6 7-35-16,-1-6 7 0,4 5-5 15,-4-2 0-15,4 3-13 0,-5 1 13 0,5-1-16 16,-4 3 11-16,4-2-5 0,-3 2 2 0,2 3-7 16,0-4 9-16,1 5-4 0,-1-3-8 15,1 6 0-15,0-1-3 0,0 0-4 0,2 1-1 16,-2 0 6-16,3-1 4 0,-3 2 3 0,3 0 8 15,-3-3-8-15,3 3 0 0,0-3-5 16,0 2-5-16,0 1 10 0,3-1 0 0,-3-2-10 16,0 3-2-16,3-1 9 0,-3-3 3 0,3 1-5 15,-3-3 8-15,0 5 5 0,1 0-21 0,2-2 3 16,-3 3 23-16,3-1-21 0,-3-2-17 16,0 1 22-16,0 0-12 0,3-3 10 15,-6 3-2-15,3 3 7 0,-3-4-8 0,0 4 1 16,2-3 17-16,-2 2-15 0,-4-2 8 0,3 0-1 15,-2-1-12-15,-1 0 8 0,0 0-1 16,1-1-4-16,-2-3 2 0,-2 3 7 0,4-3-1 16,-5 0-12-16,1 1 4 0,0-2 4 0,3-1 1 15,-4-1 7-15,2-1 8 0,2 0-13 16,3-3 0-16,-3 2 3 0,0-4 10 16,4 4-15-16,-4-3 9 0,7-3-1 0,-10 4 9 0,10-4-5 15,-4 3-7-15,4-3 0 0,0 0 2 0,0 0 0 16,0 0-7-16,0 0-16 0,-7-9 0 15,7 9-12-15,0 0-37 0,0 0 3 16,10-15-89-16,-16 13-310 0,12-3-423 0,2 2 111 16,-1-5 58-16,2 1 118 0</inkml:trace>
  <inkml:trace contextRef="#ctx0" brushRef="#br0" timeOffset="-182190.93">10756 9068 796 0,'-4'-6'202'15,"4"6"-5"-15,0 0-18 0,0 0-2 0,0 0-14 16,0 0-19-16,-3-4-16 0,3 4-26 0,0 0 8 16,0 0-15-16,0 0-26 0,0 0 13 0,0 0-10 15,0 0-6-15,0 18-17 0,0-11 2 16,0 3-13-16,-3-2 9 0,3 6-9 0,0-3 0 16,-3 4-7-16,0 0 2 0,2-3-7 15,-2 3-11-15,3-1-15 0,-4-1-18 0,4 2-15 16,0-3-3-16,-3 1-35 0,3-1-27 0,-1 1-66 15,1-5-94-15,-6 3-82 0,6 3-370 16,0-6 27-16</inkml:trace>
  <inkml:trace contextRef="#ctx0" brushRef="#br0" timeOffset="-181876.1">10435 9112 627 0,'-6'-4'271'0,"6"4"-10"16,-1-5-43-16,1 5-19 0,0 0 11 0,-7-4-31 16,7 4 6-16,0-6-22 0,0 6-22 15,0 0 0-15,7-6-26 0,-7 6-20 0,10-4 7 16,-3-1-20-16,3 2 0 0,4-3-8 0,2 3-7 15,2-3-6-15,3 2 1 0,2-2-21 0,1-1 7 16,4 1-12-16,-1 1-5 0,-2-1-5 16,2-1 2-16,0 6-26 0,-7-5-2 0,4 2-20 15,0 2-62-15,-7-3-38 0,1 5-37 0,-2 0-6 16,-2-1-104-16,-4 4-544 16,1 2 74-16,-1-2 64 0</inkml:trace>
  <inkml:trace contextRef="#ctx0" brushRef="#br0" timeOffset="-181563.62">11084 9083 632 0,'1'-7'199'0,"-1"7"1"0,0 0 0 0,0 0-21 15,0 0-18-15,0 0-7 0,0 0-26 16,0 0 2-16,0 0-30 0,0 0-18 0,0 0 15 16,0 0-17-16,0 0 7 0,0 0-21 0,0 0-27 15,6 23 7-15,-6-16 0 0,0 2 10 16,3 1-12-16,-2 1-27 0,2 3-45 0,0 2-38 15,1-1-101-15,0 3-626 0,2-1 74 16,1-1 102-16</inkml:trace>
  <inkml:trace contextRef="#ctx0" brushRef="#br0" timeOffset="-181046.44">12346 9075 785 0,'-3'-6'233'16,"3"6"-41"-16,0 0-10 0,0 0-13 0,0 0-41 15,0 0 2-15,0 0-12 0,0 0-3 0,0 0-20 16,-1 18-8-16,1-8-15 0,0 0-1 16,0 1-7-16,0-1-5 0,0 5 0 0,0-5-18 15,1 5 3-15,-2 0-3 0,2-1-6 0,-2 0-17 16,2 0 3-16,-1 1-3 0,3-4-28 15,-3 6-6-15,0-4-114 0,0-3-34 0,-3-2-110 16,3 1-453-16,0 1 28 0,-1-3 85 0</inkml:trace>
  <inkml:trace contextRef="#ctx0" brushRef="#br0" timeOffset="-180796.45">12185 9066 481 0,'0'0'210'0,"4"-8"-26"16,-1 6-15-16,1-3-16 0,2 4-19 15,1-6 24-15,4 4-50 0,2-2 4 0,1 1-2 16,2-2-12-16,2 0-19 0,-2 5-10 15,5-5-7-15,-3 4-27 0,2-1-22 0,-2-1-56 16,1 4-106-16,-4 0-61 0,5 3-501 0,-3-1 50 16</inkml:trace>
  <inkml:trace contextRef="#ctx0" brushRef="#br0" timeOffset="-180389.58">12616 9151 650 0,'0'-8'253'0,"0"8"-25"0,-3-7-11 16,3 7 6-16,0-4-46 0,0 4-19 0,0-7-24 16,0 7-4-16,0-6-30 0,0 6 13 0,6-1-29 15,-6 1 6-15,10-3-26 0,-10 3-13 16,14-3 8-16,-14 3-11 0,11 3 1 0,-2-2-21 15,-2 1 3-15,4-2-13 0,-4 4-11 0,-1-1-9 16,5 0 2-16,-7 2 15 16,5-1-20-16,-5 2-20 0,2 0-6 0,-3-4 8 15,-2 5-18-15,-1 1 2 0,0-2-7 0,-4 0 10 16,-2 2-27-16,-1-1 6 0,0 1 6 16,-3-1-5-16,3 1 35 0,-3-2 16 0,3-2 5 15,-4 1 18-15,2-1 2 0,5 1 6 0,-2-2 7 16,1 1 19-16,5-4 4 0,-9 4-15 0,9-4 15 15,-4 5-10-15,4-5 3 0,0 0-8 16,0 0-10-16,0 0 12 0,0 0 1 0,27-5-34 16,-17 4 8-16,1-2 7 0,3-1-7 0,-1 2 10 15,4-3-5-15,1 4-10 0,-1-1-13 16,3 0-28-16,0 4-23 0,-2-4-167 16,2 3-606-16,0 0 92 0,1 1 64 0</inkml:trace>
  <inkml:trace contextRef="#ctx0" brushRef="#br0" timeOffset="-179824.24">14393 9122 734 0,'0'0'251'0,"0"0"-21"0,0 0-22 0,0-6-55 0,0 6 3 15,0 0-28-15,0 0 11 0,0 0-22 0,0 0-19 0,-6 20-27 16,5-12 16-16,-2 4-18 0,0 0 1 0,0-2 1 16,2 5-9-16,-2 0-6 15,-4 2-13-15,6-5 1 0,-5 2-8 0,3 3-28 16,0-4 15-16,2-1-44 0,-2-2-25 0,0 3-36 15,0-4-51-15,-1 1-54 0,-3-2-151 16,6 2-404-16,-2-3 66 0,3-1 77 0</inkml:trace>
  <inkml:trace contextRef="#ctx0" brushRef="#br0" timeOffset="-179501.53">13942 9118 601 0,'4'-2'251'16,"2"-3"-5"-16,4 1-21 0,1-2-10 0,-1 4-10 15,3-4-44-15,5 3-10 0,3-2-21 0,-1 2 11 16,4-3-33-16,3 4-1 0,1-4-9 15,-1 4-6-15,1-3-23 0,-1 2-5 0,0 3-13 16,3-2 16-16,-2-3-14 0,-4 5-9 0,0-1-8 16,0 1-29-16,-1 0-35 0,-2 1-38 15,-3-1-44-15,-2 0-100 0,2 0-604 16,-5 6 107-16,1-5 60 0</inkml:trace>
  <inkml:trace contextRef="#ctx0" brushRef="#br0" timeOffset="-179005.77">14678 9050 875 0,'0'0'310'0,"0"-7"-42"15,0 7-7-15,0-7-30 0,0 7-21 0,0 0-21 16,0-5-20-16,0 5-23 0,0 0-15 0,6-5-16 16,-6 5-5-16,0 0-8 0,13 0-10 15,-13 0-12-15,11 0-14 0,-11 0-12 0,14 6-5 16,-8-5-14-16,1 2 1 0,0 1-18 0,0-1-10 16,-1 1-21-16,1 0-12 15,-3 1-4-15,0-1-6 0,2 2 1 0,-6 0 14 0,1-2-11 16,-1 3-10-16,-1 1 8 0,-2-2 2 15,-4-2-10-15,0 3 13 0,0 1 2 0,1-2 1 16,-1-2-3-16,-4 3 7 0,4-3 8 16,-2 2 21-16,-2 0-5 0,4-4 9 0,0 4-4 15,1-5 33-15,-2 3-8 0,5 0-12 0,3-4 7 16,-7 3 3-16,4 2-3 0,3-5 5 16,-3 2 3-16,3-2-16 0,0 0-14 0,7 10 32 15,-1-5-20-15,2-3-3 0,1 2 11 0,-2-1-6 16,0 3 1-16,4-2 4 0,-1 1-12 15,-1-2-3-15,-1 4 16 0,-1 0-13 16,-1-2 7-16,-2 1-2 0,-1 2-10 0,-3-1 2 0,-3 3 8 16,-4 4-23-16,-3-3 5 0,-11 8-39 15,-3-5-24-15,-3 4-58 0,-14 4-94 16,-11-2-225-16,8 0-384 0,-4-2 79 0,7-9 54 16</inkml:trace>
  <inkml:trace contextRef="#ctx0" brushRef="#br0" timeOffset="-178126.18">14134 9733 734 0,'0'0'277'0,"0"0"-52"0,0-7-5 15,0 7-8-15,0 0-20 0,0 0-23 16,-3-2-7-16,3 2-14 0,0 0-28 0,0 0-79 15,0 0-10-15,-4-6-10 0,4 6-6 0,0 0 3 16,0 0-5-16,0 0-13 0,0 0 15 16,0 0-5-16,-14 10-5 0,10-3 8 0,-2 1 20 15,-1 0-22-15,0 7-17 0,0-5 27 16,0 7-24-16,1-2 16 0,-1 3-13 0,-4 0 3 16,5 3-6-16,2-3 3 0,-2 0-5 15,-2 6-5-15,5-6 20 0,-1 0-7 0,-2 4-3 16,3-4-3-16,-1 3 1 0,1 0 7 0,0 1 5 15,0-3-23-15,1 3 5 0,-1-3 6 16,0 0-3-16,3 5 20 0,-3-6-10 0,2 4-2 16,-2 3-1-16,0-2 11 0,0-1-3 0,-1 1-7 15,1-2-11-15,-1-2 18 0,-3-2 11 0,4 1-13 16,-1-1 2-16,-2-2 3 0,2 2-6 16,-3-4 11-16,0 0-2 0,1-3-16 15,-1 3 18-15,0-4-1 0,0 1 17 0,0-2-1 16,0-1-18-16,1 1 16 0,-2-2-8 15,2-2 3-15,-1 2-6 0,4-4-2 0,-1 4 13 16,-2-3-16-16,1-2 13 0,5-1 1 0,-9 6-22 16,9-6 24-16,-4 1-29 0,4-1-19 15,-6 6-1-15,6-6-39 0,0 0-40 0,0 0-74 16,-3 2-641-16,3-2 44 0,0 0 133 0,0 0 19 16</inkml:trace>
  <inkml:trace contextRef="#ctx0" brushRef="#br0" timeOffset="-164563.4">11146 10774 261 0,'0'0'84'0,"0"0"-20"0,3-6 3 16,-3 6 20-16,0 0 10 0,0 0-18 0,0 0 13 16,0 0-2-16,0 0 7 0,0 0-51 15,0-4 108-15,0 4-6 0,0 0 3 0,0 0-20 16,0 0 7-16,0 0-12 0,0 0-103 0,0 0 12 16,0 0-9-16,0 0 5 15,0-6-3-15,0 6 0 0,0 0 3 0,0 0 2 16,0 0-2-16,0 0-8 0,0 0-13 0,0 0 3 15,0 0 2-15,0 0 1 0,0 0-6 0,0 0-5 16,0 0-2-16,0 0 22 0,0 0-10 16,0 0-22-16,0 0 17 0,0 0-2 0,0 0-16 15,0 0 23-15,0 0-15 0,0 0-7 0,0 0-1 16,0 0 23-16,0 0-12 0,0 0 10 16,-13 10-6-16,5-3 4 0,2 0 1 0,-4 4-9 15,-5-3 7-15,-1 9 16 0,-5-2-26 16,-3 3 18-16,1 3-21 0,-16 6 6 15,2-2 12-15,0 1 0 0,-1-1-2 0,-3 0-8 16,4-1 18-16,5-5-15 0,5-4-3 0,0 3 8 16,3-1-8-16,1-5 13 0,5 1-15 0,1-5-3 15,3-1 7-15,1 3-22 0,2-3 10 16,1-2 13-16,3-2-3 0,-2 4-3 0,4-4 14 16,2 1-27-16,-1-1 9 0,4-3-14 0,-6 6 11 15,2-4 13-15,4-2-11 0,0 0-22 16,0 6-19-16,0-6-15 0,0 0-56 0,0 0-74 15,0 0-16-15,11 0-507 0,-11 0 44 0</inkml:trace>
  <inkml:trace contextRef="#ctx0" brushRef="#br0" timeOffset="-164012.27">10599 10926 519 0,'0'0'143'0,"0"0"-7"0,0 0 7 0,0 0-4 15,-14 10-29-15,11-3-5 0,-5 1-5 16,-4 6-29-16,2-3 16 0,-2 6-7 0,-1-2-14 16,-1 3-27-16,1-1-9 0,3-1 21 0,-4 1 3 15,1 0-18-15,2-2 0 0,1 0 5 16,3-4 5-16,0 2-21 0,0-2 4 0,0-1 12 16,1-2-16-16,2-1-32 0,1 1 7 0,-1-2 0 15,0-2 12-15,1 2-17 16,3-2 18-16,-3 1-8 0,3-5-7 0,0 6 66 15,0-6-44-15,0 0 8 0,6 4-7 0,-6-4-14 16,11 0 19-16,-11 0-11 0,13 0 1 16,-13 0-4-16,18-1-19 0,-12-1 4 0,4 4 11 15,-10-2-3-15,18 0 0 0,-11 0 0 0,4 1-10 16,2-1 5-16,-3 4-2 0,1-1-1 16,-2-3 8-16,1 6-10 0,1-5 25 0,-1 2-2 15,0-2-18-15,1 5 11 0,-1-5-22 0,-3 3 29 16,0-3-15-16,3 0-1 0,-10-1 21 0,13 2-5 15,-6-2 13-15,-4 5-21 0,-3-5 39 16,11 1-21-16,-11-1-10 0,7 1 10 0,-7-1-25 16,6 2 25-16,-6-2-2 0,7 0 4 15,-7 0-7-15,0 0-5 0,8 4-38 16,-8-4-1-16,0 0-109 0,0 0-70 0,7 1-35 16,-7-1-60-16,3 3-404 0,4 2 44 0</inkml:trace>
  <inkml:trace contextRef="#ctx0" brushRef="#br0" timeOffset="-160250.2">12428 10743 558 0,'0'0'148'0,"0"0"16"0,-7-3-21 0,7 3 44 0,0 0 20 16,-4-6-17-16,4 6-26 0,-3-2-103 15,3 2 16-15,-3-6-18 0,3 6-6 0,0 0-17 16,-7-1 21-16,7 1 7 0,0 0-6 0,-6-7-17 16,6 7 28-16,0 0-17 15,0 0-9-15,-1-3 19 0,1 3 4 0,0 0-22 16,0 0 2-16,-7-6-33 0,7 6 2 0,0 0 31 16,0-3-20-16,0 3-6 0,0 0 3 0,0 0 5 15,0 0-10-15,0 0 3 0,0 0-3 16,0 0-11-16,0 0 11 0,0 0-28 0,0 0 23 15,0 0-11-15,0 0 9 0,21 12 4 0,-11-4-23 16,1 2 24-16,5 3-14 0,1-3 16 0,0 7-13 16,1-3-2-16,2 1 10 0,0 4-13 15,1-2 12-15,0 0-17 0,-1 1 13 0,-3-1 2 16,0-1-5-16,0 1 0 0,0 0-15 16,-3-3 13-16,0-2-11 0,0 2 13 0,-4-4-2 15,0 2-16-15,0-3 18 0,-3-4 0 16,0 2-7-16,0 0 9 0,0 0-12 0,0-4-3 15,-4 4 11-15,3-6 7 0,-2 6 0 0,-1-4-4 16,1 2 4-16,0-3-5 0,-4-2-10 16,6 5 38-16,-6-5-25 0,4 3 2 0,-1 2-10 15,-3-5-20-15,0 0-19 0,0 0-7 0,7 1-113 16,-7-1-122-16,7-1-505 0,-7 1 69 0,3-5 113 16</inkml:trace>
  <inkml:trace contextRef="#ctx0" brushRef="#br0" timeOffset="-159782.99">12855 10874 936 0,'0'0'267'0,"0"0"-17"0,0 0-22 0,0 0-31 15,0-6-18-15,0 6-20 0,0 0-21 0,0 0 1 16,0 0-24-16,0 0-26 0,0 0 9 0,0 0-11 16,0 0-8-16,0 0-12 15,0 0-3-15,7 13-16 0,-4-10-2 0,-2 6 6 16,-1-3-12-16,3 1-4 0,0 3-10 0,0 0-11 16,-2 0 8-16,2 3 13 0,0-3-18 0,0 3-8 15,-2-2 16-15,3 3-18 0,2-3 12 16,-5-1-2-16,2 3-3 0,0-3-4 0,0 0-9 15,0-3 1-15,-2 3 4 0,2-2 11 0,0-2-13 16,-3 2-2-16,4-4 10 0,-3 3 7 0,2-2-20 16,-3-2 18-16,0 4-8 0,0-7 1 15,0 0 30-15,0 9-18 0,0-9 15 0,-3 6 0 16,-2-4-32-16,5-2 9 0,-10 3-2 16,1 2 15-16,-2-3-20 0,0-1 4 0,-2 5-1 15,-1-5-14-15,-3 3 8 0,0-1 0 16,4-2 11-16,-5 4-24 0,-2-1 0 0,9-4-17 15,-5 4-9-15,2-1-4 0,4-2-57 0,-1 3-33 16,1-1-82-16,-17 0-248 0,23 2-394 0,1-5 110 16,3 0 68-16,0 0 101 0</inkml:trace>
  <inkml:trace contextRef="#ctx0" brushRef="#br0" timeOffset="-158577.04">14017 10776 412 0,'0'0'174'0,"0"0"-13"15,0 0 5-15,0 0-15 0,0 0-51 16,0 0 49-16,0 0-19 0,0 0-2 0,0 0 8 16,0 0 17-16,21 14 16 0,-14-11-48 0,3 4 25 15,4 0-21-15,-1 1-25 0,5 3-11 16,1 2-4-16,-1-1-21 0,3 5 5 0,2-2-90 16,4 3 6-16,-2 3-5 0,-1-2 25 0,10 8-15 15,-7-9 4-15,-3 1 17 0,-1-2-9 16,-5-3 3-16,0 1-5 0,1-1 11 0,-4-3 4 15,1 4-13-15,-2-6 6 0,-3-1-13 16,-1 2 8-16,3-2 20 0,-6-2-23 0,0 1-3 16,0-3 3-16,3 1-2 0,-3-2 9 0,-1 4 21 15,-2-4-25-15,3 2 10 0,-6-3-3 16,5 2 0-16,-6-4-2 0,7 4 10 0,-7-4-5 16,6 5 15-16,-6-5-8 0,4 2 8 0,-4-2 8 15,3 3-23-15,-3-3 5 0,0 0 0 0,8 5 7 16,-8-5-27-16,0 2-21 0,0-2-36 15,0 0-84-15,0 0-111 0,0 0-263 0,0 0-238 16,0 0 74-16,6-9 57 0</inkml:trace>
  <inkml:trace contextRef="#ctx0" brushRef="#br0" timeOffset="-158105.4">14633 10983 811 0,'-4'-7'284'0,"4"7"-10"0,0 0-56 0,0 0-9 16,0 0-17-16,0 0-20 0,0-4-11 0,0 4-30 16,0 0-8-16,0 0-11 0,0 0-7 0,0 0-20 15,0 0 9-15,0 0-7 0,0 0-20 16,0 0-13-16,0 0-11 0,4 14 19 15,-1-9-21-15,0 1-3 0,0 2 3 0,-2-4-3 16,3 5-25-16,-1-1 2 0,0 5 1 0,1-2 4 16,-1-2 1-16,0 4-1 0,1-2 3 0,-1 0-12 15,-3 2 1-15,3-2 6 0,2 2 0 16,-5-1-3-16,3-4-4 0,0 5 2 0,0-2-13 16,-3-3 2-16,4 2 16 0,-4 2 10 0,3-3-28 15,0-4 5-15,-3 2 3 0,4 0 5 16,-4 1-3-16,3-2-5 0,-3-2 16 15,0 2-24-15,4-2 29 0,-4-4-6 0,0 7 13 16,0 0-4-16,0-7 4 0,0 5-15 0,0-5 5 16,0 0-3-16,-7 3 6 0,7-3 7 0,-10 0-18 15,10 0 6-15,-21-1-3 0,4 0 7 16,-3 1-14-16,-5 1-1 0,-8 0 13 0,-5 0-38 16,-3 5-6-16,-24 4-104 0,-24 6-316 0,31-1-413 15,0-3 42-15,3 0 90 0,8-8 67 0</inkml:trace>
  <inkml:trace contextRef="#ctx0" brushRef="#br0" timeOffset="-151545.45">14130 12305 522 0,'-3'-5'225'0,"3"5"-33"0,-3-9 2 0,-1 7-30 16,4 2 13-16,-1-8-24 0,1 8-19 0,-3-5-17 15,3 5-30-15,-3-4 8 0,3 4-5 16,-3-6 2-16,3 6-10 0,0 0-18 0,-1-7-11 15,1 7 9-15,0 0-6 0,0 0 16 16,0 0-16-16,7-3-74 0,-7 3 23 0,11-1-2 16,-1-3 5-16,7 4-6 0,-3 0 16 0,10-1 5 15,0-1 8-15,7 1-23 0,3 0-3 16,7-2 2-16,3 1 4 0,17 1-9 0,1 0 3 16,7-2 11-16,-1 1-9 0,4 2 14 15,6-1-14-15,1 1 6 0,3 1 5 16,17-1-8-16,4 5 24 0,6-5-39 0,1 2 30 15,5 0-17-15,-1 3 10 0,5-1-3 0,-6 2-23 16,0-3 3-16,0 2 8 0,3 2 7 0,0-4 3 0,3 4-8 16,-2-6-5-16,-1 6 5 15,-3-1 0-15,-4-3 0 0,-3-2 62 0,-6 0-8 16,-15 2 0-16,-4-2-11 0,-1-1-4 0,-2-4-6 16,-2 4-5-16,-5-1-2 0,-3 0 10 15,-13-1-18-15,-10 2 5 0,-4-2-2 0,-4-1-3 16,-6 3-3-16,-3-2 11 0,-4 2-13 0,-4 0-5 15,0-1 5-15,-5 1-3 0,-2-1-15 0,-3 1-15 16,-3-3-36-16,-7 3-49 16,0 0-21-16,0 0-22 0,0 0-144 0,-45 4-514 15,8-1 44-15,-4 2 83 0,-21 2 70 0</inkml:trace>
  <inkml:trace contextRef="#ctx0" brushRef="#br0" timeOffset="-149585.11">14185 12333 706 0,'4'-2'212'0,"-4"2"-12"16,0 0-31-16,6-4-18 0,-6 4-23 16,0 0 10-16,0 0-15 0,0 0-5 0,0 0-16 15,7-1-25-15,-7 1-5 0,0 0-6 0,0 0 6 16,0 0-13-16,0 0-26 16,0 0 5-16,0 0-12 0,14 7-13 0,-14-7 12 15,3 6 6-15,-2-2 8 0,5 5-19 0,-3 4 3 16,0-2 5-16,-2 4-2 0,2 3-16 0,0 6 0 15,-3 2 11-15,0 5-3 0,0 5-5 16,-3 2 4-16,0-1-1 0,3 3-3 0,-4 12-6 16,-2 3 6-16,3 2 10 0,2-4-20 0,-6 4 7 15,4 0-2-15,-1-2-6 0,1 2 6 16,0 0-6-16,2 3 6 0,-2-3-5 0,0 1 7 16,3 1-2-16,-3-3 7 0,2 0-23 15,1-2 13-15,-3 2 0 0,3 2-5 0,-4 1 16 16,1-5-24-16,3 4 11 0,-4-1 2 15,4 1-8-15,-6 0 11 0,3-1-6 0,-1-4-7 16,1 2 16-16,-1-3-1 0,-3-10-18 0,4-3 21 16,-1-3-3-16,-2 2-5 0,2-1 6 15,-2 0-4-15,1-2-12 0,-1-1 10 0,2-3-15 16,1-4 5-16,0-1 2 0,-1 2 8 0,-2-3-7 16,2 0 20-16,0 0-5 0,1-2-6 15,0 1-7-15,-1-1 11 0,1-4-24 0,0-1-8 16,-1 0 16-16,1-3 10 0,-1 2 8 0,1 1-16 15,3-3 3-15,-1 0 6 0,-2-1-1 16,0-1 2-16,0-1 9 0,3-1-19 16,0-1 11-16,-3 0 5 0,2-3-8 0,1 1 0 15,0 0 15-15,0-1-2 0,0-1-5 0,0-2-3 16,0-4-5-16,-3 10-5 0,6-5 6 16,-3-5-6-16,0 7 7 0,0-7-7 0,1 3 11 15,2 2-6-15,-3-5 5 0,9 5-10 0,-5-2 15 16,4-2-2-16,5 2-8 0,-3-3 3 0,7 0 2 15,-3 1-10-15,6-1 5 0,4 3 8 16,1-6 7-16,6 3-7 0,3-1-5 0,6 1 12 16,5-2-9-16,-1 1-11 0,4 1 15 0,20-4-15 15,-3 4-5-15,3-2 2 16,-2 1 6-16,6 1 20 0,-1-1-23 0,4 1 5 0,-3 1 5 16,3-1-7-16,4 1 22 0,-1 1-22 15,1 2-6-15,3-3 16 0,-3 1-13 0,17 2 10 16,-17-1-4-16,-1-2-12 0,1-1 14 15,-1 0-5-15,-2 0 2 0,-5 0-15 0,-3 0 20 16,1 0-15-16,-1-1 7 0,-3-1 16 0,0-2-23 16,-3 3 0-16,-1 1 13 0,1-2-11 15,-7 1-2-15,-11 0-8 0,17-2 11 0,-9 1-6 16,-8 2 10-16,4-1-9 0,-4 0 14 0,1 1-4 16,-1-1 0-16,1 0-6 0,-1-3-2 0,-3 4 0 15,1-1 0-15,1-1-8 0,-5 1 18 16,4-3-18-16,-2 4-7 0,-2-3 4 15,3-1 14-15,-7 2 7 0,0 0 10 0,0 0-17 16,-3-2-1-16,0 3 1 0,0-2 9 16,-3-1-20-16,2 4 16 0,-2-3 0 0,-1-1 7 15,-4 1-10-15,-2 1 5 0,3 1 21 0,-4-3-24 16,1 1-4-16,3-1 2 0,-7 3 0 0,3-1-11 16,-2-3 16-16,-2 5-15 0,-4-3 13 15,4 0 4-15,-2-1-7 0,-4 3 0 0,3-2-5 16,-2-1 10-16,-1 2 18 0,0-3-25 0,-2 0 22 15,2-1-7-15,0-1-5 0,0 0 17 16,-3-3 39-16,0 2 8 0,3-2-23 0,-3-4 30 16,0 2-46-16,0-4 19 0,-1-6-122 15,5 3 55-15,-5-6-21 0,-2-7 31 0,3 0-18 16,-1-3 0-16,2-15 21 0,2 0-1 16,-1-2-5-16,-2-4 11 0,1-4 12 0,-2 3-17 15,1-3-6-15,0 1-5 0,0-1 29 0,-3-1-9 16,2 1-2-16,-3 2-20 0,1-1 43 0,-4 1-33 15,6 0 5-15,-5-2-3 0,6 3 9 16,-4 0-4-16,-3 6-4 0,4-4 7 0,-1 2 0 16,3 0-13-16,-2 3 16 0,-1-4-21 0,1 2-10 15,0 12 20-15,2 1-4 0,-2 2 2 0,2 1 2 16,-2-2 13-16,2-12-15 16,2 13-10-16,-5 4 22 0,1-1-9 0,-1 5 4 15,0 2 1-15,0 2-11 0,-2 0 3 0,2 7 3 16,0-3-3-16,-3 2 7 0,4 0 3 0,-4-4-2 15,0 7-3-15,0-1-3 0,0-1 1 16,0 4-1-16,0-3 3 0,0 5 0 0,0-2 0 16,0 2-5-16,0-1 15 0,0 3-7 0,0 1 2 15,0 0-8-15,0 1-7 0,0 1-3 0,-4-2 11 16,4 3 4-16,0-3-2 16,0 5-5-16,0-2 3 0,0 6 2 0,-3-10-5 0,3 5 15 15,0 5-3-15,0-8-7 0,0 8-7 0,0-7 14 16,0 7-4-16,0-5-11 0,0 5 1 15,-3-5 17-15,3 5-23 0,0 0 11 16,3-8 9-16,-3 8-12 0,0 0 8 0,0 0-6 16,0-7 18-16,0 7-15 0,0 0-7 0,0-4 9 15,0 4-20-15,0 0 16 0,0 0 2 0,-7-6-10 16,7 6 7-16,-6-8 1 0,-1 8-4 16,-4-6-6-16,-5 4-6 0,-9-5-8 0,-15 5 8 15,-22-5-51-15,-13 6-44 0,-25-2-79 0,-9-2-140 16,0 5-516-16,-11 1 91 0,-6-4 142 15</inkml:trace>
  <inkml:trace contextRef="#ctx0" brushRef="#br0" timeOffset="-147851.33">14359 13258 215 0,'0'0'97'0,"-7"0"-28"0,7 0 5 16,0 0-5-16,-10 1-15 0,10-1 30 15,0 0-40-15,-11 3 81 0,11-3-22 16,-9 0 22-16,9 0 31 0,0 0-23 0,0 0-15 15,0 0-8-15,-10 0-2 0,10 0 15 0,0 0-8 16,0 0-20-16,0 0 7 0,-11-3-18 16,11 3 6-16,0 0 7 0,0 0-10 0,0 0-10 15,0 0 13-15,0 0-26 0,0 0 10 0,0 0 0 16,0 0 11-16,0 0-6 0,0 0-25 0,0 0 22 16,0 0-1-16,0 0-14 15,0 0-12-15,0 0-11 0,0 0 11 0,0 0-24 16,0 0 14-16,0 0 12 0,0 0-18 0,31 0-2 15,-21 0 2-15,-10 0-17 0,20-1 4 16,-6 1 6-16,0 0-1 0,0 0-7 0,2 0-2 16,2 0-4-16,-1 0 11 0,4 0-5 0,3 0-2 15,0 0-4-15,-1 0-1 0,1 0 7 0,7-2-11 16,-1 1-2-16,1 1-10 0,0-4 18 16,0 4-3-16,3-1 11 0,-3-1-16 0,3 1 0 15,0-3-2-15,1 2-8 0,-1 2-1 0,-3-1 22 16,3 1-14-16,-3-1 6 0,0 1 0 15,2 0-3-15,-5 0 5 0,3 0-5 16,-1 1 5-16,-5-1 1 0,5 0-19 0,1 1 8 16,-8-1 10-16,8 0-10 0,-3 5 3 0,2-4 7 15,-2 0-18-15,2 1 8 0,1-1 13 16,0-1-13-16,-3 1 5 0,5 2 5 0,-5-2-10 16,0-1-5-16,5 2 10 0,-5-2-7 0,3 1 12 15,-1 4-7-15,-2-4-11 0,3 0 11 16,0 1-1-16,-1 1 1 0,1-1 9 0,-3 1-19 15,2 1-3-15,-2-1 17 0,-2-3-17 0,2 4 2 16,-1 0 11-16,1-4 15 0,-4 5-16 16,3-1-14-16,-2-3 24 0,-2 3-14 0,4-1 4 15,-3-3 9-15,3 0 12 0,-5 0-28 16,4 0 12-16,1 0 3 0,-2 0 1 0,5 0-6 16,-5 0 8-16,8 0-21 0,-5 0 0 15,3 0 11-15,0 0-6 0,-1 0 8 0,1 0-7 16,0 0 4-16,0 0-7 0,-7 0 26 0,7 0-19 15,-4 0 1-15,-1 1 5 0,2 2-1 16,-4-3-9-16,0 2 2 0,1-1-3 0,-2-1 6 16,1 1-6-16,0-1-7 0,0 0 18 0,-1 2-8 15,-2-2 0-15,3 3 7 0,-3-1-9 0,-1-2 4 16,1 2-2-16,-1-1 0 0,0-1-2 16,-2 0 4-16,3 1 8 0,-2-1 3 0,-1 3-23 15,-1-3 2-15,0 0 8 0,0-3-2 16,0 3-1-16,0 0 42 0,3 0-42 0,-2 0-2 15,-1-1 5-15,4 1-3 0,-5 0 8 16,5 0 19-16,0 0-40 0,-2 0 11 0,2 0 20 16,0 0-20-16,-4 0 8 0,0 0-6 15,0 0-4-15,0 0 4 0,1 0 6 0,-1-1-1 16,0 1-10-16,0 0 8 0,0 0-12 0,-3-2 12 16,3 2-11-16,-1 0 9 0,2 0 2 0,-2 0-5 15,-1 0 18-15,1 0-21 0,2 0 16 16,-1 0-3-16,-3 0-10 0,3 0 12 0,-4 0-2 15,1-1-12-15,0 1-4 0,-1 0 22 16,1 0-19-16,0 0 3 0,0 0 13 16,-1 0-6-16,1 0 3 0,-1-1 8 0,1 1-13 15,0 1 3-15,-1-1-3 0,1 1-6 0,-1-1 6 16,2 0 6-16,-5 2-19 0,3-2 10 0,1 0 6 16,-1 1 2-16,1-1-10 0,-3 0 10 15,-1 0-8-15,1 0 21 0,-2 1-31 0,1-1 19 16,1 0 1-16,-11 0 9 0,13 0 9 0,-6 3-30 15,-7-3 10-15,14 1 21 0,-14-1-19 16,10-1 4-16,-10 1-47 0,7-3-33 0,-7 3 105 16,7 4-6-16,-7-4-14 0,0 0-78 0,0 0 6 15,0 0-8-15,0 0 10 0,0 0-15 0,0 0 26 16,0 0-52-16,0 0-28 16,0 0-136-16,-14 3-278 0,7 4-300 0,-3-5 92 0,-4 1 100 15,1-2 69-15</inkml:trace>
  <inkml:trace contextRef="#ctx0" brushRef="#br0" timeOffset="-146250.14">15364 13431 719 0,'0'0'225'0,"0"-8"11"0,0 8-37 16,0-7-22-16,0 7-1 0,4-4 6 16,-4 0-15-16,0 4-22 0,3-7-27 0,-3 7-13 15,3-5-20-15,-3 5 22 0,0-5-28 0,0 5 1 16,0-8 2-16,0 8-34 0,3-5 16 0,-3 5 3 16,1-7-11-16,-1 7-12 0,0-5-57 15,0 5 8-15,0 0 10 0,0-7-23 16,0 7 8-16,0 0 0 0,0 0 4 0,0-4-19 15,0 4 9-15,0 0 4 0,0 0-9 16,0 0 8-16,0 0 13 0,0 0-10 0,3 17 0 16,-3-9 5-16,0 1 2 0,0 2 1 0,0-2 2 15,0 7-8-15,0-1 26 0,0 3-26 0,-3-1 8 16,3 1 8-16,-1 4 2 0,1-4-10 16,-3 5-5-16,3 2 8 0,0-5-6 15,-3 5-5-15,3 2 11 0,-3-2-6 0,3 3-2 16,-4-1 5-16,4 2-7 0,0-1 4 15,-3-2-10-15,3 4 5 0,-3-3 6 0,3 1-3 16,0-1 2-16,-3 3 6 0,3-4-3 0,-1 4-8 16,1-3 11-16,0 0 2 0,-4 3 5 15,4-2 0-15,-3-1-5 0,3 1 11 0,-4-1-26 16,4-2 2-16,-3 0 21 0,0 0-8 0,0 0 0 16,-1 0 8-16,1-7-8 0,3 3 5 0,-3-2 5 15,-2-2-9-15,2 1-1 16,0-3 2-16,0 2 9 0,2-3-6 0,-2 1-2 0,0-3 7 15,3 3-10-15,-3-5 0 0,2 0 3 0,-2 3 2 16,0-2-7-16,-1-3 9 16,4 5-17-16,-1-3 10 0,-2-2 8 0,3 3-13 15,-3-3 11-15,3 2 4 0,-3-3 8 0,3 1-15 16,-3 2-3-16,2-3 5 0,1 1-25 0,-3-1 30 16,3 0-10-16,0 0 10 0,-3-3-2 15,3 4-26-15,0-1 1 0,-4 1 35 0,4-2-26 16,-3 0 1-16,3 1 4 0,-4 1-2 0,4-2-5 15,0-2 5-15,-3 3-5 0,2-1 13 16,1-4-8-16,-3 5-8 0,3-1 23 0,0-6-20 16,-3 5 15-16,3-5-7 0,0 11-6 15,0-11 8-15,0 6-2 0,0-2-3 0,0-4 15 16,0 7-27-16,0-7 14 0,0 4-4 0,0-4-1 16,-3 6-7-16,3-6-3 0,0 0 16 0,0 7-1 15,0-7 13-15,0 0 1 0,3 4-9 16,-3-4 32-16,0 0-26 0,0 0-26 15,0 4-5-15,0-4 15 0,0 0 6 0,0 0 23 16,0 0-21-16,0 0-16 0,0 0 19 0,0 0 5 16,0 0-18-16,0 0-16 0,0 0 11 15,0 0 5-15,0 0-13 0,0 0 0 0,0 0-20 16,0 0-36-16,0 0-24 0,0 0-50 0,0 0-13 16,0 0-26-16,0 0-85 0,0 0-465 0,0 0 10 15,0 0 144-15</inkml:trace>
  <inkml:trace contextRef="#ctx0" brushRef="#br0" timeOffset="-138622.33">17340 11036 417 0,'0'0'199'0,"0"-10"-19"0,0 8-17 0,0 2 9 16,0-8-24-16,0 8-43 0,0-8 77 0,0 8-10 16,0-7-24-16,0 7-15 0,3-2-13 0,-3 2-2 15,0-6-18-15,0 6 5 0,0 0-15 16,0 0-14-16,0-9 4 0,0 9-11 0,0 0-15 16,0 0-14-16,0 0 7 0,0 0-7 0,0 0 7 15,0 0 11-15,0 0-22 0,0 0 10 16,-13 23-7-16,5-12-3 0,-2 7 17 15,-3 5-19-15,-11 15 1 0,0-2-6 0,0 4-9 16,-4-4 18-16,2 5-14 0,-1-2 4 0,-1-5 2 16,4 2-14-16,0-1-14 0,1 2 11 0,2-10 10 15,3-2-10-15,2 0 7 0,-2 0-2 16,5-3-7-16,-4-1 1 0,7-1-12 0,-2-2 11 16,3-2-1-16,-1-3-5 0,3 0-13 0,0-1 11 15,3-4 2-15,-2 0-13 0,2 1 19 0,1-1-9 16,0-1 6-16,0-1-1 0,2-2 6 15,-2 1-5-15,-1-2 7 0,4-3-7 16,-3 7 2-16,2-1 0 0,1-6 11 0,-3 4-26 16,3-4-11-16,0 0 9 0,0 7-16 0,0-7-31 15,0 0-5-15,0 0-100 0,0 0-17 0,0 0-211 16,0 0-457-16,0 0 68 0,0 0 98 16</inkml:trace>
  <inkml:trace contextRef="#ctx0" brushRef="#br0" timeOffset="-138073.45">16793 11531 824 0,'0'-5'274'0,"0"5"-24"0,0 0-14 0,-3-5-39 0,3 5-15 16,0 0-16-16,0 0-17 0,0 0-19 0,0 0 1 15,0 0-24-15,0 0 1 0,-10 15-11 0,10-8-10 16,-4 1-20-16,4 5-1 16,-6-2-4-16,2 4-14 0,3 0 6 0,-2 1 2 0,-3-3-12 15,2 4-1-15,1 0-9 0,0-2-6 16,-1 2 8-16,1-2-3 0,-1-4 0 15,4 4-18-15,-4-5 3 0,4 4 21 0,-3-4-16 16,3-1 5-16,-3-1-8 0,3 1 3 0,0-2-5 16,0 1 3-16,0-1-21 0,-3 0 23 0,3-3 5 15,3 3-7-15,-3-7-9 0,0 7 4 16,0-4-14-16,0-3 6 0,3 7 28 0,-3-7-29 16,0 6 34-16,0-6-18 0,0 0-97 0,0 0 28 15,0 0 3-15,0 0 14 0,18-6-14 16,-9-1 25-16,-2 6-5 0,4-3 8 0,-1-1-8 15,3-2 2-15,1 4 3 0,-3-3-5 16,6-1 3-16,-1 3-6 0,2-2 21 0,-1-1-15 16,0 4 7-16,1-2 8 0,-2 2-1 15,-3-3-11-15,2 5 17 0,-5-2-11 0,4-1 6 16,-4 4-5-16,0 0-5 0,0-3 2 0,-3 2-10 16,-7 1 15-16,10 0-20 0,-10 0 15 0,11 1-43 15,-11-1 2-15,6 3-25 0,-6-3-67 16,0 7-59-16,0-7-74 0,-3 8-525 0,0-6 72 15,3 3 77-15</inkml:trace>
  <inkml:trace contextRef="#ctx0" brushRef="#br0" timeOffset="-137948.52">17180 11801 511 0,'0'0'159'0,"0"0"-366"0</inkml:trace>
  <inkml:trace contextRef="#ctx0" brushRef="#br0" timeOffset="-132639.55">10507 11356 366 0,'3'-5'156'0,"0"1"15"0,-3 4 6 0,3-8-31 16,-1 2 0-16,-2 6-29 0,3-7 22 0,-3 7-45 0,0-3 21 16,0 3-28-16,3-5 21 0,-3 5-21 15,0 0-23-15,0 0 8 0,0 0-3 16,0 0-33-16,0 0 7 0,0 0 3 0,0 0-5 16,0 0 0-16,0 0 8 0,0 0-29 0,0 0 3 15,-11 16 13-15,11-7-15 0,-3-4 4 16,3 3-20-16,-4 2 23 0,1 0-20 0,0 4 5 15,-1-3 2-15,1 6 13 0,0-1-20 0,0 1-3 16,1 4 8-16,2-2 23 0,-3-1-23 16,3 7-1-16,0 0 40 0,3 2-40 0,-1 1 27 15,4-2 12-15,-2 2-30 0,5 4 17 16,1-2-12-16,1-2-1 0,2 3 8 0,2-4 11 16,-2 4-16-16,8 5 5 0,-4-3 6 15,3-8-26-15,-7 0 12 0,5 2-9 0,3-2-4 16,-5 0-4-16,5 0 18 0,0-2-8 0,-5 2 12 15,5-2-2-15,-1-4-25 0,1 6 20 16,3-6-92-16,-3 4 18 0,2-5 7 0,5 12 70 16,-1-6-8-16,-2-5-11 0,-1 4 24 0,3-4-10 15,10 6-9-15,-3 0 19 0,4 1 2 16,-1 2-10-16,2-1-2 0,4-1 7 0,-2-2-15 16,1 1 12-16,2-2-14 0,4-2 9 15,-4 4 6-15,4-6-1 0,-3 2-7 0,3-3 8 0,-1 0-13 16,1-1-3-16,-4-2-8 15,-6-1 1-15,-3-4 10 0,5 0-11 0,-2-2-9 16,-1 0 14-16,18 2-4 0,-10-3-6 0,9 1 8 16,-9-2-2-16,-1-2 5 0,-2 3-11 0,2-6 21 15,-3 4-23-15,3-3 13 0,0 0-1 16,-2 2-4-16,-1-4 5 0,-7 1-3 0,0-1-3 16,0 2-2-16,0-4-7 0,-3 1 12 0,0 1 7 15,0-4 4-15,-1 2-3 0,1 1-6 16,-3-5-4-16,2 5-13 0,-2-2 12 15,-1-1-4-15,1 0 12 0,-1-2-8 0,4 4-4 0,-4-4-6 16,1 3 16-16,1-1 7 0,-1-1-20 16,0 0 10-16,2 1-7 0,-2 0 9 15,-1-2-9-15,1 2-6 0,-1-3 6 0,0 6 17 16,1-6-5-16,-2 1 0 0,-1 1 1 0,2-1 1 16,0-1 6-16,-5 3-10 0,5-3 28 15,-1 0-31-15,-2 3-13 0,4-3 8 0,-4 0 0 16,3 0 5-16,1 3-2 0,-1 0 20 0,0-3-23 15,0 4 18-15,-2-2-10 0,-1 3-6 0,0 0 1 16,3-4-6-16,-7 6 3 0,4-3-5 16,-3 0 5-16,2 2 0 0,-2 0 13 0,0-1-8 15,3 1-5-15,-4 0 0 0,4 1-3 16,-3 0-4-16,-1 0 9 0,4-3-2 0,-3 3-10 16,-1 0 15-16,0 0-5 0,-2 0 13 15,-1 3-8-15,0-3-13 0,-3 0-4 0,3 1 22 0,-4 0-5 16,1 1 3-16,-1-2-1 0,-3 0-12 15,1 1 5-15,-4-1 0 0,3 0 13 16,-10 0-10-16,17 1-3 0,-10-1-3 0,-7 0 16 16,10 4-18-16,-2-4 17 0,-8 0-14 0,10 2 2 15,-4-2 0-15,-6 0 2 0,11 0 14 0,-11 0-24 16,10 4 21-16,-10-4-16 0,7 0-4 16,-7 0 14-16,10 2-9 0,-10-2-1 15,0 0 8-15,10 2-2 0,-10-2 5 0,0 0-11 0,0 0 3 16,7 0 0-16,-7 0 8 0,0 0 7 15,0 0-15-15,0 0-2 0,7 0-4 16,-7 0 6-16,0 0-5 0,0 0 0 0,0 0-20 16,0 0-50-16,0 0-45 0,0 0-87 0,0 0-103 15,0 0-565-15,0 0 79 0,-14-8 76 16,11 5 129-16</inkml:trace>
  <inkml:trace contextRef="#ctx0" brushRef="#br0" timeOffset="-132201.47">14260 12471 639 0,'-3'-6'187'0,"3"6"-8"0,0 0-28 0,0 0 6 0,0 0-45 0,0 0-20 0,0 0 8 0,0 0 23 16,0 0-15-16,0 0-19 0,0 0-25 15,13 15 5-15,-10-12-2 0,2 3 15 0,-2-4-16 16,0 7-7-16,1-3-13 0,2 3 5 0,1-2-17 16,0 1 14-16,0 2-7 0,-1-2 8 15,1 2 0-15,0-2-14 0,0 1-9 16,0-1 7-16,0 0 1 0,-1 2-11 0,2-3 0 15,-2 1 10-15,-2 2-15 0,3-3 10 0,-1 0 8 16,2 0-23-16,-5-3 17 0,3 3-30 16,-2-6 0-16,-1 6 5 0,0-5 13 0,1 2 28 15,-4-4 41-15,7 4-17 0,-7 1 19 0,0-5 1 16,1 6-3-16,2-2-26 0,-3-4 16 0,0 0-5 16,0 6-31-16,0-6-8 0,-11 4 18 15,-2 0-18-15,-5-1-20 0,-9 5 3 16,-17 7-4-16,-11 1-30 0,-4 3-38 0,-18 5-136 15,-6 2-248-15,0 1-379 0,-1 1 48 16,-2-6 111-16,1 1 38 0</inkml:trace>
  <inkml:trace contextRef="#ctx0" brushRef="#br0" timeOffset="-128609.75">12903 11168 394 0,'0'0'156'0,"-3"-9"23"15,3 9 10-15,0 0-25 0,0 0-36 0,3-3-10 16,-3 3-59-16,0 0 0 0,0 0-21 16,0 0 8-16,0 0-13 0,0-6 8 0,0 6 8 15,0 0-23-15,0 0-1 0,0 0 9 0,0 0 1 16,0 0-9-16,0 0-13 0,0 0 10 0,0 0-3 15,0 0 8-15,0 0-20 16,0 0 36-16,-18 8-32 0,18-8 14 0,-9 6-18 16,5-4 20-16,-2 0-10 0,6-2 0 0,-11 5-3 15,7-2-18-15,-2 1 24 0,-1-1-24 16,-3 3 14-16,3-2-9 0,-3 1-2 0,0-2-5 16,-4 4 20-16,4 0-20 0,0 0 13 0,-5 1 7 15,2 1-12-15,-4-1 43 0,3 1-33 16,-3 1-6-16,0 0 6 0,-4 4 13 0,1-3-21 15,3 2-13-15,-4-1 11 0,0 1-6 0,2-1 14 16,-6 5-1-16,5-4-28 0,-5 3 28 16,2-2-5-16,-1 5-12 0,0-3 27 15,0-1-20-15,1 0 10 0,-1 6-33 0,3-2 26 16,-3-2-3-16,4 1 13 0,-4 4-16 0,3-2 0 16,1 2 6-16,2-1 5 0,-3 1-8 15,2 3-3-15,1 0-20 0,1-3 13 0,0 3 2 16,0-4 8-16,3 4-7 0,1 0 4 0,-4 0-10 15,6 5 18-15,-3-3-5 0,1-2-2 0,2 1 15 16,-2 1-3-16,3 1 10 0,2-6-12 16,2 1-6-16,-4 1 19 0,6 1-1 0,-2-2-22 15,-2-2 2-15,2 4 8 0,3-1 12 0,2 0 0 16,-2-1 24-16,0 1-36 0,3-5 7 16,0 6-5-16,-3 0 8 0,6 0 5 15,0 0 11-15,-3 0-14 0,3 0 3 0,1 0-18 16,-1 5 11-16,1-4-11 0,3 0 10 0,-1 2 8 15,1-2 5-15,0-2-20 0,-1 1-26 16,2 0 15-16,-4-1 11 0,5-1-3 0,-2 1-2 16,1-5 17-16,1 5-22 0,-2-6 7 0,0 5 10 15,3-3 6-15,0-3-1 0,-3 6 29 16,4-2-36-16,-4-2-6 0,2 1 6 16,1 1-5-16,1-2 4 0,0 6-17 0,3 0-5 15,2 0 31-15,-2 0-14 0,3 2 4 0,0-2-14 16,-3 0 8-16,6 3 8 0,-3-3-11 15,0 0 9-15,4 0 1 0,-4-5-1 0,4 5-9 16,-4-1-2-16,6-5 26 0,-5 3-21 0,-2-5 28 16,2 1-25-16,2-1-16 0,-2 1 39 15,2-3-36-15,-3 2 20 0,1-3-7 0,1 1-13 16,-1-1 23-16,3 0-21 0,-5-1 11 0,5 0-6 16,-5-1 16-16,5 1-10 0,0-3-3 15,-1 4-13-15,1-3 29 0,-3-3-8 0,4 4-1 16,-1 0-9-16,0-4-6 0,-1 0-4 0,4 1-1 15,-3-1 11-15,0 0 9 0,2 1-12 16,4 1 3-16,-2 2-11 0,-1-3 11 0,3-2-8 16,4 5 12-16,0-4-4 0,0 4 5 15,0-3-13-15,-1-3 12 0,1 6-14 0,-5-5 9 16,2-1 3-16,-1 2-18 0,1-1 19 16,-1-3-1-16,-3 0-10 0,4 2 10 0,-4-2 2 15,-1 1-9-15,1-3 27 0,1-1-25 0,-1 4 0 16,-4-3 16-16,4-2-1 0,0 2-5 0,-3 1-7 15,2-2 0-15,1 0-9 0,0-1 6 16,0 3 8-16,-1-3 15 0,1 0-18 0,1 2-10 16,-1-2 10-16,3 2-15 0,0-1 7 0,0 1 1 15,1-2-3-15,-1 0-3 0,0 0 8 16,-2 0-8-16,5 0 24 0,-2 0-9 0,-1 0-1 16,0 0 1-16,0 0-7 0,-2 0 8 15,2 0-3-15,1 0 0 0,-4 1-2 0,3-1 4 16,-4 3-9-16,-2-3-8 0,3 0 12 15,-4 2-4-15,-2-1-6 0,2 0 13 0,-3-1 0 16,0 0-5-16,-3 0 10 0,3 0-12 0,-4 0-1 16,-1 0 6-16,1 0 5 0,-3 0 4 15,0 0-9-15,0 0-1 0,0 0 9 0,-10 0-4 16,18 0 55-16,-12 0 2 0,4 0 7 0,-10 0-14 16,12 0-19-16,-12 0 21 0,13-1-3 15,-13 1-12-15,10 0 2 0,-10 0-15 0,0 0-6 16,10 0-4-16,-10 0 17 0,0 0 1 0,7-1-9 15,-7 1 11-15,0 0 0 0,0 0 0 16,0 0-8-16,10 0 11 0,-10 0-13 16,0 0-24-16,0 0 4 0,0 0-1 0,0 0-20 15,0 0 4-15,0 0-40 0,0 0-38 0,0 0-16 16,0 0-48-16,-17-8-14 0,11-1-160 0,2 8-556 16,0-4 120-16,-2 5 31 0,6 0 118 15</inkml:trace>
  <inkml:trace contextRef="#ctx0" brushRef="#br0" timeOffset="-128153.95">14458 13701 698 0,'0'0'151'0,"0"0"26"0,0 0 0 16,0 0-14-16,0 0-22 0,0-8-5 0,0 8 5 16,0 0-31-16,0 0-13 0,0 0-10 0,0 0-5 15,0 0-5-15,0 0-1 0,0 0-19 0,0 0-19 16,0 0 21-16,0 0-13 16,7 22-2-16,-6-21-14 0,2 7-7 0,0-2 13 0,0-2 3 15,1 3 4-15,-1 1-22 0,1 1-9 16,3-2 19-16,-1 1-21 0,-2 0 11 15,2-2-8-15,-2 0-6 0,-1 0 11 0,5 1-10 16,-5-1 2-16,1-2 11 0,2 2-3 0,-3-4-11 16,1 4 14-16,-1-3-11 0,-3-3 0 0,3 7 8 15,1-6 10-15,0 4 3 0,-4-5 53 16,0 0-27-16,0 7-32 0,0-7 1 0,-8 5-6 16,5-4 3-16,-4 5-12 0,1-5 9 0,-4 1-10 15,-5 2 11-15,2 2 7 0,-7-1-10 16,6 1 2-16,-6-4-9 0,2 5-6 15,4-2-5-15,-6 0-16 0,6 3-12 0,0-2 3 16,1 0-21-16,-1-1-52 0,7 2-45 0,1 0-26 16,2-3-95-16,1 1-550 0,0-3 72 15,6 4 97-15</inkml:trace>
  <inkml:trace contextRef="#ctx0" brushRef="#br0" timeOffset="-124640.48">14759 11280 598 0,'0'-7'249'0,"0"7"-75"16,-3-5-33-16,3 5 71 0,0 0-10 15,-4-7-20-15,4 7-31 0,-3-4 28 16,3 4-35-16,-3-6-83 0,-1 3-7 0,4 3-11 15,0-5 42-15,0 5-49 0,0-7 51 0,0 7-62 16,0-6 19-16,0 1-3 0,1-2-11 16,5 3 4-16,-3-4-6 0,4 0 10 0,-1 0-20 15,2-6-15-15,2 4 25 0,0-5-3 0,4 0-4 16,-1-2-8-16,2-1 15 0,5 0-10 0,0 0-5 16,5-4-8-16,5-3 2 0,4-2 1 15,-6 4-3-15,9-2 13 0,0 0 23 0,-2-2-31 16,6 2 21-16,-3-1-16 0,2 2 8 15,-2-1-17-15,4 0 14 0,1 0-25 0,2-1 15 16,-1 2-2-16,5-1-8 0,-2 0-8 16,1 2 11-16,3 2 22 0,1-1-27 0,-1 2-6 15,4-2 5-15,-1 4 3 0,1-3 6 0,3 3-6 16,-3 3 5-16,3 3-8 0,-4-4 8 0,1 1 6 16,3 3-17-16,-3-1 6 0,4 3 3 15,-1 2-6-15,3 1 14 0,1-3-19 0,0 5 16 16,2 3 4-16,1-2-12 0,-3 4-15 0,-7 0 23 15,9 3 2-15,-2-2-2 0,-1 4 2 16,-5 0-25-16,4 2 20 0,-2 1-8 16,0 0-7-16,0 2 0 0,-2 3 12 0,2-2-7 0,0 3 3 15,-4 1 4-15,7 1 1 0,-5 2 4 16,2 0 1-16,-3 1-18 0,3-1 2 16,-7 3-2-16,3-2 12 0,-2 5-2 0,-5-5 3 15,2 5 5-15,2 1-19 0,-3-2 9 0,0 1 27 16,2 1-37-16,-2 0 22 0,1 0-10 0,-2 3 2 15,-2-3 9-15,-1 4-24 0,0 0 15 16,-5 0-4-16,-2-1-1 0,1 0-4 16,-1 2-1-16,-6-2 13 0,3 4 0 0,1-3-15 0,-5 0 5 15,-3 5 0-15,1-4 0 0,-1-2-1 16,4 4-1-16,-4 1-1 0,-3-6 8 16,-7-2 10-16,10 7-7 0,-6-6-16 0,0-1 8 15,-5 0 23-15,5 0-13 0,-7 0-5 0,6 0-8 16,4 10-2-16,-7-5 2 0,-3-5 8 0,3 2 0 15,-3-2 0-15,2 0 3 0,-4 4 7 16,1-3-23-16,1 2 24 0,-4-3-4 0,3 5-2 16,-2-3 1-16,-4 1-14 0,3 2 13 0,0 0 3 15,-3 0-8-15,0-1-5 0,-1-1-1 16,-2 0 6-16,-1 1-5 0,4 2 8 16,-6-5 2-16,2 3-5 0,0 1-5 0,0 4 0 15,-2-8 2-15,-1 8 3 0,-1-1 10 0,-2 2-22 0,0 3 14 16,0-3 14-16,-1 4-6 0,0-3-13 15,-6 12 6-15,0-10-1 0,3-3 1 16,-7 11 10-16,1-4-8 0,-4-2-8 0,3-5 6 16,-6 4 22-16,2-2-17 0,-2 2-21 0,-4-3 18 15,-3 0 8-15,2 2-31 0,-5-1 16 16,2 1-11-16,-3-4 3 0,-3 3 5 0,0-6 0 16,3 4-8-16,-3-6 5 0,0 3 8 0,4-4-3 15,2-6 11-15,4-4-18 0,1 3 12 0,-2-3 4 16,-2-1-17-16,3 1-7 0,0-2 18 15,1-1-7-15,-2-2 4 0,1 3 11 16,0-4-13-16,4-1 5 0,-1-1-5 0,0-2 5 16,-2 4-11-16,2-1 6 0,-2-3-20 0,1 3-1 15,-1-3-5-15,-1-1 8 0,0 1 0 16,3 1-5-16,-2-3 5 0,-1 1 13 0,-3-2-6 16,2 3 27-16,-2-1-22 0,0-2-1 0,-1 0-9 15,1 2 24-15,-11-1-16 0,8-1 21 16,-5 2-13-16,-2-1-1 0,3-2-4 0,3 1 10 15,-6 2 8-15,6-4 0 0,3 3-8 0,-9-4 2 16,6 4 3-16,1-2 18 0,2 0-20 0,-2-1 4 16,5 1-22-16,-2 0 18 0,3-2 7 15,4 2-2-15,2-2 2 0,-3 0-8 0,2 3 6 16,1-3-5-16,2-1 2 0,1 4 0 16,2-4-5-16,-1 0 25 0,4-1-14 0,-4 2 7 15,7 2 12-15,-3-3-22 0,3 0-8 16,0 1 5-16,7-2 16 0,-13 0-14 0,6 2 14 15,7-2-3-15,-11 2-11 0,11-2-4 0,-7 1 17 16,7-1-9-16,-9 2 19 0,9-2-22 0,-11 0-3 16,11 0-2-16,-13 0 10 0,13 0-6 15,-10 4 3-15,10-4-20 0,-10 0 13 0,10 0 4 16,-11 2-4-16,11-2 15 0,-10 1-13 0,10-1-10 16,-7 1 7-16,7-1-2 0,-11 0 0 15,11 0 8-15,0 0-3 0,-10 0-7 0,10 0 15 16,0 0 2-16,0 0-5 0,-10 0-7 0,10 0-1 15,0 0-2-15,0 0-2 0,0 0 4 16,0 0-2-16,0 0-2 0,0 0 9 16,0 0-22-16,0 0 0 0,0 0-26 0,0 0 2 15,-10 2-40-15,10-2 15 0,0 0-49 0,0 0-22 16,0 0-29-16,-1-4-161 0,1 4-464 0,0 0 73 16,0-6 71-16</inkml:trace>
  <inkml:trace contextRef="#ctx0" brushRef="#br0" timeOffset="-124161.09">17327 13683 749 0,'0'0'290'0,"0"0"-29"0,-3-7-31 0,3 7-10 15,0 0-17-15,0 0 12 0,0-8-29 0,0 8-9 16,0 0-36-16,0 0-6 0,0 0-12 15,0 0-33-15,0 0-3 0,0 0 5 0,0 0-7 16,0 0-11-16,0 0-3 0,-15 15-4 0,9-8-23 16,-1 0-1-16,-1-1-10 0,2 0 11 15,2 1-8-15,-5 1-6 0,1 1 1 0,-2-2-10 16,3 0-6-16,1 1 13 0,-2-5-5 16,2 5 0-16,-1-3-7 0,1-2 9 0,2 1-15 15,-2 1 6-15,1-5 7 0,5 0 7 16,-7 7 1-16,7-7-5 0,-6 1 33 0,6-1-52 15,0 0 11-15,0 0-5 0,0 0-8 0,0 0 3 16,0 0 0-16,0 0 7 0,0 0-23 0,0 0 24 16,16-8-6-16,-16 8-10 0,15 0-3 15,-5 1 1-15,4 2 7 0,-4 1 5 0,3-4-7 16,4 7 7-16,-3-2-5 0,3 0 8 16,-2 3-11-16,1-2 6 0,2 0-11 0,-2 3-2 15,-2 1-7-15,3-1-9 0,-3 1-22 16,0-2 17-16,3 2-28 0,-4 2-5 0,0-2-30 15,-2 0-26-15,-1-2-31 0,-3 1-64 0,1-1-13 16,-2 2-74-16,-2-3-496 0,2-1 30 16,-3-4 72-16,0 5 82 0</inkml:trace>
  <inkml:trace contextRef="#ctx0" brushRef="#br0" timeOffset="-103590.31">15060 12908 391 0,'0'0'141'0,"3"-6"2"0,-3 6-25 0,3-5 28 16,-3 5-28-16,1-6-90 0,-1 6 102 0,0 0-61 16,3-7 49-16,-3 7 10 0,0-4 23 15,0 4-41-15,0-5-25 0,0 5 15 0,0 0-39 16,0-9 3-16,0 9 26 0,0 0-29 0,0 0 31 15,3-4-10-15,-3 4-10 16,0 0-8-16,0 0-31 0,0 0 5 0,0 0-4 16,0 0-11-16,0 0 2 0,0 0 1 0,0 0-8 15,0 0 5-15,-23 11 5 0,12-3-18 0,1 0 29 16,-3 0-24-16,-1 1 18 0,0 1-15 16,0 0-13-16,1-2 3 0,-1 1-23 0,1 3 4 15,3-2-40-15,-1-3-36 0,1 1-43 0,0 1-9 16,5-2 14-16,-1-1-16 0,0 0-110 15,5-2-491-15,1-1 79 0</inkml:trace>
  <inkml:trace contextRef="#ctx0" brushRef="#br0" timeOffset="-103249.72">15388 12921 568 0,'0'0'212'0,"0"0"-56"0,0 0-33 16,-23-5 8-16,23 5-8 0,0 0 12 0,-18 5-12 15,11-3-33-15,-3 0 15 0,0 0-16 0,0 4-14 16,3-6 1-16,-7 7-9 0,4-4-34 16,0 4 18-16,-1-1-20 0,-2-3 15 0,3 4-18 15,2-1 0-15,-2 2-17 0,0-4-22 0,-1 3-17 16,2 2 21-16,2-3-65 0,-3 2-36 16,2-1-22-16,2-1-49 0,2 4-21 0,-5-6-10 15,8 5-448-15,-2-4 36 0</inkml:trace>
  <inkml:trace contextRef="#ctx0" brushRef="#br0" timeOffset="-102913.58">15641 12964 732 0,'-6'9'199'16,"6"-9"16"-16,-8 7-41 0,2-4 11 0,-1-2-22 16,0 6-12-16,1-1-2 0,-5-1-13 0,4 1-3 15,-3 2-36-15,2-2-23 0,-1-1 8 16,-1 1-8-16,-1 2 6 0,4-1-14 0,-3 0-15 15,0-4-7-15,3 5-13 0,-3-2-21 0,3-1-20 16,1 1-26-16,1 1-44 0,2-6-58 0,-1 9-41 16,1-5-31-16,3-5-48 0,0 3-472 15,3 2 83-15</inkml:trace>
  <inkml:trace contextRef="#ctx0" brushRef="#br0" timeOffset="-102619.85">16017 13001 534 0,'0'0'259'0,"0"0"-29"16,0 0 8-16,0 0-40 0,0 0-1 15,0 0-31-15,-21 8-20 0,11-2-13 0,1-3 5 16,-2 2-25-16,1-1-6 0,-1 2-12 16,-3 2-13-16,1-1 0 0,-1 0-26 0,1-3 3 15,0 3-8-15,1 2-23 0,-1-1 16 0,2-1-39 16,1 0-15-16,1-2-16 0,5 5-56 16,-4-4 6-16,2 2-37 0,3-1-115 0,-1-3 16 15,4 0-561-15,1 2 117 0,-1-6 6 0</inkml:trace>
  <inkml:trace contextRef="#ctx0" brushRef="#br0" timeOffset="-102300.91">16335 13030 742 0,'0'0'271'0,"0"0"-23"0,7-4-7 16,-7 4-36-16,0 0-26 0,0 0-41 0,0 0 16 0,0 0-16 15,-21 7-20-15,12-1-8 16,1-4-8-16,-2 3-25 0,0-1-3 0,-1 2-10 0,1 0-10 16,-3-2 10-16,-1 6-18 0,1-3 15 15,1 1-20-15,-1 2-28 0,0-2 0 0,2-1-8 16,-2 3-43-16,6-3-21 0,-4-1-5 15,5-2-97-15,-1 4 2 0,1-4-118 0,6 0-498 16,-1 3 58-16,-3-5 85 0</inkml:trace>
  <inkml:trace contextRef="#ctx0" brushRef="#br0" timeOffset="-102052.83">16647 13080 796 0,'-11'3'212'0,"4"1"-12"0,-3 0-16 16,-1 3-18-16,1 0-4 0,0-3-29 0,-1 3 0 15,-2 3-10-15,3-3-21 0,-4 1-25 16,4 1 12-16,2-3-30 0,-1 2-15 0,2-4-47 15,0 4-40-15,1-1-57 0,1-1-8 0,2-4-14 16,0 4-81-16,3-2-554 16,0 0 117-16</inkml:trace>
  <inkml:trace contextRef="#ctx0" brushRef="#br0" timeOffset="-101805.49">16998 13108 831 0,'-21'13'254'0,"12"-9"-31"0,2 1-21 0,-4-2-13 0,1 4-28 16,-3-1-12-16,2-1-8 15,-2 2-34-15,-1 1 8 0,0 1-12 0,1-1-24 16,2 0-10-16,-2-1-46 0,2 1-13 0,1-5-43 15,3 4-46-15,1-1-44 0,-2-1-46 16,5 1-64-16,0-5-473 0,3 5 45 0,0-6 39 16</inkml:trace>
  <inkml:trace contextRef="#ctx0" brushRef="#br0" timeOffset="-101542.11">17402 13109 627 0,'0'0'212'0,"0"0"-33"16,0 0-25-16,0 0-1 0,0 0-17 0,0 0-8 16,-31 7-28-16,24-5 2 0,1 3-10 15,-5-2-15-15,4 2 5 0,0-2-18 0,-2 4 3 16,-2-2-8-16,1 0-1 0,-1 2-14 0,4-1-24 15,-3-4-9-15,0 8-14 0,-1-3-17 16,1 1-26-16,1-2-29 0,-2-1-35 16,4 2-128-16,0 0 74 0,1 2-560 0,1-4 110 15</inkml:trace>
  <inkml:trace contextRef="#ctx0" brushRef="#br0" timeOffset="-101290.66">17700 13073 819 0,'-32'10'250'0,"-1"3"-81"0,-3-1-5 15,-11 7 59-15,-8 5-13 0,-13 1-39 16,0 7-66-16,-14 3-166 0,-4 5-697 0,-3-1 85 16,-3-3 61-16</inkml:trace>
  <inkml:trace contextRef="#ctx0" brushRef="#br0" timeOffset="-97789.98">14865 13568 463 0,'0'-3'225'0,"1"-4"-15"0,-1 7-51 15,-1-10 17-15,1 3-27 0,0 5-6 16,0-4 11-16,0 6-26 0,-3-11-16 0,3 5 3 16,0-1-2-16,-4 4-21 0,1-2-7 0,3 0-19 15,0 5 8-15,-4-9-30 0,1 5 12 16,0 1-4-16,3 3 1 0,-7-7-14 0,4 5 7 15,3 2-13-15,-14-3-2 0,14 3-1 0,-14 4-17 16,3 0 18-16,1 1-5 0,-3 1-21 16,-4 3 7-16,4 1-12 0,-2 0 18 15,-1 7-5-15,-2-3 8 0,2 4-14 0,-2 0-4 16,0 7-1-16,-1-3 14 0,1 3-14 0,2 0-7 16,-5 11 15-16,-3 3-2 0,4-3 0 15,2-4-3-15,-2 4 0 0,6-4 8 0,-7 10-21 16,5-3 16-16,-5-2-3 0,3 3 8 0,5-6-6 15,-5 6 14-15,5-7-13 0,0-5-3 16,2 2 2-16,4-3 6 0,-5-2 3 0,4 0-16 16,1 0 10-16,1-1-8 0,2-2 6 0,1-1 5 15,0 4-13-15,-2-2-13 0,5-3 36 16,0 0-15-16,-3-1-6 0,6-1 9 0,-3 0-14 16,5-3 6-16,-2 2-11 0,0 1 13 0,1-3 0 15,2 2-7-15,1-2 20 0,1 1 5 0,1-4-34 16,-2 3 14-16,0-1 10 15,3-3-26-15,0 2 13 0,0-2-3 0,1-2 16 16,2 0-5-16,-3-1 30 0,-2-1-5 0,2-1 1 16,0-2 22-16,1 2-30 0,-1-4-106 15,0-2 44-15,4 0 6 0,-1 0 4 0,4-2-5 16,-3-4 26-16,4 2-10 0,1-5-3 0,-1-3 10 16,3-1 65-16,6-3-14 0,-4-5 3 0,1 3 21 15,10-14-26-15,0 5 7 0,0-6-9 16,-3 1 4-16,4-1-2 0,-4 1-7 0,0-3 6 15,0 6-16-15,-5-2-1 0,-2 5-3 0,-6 2-5 16,-1 1 19-16,0-2-1 0,-1 0 5 16,-1 0-22-16,-2 0-1 0,1-3 11 15,-1 1 2-15,-2-2-3 0,-4 2-4 0,3-4 2 16,-3 5-15-16,3-5 2 0,-6 3 0 0,5-2 0 16,-2 1-5-16,-3-2 16 0,3 4-16 15,-4-4-2-15,1-1-6 0,-1-3 6 0,0 10 4 16,1-2 9-16,-4 0-11 0,3 2 0 0,-3 4 8 15,0-4-1-15,0 6-14 0,-3-2 17 0,0 3-7 16,2-1-18-16,-2 1 15 0,0 2 8 16,-1-2-11-16,-2 3-2 0,1-1 10 15,-4 1-4-15,2 2 4 0,0 1-13 0,-3 1 11 0,3-1 0 16,0 3-11-16,1 1 3 16,-2-2-5-16,1 6 0 0,1 0 18 0,-1-3-8 15,0 3-10-15,3-2-3 0,-3 6 3 0,1-2 2 16,0-3-22-16,6 5 2 0,-11-1-18 0,11 1 12 15,0 0-29-15,0 0-37 0,-14 6-23 16,14-6-51-16,-6 2-105 0,-5 5-84 0,15-4-476 16,-4-3 84-16,7 7 74 0,2-7 59 0</inkml:trace>
  <inkml:trace contextRef="#ctx0" brushRef="#br0" timeOffset="-97287.4">15620 12925 112 0,'0'0'-8'0,"0"0"49"0,7 16-46 0,-7-16-43 0</inkml:trace>
  <inkml:trace contextRef="#ctx0" brushRef="#br0" timeOffset="-87200.65">15211 12025 391 0,'0'0'133'0,"0"0"-7"0,-7 14-52 16,4-6-69-16,-5-3-82 0,1 14-542 0</inkml:trace>
  <inkml:trace contextRef="#ctx0" brushRef="#br0" timeOffset="-86577.2">13617 12258 476 0,'-3'-7'209'0,"0"-3"-29"0,2 8-1 0,-2-4 0 0,3 6-94 15,-3-7-50-15,0 4 42 0,3 3 8 0,0-7-9 16,0 7-22-16,0 0 5 0,-5-2-8 16,5 2-28-16,-3-6 31 0,3 6-21 0,0 0-12 15,0 0 4-15,0 0-12 0,0 0 5 0,0 0 8 16,24 8-16-16,-14-1-2 0,5-3 17 0,5 2-7 16,4 2-10-16,11-1 12 0,2 1 1 15,21 2-11-15,-1-1 13 0,5-1-10 16,1 0 10-16,1 2-3 0,-2 0-7 0,2 0 13 0,-5 2-8 15,-2-4-13-15,-5 2 13 16,-4-3-8-16,-11 1 67 0,1-1 7 0,-4 0-25 16,-4-3-5-16,-2 3-6 0,-1 0-14 0,-5 1 12 15,0-5-8-15,-4 4-2 0,-1-2 15 0,-6-1-18 16,2-2 8-16,1 4-7 0,-4-5-16 16,0 5 15-16,-3-5-10 0,0 1-8 0,0 2 11 15,-7-4-29-15,10 4 24 0,-6-4 2 0,-4 0-15 16,7 4-19-16,-7-4-12 15,0 0-54-15,0 0-63 0,0 0-16 0,0 0-100 0,0 0-535 16,0 0 82-16,0 0 43 0</inkml:trace>
  <inkml:trace contextRef="#ctx0" brushRef="#br0" timeOffset="-86257.4">14608 12283 783 0,'0'-6'243'0,"0"6"-8"0,0 0-32 0,-3-4-9 0,3 4-35 15,0 0-11-15,0 0-20 0,0 0-10 0,0 0-13 16,0 0-28-16,0 0 2 0,0 0 1 16,4 18-24-16,-1-11-18 0,4 3-63 15,-6-2 14-15,5 2-1 0,1 0-11 0,-1 4 2 16,2-5 1-16,-1 5 12 0,2-4-10 0,1 3 15 15,-2-3-7-15,-2-1 3 0,1-2 1 16,0 1 1-16,0-4 10 0,-4 3 16 0,1-2-13 16,-1 0 86-16,-6 0 29 0,-4 1-15 0,-14 4-21 15,-24 9-13-15,-32 11-46 0,-19 5-64 16,-42 2-176-16,-8 18-600 0,-15-5 65 0,-13-1 79 16</inkml:trace>
  <inkml:trace contextRef="#ctx0" brushRef="#br0" timeOffset="-84599.23">13682 13233 555 0,'-3'8'220'16,"3"-2"-43"-16,0-6-24 0,7 11 32 15,3-7-47-15,0 0-64 0,3 5 67 0,11-1-31 16,1 0 5-16,6 1 13 0,6-1-28 0,18 2 7 16,0 5-17-16,0-5-11 0,-1 3-17 15,0-3 17-15,-9 0-7 0,-7-2-18 16,-1 1-14-16,-2-1 7 0,-1 0-12 0,-4-1 6 15,-2 2-5-15,-4-3-3 0,0 0-7 0,-4-2-8 16,-2 2 8-16,-2-2-1 0,-2 0-9 16,-1-1 22-16,-2-2-41 0,-1 4 32 0,-3-3-4 15,0-2-20-15,3 2-5 0,-6 2 8 0,-4-4 15 16,0 0-28-16,10 1 7 0,-10-1-35 16,0 0-8-16,0 0-36 0,0 0-74 0,10-7-43 15,-10 7-21-15,0-2-251 0,0-4-271 0,0 3 89 16</inkml:trace>
  <inkml:trace contextRef="#ctx0" brushRef="#br0" timeOffset="-84346.97">14454 13351 647 0,'0'0'172'0,"0"0"-19"0,-6-4 14 16,6 4-14-16,0 0-7 0,0 0-33 0,0 0 2 15,-3-6-23-15,3 6 0 0,0 0-25 0,0 0-26 16,0 0 10-16,0 0-3 0,0 0-1 16,0 0-17-16,0 0 19 0,0 0-16 0,6 17 3 15,-6-17 2-15,-3 6-7 0,-4-2 0 16,-3 4 23-16,-17 7 28 0,-18 3-31 16,-23 13-18-16,-15 2-20 0,-6 2-80 0,-40 15-120 15,-17-7-94-15,-8 12-472 0,-5-3 72 0,-4-5 88 16</inkml:trace>
  <inkml:trace contextRef="#ctx0" brushRef="#br0" timeOffset="-82938.64">19053 13897 432 0,'10'-6'195'0,"0"6"4"16,-2-2 24-16,-2 0 0 0,-6 2 2 0,7-4-15 15,-7 4-28-15,6 0-39 0,-6 0 5 0,0 0-4 16,0 0-19-16,0 0-33 0,0 0 3 15,0 0-11-15,-27 15-14 0,7-5 11 0,-1 0-9 16,-9 5-10-16,-19 3-11 0,-1-1 8 16,-9 4-8-16,-17-2 5 0,-1-1-12 0,-3 2 7 15,2-4-31-15,-4-2 6 0,14-1-13 16,-4-4 12-16,3 1 11 0,1-3-8 0,6-1 0 16,1-1 6-16,14 0-6 0,9-3-10 0,7-2-3 15,7 0 21-15,3 1-33 0,4-1-21 16,1-1-51-16,9 1-8 0,3-2-23 0,4 2-59 15,0 0-74-15,11-7-606 0,2 5 81 0,-2-2 75 16,2 2 40-16</inkml:trace>
  <inkml:trace contextRef="#ctx0" brushRef="#br0" timeOffset="-82549.02">18103 14016 470 0,'-21'10'182'0,"0"1"-18"0,1-2-21 0,2 0-2 16,-6 0-26-16,1-1 1 0,-1 3-24 0,-3-3 0 15,3 0-5-15,-1 1 8 0,2-1-26 16,2 0-16-16,1-1 4 0,6-1 2 0,0-2-8 16,1 1-15-16,3-2-6 0,2 1 11 15,-1-1-18-15,5-1 6 0,4-2-12 0,-7 1 1 16,7-1 18-16,0 0-13 0,0 0 16 0,14 6 35 16,-14-6-56-16,21 0-16 0,-8 1 26 15,4-1-12-15,-3 0-8 0,3 2 4 0,0 2 1 16,3-2 13-16,1 2-21 0,3 1 13 15,-4 3-3-15,1 4-7 0,3 1-6 0,0 4-48 16,0 6-118-16,-7 1-191 0,3 1-380 16,-2 0 59-16</inkml:trace>
  <inkml:trace contextRef="#ctx0" brushRef="#br0" timeOffset="-55508.06">11282 8900 332 0,'3'-7'162'0,"-3"7"-14"0,0 0-7 15,0 0 35-15,0-6-35 0,0 6-85 0,0 0 75 16,0 0 0-16,0 0-16 0,0-5-8 15,0 5-9-15,0 0-17 0,0 0-4 16,0-7 8-16,0 7-3 0,0 0-8 0,0-7 0 0,0 7-15 16,0 0-74-16,-3-6 4 15,3 6-7-15,0-5 18 0,0 5 3 0,-3-6 12 16,3 6 16-16,-4-4-31 0,4 4-13 0,-3-10 21 16,0 6 18-16,0-3-11 0,-1 5-13 0,-3-4 1 15,3 0-3-15,-2 0 10 0,2 0-17 16,-5-1 12-16,1-3 28 0,1 2-20 0,1 1-16 15,-4-3 3-15,2 3 3 0,-2-1 7 0,0 0 5 16,0-1-17-16,-1 1 15 0,-1 2-26 0,0 0 18 16,-1-1 10-16,-1-1 16 15,1 0-23-15,-1 1-11 0,0 3 3 0,-2 0-15 16,1-3 22-16,-5 3-14 0,6-2 20 0,-7 5-1 16,5-6-4-16,-5 5-26 0,0-3 3 0,1 2 5 15,0 1 12-15,-4-3 19 0,4 4-16 16,-1-2-3-16,-3-1-15 0,0 4 3 0,1 0 23 15,1-3-13-15,-2 3-3 0,0 0 3 0,1 0 11 16,-4 1-22-16,3 1 19 0,2-2-3 16,-1 4 5-16,-1-1-4 0,3-2-19 0,0 4 20 15,2-3-17-15,-2 0 8 0,0 3 9 0,1-2-2 16,3 1 6-16,-3 0-24 0,2 2 13 0,2-2-10 16,1 3 20-16,-2-1-15 0,0-2-5 15,0 5 2-15,1-2-2 0,1 0-6 16,2 4 14-16,-5 2 2 0,5-3-3 0,-5 2-2 15,2-1 8-15,2-1-9 0,0 0 1 0,0 2 21 16,1-1-1-16,0 0-15 0,-1 2-5 16,0 3 28-16,-3-4-23 0,4 3-3 0,-1-1 6 15,3 1 10-15,-1-2-16 0,1 2-10 0,0 3 13 16,2-3-2-16,1 1-3 0,1-3 18 0,-3 6-8 16,7-3-10-16,-5-1-3 0,2 4 18 15,2-3-2-15,1 2-3 0,0-1-10 0,3 1-5 16,-4 0 7-16,4-1 16 0,1 1 2 0,-1 3-12 15,3-2-6-15,0-1 1 0,0 3 14 16,-2 0 1-16,5 2-8 0,-3 1-10 16,5 0 5-16,-4-4 0 0,2 4-10 0,1-1 10 15,2-3-5-15,-1 2 10 0,-1-4-2 0,3 3 4 16,0-2-9-16,0 0 4 0,0-1-4 16,1 3 9-16,0-4 4 0,1 0-6 0,0 0-5 15,4-1-8-15,-5 1 11 0,5 0 9 0,-1-2-22 16,1-2 23-16,-1 2-34 0,4-1 24 0,2-3 15 15,3 4-5-15,-4-5-29 0,7 4 9 16,-2-3 17-16,5-3-13 0,-5 2-4 0,6-2 37 16,2 1-22-16,-5-2-13 0,6 1 8 15,-3-4 2-15,-1 0-10 0,2-2 5 0,-2 2 20 16,1-3-20-16,0 0 3 0,-1 1-16 16,1-2 20-16,0 0 9 0,0-3 22 0,-1 2-30 15,1-5-8-15,-3 5 20 0,3-6-17 0,-1 2 22 16,5-2-14-16,2-2 9 0,-3-2-10 0,0 1-2 15,4 2 7-15,-7-4-17 0,6 3 22 16,-6-5-17-16,3 0 2 0,0 3 21 0,-3-4-16 16,13-3 3-16,-5-4-11 0,-6 5 11 0,-5-1 5 15,-1 1-28-15,-4-6 0 0,2 3 33 16,-1-2-29-16,-3 2-6 0,-2-3 17 0,-1 2 20 16,-4-2-20-16,3-1 13 0,-4-1 23 0,-2 1-23 15,-4 4 8-15,-1-3-24 0,-2-2 1 16,2 3 2-16,-6 2 5 0,0-3 8 15,0-2-25-15,-3 0 22 0,-1 0 5 0,-2 0-12 16,-4 0-16-16,-1-3 26 0,-5 3 0 0,1-3-8 16,-1 3-4-16,-5 3 4 0,0-2 10 0,-6-7-15 15,3 7 13-15,-10-4-2 0,10 6-3 16,3 4-8-16,-3 0 5 0,4 1 5 0,3 2-17 16,0 0 20-16,-3 5-18 0,9-2-39 0,-3 0 116 15,1 3-16-15,2 0 11 0,1 1-41 0,1 2 10 16,1 0-3-16,1 0-7 0,0 0 10 15,1 2-10-15,-1-1-8 0,3 1-11 0,-3-1 4 16,7 5-9-16,-10-1-1 0,1 0-45 0,9 1-4 16,-18 2-24-16,8 4-53 0,-4-2-57 15,0 3-120-15,-20 3-115 0,17 3-407 16,-4-4 133-16,1-1 84 0</inkml:trace>
  <inkml:trace contextRef="#ctx0" brushRef="#br0" timeOffset="-54771.3">8113 9631 496 0,'0'0'200'0,"0"0"-11"0,0 0-20 0,0 0-13 0,0 0-10 16,0 0-8-16,0 0-10 0,-3 7-15 16,3-7-13-16,0 0 12 0,7 9-9 0,-3-5 4 15,-4-4-20-15,6 6-5 0,-2-3-15 0,-1 0 20 16,-3-3-10-16,7 5-18 0,0-4-13 16,-3 2 0-16,-4-3 5 0,13 0 3 0,-3 0-11 15,-2-4-7-15,4-1-82 0,3-1 23 0,-5-1-8 16,3-3 6-16,1-4 4 0,0 4 13 0,0-5-2 15,-1 2-10-15,1-1 17 0,-4 0 3 16,0 1-10-16,-4 1 5 0,2 2 2 16,-5 1-7-16,1 0-8 0,-4 2 21 0,3 0-11 0,-6 1 0 15,3 6-10-15,-10-4 0 0,-1 4 6 16,1 0 17-16,-4 4-18 0,0 2-5 16,-3 2 10-16,0 1 3 0,0 5-20 0,0-2 32 15,0 3-9-15,3 2-6 0,1 0 5 0,2-1 3 16,2 7-7-16,5-6 14 0,0 0 4 15,4 1 17-15,4 3-15 0,0-5-18 0,6 3 15 16,0-2-3-16,4-3 6 0,2-1 3 0,2 1-24 16,2-3-13-16,0-4-25 0,1 3 5 0,0-4-92 15,2-4-79-15,-5 0-47 0,3 2-442 16,-2-3 56-16</inkml:trace>
  <inkml:trace contextRef="#ctx0" brushRef="#br0" timeOffset="-54443.81">8596 9585 670 0,'0'-4'256'0,"0"4"-51"0,3-6 5 0,-3 6-26 0,0-7-7 16,0 7-29-16,0 0-20 0,0 0-10 16,0 0-26-16,0 0 8 0,0 0-21 0,0 0 1 15,6 18-16-15,-5-7-6 0,3-1-11 0,-1 1-4 16,-3 3 3-16,3-3 5 0,1 4-20 0,-4-1 5 15,3-3-5-15,0 3-6 16,-2-3-2-16,1-1 3 0,2-2 2 0,-4 1 3 0,3-1-6 16,1-1 26-16,-3-6-28 0,2 4 18 0,-3-5-18 15,0 0-7-15,16-13 12 0,-9 3 5 16,4 1 6-16,-4-5-16 0,3 1 15 16,0-1-25-16,0-1 0 0,0 3 2 0,1-1-7 15,-4 2 2-15,-1 3-18 0,1-1-7 0,0 1-26 16,0 1-64-16,0 1-13 0,-4 5-53 15,-3 1-85-15,4-5-92 0,-4 5-410 0,0 0 39 16,3 13 81-16</inkml:trace>
  <inkml:trace contextRef="#ctx0" brushRef="#br0" timeOffset="-53780.32">8828 9686 627 0,'7'-10'274'0,"3"2"-24"0,-6-2-37 0,3 3-8 16,-1 5-26-16,-2-4-26 0,2 3-2 16,1-4-15-16,-3 5-13 0,3-3-21 0,-3 1 6 15,2 0-31-15,0 1-11 0,-2-1 8 0,3 1-12 16,-3-2 7-16,-4 5-13 0,7-3-15 16,-4 0 3-16,-3 3 15 0,6-4-3 0,-5-1-10 15,-1 5 18-15,2-6 2 0,-2 6-17 0,0-7 2 16,0 7-2-16,0 0 7 0,-3-7-7 15,3 7 2-15,-9-2-18 0,9 2-2 16,0 0-3-16,-22 2-5 0,12 4-12 0,1-2 1 16,-2 3 14-16,1 1-13 0,0 0 0 0,-1 6 2 15,4-3-15-15,-2 4 5 0,5 1-15 16,-3 2-8-16,6 0-18 0,1 0-20 0,1 2-36 16,2-2-34-16,8 1-20 0,-1-5-12 0,4-3-4 15,2-3-12-15,-1-1 0 0,4 0 23 0,-1-4 26 16,2-5-6-16,-2-3 39 0,3 1 31 15,1-3 22-15,-1 0 37 0,-3-4 55 0,-2 4-27 16,2-2 35-16,-5 0 19 0,1 2 37 0,-4-2 17 16,0 1 4-16,-2 1-15 0,-2 5 12 15,1-4-25-15,-3 1-10 0,2 0-8 16,-3 3-12-16,1-3-3 0,-4 5-1 0,0 0-19 16,4-4-16-16,-4 4 5 0,0 0 7 0,0 0-17 15,0 0-13-15,0 0 28 0,0 0-38 16,-3 18-2-16,3-15-6 0,0 4-13 0,3-1 13 15,-3-2-25-15,0 2 7 0,3-3 13 0,0 4-10 16,1-5 12-16,2 1-7 0,-6-3 10 0,11 0-5 16,-11 0 13-16,17-7-11 0,-3-1-2 15,-1-2-5-15,0-3 13 0,5-4 15 16,-1 7 10-16,-3-5 21 0,4 0-18 0,1 1-16 16,-5 0-25-16,-4 6 28 0,0-1 5 15,-2 1-7-15,2 1-6 0,-4 3 6 0,1 0-14 16,1 2 11-16,-2-1-2 0,-6 3-6 0,14 5-5 15,-4-1 21-15,0 2-16 0,0 6 0 0,4-1 0 16,0 6 11-16,6 5-13 0,11 6-1 16,3 3-4-16,4-4-24 0,3 4-50 0,13-5-80 15,-5-1-282-15,9-2-481 0,4-7 95 0,2-6 110 16,5-6 59-16</inkml:trace>
  <inkml:trace contextRef="#ctx0" brushRef="#br0" timeOffset="-52841.92">12817 8843 619 0,'-3'-8'207'15,"3"-1"-20"-15,-3 1-31 0,-1 2 11 0,1-3-24 16,0 0-10-16,-5 2-18 0,1 1-23 0,1 0 6 16,-4-1-14-16,-4 1 1 0,0 2-11 15,-3 3-18-15,-3 0-5 0,-4-2 1 0,-4 7 12 16,-2-3-21-16,-7 3-10 0,-2 2 8 0,2 2-15 15,-1-1-8-15,-13 7 23 0,3 0-21 0,11 0 11 16,2-3-13-16,-9 10-5 16,10-3-6-16,6 0 1 0,-9 5-3 0,10-2 21 15,-4 10-6-15,7-6-12 0,7-2-8 0,-1 4 5 16,1-2 16-16,4 4-9 0,3-1-1 16,2 3 1-16,1-1-7 0,1-4 6 0,3 5 32 15,3-2-40-15,3-1-8 0,3 4 23 0,-2-2 5 16,7 1-13-16,-1-2 10 0,7-4-17 0,3 0 20 15,1-4-5-15,6-2 20 0,14 4-20 16,4-7 33-16,3 1-2 0,6-7-13 0,-6-5 2 16,-3-3 3-16,2-2-10 0,-2-2-3 0,13-5-2 15,-3-3 15-15,-1-5 0 16,-2-1-31-16,-1-1 5 0,-4-4 11 0,-2-4-19 16,-1-4 16-16,-3 1-15 0,1-4 2 0,-5-2 1 15,-3-4 4-15,-3 1 0 0,-4-1-7 0,-2 2 18 16,-9 4-11-16,-5 1 0 0,-4 6-7 15,-4 0-5-15,-3 0-6 0,-3 3 8 0,-4 0 13 16,-4 1-10-16,-2 0-16 0,-4 6 3 16,-3-3 18-16,-1 6-29 0,3-1 6 15,-2 6-5-15,-1 2-1 0,1 0 4 0,3 4-4 16,0 2-4-16,0 4-3 0,0-1-11 0,0 4-12 16,3 0-23-16,1 6-2 0,6-3-47 0,-1 6-23 15,-1-2-64-15,-1 2-145 0,13 1-426 16,3-5 59-16,1-1 103 0</inkml:trace>
  <inkml:trace contextRef="#ctx0" brushRef="#br0" timeOffset="-52437.06">13122 9193 911 0,'0'0'258'0,"-7"-2"-15"0,7 2-22 0,0 0-17 0,0 0-14 0,0 0-24 0,0 0-33 0,31-1-2 0,-10-2-6 15,8 1-12-15,6 0-6 0,9 0-14 0,18-5-14 16,3 1-5-16,6-4-7 0,15 1-8 0,6-4-6 16,0-1 1-16,4 0 0 0,0-1-13 0,0-3 7 15,0-1-7-15,-4 0-20 0,-2-2 4 16,2-2-76-16,-8-1 0 0,2 2 13 0,-7 0 7 15,-1-2-5-15,-19 8 8 0,2-1-13 0,-6 0 15 16,-4 2 8-16,-13 4 3 0,-7 1 2 16,-7 3 11-16,-4-1 2 0,-3 2 15 15,0 3-17-15,-6-3 7 0,2 3-10 0,-3-1 2 16,-2 2 3-16,1 1 0 0,-5-2 3 0,-4 3-6 16,0 0-5-16,0 0-5 0,0 0 8 0,0 0-13 15,0 0 1-15,0 0-19 0,0 0-8 16,-21 9-38-16,14-7-43 0,0 6 7 0,-2-5-46 15,1 4-66-15,-2-2 25 0,-3-3-117 0,5 1-416 16,2 4 86-16</inkml:trace>
  <inkml:trace contextRef="#ctx0" brushRef="#br0" timeOffset="-51996.61">15245 8493 767 0,'0'0'318'0,"-4"-3"-42"0,1-1-7 0,3 4-54 0,0 0-15 16,-18 1-24-16,18-1-20 0,-16 7-5 15,5 0-15-15,1 2-16 0,0 0-15 0,-1 4-10 16,1-2-8-16,0 4-10 0,0-2-18 15,3 1 0-15,0 2-6 0,1-1 6 0,2 0-8 16,0-3-10-16,4 1 3 0,0-1-21 16,0-4 3-16,7 3 9 0,-3-1-24 0,3-4 9 15,2 2 6-15,2-1 7 0,2-6-10 0,-3 4 3 16,2-7-1-16,1-2 1 0,4 4 7 0,-4-8-10 16,5 1-5-16,-2-3-8 0,-1 2 24 15,-2-3-9-15,4-3-4 0,-7 3 9 0,0-5 4 16,1 5-9-16,-4-3 16 0,-1 5-15 0,-2-5-13 15,-4 4-3-15,0 0-5 0,-3-2-5 16,-1 5 3-16,-2-2-1 0,-4 4 1 0,-1-1 7 16,-3 4-2-16,0-4-3 0,1 6-8 15,-1 0-22-15,1 0 4 0,3 0-15 0,-4 1-2 16,4 4-24-16,0-3-22 0,2 4-26 16,1-2-59-16,1 3-8 0,2-7-176 0,4 1-497 15,0-1 82-15,0 0 57 0,0 0 127 0</inkml:trace>
  <inkml:trace contextRef="#ctx0" brushRef="#br0" timeOffset="-51515.28">15842 8074 524 0,'0'0'197'0,"0"0"-15"0,0 0-26 0,5 16 0 16,-5-6-15-16,-4 0-23 0,3 6 0 0,-2 4-19 16,0 2-6-16,-1 4-22 0,-2 1 6 0,3 1-16 15,-1 1 9-15,1 0-4 0,-2-3-10 16,2 2-2-16,-3-2-5 0,6-2 5 0,-4-3-34 16,4-3 3-16,-3 0 21 0,0-3-1 0,3-4-10 15,-3 3 31-15,2-4-53 0,1-2 127 16,0 1 39-16,-3-4-65 0,3-2-4 15,0-3-3-15,0 0-8 0,0 0-10 0,0 0-8 16,-17-7-5-16,13 3-12 0,-2-3-19 0,-2 0 9 16,1-1 4-16,-2-1-10 0,2 4 8 15,-4 0-21-15,1-3-5 0,0 6 0 0,-4-3-7 16,1 4-1-16,-1 0-4 0,0 2-1 0,-3 0 0 16,0 6 8-16,0 1-12 0,3 1 1 0,-3-1-1 15,4 5-1-15,-2 1-13 0,2 1-22 16,6 1 9-16,-3-6 19 0,6 7-21 0,1-7 5 15,3 5-2-15,0-7-13 0,4 6-29 0,6-5-1 16,-3-2-22-16,6-5-25 0,5 5-18 16,1-6-79-16,-1-2-33 0,9-6-8 15,-5-1-131-15,8-5-409 0,1 1 61 0,10-10 110 0</inkml:trace>
  <inkml:trace contextRef="#ctx0" brushRef="#br0" timeOffset="-51124.24">16291 8061 706 0,'0'0'253'0,"0"0"-22"16,0 0-19-16,0 0-12 0,3 15-16 15,-6-5-25-15,0 4-8 0,2 2-44 16,-2 1 19-16,-3 6-14 0,1-3-14 0,-1 5-9 16,2 0-12-16,-2 0 8 0,2 2-24 0,1 1 6 15,-4-2 4-15,3-5-20 0,-2 2-12 16,5 0 15-16,-2-4-16 0,3-4 0 0,-3 1-2 15,3-5 0-15,-3 3-10 0,3-5-14 0,0 1 14 16,0-2 0-16,0-1 17 0,3-3-25 16,-3-4-3-16,0 0-4 0,0 0-6 0,0 0 5 15,0 0-7-15,0 0 12 0,0 0 16 0,0-22-8 16,-3 15 13-16,-1-1-16 0,-3 1 0 16,0 1 9-16,0 2-14 0,-3-3-7 0,-1 6 4 15,-2-3 1-15,-1 4-5 0,1 3-16 16,-5-1 26-16,2 5-20 0,1 3 2 0,-4-2 2 15,1 7 3-15,2 0-10 0,1-2 8 16,2 4-11-16,2-2-59 0,5 2-2 0,-1-4 11 16,4-1 19-16,0 2 14 0,6-3-4 0,0-4-14 15,7 0-8-15,8-2-36 0,2-1-21 16,0-10-173-16,8 4-536 0,2-3 49 0,1-5 131 16,0-1 10-16</inkml:trace>
  <inkml:trace contextRef="#ctx0" brushRef="#br0" timeOffset="-33052.2">18513 7328 527 0,'0'0'222'0,"-4"-10"37"0,1 7-13 16,3 3 17-16,0-11-73 0,-3 10 17 0,3 1-46 0,0-9-68 15,0 9-22-15,-1-4-4 0,-2-1-1 16,3 5-20-16,-3-6-2 0,3 6 15 15,0 0-5-15,-4-4-24 0,4 4-9 0,0 0 20 16,-3-7-16-16,3 7 19 0,0 0-39 0,0 0 18 16,0 0-10-16,0 0 10 0,0 0-28 15,-1 24 5-15,1-13 15 0,-3 3 6 0,3 2-14 16,-3 4-7-16,0 2 10 0,-1 3 6 0,1 0-11 16,-1 1-5-16,-3 1 8 0,4-2-3 0,-1 0 8 15,1 0-19-15,0-2 32 0,3-3-11 16,-4 2-15-16,4-4-12 0,0 2-1 0,0-5-5 15,0 4-23-15,1-3-5 0,2-1-8 0,0-1-36 16,0-5-112-16,1 5-584 0,6-4 72 0,-3-2 56 16</inkml:trace>
  <inkml:trace contextRef="#ctx0" brushRef="#br0" timeOffset="-32512.38">19327 7375 803 0,'0'-8'300'0,"0"8"-21"0,0-9-49 16,-4 5 3-16,4 4-120 0,0-8-14 0,0 8 6 15,4-5-7-15,-4 0-16 0,0 5-3 16,3-4-5-16,-3 4-10 0,7-6 10 0,2 5-22 16,-2 1 1-16,7-1 6 0,-1 1-15 0,-1 1 7 15,4-1-10-15,1 3-23 0,-3 2 13 0,3-2-6 16,0 4-4-16,-3 1-11 0,0 1 3 15,0-1 5-15,-1 2-26 0,-3 2 0 16,-2-2 3-16,-2 1 3 0,0 3-1 0,-6-3-5 16,-3 6 13-16,-3-1-7 0,-5 1 7 0,1 1-23 15,-4-1 28-15,-3 2-23 0,1-6 11 16,1 1-6-16,-1-2-5 0,5 0 8 0,1-3 10 16,-4-1 1-16,7 0 11 0,0-3 1 0,-2 0 13 15,5 2-16-15,-3-4-4 0,3 4-4 0,1-6 39 16,0 5-30-16,3-6 4 0,-7 3-2 15,7-3 5-15,0 5-12 0,0-5 6 16,0 0 4-16,10 3-13 0,-3 2-3 0,0-3-3 0,3-2 11 16,0 0-16-16,1 1 14 0,2 1 4 15,0 1-15-15,-1-2 3 0,1 2-32 0,4-3-4 16,0 5-44-16,0-2-22 0,-4-3-147 16,8 7-601-16,-3-6 120 0,2 4 38 0</inkml:trace>
  <inkml:trace contextRef="#ctx0" brushRef="#br0" timeOffset="-31915.27">20334 7408 995 0,'-3'-5'200'0,"0"2"25"16,0-3-23-16,3 6-25 0,0 0-16 0,0 0-7 15,0-8-19-15,0 8-12 0,0 0-5 0,0 0-36 16,3-7 2-16,4 6 1 0,-1-1-11 16,5 2-18-16,2-1 8 0,2 1-7 15,-2 0-3-15,4 0-6 0,0 1-7 0,3 1-13 0,-3-1-2 16,1 3-1-16,2-1-4 0,-6 1-21 15,0-2 13-15,-1 0-13 0,2 4-3 16,-3-3-15-16,-2 1-12 0,-3 0 12 0,1 1-21 16,-1-2 14-16,-4 3 2 0,0-2-21 0,-3 2 16 15,0 0 2-15,-6-1 16 0,2 0-16 0,1 1 11 16,-5-2-8-16,5 2 23 0,-4-2-23 16,1 0 23-16,2-1-8 0,1 2 21 0,3-5 3 15,-8 7-1-15,5-5-5 0,3-2-10 0,-6 4 5 16,6-4 18-16,0 5-5 0,0-5 15 0,0 6 14 15,0-6-40-15,3 4 19 16,0 2-8-16,5-2 12 0,-2 0-12 0,1 0 13 16,0 3 0-16,4-1-18 0,-2 1-11 0,1-2-4 15,-3 2 9-15,1-1 9 0,1 2-1 0,-2-1-7 16,0-3-1-16,-3 4 4 0,2 1-6 16,-5-1 2-16,-1-1 16 0,0 1-15 0,-4 1 5 15,-3-1-28-15,-3 2-3 0,-3-2 15 0,1 2-12 16,-4-3-11-16,-1 0 8 0,0-1-5 0,0-4-8 15,3 1-17-15,0 0-32 0,1-3-58 16,-1-5 3-16,7 4-22 0,3-1 14 0,1-4-26 16,0-1 8-16,3 3-164 0,3-5-338 15,7 0 13-15</inkml:trace>
  <inkml:trace contextRef="#ctx0" brushRef="#br0" timeOffset="-31292.18">21422 7458 947 0,'0'0'317'0,"4"-5"0"0,-4 5-71 0,6-3-41 15,-6 3-72-15,4-8-8 0,-4 8-7 16,0-2 8-16,0 2-19 0,0 0-7 0,3-5-10 15,-3 5-16-15,0 0 3 0,0 0-19 0,0 0-4 16,0 0-10-16,0 0 2 0,6 11-5 16,-5-4-5-16,-1 1-1 0,0 0-14 0,-1 2-6 15,1 3-2-15,-3-2 10 0,0 3-8 0,-1 1-17 16,-2-1-1-16,2 0-4 0,-3 1-14 16,4-4-17-16,-1 3 17 0,-2-6-4 0,2 2-3 15,1-3 10-15,0 1 18 0,0-1 18 0,3-4-13 16,-1 3 10-16,1-6-5 0,-4 4 13 0,4-4-15 15,0 0 0-15,0 0 7 0,0 0 5 16,0 0-7-16,0 0-8 0,0 0 21 0,0 0-8 16,21-10-10-16,-18 8 9 0,4 1-4 15,4-3-10-15,-11 4 5 0,20 0 2 0,-9 0 3 16,5 0-6-16,-2 0-12 0,0 0 10 16,3 0-2-16,0 4-3 0,0-3 7 0,-3 1-1 15,3-2-6-15,-1 0 0 0,-1 0 5 0,-2 0 0 16,-2 0-5-16,2 0 10 0,1 0-12 0,-4-2-1 15,0-3-2-15,-3 4 0 0,4-2 10 16,-2-1 3-16,-2 0 7 0,-3-2-18 16,3-1 1-16,-3 3 7 0,-1 0 23 0,3 0-18 15,-5-2 3-15,2 3 5 0,-3 3-3 0,3-11-7 16,-3 8-13-16,0 3 13 0,3-7 9 16,-3 7-11-16,4-3-12 0,-4 3 6 0,0 0 6 15,0 0-6-15,0 0 2 0,0 0 8 0,0 0-7 16,0 0 12-16,-4 17-10 0,4-9-2 15,0 1-8-15,0 1-8 0,4 1-5 0,-3 1-5 16,-1-2 10-16,3 5-28 0,0 1-35 0,0-4-1 16,-2 5-31-16,5-2-81 0,1-1-625 0,4-2 31 15,-1 1 81-15,3-2 62 0</inkml:trace>
  <inkml:trace contextRef="#ctx0" brushRef="#br0" timeOffset="-30793.54">22771 7475 691 0,'0'0'256'0,"5"-6"-18"0,-5 6-21 0,0 0-9 0,0 0-22 0,3-3-9 0,-3 3-44 0,0 0 8 16,0 0-21-16,0 0-12 0,0 0-6 0,0 0-2 16,-14 10-8-16,8-7-10 0,-1 4-13 15,0 1-13-15,-4 1 1 0,3-1-6 0,-4 0 0 16,-2 1-25-16,4-1 2 0,1-1-13 16,-2 1-2-16,7-1 5 0,-6 0-10 0,3-4 10 15,0 4-8-15,3-4 8 0,-2 2-11 0,3-2 6 16,-1 1-5-16,4-4 2 0,-7 3 8 0,7-3 8 15,0 7 9-15,0-7-22 0,0 0 5 16,11 1-13-16,-11-1 11 0,13 2 12 0,-2-2-13 16,-1 0-2-16,3 1-13 0,1 3 15 0,0-4-2 15,3 3 0-15,0 2-8 0,3-3 8 16,-2 4 2-16,-2-4-20 0,2 4 15 16,-2-2 1-16,-1 3-6 0,-2-1 7 0,-3-2-19 15,1 1-6-15,-1 3 0 0,-3 0 26 0,0-1-16 16,-4-2 6-16,-1 3-6 0,-4 1 19 15,-1-1-19-15,-5 2 8 0,-5 1-7 0,-4 0-6 16,0-1-15-16,-1 2-26 0,-5-3-7 0,2-5-39 16,-3 3-30-16,0 1-18 0,4-2-141 0,-1-4-543 15,1 0 77-15,0 1 89 0</inkml:trace>
  <inkml:trace contextRef="#ctx0" brushRef="#br0" timeOffset="-30560.47">22956 7454 1126 0,'5'-4'271'0,"-5"4"-23"0,3-4-10 16,-3 4-61-16,3-4-11 0,-3 4-4 15,4-2-39-15,-4 2 15 0,9-4-31 0,-9 4-7 16,18-3-26-16,-8 3-2 0,7-1-13 0,3 1-8 15,4 0-10-15,7 0-49 0,0 0-25 16,3 1-59-16,0-1-100 0,5 3-236 16,-2-3-368-16,3 4 113 0,-6-3 28 0</inkml:trace>
  <inkml:trace contextRef="#ctx0" brushRef="#br0" timeOffset="-30060.51">23983 7490 870 0,'3'-5'374'0,"-3"-1"-60"0,3 2-12 0,-3 0-10 16,0 4-26-16,0-6-51 0,0 6 0 0,0-8-43 15,0 8-6-15,0-6-22 0,0 6-16 0,0-5-18 16,0 5-23-16,0 0 10 0,0 0 0 16,0 0-25-16,-24 11-6 0,11-2 6 0,-1 0-13 15,0 6-21-15,-3-2 11 0,4 3-18 0,-5 1-6 16,5 1-14-16,-1 3 4 0,3-4-15 16,1 1 5-16,0-3 5 0,3 1 3 0,4-4 0 15,0 3 0-15,2-5-16 0,1 3-5 0,1-3 11 16,5 0 5-16,1-3-8 0,7 3 0 15,-4-3 7-15,4-1-1 0,1-4-1 16,-2-1 7-16,0 1-14 0,0 1 7 0,1-3-5 16,-4-3-3-16,4 1 9 0,-4 1 6 0,0-1-1 15,-3-3-22-15,1 2 34 0,-2-2-20 16,-2 2-8-16,-1-4 7 0,-3 4-14 0,0 3 1 16,-4-12-4-16,-2 9 15 0,-1-3-28 0,-4 5 10 15,3-6-15-15,-4 6-6 0,1-2-9 16,-2-1-27-16,7 4-32 0,-5 0-36 15,11 0-21-15,-10 0-223 0,7 3-501 0,3-3 94 16,0 0 109-16,0 0 52 0</inkml:trace>
  <inkml:trace contextRef="#ctx0" brushRef="#br0" timeOffset="-29634">25011 7499 1003 0,'0'0'307'0,"-3"-6"-20"0,3 6-36 0,0 0-16 0,0 0-22 0,0 0-27 0,0 0-35 15,0 0 0-15,0 0-10 0,10-2-5 0,-10 2-23 16,0 0 2-16,20 1-31 0,-10 0 3 15,1-1-7-15,2 1-14 0,2-1-12 0,-2 2-6 16,4-4 1-16,-6 2-8 0,5 0 15 0,-2-1-17 16,-1 0-6-16,-1 1 11 0,1-2 4 15,-3 2-30-15,0 0 13 0,-3-4 23 0,-7 4-29 16,13 0 21-16,-13 0-7 0,11-1-6 0,-11 1-2 16,10-2-3-16,-10 2-10 0,7 0 15 0,-7 0-18 15,0 0 16-15,8 3-10 16,-8 3 2-16,0-6 0 0,0 11-16 0,-5 1 1 0,2-1 2 15,0 4-10-15,-4 1 3 0,0 3 4 16,1 4-1-16,-5-4-19 0,4 6-18 0,0-2 8 16,-3 1-10-16,0 4-8 0,0-3-28 15,3 0-95-15,-4 0 18 0,4-7-69 0,-2 3-712 16,7-4 121-16,-7-5 28 0,6 1 125 0,-1-4 52 16</inkml:trace>
  <inkml:trace contextRef="#ctx0" brushRef="#br0" timeOffset="-29431.96">25076 7750 893 0,'0'0'330'0,"-3"-6"-30"16,3 6-42-16,0-4-7 0,0 4-21 0,3-5-22 15,-3 5-29-15,7-4-18 0,3 4-7 0,0-3-11 16,4 1-23-16,0 1-12 0,6 1-8 15,1-1-44-15,3-2-36 0,6 0-32 0,1 3-17 16,7-2-42-16,0-4-154 0,3 6-623 0,1-2 83 16,-2 1 58-16,1-3 114 0</inkml:trace>
  <inkml:trace contextRef="#ctx0" brushRef="#br0" timeOffset="-28849.56">26150 7540 980 0,'3'-5'338'15,"0"2"-39"-15,-3 3-2 0,7-6-69 0,-6 4 28 16,-1 2-56-16,0-7-14 0,0 7-4 16,-5-7-36-16,5 7 0 0,-9-6-26 0,2 5 1 15,7 1-14-15,-15 0-20 0,6-2-2 0,-1 2-19 16,-1 2-20-16,-2 2 5 0,3-3-17 16,-4 6 9-16,3-4-17 0,-1 4-13 0,-3 1-3 15,5 1 5-15,-1-1-12 0,4-1 12 0,-2 1-2 16,5 1-23-16,-3 0 10 0,4 0 5 0,2-1 20 15,-2 0-4-15,3 2-1 16,4 0 14-16,-1-2-19 0,4 2 11 0,-3 1-16 16,4-2 5-16,0 1 3 0,3 0 3 0,-1 3-1 15,0-4-7-15,4 1-11 0,-4-2 19 16,0 2-13-16,1-2-1 0,-4 1 19 0,2-2-26 16,-5 1-5-16,4 0-3 0,-2-2-2 0,-1-2-3 15,-4 4-2-15,-2-1 7 0,-4-1 0 0,-1-2-10 16,-2 3-7-16,-2-4-19 0,0 1 8 15,-1-1-5-15,-2 0 6 0,0-3 14 0,1 0-10 16,0-3 11-16,0 1-16 0,2 1 18 16,1-5-7-16,2 2-9 0,0-3 24 0,3 2 18 15,4-4-11-15,0 1-2 0,4 0-10 16,-1-2 15-16,8 0 5 0,-1-4 28 0,7 1-33 16,3 0 8-16,1-5 20 0,6 1 3 0,-2 2-6 15,2 0-14-15,-1-2 22 0,-1 2-18 16,-2 4 6-16,-1-3-1 0,-3 3-5 0,-1 1 14 15,-2 1 14-15,-1 0-10 0,-5 2-10 0,0-2-2 16,-3 1 12-16,0 0-10 0,-4 0-5 0,-3 1-5 16,-3 0-5-16,-1 3 4 0,-5-3 1 15,-4 0 0-15,-5 1-10 0,0 2-11 16,0 3 5-16,-4-4-22 0,0 4-16 0,-2 1-10 16,2 1-36-16,-3 1-29 0,6 2-76 0,0-1-71 15,4 1-129-15,5 0-468 0,1 2 102 16,12-2 42-16,5 1 83 0</inkml:trace>
  <inkml:trace contextRef="#ctx0" brushRef="#br0" timeOffset="-28388.6">27524 7604 762 0,'-3'-4'226'0,"-2"-5"-6"0,-1 1-23 16,-1 0-21-16,-1 0-2 0,-5-2-25 0,0 3 4 16,-1-3-19-16,-3 2-6 0,0 0-11 15,-3 1-1-15,2 0-35 0,-1 1 6 0,-2 3-15 16,0 1-8-16,0-1-18 0,5 3 5 0,-5 3 1 16,1-2-14-16,2 3-20 0,-2 2 0 0,6 1-11 15,0 2 1-15,1 0 0 0,3 2 5 16,6-3-13-16,-3 4 2 0,7-4 11 0,3 0-8 15,5 1-5-15,2 0 5 0,3-2 31 0,1-3-31 16,4 3-10-16,2-4 10 0,1 1-5 16,2-3 13-16,-2-1-3 0,2-1-10 15,-1-3 10-15,2 1 16 0,-5 1 12 0,-1-3 6 16,-1 2 7-16,3-1 16 0,-8 0-60 0,0-2 32 16,-2 4-8-16,0 0 25 0,-2-2-33 15,-1 3-13-15,-1-1 16 0,-6 2 4 0,10 0-17 16,-10 0 0-16,0 0 2 0,8 7-2 0,-8-7 3 15,-5 10-11-15,-1-2 7 0,-1 5 6 16,0-1-13-16,-3 4-2 0,0 0 2 0,0 2-2 16,-4 0-8-16,4 2-6 0,0 2-14 15,-1-4 12-15,4 4-48 0,0-2-1 0,4-2-33 0,0-3-30 16,3 5 30-16,7-7-557 16,3 1-160-16,7 2 60 0,0-5 101 0</inkml:trace>
  <inkml:trace contextRef="#ctx0" brushRef="#br0" timeOffset="-28066.11">28632 7678 1254 0,'0'0'325'0,"0"-9"0"16,0 9-51-16,0-3-23 0,0 3-16 16,0 0-30-16,0-8-28 0,0 8-14 15,0 0-12-15,0 0-23 0,0 0-10 0,0 0-16 16,0 0 1-16,-11 20-19 0,8-12 1 0,-4 2 15 16,3 2-44-16,-2 4-5 0,1-4-10 0,-4 5-5 15,-1 1-5-15,3 2-31 16,-2-3-31-16,1 0 0 0,-2 1-87 0,3-1-158 0,0-2-213 15,6-4-409-15,-2 3 104 0,3-7 90 16,3-3 59-16</inkml:trace>
  <inkml:trace contextRef="#ctx0" brushRef="#br0" timeOffset="-27656.4">29038 7700 778 0,'3'-4'294'0,"-2"1"-20"0,-1 3-5 16,3-7-26-16,-3 7-31 0,0-4-22 0,0 4-19 16,0 0-12-16,-10-4-23 0,10 4-16 0,0 0 5 15,-21 8-22-15,11-1-19 16,-4 0-4-16,1 1-4 0,-1 3-17 0,3 2-13 16,0-1-7-16,-1 2 2 0,2-1-3 0,3 1 0 15,0 0-12-15,0-5 20 0,6 2-25 16,0 2 4-16,2-2 1 0,0-3 4 0,6 1-1 15,0-1-9-15,3-1-15 0,4 1 8 0,-1-5 20 16,1 1-15-16,3-1-5 0,0-3 7 16,-3 0-7-16,7-3-13 0,-5-2 21 0,2 1-11 15,1-2 5-15,-4-1-4 0,3-3-4 0,-5 2-2 16,-3-1 18-16,1-4-35 0,0 3 6 16,-6-1 1-16,0-2-7 0,-4 2 6 0,-2-1-14 15,-4 1 12-15,-2 1 1 0,-2-4 2 0,-2 6-6 16,-1-2 11-16,-4 3 3 0,0 3-21 0,1-2-10 15,-4 4 5-15,4-1-26 16,2 3 0-16,-4 0-22 0,3 4-50 0,-3-1-27 16,7 2-226-16,0-2-460 0,2 4 51 0,5-4 97 15,3-3 51-15</inkml:trace>
  <inkml:trace contextRef="#ctx0" brushRef="#br0" timeOffset="-25418.11">19685 6936 752 0,'-3'-8'223'0,"3"-1"10"0,-3 1-52 16,2 0-14-16,-5-2-24 0,3 3 24 16,-5-1-40-16,-2 1-1 0,3 2-26 15,-3 0-13-15,-4 3 2 0,1-3-9 0,-5 5-24 0,-2 5 8 16,-3 2-8-16,-5 3-2 0,-3 6 2 15,-6 9-12-15,-5 4-16 0,2 4 10 0,5 5-9 16,-10 12 73-16,5 0-20 0,9-7-3 16,3 4-17-16,4-1 2 0,5 2 2 0,4 4-7 15,2-2-3-15,6 0 1 0,3-10-14 16,4-1-7-16,5-4 0 0,8 9-16 0,0 1 26 16,8-8 3-16,0-2-26 0,3-7 21 0,-4-9-26 15,7-1 30-15,4-4 1 0,0-2 10 0,2 0 10 16,2-8-31-16,-5-3-35 0,1-1 40 15,8-5 19-15,-2-8-37 0,13-5 34 0,-4-7-20 16,9-15-21-16,-5-2 5 0,-2-7 2 16,-7-2-2-16,1-6-5 0,-5-1 10 15,-6-4-10-15,-4-3-2 0,-4 0 7 0,-11 8-21 16,-3 3 6-16,-2-4 7 0,-10 2-12 0,0 6 4 16,-4 0 4-16,-7 7-11 0,-6 4-3 0,-1 3 1 15,-3 9 7-15,1 4-16 0,-5 8 9 16,-3-2 2-16,0 7-10 0,-7 1 7 0,8 3-5 15,-1 6-12-15,0 0-8 0,4 6 15 0,0 2-33 16,0 3-26-16,5 6-15 0,9 5-36 16,2-4-33-16,5-8-79 0,12 13-682 0,6 1 88 15,15 8 59-15,7-5 186 0,13-2-10 16</inkml:trace>
  <inkml:trace contextRef="#ctx0" brushRef="#br0" timeOffset="-24600.31">21664 7059 870 0,'-3'-6'363'0,"3"6"-84"0,-4-10-7 0,-2 8-27 15,3-3-32-15,-1 3-6 0,-2-3-30 0,-5 4-8 16,1 1-18-16,-4 1-16 0,-6 6-22 0,-4 3 0 16,-7 5-24-16,-10 10 8 0,-4 6-12 15,1 2-13-15,-7 10-1 0,-4 4-7 0,11-1-10 16,-1 4 0-16,7 5-16 0,11-11 3 16,4 4 5-16,2-2-23 0,7 1 26 15,7-5-18-15,4-7-16 0,6 3 16 0,4 7-11 16,7 2-2-16,6-5-8 0,0-6 8 0,8 2 3 15,3-9-3-15,-1-7-6 0,-2-6 6 0,13 3 5 16,0-5 8-16,-7-10-18 0,0 1 10 16,0-5 23-16,7-5-31 0,11-5 11 0,-1-5-8 15,0-3 10-15,-3-7-2 0,0-3-14 0,7-11 14 16,-4-4 7-16,-4-6-25 0,-5-2 7 16,-4-3-4-16,-8 8-22 0,1-14 27 0,-10 6-11 15,-4 4 2-15,-3 0-9 0,-5-1 2 0,-8 8 18 16,-2 4-10-16,-9-11-16 0,-7 6 8 0,-4 2-3 15,-5 3 21-15,-2 3-15 0,-6 5-11 16,-7 4 6-16,0 3-9 0,0 6-2 16,0 4 13-16,7 5-10 0,3 6 5 0,0 2 3 15,0 1-19-15,0 2-5 0,1 4-12 0,-1 5-13 16,6-1-26-16,-2 6-15 0,11 0-13 16,1 1-10-16,6 1-52 0,5 0-229 0,8 6-521 15,6 2 96-15,7-1 86 0,11 7 131 0</inkml:trace>
  <inkml:trace contextRef="#ctx0" brushRef="#br0" timeOffset="-23801.33">24036 7233 834 0,'2'-5'266'0,"1"-2"11"0,-3 7-62 15,0-5-8-15,3 0-20 0,-3 5-11 0,0-8-17 16,0 8-8-16,-3-7 3 0,3 7-26 0,0-5-11 16,0 5-17-16,-3-6-13 0,3 6 0 15,0 0-18-15,0 0 13 0,-25 8-23 0,8 6-5 16,-7 0-16-16,1 6-2 0,-10 6 0 0,-4 3-3 15,0 4-4-15,0 5-14 0,2 2 16 0,1-1-16 16,0 5 5-16,4-2-20 0,-1 1 16 16,7-2-16-16,6 1-3 0,2 1-2 15,1 0 8-15,6-4-6 0,8-7 6 0,-2-4-11 16,7-2 5-16,2 5 6 0,5-3-8 0,2 1 5 16,1-8 2-16,6 2 4 0,1-6-4 15,7 0 19-15,-2-3-16 0,6-5 5 0,5-2-2 16,-6-4 2-16,6-3 0 0,1-8-2 0,17-2-16 15,-4-7 16-15,0-5-18 0,1 1 30 16,-5-9-10-16,1 1-17 0,4-12 14 0,-2-6-4 16,-5-2 4-16,-11 8 4 0,-3-4-1 0,-7 2-5 15,-4-4-5-15,-9-2 0 0,-4 9 10 0,-7 5 3 16,-4-1-10-16,-13-11-11 0,-8 7-5 16,-8 2 0-16,-8 5 3 0,-3 0 10 15,-8 8-2-15,-6 1 2 0,0 6 2 0,3 3-12 16,4 6 20-16,6 2-23 0,8 7-12 0,3 5-3 15,6-1-34-15,-3 9-15 0,1 3-15 16,9 3-90-16,-23 8-240 0,37-2-438 0,7-4 108 16,7-3 81-16</inkml:trace>
  <inkml:trace contextRef="#ctx0" brushRef="#br0" timeOffset="-23044.5">26216 7376 903 0,'2'-5'356'0,"-2"5"-49"0,0-5-33 16,0 5-5-16,-1-8-24 0,1 8-27 16,0-5-16-16,0 5-20 0,-6-3-34 0,6 3-7 15,0 0-5-15,-17 3-29 0,3 2-9 0,-2 4 1 16,-8 0-17-16,-1 7 0 0,-15 9-20 15,1 1 4-15,-1 6-9 0,-1 1-16 0,3 1 12 16,-3 0-12-16,3 5-5 0,1-3-3 0,8 3-12 16,-3-4 17-16,8 1-25 0,3 2 2 15,7-6-22-15,5-5 19 0,1-2 17 0,8 2-22 16,3-2 14-16,2-2-8 0,7 4 2 0,2-2-2 16,4-2-13-16,6-3 7 0,0 1-17 0,6-5 36 15,1-5-11-15,13 6 11 0,-6-7-24 16,-1-2 1-16,3-4 7 0,-7-3 0 15,7-2-7-15,5-6 2 0,9-2 0 0,-2-7 16 16,3-2-3-16,-1-7 2 0,-9-5-20 0,13-6 8 16,-7-10-1-16,-5 1-2 0,-7-5 3 15,3-5 20-15,-12 9-28 0,-7-3 8 0,-2-1-8 16,-10 2 13-16,1 3-8 0,-11 5-8 0,-4 5 11 16,-7-1-13-16,-7-3-8 0,-10 2 21 15,-4 2-11-15,-5 8 1 0,-7 3-6 0,-1 1 5 16,-3 7-9-16,8 5-6 0,5 5 2 0,0 6-12 15,3 5-2-15,-3 4-22 0,3-1-24 0,3 5-4 16,4 2-9-16,4 6-14 16,6-2-43-16,8 4-58 0,3-5-175 0,9 6-525 15,7 2 98-15,12 3 87 0,16 0 89 0</inkml:trace>
  <inkml:trace contextRef="#ctx0" brushRef="#br0" timeOffset="-22251.37">28853 7461 752 0,'4'-3'230'0,"-1"-2"-22"16,1 2 32-16,-4-1-53 0,0 4 8 15,3-6-24-15,3 1 6 0,-6 5-3 0,1-9-31 16,-1 9-15-16,1-5-13 0,-1 5-25 0,0-6 18 16,0 6-24-16,-2-8 3 0,2 8-13 15,-6-7-5-15,1 3-12 0,0 1-11 0,-2 2 2 16,7 1-7-16,-20-1 0 0,6 2-5 0,-6 3-13 15,-2 3 0-15,-1 5 11 0,-4 1-27 0,-11 9 3 16,2 6 21-16,-3 2-13 0,2 3 3 16,2 1-14-16,1 2 6 0,-1 3-5 15,4 2-13-15,5-1 2 0,-1-2 21 0,9 3-31 16,2-7 13-16,5 0-13 0,7-4 11 0,1-2 7 16,3 2-15-16,0-3 12 0,7 4 1 15,7-4-1-15,-4 0 16 0,10 1-2 0,2-6-11 16,0 0 0-16,13 4 3 0,2-2-3 0,8-6-3 15,-5-5 19-15,-5-7-14 0,7 0 1 16,-2 1-11-16,4-7 19 0,4-1-14 0,11-7 11 16,6-2-3-16,-4-6 6 0,0-5-9 0,-5 1-7 15,-1-8 21-15,2-8-11 0,-2 0-10 0,-12-2 3 16,-4 2 2-16,0-3-10 0,-10-3 10 16,-1 1-10-16,-4-1 5 0,-4-1-8 15,-3 1-5-15,-10 9 13 0,-7-2-2 0,0 9-11 0,-7-5 13 16,-3 1-5-16,-7 2-3 15,-7-7 3-15,-7 5 2 0,-5 2-7 0,-7 4 20 16,-3 5-22-16,0-2 22 0,-2 10-13 0,7 3 1 16,1-1-8-16,3 5 2 0,-5 3-28 0,1 1 10 15,-1 5-38-15,5-2-15 0,3 3-69 16,3 3-85-16,3-2-149 0,1 2-401 0,3-1 18 16,11-4 99-16</inkml:trace>
  <inkml:trace contextRef="#ctx0" brushRef="#br0" timeOffset="-22164.63">28932 7468 652 0,'0'0'67'0,"-31"7"-697"0</inkml:trace>
  <inkml:trace contextRef="#ctx0" brushRef="#br0" timeOffset="-21058.62">19398 9561 895 0,'0'-5'236'0,"-3"0"4"0,3-3-7 16,0 1-41-16,0 2-5 0,-3-2-20 15,3-1-9-15,0 0 4 0,0 1-24 16,0 0-26-16,3 0-12 0,0 1 3 0,0-3-9 15,1 2 1-15,6-1-36 0,0 1-3 0,1 0 18 16,3-1-30-16,2 4 0 0,-1-1-11 16,4 4-2-16,-1 0 12 0,-2 1-17 0,2 1-6 15,-1 0-20-15,0 6 10 0,0 1-20 0,-6-2 5 16,2 4-23-16,-2 1-13 0,-5-3-5 16,-2 6-11-16,-4-3 22 0,-1 6 12 0,-5-3-18 15,-8 4-11-15,1 0 6 0,-5-3-10 16,-2 2 5-16,-1 1 7 0,0-8 1 0,2 3 2 15,1-3 26-15,2-3 20 0,1 1 7 16,5-2 40-16,-4-2-14 0,7-2 8 0,-2 3 18 16,2-2-10-16,3 1 0 0,4-4-24 0,0 0 22 15,0 0-14-15,0 0 5 0,0 0-12 0,0 0-13 16,30-7 3-16,-15 7 4 0,1-2-2 16,2-3 3-16,6 5 2 0,-4 0-18 0,4-1 21 15,0 0-16-15,0 1-12 0,0 0 7 0,-1-2-7 16,-2 5-6-16,3-2-12 0,-4-1-52 15,1 2-30-15,-3 3-82 0,-2-2-164 16,-1 4-497-16,-5-1 65 0,7-4 96 0,-7 4 65 16</inkml:trace>
  <inkml:trace contextRef="#ctx0" brushRef="#br0" timeOffset="-20624.59">20386 9382 790 0,'3'-6'267'0,"0"4"-24"0,-3 2 0 0,4-6-2 16,-4 6-21-16,3-7-41 0,-3 7-15 0,5-3 0 16,-5 3-39-16,0 0-15 0,0 0-5 15,0 0-10-15,6-2-6 0,-6 2-14 0,0 0 4 16,4 10-15-16,-4-7-8 0,0 6-5 0,3 0-7 15,-3 4-8-15,0-1 12 16,0 2-19-16,-3 3 4 0,3 0-13 0,0 1-7 16,-1 3 5-16,-5-1-10 0,6 4-19 0,-3-1 9 15,-2 1-1-15,5-1 1 0,-3 0-14 0,3-2-9 16,-3-2-26-16,3-1 7 0,3 4-15 16,-3-6-135-16,0-7 53 0,3 6-683 0,2-3 48 15,-2-4 118-15,3-6 26 0</inkml:trace>
  <inkml:trace contextRef="#ctx0" brushRef="#br0" timeOffset="-18984.22">21374 9443 540 0,'0'0'212'0,"0"0"8"0,0 0-18 16,0 0-38-16,6-17 3 0,-6 17-1 0,0 0 11 16,0 0-14-16,0 0-4 0,0 0-3 15,0 0-20-15,0 0-31 0,0 0 5 0,0 0-13 16,0 0 26-16,0 0-31 0,1-7-5 0,-1 7-2 16,0 0 7-16,0 0-5 0,0 0-8 0,0 0-12 15,0 0 35-15,0-3-53 0,0 3 40 16,0 0-27-16,0 0 4 0,0 0 4 0,0 0-9 15,0 0-5-15,0-8-22 0,0 8 4 16,0 0 3-16,0 0 2 0,0 0-7 0,0 0-18 16,0-5-5-16,0 5 13 0,0 0-11 15,0 0 8-15,0 0-18 0,0 0 5 0,0 0 8 16,0 0-13-16,0 0 8 0,0 0 18 0,0 0-31 16,0 0-8-16,-4 22 13 0,4-14-12 15,0 0 1-15,-3 1-6 0,0 1 17 0,3-2-3 16,-1 2-7-16,-2-1 15 0,3 3-10 0,-3-4-2 15,0 1-3-15,3-1 5 0,-4-1 0 0,3 0-3 16,-2-1 11-16,3 1-16 16,-3 0-7-16,0 1 0 0,2-2 4 0,-2-2 1 0,0 5 15 15,-1-1-13-15,-2-1 8 0,2 0 3 16,0 2 0-16,-2-3-9 0,2 0-4 16,-2 2-3-16,2-1 8 0,-3 1-5 0,4-2 2 15,-1-2 6-15,1 3 12 0,0-3-7 0,-1 0 2 16,1-2-3-16,0 3-4 0,3-5-6 0,-3 7-2 15,2-4 10-15,1-3 2 0,-4 6 9 16,4-6-1-16,0 0 15 0,-3 2-27 0,3-2 25 16,-3 6 0-16,3-6-10 0,0 0-3 15,0 0 11-15,0 0 12 0,0 0-18 0,0 0 3 16,0 0-10-16,0 0-21 0,0 0 18 16,0 0-13-16,0 0 16 0,0 0 10 0,0 0 0 15,23-8-5-15,-16 3-11 0,4 4 1 0,2-4 2 16,1 2-13-16,6 0 19 0,1-3-24 15,-1 6 2-15,4-2 11 0,4-4-2 0,-1 6 2 16,1-3 5-16,-4-1-5 0,-1 1 3 0,-2 3-9 16,0-2 4-16,-1-3-3 0,0 5-3 0,1 0 0 15,-7-1 14-15,0-2-6 0,-1 0 0 16,1 2 5-16,-7 1-13 0,3 0 0 16,-1 0 19-16,-1-2-24 0,-8 2 5 0,10-3-2 0,-6 0-8 15,-4 3 10-15,6-9-2 0,-6 8 18 16,0 1-39-16,0-9 21 0,-3 3 7 0,3-1-15 15,-4 4 8-15,-2-4-10 0,3-1 9 16,-1 1 6-16,-3 3-3 0,6-5 8 0,-2 2-5 16,-3 0 0-16,2-1 21 0,1 5-19 15,0-4 18-15,0 0-12 0,-1 3 7 0,0 0-15 16,1-2 5-16,3 6-10 0,-1-6 5 0,1 6 2 16,-6-5 1-16,6 5-21 0,0 0 15 0,0 0 13 15,-4 15-15-15,4-7 0 0,-3 0 4 16,0 3 6-16,3-3-5 0,-3 7-2 0,2 1 9 15,-2 1-12-15,-1 2 15 0,4-4 0 0,-3 5-5 16,0 3 3-16,3 1 17 16,-1-5-22-16,-2 5 2 0,3-2 5 0,3-4-5 15,-3 0-8-15,0 3 11 0,1-2 2 0,-1-2-8 16,0-1-7-16,3-6 23 0,-3 7-16 0,3-7-22 16,-3 4 9-16,4-5-50 0,-4 1-26 15,3-3-152-15,-2 1-698 0,2 1 98 0,0-8 81 16,1 4 95-16,-4-5 89 0</inkml:trace>
  <inkml:trace contextRef="#ctx0" brushRef="#br0" timeOffset="-17732.3">22608 9503 811 0,'-3'-2'315'0,"3"2"-13"0,0 0-18 16,0 0-51-16,-4-4 0 0,4 4-21 15,0 0-7-15,0 0-18 0,0 0-28 0,0 0-24 16,0 0-7-16,0 0-18 0,10-6 5 16,-3 5-12-16,1-2-16 0,5 2-18 0,1 1 8 15,-1 0-13-15,4 1-8 0,-3 2-5 16,4-2-7-16,-2 1-11 0,1-2 5 0,-3 4 3 16,0-1-7-16,-1-2-14 0,-3 1-25 0,1 3-3 15,-1-1-10-15,-3 2 6 0,-1-2-14 0,-2 0 16 16,-4 3 0-16,-4 0-34 0,-2-3 11 15,2 3-3-15,-6 0 0 0,0 3-2 0,-1-3 7 16,-2-1-2-16,2-1 2 0,-2 2 5 0,3-1 1 16,-1-4 4-16,4 5 6 0,-2-2 0 15,1-2 17-15,2 0-20 0,2 2 3 0,1-3 23 16,3-2 7-16,-3 7 18 0,3-7-23 16,0 0 16-16,9 7 15 0,-5-4-10 0,4-3 10 15,3 1-13-15,0 4-8 0,1-3-2 0,1 0 0 16,1 2 5-16,-1-1-7 0,1 3 17 15,0-4-15-15,-1 4-5 0,-2-4-3 0,-1 5 3 16,0 1 17-16,-3-2-12 0,0 0-5 0,-1 4 8 16,-6-1-6-16,-3 0 3 0,-3 3-3 0,-5-2 3 15,-3 5-23-15,-6-5-5 0,0 3 5 16,-4-3 2-16,-4 2-7 0,-3-3-8 0,4-3 3 16,0-1-21-16,-1 2 5 0,0-4-54 0,1 1-48 15,-7-4-268-15,14-4-439 0,3 4 77 16,3-8 36-16,0 1 54 0</inkml:trace>
  <inkml:trace contextRef="#ctx0" brushRef="#br0" timeOffset="-16003.65">24051 9565 558 0,'0'0'163'0,"3"-7"-27"0,-3 7-3 0,3-7 39 16,-3 7 7-16,0 0-36 0,4 0 13 16,-4 0-18-16,0 0 11 0,0-8-3 15,0 8 10-15,0 0-25 0,0 0-27 0,0 0 17 16,3-3-96-16,-3 3 19 0,0 0-29 0,0 0 29 15,3-7 7-15,-3 7 5 0,0 0-35 0,0 0 22 16,0 0-7-16,0 0 0 0,0 0-23 16,0 0 0-16,0 0-11 0,0 0 16 0,0 0 13 15,-18 10-13-15,7-4-3 0,0-2 0 0,0 4-4 16,-3 0 4-16,1 1 0 0,-1 3 19 16,1-5-42-16,-1 3 18 0,0-2-12 0,1 1-4 15,5-2 1-15,-2-2 10 0,1 2-10 16,2 0-23-16,-1-1 3 0,5-2 40 0,0 2-15 15,1-4 5-15,2-2 3 0,0 8 15 16,2-3-10-16,-2-5-3 0,9 4 5 0,-1-1-10 16,2-1 16-16,0-1 4 0,1 1-22 0,2-2 2 15,2 0-2-15,-2 0 17 0,4 0-7 0,-4 1 0 16,2 2 5-16,-2-1-3 0,3 0-7 16,-1 0-3-16,-2 3 0 0,1-2 0 0,-4 2 5 15,0-2-7-15,1 4 10 0,-1-2-24 0,-3 2 22 16,3-1-11-16,-6 1 0 0,2 2 0 0,-6-1-6 15,0 0 12-15,-3 2 1 0,-4 3-12 16,-3-4 18-16,-1 1-31 0,-6 3-8 16,0-1-4-16,-3-4-14 0,-3 0-25 0,1 1-18 15,-1 1-59-15,-2-4-15 0,-2 3-98 0,-11-2-171 16,17-6-307-16,2 4 49 0,1-4 55 16</inkml:trace>
  <inkml:trace contextRef="#ctx0" brushRef="#br0" timeOffset="-15770.5">24116 9493 831 0,'3'-3'333'0,"-3"3"-5"0,3-5-24 0,-3 5-22 15,0 0-82-15,3-7 17 0,-3 7-15 0,1-3-20 16,-1 3-26-16,0 0 3 0,3-7-26 0,-3 7-23 15,0 0-7-15,7 0-11 0,-7 0-5 0,10 0-13 16,-10 0-5-16,24 0-18 0,-4 1-7 16,8 2-19-16,6-1-20 0,11-4-99 0,26 2-155 15,-3 3-654-15,1-2 68 0,-3-1 129 0,1-1 56 16</inkml:trace>
  <inkml:trace contextRef="#ctx0" brushRef="#br0" timeOffset="-14856.51">25257 9522 826 0,'-3'-4'238'15,"3"4"16"-15,0-6-49 0,0 6-8 16,0 0-3-16,0 0-27 0,-3-5-24 0,3 5-18 16,0 0-12-16,0 0-8 0,0 0-13 0,0 0-18 15,0 0 13-15,0 0-7 0,0 0-6 16,24 3-8-16,-14-1-4 0,3-2-16 0,1 0-10 15,3 3 12-15,7-3-14 0,-3-4 9 0,3 3-15 16,-1-1 13-16,-2 1-7 0,0-3-14 0,-2 2 1 16,-1 1-11-16,-5-2 15 0,2-1 6 15,-2 4-10-15,-2-2-14 0,-1 1 3 16,0-3-7-16,-3 3 12 0,-7 1 14 0,15-3-22 16,-15 3-4-16,8-4 27 0,-8 4-22 0,0 0-10 15,0 0 9-15,0 0 1 0,0 0-13 16,-13 15 13-16,3-2-11 0,-4-1 8 0,0 3-15 15,-6 5 7-15,2 3 6 0,-1 2-6 0,-6 9 3 16,1 5-2-16,0-5-6 0,4 5 11 0,-1-10-1 16,8 1-7-16,-4-3 0 15,7-2-3-15,-1-2-5 0,1-3-7 0,3-2 15 0,-3 1-34 16,6-4 16-16,-3 0 6 0,4-2 4 16,0-1-21-16,1-4-35 0,0 2 0 0,-1-3-18 15,3 1-8-15,0-2-104 0,-3-4-385 16,3 2-176-16,0-4 54 0,0 0 53 0</inkml:trace>
  <inkml:trace contextRef="#ctx0" brushRef="#br0" timeOffset="-14139.22">25199 9791 783 0,'0'0'307'15,"0"0"-10"-15,0 0-26 0,0 0-15 16,0 0-13-16,0 0-51 0,0 0 16 0,28 2-22 15,-8-2-27-15,0 0-18 0,11 0-10 0,4-3-19 16,5 1-9-16,3 0 1 0,2-1-9 16,11-2-28-16,-8 3-24 0,-3 1-50 0,12-6-73 15,-9 7-826-15,-7 0 102 0,-2-3 47 0,-9-1 117 16</inkml:trace>
  <inkml:trace contextRef="#ctx0" brushRef="#br0" timeOffset="-12965.59">26676 9565 908 0,'0'-7'287'0,"3"5"-47"15,-3 2 1-15,3-6-26 0,-3 6-25 0,0 0-24 0,-6-7-10 16,6 7-15-16,0 0-11 0,-31 10-12 16,11 0-18-16,-7 3-8 0,-1 2 0 0,-13 7-15 15,3 3-16-15,1 2 6 0,0 1-21 16,-1 5-5-16,7-2 26 0,1 2-39 0,-1-5-3 16,10-2-17-16,3-2-8 0,5-6-5 0,3 2 2 15,3-4 6-15,5 0-1 0,2-3 6 0,2-1 0 16,8-1 7-16,1-2-10 0,6 1-5 15,6-4 5-15,4-4-5 0,1 0 3 0,0-4 7 16,4 2 3-16,-3-4-13 0,-1-2 10 0,-1-3 1 16,-3 1 6-16,-1-1-11 0,-2-3 1 0,-3 2 1 15,-5-1-8-15,0 1 10 0,-5-3-2 16,-2 5-3-16,-4 0-20 0,-7-1 2 16,-1 1 10-16,-5 4-12 0,0 0 5 0,-6 1-21 15,-3-3 8-15,1 5-33 0,-3 1-8 0,2 1-26 16,-1 3-35-16,3 1-21 0,-2-1-318 15,6 0-345-15,7 1 88 0,1-3 78 0</inkml:trace>
  <inkml:trace contextRef="#ctx0" brushRef="#br0" timeOffset="-11802.16">27770 9688 711 0,'0'-5'261'0,"-3"-2"-28"0,3 7-38 0,-8-4-6 16,2 0-15-16,-4 2-28 0,-1 1-10 15,-2-1-11-15,1 2-7 0,-4 0-31 0,-2 3 5 16,-1-1-10-16,1 4-10 0,1-4-14 16,-3 5-4-16,6 3 5 0,-3-2-41 0,4-1 33 15,-1 3-25-15,4 0-18 0,3 5 27 0,1-2-30 16,4-1 24-16,2-2-1 0,2 5 2 0,4 0 9 16,1 2-8-16,3 1 2 0,4-3-20 15,-1 2 15-15,1-1 0 0,0-1-13 0,-1-2 8 16,1 2-17-16,2 1 24 0,-4-3-25 0,1 0 0 15,-2 1 13-15,-1-3-10 0,0 1-5 0,0 0 4 16,-6-1 4-16,2 2-19 16,-3-4 3-16,-2 2-8 0,-3 2-2 0,-3-2-8 0,1 2-26 15,-6-1 11-15,0-2-21 0,0 3 10 16,-4-4 3-16,1-2 2 0,-2 1 1 0,-1-4-1 16,2 3 9-16,3-7 1 0,0 5 11 15,0-8-2-15,11 3 14 0,-15-3-4 0,9-4 20 16,5 2-10-16,1-2 2 0,1-2 3 0,5-4 13 15,4 1 10-15,0-4-18 0,8 0 26 0,2-6-15 16,0 4 12-16,4-6-10 0,7-1 20 16,3-2-2-16,-3-3 0 0,-3 10 10 0,-4-1-3 15,-3 2 16-15,2 3-31 0,-6-1 6 16,-2 6-9-16,-3-4-12 0,-5 1 13 0,0 2 22 16,0-1-22-16,-7 3-1 0,-1-1-12 15,-8-1 13-15,-1 2 4 0,-11 2-17 0,0-1-18 16,-5 7-3-16,-13-4 21 0,2 1-31 0,-4 3-12 15,-1 1-29-15,5 2-64 0,6 1-59 0,-6 3-547 16,11 1-42-16,5-4 70 0,9 4 58 16</inkml:trace>
  <inkml:trace contextRef="#ctx0" brushRef="#br0" timeOffset="-10209.03">28901 9797 895 0,'4'-4'328'0,"-4"4"-41"16,0 0-26-16,2-7-10 0,-2 7-29 15,0 0-32-15,0 0-16 0,0 0 2 16,0 0-25-16,0 0-30 0,0 0 2 0,-6 20-26 16,3-10-8-16,2 2-4 0,-2 4-6 0,-3 3-4 15,2 2-9-15,-5 3-4 0,4 1-4 0,-2 7-12 16,-2-4 1-16,2 1-19 0,0-2 5 16,0 0-15-16,2-2 2 0,0 0-43 0,1 0-7 15,3-7-65-15,1 1-66 0,-5-1-264 0,8-6-448 16,1 3 82-16,2-5 84 0,-2-3 93 0</inkml:trace>
  <inkml:trace contextRef="#ctx0" brushRef="#br0" timeOffset="-9754.97">29401 9832 803 0,'0'0'346'0,"0"0"-47"0,-3-8 1 0,3 8-44 16,0-6-39-16,0 6-4 0,0 0-26 0,0 0-21 16,-15 1-38-16,7 5 33 0,-4 0-48 15,2 1-6-15,-2 2-17 0,-1 2 2 0,0 0-10 16,-1 3-13-16,1 0-15 0,3-3-8 0,2 5 0 15,1-2-15-15,1-1 7 0,2 2 13 16,3-3-12-16,1 3 4 0,2-7-2 0,7 7-10 16,2-5 2-16,0-2-5 0,5 1-10 0,1-1 3 15,1-2-19-15,-1-4 9 0,5 4 17 0,-4-5-15 16,0-2-1-16,3-1 14 0,-2-3-31 16,-1 3-3-16,-1-4 29 0,0-1-1 15,0-4-7-15,-6 1-5 0,-1-4 2 0,3 3-3 16,-9-3-7-16,1-1 16 0,-5 3-21 15,-5-3 10-15,1 0-5 0,-9-2 5 0,3 7 10 16,-5-6-22-16,-4 5 4 0,-2-2 3 0,-3 5-8 16,4 0 21-16,-4 0-46 0,6 5 0 0,-2-3-34 15,6 6-23-15,-1 0-2 0,3 5-110 16,12-5-182-16,-4 2-540 0,7 3 128 0,-3-5 95 16,18 5 84-16</inkml:trace>
  <inkml:trace contextRef="#ctx0" brushRef="#br0" timeOffset="-9315.74">30724 9753 870 0,'0'0'266'0,"0"-9"51"0,0 6-25 0,-3-2-44 0,3 5-12 16,-8-5-11-16,4 0-28 0,-5 5-30 16,-1 0 2-16,-1-1-31 0,-3 1-18 0,-3 1-7 15,0-1-6-15,-4 5-17 0,-3-3-11 0,-3 6 16 16,4-2-31-16,-1-2-5 0,0 5-3 16,3-1-33-16,4 0-2 0,0-2-6 0,3 2-7 15,0-4-6-15,6 3 3 0,0 0 3 0,5 0-13 16,2-4 2-16,1-3 16 0,7 8-10 15,6-3-21-15,2-4 8 0,1-1 7 0,5 0-2 16,0-1 2-16,2-4 19 0,1 4 7 0,-3-5 0 16,0 5 33-16,-3-1-18 0,-5-1-7 0,3-2 8 15,-3 5 17-15,-2-2-48 0,-4-1 58 16,2 1-27-16,-1 2-11 0,-8 0 10 0,10 0-2 16,-7 7-18-16,-3 1 30 0,0 2-27 15,-6 8-11-15,3 6 3 0,-5 9-16 0,-2 16 3 16,0 7-74-16,3-9-172 0,3 38-754 15,9-5 124-15,5-4 108 0,6-2 70 0,5-8 96 16</inkml:trace>
  <inkml:trace contextRef="#ctx0" brushRef="#br0" timeOffset="-5960.12">19552 9040 755 0,'3'-8'273'16,"0"1"-55"-16,-2 0-11 0,-1-1 1 16,3 1-37-16,-3 1-12 0,3 0 15 0,-3 0 5 15,0-1-12-15,0 3-27 0,0-2-27 0,0-1 10 16,0 7 10-16,0-10-10 0,0 10-11 15,-3-4-22-15,3 0-34 0,0 4 16 0,-7-2-18 16,7 2-3-16,0 0 8 0,-21 3-39 0,8 4 29 16,-1 3-31-16,-6 5-5 0,-1 3 15 0,-13 13-10 15,3 2 15-15,-3 3-23 0,3 6 8 16,-6 12 10-16,-1-1 0 0,4 4-22 0,0 1 9 16,10-9-12-16,4 1 2 0,-1 0-3 0,8 1 1 15,2-1 4-15,7 0 6 0,-2-7-3 16,6-6-7-16,3-1-3 0,0-2 0 15,4 1 10-15,1-3-10 0,2-1 21 0,3-4-19 16,1-1 3-16,3-1 13 0,4-3-13 0,6-4 8 16,14 1 3-16,-3-5 12 0,13-3-10 15,-3-3 0-15,-7-8 7 0,7 0-2 0,13-2 8 16,-2-6-13-16,-2-2 2 0,1-5-15 0,-6-7 8 16,-1 0 0-16,-3-7-5 0,7-13 7 0,-7 0-12 15,-8 5 2-15,1-13-3 0,-3-4 14 16,-3-6-9-16,-4 1 14 0,-12 3-13 15,-4 4 7-15,-5-6-7 0,-4 1-11 0,-3 3 23 0,-6-6-9 16,-7 5-22-16,-4-1 4 0,-3 6 12 16,-4 0-5-16,-6 6-8 0,-4-1 1 15,-6 8-73-15,-4-1 37 0,-4 9-32 0,1 6 14 16,-7 3 12-16,-4 4-2 0,4 3 13 0,-4 3-8 16,7 9-11-16,7 1-19 0,4 3-22 15,-1 4-55-15,4 2-8 0,-14 12-75 0,4-4-58 16,20 1-531-16,6-2 70 0,8-1 82 0</inkml:trace>
  <inkml:trace contextRef="#ctx0" brushRef="#br0" timeOffset="-5133.55">21559 9068 926 0,'-4'-8'294'0,"1"-1"-15"0,-1 7-35 0,-3-4-9 0,4 3-22 16,3 3-24-16,-7-7-28 0,7 7-12 15,-10-1-14-15,10 1-4 0,-17 3-29 0,7 5-4 16,-5 0-22-16,-4 6-1 0,-2 3 1 0,-3 2-19 15,-10 15 14-15,0 0-19 0,-1 7 6 16,-5 10-14-16,-2 6-13 0,4 0-21 0,1-4 23 16,3 9 6-16,3-2-11 0,11-10-8 0,3 1 6 15,3-1-6-15,4 0 3 0,3-1-10 0,3-8 10 16,4-6 3-16,4 0-1 0,0 1-14 16,6-2 4-16,-1-4-2 0,6 0 0 15,-2-3 25-15,8-2-7 0,3-3-21 0,7 4 3 16,3-9 0-16,-3-6 10 0,3-2 0 0,3-1-3 15,3-4-5-15,2-6 3 0,-1-3-10 16,17-4 7-16,-3-8 6 0,-4-6-13 0,0-3 7 16,8-13-2-16,-1-4-3 0,-6-7 18 0,-2-7-20 15,-2-1-6-15,-1-2 9 0,-8-6-17 0,-2 3 24 16,-6-2-10-16,-7 1-11 0,-7 11 9 16,-7-1 12-16,-3 3-18 0,-10 6 2 15,-4-8 19-15,-7 6-4 0,-7 0-9 0,-9 1 2 0,-1 6 1 16,-10 1 1-16,-14 3-9 0,4 5-6 15,-3 8-14-15,-4 3 24 0,-1 5-17 16,1 5-13-16,0 2 0 0,14 2-8 0,2 5-5 16,2 7-23-16,2-4-7 0,4 9-26 0,3 2-44 15,1 3-148-15,8 1-630 0,5 0 92 16,10 1 67-16,4-4 90 0</inkml:trace>
  <inkml:trace contextRef="#ctx0" brushRef="#br0" timeOffset="-3736.33">26703 9344 693 0,'-3'-4'282'15,"6"-3"4"-15,-6 0-24 0,3 7-35 0,0-8-19 16,-3 1-27-16,2 3-12 0,-2-2-28 0,-3 4 8 15,1-3-32-15,-4 4-4 0,9 1-18 16,-21 0 2-16,8 4-20 0,-5 0 0 0,-5 6-6 16,-3 5-20-16,-13 9-5 0,0 2 11 15,-1 6-88-15,-1 3 11 0,-7 8-1 0,11-3-17 16,-9 10 15-16,3 2-3 0,12-5 18 16,3-4-10-16,1 4 3 0,7-4 10 0,4 0 2 15,4-3 3-15,2-6 8 0,6-1 2 0,1 2-2 16,3-2 5-16,6-1-16 0,2 3 8 0,2-9-5 15,3 4 3-15,11 4-11 0,0-9 13 16,-2-5 16-16,4 2 4 0,4-9 14 0,2 0-16 16,6-3-23-16,2-3-5 0,-2-6 38 0,4-2-10 15,15-8 5-15,-2-1-12 0,0-8-6 0,0-6 21 16,9-8-19-16,1-7 4 0,-6-4 9 16,2-7-20-16,-6-3 13 0,2-5-13 15,-8 0 21-15,-4-3-18 0,-5-1 20 0,-3 4-20 16,-14 8-6-16,-8-3 11 0,-4-1-18 0,-8 3-3 15,-6 9 6-15,-11-8 14 0,-10 6-7 16,-7 2-12-16,-14-5-1 0,2 12-10 0,-12 0 5 16,3 10 8-16,0 3 0 0,-1 3-13 0,1 3 13 15,11 9-8-15,3 5-17 0,4 3-9 0,3 2 6 16,2 6-21-16,0 5-51 0,6 3-25 16,5 2-70-16,10-3-151 0,3 6-450 0,8 2 61 15,4-1 113-15</inkml:trace>
  <inkml:trace contextRef="#ctx0" brushRef="#br0" timeOffset="-3093.53">27774 9475 591 0,'-4'-13'238'15,"4"2"-18"-15,-3 3-13 0,-1 1 3 0,2-1-31 16,-3 4-28-16,2-2-5 0,-4-1-7 0,1 2-27 15,-2-1-4-15,-2 0-21 0,3 5-8 16,-7-5-12-16,1 6 15 0,0 3-24 0,-5 0-9 16,-3 3 2-16,-2 2-7 0,-4 7 2 0,-1 4-21 15,-9 8-4-15,1 6 2 0,3 6-15 0,-1-1 12 16,3 9 1-16,8 0 4 0,-1 3-12 16,3 0 7-16,7 0-12 0,-3 2 38 15,7-1-30-15,6 0 14 0,0-8-14 0,7-3-16 16,-2 1 23-16,6 10-16 0,3-2 11 0,4-6 3 15,0 2-16-15,3-7 10 0,0-7 1 16,3-5-14-16,5 7 8 0,1-9 6 0,1-6-4 16,1-1 17-16,0-4-11 0,6-1-8 0,3-5 18 15,-6-6-5-15,4 0-13 0,5-4 13 0,8-10 13 16,4-4-31-16,-1-8 11 0,-2-2 2 16,11-16-13-16,-2-5 18 0,3-3-13 15,-5-5 10-15,-5-4-9 0,-3-6 9 0,-3-1 11 0,-8 2-13 16,-6-2-3-16,-7 6 3 0,-6 9-15 0,-13-3 7 15,-1 12-13-15,-11-9 13 16,-5 5-7-16,-11 0-21 0,-7 4 10 0,-5 7 3 16,-5-3 3-16,-5 12 4 0,1 0-12 0,-1 5 2 15,1 4 6-15,10 5 2 0,3 10-10 0,4-1-6 16,3 7-20-16,-1 0-10 0,4 7-7 16,-1 5-50-16,4 0-20 0,8 3-30 0,3-1-193 15,4 8-483-15,3-2 79 0,7 2 77 0</inkml:trace>
  <inkml:trace contextRef="#ctx0" brushRef="#br0" timeOffset="-2435.21">29462 9482 767 0,'-3'-10'223'0,"3"3"-39"0,-7-5 3 0,3 6-15 0,-2-1-26 0,-4 0 5 16,-3-1-23-16,-5 1-21 0,-3 4-4 16,-3-1-9-16,-3 1-17 0,-4 3-13 0,0 3 0 15,-6 4 5-15,2 1-7 0,-16 15-4 16,0 0-4-16,0 5 3 0,-14 10-14 0,7 6-2 0,2 6-5 15,2 1-5-15,0 7-3 16,9-5 0-16,7 4-5 0,1-1 26 0,6 2-26 16,10-12 7-16,5 4-9 0,2-2-16 0,7 2 10 15,4-8 21-15,3-5-13 0,0 1-2 0,6-1 25 16,1-3-8-16,11 10-17 0,4-9-4 16,0 2 1-16,8-7-5 0,1-4 23 0,9-2-16 15,2-4 4-15,6-7-9 0,7-1 0 0,6-7 3 16,-6-5 5-16,7-9-2 0,2 1-3 0,-2-10-8 15,10-7 0-15,-3-7-15 0,-1-10 5 16,3-1 10-16,-6-8-5 0,0-3-5 16,-2-1-2-16,-6-4 32 0,-2-5-22 0,-10 0 2 15,-8 1-12-15,-13 0-1 0,-8 13 13 0,-12-3-12 16,-8 1 17-16,-12 2-17 0,-8 2-1 16,-16-7 13-16,-9 5-20 0,-9 8-3 0,-12 0-10 15,-11 9 23-15,-8 6-12 0,0 4-1 0,4 8-10 16,10 11-28-16,3 4-31 0,-7 2-59 0,-17 15-274 15,11-2-430-15,4 5 85 0,2 3 77 16</inkml:trace>
  <inkml:trace contextRef="#ctx0" brushRef="#br0" timeOffset="-1308.49">20345 10143 463 0,'0'0'182'16,"3"-2"-3"-16,-3 2-28 0,0 0-18 0,0 0 0 16,0 0-3-16,4-7-25 0,-4 7-12 15,0 0-1-15,0 0-26 0,0 0-2 0,0 0-13 16,0 0 16-16,10 9-26 0,-4-1 23 15,-5 0-15-15,3 5-3 0,-1 1 84 0,1 3-2 16,-1 4-41-16,0 2 13 0,0 2 5 16,1 4-10-16,-1 3-26 0,0 3 18 0,0 5-15 15,2 9-8-15,1-6-11 0,1 6 9 0,0 1-24 16,3-5 3-16,0 4 15 0,1-2-12 16,3-3-11-16,2 4-2 0,-1-4 5 0,7 4-8 15,0-4 5-15,2-4 3 0,7 2-13 0,3-6-2 16,6 0-4-16,15 1 1 0,-6-6 10 0,18-3 11 15,8-3 2-15,1-3-10 16,6-6 4-16,3-4-24 0,-12-5 7 0,1-2-1 0,-2-5 12 16,7 0 1-16,-1-5-22 0,18-9 20 15,-3 0-2-15,-5-7 2 0,-2 2 0 16,-4-12-13-16,-4-1 16 0,-5-4-8 0,-5-4 3 16,0-5-8-16,-7-2-5 0,1-3-1 0,-4 0-4 15,-3 0 15-15,-3-4 0 0,-5 0-2 0,-2 4-1 16,-5 0-5-16,-7 8 11 0,-7 0-3 15,1 5-15-15,-4-1 12 0,-2 3-4 0,-7 4-6 16,-3 7-3-16,0 4 22 0,-2-3-6 0,-5 6-18 16,2 1 15-16,-3-1-15 0,-2 4-5 0,2 1 5 15,0 1-12-15,-3-3 12 0,0 6-5 16,0-2-3-16,3 2 14 0,-3 1 9 16,1-2-22-16,-1 3-9 0,0 3-7 0,0 3-2 15,0-7 5-15,0 7 4 0,0 0 1 16,-7-2 2-16,7 2 3 0,0 0-15 0,-13 6-3 15,5-2-11-15,3 3-32 0,-6 0-21 0,0 2-64 16,-3-1-16-16,4 3-321 0,-4-1-411 0,4 2 98 16,0-1 84-16,-1-4 90 0</inkml:trace>
  <inkml:trace contextRef="#ctx0" brushRef="#br0" timeOffset="-673.57">22861 10350 749 0,'0'0'259'0,"0"-7"-3"0,0 7-33 16,0 0-29-16,0-9-25 0,0 9-23 0,0 0-8 16,0 0-12-16,0 0-3 0,0 0-11 15,0 0-17-15,-4 17-23 0,1-5 7 0,0 1-18 16,0 4-7-16,2 1 0 0,-2 5-13 0,0 2 5 16,0 2-5-16,-2 3 7 0,5 4-17 15,0-8-5-15,0 6-6 0,0 3-9 16,5-2 9-16,-2 2-5 0,3 1 3 0,1-3-18 15,3 1 26-15,1-5-11 0,2 2 11 0,4-4-1 16,4 6 9-16,2-3-22 0,-1-11 22 16,2-1-9-16,3 0-7 0,-1-4-5 0,2-4 10 15,-1-2 5-15,1-2 8 0,0-5-28 0,2-1 17 16,7-3-4-16,-2-5 20 0,13-6-31 16,-1-3 3-16,-2-6-11 0,2-2 14 15,-5-3-16-15,2-4 0 0,-2-1 15 0,9-12-17 16,0-3 7-16,-4-1 20 0,-1-1-17 0,1 0-5 15,-9 11-6-15,-4-4 8 0,0 7-2 0,0-3 12 16,-9 6-15-16,5-2 10 0,-10 10-7 16,-2 5 4-16,-2 0 1 0,-5 3-16 0,-4 4 39 15,3 1-33-15,0-3-6 0,-6 5 23 0,3 0-20 16,-4 1 18-16,3 2-18 0,-5 0 20 0,2-2-12 16,1 3-11-16,-4 3-10 0,0 3 16 15,0 0-11-15,-4-7 3 0,4 7-13 16,0 0-6-16,-13 0 9 0,13 0-18 0,-10 6-3 15,2-4 7-15,3 3-71 0,-3 0-25 0,-2 2-70 16,-5 0-125-16,6-1-522 0,-1-1 89 16,2 2 100-16</inkml:trace>
  <inkml:trace contextRef="#ctx0" brushRef="#br0" timeOffset="-152.6">24116 10238 783 0,'0'0'243'0,"0"0"-18"16,0 0-33-16,0 0-15 0,0 0-13 0,0 0-21 15,0 0 13-15,3 18-48 0,-3-6-3 16,0-2-11-16,0 6-7 0,0 5-12 0,0-3-14 15,0 8 0-15,-3 3-4 0,6-1-11 0,-3-1-5 16,3 2 0-16,0 0 2 0,1 3 1 0,3-2-6 16,0 0 6-16,0 1-19 0,2-4 19 15,3 3-16-15,1-3 8 0,7-2 0 0,-3 0-16 16,7-3 11-16,2-2-11 0,0-4 19 0,11 4-29 16,0-5 26-16,-4-2-21 0,0-5-5 15,8-4 26-15,0 0-31 0,0-8 31 16,4 2-26-16,13-8 11 0,0-3 2 0,-4-5-8 15,4 0-17-15,7-13 17 0,-3-2-7 0,-1-5 10 16,0 1 2-16,-9-6-20 0,0-2 13 0,-5 0-11 16,-8 8 14-16,-5-1 7 0,-1 1-21 15,-5-1 1-15,-5 3 10 0,-2 3 0 0,-7 9 2 16,-1 3-2-16,-3 0-21 0,-2 0 49 0,-1 3-15 16,-1 4-26-16,-2-1 5 0,-1-2 13 0,0 5 0 15,-3 0-8-15,3 1-5 0,-3 2-10 16,1-2 0-16,-5 3 5 0,4 5-13 0,-6-4 8 15,6 6-6-15,-7-2-6 0,7 2-17 0,-17 2 11 16,17-2 10-16,-14 4-20 0,7-1 23 16,-4 0-31-16,2 3 10 0,-1 3-48 15,-1-2-36-15,-2 1-26 0,3 2-82 0,-8-2-161 16,8 4-437-16,2-6 96 0,-1 1 65 0</inkml:trace>
  <inkml:trace contextRef="#ctx0" brushRef="#br0" timeOffset="18986.58">25452 10218 494 0,'0'0'191'0,"0"-10"7"0,0 10-19 16,0 0-8-16,0 0-9 0,0 0-6 0,0 0-23 16,0 0-15-16,-3-5-8 0,3 5-72 0,0 0-25 15,0 0 7-15,0 0 6 0,0 0-13 16,0 0-1-16,0 0-9 0,0 0 12 0,0 0-7 16,0 0-11-16,0 0 16 0,0 0-13 0,0 0 8 15,0 0-18-15,10 19 28 0,-8-15-11 0,0 2 1 16,1 0-5-16,0-1 9 0,1 3 6 15,2 0-13-15,-2 2 21 0,0 2-34 0,3 0 26 16,-1-4 16-16,0 7-17 0,-2-3 6 0,4 3 3 16,-2 0-5-16,1 2-14 0,0-2 9 15,5 3-6-15,-4 0 23 0,2 3-20 16,1-2 7-16,2-1-9 0,-3 3 14 0,4-1-25 16,-3-2 18-16,3 2 5 0,-1-1-2 0,4 0-6 15,-3 2 11-15,3 0-1 0,0 1-15 16,-3-4-2-16,6 0 0 0,-3 7 7 0,0-4 3 15,4 0-13-15,-1 0 11 0,0-1-27 0,1 2 16 16,0-2 6-16,2 4-6 0,-2-6-13 0,3 5 11 16,10 4-6-16,-9-2 13 0,9 0 8 15,-4 0-2-15,4 0 12 0,1 0-18 0,2 0-28 16,1 0 16-16,0 0 7 0,5 0 2 16,1 0-4-16,-2-2 15 0,2 1 13 0,1-3-21 15,-1 1 3-15,3 1-6 0,-2-3-9 16,1 2 2-16,1-2 2 0,-2-2-7 0,6 2 10 15,-3-1-7-15,3-1 9 0,0 0 1 0,1-3-8 16,3 5 13-16,0-5 0 0,2 4 10 0,-2-6-21 16,0 2 19-16,0 2-6 0,-2-3-15 15,2-2 15-15,-3 5-12 0,0-2-6 0,-2-5 9 16,2 5-1-16,-8-7 2 0,9 2-7 0,-11 0 0 16,7 2-5-16,-5-2 10 0,-3-3 3 0,-3-1 2 15,3-1-7-15,15 3-16 16,-10 1 0-16,-8-4-5 0,0-2 26 0,6 2 0 15,-3-2-1-15,-3 3-25 0,2-4 8 0,-1-1 82 16,1 4-16-16,-4-6 8 0,0 4-5 0,-2-2 0 16,-3-1 5-16,4 0-8 0,-1-3-15 15,0 2 18-15,-3 0-21 0,3-3 26 0,0 4-30 16,6-3 7-16,-1-3-18 0,2 4 10 0,-4-3-2 16,4 4-3-16,-3-6 3 0,2 5-16 0,-5-5-2 15,2 3 7-15,-6 0 1 0,3-4-3 16,-4 4 5-16,-2-2 15 0,0-1-17 0,-1-1-1 15,-3 4-25-15,3-2 13 0,-6-4 20 0,6 3-31 16,-6-1 24-16,3 1-3 0,-4-1-36 16,1-1 25-16,0 1 9 0,0-2-1 15,-2 0-18-15,2 1 16 0,-1-4-10 0,1 5 17 16,-1-2-4-16,-3-1-11 0,1-1 2 0,2 2 6 16,-3-1 0-16,0-3 0 0,0 6-3 0,1-6 23 15,-2 4-22-15,0 2 32 0,-1-4-28 16,3-1-12-16,2 1 2 0,-3-1 16 0,0 1-9 15,-3-1-9-15,3 1-13 0,0-1 15 0,2 2 5 16,-7-3 5-16,8 2-4 0,-3-1 7 0,0 0-11 16,1 1-4-16,-2-1 10 0,2-1-16 15,-2-1 21-15,-1 5-21 0,3-5 11 16,-2 0 7-16,0 4-25 0,-1-6 26 0,-2 2-27 0,6 2 14 16,-7-1 2-16,2-4 3 0,2 2-11 15,-2 2 3-15,0-3 8 0,-4-1-8 16,4 3-3-16,-4 3 26 0,1-1-41 0,-1-4 13 15,0 6 3-15,1-3-11 0,-3 2 23 0,0-1-2 16,-1-2-8-16,2 4 0 0,-1 0 10 0,-1-2-5 16,0 1-10-16,0-1 5 0,0 2 5 15,1 1-5-15,-3-2 5 0,2 2 3 0,2-1-5 16,-4 0 9-16,1 1-14 0,1 2 2 0,-1-2 7 16,2-1-22-16,-4 0 15 0,5 1 5 0,-5 2 0 15,4-2-20-15,-2 2 23 0,1-2-3 16,-1 1-18-16,-2 2 5 0,5-2 16 15,-4 0 2-15,-2 3-17 0,4-1 9 0,-4-3 1 16,4 3 2-16,-3 0-13 0,2 3 8 0,-5-3-2 16,5 0 4-16,-3 3-7 0,-2 0 20 15,2-3-15-15,0 3 8 0,0-2-5 0,-3 6 9 16,5-8-14-16,-2 8 15 0,-3 0-24 0,5-9 24 16,-5 9-8-16,1-4-5 0,-1 4 13 0,1-5 8 15,-1 5-9-15,0 0-19 0,3-6 25 16,-3 6-21-16,0 0-5 0,0 0 1 0,3-3 17 15,-3 3-7-15,0 0-14 0,3-5 32 0,-3 5-29 16,0 0-2-16,0 0-6 0,0 0-9 0,0 0-3 16,1-4-8-16,-1 4-5 0,0 0 5 15,0 0-28-15,0 0-8 0,0 0-20 16,0 0-38-16,0 0-124 0,-10 11-291 0,6-7-320 16,-2 0 74-16,-2 0 92 0,1-2 85 0</inkml:trace>
  <inkml:trace contextRef="#ctx0" brushRef="#br0" timeOffset="22453.06">20263 9049 519 0,'0'0'149'15,"0"-6"-42"-15,0 6-2 0,0 0-28 0,0 0 46 16,0 0-29-16,0 0 9 0,0-8-14 0,0 8 4 15,0 0-27-15,0 0-7 0,0 0-5 16,0 0 5-16,0 0 10 0,0 0-3 0,0-9 62 16,0 9 0-16,0 0-13 0,0 0-20 0,0 0 33 15,0 0-43-15,0 0-1 0,0 0 0 16,0 0-9-16,0 0-19 0,0 0-12 0,0 0 14 16,0 0 17-16,0-2-27 0,0 2 3 15,0 0-7-15,0 0 5 0,0 0-1 0,0 0-4 16,0 0-8-16,0 0-11 0,0 0 8 15,0 0 11-15,0 0-21 0,0 0 13 0,7-5-18 16,-7 5 2-16,9 0 1 0,-9 0 7 0,15-1 3 16,-2 1-19-16,1 0 1 0,0 0 8 15,6-2-14-15,1 2 9 0,2-1-14 0,1-2 11 16,1 3-3-16,-1-1 1 0,7-2 1 0,-1 2-4 16,-2 0 0-16,3-2-13 0,2 1-3 0,-5 2 26 15,-5 0 5-15,1-1-23 16,-3 1 10-16,-1 0-2 0,-2 0-8 0,-5-1 7 15,1 1 4-15,-1-2-4 0,1 2-1 0,-7 0-6 16,3-3 12-16,-10 3 1 0,18 0 15 0,-12 3-25 16,-6-3 5-16,14-3 7 0,-14 3 5 15,7-1-2-15,-7 1-10 0,0 0 12 0,13 0-2 16,-13 0 10-16,7 1-22 0,-7-1 4 0,0 0-2 16,8 3-1-16,-8-3-9 0,0 0 2 15,0 0 5-15,10 0 8 0,-10 0-26 0,0 0 8 16,0 0 0-16,0 0-11 0,0 0-2 15,0 0 11-15,0 0-1 0,0 0-10 0,9 3 8 0,-9-3 10 16,0 0-5-16,0 0-8 16,0 0 0-16,4 1 8 0,-4-1 0 0,0 0 0 15,0 7 12-15,0-7-19 0,4 4 6 0,-4-4 6 16,0 6-10-16,0-6 8 0,3 7-9 0,-3-1 17 16,0-6-14-16,0 10 13 0,0-7-2 15,0 4-1-15,0 0-12 0,0 0 12 0,0 0-4 16,0-1 10-16,0 3-1 0,0 1-7 0,0 1-7 15,0-1 7-15,0-2 7 0,0 6-25 16,0-3 13-16,0 3 5 0,3-3-2 0,-3 6-4 16,0-2 22-16,0 3-3 0,0 3-13 0,-3 0 10 15,3 4-23-15,-3 0 3 0,-1 0 7 16,3 4 19-16,-5 0-27 0,0 3 19 16,2 0-5-16,-2-3-1 0,-2 3-7 0,1 0 15 15,1-2-17-15,2-3 9 0,-2-1-2 0,3-1 16 16,-2 0-19-16,-1-3 8 0,5-2 8 15,-2-2-11-15,0-1 6 0,0 0-13 0,2-2 8 16,-5-2-1-16,6 0 11 0,-3-4-18 0,2 3 23 16,-3-3-16-16,4 0 3 0,0-2-10 0,-3-3 16 15,3 3 12-15,-3 0-8 0,3-4 3 16,0-3 0-16,0 8-3 0,0-8-2 0,0 7 15 16,0-2-25-16,0-5 9 0,0 0 9 0,0 6-13 15,0-6-60-15,0 0-9 0,0 7 12 16,0-7 3-16,0 0 21 0,0 0-3 0,0 5 10 15,0-5-5-15,0 0 2 0,0 0 6 16,0 0 10-16,0 0-8 0,0 0 10 0,0 0 1 16,0 0-3-16,0 0-13 0,0 0 18 15,0 0-8-15,0 0 0 0,0 0-7 0,0 0 5 16,0 0-1-16,0 0 14 0,0 0 2 0,0 0-10 16,0 0 5-16,0 0-8 0,0 0 6 0,0 0 4 15,0 0-14-15,0 0 12 0,0 0 7 16,0 0 6-16,0 0-18 0,0 0-21 0,0 0-2 15,0 0-31-15,0 0-10 0,0 0-123 0,-14-7-220 16,11 2-435-16,0 4 84 0,3 1 105 0,-14-10 54 16</inkml:trace>
  <inkml:trace contextRef="#ctx0" brushRef="#br1" timeOffset="28562.27">20181 8987 309 0,'0'0'177'15,"-4"-5"-16"-15,1-1-25 0,3 6-13 0,-6-1-11 16,6 1-7-16,-4-7-8 0,4 7 90 15,-6-6-23-15,6 6 0 0,-2-2 2 0,2 2-7 16,0 0-31-16,-6-3-18 0,6 3 0 0,0 0-30 16,-3-6 7-16,3 6 12 15,0 0-32-15,0 0 7 0,0 0-10 0,0 0 3 16,-4-2-11-16,4 2 18 0,0 0-20 0,0 0-10 16,0 0-11-16,0 0 21 0,0 0 4 0,13-6-24 15,-13 6 9-15,15 0-4 0,-2 0-4 16,1 0 6-16,3-2 0 0,3 1-18 0,1-2 8 15,-1 2-3-15,4 0 0 0,-3-1 13 0,3 2-23 16,-1 0 3-16,-2-1 7 0,4 0-20 16,-2 1 15-16,-2 0-5 0,2 1-18 0,-1-1 2 15,-3 0 8-15,2 1 3 0,0-1-3 0,-4 0-7 16,0 0 17-16,-1 0-25 0,-1 0 3 0,1 0 20 16,-2 2-18-16,-3-2 7 15,6 1-4-15,-4-1 10 0,-3 1-13 0,4-1-3 16,-3 3 3-16,-1-2-5 0,0-1 0 0,0 2 0 15,-3-2 5-15,4 0 0 0,-11 0 10 16,13 0-10-16,-13 0 10 0,14 0-5 0,-14 0-10 16,7 1 16-16,-7-1-11 0,10 0 0 0,-10 0 15 15,0 0 0-15,11 3-12 0,-11-3 22 0,0 0-22 16,6 2-3-16,-6-2 5 16,0 0 13-16,0 0-28 0,0 0 25 0,7 1-12 0,-7-1 7 15,0 0-13-15,0 0-4 0,0 0 32 16,0 0-9-16,0 0-11 0,0 0 13 15,10 0-21-15,-10 0 11 0,0 0-11 0,0 0 3 16,0 0 8-16,0 0-6 0,0 0-9 0,0 0 12 16,14 0 5-16,-14 0-15 0,0 0-3 0,10 0 13 15,-10 0 11-15,7 1-24 0,-7-1 3 16,11 0 18-16,-11 0-13 0,13 0-5 0,-13 0 15 16,10 2-5-16,-3 1 10 0,-7-3 1 0,10 0-21 15,-10 0 2-15,7 0 6 0,-7 0-3 16,11 1 2-16,-11-1-4 0,6 1 4 15,-6-1 1-15,0 0 4 0,0 0 1 0,10 0-3 16,-10 0 5-16,0 0-10 0,0 0 6 0,7 3 14 0,-7-3 6 16,0 0-34-16,0 0 8 15,0 0 8-15,0 0-13 0,8 1 2 0,-8-1-2 16,0 0 2-16,0 0 3 0,0 0-5 0,0 0-10 16,0 0 7-16,3 6 3 0,-3-6 10 15,0 0-13-15,0 7 8 0,0-7 3 0,0 8-13 16,0 0 5-16,-3-2 2 0,3 0-7 0,-1 2 5 15,-3 3 2-15,1-1 1 0,0 1 4 0,2-1-4 16,-5 5 2-16,3-2 12 0,-1-1-9 16,-2 3 2-16,1 1-2 0,2 0-3 0,-3-3 2 15,2 3-2-15,-2 1 3 0,2-2 7 16,1 2-15-16,-1 0 2 0,0-1 3 16,1 1 0-16,-3 0-5 0,2-1 21 0,1 1-24 15,0 0 16-15,-1-1-8 0,-3 1 0 0,3-2 7 16,-2 2-4-16,2-1-1 0,1-4-17 0,-3 3 15 15,1-1 13-15,2-2-13 0,-1 4-5 16,1-4 7-16,0-1-9 0,0 0-4 0,-1 3 16 16,4-4-2-16,-3 0 0 0,0 3-3 0,2-3-8 15,-3-1 5-15,1 3 8 0,0-3 1 16,0 1-19-16,2-1 13 0,-2-1 2 0,3 0-4 16,-3 2-6-16,0-3 13 0,3 1 3 0,-1 0-13 15,1-1 12-15,-3 0-9 0,3 2-3 0,-3-3 10 16,3 2-10-16,0-1 5 15,-4 1 2-15,4 1-9 0,-1-1 12 0,-2 0 2 16,3-1-4-16,0 1 7 0,0 0-12 0,-3-1 7 16,3 0-18-16,-3-1 8 0,3 1 25 15,0 2-22-15,0-1 4 0,0-1-7 0,-1 0 8 16,2-1-6-16,-2 0 11 0,1 1-16 0,0 0 8 16,0 0-23-16,-3-3 21 0,3 3-1 0,0 0 11 15,0 0-3-15,0-7-5 0,0 10-5 16,0-7 10-16,0 2-5 0,0-5-3 0,0 10 16 15,0-4-23-15,0-6 10 0,3 8-10 0,-3-6 12 16,0-2-2-16,1 9 3 0,-1-9-3 16,0 6-3-16,0-6 3 0,0 4 0 15,0-4 10-15,3 5-7 0,-3-5 12 0,0 0-9 16,0 8-9-16,0-8 8 0,0 0-5 0,0 0 10 16,0 6 6-16,0-6-19 0,0 0-5 15,0 0 16-15,0 0-5 0,0 0-1 0,-3 4 26 16,3-4-25-16,0 0-24 0,0 0 21 0,-10 2-10 15,6 1 8-15,-6-2 2 0,0 0-3 16,0-1-2-16,-4 3-10 0,3-1 17 0,-6 0-2 16,1 1-7-16,-2-3-6 0,1 4 20 0,-3-1-14 15,2-2 12-15,-2 4-13 0,2-3 0 0,-1-1 8 16,1 3 8-16,2-1-10 0,1-1-6 16,-2-1 18-16,4 4-20 0,3-3 2 15,-4-2-2-15,4 2-3 0,0 1 0 0,-1-1 3 16,4-2 13-16,-3 3-8 0,4-1 5 0,-2 0 10 15,8-2-13-15,-13 3 6 0,6-3-6 16,7 0-2-16,-11 1 15 0,11-1-12 0,-7 3-1 16,7-3 8-16,-9 2-10 0,9-2-2 0,-8 1 12 15,8-1-13-15,0 0 16 0,0 0-3 16,-10 1-3-16,10-1 4 0,0 0 6 0,0 0-12 16,-6 0 18-16,6 0-10 0,0 0-13 0,0 0 23 15,0 0-13-15,0 0-10 0,0 0 7 16,-7 2 6-16,7-2 2 0,0 0-12 15,0 0 25-15,0 0-13 0,0 0-10 0,0 0 5 0,0 0-18 16,0 0-15-16,0 0 38 0,0 0 13 16,0 0-41-16,0 0-46 0,0 0 6 15,0 0 6-15,0 0 14 0,0 0-13 0,0 0 25 16,-8-6-25-16,8 6 20 0,0 0 21 0,4-11 2 16,-8 7 34-16,4-2-41 0,0-2 17 0,0 1-12 15,0 2 18-15,0-4 10 0,0 0-21 16,0-3-12-16,4 4 25 0,-3-4-10 0,-1-1 0 15,0 1 5-15,3-3-5 0,0 0-15 0,-3-2 22 16,4 2 6-16,-1-1-13 0,0 3-10 0,0-3 12 16,-2 0-7-16,2 1 5 0,0-2 0 15,1 1-2-15,-1 0 7 0,-2 3 0 16,-1 0-2-16,3-4-6 0,0 1 6 0,0 0-3 16,-2 4 2-16,-1-2-2 0,3-3 5 0,-3 6-2 15,3-4 12-15,-3 0-23 0,3-1 8 16,-2 0 0-16,-1 4 6 0,4-3-12 0,-4 4 14 15,3-4-28-15,-3 5 20 0,0-4 5 0,0 3-3 16,0-3-17-16,0 4 10 0,0-3 10 16,0 3-5-16,0 0 5 0,0 2-5 15,0-1-10-15,0 0 12 0,0-1-2 0,0 0 6 0,0 1-1 16,0 3 0-16,0-4-5 0,0 1 0 0,0 0-3 16,0 2 1-16,0-2-3 15,0 3 10-15,0-4-8 0,0 1 11 0,3 0-1 16,-3 1-7-16,0-2 11 0,0 3-22 0,0-2 1 15,0 0 15-15,0 1-5 0,0 0-2 0,-3-1 7 16,3 1 18-16,3 1-28 0,-3-1 15 16,-3 2-2-16,3 0-3 0,0-2-15 0,0 1 20 15,0 7 3-15,0-11-13 0,0 4 7 0,-3 0-7 16,3 3 5-16,0 0-5 0,-4-3 8 0,4 7-8 16,-1-10-13-16,-2 6 13 15,3 4 16-15,0-7 4 0,-3 2-17 0,3 5-6 16,0-9 6-16,-3 8-16 0,3 1 15 0,0-7-2 15,0 7-10-15,-4-6 13 0,4 6-3 0,0 0-5 16,0-6 0-16,0 6 12 0,-3-5 3 16,3 5-22-16,0 0 22 0,-3-4-2 0,3 4-11 15,0 0 8-15,-1-6-7 0,1 6 12 0,0 0-5 16,-3-5 10-16,3 5 1 0,0 0-11 16,0 0 2-16,-4-4-12 0,4 4 3 0,0 0-3 15,0 0 15-15,-6-6-10 0,6 6-3 0,0 0 11 16,0 0-5-16,0 0-1 0,-4-1 1 0,4 1 4 15,0 0-12-15,0 0 15 0,0 0-2 16,0 0-10-16,-3-6 7 0,3 6-5 0,0 0-8 16,0 0 8-16,0 0 3 0,0 0-1 15,0 0 8-15,0 0-4 0,0 0-14 0,0 0 13 16,0 0-8-16,0 0 6 0,0 0-3 16,0 0 10-16,0 0-12 0,0 0-3 0,0 0 2 15,0 0-18-15,0 0 14 0,0 0-19 0,0 0 1 16,0 0-14-16,0 0-9 0,0 0-6 15,0 0-46-15,0 0-10 0,0 0 20 0,0 0-38 16,0 0-33-16,-18 7-149 0,12 0-539 0,-1 0 73 16,-3-4 100-16,4 3 82 0</inkml:trace>
  <inkml:trace contextRef="#ctx0" brushRef="#br1" timeOffset="29645.34">20670 9358 619 0,'0'0'212'16,"0"-7"1"-16,0 7-31 0,0 0-6 0,0 0-17 15,-4-4-21-15,4 4-7 0,0 0-21 0,0 0-10 16,0 0-8-16,0 0-8 0,0-6 11 16,0 6 2-16,0 0-35 0,0 0 45 0,0 0-33 15,0 0 13-15,0 0-23 0,0 0-20 0,-3-5 7 16,3 5-7-16,0 0 22 0,0 0-22 16,0 0 2-16,0 0 7 0,0 0-4 0,0 0-59 15,-3-4-3-15,3 4-23 0,0 0 39 16,0 0-6-16,-4-6 3 0,4 6 0 0,0 0 5 15,0 0 18-15,0 0-38 0,0 0 5 0,0 0 23 16,0 0 5-16,0 0-18 0,0 0 7 16,0 0 6-16,0 0-10 0,0 0 20 0,0-4 2 15,0 4-12-15,0 0-8 0,0 0 0 0,0 0-5 16,0 0 0-16,0 0 3 0,0 0 10 16,0 0-8-16,0 0 0 0,0 0 5 0,0 0-13 15,0 0 9-15,0 0 9 0,0 0-23 16,0 0-12-16,0 0 12 0,0 0 16 0,0 0-11 0,0 0 3 15,0 0-15-15,0 0 17 0,0 0 1 16,-3 21 0-16,3-14-11 0,0 0 3 16,-4 2 0-16,4 1 10 0,0 1 5 0,-3 2-10 15,3 3-18-15,-1-4 21 0,-2 3 12 0,3 0-18 16,-3 2 11-16,0 1-10 0,3-1-1 16,-4-1 13-16,4 1-15 0,-3-2 20 0,0 1-12 15,3-4 2-15,0 2 0 0,-4-3 8 0,4 3 2 16,-4-6-30-16,4 3 25 0,0-2 8 15,-3 1-18-15,3-4-2 0,0 1 7 0,0 0-5 16,-1 0 25-16,1-4-17 0,0-3 7 0,0 10-4 16,0-5 12-16,0 0-3 0,0-5-27 0,-3 5 19 15,3-5 9-15,0 0-14 0,0 0-17 16,0 0-10-16,0 0-14 0,4 6-68 0,-4-6-59 16,0 0-195-16,0 0-496 0,0 0 140 15,0 0 36-15</inkml:trace>
  <inkml:trace contextRef="#ctx0" brushRef="#br1" timeOffset="31420.38">22547 9275 652 0,'-7'-6'223'0,"7"6"-26"15,-4-1-31-15,4 1 6 0,0 0-8 0,-6-2 2 16,6 2-17-16,0 0 2 0,-8-6-8 0,8 6-10 15,0 0 0-15,0 0-13 0,-3-2-10 16,3 2 6-16,0 0-24 0,0 0-15 16,0 0 12-16,0 0-17 0,-7-5 5 0,7 5-3 15,0 0 3-15,0 0-18 0,0 0 17 0,0 0-22 16,0 0 2-16,0 0 3 0,0 0-2 16,0 0-22-16,0 0-4 0,0 0 5 0,21-2-5 15,-11 2-11-15,8-1 1 0,2 1 4 0,7 0 1 16,4 0-3-16,3-3-10 0,8 0 2 0,2 2 6 15,4 1-1-15,-4 0-5 0,4-2 1 16,-4-2-9-16,-3 4 24 0,1-2-26 0,-5 2 0 16,-6-2-2-16,2 2-6 0,-5 0 3 0,-4 0 3 15,-4 0 2-15,-2 0 8 0,-2 0 10 0,-1 0-31 16,-2 0 8-16,1 0 10 16,-4 0-15-16,-3 0 13 0,-7 0-16 0,17 0 6 15,-10 0-3-15,-7 0-8 0,14 0 15 0,-14 0-7 16,10 0 5-16,-10 0-13 0,9 2 1 0,-9-2 7 15,4 6 7-15,-1-4 1 0,-3 4-11 16,3-4 16-16,-1 7-19 0,-2-1 9 0,0-1-13 16,0 1 12-16,-2 3 0 0,2 3 1 0,0 0-14 15,-3 4 11-15,3 0 13 0,-3 0-5 16,0 5-3-16,3-4 0 0,-4 6 7 0,1 0-9 16,0 0-3-16,0 0-1 0,2 0-4 0,-2 4 10 15,-4 0 8-15,3 3 0 0,-2 3-1 0,5-10-20 16,-2 4 19-16,0-4-17 15,0 2 11-15,-1-2 0 0,1-2 11 0,-1-2-6 16,0-1-10-16,1 0 12 0,0-2 6 0,0-1-8 16,2-1-5-16,-2 1 5 0,0-3-7 0,0-3-6 15,2 3 6-15,-2-4 4 0,3-2-2 16,-4 2 0-16,1-2-2 0,3 0 17 0,0 1-13 16,0-3 16-16,-1-4-10 0,-2 5-5 0,3 0 15 15,0-7-1-15,0 9-11 0,-3-7 1 0,3 4 16 16,0-6-2-16,-3 6 25 0,3-6 0 15,-3 5-146-15,3-5 46 0,-7 0-2 0,7 0 10 16,-14 0 5-16,7 1 5 0,-6 2-7 0,-5-1 2 16,-3-1 10-16,-2 0 3 0,-7-1 2 15,-3 5 11-15,-7-4-13 0,-1 0 5 16,-4 0 2-16,1 3 8 0,-17 1-2 0,9-4 5 16,8 5 10-16,-4-5 0 0,4 1-21 0,-1 2-2 15,4-3 8-15,1 0 15 0,6 1-3 16,6 2-15-16,1-3 18 0,6 1-2 0,1-2-1 15,2 0-9-15,5 0 9 0,-4 0 6 0,10 0-14 16,-4 0 14-16,1 1 2 0,10-1-5 0,-16 0 10 16,8 0-2-16,8 0 20 0,-10-1-28 15,10 1-3-15,-10 1 1 0,10-1 4 0,-8-1-7 16,8 1 16-16,0 0 1 0,-9 0-14 16,9 0 4-16,0 0-2 0,-7-5-5 0,7 5 18 15,0-5 5-15,0 5-18 0,0-7-3 16,0 7-2-16,0-8 5 0,0 1 8 0,0 2-11 15,0-1 6-15,0-1-6 0,0-4 1 0,0-2 7 16,0 2 0-16,3-4 0 0,-3-2-33 0,3 0 36 16,-2-1-1-16,2-5 9 0,0-5-3 15,1 1-16-15,3-5 6 0,-1-2-3 0,1 0-11 16,3-14 9-16,1-1-3 0,-4 9 0 0,3-8-8 16,-3 11 26-16,0 2-13 0,-1 3 0 15,-2-1 15-15,-1 4-2 0,-3 3-8 16,3 1-21-16,-2 7 29 0,-1-3-23 0,-1 2 36 15,1 2-26-15,0 3 25 0,0-1 1 0,0 1-6 16,-3 4-17-16,3-1 10 0,0 1-1 0,0 4 4 16,0-3-3-16,0 3-11 0,0-2-7 15,0 1 10-15,0 3-20 0,0 4 2 0,0-10 0 16,3 6 3-16,-3 4-13 0,0-5 10 0,0 5 0 16,0 0-2-16,0 0-23 0,0 0-9 0,0 0-34 15,0 0-32-15,15 15-41 0,-9-15-191 16,-2 7-508-16,6-1 75 0,0-4 92 0,0 2 85 15</inkml:trace>
  <inkml:trace contextRef="#ctx0" brushRef="#br1" timeOffset="33047.51">23743 9315 780 0,'0'0'295'0,"-7"-5"-29"0,7 5-8 0,-10-3-45 0,6-1 2 0,4 4 5 0,-7-2-41 0,7 2-25 0,-9-4-8 0,5 0-16 15,-3 4-4-15,3-6-11 0,4 6-13 0,-13-4 0 16,7-1 3-16,1 3 0 0,-1 1-20 0,6 1-1 15,-10-7-9-15,7 7-14 0,3 0-10 16,0 0 11-16,-7-7-16 0,7 7-21 0,0 0 9 16,0 0 1-16,0 0-6 0,16-10-6 0,-2 10 7 15,6-1-2-15,4 1-4 0,4-3-9 16,6-1-5-16,7 4 5 0,1-2-9 0,1-3 17 16,3 4-23-16,-2-1 23 0,17-3-13 0,-10 2 18 15,-10 2-31-15,0-4 6 0,-1 4 10 16,-8-1-13-16,-4 1 5 0,-5-3 10 15,-2 3-20-15,0-1 10 0,-5 2 16 0,-1-1-14 16,1 0-7-16,-5 1 16 0,-1-3-11 0,0 3-8 16,-3-2 24-16,-7 2-11 0,17 0-18 0,-10 0 14 15,-7 0-12-15,11 0-1 0,-11 0-16 16,10 0 2-16,-10 0 16 0,12 0 3 0,-12 0 2 16,8 6 0-16,-4-5-3 0,-4-1-2 15,9 8 33-15,-5-6-41 0,-1 4 8 0,1-4 5 16,3 5-5-16,-1 1-3 0,-5 0 3 15,2-1 3-15,3 2-11 0,-5 1 5 0,2 0 6 16,0 2 2-16,-3-1-6 0,3 5-11 0,-6 1 11 16,3 0 6-16,-3 3-5 0,0 2 8 15,-1 3-1-15,-2 0-9 0,2 0 7 0,-3 0-3 16,0 6 11-16,-3-2-3 0,4 2-8 0,-5-3 1 16,7 4-11-16,-5-1 23 0,2-2-5 0,4-4-12 15,-5 2 17-15,4 0-15 0,-2-4 13 16,3 2-8-16,-4-2 7 0,4-1-2 0,-1-4-15 15,3 3 2-15,-2-2 1 0,0-2-3 0,0 0 2 16,3-2 5-16,-1-4-10 0,1 6 11 16,-3-7-1-16,3 5-7 0,0-7 13 0,-3 4-24 15,3-1 19-15,0-3-9 0,0 0 19 16,3-1 0-16,-6-1-8 0,6 0 10 0,-6 3-10 16,3-3 3-16,0-4-6 0,0-2 8 15,0 12-5-15,0-7 5 0,0-5 16 0,0 7-8 16,0-7-16-16,0 7 18 0,0-7 1 0,-3 4-1 15,3 1-5-15,0-5 8 0,0 0-13 0,-7 3 8 16,2 2 10-16,-4-3-7 0,-1-2-6 16,-4 2 0-16,-3 3-10 0,-4-4 5 0,-3 1 0 15,-3 2 3-15,-4-3-26 0,-3 1 15 0,-7-2 14 16,-3 0-1-16,-1 0-18 0,-2 0 26 16,2 0-15-16,-2 0-8 0,2 0 10 15,1 0-10-15,2-2-6 0,8 1-4 0,0-1 15 0,6 0-5 16,4 2 13-16,4-2-3 0,2 1-3 15,2 1 3-15,-1 0-5 0,6 0 16 16,-2-1-21-16,3 0 2 0,3-2 13 0,-3 3-12 16,10 0-3-16,-14-2 5 0,14 2 10 0,-10 0-5 15,10 0-20-15,-8-2 15 0,8 2 0 0,-3-5 10 16,3 5 26-16,-3-3-29 0,3 3-9 16,0 0 22-16,-1-9-9 0,1 9-11 0,1-6 10 15,-1 6-15-15,0-8 12 0,0 8 6 0,0-10 2 16,0 3-12-16,0 5-6 0,0-6 32 15,0 0-17-15,0 1-14 0,0-4 7 16,0-3 3-16,0 3-13 0,-1-5 10 0,-2-2 2 16,3-2-9-16,0 0-3 0,0-6 17 0,3-3-12 15,-2 1-2-15,5-5 10 0,2-1 4 16,-1-14-22-16,5 4 8 0,0-4 2 0,-2 10 5 16,-1 3-3-16,-1 1 6 0,2 5-8 0,-3-3 0 15,-1 6-8-15,-1 1 21 0,1 0-21 0,-2 3 11 16,-1 5 7-16,0-1-46 0,0 1 49 15,1 2-13-15,-1 3 10 0,-3-1-5 16,3 3-5-16,1 1 3 0,-3 1 0 0,-1 0 4 16,0 0-7-16,3 1-7 0,-3 1-1 0,0 1 16 15,3-1-29-15,-3 6 8 0,0-8-7 16,0 8-13-16,3-3 12 0,-3 3 3 0,0 0-10 16,0 0-28-16,0 0-3 0,0 0-41 0,1 16-92 15,-1-11-220-15,3 2-515 0,3 1 116 16,1-1 58-16,1 1 119 0,2-5 63 0</inkml:trace>
  <inkml:trace contextRef="#ctx0" brushRef="#br1" timeOffset="34514.38">24973 9318 670 0,'-1'-6'233'0,"1"6"-18"0,0 0-25 0,0 0-14 0,12-6-22 0,-6 3-1 0,5 1-25 15,2 0-5-15,2 0-23 0,4-2 69 16,5 1-28-16,1-2-34 0,6 3 13 0,3-3-9 15,3 2-4-15,5 0-25 0,1-1 8 0,0 4-9 16,3-6-9-16,-2 2-5 0,1 4-11 0,-2-2 3 16,-4-3 5-16,-4 4-15 0,-4 1-3 15,-1-1 15-15,-9-1-15 0,2-1-20 0,-2 2-8 16,-7 1 7-16,3 0-2 0,-4 0 8 0,-2 0-5 16,3-2-3-16,-5 2 2 0,2-1-4 15,-11 1-9-15,14 0-1 0,-6-3 4 16,-8 3-7-16,13 0-3 0,-13 0 13 0,10 0-16 15,-10 0 11-15,10 3 0 0,-10-3 0 0,12 0-16 16,-12 0 11-16,8 1 2 0,-8-1-10 16,7 2-2-16,-7-2 4 0,0 0-2 0,7 0 0 15,-7 0 0-15,0 0-2 0,10 1-4 0,-10-1 19 16,0 0-15-16,4 6 12 0,-4-6-28 16,3 6 5-16,-3-2 11 0,0 2 7 0,3-3-5 15,-3 4-16-15,2 3 16 0,-2 1 8 0,0 0-13 16,0 0 10-16,-2 5-2 0,2 0-3 15,-3 5 2-15,0 0-7 0,3-3 0 16,-3 7 7-16,2-1 1 0,-2 1-8 0,0 0 13 16,-2 1 4-16,-1-1-1 0,3 2 4 0,-4 4-10 15,3 1 23-15,-2-2-5 0,-2-1 8 0,-1 1 18 16,5-4-47-16,-2-1 1 0,2 0 2 16,-3-3-3-16,3 1 11 0,-2-2-18 0,2-2 13 15,-2-2-11-15,3 1 3 0,-2-1 8 0,2-2-3 16,0 0 0-16,-1-1 16 0,4-3-24 15,-3 0 13-15,0 1-2 0,2-2 0 0,0 0-6 16,-1-3 26-16,-1 3-28 0,3-4 11 0,-3-2-14 16,3 2 13-16,0 1-20 0,0-1 8 15,-4-2 30-15,4-4-28 0,-1 7 7 16,1-7 1-16,0 7-31 0,0-7 64 0,-3 4-31 16,3-4 8-16,0 0 13 0,-3 7 0 0,3-7-6 15,0 0-25-15,-3 6-31 0,3-6-17 16,0 0 9-16,-1 2 19 0,1-2-3 0,0 0-16 15,-9 2 9-15,9-2 4 0,-12 0 11 0,3 0-6 16,-4 0 3-16,-2 0-2 0,-1 0-3 16,-8 2-3-16,-7 0 8 0,0-1 0 0,-8 1-2 15,-5-2-6-15,-1 0 11 0,-5 1 0 16,-15-1-6-16,13 0 11 0,2 3-5 0,-11-1-1 0,9-1 21 16,11 0-23-16,0-1 8 0,10 2 20 15,3 1-30-15,5-3 12 0,-1 0-2 16,3 0-5-16,5 1 2 0,3 0 0 0,-2-1 3 15,4 0 0-15,1 0-1 0,2 0 1 0,8 0 2 16,-16 0 6-16,16 0 2 0,-10 0 0 16,10 0-5-16,-10 0 2 0,10 0 3 0,0 0 0 15,0 0 5-15,-9 0 13 0,9 0-18 0,0 0 18 16,0 0-13-16,-8-2 8 0,8 2 5 0,0 0-15 16,0-7 9-16,0 7-12 0,0-8 13 15,-3 1 10-15,3 7-18 0,0-9 0 0,0 2-5 16,0-3-5-16,-1 3 18 0,1-3-10 0,0-5 10 15,0 4-13-15,1-4 2 0,-1-4 13 16,3-4-20-16,0-2 8 0,2-2 2 16,1-4-15-16,1-1 10 0,-1-4 0 0,4-11 0 15,1 2-3-15,-1-2 1 0,-3 7 9 0,-1 6 4 16,2 3-11-16,-2-4 2 0,-2 1-7 16,2 5 15-16,-2 0-12 0,-1 3 2 0,1 1 0 15,-4 0 10-15,3 5-5 0,-2-1-5 0,-1 3 5 16,0 0 0-16,0 3 5 0,3 3 3 0,-3-1 5 15,0 2-8-15,0 1-10 0,0 0 11 16,0 4-14-16,0-1-2 0,0-1 0 16,0 0-3-16,0 3-12 0,0 5 2 0,0-6 2 15,0 6-7-15,3-4 0 0,-3 4-15 0,0 0-3 16,0 0-8-16,0 0-27 0,4 18-34 16,-4-11-136-16,0 1-279 0,3 6-317 0,-3-7 120 15,3 2 44-15</inkml:trace>
  <inkml:trace contextRef="#ctx0" brushRef="#br1" timeOffset="36484.34">30238 9538 762 0,'0'0'279'0,"-3"-5"-43"16,3 5 4-16,-3-7-25 0,3 7-41 0,-4-2 3 16,4 2-18-16,0 0 2 0,-4-6-48 15,4 6 35-15,0 0-20 0,0 0-8 0,0 0-20 16,0 0-5-16,0 0 7 0,0 0-43 0,11-3 5 15,-11 3-7-15,17 1-6 0,0-2-8 0,0 1 3 16,6 0 8-16,2 0-8 0,6-3-18 16,2 3 21-16,2-1-18 0,7 1 4 15,3 0-19-15,0-3 9 0,0 3-2 0,-1 0 3 16,1-2 10-16,-2-3-18 0,-4 4 20 0,0 1-28 16,-2 0 3-16,-3-3-3 0,-3 0 6 15,-4 2-19-15,-1-1 8 0,-8 1 11 0,3-2 4 16,-4 2-20-16,-6 0 10 0,2 1-10 0,1 0 8 15,-4-2-8-15,0 2 16 0,0 0-16 16,-10 0 5-16,14-1-16 0,-7 1 11 0,-7 0-7 16,11 1 9-16,-5 1-9 0,-6-2-6 0,6 8 8 15,-5-4 0-15,-1 2-3 0,3 1 0 16,-3 2 3-16,-3 4 5 0,3-2-8 16,-1 3 1-16,-2 1 4 0,0 4-2 0,-3-2 5 15,2 7 0-15,-3 0 8 0,3 1-3 0,-2 4 5 16,-1 2-2-16,2-3-8 0,-4 4 2 0,2-1-12 15,4-5 2-15,-2 7-4 0,-3-5 9 16,6 2 16-16,-4-1-13 0,1 2 5 0,-3 3-2 16,4-5-14-16,-2 0 14 0,2-2-11 0,-3 1 0 15,3-2 8-15,-2 0 3 0,3-1 10 16,-1 0-3-16,-2-1-15 0,3-5 15 0,-2-1-17 16,2-1 4-16,-1-2-2 0,3 0 5 15,-4-5-5-15,5 4 10 0,-3-4 15 0,2-2-9 0,0 0 14 16,1 0-7-16,-5-6 5 15,5 5-5-15,0 1 3 0,0-5-32 0,0-3-12 16,-4 9 69-16,3-4-51 0,1-5 41 0,-1 8 5 16,-1-6-23-16,2-2 5 0,-3 7-5 0,3-7 30 15,0 0-30-15,0 6-5 0,0-6 8 16,0 0 15-16,-3 3-8 0,3-3-18 0,0 0 13 16,0 0 3-16,-4 6-11 0,4-6 0 0,0 0-7 15,-9 0 0-15,9 0 10 0,-21 1 2 16,8-1-28-16,-8 0 19 0,-3 0-9 0,2 0-7 15,-11 2-3-15,2-2 6 0,0 0 17 0,-3 0-17 16,0 1-14-16,3-1 19 0,-3 3-3 16,0-1-8-16,3-1 0 0,-3 0 11 15,5-1-6-15,-4 5 3 0,0-4 0 0,2 0-2 16,3 2 7-16,4-1-20 0,0 1 7 0,7-1 11 16,-3-2-27-16,6 1 27 0,-3 2-16 0,4 0-7 15,2-2 10-15,1-1-8 0,3 0 12 16,-1 0-11-16,-1 4 4 0,9-4 15 0,-11 1-9 15,11-1 4-15,-9 0-2 0,9 0 13 0,-11 0-1 16,11 0-7-16,0 0 8 0,-10 1-5 0,10-1 22 16,0 0-20-16,-7 1 3 0,7-1 7 15,0 0 3-15,0 0-20 0,0 0 25 0,-11 0-31 16,11 0 13-16,0 0 3 0,0 0-8 16,0 0 13-16,0 0-11 0,-9-2 14 15,9 2-11-15,0 0 0 0,-4-5-8 0,4 5 24 16,-3-7-16-16,3 7 2 0,0-6 11 0,0 1-30 15,-3-2 6-15,3 0 6 0,0-1 8 0,0-2-8 16,0 2 8-16,0-9-8 0,0 6 2 16,3-10 1-16,-3 3-11 0,6-7 6 0,-2 0 2 15,4-8 0-15,3-2-5 0,-1-8 10 0,2-4 5 16,2-3-7-16,-1 1 7 0,1-1-3 16,1 0-9-16,-2 6-6 0,0-5 3 15,-3 11 8-15,1 6 15 0,-3 1-26 0,-3-1 10 16,2 2 11-16,0 3-3 0,-3 4-7 0,-1-2 0 15,0 5 12-15,2 1-7 0,-4-2-6 16,0 4 3-16,-1 0 0 0,3 6 3 0,-3-3-3 16,3 3-2-16,-1 3-1 0,-2-2-4 0,0 2 9 15,1 1-4-15,-1 0-11 0,2-1 6 0,-2 1-8 16,0 4 27-16,0-4-24 0,0 7 12 16,0-8-5-16,0 8-8 0,0-9 6 0,0 9-3 15,3-2-1-15,-3 2-9 0,0-6 7 0,0 6 3 16,0 0-10-16,0 0 0 0,0 0 17 0,0 0-10 15,0 0-4-15,0 0-1 0,0 0 0 16,0 0 13-16,0 0-26 0,0 0 9 0,0 0-6 16,0 0-11-16,-6 17-4 0,4-11-8 0,-1 2-13 15,3-4-36-15,-3 8-130 16,3-12-162-16,-7 7-549 0,4 2 142 0,0-3 75 16,-1 0 89-16,4 1 54 0</inkml:trace>
  <inkml:trace contextRef="#ctx0" brushRef="#br1" timeOffset="-184184.01">17891 9025 417 0,'-1'-6'202'0,"1"6"-5"16,0 0-8-16,0-4 14 0,0 4-50 0,0 0-7 15,-3-5-13-15,3 5-10 0,0 0-8 0,0 0-20 16,-3-4-3-16,3 4-5 0,0 0-10 15,0 0-3-15,0 0-33 0,0 0 10 0,0 0-10 16,0 0-5-16,0 0 5 0,0 0-18 0,0 0 8 16,0 0 0-16,0 0 2 0,-3 19-15 0,-1-12 0 15,3 1 2-15,1 2 8 16,0 1-2-16,0 2-18 0,0-1 10 0,-3 2-6 16,0 2 1-16,3 0-21 0,-3 1 24 0,2-1-9 15,1 1-7-15,-3 0 16 0,3 0-6 0,0 0-5 16,-3 1-2-16,6-1-8 0,-3-2 17 15,0 2 4-15,0-1-11 0,3 0-3 0,-3 2 1 16,4-3 0-16,-1-2 9 0,1 2-6 0,3 0 11 16,0-4-4-16,3 3-5 0,4-4-8 15,-1-2 10-15,5 2-82 0,-2-3 16 0,8 0 8 16,0 0 12-16,1-4-10 0,5 2 20 0,1-4-17 16,0 1 22-16,3-4-5 0,0 2 6 0,0-1 2 15,7-2 0-15,0 1 0 0,0 0 0 16,-3 1 13-16,-4-3-10 0,-1 2-6 15,-2 2 9-15,-6 0 6 0,2-1 1 0,-3 1-13 16,0 0 8-16,-4 0 33 0,1 0-36 0,-5 0 11 16,-1 0 15-16,-2 0-21 0,1 1-7 15,-1-1 4-15,-2 0 22 0,-4 2-14 0,-7-2 8 16,17 3 5-16,-10-3-17 0,0 1 7 0,-7-1-16 16,10 0 27-16,-10 0-1 0,10 0-10 15,-10 0-5-15,0 0 5 0,11-1 5 16,-11 1-10-16,0 0-36 0,0 0 2 0,6-5-2 15,-6 5-58-15,0 0-60 0,0 0-48 0,-7-7-85 16,7 7-410-16,-6-4 78 0</inkml:trace>
  <inkml:trace contextRef="#ctx0" brushRef="#br1" timeOffset="-183794.54">18704 9249 775 0,'0'0'207'0,"0"0"-17"16,0 0-8-16,0 0-24 0,0 0-7 0,0 0-23 0,0 0-7 0,0 0-16 0,0 0-3 0,3 20-7 0,1-13-21 0,-3 0 5 0,5 3-7 0,-3-3-13 0,1 1-82 0,2 2 12 0,-2-2-6 0,3 1 6 0,0 0 1 0,-1 0 0 0,1 3 5 0,-1-5 2 0,-1 2-2 0,2 0-5 16,2 0 69-16,-5-1 12 0,3 1-12 0,0-1-13 15,-1-4-2-15,-2 4 4 0,2-1-4 0,-2-6-6 16,-1 5 11-16,2-5-44 0,-5 6-5 0,0-7 62 16,0 7 22-16,0-7 13 15,-5 4-17-15,-1 2 2 0,-4 0-21 0,-5-1 6 16,-5 2 7-16,-7 1-18 0,-7 6-10 0,-17 4-43 15,6 2-60-15,-9 3-214 0,5 1-320 0,-1 1-203 16,-2-6 55-16,3-2 127 0</inkml:trace>
  <inkml:trace contextRef="#ctx0" brushRef="#br1" timeOffset="-169840.92">21189 12447 547 0,'0'0'172'0,"0"-6"-24"0,0 6-4 0,-3-8-19 0,3 8 0 15,-3-3 3-15,3 3-23 0,0-7 0 16,0 7-30-16,-3-7 6 0,3 7-19 15,0 0 20-15,-1-7-18 0,1 7 13 0,0-3-24 16,0 3 4-16,0 0-14 0,-3-6 16 0,3 6-26 16,-4-4 11-16,4 4 7 0,0 0-7 0,0-5 9 15,0 5-4-15,0 0-18 0,0 0-1 16,0 0-19-16,-3-7 7 0,3 7 15 0,0 0-10 16,0 0-16-16,-4-1 11 0,4 1 3 0,0 0-19 15,0 0 11-15,0 0 10 0,0 0-23 16,-13 8-7-16,10-3 4 0,-1 0-2 15,-3 2 7-15,0 1 6 0,4 2-13 0,-4 3 2 16,1-1 14-16,1-1-9 0,-1 3-7 0,2-1-10 16,-2 0 5-16,3 1 7 0,-1 3-10 0,1-2 26 15,-1 2-8-15,0-1 0 0,4 1 3 16,-3 0-6-16,3 1 4 0,-3-3-9 0,3 1 0 16,0 0 16-16,3 0-10 0,-3 0 5 0,3 2-1 15,0-5-4-15,-2 3-3 0,3 1 7 0,-1-2-7 16,0 2 11-16,1-2-22 0,2 2 1 15,-2-2 18-15,-1 1-16 0,4-3 16 16,-3 4-6-16,2-2 16 0,-2 2-15 0,-1-3-3 0,1 1-10 16,2 3 15-16,-2-5-15 0,0 6 12 15,2-4 6-15,-2 4 2 0,-1-1-10 16,0-2 5-16,-3 0-13 0,4 2 8 0,-4-5-2 16,-1 3 4-16,-2 3-9 0,3-1 12 0,-3-2-8 15,-1 0 3-15,-2-1 3 0,3 1 10 0,-5 0 2 16,2 1-12-16,-1-3-1 0,0 1 8 15,-4-4 3-15,4 4-13 0,-5-3 5 0,1 3-17 16,1-7 24-16,-4 6-14 0,3-3 12 0,-2-2-20 16,-1-1 7-16,4 0 3 0,-3-1 13 0,5-2-13 15,-2 0-5-15,3 1 10 16,-2-4-2-16,1 4-1 0,2-3-7 0,2-2 0 16,-2 3 10-16,6-4-10 0,0 0-5 0,-11 0-1 15,11 0 4-15,0 0-19 0,0 0 16 0,10-14-75 16,-6 6-71-16,6 3-143 0,1-2-495 15,2-5 103-15,5 3 74 0</inkml:trace>
  <inkml:trace contextRef="#ctx0" brushRef="#br1" timeOffset="-168754.93">22519 12418 652 0,'0'0'220'0,"0"-4"-12"0,0 4-70 0,0 0-48 0,0-6 22 16,0 6-35-16,0 0-5 0,0 0 79 15,0 0 28-15,0 0-41 0,-3-7-5 0,3 7-15 16,0 0-21-16,0 0 0 0,0 0-4 0,0 0-22 16,0 0-9-16,0 0 7 0,0 0-18 0,-1-4 5 15,1 4-2-15,0 0-18 0,0 0-5 16,0 0-6-16,0 0 11 0,-12 17-5 0,8-15-16 16,0 5 8-16,0 0 8 0,-2 0-26 15,3 2 15-15,-1 0-7 0,-2 0 5 0,2-1-5 0,-3 1-3 16,4 1 11-16,-1 0-21 0,1-3-13 15,-4 3 31-15,4 3-5 0,0-3-3 0,-2 0 0 16,2 3-13-16,0-1 6 0,3-1 0 16,-4 2-6-16,4-1 13 0,-3 2-15 0,3-1 10 15,0-1 6-15,0 2-4 0,0-3-12 16,0 3 15-16,0-3-2 0,3 3-16 0,-3-2 6 16,3 2 9-16,-2-3 1 0,2 3 2 0,4-3-5 15,-6 3-2-15,5 3-3 0,-2-4 5 0,-1-1-2 16,3 3-8-16,-2-1 10 0,3 0-5 15,-3 1 0-15,2 2 10 0,-2-3-13 0,-1 1 6 16,3-1-8-16,-2 1 10 0,0 2-10 0,0 1-3 16,-1-3 0-16,-3 2 16 0,0 1-16 15,0-3 6-15,0 3 12 0,-3 0 3 16,2 1-10-16,-2-3 12 0,-4-1-10 0,3-1 5 16,1 3-2-16,-4-2-11 0,1-1 11 0,2 0 0 15,-6 0-1-15,3-2 6 0,3 1-13 0,-5-2 8 16,1 2 5-16,1-4-11 0,-2 1 11 15,5-2-10-15,-4-1 2 0,-1 1 5 0,2 0-10 16,3-1 5-16,-2-2 8 0,-1 2-13 0,3-3 5 16,1 0 3-16,-1-2-1 0,1 3 9 0,3-5-1 15,-6 7-10-15,2-4 16 0,4-3-14 16,-7 4-4-16,7-4 15 0,-1 4-8 16,1-4-18-16,-3 5 11 0,3-5-1 0,0 0 6 15,-6 4-28-15,6-4 27 0,0 0 6 0,-3 3-5 16,3-3 5-16,0 0 5 0,0 0 5 15,0 0-16-15,-4 5 1 0,4-5 5 0,0 0-8 16,0 0-5-16,0 0 8 0,0 0-1 0,0 0 3 16,-3 4 8-16,3-4-15 0,0 0-16 0,0 0-71 15,0 0-8-15,0 0-139 0,-3 4-160 16,3-4-439-16,0 0 75 0,0 0 97 0,0 0 49 16</inkml:trace>
  <inkml:trace contextRef="#ctx0" brushRef="#br1" timeOffset="-166250.31">20987 13741 373 0,'0'0'97'15,"0"0"16"-15,-3-2 30 0,3 2-22 0,0 0 2 16,0 0-18-16,0 0-18 0,0 0-18 16,0 0 0-16,0 0-3 0,0-6 6 0,0 6-18 15,0 0-11-15,0 0-12 0,0 0 5 16,0 0-18-16,0 0 23 0,0 0-8 0,0 0-13 15,0 0-20-15,0 0 41 0,0 0-12 0,0 0 14 16,0 0-25-16,0 0-3 0,14 13-9 0,-11-10-6 16,-3-3-6-16,7 7 17 0,-4-4 30 15,1 4-44-15,3-1-5 0,-3 0 19 0,2 0-17 16,-2 1 9-16,5 3 7 0,-5-3-12 0,6 1-6 16,-3 7 13-16,3-5-7 0,-2 2 7 15,2 0-10-15,0-1-8 0,1 2 15 0,-1-3-7 16,-1 3 13-16,5 1 23 0,-3-1-31 15,-1-1 5-15,7 3-3 0,-4 2-12 0,1-3 0 16,-3-2 0-16,3 5 22 0,2-2-14 16,-2 0 15-16,0 0-8 0,-1 1 2 0,1 0-14 0,-1-1 9 15,1 1-9-15,-3 1 22 0,6-2-23 16,-7 3 1-16,7 1 7 0,-6-4-3 16,2 4 8-16,1-3-10 0,-4-3 23 0,4 4-8 15,-1-1 3-15,-3 0-13 0,1-5-5 0,-1 4 0 16,0-3-5-16,1 1 10 0,-1-3-16 0,0 3 26 15,1-1 26-15,-1-1-43 0,0 0 19 16,0-1-7-16,0-2-15 0,0 4 15 0,-2-3-12 16,-1 0 12-16,2 0-5 0,-2 1 13 0,1-2-21 15,1 0 8-15,-2 0-10 0,0 0 7 16,4 0-5-16,-5-1 11 0,1 1 12 16,0 0-12-16,0-3-8 0,-3 3 10 0,5-1-3 15,-5-1 4-15,2-2 9 0,-2 4 0 0,3-4-20 16,-4 2-5-16,1-2 25 0,-1-1-17 15,0 1-3-15,-3-4 7 0,4 8-12 0,-1-6 20 16,-3-2-15-16,3 4 5 0,-3-4-8 0,5 5-10 16,-5-5-7-16,3 3-52 0,-3-3-46 15,0 0-2-15,0 0-16 0,0 0 0 0,0 0-15 16,0 0-13-16,0 0-107 0,-14-8-285 16</inkml:trace>
  <inkml:trace contextRef="#ctx0" brushRef="#br1" timeOffset="-165873.51">21750 14515 545 0,'0'-7'176'0,"0"7"14"0,0 0-42 16,-3-7 47-16,3 7-88 0,0 0 39 0,3-4-31 16,-3 4 8-16,0 0-28 0,0-6 10 0,0 6-28 15,0 0 10-15,0 0-34 0,0 0 11 0,3-4-30 16,-3 4-6-16,0 0 15 0,0 0-7 0,0 0-10 15,0 0 5-15,0 0-14 0,0 0 9 16,8 12-18-16,-5-6 30 0,0-3-20 16,0 3 5-16,-2-4-23 0,2 5 13 0,0 0 5 15,1-4-8-15,-1 4 5 0,0-1-7 0,2-1 2 16,-2 2-5-16,0-3-12 0,0 0 7 16,0 2 2-16,-2-2 1 0,2 1 7 0,-3-2 5 15,0-3 6-15,6 7 15 0,-6-2-11 0,0-5 19 16,0 0 5-16,-3 8-9 0,3-8-14 15,-10 4-5-15,1 2 9 0,-3-4 1 0,-4 4 7 16,-1 1-22-16,-4-3 4 0,1 3 13 0,-4-1-7 16,-1-1-16-16,-2 2 3 0,0-1-8 15,3 1-20-15,0 1-6 0,0-4-12 0,7 3-72 16,0-2-71-16,-1-1-196 0,5 2-426 16,6-3 91-16,1-2 73 0</inkml:trace>
  <inkml:trace contextRef="#ctx0" brushRef="#br1" timeOffset="-165226.77">21962 14520 834 0,'0'0'256'0,"3"-6"-59"0,-3 6-10 0,3-6-16 0,-3 6-30 16,0 0-18-16,0 0 13 0,0 0 12 0,0 0-28 15,8 16-7-15,-8-7-57 0,0 6 1 0,3 3 37 16,-3 0-9-16,-3 7 35 0,3 6-23 0,-4 2 1 16,4 2-29-16,-3 3 3 15,-1-1 17-15,4 1-56 0,-6-1 8 0,5-4 16 16,-2 6-9-16,-3-4-20 0,2 1 8 0,0-4-15 15,0-3 2-15,1-1-8 0,0-2 16 16,0-1-26-16,0-1 10 0,-1-6-7 0,4 3-13 16,-3-4-8-16,0-1 8 0,3-2 13 0,-5-3-19 15,5 1-17-15,-3-3 3 0,3 3-6 0,0-6 3 16,0 1-5-16,0-4-26 0,0-3-154 16,-3 4-153-16,3-4-422 0,0 0 38 0,14-9 92 15,-7-1 46-15</inkml:trace>
  <inkml:trace contextRef="#ctx0" brushRef="#br1" timeOffset="-164181.44">22119 14487 601 0,'0'0'233'0,"0"0"-15"0,0 0-24 16,0-4-28-16,0 4-9 0,0 0-6 0,0 0-26 16,0 0-7-16,0 0-6 0,0 0-7 0,0 0-18 15,0 0 0-15,0 0 11 0,27 6-22 16,-20-4 1-16,7-2 0 0,-1 4-16 0,2-3 3 15,5-1 3-15,1 2-21 0,3-1-2 0,6 1-62 16,4-2 2-16,-3 2-12 0,3-2 0 16,7 0 13-16,1 0-19 0,1 0 11 0,2-2-5 15,-1 2 18-15,0 0-8 0,-2-2 5 0,2 0-7 16,-6 0 7-16,-3-2 8 0,-4 4-21 16,-1-2 24-16,-6 0-1 0,-1 2 6 0,-5-4-1 15,-1 4-2-15,-3 0 74 0,-1-2-27 16,1 1 50-16,-1-3-31 0,-6 4 1 0,0 0 20 15,4-2-5-15,-5 0-16 0,-6 2 4 0,14 0 1 16,-7-1-30-16,-7 1 23 0,0 0-23 16,13-1 0-16,-13 1-18 0,7 2 8 0,-7-2-18 15,3 6-6-15,0-1 11 0,-3 3 5 0,0 0-18 16,-3 5 11-16,0 3 4 0,0 3-15 16,0 5-10-16,-1 1 13 0,-2 2-6 15,-1 5 6-15,-1 2 2 0,2-1-7 0,-4 11 2 16,3-2-8-16,-4 5-4 0,5-11 20 0,-1-1-3 0,0 1-5 15,0-2 0-15,4 1-5 16,-1 0 8-16,1-4-3 0,0-4 3 0,2 3-1 16,-2-1 1-16,3-4-16 0,0 1 11 0,-3 1 7 15,6-5-7-15,-3-1-3 0,0-2-8 0,3-1 28 16,-2-1-38-16,-1-2 31 0,0-2-5 16,0-1-29-16,3-2 9 0,-3 3 22 0,0-3-8 15,0-1 6-15,3-1-8 0,-3-1 5 0,0-1-10 16,0-1 5-16,0 2 8 0,3-1 7 15,-6-2 3-15,6 1-13 0,-3-5 3 16,-3 10 2-16,3-10 8 0,0 6-3 0,0-6 3 16,-3 4-13-16,3-4 16 0,-3 7 10 0,-1-6-19 15,-2 4 9-15,-2-3-13 0,-2 1 4 16,-3 2 1-16,-1-3-13 0,-3 3 8 0,-4-2-8 16,-3 1 5-16,-3-1-10 0,-1-2-3 0,-3 1 18 15,-3 1-15-15,4-1 8 0,-4 0 20 16,3-2-21-16,-4-2 16 0,2 1 13 0,-1-3-31 15,0 1 15-15,-5 0-4 0,8-1-14 0,0 0 3 16,-2 0-2-16,2 1 22 0,3-3-22 16,2 3-6-16,-2-2 26 0,8 4-21 0,-1-3-2 15,7 1 0-15,-3 1 10 0,4 0-10 0,-2-1 13 16,5 0-11-16,0 1 13 0,0 1-2 16,0-3 2-16,3 4-5 0,0-1-10 0,-3-1 28 15,10 2-18-15,-11-2-7 0,5-1-11 16,6 3-5-16,-11 0 33 0,5-2-20 0,6 2-5 15,-10-5 13-15,3 5 9 0,7 0 4 0,-11-3-6 16,11 3-5-16,-10-7-2 0,7 7 2 16,3 0 0-16,-10-3 5 0,10 3-15 0,-5-5 15 15,5 5-7-15,-6 0 5 0,6 0-6 0,0 0-4 16,-7-3 14-16,7 3-24 0,-3-4 4 0,3 4-15 16,0 0 0-16,0 0-16 0,0-10 11 15,0 10-33-15,7-4-11 0,-4 0-25 16,-3 4-41-16,14-7-13 0,-10 4-126 0,-1-4-130 15,6 4-412-15,-2-2 56 0,4-2 82 16,-1 4 62-16</inkml:trace>
  <inkml:trace contextRef="#ctx0" brushRef="#br1" timeOffset="-163661.58">23319 14890 517 0,'-3'-7'225'0,"3"7"0"0,-4-2-18 0,4 2-43 0,0 0-20 15,0 0-22-15,-3-7 1 0,3 7-15 0,0 0-13 16,0 0 7-16,0 0-25 0,-4 14 2 0,4-6-5 16,-3 4-7-16,3 1-3 0,-3 4-8 15,3 3 8-15,-4 1-20 0,1 4 2 0,2 1-8 16,-2 2 0-16,0 4 6 0,-1 2-34 0,1 0 26 16,-3 3 10-16,5-3-18 0,-2-1-2 0,-1-4-3 15,1-4 5-15,2 5-18 16,-2-3-2-16,0-2-13 0,3-7-8 0,0 6-5 15,-3-6-10-15,0-2-28 0,3-2 2 0,0-1-31 16,0-1 11-16,0-2-26 0,-1-3-7 0,1-7-157 16,1 6-483-16,-1-4 71 0,0-2 72 15</inkml:trace>
  <inkml:trace contextRef="#ctx0" brushRef="#br1" timeOffset="-163316.39">23315 14916 709 0,'-3'-7'253'0,"3"7"-69"0,-3-8-20 0,3 5 15 16,0 3-18-16,-3-7-4 0,3 7-19 0,0-4-18 15,0 4-23-15,0 0-17 0,-1-6-3 16,1 6-11-16,0 0 1 0,0 0-14 0,11 0-12 15,-11 0-5-15,0 0 18 0,21 7-18 0,-9-4-13 16,-2 4 15-16,5 0-17 0,-2-3 15 16,1 3-24-16,0 3 9 0,0-3-1 0,-1 1-12 15,1-1 2-15,-4 0 6 0,0-3-9 16,1 3 14-16,-4 0 9 0,2 0-24 0,-5-3 1 16,-1 7-7-16,-3-5-7 0,-3 1-6 15,-4 1-13-15,0 6 13 0,-7-4-12 0,1-1-42 16,0 0 6-16,-1-1-6 0,-3 2-68 0,3-3-98 15,-13 1-28-15,16-1-505 0,-3-1 170 16,4-2-13-16</inkml:trace>
  <inkml:trace contextRef="#ctx0" brushRef="#br1" timeOffset="-162894.48">23607 14987 757 0,'0'0'248'16,"0"0"-30"-16,0 0-18 0,10 9-11 0,-7-6-23 15,0 4-17-15,4-1-6 0,-1 3-15 0,-1 1-18 16,2 0-7-16,-1 0-24 0,-3 2-5 16,4 1-5-16,1 2 6 0,-2-1-14 0,-2-3 8 15,-1 2-20-15,0-1 2 0,1 1-13 0,-1-4-7 16,0 2 10-16,-3-2-18 0,4-4 10 0,-1-2-12 15,-2 5 7-15,-1-3 8 16,0-5 7-16,3 4-25 0,-3-4 5 0,0 0-5 16,0 0-13-16,0 0 21 0,0 0-3 0,3-20-10 15,0 11 2-15,-2-4 11 0,2 5-31 16,4-9 12-16,3 6 11 0,-3-4-5 0,0-1 15 16,4-2-15-16,2 3 2 0,-3-3 1 0,1 3-11 15,2-2 13-15,0 2-13 0,1 1 0 16,0 1 8-16,-3 2 0 0,2 2 2 0,-2 1-2 15,-1-1-13-15,0 3 10 0,-1-1-13 0,-1 4-14 16,-1-2-9-16,-1 4-2 0,1-1-46 0,-7 2-24 16,0 0-58-16,8 9-49 0,-8-5-250 15,0 3-331-15,0 1 38 0,-1 0 147 16</inkml:trace>
  <inkml:trace contextRef="#ctx0" brushRef="#br1" timeOffset="-162501.11">24054 14983 632 0,'3'-4'279'0,"-3"4"-67"0,4-6 52 15,-4 6-24-15,0 0-17 0,3-7-18 0,-3 7-23 16,0 0-36-16,0 0-8 0,0 0-13 16,0 0-20-16,0 0-10 0,-15 17 0 0,7-9-14 0,-3 5-4 15,4-2-10-15,0 0-11 16,-2 3-7-16,1-3-11 0,1 4-20 0,1-1-5 15,2-3-26-15,1-1 3 0,-1 1-8 0,4-1-10 16,4-1 15-16,-1-2-2 0,1 0 7 16,6-3-10-16,-1 1 8 0,3-4 0 0,-2-1-8 15,4-1 5-15,-1-2 21 0,0-1-21 0,2-2 18 16,-2-1 0-16,-2 2-8 0,-1-3 11 0,-1-1 15 16,-1 1 3-16,-2-1-1 0,-2-3-2 15,-1 3 5-15,-3 1 1 0,0 0 1 0,-3-3-9 16,-1 2-6-16,-2 1 11 0,-2 1-11 0,-1 0 1 15,-1 0 7-15,-2 4-8 0,0-2-15 16,2 1 20-16,-1-2-12 0,1 6-3 16,3 0-38-16,-4-1-5 0,11 1-14 0,-10 1 1 15,10-1-54-15,-6 7-18 0,6-7-104 0,0 0-91 16,13 7-486-16,-2-4 141 0,2-3 6 16</inkml:trace>
  <inkml:trace contextRef="#ctx0" brushRef="#br1" timeOffset="-162313.94">24488 14933 798 0,'0'0'284'0,"0"-7"-84"15,0 7 7-15,0 0-7 0,0 0-57 0,-6-6-5 16,6 6 3-16,-11 1-15 0,11-1-32 16,-22 5 6-16,6 2-20 0,0 1 7 15,-2 2-18-15,1 4-5 0,0 0-31 0,1-2-13 16,1 9-20-16,-1-3-28 0,2 0-31 0,3 0-7 15,1 6-57-15,0-10-138 0,6 8-507 0,-2 1 72 16,6-6 128-16</inkml:trace>
  <inkml:trace contextRef="#ctx0" brushRef="#br1" timeOffset="-161524.6">24582 15187 755 0,'0'0'340'0,"1"-4"-71"15,-1 4-105-15,1-7 12 0,-1 7-40 16,3-4 53-16,-3 4-9 0,0 0-12 0,0-6-17 16,0 6-23-16,0 0-7 0,3-8-37 15,-3 8-20-15,0 0-10 0,5-3-16 0,-2-1 1 16,3 0-14-16,-2-2 16 0,2 3 0 0,-2-2-23 16,5-2 0-16,-4 1-5 0,2-1 10 0,-1 2-3 15,1-2 14-15,0 1-16 0,-3 2 15 16,-1-3-5-16,0 6 10 0,0-3-9 0,-3 4 6 15,1-8-9-15,-1 8-11 0,0 0 1 0,-7-5 2 16,7 5 10-16,-14 0-18 0,14 0 5 16,-17 5 8-16,7 0-12 0,0 0-4 15,0 2 16-15,-1 1-7 0,0 1-11 0,-1-1-8 16,1 2 3-16,4 0 3 0,0-2-3 0,1 2-10 16,4 1-1-16,-3-1-4 0,5 1 20 15,0-3-18-15,3-1 11 0,1 1 2 0,2-2-8 16,1-2 3-16,4 3-3 0,2-4-2 0,0 1 2 15,2-4 8-15,1 1 0 0,1-1-2 0,-3-1 4 16,3 0-2-16,-3-2-12 0,3 0 12 16,-4-4 0-16,2 4 5 0,1-2-3 0,-2 1 6 15,-4-2 5-15,1 3 15 0,-1-1 3 16,0 1 22-16,-3-2-27 0,3 5 7 0,-6-3-12 16,-4 3 4-16,13-4-9 0,-7 2 17 15,-6 2-13-15,8-3-7 0,-8 3-8 0,7-1 11 16,-7 1-16-16,0 0-5 0,0 0 7 0,10 6 1 15,-7-2-3-15,-3-4 2 0,4 7 3 16,-3-3-20-16,2 0 2 0,0-1 8 0,-3-3-10 16,6 8 2-16,-2-6 5 0,1-1-10 0,0 3 11 15,3-2-1-15,-8-2 3 0,16-2 13 0,-2-2-3 16,-4 3 0-16,4-2-10 16,0-4 2-16,-1 0 1 0,4 0-14 0,-3 3 16 15,-3-3 3-15,-1 0-6 0,0 0-4 0,2 3 19 16,-7-2-17-16,2-2 8 0,-1 5 12 0,-2-2-5 15,0 2 1-15,2-3-9 0,-5 3 14 16,2-2-1-16,-3 5-13 0,3-7-9 0,-3 7 7 16,3-1 15-16,-3 1-15 0,0 0-5 0,0 0 13 15,0 0-11-15,0 0 1 0,0 0-1 16,-6 14 8-16,6-7-2 0,0-3-3 0,0 4-11 16,0-1 1-16,3 1 13 0,-3-1-3 0,5 0-13 15,-3 2 16-15,4-1-3 0,-1 1 2 0,-2 0-4 16,0-1 12-16,4 2-20 0,-4-3 4 15,1 0 4-15,-1-3-1 0,0 4-2 0,1-1-18 16,-1-2 5-16,-2 0-15 0,-1 2-3 0,0-1-10 16,-2-2-21-16,-4 3-27 0,3-2-96 15,-4-1-30-15,1-2-79 0,2 2-541 16,-2-1 134-16,1-3 68 0,-1 0 37 0</inkml:trace>
  <inkml:trace contextRef="#ctx0" brushRef="#br1" timeOffset="-160790.09">25302 15166 847 0,'7'-3'202'0,"-7"3"-18"16,0 0-30-16,3-5-24 0,-3 5 11 16,0 0 3-16,0 0-47 0,0 0-13 15,0 0-2-15,0 15-8 0,0-15-10 0,-6 10 8 16,2-2-13-16,0 2-8 0,0 1-20 15,-2-2 10-15,3 1-3 0,1-1-20 0,0-1-13 16,-1 2-2-16,3-2-21 0,0 0 10 0,0-1-2 16,3 0 15-16,0-4-13 0,1 4-12 0,3-4 25 15,0 0-20-15,3-1 10 0,-3 0 33 16,3-4-39-16,4 1 19 0,-4 0-13 0,1-4 0 16,-1 2 10-16,0-2 5 0,1 1 3 15,-2 0-3-15,-2-3 3 0,0 4 2 16,0-4 19-16,-3 3-14 0,-1 0 3 0,0-3 3 15,-3 4 2-15,3-4-2 0,-3 7-3 0,-3-8-5 16,3 8 10-16,-6-7-8 0,6 7 6 0,-8-3-11 16,4 1-15-16,4 2 8 0,-12-5 10 15,12 5-5-15,-7-1-8 0,7 1-3 0,-8-3-15 16,8 3 29-16,-7-4-6 0,7 4 0 0,-6 0-7 16,6 0-3-16,0 0 13 0,0-7-13 15,0 7 2-15,7-6 11 0,-1-1-23 0,2 2 7 16,-1-2-2-16,2 1-3 0,2-5 16 0,-4 3-5 15,3-2-6-15,0 2 16 0,1-1-13 16,-2 0-13-16,-2 0 21 0,1 0 7 0,-2-1-5 16,-2 2-2-16,-1-1 5 0,3 1-13 15,-5 0-3-15,-1 1 24 0,0 0-16 0,0 0-5 16,0 0-5-16,-1 2 5 0,-2 0-13 16,-3 2 13-16,3-2 18 0,-1 3-21 0,4 2 1 15,-11-5-6-15,11 5 3 0,-7 0 5 0,7 0 2 16,0 0-12-16,-16 4 3 0,16-4-1 15,-7 3-18-15,6 1 42 0,1-4-19 0,-3 4-2 16,3-4-31-16,0 0 8 0,4 8 20 0,3-6 19 16,-7-2-37-16,17 0 8 0,-7 0-10 0,1 0 13 15,2-3 25-15,4 0-28 0,-3-1-21 16,3 1 11-16,-1-2 8 0,2 1 15 16,-2-2 0-16,-1-1-1 0,1 6-4 0,-5-5 3 15,2 5 14-15,-1-2 3 0,-3-1-2 0,-2 2-8 16,0 1 0-16,3 1-2 0,-10 0 14 15,11 6-12-15,-8-2-5 0,3 3 18 0,-3 1-10 16,-2 2 4-16,-1 3 14 0,0 0-16 0,0 7-23 16,0-2-54-16,0 6-61 0,-4 3-151 15,6 1-463-15,0 2 40 0,5 1 113 0</inkml:trace>
  <inkml:trace contextRef="#ctx0" brushRef="#br1" timeOffset="-155793.57">20472 11906 532 0,'-4'-5'258'0,"4"5"16"0,0 0-2 0,0 0-29 15,-4-3-23-15,4 3-13 0,0 0-22 0,0 0-16 16,0 0 25-16,0 0-48 0,-3-7-23 15,3 7 18-15,0 0-39 0,0 0 3 0,0 0-8 16,0 0-25-16,0 0-3 0,-3-2-8 0,3 2-12 16,0 0-5-16,0 0-3 0,0 0-11 15,0 0 6-15,0 0-8 0,3 19 13 0,0-6-13 16,-3-1 1-16,4 6 1 0,-3-3-4 16,-1 3-11-16,3 4 13 0,0-5-15 0,-3 1 0 15,3-1-5-15,-3 1 7 0,4-3-2 0,-4 2-13 16,0-4 13-16,3-1-13 0,-3 1-18 15,0-1 10-15,3-4-41 0,-3 3 21 0,3-2-36 16,-3-2-13-16,0 1-12 0,0-1 12 0,1-1-128 16,-1-6-97-16,-4 8-571 0,1-4 111 15,0-4 60-15,3 0 96 0</inkml:trace>
  <inkml:trace contextRef="#ctx0" brushRef="#br1" timeOffset="-155417.24">20253 11881 813 0,'-7'-8'290'0,"7"3"-4"0,0 5-50 16,-4-3-8-16,4 3-18 0,-6-7-24 0,6 7-4 15,0 0-18-15,0-7-8 0,0 7-23 0,0 0 11 16,-4-1-52-16,4 1-10 0,0 0 2 15,0 0-17-15,0 0-14 0,4-9 4 0,2 8-6 16,2-5-2-16,2 5-11 0,3-6-10 0,5 4 3 16,5-4 2-16,-2-1 11 15,6 1-14-15,0-2 1 0,4-2 0 0,3 1-8 16,-3-2-15-16,-3 4 17 0,5-2-15 0,-9 2 1 16,-2 1 1-16,-3-1-9 0,-1 5 5 0,-1-3-16 15,-3 3 16-15,-1-2-16 0,-2 4-2 16,-4-2-3-16,2 2-5 0,-5-2-5 0,-4 3 5 15,14 3-2-15,-14-3-3 0,6 5-21 0,-5 0-43 16,-1-5 13-16,-1 10-49 0,1-4-41 16,-3-2-66-16,3 3-42 0,-3 3-27 0,3-5-495 15,3 3 116-15,-3-3 15 0</inkml:trace>
  <inkml:trace contextRef="#ctx0" brushRef="#br1" timeOffset="-155074.86">20824 11815 829 0,'0'0'287'0,"0"0"-34"15,0 0-12-15,0 0-55 0,0 0-14 16,0 0-1-16,0 0-20 0,0 0-12 0,-7 16 4 15,7-7-33-15,-3 2-2 0,2 2-32 0,-2-1 19 16,0 3-23-16,-1 2-6 0,3 1-4 0,-2-1 7 16,0 1-10-16,3 1-16 0,-3-2 3 15,3 0 0-15,0-5-5 0,0 3-10 0,0 0-3 16,0-5-7-16,0 4-14 0,0-3 9 0,3-2 2 16,-3-1-8-16,0 0-8 0,0 1-19 15,3-1-50-15,-3-2-33 0,0-2-92 0,-3 4-135 16,3-1-523-16,0-4 100 0,-3 2 94 0,3-5 57 15</inkml:trace>
  <inkml:trace contextRef="#ctx0" brushRef="#br1" timeOffset="-145497.37">22789 13433 494 0,'0'-5'84'0,"0"5"16"0,0 0 41 16,0 0-8-16,0 0-10 0,0 0-3 15,0-6 3-15,0 6-11 0,0 0-9 0,0 0-3 16,0 0-8-16,0 0-5 0,0-6-28 0,0 6 2 16,0 0 24-16,0 0-37 0,0 0-15 15,0 0 8-15,0 0-5 0,0 0 8 0,0 0 2 16,3-4-21-16,-3 4-9 0,0 0-1 16,0 0-12-16,0 0 20 0,0 0-16 0,0 0 6 15,0 0-8-15,0 0 3 0,4 14 2 16,-4-7-5-16,0-1 0 0,3 1 13 0,-3 2-5 15,3 1-3-15,-3 1 6 0,1 4-26 0,-1 0 7 16,0 4 16-16,-1-1-13 0,-2 4 5 16,3 3 0-16,-3 0 0 0,-1 1 13 0,-2 1-8 15,3 6-5-15,-4-3-5 0,1-2 3 0,-2 0 5 16,5-1-19-16,-4 0 24 0,0 3 0 0,0-4-13 16,0-1 8-16,3 0 2 0,-5-1-5 15,5 1-10-15,-6-5 8 0,6 5-1 16,-2-2 6-16,-1-4 2 0,3-1-5 0,-3-1 0 15,4 2 16-15,0-3-3 0,-1-3-23 16,1 4 12-16,0-4-2 0,2-1-2 0,-2-4-3 16,0 4 8-16,-1-1-3 0,3-3-5 0,-2 1 23 15,3-3-31-15,-3 0 18 0,3 2-17 0,-3-1 14 16,3-1-9-16,0-4-1 0,-1 5-2 16,1-7-31-16,-1 8 41 0,-1-6-2 0,2-2 12 15,-3 8-12-15,3-8-11 0,-3 6 29 0,3-6-4 16,0 4-11-16,0-4-6 0,0 0 12 15,0 7-12-15,0-7 3 0,0 0 7 16,0 0 3-16,-3 4-8 0,3-4 10 0,0 0 9 16,0 0-12-16,0 0-4 0,0 0 15 0,0 0-20 15,-1 4-37-15,1-4-19 0,0 0-52 16,0 0-98-16,0 0-101 0,1-15-449 0,-1 10 49 16,0-1 121-16</inkml:trace>
  <inkml:trace contextRef="#ctx0" brushRef="#br1" timeOffset="-144874.06">22537 14106 701 0,'6'-5'256'0,"-6"5"-16"0,0 0-14 0,0 0-27 16,0 0-25-16,0 0 3 0,0 0-34 15,0 0-27-15,0 0-1 0,0 0-26 0,0 0 1 16,0 0-11-16,0 0-2 0,0 0-23 0,3 15 0 15,-3-7 10-15,1 1-11 0,-1-1-9 16,0-1-8-16,3 3 2 0,-3 3-10 16,3-1 3-16,-3 1-11 0,0-1-2 0,3 1-5 15,-3-1 8-15,0 1 14 0,4-1-17 0,-4-2-7 16,1 5 4-16,-1-7 3 0,3 4-3 0,-3-1 1 16,3-3 1-16,-3 0-4 0,0-1-10 15,3 1 7-15,-2-2-7 0,-1 1-6 0,0-1 21 16,3-4-5-16,-3 4-16 0,0-6 11 0,0 9-6 15,3-7 4-15,-3-2 1 0,0 8 4 16,0-8-1-16,-3 6 3 0,3-6 10 16,0 0-16-16,3 6-2 0,-3-6-5 0,0 0 23 15,3 5-25-15,-3-5 27 0,0 0-4 0,0 0-6 16,0 0 3-16,18-11 5 0,-11 5-12 16,-1-1 1-16,5 4-4 0,-1-6 10 0,3 2-10 15,1-3 7-15,-3 1 0 0,6-3-22 0,-4 4 19 16,2-2 4-16,1 2-14 0,-2-1-2 0,-1 1 16 15,0 0-21-15,-2 3 15 0,-4-1-3 16,0 0 6-16,0 4-8 0,0-4 8 0,0 4-10 16,-4-3-16-16,-3 5-5 0,7-2-36 0,-7 2-28 15,0 0-56-15,0 0-110 0,0 0-36 16,0 0-535-16,-14 9 79 0,11-2 103 16,-4-6 15-16</inkml:trace>
  <inkml:trace contextRef="#ctx0" brushRef="#br1" timeOffset="-144775.11">22906 14241 619 0,'0'0'194'0,"0"0"-224"0,0 0-579 0</inkml:trace>
  <inkml:trace contextRef="#ctx0" brushRef="#br1" timeOffset="-137447.04">20407 11958 578 0,'-8'-3'235'0,"8"3"-37"0,-3-7 1 15,3 7-17-15,-3-7 7 0,3 7-9 0,0 0-42 16,-4-1-8-16,4 1 1 0,0 0-13 0,-3-7-16 16,3 7-2-16,0 0-31 0,0 0 15 15,10-2-17-15,-10 2 2 0,18 0-5 16,-5 0-13-16,4-1-2 0,7 1-3 0,3-4-3 0,8 4-12 16,6 0 13-16,23-1-24 0,1-1 8 15,11 0-12-15,2-3-6 0,21 0 8 16,-3 2-8-16,7 0-2 0,-4-1 10 0,6-1 7 15,-1-1-25-15,8-1 8 0,4 0 2 0,-3 3 0 16,1-2 6-16,-2-1-16 0,1 4-80 0,0-2 14 16,3 0 12-16,0 0 8 0,0 3-5 15,-10-1 23-15,-3 3-11 0,-21-2 14 0,0 2 2 16,-7 0 5-16,0 0-10 0,-3 2-8 0,-7 1 15 16,-10-3 3-16,-10 2 11 0,-5-3-4 15,-6 2-24-15,-3-1 32 0,-7 0 3 0,-1 0-13 16,-2 0 16-16,-3 2 10 0,-5-2-29 15,4 0 6-15,-6 0-5 0,-1 0 53 0,0 0-25 0,0 3-16 16,-10-3 1-16,15 1 4 0,-9 0 21 16,1 2-18-16,-4 2 6 0,0-2-24 15,-3 4 26-15,3 3-3 0,-6 4 0 0,3 4-2 16,-3 0-3-16,3 11-8 0,-3 2 1 0,0 5 10 16,-4 13-3-16,-1 2 0 0,2 3-3 15,-1 3-17-15,-3 1 25 0,3 9-10 16,-3 8 10-16,3 0 3 0,-3 0-13 0,-1-10-2 0,1 12 32 15,3-2-17-15,-4 1-18 0,2-11 10 0,2-1-2 16,-1-3-3-16,-1-1 2 0,-1 1-14 16,3-7 12-16,2 1-6 0,-4-8 19 0,5-6-15 15,-2-4-1-15,2-3-10 0,-2-2 16 16,-2-5 2-16,5 0-2 0,-1-2-3 0,1-1 5 16,-3-5 5-16,3 2-10 0,2-4-5 15,-2 0 12-15,-1-5-4 0,4-1 10 0,-3 0 0 16,2-1 7-16,-2-2-10 0,3-1 11 0,-3 1 22 15,0-2-66-15,-1 0 82 0,-2 2 3 0,-2-1-9 16,-2 0 22-16,-6 0-19 0,-5 2-10 16,-3 1-3-16,-7-2-4 0,-6 1-1 0,-18 6-15 15,-1-4 8-15,-8 3-5 0,-1 2 2 0,-13-2-10 16,-8-1-5-16,1 4-8 0,-4-2-28 0,-4 2 25 16,-9-4-2-16,-4 0 10 15,0 1-7-15,-1-4 2 0,-2-2-5 0,0 0 10 16,-3-2-10-16,2-2-5 0,4 1 23 0,0-4-13 15,3-1 3-15,21 0-6 0,4-4 14 0,2 2-19 16,8 1 1-16,3-5-3 0,4 3 17 16,12-2-7-16,9 2 3 0,6 1 5 0,3-3-5 15,3 3 12-15,-2-4 1 0,9 4-1 0,1-3 21 16,2 2-18-16,2 1-2 0,1-3-1 0,2 5 3 16,2-1 8-16,1 0-8 0,0-4 5 0,0 4-5 15,3 1 15-15,0-2-27 0,7 2-1 16,-14-3 5-16,8 1-10 0,6 2 8 15,-10 0 0-15,10 0-5 0,-7-3 2 0,7 3 10 16,-8-5-9-16,8 5-9 0,-6-6-4 0,3 2 25 16,-1-3-8-16,1-3-25 0,0-1 15 15,3-3 3-15,0-6 4 0,0-2-9 0,0-6-1 16,3-10 11-16,0-14-18 0,4-6 10 0,-4-6-7 16,2-2 27-16,1-15-43 0,0-3 13 0,-2-3 5 15,-1 2 11-15,1-7-9 16,2-4 8-16,2 8-2 0,-2-3 5 0,-2 3-23 0,2 10 7 15,-2 14 11-15,3 7-21 0,-3 5 28 16,-1 10-17-16,0 7 4 0,0 5 21 0,-2 3-33 16,2 2 0-16,-3 7 20 0,0 0-10 15,3-1 5-15,-3 5-7 0,3 0-11 0,-2 2 13 16,-1-1-3-16,0 6-15 0,0-3 21 0,0 3-21 16,0 0-13-16,3 3 8 0,-3 4-5 0,0-7 2 15,0 7-20-15,0 0 8 0,0 0-52 16,7 17-35-16,-3-9-36 0,-1 2-177 0,7 4-133 15,1-2-369-15,5 2 80 0,8-4 118 0</inkml:trace>
  <inkml:trace contextRef="#ctx0" brushRef="#br1" timeOffset="-136806.33">24570 11818 683 0,'-3'-3'276'0,"3"3"6"0,-3-7-36 0,-1 0-36 0,4 7-11 0,0 0-12 15,0 0-31-15,-4-1-18 0,4 1-10 16,0 0-17-16,0 16 1 0,0-6-15 0,-3 5-15 16,0 2 5-16,-1 8-20 0,-2 3 2 0,-1 4-5 15,0 1-8-15,0 2 11 0,0 0-11 0,-7 10-5 16,4-9-17-16,4 1 12 16,-1-8-26-16,-1 4 11 0,5-7-21 0,-1 2 16 15,-2-7-6-15,3 4-22 0,1-5-21 0,-3-1-6 16,5-3-42-16,-3-4-55 0,-2 3 16 0,-4-2-243 15,8-8-481-15,-2 2 71 0,0-7 69 16,3 0 95-16</inkml:trace>
  <inkml:trace contextRef="#ctx0" brushRef="#br1" timeOffset="-136462.97">24451 11751 780 0,'0'0'312'16,"0"-10"-43"-16,0 10-41 0,3-8 0 15,0 6-39-15,1-3-10 0,2 4-22 0,2-1-6 16,2 0-11-16,3 2-27 0,5 0-3 0,4 0-5 16,0 2-10-16,5 1-31 0,0 4 10 0,-2-4-13 15,5 4-7-15,1 5 8 0,-4-3-11 16,-2-2-13-16,-2 3 19 0,1-1-27 0,-3-1 4 15,-5 0-19-15,-1 1 3 0,-5-1 2 0,1 0-4 16,-5 0-4-16,-6 0 1 0,0 0 13 16,-7 1-6-16,-7-1-12 0,-3 3 2 0,-7-3 3 15,-3 1-3-15,0-1 0 0,-1-2-15 16,-2-4 16-16,2 5-6 0,0-5-8 0,7-1 1 16,-2-1-11-16,3 0 0 0,6 0-10 0,-3-1-67 15,7-1-56-15,0-3-107 0,-1 3-151 16,14-5-449-16,1-1 96 0,7 3 89 0</inkml:trace>
  <inkml:trace contextRef="#ctx0" brushRef="#br1" timeOffset="-136244">25206 11673 645 0,'0'0'222'16,"0"0"-14"-16,0 0-11 0,0 0-34 0,0 0 12 16,10 17-40-16,-10-6-2 0,-3 6-12 0,0 8-6 15,-8 22-20-15,1 4 4 0,-4 24-14 16,-3 6-54-16,-4-6-316 0,-3 25-503 0,-10 26 105 16,14-33 99-16</inkml:trace>
  <inkml:trace contextRef="#ctx0" brushRef="#br1" timeOffset="-107551.82">26682 12311 609 0,'0'0'169'0,"-9"-3"-11"16,5 1-30-16,4 2-15 0,-6-5 5 0,6 5-26 16,-7-4-10-16,7 4 0 0,-5-4-8 0,5 4-15 15,0 0 5-15,0 0-5 16,0 0-36-16,0 0 23 0,0 0 2 0,0 0-9 15,31 12 4-15,-13-9 1 0,9 4 61 0,11-4-23 16,25 5 20-16,4-3-20 0,12-3 8 0,20-1-16 16,3 4-5-16,-2-5 3 0,2-3-16 15,-3 0-13-15,0 1-12 0,1-3 2 0,-2 2-2 16,-20-2 13-16,2 3-14 0,-5-5-9 0,-3 6 12 16,-4-5 0-16,-3 5-22 0,-13-2-4 0,-12 2 4 15,-6 0-11-15,-6-2-31 0,-1 1 3 16,-6 2-21-16,-4 0 8 0,0 0 10 0,-7 0-15 15,-3 0-13-15,-7 0-5 0,3 6-97 0,-18-2-133 16,3 0-510-16,-5-1 82 0,-7 4 110 0</inkml:trace>
  <inkml:trace contextRef="#ctx0" brushRef="#br1" timeOffset="-106629.47">26676 12300 831 0,'-4'-4'277'0,"4"4"-52"0,0 0-20 0,0 0-26 15,0 0-15-15,0 0-11 0,0 0-14 16,0 0-6-16,0 0-26 0,-9 20-2 0,8-9 5 16,-2 8-38-16,-4 3-11 0,3 8 9 0,-5 5 1 15,-1 9-25-15,-2 6 11 0,2 3 9 16,-2-2-17-16,1 1 2 0,0-2-18 0,-1 0 1 16,1 0-11-16,1 4 12 0,-1-2-12 0,1-2-7 15,0 0 7-15,-4-5 2 0,7-3 1 0,2-10-6 16,-3 1 1-16,0 2 17 15,2-3-22-15,2 1-9 0,-2-2 4 0,2-3-6 16,1-3 2-16,-1-2 6 0,0-5-5 0,1 3 0 16,3-2 7-16,-3-2-12 0,3-3 2 0,-1 0 10 15,1 0 0-15,0-3 3 0,0 2-10 16,1-4 2-16,-1 1-2 0,6-2-16 0,-1 2 18 16,1-2 3-16,4-1-8 0,7 2-5 0,0-3 11 15,7 0-4-15,4-2 1 0,6-4-8 0,7 5 5 16,23-4 5-16,6 0-10 0,8-2 3 15,21 1-1-15,4-4-7 0,5 2 8 0,-4 2 12 16,-2-1-10-16,4 0-17 0,0-4 14 0,0 4 6 16,0 1-8-16,-3-3 5 0,-1-1-8 0,-3 3 11 15,-20-3-13-15,-1-1-5 16,-6 5 5-16,0-2 7 0,-3-4 19 0,-6 4-34 16,-14-1 26-16,-7 1 7 0,0-1-2 0,-13 1 0 15,2-3-8-15,-7 5 3 0,-1-2 10 0,-2 2 23 16,-4-2-56-16,-3-1-26 0,0 2 51 15,1 1-35-15,-4 0 68 0,2-2-32 0,-5 2-24 16,-1-1 82-16,1-1-45 0,1 0-12 0,-2 2-29 16,-7 0 37-16,10-4 3 0,-3-2-7 15,-3 2-1-15,2-2 14 0,-2-3-6 0,-1-1-18 16,1-5 8-16,-1-1 0 0,1-3-5 0,3-9-75 16,-4-1 11-16,2-10-5 0,-3-11 5 15,4 0 10-15,-2-2 5 0,3-4 2 0,-3-1 17 16,-1-3-4-16,3 2 6 0,-2 1-11 15,2-1 11-15,-2 6 10 0,-3 8-3 0,2 6-5 16,0 5-10-16,0 5 8 0,-2 1 2 0,-1 4 0 16,0 2 0-16,3 2 1 0,-3 2 4 15,0 2 16-15,0 3-21 0,0-1 15 0,0 3-9 16,3 2 4-16,-6-2-2 0,3 2-13 0,0 1 3 16,0 0-8-16,0 3 10 0,0 4 0 0,0-10 8 15,0 6 0-15,0-3-3 0,0 7-5 16,-3-8 21-16,3 8-16 0,0-6 3 0,0 6 15 15,-4-6-10-15,1 1 26 0,-8 1-28 0,1-2-1 16,-8-2-12-16,-8 1 12 0,-25-3-2 16,-11-1-18-16,-10 2-8 0,-34-3-38 15,-10 9-69-15,-11-2 5 0,-9 2-223 0,-42 7-494 16,-3 5 100-16,3 1 128 0</inkml:trace>
  <inkml:trace contextRef="#ctx0" brushRef="#br1" timeOffset="-105877.23">27527 12806 757 0,'0'-5'248'0,"0"5"-53"0,3-8-59 15,-2 5-24-15,2-3 21 0,-3 6-53 16,5-7 61-16,-5 5-34 0,0 2 88 0,2-9-42 15,-2 9 3-15,0-7-2 0,0 7-29 16,0-3-15-16,0 3 0 0,-2-5-28 0,2 5 3 16,0 0-11-16,-12-1 8 0,12 1-8 15,-17 2-20-15,10 4-13 0,-6 0 5 0,2 1-18 16,-2 2-2-16,-1 1-3 0,2 1 5 0,-4 2 0 16,0 0-13-16,5 1 19 0,-2 3-16 0,2 1 7 15,0-3-20-15,2 2 13 0,2 1-5 16,0-3 0-16,0 2-5 0,3 1 7 0,1-1-15 15,0 2-13-15,3 0 11 0,-3-2-6 0,6 1 13 16,-3 0-13-16,3 3 8 0,0-3 8 16,-2 0-8-16,2 0 5 0,1 4 3 15,0-5-11-15,-1 1 3 0,0 3 5 0,-3-2-7 16,5 1 17-16,-5-3-7 0,0 2 2 0,0 0-10 16,-2-2 8-16,-1 1 12 0,0-1-12 15,-1 1 0-15,-3-3-1 0,3 0 1 0,-2-5-3 16,1 5-2-16,-3-5 2 0,0-1 15 0,2-1-12 15,-1-2 2-15,0-4 8 0,-4 5-21 0,3-4 3 16,0 1 29-16,-2-1-9 0,2-3-12 16,2 0 17-16,6 0-12 0,-14 1 10 0,14-1-5 15,-11 0-13-15,5 3-7 0,6-3-65 0,-13-4-299 16,13 4-566-16,-2 0 113 0,2 0 87 16,0-8 95-16</inkml:trace>
  <inkml:trace contextRef="#ctx0" brushRef="#br1" timeOffset="-81137.14">27806 12798 780 0,'0'-7'302'16,"0"7"-76"-16,0 0-93 0,1-8 15 0,-1 8-7 15,0-3-44-15,0 3 11 0,0 0-1 0,-1-7-4 16,1 7-29-16,0 0-5 0,1-7-3 0,-1 7-12 15,0 0 15-15,0 0-5 16,0 0-13-16,0-7-15 0,0 7 21 0,0 0-39 16,0 0 5-16,0 0 0 0,1-3 10 0,-1 3-10 15,0 0 0-15,0 0-15 0,0 0 22 0,0 0-14 16,0 0 4-16,0 0-22 0,0 0 17 16,0 0 13-16,0 0-20 0,0 0-6 0,-1-6 6 15,1 6 15-15,0 0-15 0,0 0 12 0,0 0-12 16,0 0-18-16,0 0 10 0,0 0 5 0,0 0 5 15,0 0-7-15,0 0-1 0,0 0-15 16,0 0-2-16,0 0 5 0,0 0-8 0,0 0-3 16,0 0 1-16,0 0 17 0,-9 16 3 0,7-9-7 15,-4 3 2-15,3-2 2 0,0 2-5 0,-4 5-2 16,4-1 13-16,-4-3-11 0,2 6 11 16,-1 0-11-16,2-2 31 0,-2 3-38 15,0 0 7-15,2 3 10 0,-3-3 9 0,3 0-9 16,1 0 1-16,0-1 2 0,1 4-10 0,-3-4-11 15,5 2 16-15,0-1 3 0,-3 1-13 16,3-1 7-16,3-1-7 0,-3 1 5 0,3-2 10 16,0 0-23-16,-2-1 38 0,2 0-20 0,0 1-7 15,0 0 9-15,-2 1 3 0,2-2 1 0,1 2-4 16,-1 0 11-16,-2-1-13 16,2 1 13-16,-3 1-3 0,0-3-7 0,0 2-6 0,0 1 8 15,-3-3 8-15,3 2-28 0,-8 1 27 0,4-3-4 16,-2 2-11-16,-4-3 21 0,-1-2 18 15,1 5-18-15,-3-3-18 0,2-3 13 16,-2 2-5-16,3-4-1 0,-1 1-2 0,1-2 6 16,0 1 1-16,3-3-6 0,0 0 22 0,0-2-23 15,1 2-8-15,4-3-17 0,-4 0-8 0,6-3-34 16,0 0-61-16,0 0-130 0,0 0-320 16,14-12-195-16,-7 5 107 0</inkml:trace>
  <inkml:trace contextRef="#ctx0" brushRef="#br1" timeOffset="-80508.88">28170 12880 568 0,'0'0'181'0,"0"-7"22"0,0 7-9 0,0 0-38 0,-7-5-17 0,7 5 4 16,0 0-7-16,0 0-42 0,-2-3 11 15,2 3-2-15,0 0-11 0,0 0-5 0,-9-1-28 16,9 1 10-16,0 0-21 0,0 0 1 0,0 0-11 16,-16 2 6-16,9 3-11 0,3-3 8 15,-2 2-31-15,-1 3 14 0,3 0 1 0,-3 3 11 16,0-3-18-16,-2 6 0 0,2-1-5 0,2 1-26 16,-4 0 28-16,2 3-7 0,1-2 2 0,-1-1 0 15,3 1-7-15,0 3 7 0,-2-2-18 16,5 1 11-16,-2-4 12 0,0 2-17 15,3-2-3-15,-3 4 15 0,3-1-15 0,0-1 10 16,0-2 23-16,3 5-15 0,-3-2 7 16,5 2-25-16,-3-2 13 0,-2 1 0 0,3 0 4 15,0 0-1-15,0-3 9 0,-2 4-35 0,3-2 35 16,-1 2 3-16,0-2-7 0,-2 2-4 0,-1-4-14 16,3 0 17-16,-3 2-17 0,0-3-6 15,-3 3 10-15,3-2-2 0,0-1 0 0,-1-2 8 16,-2 3 13-16,0-3-6 0,-1 2-5 0,0-1 11 15,1-2-16-15,-1 1 10 0,-2 0-12 16,-1 0-11-16,0-1 8 0,0 1 10 16,1-2-15-16,-1-1 0 0,2-1-10 0,-4 2-6 15,5-1-4-15,-2-3-27 0,3 0-22 0,-1 1 5 16,1-1-28-16,3-4-93 0,-8 3-176 16,8-3-402-16,0 0 93 0,0 0 71 0</inkml:trace>
  <inkml:trace contextRef="#ctx0" brushRef="#br1" timeOffset="-79899.15">28546 12833 627 0,'0'0'230'0,"0"0"-12"0,0 0-26 0,0 0-21 15,0 0-17-15,0 0-16 0,0 0-18 16,0 0 0-16,0 0-22 0,0 0-11 15,-21 8-10-15,18-1-13 0,-2-3 0 0,0 2 0 16,1 1-21-16,-3 0-7 0,2-2 5 0,0 5 2 16,-1-1 1-16,2 1-13 0,-2 0 4 15,1 0-1-15,-1 1-11 0,5 0 10 0,-5-1-13 16,3 0-7-16,2 3 28 0,-2-3-10 0,0 4 7 16,0-3-4-16,-1 0-24 0,4 3 23 15,0-3 0-15,0 3-84 0,0 0 18 0,0-3 0 16,0 6-1-16,4-4 22 0,-4 0 14 15,3 4-4-15,0-2-16 0,0 2 23 0,-2 1 8 16,2-3-13-16,0 2 10 0,-1 1-2 0,-1-3-3 16,0 2-3-16,-1 1 11 0,3-3-10 15,-3 2 7-15,0-2 5 0,0 1-5 0,0-4-2 16,-3 3-5-16,2 0 4 0,-2 0 14 16,-3-2-19-16,4 3 16 0,-6-2-38 0,0-3 35 15,2 1 0-15,-1-1-17 0,0-1 7 0,-2-2 8 16,-2 2-3-16,4-3 5 0,0 1-17 0,-1 1 30 15,-1-4-20-15,2-1 7 0,1 3-33 16,-2-5 0-16,5 3-23 0,-4-2-28 0,7-3-56 16,-4 2-44-16,4-2-115 0,0 0-466 0,-1-12 79 15,1 12 59-15</inkml:trace>
  <inkml:trace contextRef="#ctx0" brushRef="#br1" timeOffset="-79434.71">28847 12933 634 0,'0'0'274'0,"0"-7"-26"0,0 7-12 0,0 0-44 0,0 0-3 0,0 0 3 0,3-4-20 16,-3 4-31-16,0 0-8 0,0 0-5 15,0 0-18-15,0 0-16 0,0 0-17 0,0 0-8 16,0 0-10-16,0 0 8 0,0 0-16 0,0 0-7 16,0 0-1-16,-11 17 3 0,8-13-18 0,0 4 16 15,-1-1-6-15,-2 1-12 0,2 2-8 16,1-3 18-16,-4 1-36 0,5 3 15 0,-6 2-2 15,5-3-1-15,-1-1-4 0,1 4-5 0,0-2 7 16,2 2-7-16,-6-1 2 0,7 2 5 16,-3-3-13-16,2 4 11 0,0-4 12 0,-1 5-17 15,4-1 7-15,-1-4 13 0,-1 4-28 16,1-1 15-16,2-1 6 0,1 2-1 0,-1 0 18 16,-2 1-10-16,5 0-7 0,-3-3 4 15,-2 2-4-15,2 2 9 0,0-1-4 0,0 1-6 16,-1 1-7-16,-7-1 12 0,2 2 1 0,-4 2-21 15,-10 4 25-15,-11 4-32 0,-6 0-34 16,-10-5-128-16,-17 12-727 0,-8-3 131 0,-10-3 30 16,-6-10 80-16,-5 4 117 0</inkml:trace>
  <inkml:trace contextRef="#ctx0" brushRef="#br1" timeOffset="-53186.34">28475 12666 501 0,'0'0'197'0,"-13"-8"-2"0,13 8-21 0,0 0 5 16,0 0-25-16,0 0-6 0,0 0-15 0,0 0-5 16,0 0-20-16,0 0-6 0,0 0-25 15,0 0 2-15,0 0-10 0,0 0-15 0,0 0 8 16,0 0-11-16,0 0-18 0,0 0 3 0,0 0-5 15,0 0-8-15,0 0-23 0,0 0 25 16,0 0-2-16,0 0-2 0,0 0 12 0,0 0-20 16,16-2 5-16,-6 1-3 0,7-3 8 15,0 1-10-15,13-4 0 0,4-1-1 0,4 1-1 16,17-4-1-16,10-4 0 0,0-1 23 16,17-2-33-16,0 0 8 0,-3 0 5 0,0-4 0 15,-14 7-16-15,14-2 19 0,-1-1 1 0,-10 1-29 16,11 1 19-16,3-1-7 0,-1 0 8 0,-19 6-5 15,3-3 7-15,-4 6 10 0,-4-4-17 16,-12 5-6-16,-9 1 19 0,-2-1-19 0,-5 2 26 16,-3-1-18-16,-6 0 3 0,-3 5 7 0,0-1-17 15,-3 1 32-15,-1-3 9 0,-2 3-24 0,-1-1 6 16,-3 0-3-16,2-1-8 0,-1 1 10 16,-8 2-12-16,10 0 12 0,-4-1-20 0,-6 1-10 15,0 0-3-15,0 0-7 0,10 3-6 0,-10-3-43 16,1 5-23-16,-1-5-72 0,0 0-66 15,-10 7-251-15,8-6-267 0,2-1 60 16,0 0 104-16</inkml:trace>
  <inkml:trace contextRef="#ctx0" brushRef="#br1" timeOffset="-52809.11">29975 12147 639 0,'0'0'218'0,"0"0"-18"0,0 0-16 0,0 0-10 16,0 0-23-16,0 0-15 16,0 0-11-16,0 0-15 0,20 8-7 0,-16-5-11 15,10-2-3-15,-4 6 11 0,0-5-26 0,4 5-12 16,2-5-14-16,-1 4 27 0,4-3-32 15,-1 2 1-15,-1 0 17 0,2-1-22 0,-3-2 1 16,0 2 4-16,-1-2-13 0,-2-1-18 0,0 4 20 16,1-3-15-16,-4 0 2 0,1 1-12 0,-1-1 10 15,-3 1 7-15,2-2-20 0,-4 5-2 16,1-5 15-16,-2 6-5 0,-1-2 0 0,-3 4-80 16,-3-3 23-16,-1 6 9 0,-6-1-11 15,-1 7 28-15,-5-4-10 0,-8 10 4 16,0-5 12-16,-10 12-27 0,0-5 16 0,0 5 18 15,3-3-13-15,6-5-2 0,-2-3-3 0,6 3-44 16,2 1-7-16,1-5-182 0,5 5-497 0,2-6 93 16,4-3 58-16</inkml:trace>
  <inkml:trace contextRef="#ctx0" brushRef="#br1" timeOffset="-52123.68">30949 11900 609 0,'-3'-7'210'15,"3"7"-8"-15,0-4 8 0,-3-2-23 0,3 6-44 0,-2-7 8 0,2 7-26 0,-9-4-7 0,5 3-18 16,-2-4-18-16,6 5 2 0,-21 0-17 0,8 5-11 16,1 0 11-16,-7 2-8 0,-2 1-13 0,1 2-3 15,-4 5-4-15,0 2 2 0,0 5 5 16,4-2-16-16,-1-2 14 0,2 5-8 15,1 0-16-15,0-3 6 0,5 2-16 0,2-2 10 16,1 2-12-16,5-4 5 0,-3 5-13 0,5-4-33 16,0-1-19-16,3 2 6 0,1-2-23 15,1 1-23-15,1-2-26 0,5-1-30 0,0-2-41 16,-1-3 4-16,4 4-48 0,-1-5-463 0,3-1 36 16</inkml:trace>
  <inkml:trace contextRef="#ctx0" brushRef="#br1" timeOffset="-51745.45">31065 12168 936 0,'-7'-3'264'0,"3"-3"-13"15,-2 5-44-15,0-5-23 0,-1 5-9 16,-4 0-14-16,1 2-8 0,-3-1-32 0,-1 4-6 15,2-1-10-15,-7 4-8 0,5 0-7 0,-3 4-26 16,4-3-5-16,-3 3 5 0,1 2 15 16,4-2-15-16,1-1-26 0,2 2 19 0,0-2-27 15,3-2-7-15,-1 2-7 0,6-2-9 0,0-1 4 16,0 3 1-16,0-3-6 0,3-1-6 16,2-4 20-16,1 3-5 0,1-3-10 15,3 0 21-15,-1-2-21 0,2-3 11 0,1-1-9 16,1 1 1-16,-1-4 5 0,-1 1-11 0,3 0 6 15,-1-6 10-15,1 4 0 0,-4-3 0 16,0-2 0-16,-2 2 0 0,2 1-18 0,-4 0 7 16,-2-2 19-16,-1 4-19 0,3-2 9 0,-4 2-21 15,-2 1 12-15,0 2-14 0,0-1-11 16,0 6-15-16,-5-7-19 0,5 7-4 0,-7-3-36 16,7 3-21-16,0 0-89 0,-16 9-74 0,10-7-572 15,4 5 129-15,-4 0 25 0</inkml:trace>
  <inkml:trace contextRef="#ctx0" brushRef="#br1" timeOffset="-51318.35">31116 12221 458 0,'0'0'189'0,"0"0"-15"0,0 0-38 16,0 0-6-16,0 0-17 0,0 0-16 15,0 0-2-15,-7 12-13 0,7-12 7 0,-6 10-22 16,3-2 61-16,2-3-3 0,-2 0-22 16,0 0-1-16,-1 4-7 0,1-4-18 0,2-2-21 15,-2 3 21-15,3-6-8 0,0 7 15 16,0-7-14-16,0 0-1 0,0 0-8 0,0 0-5 16,0 0-7-16,18-10 2 0,-8 5-20 0,0-3 10 15,1 0-8-15,1 1-12 0,-1-4 7 16,0 4-13-16,-1-3 11 0,4 1 4 0,-5 3 1 15,-2-1-13-15,0 1 15 0,1 2-4 0,-2-3-1 16,0 5 15-16,-2-3-7 0,2 4-16 0,-1-2 1 16,-5 3-11-16,7-4-2 0,-7 4 5 15,0 0 2-15,0 0-15 0,13 7 3 0,-10-1 15 16,0-4-3-16,2 5-13 0,-5 0 6 0,3-3 2 16,3 5 8-16,-5 0-15 15,2 0-11-15,2 1-12 0,0 0-42 0,-2 0-63 16,1-1-54-16,0-1-392 0,2 0-223 0,-2 1 67 15,4-4 98-15</inkml:trace>
  <inkml:trace contextRef="#ctx0" brushRef="#br1" timeOffset="-51070.3">31531 12126 673 0,'-4'-10'263'0,"1"3"-17"0,3 6-3 0,0 1-30 16,-6-8-32-16,1 4 1 0,2-1-13 0,3 5-26 16,-12 0-7-16,3 0-23 0,9 0-16 15,-20 7-5-15,6 1-15 0,1 1 5 0,-2 2-31 16,-1 4-13-16,1 2 6 0,2 0-16 0,0-1-10 16,-1 7-3-16,4-4-50 0,3 0-6 0,-2 4-23 15,1-7-13-15,6 2-33 0,-3 3-44 16,5-8 11-16,0 3-1 0,3 1-65 0,1-2 1 15,4-5-53-15,1 3-422 0,-2-6 48 0</inkml:trace>
  <inkml:trace contextRef="#ctx0" brushRef="#br1" timeOffset="-49497.08">31711 12301 860 0,'1'-4'296'15,"2"-2"9"-15,-3 6-67 0,0-5 5 0,0 5-20 16,0 0-18-16,0 0-29 0,0-5-12 0,0 5-33 15,0 0-1-15,0 0-17 0,0 0-18 16,0 0-1-16,0 0 1 0,0 0-28 0,0 0 2 16,-17 15-23-16,15-11-3 0,-3 1-15 15,2-2 6-15,2 5-24 0,-2-3-25 0,0 0-1 16,3 0-22-16,0-5-16 0,-3 9-28 16,3-9 28-16,3 6 13 0,2-4 8 0,-5-2-8 15,11 0 18-15,-11 0-13 0,18-7 21 0,-3 6 0 16,-2-6 2-16,0 0 3 0,6 2 2 15,-4-2-2-15,-1-2 28 0,2 0 0 0,-4-1 12 16,1 1 27-16,0 3-6 0,-2 0 0 0,-4-1-13 16,2 4 29-16,-1-2-8 0,-2 1-23 0,-2-1 15 15,2 4-13-15,-2-3-10 0,-4 4-2 16,7-3-11-16,-7 3 6 0,0 0-24 0,0 0 19 16,0 0 7-16,0 0-11 0,0 8 4 0,0 1 4 15,-1-3-7-15,1-1 10 16,0 0-28-16,-1 5 13 0,1-5-13 0,1 0 7 15,-1 0-2-15,1 4 8 0,3-4-6 0,-4-2-4 16,3 3-1-16,4-4 1 0,-4 0 7 0,7 2-5 16,-2-3 7-16,2-1-9 0,-10 0-1 15,23-5 14-15,-12 3-14 0,-1 1 8 0,3-5 3 16,-3 5-16-16,0-6 13 0,0 4-10 0,-5-4 15 16,5 2-12-16,-1 2 17 0,-7-3 1 15,4 2-11-15,-3-3-3 0,-2 6 19 0,2-6-21 16,-3 7 7-16,3-7-2 0,-3 3-5 0,0 4-2 15,-3-7 7-15,3 7 5 0,-3-7-17 16,3 7 4-16,0-6-2 0,0 6 2 16,0 0 1-16,0 0-3 0,0-6-13 0,0 6-5 15,0 0-13-15,3-5 8 0,-3 5 5 0,0 0 5 16,0 0-10-16,10-2 10 0,-10 2 2 0,10-3-2 16,-10 3 3-16,10-3-5 0,-10 3 17 15,11 0-5-15,-4 0 16 0,-7 0 10 0,10-2-15 16,-10 2 9-16,10-1 4 0,-10 1-1 0,0 0-5 15,14-3-5-15,-14 3 6 0,0 0 12 16,7 0-5-16,-7 0-18 0,0 0 0 0,0 0-13 16,10 3 13-16,-10-3 0 0,3 3-13 0,-3-3 16 15,0 8 2-15,0-2 5 0,0-1 5 16,0 1-25-16,0 2 15 0,0 1-18 16,-3-1 16-16,3 0-6 0,0-1 6 0,3 1 10 15,-3 1-21-15,0-2 3 0,3-2 18 0,-1 2-11 16,0 0-2-16,-1 0 26 0,5-3-36 15,-2 2 10-15,2-5-3 0,1 4 3 0,1-5-8 16,3 0 8-16,-1-5-15 0,2 4 15 0,-1-5 5 16,1 1 16-16,0-2-19 0,-2 0-2 0,4-1 16 15,-4-1-11-15,0 1-10 0,0 1 12 16,-3-3-4-16,0 3 10 0,-4 3 5 0,4-4-8 16,-4 2-3-16,-3 1-12 0,4 2 13 15,-2-4-5-15,-2 7-3 0,-6-8 10 16,3 6-8-16,3 2-4 0,-7-2-3 0,7 2-3 15,-10-5-7-15,10 5-1 0,-11 0-7 0,11 0-2 16,0 0-11-16,-10-1-8 0,10 1-17 0,0 0-3 16,0 0 5-16,0 0-18 0,0 0 29 15,0 0 7-15,0 0 7 0,0 0 9 0,0 0-6 16,28-6 0-16,-18 5 13 0,1-2-7 0,-1-2 25 16,0 2 2-16,4-3 6 0,-4 5 5 15,0-2 5-15,1-1 0 0,0 3 2 0,-3-3 19 16,-3 1-4-16,4 1 14 0,-9 2-18 15,10-2 7-15,-6-1-2 0,-4 3 0 0,10-3-21 16,-10 3 0-16,0 0 16 0,7 0-21 16,-7 0 1-16,0 0-11 0,0 0 12 0,0 0-4 0,2 10 5 15,-2-10-3-15,-5 9-2 0,5-3-11 16,-3 1 14-16,2-1-9 0,-2-1 6 0,-1 2-3 16,4 0-3-16,0-1 1 0,-3-1 18 15,3 2-19-15,3-1-10 0,-3-4-4 0,4 5 6 16,0-3 9-16,-1 2-6 0,4-6 14 0,1 6-16 15,-3-5-3-15,6 0 16 0,-11-1-19 16,19-1 14-16,-9 0-3 0,1-4 0 0,-1 4 10 16,-2-2-7-16,2-1 2 0,0 0-3 0,-2-2 9 15,-2 1 14-15,1 2-4 0,-1-3-14 0,-2 2 32 16,-1-3-24-16,1 6 8 16,-2-6-7-16,-2 7-4 0,1-7-4 0,-1 7-8 0,0 0 3 15,-7-8 9-15,7 8-4 0,0 0 0 16,-13 4-11-16,13-4 6 0,-10 8 17 15,-1-5-25-15,6 5 5 0,-3-1-2 0,1 3 2 16,1-2-3-16,-2 2 8 0,4-2-10 0,-2 1-5 16,3 3 10-16,2-3-21 0,0-2 8 0,-1-1 1 15,4 0 4-15,-2 2-2 0,2-2 0 16,1-1 15-16,2 1-16 0,-3-3 4 0,7 2 4 16,-1-5-2-16,-1 5 5 0,-1-3 5 0,1 0-5 15,1-1-5-15,-8-1 10 0,12 0 13 16,-8 1-8-16,3 3-7 0,-7-4-1 0,10 2-4 15,-10-2 7-15,7 1-8 0,-7-1-2 16,0 0 5-16,7 5-7 0,-7-5-1 0,3 2-2 16,-3-2 12-16,0 0-4 0,6 6-1 15,-6-2 11-15,0-4-11 0,0 0 1 0,5 7-14 16,-5-7 16-16,3 0 0 0,-3 0 8 0,4 4-5 16,-4-4 9-16,0 0-14 0,16-4 12 0,-8 2 5 15,2-3-15-15,0 2 16 0,1-4-14 16,1 5 21-16,-1-4-7 0,0 0 2 0,-1 4-13 15,2-5 0-15,-2 5 10 0,-2-3-5 0,-1 2 6 16,0 3-3-16,2-3 7 0,-4-1-17 16,-5 4 7-16,10 0-5 0,-10 0-23 15,11 0 8-15,-11 0 2 0,8 7-17 0,-6-6-11 16,1 6-26-16,0-7-20 0,0 9-38 0,-3-9 25 16,0 0-240-16,-3 8-561 0,3 0 115 15,0-3 57-15,0-5 97 0</inkml:trace>
  <inkml:trace contextRef="#ctx0" brushRef="#br1" timeOffset="-48736.96">33082 12233 778 0,'3'-6'312'0,"0"4"-5"0,-3 2-15 0,0 0-44 0,1-9-17 0,-1 9-24 15,0 0-38-15,0-2-8 0,0 2-25 0,0 0-6 16,0 0 1-16,-14 8-26 0,5-4-3 15,1 4-22-15,-2-1-6 0,0 3-23 0,-1 0 0 16,1 2-5-16,2-2-25 0,-1-2-9 0,-1 2-6 16,6-3-4-16,-2 1-22 0,3 2 15 15,1-3-18-15,0-1-8 0,2-4 10 0,0-2 9 16,7 9 6-16,1-8 1 0,-3-1 0 0,6 0 3 16,4 0-14-16,-1 0 14 0,-2-3 7 0,-2 1-10 15,4-3 30-15,-1 5 9 0,-2-2 7 16,2-3 2-16,-3 4-2 0,-2-2 38 0,0 0-38 15,-3 2-84-15,1-2 4 0,-6 3 19 16,11-2-16-16,-11 2 13 0,7-5-5 0,-7 5 0 16,6 0 5-16,-6 0 0 0,0 0-8 15,0 0 23-15,0 0-15 0,1 11 5 0,-1-5-2 16,0 1-8-16,-2-4 2 0,2-3 6 0,-2 12 2 16,2-9-3-16,-3 4 1 0,3-7 4 0,3 7-4 15,-3-7-3-15,3 4-10 0,-3-4 25 16,11 0-15-16,-11 0 10 0,27-10 8 0,-10 5-16 15,0-1 6-15,4-8 0 0,0 6 5 0,-1-7-1 16,4 2-2-16,0-3 16 16,3-1-8-16,-5 1 15 0,-3 1-2 0,-2 0-18 15,-3 3 15-15,0-1 5 0,-4 3 5 0,0 2 1 16,-4 0-11-16,-1 1 0 0,0 4-20 0,-5-1 4 16,0 4 1-16,0 0 13 0,0 0-8 15,-23 19 10-15,10-6 0 0,-4 5-8 0,-4 7 6 16,-2 15-13-16,-2 2 17 0,-2 6 6 0,3 1-10 15,0 1 2-15,4 1-5 0,-6 13-8 0,4-14 8 16,10-4 15-16,-4-1-7 0,0-2-5 16,5-10 2-16,4-5-10 0,0-5-1 15,-2-3 30-15,1 2-14 0,4-4-8 0,-2-5 11 16,1-1 8-16,-3-2-6 0,0 2-5 0,0-3 0 16,-4-7 11-16,-2 4-3 0,1-3 2 15,-1-2-12-15,0-2 5 0,-6-3 0 0,3-2-1 16,-1-3-1-16,-2-4-4 0,3 0-7 0,0-3 5 15,5-7-7-15,-4 5-3 0,11-4 2 16,0-2-12-16,5 3-1 0,5-2-7 0,0-2 26 16,12 0 0-16,1 0-16 0,13-3 8 0,6 3-13 15,1 1 5-15,10 5-5 0,6 3 3 0,1 3 10 16,3 3-6-16,2 3-27 0,-14 0-21 16,-2 6-51-16,-9-7-246 0,-8 13-478 0,-6-2 130 15,-6-2 43-15</inkml:trace>
  <inkml:trace contextRef="#ctx0" brushRef="#br1" timeOffset="-48433.24">31212 12937 706 0,'55'-4'210'0,"13"-3"-5"0,21-3-29 16,7 2-9-16,5-3 7 0,-1 1-46 16,10-1 2-16,-4 1-7 0,7 0-15 0,1-3-16 15,-2 3-5-15,-1 3 7 0,-10-1-27 16,1 5 5-16,-26-4-42 0,-5 5-30 0,-9-3 3 15,-19 5-44-15,-10-1-23 0,-9 1 10 0,-12 0-35 16,-8 1-55-16,-4-1-50 0,-21 7-241 0,-6-1-287 16,-28 3 154-16</inkml:trace>
  <inkml:trace contextRef="#ctx0" brushRef="#br1" timeOffset="-48188.32">31079 13166 701 0,'52'-4'307'16,"12"-2"-51"-16,25-9-26 0,14 4 6 0,9-3-36 15,1 4-9-15,10 1-27 0,7-5-23 16,3 6 0-16,0-2-11 0,-6 0-17 0,3-2 2 16,-8 2-10-16,-3 3-20 0,-4-3 2 0,-12 2-23 15,-8 1 7-15,-28 4-12 0,-18-2-10 0,-14 3-11 16,-7 0-33-16,-12-4-23 15,-10 6-56-15,-7 0-74 0,1 0-239 0,-32 0-447 16,1 0 66-16,-13 0 95 0</inkml:trace>
  <inkml:trace contextRef="#ctx0" brushRef="#br1" timeOffset="-15056.52">24139 16452 330 0</inkml:trace>
  <inkml:trace contextRef="#ctx0" brushRef="#br1" timeOffset="-13868.97">27178 14626 552 0,'-3'-3'241'0,"3"3"-26"0,-10-7 0 16,7 7-20-16,3 0-19 0,-7-4-15 0,7 4-2 15,-8-4-26-15,8 4-23 0,-6-3 11 0,6 3-27 16,-2-4-17-16,2 4 2 0,0 0-9 16,0 0-6-16,-5-4-8 0,5 4-10 15,0 0-3-15,0 0-7 0,0 0 3 0,31 8-9 16,-11-5-9-16,5-3 7 0,9 1 3 0,6 4-24 16,4-4 22-16,2-1 4 0,20 1-25 0,0-1 2 15,2 0-18-15,2-1 31 0,-2 0-15 16,3-1 2-16,1-2-5 0,0 4-25 0,-7-2 30 15,0 1-15-15,-13 0-13 0,-8 1 5 0,-7 0-10 16,-3 1-5-16,-3-2 2 0,-7 1 6 0,0-3 7 16,-6 3 3-16,-5 3-11 0,0-2-43 15,-5 0-20-15,-5 1 5 0,-3-2-44 0,0 0-59 16,-14 12-33-16,-1-6-62 0,-4 1-437 16,-5 1 23-16</inkml:trace>
  <inkml:trace contextRef="#ctx0" brushRef="#br1" timeOffset="-12894.18">27116 14662 491 0,'0'0'138'0,"-3"-4"-15"0,3 4-13 0,0 0 0 0,0 0-5 15,0 0-5-15,0 0-16 0,-3 14 11 0,3-7-46 16,-3 4 10-16,3 0-8 0,0 3-5 0,-1 4 10 15,-2 0-5-15,0 7-17 16,-2 7 14-16,0 1 9 0,-2 0-27 0,3 2 9 16,-6 14-6-16,0 1-18 0,-1 0 11 0,-2 0 0 15,2-2-16-15,4 1 10 0,-3-3 11 0,1-6-13 16,1-5 5-16,2-3-18 0,-1 1 16 16,3-1-19-16,-2-7 19 0,3 0-6 0,0-2-2 15,-2-4-18-15,2-1 23 0,3-2-16 0,-3-2-7 16,3-3 46-16,0 1-10 0,0-3-24 15,0 1 37-15,0-2 4 0,3 0 19 0,0-3-26 16,0 2-15-16,2-2 25 0,1-2-18 0,1 4-10 16,0-7 8-16,7 3 2 0,-4-3-5 15,3 4 0-15,4-3-20 0,-3-1 10 16,6 0 15-16,3 0-5 0,-2 0-15 0,4 0 15 16,7 0-7-16,0-2-19 0,2-1-2 0,2 3 16 15,6-3-1-15,-3 3-2 0,3-3-8 16,2-1 0-16,0 3-7 0,1-1 2 0,19 0 0 15,-12-1 10-15,-5 3-5 0,-1-2 8 0,-2 2 2 16,4 0-5-16,-4 0-20 0,4 0 15 0,-4 0-2 16,-3 0-1-16,-3 0-7 0,-4 0 10 15,-3 0-12-15,-3 0 4 0,-5 0-5 0,-2 0 29 16,2 0-6-16,-6 2 13 0,0-4-43 0,1 1 38 16,-8 2-2-16,0-1-1 0,1 0 24 15,-1-1-1-15,-3 0-10 0,-1-2 11 0,2 0-6 16,-2 1-10-16,-2-3 8 0,2 1-10 15,-2-2-6-15,2-1 6 0,-2-1 5 0,-3-2-11 16,2-1-10-16,0-3 8 0,2-2-7 16,-3-4 58-16,1-4 2 0,4-2-17 0,0-7 0 15,-3 1 0-15,6-15-8 0,2 0-13 0,-1-1 18 16,0 1-20-16,-1-3 15 0,2 7-10 0,-7 3-6 16,2 8-6-16,3-3 1 0,-6 2-10 15,2 1 3-15,-2 5-5 0,-1-1 3 0,0 2-14 16,0-3 8-16,-2 4-7 0,-1 0-1 0,3 5-4 15,-3 0 12-15,0 2 16 16,0 0-21-16,4 0-5 0,-4 4 2 0,0 2-17 16,0-1 30-16,0 2-17 0,0-2 4 0,0 5 4 15,-4 2 6-15,4-5-9 0,0 7-6 0,0-4 3 16,0 2 11-16,-3-2-9 0,3 5 13 16,0 3-9-16,0-9 1 0,0 4-4 0,0 5 7 15,-2-8 3-15,2 8-8 0,-2-5 0 0,2 5 8 16,-3-6-16-16,3 6 3 0,-3-6-5 15,-4 4-13-15,-1 0 13 0,-8-2 0 0,-5 4 0 16,-6 0-16-16,-4 0-7 0,-8 0-13 0,-5 1-12 16,-20 6-19-16,3 3-105 0,-2-15-191 15,3 10-574-15,-1 3 123 0,12-3 99 16,7-4 93-16</inkml:trace>
  <inkml:trace contextRef="#ctx0" brushRef="#br1" timeOffset="-6713.7">27059 13641 294 0,'-7'-7'74'16,"7"7"28"-16,-1-1-84 0,1 1 28 15,0 0 16-15,-1-7-21 0,1 7 59 0,0 0-31 16,-5-4 5-16,5 4 3 0,0 0-36 0,0 0 30 15,-3-6 19-15,3 6-23 0,0 0-9 16,0 0-11-16,0 0-14 0,-3-2 5 0,3 2-5 16,0 0-17-16,0 0 7 0,0 0-23 0,0 0 10 15,0 0 11-15,0 0-21 0,0 0 28 16,0 0-5-16,0 0-3 0,6 14-7 0,-6-14-10 16,5 6 9-16,-3 0 4 0,2 0 2 0,-4-1 10 15,6 2-3-15,-5-1-12 0,2 1 10 0,4 2 3 16,-4 0-13-16,4-1 15 0,0 1-10 15,-1 0 7-15,1 0 14 0,0 4-21 0,1-1 15 16,-2 1 0-16,1-1-33 0,3-2 28 0,-4 7 6 16,5-3-19-16,-1-1-2 15,0 5 23-15,-2-5-6 0,2 4-25 0,0 0 19 16,3-1 1-16,-4 1-10 0,-1 0 14 0,3 2-17 16,-1-1 17-16,0-2-11 0,1 2 10 0,-4-4 7 15,3 4-11-15,0-5-1 0,-3 4-18 16,3-2-5-16,0 6 12 0,1-2 17 0,-2-2-22 15,1 1 32-15,-2 0 12 0,2 3-33 0,-3-4 0 16,4 2 18-16,-1-2-6 0,-4-2 1 16,1 1-16-16,1 0 3 0,3-1-7 0,-6-1 1 15,2 1 6-15,4 0 5 0,-5-3 8 0,1 1 2 16,1-1-2-16,-2-4-13 0,1 3 5 16,-1-3 8-16,-2-2-24 0,-1 1 21 15,5 3 8-15,-5-3-28 0,0 0 5 0,3-2 15 16,-2-1-18-16,-1 2 0 0,0-3 11 0,-2 1-13 15,2 0-3-15,-3-4 2 0,7 6 6 16,-6-2-3-16,-1-4 24 0,6 2-19 0,-6-2-5 16,3 5 21-16,-3-5 13 0,1 4-21 0,-1-4 10 15,0 0 0-15,3 4-20 0,-3-4 5 0,0 0 23 16,0 0-39-16,6 4-9 16,-6-4-34-16,0 0-59 0,0 0-33 0,0 0-36 15,0 0-64-15,7-6-131 0,-3 1-386 0,0 4 29 16,-1-2 140-16</inkml:trace>
  <inkml:trace contextRef="#ctx0" brushRef="#br1" timeOffset="-6229.01">27654 14333 537 0,'0'0'154'0,"0"0"2"0,0-7-15 0,0 7 2 0,0 0-15 16,0 0 0-16,-3-4-36 0,3 4-18 15,0 0 13-15,0 0-18 0,0 0-10 16,0 0-5-16,0 0-3 0,0 0-5 0,0 0-10 16,0 19-15-16,0-13 14 0,3 0-4 0,-3 0-13 15,0 1 3-15,0 1-1 0,0 1-7 16,0-1 12-16,0 0 1 0,0 1-8 0,0-1-8 15,0 2 21-15,0-2-39 0,3 3 6 0,-3 0 4 16,0-2 6-16,0-1-16 0,0 2 24 16,0-2-32-16,0-1 21 0,0 3 6 0,3-3-6 15,-3 0 5-15,0 1-5 0,0-5-10 0,0 5-3 16,0-3 18-16,0-5-4 0,0 9 9 16,0-6-28-16,0-3 8 0,2 8 33 15,-2-8 18-15,-2 7-15 0,2-7 66 0,-6 8 8 16,3-6-28-16,-4-1 7 0,7-1-4 0,-14 6-16 15,2-5 5-15,-1-1-5 0,-3 4-23 16,0-4 15-16,-2 0-5 0,-3 0-5 0,0-4-7 16,1 4-1-16,-4 0-5 0,0 0-9 0,3-2-9 15,-2 0 3-15,2-2 7 0,3 4 11 16,2-2-10-16,-1 0-1 0,5-1-2 0,0 1-33 16,2 0-13-16,3 1-46 0,0-4-44 0,4 3-61 15,3 2-82-15,3-9-325 0,1 3-184 16,2-2 41-16,10 1 109 0</inkml:trace>
  <inkml:trace contextRef="#ctx0" brushRef="#br1" timeOffset="-5117.17">27743 14023 555 0,'0'0'233'0,"0"0"7"0,0 0-55 0,-3-7 12 16,3 7-90-16,-4-2-4 0,4 2 15 0,0 0-1 16,0 0-30-16,0 0-2 0,-4-6-14 15,4 6 11-15,0 0-30 0,0 0-6 0,0 0-3 16,0 0 11-16,0 0-13 0,0 0-10 0,0 0-6 16,0 0 8-16,0 0-4 0,-3 14-17 15,3-6 22-15,0-4-6 0,0 3-5 16,0 3 0-16,0-2-18 0,0 1 26 0,-4 3-24 15,4-5-4-15,0-1 17 0,0 2 1 0,0-1-11 16,-3 1-12-16,3-2 2 0,0 0 7 16,0-1-2-16,0 1-15 0,0-6 36 0,-3 8-13 15,3-8 2-15,0 6 8 0,0-6 0 0,0 0-18 16,0 0 5-16,0 0 3 0,0 0-3 16,0 0 11-16,0 0-13 0,0-20-6 0,3 15 3 15,0-5-20-15,1 1 2 0,3 1 0 0,-3-2 18 16,-1 2 1-16,5-1-14 0,-3 1 16 15,1 0-14-15,-1 1 1 0,-2 3-5 0,4-2 0 16,0-1 2-16,-1 4-10 0,1-2-5 0,0 3 13 16,-7 2 7-16,13-2-4 0,-6 2 17 15,-7 0-8-15,16 2-27 0,-11 0 22 16,2 0 1-16,4 3 7 0,-5-5-18 0,1 6 13 16,-1-4 0-16,-2 4-15 0,3-2 17 0,-3 3 1 15,-1-3 2-15,0 0-15 0,-3 3-21 0,4-2-5 16,-4 0 21-16,0 2-11 0,3-4 13 15,-3-3-2-15,3 8-3 0,-3-3-2 0,0-5-16 16,4 6 20-16,-4-6 14 0,0 4-1 0,0-4 8 16,0 0 24-16,0 0-24 0,0 0 23 15,0 0-26-15,0 0 19 0,14-10-8 0,-11 5-3 16,3 0-2-16,-2-1-19 0,3-1 24 0,-3 2 5 16,3-1-18-16,-1 0 5 0,1-1 21 15,2 4-21-15,-4-2 3 0,-2 1-13 16,4-2 12-16,-4 6-9 0,-3 0-27 0,11-7 19 15,-5 7 0-15,-6 0 13 0,10 0 4 0,-10 0-14 16,7 6-6-16,-3-5 13 0,0 4 5 16,3 0-13-16,-4-1 8 0,0-1 3 0,0 5-13 15,0-2 2-15,-2 0 13 0,2-1 0 0,0 3 13 16,0-1-15-16,-1 0-3 0,-2-3-13 0,3 3 3 16,0 0 17-16,0-2-4 0,-2 0 7 15,-1 1-18-15,0-6 13 0,3 8-2 16,0-4 5-16,-3 0-3 0,0-4 8 0,4 4-19 15,-4-4 17-15,0 7-9 0,0-7 11 0,3 5-3 16,-3-5-5-16,0 0 21 0,3 5-11 16,-3-5-7-16,0 4 0 0,0-4 12 0,0 0-7 15,0 0-5-15,0 0 5 0,6 3-13 0,-6-3-8 16,0 0-31-16,0 0-63 0,0 0-5 16,0 0-249-16,2 0-428 0,-2 0 101 0,0 0 46 15</inkml:trace>
  <inkml:trace contextRef="#ctx0" brushRef="#br1" timeOffset="24473.12">24283 16699 478 0,'-4'-4'238'0,"4"4"-46"0,0 0-69 16,-6-4-5-16,6 4-18 0,-4-4-3 0,4 4-8 16,-6-4-7-16,6 4-25 0,0 0 12 0,0 0 10 15,-3-4-10-15,3 4-18 0,0 0-4 16,0 0-4-16,0 0-5 0,0-6 11 0,0 6-8 16,0 0-13-16,0 0 11 0,0 0-27 0,0 0-1 15,13 0 4-15,-13 0-5 0,17 3 34 16,-7-2-39-16,7 1 26 0,-3 0-11 0,4-2 11 15,1 4-11-15,2-2-4 0,0 2-11 16,6-3 2-16,0 5 9 0,4-5 9 0,0 4-9 16,2-3 4-16,3 4-7 0,1-2-18 0,3 0 36 15,-5-1-19-15,2 1-4 0,-2 0 0 16,-4-2-11-16,0 1 1 0,0-1-3 0,-1 1 7 16,-3-2 8-16,0-1-15 0,-3 3 8 0,1-2 12 15,-2 1-25-15,-6-2 15 0,4 1 5 16,-5 1-12-16,-4-2-1 0,4 1-2 0,-2 1-5 15,-4-2 12-15,0 1 34 0,-2-1-10 0,1 1 2 16,-9-1 10-16,14-1-10 0,-7 0-30 16,-7 1 20-16,10-3 10 0,-10 3 69 15,4-2-7-15,-4 2-21 0,6-7 3 0,-6 7-1 16,0-5 9-16,3 1-24 0,-3 4 5 0,1-10-20 16,-1 4-5-16,4 0-10 0,-4-1 17 15,3-5 3-15,-3 1-15 0,4 1 0 0,-1-5-13 16,3-1 15-16,-2-1 3 0,2-5-23 0,2 0 15 15,-1-1-8-15,-1-2 3 0,1 4 3 0,0-3-1 16,-3 1-19-16,2 2 1 0,-2 0 9 16,2 2-1-16,-3 2-10 0,1-1 3 0,0 5-6 15,-4 0 6-15,3 1 2 0,-2 0 3 0,2 1-13 16,-3 3-5-16,0-2 8 0,3 3-3 16,-3-1-11-16,3 2 16 0,-3 0 8 0,0 0-23 15,1 0 18-15,-1 2-8 0,0 4 5 16,3-8-5-16,-3 2-5 0,0 6-3 0,0-5 0 15,0 5 11-15,3-5-3 0,-3 5 5 16,0 0-10-16,0-6 7 0,0 6-7 0,0 0-5 16,6-4 13-16,-6 4-1 0,0 0-7 0,8 0 8 15,-8 0-11-15,0 0 8 0,17 6 0 0,-10-3 5 16,7 0-8-16,-1 3 14 0,5-4-1 16,2 3-13-16,3 0-2 0,2 0 10 0,7-3-12 15,0 1 12-15,6 1-15 0,3-3 12 0,0 1-15 16,0 0 16-16,0-1-6 0,0 0 8 15,-3 0-12-15,-4 1-3 0,1-2-1 0,-4-2 4 16,-1 4 4-16,-7-2-2 0,1 0 2 16,-2 1-2-16,-6-1 5 0,2 0-7 0,-5 0 1 15,1 0 1-15,-1 1 5 0,-2-1 8 16,-4 0-13-16,3 0 10 0,-2 3-8 0,1-2-4 16,-9-1 2-16,10 2 7 0,-6 1 3 0,2 2-17 15,-1 0 6-15,-2 0 17 0,0 3-14 0,0 3-5 16,0 0 8-16,-3 1-5 0,0 3-2 15,0 4 14-15,-1 1 1 0,-4 3-18 0,2 0-3 16,2 4 10-16,-1-2 6 0,-3 2-8 0,-1-1 5 16,2 1-3-16,1 0 1 0,0-2 2 0,-1 0 5 15,-3 3-15-15,5-3 12 0,-3-3-4 16,2 3 4-16,3-6-4 0,-2-1 7 16,-3-1-5-16,5-3 5 0,-3-1 10 0,3-1-20 15,-3-1 13-15,3-1-8 0,0-3 5 0,-1 3-5 16,1-4 8-16,-3 0 4 0,3-1-7 15,3 1 8-15,-3-1-10 0,0-5 10 0,0 9 2 16,0-9-10-16,1 5-5 0,-1-5 0 0,0 5 15 16,0-5-4-16,6 3-11 0,-6-3-3 0,10 1 8 15,-3 1 18-15,3-2-23 0,0 0 5 16,4 1-5-16,0-1 3 0,4 0-11 0,5 2 13 16,7-1 1-16,1-1-4 0,3 0-2 0,3 1 8 15,2-1 5-15,2 2-16 0,2 1-2 16,-4-1 5-16,2 0 2 0,4 0-12 15,-4 2-8-15,-1-2-2 0,2 1 15 0,-2 0-6 16,-7-1 4-16,-1 3 7 0,-4-3-5 0,-4 0-3 16,0 0 5-16,-4 1 3 0,-2-2-7 0,-2 1 9 15,-2-2 14-15,-1 1 2 0,-3 1-16 16,1-1 6-16,-4-1-6 0,3 0 1 0,-2 2 12 16,-2-1 1-16,-6-1-24 0,15 1 41 0,-15-1-43 15,9 0 18-15,-9 0-1 0,7-2-1 0,-7 2-1 16,6-6 13-16,-2 3-6 0,-4 3-9 15,3-9-1-15,1 0 16 0,-4-1-15 0,4-1 5 16,-1-3-1-16,-3 2 4 0,3-5-14 0,-1-1 3 16,0-3 20-16,-2-2-7 0,3-4-15 15,0 1 2-15,1-6 10 0,-1-1-15 16,3-2 12-16,-4 3-1 0,1-3-9 0,0 8-2 16,-3 0 23-16,3-1-10 0,-1 3-6 0,-2 5 11 15,1 1-13-15,-1 0-8 0,1 4-2 0,-1 1 13 16,-1 1 4-16,1 1-9 0,0 1-1 15,1 2-2-15,-1 0-13 0,0 2 8 0,0 1 2 16,0-2-10-16,0 2 13 0,0 1 3 0,0 5-11 16,0-10 5-16,-1 5-5 0,1 5 6 0,0-7 4 15,0 7-7-15,1-6-3 16,-1 6 3-16,0-6-3 0,0 6 0 0,0 0 8 0,0-6 0 16,0 6-5-16,3-5 7 0,-3 5 6 15,0 0-8-15,10 0-1 0,-10 0 6 0,17-1 3 16,-10 1-11-16,9 1 6 0,-4-1 2 15,8 0-8-15,0 2 0 0,6 1 11 0,-3-3 2 16,7 2 0-16,-2 2-12 0,3 0 12 0,-1-1-16 16,-2 3 11-16,3-1 6 0,-4 0 1 15,4 3-14-15,-8-4 14 0,6 2-17 0,-6 1 5 16,-3-2-3-16,-3-2 3 0,0 1 2 0,-3 0 6 16,0 0 0-16,-4-2 2 0,0 1 0 0,1-1-10 15,-1-2 10-15,-1 4-13 16,-5-2 11-16,4-1-14 0,-8-1 14 0,13 3-6 15,-10-1 3-15,4 0 6 0,-7-2-4 0,7 0 6 16,-7 0-3-16,7 4-2 0,-7-4 4 0,6 1-20 16,-6-1 3-16,0 0 18 0,7 1-16 15,-7-1-5-15,0 0 6 0,3 9 7 0,-3-4-11 16,3 2 4-16,-6 1 7 0,3 2-3 0,-3 1-4 16,0 4 4-16,0 0-2 0,-1 3 13 0,-2 2 2 15,-1-1-10-15,2 3 0 0,-4 2 5 16,2 1 8-16,1-3-21 0,-5 2 3 0,7 0 7 15,-3-2-4-15,-2 1-6 0,5-2-2 16,-3 2 0-16,0-4 10 0,4 0-8 0,0-1 3 16,-1-2 7-16,-2 0 1 0,5-2-8 15,-3 3 0-15,1-7 10 0,0 3-8 0,3-3-4 16,-1 1 7-16,0 1 10 0,-1-5-13 0,2 2 11 16,-3-2-8-16,3-1-3 0,0 1-2 0,-3-1 13 15,3-1-3-15,0-5 16 0,0 10-29 16,-3-6 23-16,3-4-12 0,0 8-6 0,0-8 6 15,0 6-8-15,0-6 7 0,0 0-4 0,0 6-3 16,0-6 7-16,3 6 1 0,-3-6-1 0,8 4 11 16,-6-1-15-16,8-2 19 0,-3 4-27 15,3-4 13-15,6 0 4 0,-1 1-7 0,9 1-10 16,0-3 10-16,4 0 0 0,6 0-2 16,7-1 2-16,3-1-5 0,4 0 12 0,15 0-4 15,-3-3 2-15,3 2-5 0,-13-1 10 16,-6 4-10-16,-3-1-2 0,2-2 7 0,-11 1-8 15,-1 1 8-15,-3-3-5 0,-1 4-5 0,-7-1 0 16,-2 0 5-16,-2-1 8 0,1 2 7 0,-6-1 11 16,1 1-14-16,-2-2 1 0,-10 2 28 15,16-1-5-15,-9 1-28 0,-7 0 12 0,12-2-15 16,-12 2 13-16,12-1 5 0,-12 1-10 0,8-3-10 16,-8 3 4-16,5-1 4 0,-5 1-6 15,6-3-5-15,-6 3 10 0,4-3 0 0,-4 3-10 16,3-5-2-16,-3-1 9 0,0 6 11 15,0-11-31-15,4 3 19 0,-2-1-12 0,-2-1 17 16,1-3-6-16,0 0 8 0,-1-5-8 0,3 2-8 16,2-4-10-16,-3 0 21 0,1-4-13 15,2 0 0-15,-3-2 2 0,5 0 6 0,-3 0-6 16,2-3 3-16,1-1 5 0,-1 5-10 0,-2 1 3 16,0 3-6-16,-1 1-5 0,0 1 26 0,-2 3-18 15,-1 0 23-15,3 2-28 0,-3-1 12 16,0 4-4-16,0-1-24 0,0 2 18 0,0 0 18 15,0 2-12-15,0-1 7 0,-3 1-8 16,3 1 3-16,0 0 3 0,-1 0-6 0,0 2-4 16,1-1 9-16,-2 1 6 0,2 5-8 15,-3-9 5-15,3 4-10 0,0 5 8 0,0-7 12 16,0 7-15-16,3-7-10 0,-3 7-3 0,3-6 18 16,-3 6-20-16,1-5 15 0,-1 5-13 15,6-2-8-15,1-2 19 0,-7 4-3 0,14 0-6 16,-4 0-6-16,0 2 14 0,4 0 11 0,3 0-16 15,0 1 0-15,4-1-2 0,2 2 2 0,5-1 8 16,4 2 0-16,4-3 16 0,5 0-16 16,-6 0 2-16,5-1 11 0,-4 0-26 15,-2-1 16-15,0 0-1 0,-1 0-14 0,-2-1 9 0,-7 2 11 16,0-1-6-16,0 0-12 0,-7 0 8 16,0 0 4-16,-3 0 8 0,-1 0-15 15,0 0 15-15,-2 0-15 0,-4 0 10 0,-7 0-5 16,17-1-15-16,-13 2 23 0,-4-1-18 0,10 4 17 15,-4 0-22-15,-3-1 7 0,-2 4-2 0,-1-1 0 16,0 3-1-16,0 2-4 0,-2 0 7 16,-3 2 1-16,2 3-6 0,0 1 26 0,-1 1-11 15,-3 3-9-15,-3 1 2 0,3 2 7 0,2 1-2 16,-7 0-2-16,2 3 12 0,3-5-15 16,0 1 2-16,-3-2 1 0,3 0-4 0,0-1 4 15,1 1-1-15,2-5 6 0,-3 1-8 0,3-3 2 16,-2-2 1-16,3 0 2 0,-1-1 5 15,4 0-13-15,-3-2 11 0,0 0-9 16,-2 0 9-16,5-2-3 0,-3 0-8 0,3-1 8 16,-3 1 16-16,3-2-14 0,-2-2 1 0,2 3 2 15,-2-3 5-15,-1 2-10 0,3-6-7 0,0 8 1 16,0-8 24-16,0 7-7 0,0-7-14 16,0 7-2-16,0-7 15 0,0 4-20 0,0-4 2 15,0 6 3-15,0-6-5 0,5 3 18 0,-5-3-8 16,0 0 5-16,5 5-3 0,-5-5 6 0,8 2-11 15,-2-1 14-15,-6-1-6 16,16 1 2-16,-6 2 11 0,-2-3-10 0,6 0-8 0,3 0-3 16,0 0 14-16,5 0-6 0,1-3-8 15,4 2-7-15,7 0 25 0,0-1-12 0,7 1-8 16,1-1 15-16,5-2-2 0,-2 4-8 16,18-5-5-16,-3 2-3 0,-10 1 5 0,-8-2 8 15,-1 3 11-15,-7 0-16 0,-3-2 5 0,0 2-5 16,-4-2 0-16,-6 1 25 0,-2 1-9 0,-4 1-1 15,1 0 8-15,-2 0-13 0,-3-3 11 16,-1 3 2-16,0-1-10 0,-3 1-8 0,-7 0 0 16,15 0 0-16,-9-2 5 0,-6 2-7 0,10 0 5 15,-10 0-16-15,10-1 13 0,-10 1-10 0,0 0 23 16,11 0-39-16,-11 0 27 16,0 0 4-16,9 0-15 0,-9 0 7 0,0 0 1 15,0 0 2-15,10 0-8 0,-10 0 16 0,0 0 0 16,0 0-16-16,0 0 1 0,8-2 2 0,-8 2 2 15,0 0-4-15,0 0-6 0,0 0 8 16,6-4 3-16,-6 4 15 0,0 0-8 0,1-9 13 16,2 3-18-16,-3-1 31 0,0-5-31 0,0 0-5 15,3-4 5-15,-3-2-5 0,2-3 10 16,-1-4 11-16,0-4-21 0,2-4 18 0,-3-4-8 16,6 0-13-16,-1-12 3 0,-2 8 16 0,1 5-6 15,-1-1-2-15,0 6 10 0,0 1-6 16,0 4-4-16,-2 1-5 0,2 5 9 15,0 0-12-15,-1 1-2 0,-1 4 7 0,1 1 3 16,-2 2-1-16,0-1-7 0,3 2-10 0,-3 3-5 16,3 1-1-16,-3-1 16 0,0 1-25 0,2 1 15 15,-2-1 2-15,1 2-18 0,-1 5 8 16,1-7 6-16,-1 7 1 0,0-6-9 0,0 6 10 16,0-5-3-16,0 5-8 0,0 0 1 0,0 0-3 15,6-3-3-15,-6 3 8 0,0 0 5 0,0 0 3 16,18 5 5-16,-8-2-3 0,0-2 3 15,4 1-2-15,4 1-1 0,1 0 18 16,5-2-20-16,4 0-5 0,3 1 15 0,6 2 0 16,4-1-13-16,3-2 5 0,-1 0 11 15,-1-1 2-15,0 4-15 0,-1-4 17 0,-7 2-20 16,0-2 8-16,-3 0 3 0,1 0-1 0,-9 0 6 16,-1 0-8-16,-7 0 17 0,4 0-6 0,-7 1-4 15,2-1 26-15,-4 0-25 0,0 0-1 16,1 0-7-16,-2 0 0 0,-9 0 0 0,14 2 15 15,-7-2-7-15,-7 0-26 0,10 1 15 0,-10-1 3 16,7 3 0-16,-7-3-3 0,7 6-5 0,-7-2 21 16,4-2-21-16,-4 5 3 15,0 0 10-15,0 3-15 0,0 0 2 0,0 2 13 16,-4 4-3-16,4 1-7 0,-2 3-64 0,-3 2 12 16,2 3-2-16,1 2 13 0,0-2 13 15,-1 2-13-15,-1 2 7 0,3-2 13 0,-4 2 1 16,1 5-1-16,1-4-7 0,2-4 12 0,-2 5-7 15,3-3 17-15,0 0-7 0,-3-2 13 0,3 0 5 16,0-5-13-16,0 0 0 0,0-2 5 16,0 2 6-16,0-3-4 0,0-4 4 0,0 1 7 15,0-2-3-15,0-1 8 0,3-1 6 0,-3-2-14 16,0-2-10-16,0 1 5 0,0-1 8 0,0-1 3 16,0 1 7-16,0-2-5 0,0-5-5 15,0 10 11-15,0-7-6 0,0-3-3 0,0 8 16 16,3-4-15-16,-3-4-3 0,0 6 25 15,0-6-14-15,0 5-14 0,0-5 39 0,0 5-34 16,0-5 1-16,0 0 2 0,0 6 8 16,0-6-10-16,0 0-1 0,0 6 1 0,0-6 2 15,0 0 10-15,0 0-5 0,0 0 6 0,0 0-3 16,4 3 4-16,-4-3-1 0,7 1-1 16,-7-1-5-16,17-3-2 0,0 2 0 0,6 1 5 15,-1-3-13-15,11 0 5 0,9 1 2 0,5 0 11 16,20-1-10-16,7-1 0 0,4-1-11 0,1 2 6 15,2 3-9-15,-2-2-19 16,-2 4-11-16,0-2 10 0,-5-2-27 0,-3 8-27 0,-21-2-101 16,-3-2-231-16,-22 3-1 0,11-1-362 15,-13-4 86-15,-4 4 90 0</inkml:trace>
  <inkml:trace contextRef="#ctx0" brushRef="#br1" timeOffset="40378.36">24417 16005 453 0,'0'10'143'0,"0"1"-69"16,-1 3-2-16,-5 2 12 0,2 1-25 0,0 0-13 16,1 3-2-16,-3 1 7 0,2 3-2 15,-3 6-1-15,0 1-17 0,-3 1 20 0,5 1 18 16,-11 15-25-16,9-10 2 0,-3 8 0 0,0 1 5 16,-3 1 0-16,3-1-20 0,-1 0-18 15,4 2 5-15,-3-2 2 0,4-8 3 16,2-3-2-16,-3-3-3 0,3 3 5 0,-2-4 7 15,5 2-4-15,-2 0 2 0,0 3 8 0,0-4-18 16,3-4 2-16,0-3-12 0,-1-1 15 0,1-2 3 16,1-3-14-16,-1-1 14 0,0-2 7 15,0-3 3-15,0-1-13 0,3-1 18 0,0-2-15 16,-3 1-16-16,0-2 13 0,0-1-41 0,3-2 3 16,-3-2-13-16,0 3-49 0,0-7-123 0,7 3-519 15,-3-4 61-15</inkml:trace>
  <inkml:trace contextRef="#ctx0" brushRef="#br1" timeOffset="41221.78">25968 15781 281 0,'0'0'105'0,"-3"-5"-5"0,-1 2-21 16,4 3 11-16,-6-7-19 0,6 7 4 0,-5-3-4 16,5 3-9-16,-9-5-19 0,6 3 8 0,3 2 8 15,-7-5-18-15,7 5-5 0,-7-3-18 16,7 3 15-16,-6-3-4 0,6 3 29 0,-5-5 27 16,5 5-60-16,-6-4 27 0,6 4 7 0,-7-5 12 15,7 5-35-15,-3-2 79 0,3 2 3 16,0 0-23-16,-7-5 22 0,7 5-37 0,0 0 12 15,0 0-18-15,-7-3-10 0,7 3-5 0,0 0-21 16,0 0 6-16,0 0-13 0,0 0-11 16,-7 10 16-16,7-1 7 0,-4 2-14 15,-2 4-6-15,2 5-3 0,-2 2-2 0,-5 7 5 16,-6 14-2-16,0 6-16 0,1 2 2 0,-7 11 9 16,0 9 2-16,-1 3-3 0,1 1 3 15,2-2-18-15,-3 0 18 0,7-1-3 0,0 0 16 16,0-12-13-16,10 1 2 0,-3-4-9 0,4 3 17 15,-2-4-13-15,1-3-12 0,4-1 17 16,0-8-10-16,3-8-2 0,-1 0-3 0,1 2-2 16,1-10-6-16,-1 1 21 0,0-3 3 0,0-1-19 15,0-2 24-15,0-3-8 0,3 0-6 0,-3-1 17 16,0-4-24-16,-3-2 18 16,6 0-28-16,-3-1 10 0,0 0 0 0,0-4 5 15,0 1-7-15,0-1 32 0,0-2-42 0,0 1 30 16,0-3 10-16,0 2 11 0,0 1-1 15,0-7-22-15,0 8 43 0,0-8-23 0,0 6 0 16,0-6 2-16,0 0-7 0,-3 6-23 0,3-6-1 16,0 0-9-16,0 0-34 0,0 0-28 0,0 0-117 15,0 0-160-15,0 0-501 0,0-18 59 16,3 13 105-16,-3-1 72 0</inkml:trace>
  <inkml:trace contextRef="#ctx0" brushRef="#br1" timeOffset="41986.75">24361 17754 534 0,'0'0'215'0,"1"-8"-5"0,-1 8-23 0,0-7-43 16,0 7-6-16,0 0 10 0,0-4-33 16,0 4-15-16,0 0-13 0,0 0-20 0,0 17 15 15,0-6-8-15,-1 3-25 0,0 4-1 0,-1 1-7 16,-1 5 3-16,3 1 22 0,-3 0-22 15,3 1-6-15,0 2-17 0,-3-3 4 0,3 1 3 16,0 2-5-16,0-7 1 0,0 1-32 0,0-1-28 16,3-4-28-16,3 4-26 0,-2-5-58 15,2 1-26-15,-2-6-69 0,7 2-469 16,2-2 59-16</inkml:trace>
  <inkml:trace contextRef="#ctx0" brushRef="#br1" timeOffset="42393.76">24894 17855 806 0,'-3'-6'292'0,"3"6"-11"15,-6-4-40-15,-1 1-6 0,7 3-43 16,-11 0-20-16,11 0-19 0,-18 7 1 0,8 0-36 15,-3 3-13-15,0 1 0 0,-1 3-11 0,-2 1-2 16,1 3-12-16,5 1-1 0,-4 0-5 16,4 0-20-16,0 1 0 0,4-4-11 0,1 2 3 15,2-4-17-15,0-1-29 0,0-1 23 0,3 0-3 16,3-3 1-16,0-2 2 0,3 0 0 16,-1-4-5-16,5-2 2 0,0-2-10 0,4-2 21 15,2-2-3-15,-1-4-10 0,5-3-8 16,-3 0 8-16,4-3-5 0,-5 0-5 15,2-5 15-15,-1 0-13 0,-3-2 8 0,-4 1 5 0,0 2-8 16,-6 3-2-16,-1-2-5 0,-3 4-77 16,0-4-6-16,-7 5 9 0,3-1 2 15,-5 1-5-15,-2 3 30 0,-1 0-9 0,-3 3 4 16,1 0 8-16,0 1-12 0,3 2-19 0,-5 2-12 16,9 1 2-16,-4-2-46 0,2 1-69 15,9 2-23-15,0 0-5 0,0 0-33 0,-10 2-85 16,10-2-356-16,0 0 31 0</inkml:trace>
  <inkml:trace contextRef="#ctx0" brushRef="#br1" timeOffset="43207.81">25288 17443 685 0,'-3'-6'198'16,"3"0"-1"-16,0 6-21 0,0-8-37 0,0 8 19 16,-1-7-25-16,1 7-15 0,0-8-5 0,0 8-19 15,0-4-7-15,0 4-5 0,0-6 0 16,0 6-18-16,0 0 0 0,-1-6-18 16,1 6 13-16,0 0-26 0,0 0-9 0,0-6 11 0,0 6-12 15,0 0 11-15,0 0-6 0,0-6-3 16,0 6-4-16,0 0-1 0,0 0-15 15,0 0-10-15,-2-6 3 0,2 6 4 0,0 0 1 16,0 0-1-16,0 0 1 0,0 0-13 0,0 0 41 16,4-3-19-16,-4 3-22 0,0 0 8 15,0 0 2-15,0 0-11 0,0 0 11 0,0 0 0 16,0 0 16-16,0 0-4 0,0 0-12 0,0 0 13 16,0 0 10-16,0 0-41 0,0 0 23 15,0 0-5-15,0 0-2 0,0 0-6 0,0 0 6 16,0 0-1-16,0 0 6 0,0 0-16 0,0 0 15 15,3-4 1-15,-3 4-3 0,0 0 5 16,0 0-20-16,0 0 17 0,0 0 11 16,0 0 5-16,0 0-5 0,0 0 15 0,0 0 5 15,0 0 3-15,0 0-8 0,0 0 3 0,0 0-23 16,0 0 10-16,-13-2-11 0,13 2-12 16,-8-2-5-16,8 2 28 0,-13 0-18 0,13 0-16 15,-15 0 19-15,2 3 2 0,3-1-20 0,-4 1 5 16,4-1 4-16,0 2 12 0,-4 0-12 15,4 2-19-15,3 0 7 0,-3-1 15 0,3 3 8 16,0-2-22-16,1 0-1 0,2 0-16 16,-3 1-7-16,7 0 6 0,0-2-9 0,0 1 29 0,3 0-19 15,1-1 1-15,0-2 2 16,6 1 16-16,0-1-21 0,1 0 31 0,2-3-18 16,4 1-10-16,-3-1 15 0,3 0 23 0,-3-1-10 15,3-2 2-15,0 0 1 0,0-2 15 16,0-1-13-16,-3 4 12 0,-4-4-7 0,4 1 16 15,-4 0 10-15,0-2 10 0,-3 2 2 0,3 0 3 16,-3 0-13-16,-4 0 8 0,4 0 3 0,-4 1 7 16,2 0-7-16,-2 1-1 0,0-1-10 15,-3 4-7-15,4-6 0 0,-4 6-6 0,0 0-12 16,3-4-3-16,-3 4 13 0,0 0-18 16,0 0 2-16,-3 17 16 0,2-9-5 15,-2 2-3-15,0 1-5 0,3 2-2 0,-4 3 12 16,0 1-17-16,1-1 2 0,0 3 5 0,-1 0 8 15,4-1-3-15,-3 0-15 0,3 0 10 16,-3 0 0-16,3-1-48 0,-1 0-21 0,0 1-34 16,1-5-63-16,-2 0-210 0,-1-1-405 0,0 0 52 15,3-2 143-15</inkml:trace>
  <inkml:trace contextRef="#ctx0" brushRef="#br1" timeOffset="44037.63">26324 17402 872 0,'0'-4'284'0,"0"4"-25"0,0 0-13 0,0 0-47 16,0 0-12-16,0 0-25 0,0 0-9 0,-27 18 8 15,13-3-10-15,-17 15-43 0,-3 7-6 16,-10 11-2-16,-5 7-10 0,-3 5 7 16,-8 3-10-16,-3 6 3 0,-14 19-21 0,15-20-5 15,1-3 10-15,2-2-13 0,8-4-35 0,-3-4 25 16,9-5 0-16,14-11-25 0,0-5 12 16,1 0-35-16,13-8 7 0,2-4-25 0,2-6-52 15,4-1-7-15,1-3-10 0,5 0 4 0,3-3-4 16,0-2-3-16,3-1-100 0,8-2-701 15,-1-2 156-15,7-2 17 0,0-6 132 0</inkml:trace>
  <inkml:trace contextRef="#ctx0" brushRef="#br1" timeOffset="44477.32">26529 17817 857 0,'-2'-4'241'16,"2"4"-21"-16,-10-5-41 0,2 3 0 0,1 2-20 16,-4-1-16-16,3 1-12 0,-4 1-24 15,-2 1-7-15,1 1-16 0,-1 0-4 0,0 3-16 16,-3-2 10-16,4 3-10 0,-1 0 0 15,3 1-10-15,1-2-18 0,0 2-1 0,3-1-9 16,0-1-16-16,1 2-2 0,3-2 0 16,2 2-19-16,-3-2 17 0,8-1-4 0,-3 2 3 15,2 1-15-15,4-2 23 0,-1 2-18 0,4-1 10 16,-2 0 18-16,2 0-18 0,0 1-10 16,0 1 7-16,0-1 14 0,-3 0-16 0,0 1 7 15,0-1 9-15,-3 3-14 0,2-1 6 0,-6 1 5 16,0 2-13-16,-6 2 13 0,2 0 7 15,-7 3-25-15,-2 0-5 0,-1 0-24 0,-3 3 4 16,-4-4-62-16,-3 1 5 0,7-3-108 16,-6-5-148-16,9 4-410 0,-3-3 47 15,7-3 130-15</inkml:trace>
  <inkml:trace contextRef="#ctx0" brushRef="#br1" timeOffset="44838.3">26679 18035 816 0,'4'-4'310'16,"-4"4"-21"-16,10-1-38 15,-10 1-85-15,4-1 34 0,-4 1-8 0,0 0-8 16,8-3-25-16,-8 3-18 0,0 0-16 0,0 0-15 16,5-3-15-16,-5 3-16 0,0 0-12 15,3-3-6-15,-3 3-15 0,0 0 5 0,8-3-4 16,-8 3-12-16,3-6 1 0,1 3-18 0,-1-1 10 15,0-2-5-15,0 1-7 0,0-2-4 16,-2 1 6-16,2-1 11 0,1-2-12 0,-1 1 9 16,-3 3 10-16,1-1 15 0,-1-1-18 0,0 2-4 15,0 5 1-15,-4-10 4 0,-3 5-9 0,3 3-10 16,-5 0 3-16,9 2-7 16,-15 0-1-16,5 3 0 0,0 1-5 0,0-1 3 0,0 4 12 15,0 0-17-15,3 3-16 0,-4 0 16 16,5 3-19-16,-1-1-19 0,7 3-19 15,-3-3-26-15,6 1 4 0,0 0-17 0,1-1 17 16,5 2-16-16,-1-3-29 0,5-3-43 0,5-2-173 16,2 3-413-16,4-6 53 0,3 0 47 15,0-1 26-15</inkml:trace>
  <inkml:trace contextRef="#ctx0" brushRef="#br1" timeOffset="45034.11">27192 17948 903 0,'-6'-3'312'0,"2"-1"-53"0,-5 0-26 0,-2 3-13 16,1 1-28-16,10 0-31 0,-23 2-12 16,7 1-3-16,0 4-18 0,-2-3-3 15,2 4-7-15,1 0-29 0,2 3 3 0,-1-2 1 16,1 4-17-16,6 0-22 0,-1 4-26 0,2-2 16 16,3 1-65-16,6-2 19 0,0 1-21 15,8-2 2-15,6-1-17 0,4 1-41 0,6-1-67 16,7-4-115-16,0-1-221 0,10-2-286 0,-2-2 95 15,0-1 28-15</inkml:trace>
  <inkml:trace contextRef="#ctx0" brushRef="#br1" timeOffset="45369.37">25869 18598 581 0,'0'0'227'0,"0"0"-4"16,44-10-54-16,-7 3 56 0,19-7-17 0,13 2-1 15,20-7-36-15,6 0 1 16,7 0-16-16,1-2-25 0,10 0-6 0,37-4-15 15,-2-1-2-15,-25 6-6 0,0 2-25 0,0-1 15 16,-3 0-15-16,-5 2 0 0,-5 1-16 16,-11 1-30-16,-4 4-16 0,-26 3-25 0,-4 2 2 15,-17-1-25-15,-17 4-36 0,-4 0-116 0,-11 1-96 16,-11 2-551-16,-5 0 92 0,0 0 151 16</inkml:trace>
  <inkml:trace contextRef="#ctx0" brushRef="#br1" timeOffset="45603.68">26394 18644 842 0,'47'-9'299'15,"7"-3"-140"-15,10-1 33 0,22-5-28 0,6 3 58 16,12-4 24-16,8-1-49 0,4-1-18 15,4 2-7-15,0-2-26 0,3 2-26 0,-3 2 0 16,1 0-17-16,-4 5-78 0,-7-4-81 0,-4 6-300 16,0-2-483-16,-11 1 155 0,-7 0-17 15,-25-3 161-15</inkml:trace>
  <inkml:trace contextRef="#ctx0" brushRef="#br1" timeOffset="53745.43">27134 13691 312 0,'3'-4'38'0,"-3"4"-35"16,0 0 74-16,0 0-8 0,0 0-10 15,0 0-11-15,0 0 101 0,-3-4 14 0,3 4-9 16,0 0-21-16,0 0-2 0,0 0-3 16,0 0-5-16,-3-7 7 0,3 7-40 15,0 0-3-15,0 0 5 0,0 0-8 0,0 0-7 16,0 0-18-16,0 0-8 0,0 0 5 0,0 0-2 16,0 0-5-16,0 0-8 0,-4-3-10 0,4 3-3 15,0 0-3-15,0 0 9 0,0 0-11 16,0 0 2-16,0 0 14 0,0 0-16 0,0 0 0 15,0 0 20-15,0 0-25 0,0 0 5 0,0 0 16 16,0 0-32-16,0 0 11 0,0 0 0 16,0 0-5-16,0 0 2 0,0 0 1 0,0 0 7 15,0 0-21-15,0 0 11 0,0 0-8 0,0 0-20 16,0 0 20-16,0 0-3 0,0 0-2 16,0 0 5-16,-6 11-5 0,6-11 11 0,6 9-1 15,-3-3 16-15,-2 0-26 0,2-2 23 16,2 3-18-16,-3 3-8 0,1-3 1 0,4 1 4 15,-3 2-12-15,2 3 10 0,-2-1 2 16,4 1-14-16,-3-1 12 0,3 3 10 0,1 0-8 16,-2-3-7-16,1 4-2 0,1 1-6 0,1-2 13 15,-3 2-3-15,4-3 8 0,-4 1 1 16,3 1-4-16,4 3-2 0,-4-1 10 0,0 0-10 16,4-2 8-16,-4 1-5 0,4 1 9 0,-4-1-14 15,0 3 10-15,4-2-14 0,-4-2-4 16,0 1-5-16,-2 1 10 0,2 0 10 0,0-2 2 15,1 1 1-15,-5 0-5 0,1 1 2 0,3-3 8 16,-3-1-24-16,0 1 19 0,-1-2-21 16,-2 2 29-16,5-1-29 0,-4 0 23 15,1-1-10-15,-2-1 5 0,3 2-5 0,-4-3 3 16,5 0 4-16,-5-1-7 0,5 1 3 0,-3-3 5 16,0 6-3-16,0-4 8 0,-2-1-13 15,2 1-3-15,1 2 6 0,-2-3 4 0,2 1-25 16,0-1 18-16,-2 0 5 0,2-1-10 0,-4 4 13 15,4-3-18-15,-3 0 7 0,1-1 13 16,-1-3-4-16,1 2-6 0,-1 1 0 0,1-1-3 16,-4-1-10-16,5-2 8 0,-4 2 13 0,0-2-21 15,2 1 21-15,-3-5-19 0,3 9 19 16,-1-8 2-16,-2-1-20 0,2 7 10 0,-2-7 8 16,3 7-11-16,-3-7 16 0,0 0-5 15,3 3 10-15,-3-3 0 0,0 6-16 0,0-6 8 16,4 2 13-16,-4-2-15 0,0 0 7 15,0 0-15-15,0 0 18 0,4 5-18 0,-4-5 3 16,0 0 15-16,0 0-16 0,0 0 6 0,0 0-5 16,0 0-6-16,0 0-12 0,0 0-39 0,6 5-66 15,-6-5-118-15,0 0-579 0,0 0 93 16,0 0 38-16</inkml:trace>
  <inkml:trace contextRef="#ctx0" brushRef="#br1" timeOffset="70472.99">26574 14009 558 0,'0'0'215'0,"0"0"-18"0,3-1-64 16,-3 1 0-16,0 0-56 0,6-7 12 0,-6 7-12 16,0 0-8-16,0 0 16 0,1-4 14 15,-1 4-14-15,0 0 58 0,3-6 18 0,-3 6 3 16,0 0-23-16,0 0-3 0,-4-8-46 0,4 8 24 15,-3-7-4-15,0 5-7 0,-1-4-33 16,-5 4 10-16,1 0-23 0,-2-4-8 16,-3 6-5-16,-2-2 3 0,-8 2-3 0,3 2-8 15,-4-1 8-15,-4 6-13 0,0-1 3 0,1 0-15 16,0 3-1-16,-4 1 3 0,8 1-15 0,-1-3 17 16,3 7-9-16,0-5-11 0,6 7 3 15,3-7-3-15,2 5-5 0,0-1-13 0,8 1-2 16,0-1 7-16,5 1-10 0,4-1 13 0,7-1-18 15,0 2 10-15,10-5-25 0,5 5 22 16,3-5-48-16,3 0-20 0,2-5-34 16,-3 3-43-16,5-3-39 0,-2-2-112 0,-6-1-510 15,3 0 121-15,-2 0 43 0</inkml:trace>
  <inkml:trace contextRef="#ctx0" brushRef="#br1" timeOffset="70906.86">26909 14166 834 0,'0'0'248'15,"-4"-4"-10"-15,1 0-30 0,3 4-1 0,-11-2-43 16,5-1 15-16,-1 1-41 0,-1 0-12 16,-2 1-37-16,0 0 21 0,-4 2-10 0,1-1-3 15,-4 0-12-15,6 3-24 0,-2-1 13 16,-1 0-22-16,1 1-6 0,-1 1 2 0,4 0 1 15,-3 2-8-15,5-2-8 0,-2 3-10 0,5-1-5 16,0-2-10-16,-2 4 7 0,6-1-20 16,-2-1 3-16,6-2 7 0,-2 4-13 0,3-3 21 15,5-2-18-15,0 4 7 0,-1-5-9 0,3 2 9 16,-1-3 3-16,0-1-10 0,1 1 10 0,-1-2 3 16,4-1 10-16,-4-1-21 0,0 1 42 15,-3 0-19-15,3-3 1 0,0 4-19 0,-6-1 39 16,2-1 10-16,-1 1-28 0,-5 2-35 15,10-5-37-15,-7 0 26 0,-3 5 28 0,7 0-25 16,-7 0-1-16,6-2 6 0,-6 2 4 16,0 0-24-16,8-5 6 0,-8 5 1 0,0 0 5 15,0 0-7-15,0 0 17 0,0 0-5 0,9 7 8 16,-8-2-21-16,2 0 8 0,0 0-5 16,0 1-41-16,1-2-16 0,0 4-10 0,0 1-102 15,2-2 0-15,-1-6-115 0,0 7-459 0,1-1 88 16,-1-5 53-16</inkml:trace>
  <inkml:trace contextRef="#ctx0" brushRef="#br1" timeOffset="71693.89">27107 14137 831 0,'-4'-4'231'15,"1"-3"-16"-15,-2 4-18 0,-3-4-28 0,-3 6-26 0,4-6 6 0,-3 7-24 0,-4-2-7 0,7 1-29 0,-3 1-9 16,-1 3-9-16,0-2 4 0,0 6-11 16,0-1-8-16,1 3-13 0,0-1 9 0,5 1-6 15,-1 1-23-15,3 0-8 0,2 3 3 16,-2-3-8-16,3 4 3 0,4-3-3 0,2 1-5 16,2 0-5-16,2-4-7 0,3 2 9 15,1-3-9-15,2-6-1 0,2 5 3 0,-2-6-11 16,2-1 9-16,3-4 9 0,-1 1-7 0,4-5 10 15,-3-3-7-15,-1 1 2 0,7-4 7 16,-9 1 24-16,3-3-15 0,-5 1 14 0,2 1-2 16,-2-1-7-16,-2 2 30 0,-4-1-5 0,0 3-15 15,-3-1 82-15,1 6-39 0,-2-3 3 0,0 2-19 16,-2 1-81-16,-1 2 8 16,0 0 7-16,-1 1-2 0,-2 4 0 0,0 0-6 0,0 0 24 15,0 0-26-15,0 0 16 0,0 0 12 16,-8 21-10-16,5-11-8 0,-1 3-2 0,-2-3 0 15,3 7-21-15,-1-3 18 0,0 3-5 16,1-5 16-16,2 1-24 0,-2-1 3 0,3-1-8 16,-3-2-7-16,3-2 5 0,0-1 17 0,0 1 9 15,0-2-4-15,0-5 40 0,7 2-42 0,-7-2 10 16,11-1 11-16,-11 1 10 0,13-6 10 16,-4 5-18-16,-4-5 3 0,2 5 0 0,-1-2 0 15,-6 3-3-15,10-6-8 0,-4 4 19 0,-6 2-8 16,8-6 7-16,-8 6 1 0,7 0-14 15,-7 0-7-15,7 0 8 0,-7 0-16 0,0 0 11 16,17 2-16-16,-11 1 16 0,-6-3-6 0,10 3-5 16,-6-1 8-16,4 2-7 0,-8-4-6 0,10 3-7 15,-7-3 9-15,-3 0 22 0,10 1-9 16,-10-1-4-16,11-1-11 0,-11 1 18 16,10-3-21-16,-4-1 16 0,-1-1-2 0,1-1 2 15,1-1 8-15,-1 0 2 0,-2 3-5 0,-1-2 10 16,0-1-2-16,1 3 5 0,-3-2-3 15,-1 0 1-15,0 6 2 0,0-9-11 0,0 9-4 16,-1-3-11-16,1 3 16 0,-10-3 7 0,10 3-15 16,-14 3 3-16,14-3-6 0,-20 3-2 0,13 4 0 15,-3-2 10-15,4 0-15 0,-2 2 12 16,1 1-17-16,4-1 13 0,0 1-1 0,3 0-7 16,0-1-8-16,3-2-10 0,4 2 12 0,4 1 6 15,2 0 2-15,3-2-30 0,2-3 10 16,6 4-57-16,-4-6 3 0,7 1-84 15,0 2-118-15,-16-4-90 0,16 0-383 0,-3-1 76 16,0 1 51-16</inkml:trace>
  <inkml:trace contextRef="#ctx0" brushRef="#br1" timeOffset="72055.8">25951 14514 660 0,'35'7'243'0,"-11"-7"-56"0,10 0-3 0,10 0-33 0,24-1 16 15,8-3-47-15,2 4-7 0,17-4 4 0,2 0-19 16,8-3-24-16,1 1 21 0,4-5-14 0,3 3-27 16,1-2 10-16,-9 0-2 15,-6-5 20-15,-4 7-1 0,-9-3-42 0,-14 3 15 16,-6-1-13-16,-9 1-18 0,-9 2 15 0,-14 4-2 16,-6-4-18-16,-6 6 23 0,-7-3-77 0,-5 3 0 15,-4-2-48-15,-6 2-14 0,0 0-58 16,0 0-69-16,-42 13-59 0,8-7-425 0,-8 2 43 15,-24 3 39-15</inkml:trace>
  <inkml:trace contextRef="#ctx0" brushRef="#br1" timeOffset="72242.39">26088 14633 696 0,'0'0'276'16,"41"-9"-17"-16,-3 5-6 0,24-4-35 15,9-3-11-15,18 1-18 0,7-2-14 0,9-1-17 16,10 2-17-16,3-3-8 0,5 1-5 0,0 1-23 16,-6-1-21-16,4 1-4 0,-7 1-19 0,2 1-2 15,-6-2 0-15,-5 7-74 0,-5-2-198 16,-25 2-445-16,-10-3-71 0,-6 3 40 0,-22-1 111 16</inkml:trace>
  <inkml:trace contextRef="#ctx0" brushRef="#br1" timeOffset="101128.62">27688 13601 427 0,'0'-5'161'0,"0"5"-2"0,0 0-18 0,0 0-21 15,0 0-61-15,-3-5-3 0,3 5-30 0,0 0 17 16,0 0-2-16,0 0-5 0,0 0-3 16,-1-7 1-16,1 7 7 0,0 0-18 0,0 0-3 15,0 0-5-15,0 0 1 0,0 0 38 16,0 0-19-16,0 0-12 0,0-4 93 0,0 4-4 15,0 0-2-15,0 0 3 0,0 0-6 0,0 0-17 16,0 0-11-16,-6-4-33 0,6 4 29 0,0 0 9 16,0 0-12-16,0 0-21 0,0 0-5 15,0 0 5-15,0 0-25 0,0 0 5 0,0 0-1 16,0 0-9-16,0 0 4 0,0 0-7 0,0 0 0 16,0 0 0-16,6 20 5 0,-5-15-2 15,-1 2-1-15,3 1-10 0,-3 1 11 16,3-1-1-16,0 0-15 0,-2 4 16 0,2 0-21 15,-3-1 5-15,3 3 0 0,-3-1 0 0,0 0-17 16,4 4 19-16,-4-1-4 0,0 1 4 16,-4 4-7-16,4 0-2 0,0-5 2 0,-3 3 13 15,3 2-21-15,0-2 21 0,-3 3-18 0,3-3 7 16,-1 3-9-16,-2-2 12 0,3 5-3 0,0 0 1 16,-3 0 12-16,3 0-12 0,-3 0 4 15,3-2 6-15,0-4-20 0,0 4 7 0,0-3 5 16,0 1 2-16,0-2 1 0,0 4 0 15,-1-4-1-15,1 1-9 0,-3-1 4 0,6-1-4 16,-6 0 7-16,3 0-15 0,0 1 12 16,0-5 1-16,0 5 2 0,-3-6-3 0,3 2 1 15,0-5 0-15,0 5-11 0,0-5 13 0,0 7-8 16,0-9-7-16,-3 6 15 0,3-4-10 0,3-2 0 16,-3 2 3-16,0-3 4 0,0 1-4 15,0-1 7-15,0-3 0 0,0 3 2 0,0 0-7 16,3-1 11-16,-3-6-9 0,0 5-7 0,0 1 31 15,0-6-108-15,0 6 97 0,3-3-43 16,-3-3-13-16,0 0 36 0,0 0-21 0,0 0 24 16,0 0-19-16,0 0 6 0,0 0-18 15,0 0 28-15,0 0-105 0,0 0 43 0,7-15-89 0,-7 15-41 16,0-8-139-16,3 5-406 16,-2 0 94-16,-1-1 19 0</inkml:trace>
  <inkml:trace contextRef="#ctx0" brushRef="#br1" timeOffset="101630.71">27568 14408 483 0,'0'0'197'0,"-6"-2"-10"0,6 2-51 0,0 0-16 0,0 0 6 0,0 0-21 0,0 0-13 16,-4 14 0-16,4-8-20 0,0 1 2 0,0 0-8 15,-3 0 9-15,3 2-6 0,0 1-5 16,0 0-18-16,0 3-13 0,0-1 23 15,0 1-7-15,0-1-13 0,3-1 0 0,-3 1-1 0,0-2 4 16,0 3-11-16,0-2-8 0,3-3 16 16,-3 5-36-16,0-5 110 0,1-4-38 15,-1 4 13-15,0-2 7 0,3-2-39 0,-3 2-4 16,3-1 20-16,-3-5 0 0,0 6 6 0,3-1 24 16,-3-5-53-16,0 0 47 0,2 6-12 0,-2-6-14 15,0 0-16-15,0 0 6 0,0 0-14 16,16-11-25-16,-9 6 23 0,2-1 2 0,-1-4-9 15,2 0-14-15,3-2-4 0,1 1-1 0,0-3 11 16,0 1-6-16,-1-1-5 0,4-1 11 16,-6 0 7-16,6 1-25 0,-4 0-3 0,0 3-13 15,-2 0-15-15,0 0-28 0,2 1-49 16,-6-8-317-16,0 14-466 0,-4-3 84 0,-3 5 142 16,0 2 17-16</inkml:trace>
  <inkml:trace contextRef="#ctx0" brushRef="#br1" timeOffset="142477.7">29343 12600 430 0,'0'-9'192'0,"-2"1"7"15,-3-3-96-15,1 1-4 16,4 0-14-16,-4-1 81 0,1 3-17 0,0 0-21 16,-1-2 7-16,-2-3-25 0,2 2 3 0,-3 3-23 15,3-2-6-15,-5-4 8 0,2 5-12 0,-4-2-14 16,4-2 8-16,-3 1-5 0,-3-2-2 15,-1-2-18-15,1 3 17 0,-1-3-30 0,-3 1 20 16,0-2 1-16,-1 2 14 0,1-2-9 0,-3 2-14 16,3 0-17-16,-7-3 0 0,6 5-3 0,-2-6 3 15,-4 1-1-15,2 2-4 0,-4-2 15 16,3 0-5-16,-4 3-11 0,2-3 4 0,-2 1-1 16,-1 2-5-16,-2-2-8 0,4 4 3 15,-16-7 5-15,8 3-10 0,6 5 5 0,-1-2-18 16,0 4 7-16,-5-2 17 0,3 2-22 0,-3 0 11 15,0 2-11-15,-4 0 4 0,3-1-1 16,-2 2 0-16,-1 4 13 0,1-2-26 0,-1 1 13 16,4-2 0-16,-4 6-10 0,-2-2 10 0,6-1-15 15,0 1 13-15,-8 2-3 0,1 2 5 0,0 1-5 16,-3-2-3-16,3 0-2 0,-1 4 2 16,-5-1 24-16,2-3-29 0,-13 6 11 0,-3 1-6 15,3-1 1-15,0 1 7 0,2 1-15 0,-1 2 22 16,1-4-24-16,3 6 9 0,1-1 8 0,7-4-7 15,-2 6 2-15,-2-3 0 0,-1 6-6 16,2-2 4-16,3-2 2 0,-3 6-3 0,-2-3-4 16,3 2 4-16,-3 1-5 0,1 0 21 15,-1 2-15-15,3-1 4 0,-1 3 1 0,0-3 25 16,3 2-28-16,5 3 8 0,-2 0-19 16,4 1 11-16,1 4 3 0,3-3 0 0,3 7-3 15,3-3 7-15,1 3-9 0,0 1 9 0,7-2-9 16,4 0 2-16,1-6 10 0,1 6-2 0,4-1-6 15,-1-1 1-15,4-2-3 0,1 5 5 16,-1-2-18-16,4 6 31 0,0-4-21 0,2 1 19 16,1 4-21-16,0-3 5 0,1 0 2 15,2 3 11-15,0-4-13 0,4 3 3 0,-4-4 4 16,7 11 19-16,4 2-26 0,-1-4-13 16,-1-5 28-16,4 3 6 0,1-7-19 0,3 3 1 15,-2-5 30-15,3 4-28 0,6-4-7 0,-1 3 4 16,2-2 6-16,3-1-8 0,0 0 21 0,7-6 9 15,-1 7-4-15,1-6-18 0,3 3 4 16,0-3-40-16,7-2 38 0,-3-5-10 0,2 3 6 16,5-2 4-16,5-2-18 0,2-1 26 0,3-1-18 15,-1-2 21-15,4 2-9 0,3-9 1 16,0 7-5-16,0-5-13 0,1-2 25 16,-4 1-12-16,3-1-3 0,0 0 10 0,-1 1-12 15,0-8 7-15,2 5 3 0,-4-5-3 0,3-1 3 16,-3 0-5-16,3 0-8 0,-4-2 15 0,-2 0 0 15,0-4-4-15,-4-1 12 0,3-1-13 0,-3 0-13 16,-2-4-2-16,1-4-2 0,-2-6 12 16,-4 5-13-16,-2-6 8 0,2 1 0 0,-4-2 8 15,-1-5 7-15,-2 2-5 0,0-6-7 0,7-9-6 16,1-2 8-16,-5-5 0 0,-5-1 1 0,0-2 17 16,-9-3-16-16,1-3-17 0,-11 8 23 15,-1-17-16-15,-3 13 11 0,-6-3 0 0,-8-5-1 16,-2 2-14-16,-9-7 7 0,-9-15 12 15,-8 3-1-15,-8-1 7 0,-13 2-6 0,-4 3-4 0,-31-13 13 16,-7 10-29-16,-16 3 3 0,-24 8 5 16,-18 8-26-16,-10 6-43 0,-18 6-69 15,-28-2-287-15,-12 26-484 0,-14 6 108 0,-10 2 89 16,-20 0 83-16</inkml:trace>
  <inkml:trace contextRef="#ctx0" brushRef="#br1" timeOffset="160188.63">13217 2444 558 0,'0'0'222'16,"-6"2"-32"-16,6-2 17 0,0 0-20 0,0 0-23 15,0 0-1-15,0 0-9 0,0 0-13 0,0 0-26 16,-10 0-7-16,10 0 4 0,0 0-15 16,0 0-10-16,0 0-7 0,0 0-6 0,0 0-18 15,27-2 3-15,-13-1-18 0,9 0 13 0,9-6-18 16,5 0 7-16,14-8-4 0,6-1-4 15,16-9 6-15,5-2-15 0,5 0 15 0,2-7-28 16,4 3 10-16,0-2-5 0,-4 2-11 0,-3 0 11 16,-7-1-2-16,-3 5-11 0,-17 7-10 0,-4 0 10 15,-3 5 3-15,-14 2-8 16,-6 5 25-16,-8 0-35 0,-3 3 28 0,-3 1-3 0,0-1-25 16,-4 2-5-16,0 1-1 0,-6 0-22 15,-1 1-21-15,0-1 21 0,-3 4-34 0,0 0-41 16,0 0-22-16,-20-1-11 0,10 1-133 15,-5 0 25-15,2 1-496 0,3-1 90 0,-4 0 30 16</inkml:trace>
  <inkml:trace contextRef="#ctx0" brushRef="#br1" timeOffset="160522.4">14229 1757 616 0,'0'0'213'0,"-6"-5"-8"0,6 5-29 0,0 0-30 16,0 0 5-16,0 0-5 0,0 0-5 0,0 0-31 15,30 11-5-15,-19-8-13 0,3 2-15 0,2 1-3 16,5 0-5-16,-1 0 13 0,1 1-33 16,3-1-3-16,0 0-18 0,3 0 36 0,-3 1-13 15,0-2 51-15,3 0-25 0,-3 0-10 0,-4 0 2 16,-2-1-10-16,2 1 15 0,-6-3-20 15,3 2 5-15,-7-2-6 0,0 3-12 0,1-2 21 16,-8 2 2-16,1 5-23 0,-4 0 7 16,-4 2-9-16,-2 4-6 0,-8 3 8 0,-3 6 10 15,-11 6-41-15,-5 2 19 0,-3-2-14 16,-1 2 13-16,0-3-7 0,-1 1-9 0,4-5-9 16,4-2-6-16,9-6-7 0,3-2-85 0,5-1-43 15,6-3-46-15,4-5-118 0,3-1-561 0,6-3 93 16,5-4 68-16,6-2 96 0</inkml:trace>
  <inkml:trace contextRef="#ctx0" brushRef="#br1" timeOffset="160909.02">15709 1338 1011 0,'-3'-6'253'0,"-4"2"3"0,1 1-5 0,-2-1-11 0,-5 2-35 0,-1 0-38 0,1 2 25 16,-5 2-47-16,-2 0-9 0,-4 5-10 15,0 3-14-15,-4 4-17 0,-2 3-13 0,6 2 18 16,-11 9-16-16,12-5-15 0,2 1-15 0,4 1 18 16,1 0-16-16,9 3-23 0,-1-3 29 15,5-2-27-15,6 2-19 0,5 0 7 0,2 5-13 16,7-5-7-16,6-5-29 0,11 7-10 16,5-5-43-16,-2-9-39 0,-3-3-71 0,-3-11-131 0,6 10-538 15,-2-5 70-15,-1-1 89 0,1-3 92 16</inkml:trace>
  <inkml:trace contextRef="#ctx0" brushRef="#br1" timeOffset="161255.64">16150 1492 877 0,'-3'-4'326'16,"-1"-2"-50"-16,1 2-79 0,-3 1-46 0,-1 1-23 15,-4 0 0-15,1 2-15 0,10 0 10 0,-24 4-34 16,11 1 6-16,-2 1-21 0,-1 2-7 0,-1 0 2 15,0 3-5-15,3 1-13 0,0 1-2 16,3 0 17-16,-2 2-40 0,7-1 25 0,-1-2-15 16,-1 1 2-16,2-2-17 0,6-1 9 15,-3-3 6-15,6-1-18 0,0 1 23 0,4-3-5 16,0-3 7-16,-7-1-25 0,20-3 8 16,-5-3-16-16,1 0 16 0,1-3-3 0,-3 1-16 15,3-4 4-15,-4 1 17 0,2-2-18 0,-2 3 8 16,-2 0-31-16,-1-3 18 0,-4 1 6 15,-2-1-1-15,-1 1-8 0,0 1 4 0,-3 3-4 16,-6-3 6-16,2 1 2 0,-2 3-25 0,-1 1 10 16,-1 1 2-16,-1 1-23 0,-4 3-22 0,5 1-16 15,8 0-46-15,-20 3 12 0,13 1-117 16,0 2-59-16,0-2-120 0,4 4-392 0,3-2 98 16,0-1 45-16</inkml:trace>
  <inkml:trace contextRef="#ctx0" brushRef="#br1" timeOffset="161603.43">16297 1460 611 0,'0'0'292'15,"4"-4"-77"-15,-4 4 5 0,7-4-46 0,-7 4-2 16,4-2-29-16,-4 2-10 0,0 0-10 16,6-4-15-16,-6 4-6 0,0 0-25 0,0 0 17 15,0 0-19-15,0 0 2 0,0 0-19 0,0 0-14 16,0 0-6-16,0 0-12 0,3 11 5 15,-3-11-16-15,0 0-2 0,0 0 7 0,4 6-2 16,-4-6 0-16,0 0 8 0,0 0-3 16,0 0 2-16,17-7-14 0,-13 3 6 0,5-2-6 15,-2-1 27-15,1 1-7 0,-2 1 12 0,1 0-7 16,0 2-20-16,-1 0 12 0,-1-1-16 16,1 2 6-16,1-1 0 0,-1 0 8 0,1 0-13 15,-7 3-3-15,11-1-2 0,-11 1 4 0,13 1 17 16,-6 0-24-16,0 2 7 0,0-1-12 15,0 3 21-15,2-1-8 0,-1 0 7 0,-1 3-15 16,0 0-2-16,-1 0-11 0,2 2-25 0,-2-2-28 16,1 1-50-16,-1-3-47 0,-2 5-55 0,3-3-84 15,-3-1-517-15,2-4 80 0,-2 0 153 16</inkml:trace>
  <inkml:trace contextRef="#ctx0" brushRef="#br1" timeOffset="161824.98">16673 1071 965 0,'0'0'312'0,"-6"-5"-46"0,6 5-13 0,0 0-20 15,0 0-23-15,0 0-18 0,0 0-33 0,0 0-21 16,-4 15 18-16,8-5-38 0,-4 4-8 16,3 2-8-16,-3 5 1 0,3 6-24 15,-3 0 6-15,0 9-21 0,3 3-18 0,-3 3-26 16,0 14-4-16,2-4-57 0,-2-6-28 0,3-6-103 15,-3-5-35-15,3 0-651 0,-3-9 77 16,3-2 88-16,1-5 53 0</inkml:trace>
  <inkml:trace contextRef="#ctx0" brushRef="#br1" timeOffset="162188.47">16749 1527 767 0,'0'-6'259'0,"0"-1"2"16,0 7-10-16,0-6-23 0,0 6-24 0,0-5-22 15,0 5-26-15,3-5 3 0,-3 5-34 0,4-2-9 16,2 0-4-16,-6 2-14 16,14-2-9-16,-4-1 3 0,0 2-17 0,1-1-4 15,2-2-4-15,2 2-26 0,1-2 7 0,2-2-2 16,-2-1-12-16,-1 1-1 0,1-1-7 0,1-1 7 16,-6 1-20-16,3-2 2 0,-4 0 11 15,-1-1-16-15,-2 3 18 0,1-1 0 0,-2-1-10 16,-2 2 0-16,-1 2-5 0,-3-2 20 0,3 3-5 15,-3 4-5-15,-6-9 18 16,5 6-10-16,1 3-5 0,-13-2-6 0,13 2-12 0,-14 5 7 16,7-1 13-16,-2 4-12 0,1-1-9 0,1 3-4 15,-2 1-1-15,5 3 14 0,-4 1-24 16,2 1 28-16,3 1-22 0,0 1 4 16,3 0 6-16,3-1-18 0,0 0 2 0,5-1-15 15,2-2-10-15,3 0-16 0,4-3-40 0,0-1-37 16,0-4-89-16,4-4-71 0,-4 2-22 15,4-4-485-15,-2-2 45 0,2-2 73 0,3-2 71 16</inkml:trace>
  <inkml:trace contextRef="#ctx0" brushRef="#br1" timeOffset="162390.27">17282 1438 598 0,'0'-7'210'0,"0"2"18"0,-3-1-59 16,3 6 77-16,0-7-80 0,0 7 21 0,-1-6-44 15,1 6 21-15,-3-6-36 0,3 6-5 0,0 0-23 16,0-6-16-16,0 6-14 0,0 0 14 15,0 0-15-15,0 0-2 0,0 0-8 0,0 0-21 16,13 11 18-16,-5-4-7 0,-1 0-11 0,3-1 8 16,1 3-12-16,-1 0-14 0,3-1 13 15,1 1-12-15,-1 1-11 0,2-1-36 0,1-1-27 16,-2 0-14-16,0 1-112 0,3-3-72 0,-4 2-166 16,0-4-377-16,2 1 134 0,-5-1 20 15</inkml:trace>
  <inkml:trace contextRef="#ctx0" brushRef="#br1" timeOffset="162518.91">17538 1421 1023 0,'-3'-1'318'15,"3"1"-29"-15,-14-3-25 0,5 5-31 16,-2 2-31-16,-3 3-10 0,-7 1-31 0,0 5-7 16,-5 3-42-16,2 2-14 0,0 0-55 0,-10 10-46 15,3 1-96-15,7-11-147 0,3 6-527 0,1-1 59 16,2-2 25-16</inkml:trace>
  <inkml:trace contextRef="#ctx0" brushRef="#br1" timeOffset="162875.67">17781 886 944 0,'0'0'264'16,"-3"-5"-24"-16,3 5-20 0,0 0-25 0,0 0-18 15,0 0-21-15,0 0-10 0,-1 26-16 16,1-12 1-16,0 4-34 0,-3 3 13 16,6 4-18-16,-6 3-10 0,3 1-5 0,0 6-11 15,0 1-9-15,0 3-9 0,3 0-2 0,-3 1-2 16,1 0-16-16,5 10 11 0,-2-4-4 15,-3-8 1-15,2-2-13 0,3-2-13 0,-2-1 3 16,2-3 8-16,-2-5 15 0,3 0-29 0,0-5-7 16,-1 0-23-16,1-4 3 0,4-3-19 15,-1-1-48-15,3-10-87 0,4 0-95 0,-6-4-253 16,9 0-292-16,-6-7 95 0,3-6 71 0</inkml:trace>
  <inkml:trace contextRef="#ctx0" brushRef="#br1" timeOffset="163034.72">17839 1207 813 0,'0'0'251'0,"0"0"0"0,0 0-38 16,0 0-27-16,0 0 1 0,0 0-28 0,0 0-28 15,0 0-3-15,31-6-11 0,-17 5-27 16,9-3-39-16,4-1-79 0,5-1-95 0,9 2-471 15,-3-2-122-15,20-3 35 0</inkml:trace>
  <inkml:trace contextRef="#ctx0" brushRef="#br1" timeOffset="163626.21">19100 852 811 0,'0'-6'276'0,"0"6"-12"15,-9-7-31-15,2 6-18 0,-1-1-21 16,-2 1-35-16,-3 2-13 0,-4 1-13 0,-4 4-18 16,1 1-7-16,-7 3-6 0,-1 4-7 15,1 0-11-15,-1 3-12 0,-9 8 13 0,9-5-29 16,7 0-10-16,1 0-5 0,3-3-13 0,4 1 5 15,6 1-20-15,0-3 0 0,6-1 10 0,2 0-10 16,2 0 5-16,5 0-18 0,5 0 0 0,1 1 2 16,2-4 6-16,2 2-5 15,2-1-6-15,4-1-5 0,0-1 19 0,-3 0-1 16,2 2-8-16,-2-5 1 0,0 4 7 0,-5 0-7 16,-1-4-1-16,-2 3 14 0,1 1 2 0,-4 0-11 15,-4 1 3-15,-5-1-7 0,-1 5 2 16,-7-1 5-16,-3 4-7 0,-7 3-11 0,-4-1 11 15,-2-1 2-15,-12 7 0 0,4-7 8 0,4-6-11 16,0 0 4-16,2-1-12 0,1-7-4 16,3 0 2-16,5-1-17 0,-1-5-31 0,6-1-1 15,-2-5-66-15,6-5-10 0,4-1-89 0,6-4-34 16,5-1-92-16,5-2-438 0,4-3 79 16,3-3 52-16</inkml:trace>
  <inkml:trace contextRef="#ctx0" brushRef="#br1" timeOffset="164108.62">19257 1181 880 0,'8'-1'310'0,"-8"1"-24"15,0 0-19-15,4-3-14 0,-4 3-7 16,0 0-44-16,0 0-18 0,0 0-10 0,0 0 0 16,0 0-28-16,-1 12-15 0,1-12-24 0,-7 11-2 15,7-5-5-15,-3 1-15 0,3 0-14 16,0 1-14-16,0 0-14 0,0 1-28 15,0-1 3-15,0 2-28 0,3-3 0 0,1 0-3 0,0-1-12 16,2-1 7-16,-2-2-3 0,5 0 21 16,-5-2-2-16,-4-1 14 0,17-3-12 15,-10 0 18-15,4 0 13 0,-2-1 0 0,-2 0-1 16,-3 2-1-16,2-3 6 0,2 4-1 0,-8 1-4 16,7-4-4-16,-1 1-6 0,-6 3-9 15,7-2 12-15,-7 2-8 0,0 0-5 0,0 0 11 16,0 0-21-16,11 8 10 0,-8-4 3 0,-3 1-8 15,3 0 0-15,1 0 8 0,-1 1-13 16,3 1 2-16,2-3 9 0,-1 1 7 0,2-2-11 16,2-3 14-16,3 0-21 0,6-3 7 0,-3-2 19 15,7-4-21-15,-3 1 8 0,2-4 20 16,-2 0-25-16,-3 0 7 0,2-1 24 16,-3 2-39-16,-7 0 7 0,4 1 6 0,-4-2-5 15,0 2 20-15,-3 1-31 0,-3 0 1 0,2 0-1 16,-5 2 1-16,-1 1 2 0,0-1 0 15,0 7 2-15,-11-8-7 0,4 6-10 0,7 2 5 16,-16 0-19-16,16 0-19 0,-18 3-24 0,8 1-74 16,3-1-25-16,-3 0-98 0,3 2-92 15,3-1-473-15,1-1 25 0,3-3 143 0,0 0 8 16</inkml:trace>
  <inkml:trace contextRef="#ctx0" brushRef="#br1" timeOffset="164296.54">19935 994 691 0,'3'-5'253'0,"1"2"-15"0,-4 3-20 0,4-4-39 0,-4 4 13 0,0 0-23 0,0 0-13 0,6-1-28 15,-6 1-5-15,0 0-6 0,6 8-12 0,-6-1-18 16,-3 2 13-16,3 2-13 0,0 1-18 16,-3 2-15-16,3 1-8 0,-3 3 3 0,0-1-6 15,2 1-35-15,-2-1-34 0,3 2-68 0,3-2-108 16,-17 1-118-16,17-4-492 15,-2-3 78-15,-1-4 163 0</inkml:trace>
  <inkml:trace contextRef="#ctx0" brushRef="#br1" timeOffset="164458.4">19938 751 908 0,'0'0'279'16,"-3"-5"-31"-16,3 5-43 0,0 0-26 0,0 0-43 16,0 0-51-16,0 0-73 0,-7 17-101 0,3-10-203 15,1 0-420-15,6 1 80 0</inkml:trace>
  <inkml:trace contextRef="#ctx0" brushRef="#br1" timeOffset="164702.51">20215 603 703 0,'4'-5'264'0,"-4"5"-18"0,0 0-13 16,0 0-29-16,0 0-4 0,0 0-33 0,0 23 4 16,0-9-51-16,0 4 16 0,0 9-28 15,0 3-1-15,0 5-10 0,3 5 8 16,0 13-23-16,-2-2-15 0,5-1-1 0,-2-7-20 15,2-6-7-15,5 10-62 0,-4-7-21 0,-1-7-45 16,1-2-29-16,-4-5-356 0,2-5-296 16,-2-5 33-16,0-4 120 0</inkml:trace>
  <inkml:trace contextRef="#ctx0" brushRef="#br1" timeOffset="164890.52">20147 1036 665 0,'6'-3'269'0,"5"0"-8"0,5-2-41 15,-1 0-23-15,9-1-7 0,3 2-16 0,0 0-39 16,4-1-25-16,0 0-82 0,-1 4-79 0,1-6-77 16,0 5-604-16,0-3 44 0,-4 1 81 15</inkml:trace>
  <inkml:trace contextRef="#ctx0" brushRef="#br1" timeOffset="165421.57">20869 552 1072 0,'-5'-6'353'0,"-2"-1"-51"16,1 3-15-16,-1 0-36 0,1 1-26 0,-2 2-5 15,8 1-38-15,-20 4-16 0,6 4-4 16,1 4-27-16,-5 4-25 0,2 5-2 0,-2 4-13 15,-6 12-11-15,7 1-7 0,0 5-18 0,4 1-6 16,6-8-22-16,0-3 5 0,7-6-10 0,0 0 4 16,3-4 1-16,4 1-5 0,3-5-21 15,0 0 0-15,5-4-10 0,1-2 12 0,2-4 1 16,5-6-18-16,-2-1 2 0,3-4 8 16,3-5-2-16,1-3 2 0,2-5 10 0,8-9-2 15,-4-1-8-15,-4 3 5 0,-9 0 15 16,3 1-15-16,-10 4 36 0,3 1-5 0,-3 0-10 15,-4 4 17-15,0 2 3 0,0 0-13 0,-3 2-9 16,0 1-14-16,-3 3 8 0,-1 2 7 16,-3 2-14-16,0 0-4 0,0 0-4 0,3 20 4 15,-6-7-1-15,-3 5 9 0,1 1-15 0,2 2 13 16,-1 1-21-16,1-2 13 0,0 0 13 16,0-2-15-16,0 0-8 0,3-4 10 0,-1 0-13 15,1-3 3-15,0-1 10 0,4-2-13 0,-1-4 3 16,4-1 8-16,3-4 2 0,1 0 3 15,-1-4 9-15,4 1-14 0,-1 0 5 0,-3-2-11 16,1 2 21-16,-1 1-8 0,-1-1 8 16,-1 0-5-16,-1 0-16 0,-1 4-2 0,-6 0 31 15,10 0-18-15,-10 0-14 0,15 6 32 16,-9 0-23-16,1 2-3 0,4 5-21 0,-1 4 24 16,0 1-8-16,7 6-21 0,7 9-2 0,0 2-13 15,10 3-87-15,4-3-105 0,9 13-312 0,11-6-346 16,4-5 57-16,6-3 86 0,11-2 42 15</inkml:trace>
  <inkml:trace contextRef="#ctx0" brushRef="#br1" timeOffset="166044.59">26225 1930 726 0,'0'0'239'0,"0"0"14"0,0 0-28 0,26-7-25 0,-4 0-11 16,12-4-20-16,21-6 23 0,23-5-38 15,1-3-8-15,6 4-18 0,11-4-8 0,3 1-30 16,4 3-3-16,-4-2 7 0,-4 4-17 0,-5 0-3 16,-6 5-17-16,-18 0-9 0,-5 4 11 15,-8 0 3-15,-13 4-19 0,-6 1-10 16,-11 0 1-16,-2 1-47 0,0 2 15 0,-8-1-7 16,3 1-20-16,-8 2-6 0,-1 3-23 0,-7-3-153 15,0 0-18-15,-10 11-136 0,0-6-464 0,-4 3 88 16,-1-4 97-16</inkml:trace>
  <inkml:trace contextRef="#ctx0" brushRef="#br1" timeOffset="166343.66">27364 1435 877 0,'0'0'256'16,"0"-5"-28"-16,0 5-33 0,0 0-1 0,0 0-14 15,0 0-40-15,0 0-4 0,19 2-18 16,-6 4-18-16,-1 1 2 0,9 0 0 0,2 2-20 16,1 1-18-16,3 1-5 0,4 2-8 0,0-1-2 15,0 1 7-15,3-1 6 0,-1 0-27 16,-5 0-1-16,3 1 12 0,-10-2-10 0,3 0-11 16,-7-1-4-16,0 2 2 0,-7-2-8 0,-3 5 18 15,-7-2 13-15,-4 5-17 0,-4 1-1 16,-15 6 5-16,-14 3-10 0,-2 2-2 0,-24 6-1 15,5-4-7-15,-7 2-16 0,-1-4-17 16,18-6-65-16,-7 0-91 0,-22 8-244 0,43-13-379 16,9-7 37-16,5-1 93 0,9-6 96 15</inkml:trace>
  <inkml:trace contextRef="#ctx0" brushRef="#br1" timeOffset="166716.82">28684 1503 1054 0,'0'0'292'16,"0"0"-44"-16,0 0 6 0,0 0-29 0,-15 16-28 0,9-7-10 16,2 5-16-16,-5 5-12 0,-1 3-21 0,0 8-5 15,-3-2-12-15,2 2-16 16,-8 13-3-16,2 0-12 0,0 0-6 0,0 1-10 15,0-2-28-15,5-7-10 0,-1-5-36 0,0-3-25 16,2 0-32-16,4-6-48 0,-2-1-48 0,7-3 30 16,-3-7-131-16,2 2-86 0,3-9-448 15,3-2 50-15,-3-1 96 0</inkml:trace>
  <inkml:trace contextRef="#ctx0" brushRef="#br1" timeOffset="166949.8">28697 1546 737 0,'3'-13'263'0,"0"1"1"15,1 5-34-15,-4 0 72 16,3 1-51-16,-3 3-20 0,0 3-11 0,3-6-36 16,0 3-12-16,-3 3-24 0,0 0-17 0,18 7-3 15,-5 0-13-15,1 3 5 0,3 5-10 0,4 5-28 16,6 1 10-16,7 8-7 0,3 3-19 16,2 1-10-16,-1-1 16 0,2-1-26 0,-2 1 11 15,3-1-11-15,-5-1-13 0,-4-4-2 0,-7-5-6 16,-2-1-2-16,1-3-15 0,-5-1-3 0,-4-2-33 15,3-2-90-15,-6-1-23 0,-1-7-181 16,0-1-579-16,-2-2 64 0,-1-2 69 0,-1-4 133 16</inkml:trace>
  <inkml:trace contextRef="#ctx0" brushRef="#br1" timeOffset="167154.48">29518 1396 808 0,'0'-5'284'15,"2"2"-15"-15,-2 3-31 0,0 0-33 0,0 0-10 16,0 0-21-16,0 0-16 0,0 0-14 0,0 0-6 16,-4 23-13-16,4-9-22 0,-3 3-16 15,3 4-3-15,-4 5 1 0,-2 8-8 0,3 3-6 16,-1-1-9-16,-7 14-57 0,2-2 0 0,5-7-41 16,-2-5-66-16,5-1-44 15,0-6-8-15,1-6-46 0,1-1-163 0,3-4-418 16,3-3 59-16,2 0 121 0</inkml:trace>
  <inkml:trace contextRef="#ctx0" brushRef="#br1" timeOffset="167512.87">29824 1671 719 0,'0'0'302'0,"4"-7"-49"15,-4 7-12-15,0 0-16 0,0 0-25 16,0 0-26-16,0 0-5 0,0 0-18 15,-21 13-16-15,11-1-19 0,-7 5-14 0,0 5 3 16,0 3-10-16,1 2-19 0,-2-1-1 0,-6 10-16 16,10-5-11-16,2-3 6 0,0-3 2 0,5-3-22 15,0-4-24-15,4-1 20 0,3-5 1 16,0-1-8-16,6-4-7 0,2 0 7 0,7-6-16 16,1-1 16-16,4-1-7 0,1-6-6 0,6 0 21 15,3-5-11-15,-2-4-2 0,-1-1-15 16,-3-2 12-16,0-3 3 0,-6-2 18 0,-2-2-23 15,-2-2-3-15,-7 5 5 0,-4-2-5 0,0 2 6 16,-6 4 7-16,-4-2 2 0,-3 1-9 0,-7 4 2 16,0-1-26-16,-3 5 5 15,-4 3 6-15,1 3 2 0,1 3-20 0,0 3-19 0,-4 5-7 16,-1 5-92-16,6 0-87 0,-27 13-143 16,13 6-444-16,9-9 32 0,2-1 91 0,3 0 32 15</inkml:trace>
  <inkml:trace contextRef="#ctx0" brushRef="#br1" timeOffset="167953.02">28970 2671 908 0,'0'-8'287'0,"-3"-1"-18"0,-1 1-16 0,-3 1-28 15,2 3-30-15,-5-2-11 0,-3 4-7 0,-3 3-29 16,0 0-2-16,-10 8-23 0,-5-1-31 0,0 6 3 16,-12 9 5-16,2 2-3 0,1 5-28 15,1 3-13-15,5 2 8 0,0 4-25 0,8 1-3 16,0 2-11-16,10 2-12 0,5-7-18 0,9-4-16 15,2-5-50-15,5 5-21 0,11-2-42 0,-1-6-114 16,9 9-177-16,10-6-378 0,-6-10 73 16,5-5 88-16</inkml:trace>
  <inkml:trace contextRef="#ctx0" brushRef="#br1" timeOffset="168301.58">29226 2936 939 0,'-13'-5'261'0,"-4"1"-23"0,-1 3-33 0,1 1-16 16,-3 2-28-16,0 3 1 0,-5 1-27 15,-5 5 19-15,-1 2-49 0,3 1-10 0,-9 10-3 16,-1 0-8-16,13-3-2 0,2-3-10 0,2 3-6 16,5-4 1-16,5 0-26 15,3-3 0-15,0-1-3 0,7-1-2 0,2-3 2 16,2-1-7-16,7-5-3 0,1 0-2 0,5-3 2 15,2-4-23-15,9-2 26 0,0-2 12 16,4-5-32-16,1-2-9 0,-3 0 24 0,-1-2-6 16,-1-1 11-16,1 0-8 0,-6 1 8 0,-4 2-11 15,-2 1 1-15,-4 1 27 0,-1 1-37 0,-5 2-1 16,-2 0 0-16,-4 4-15 0,-1-1-5 16,-8 2 0-16,1 3-11 0,-5 2-2 0,0 2-31 15,-2 1-28-15,-1 0-20 0,1 4-39 0,-1 5-64 16,1-6-130-16,-1 9-476 0,8-2 61 15,-1-1 89-15</inkml:trace>
  <inkml:trace contextRef="#ctx0" brushRef="#br1" timeOffset="168647.19">29411 3042 872 0,'17'-6'277'16,"-5"1"-62"-16,-7 1-31 0,2 2-10 15,-4 2-18-15,-3 0-5 0,9-4-2 0,-9 4-26 16,0 0 2-16,8-2-20 0,-8 2-18 0,0 0-10 15,0 0-3-15,0 0-10 0,0 0 3 16,0 0-21-16,-3 12-5 0,3-12 5 0,-4 8-21 16,3-2 11-16,-1-1-15 0,2-5 2 0,-7 8 0 15,7-5 10-15,0-3-5 0,0 0 11 0,4 8-1 16,-4-8-28-16,7 0 41 16,-7 0-5-16,16-5-30 0,-8 4 43 0,-1-2-39 15,4 1 21-15,-1-2 0 0,-1 2-3 0,-2 1-12 16,0 0-11-16,-1-3 24 0,-6 4-3 15,11 0-21-15,-11 0 0 0,13-1-12 0,-13 1 5 16,11 5-1-16,-4-4 11 0,1 2-8 0,-3 1 6 16,1 1-11-16,-1 2 3 0,2 0-16 15,-1 1 8-15,-2-1 8 0,2 1-34 0,-1 0 6 16,-2 3-21-16,3-2-39 0,-3 1-132 0,1-2-49 16,-7 0-177-16,11 1-386 0,-3-6 61 15,3 0 95-15</inkml:trace>
  <inkml:trace contextRef="#ctx0" brushRef="#br1" timeOffset="168846.83">29986 2738 1139 0,'3'-5'360'0,"-3"1"-106"16,0 4-26-16,3-4-26 0,-3 4 8 16,0-4-39-16,0 4-4 0,0 0-21 0,0 0-3 15,0 0-28-15,-7 20-15 0,0-8-5 0,3 5-19 16,-2 4 4-16,1 1-11 15,-4 7-13-15,-1 4-17 0,3 0-21 0,-1 11-24 0,-1 4-12 16,-1-10-51-16,3 12-28 0,1-13-103 16,2-6-84-16,-3 1-20 0,7-6-382 0,-2-2-44 15,0-6 62-15</inkml:trace>
  <inkml:trace contextRef="#ctx0" brushRef="#br1" timeOffset="169165.67">29893 3354 327 0,'4'0'131'16,"-4"0"25"-16,0 0 28 0,9-9 23 0,-6 2 19 15,-2 3-32-15,-1-5-45 0,8 1 32 16,-6 0-1-16,-1-1-14 0,2 1 0 0,-3 1-2 15,3-1-10-15,-1 2-36 0,0-1 2 0,-2 2-18 16,3-2 8-16,-3 7-30 0,3-8-14 16,-3 2-2-16,4 3-10 0,6-4 2 0,0 4-20 15,3-3 0-15,2-2-8 0,3 1-7 16,-2 3-42-16,8-8-7 0,-1 2-23 16,3-4 2-16,-4 3-5 0,-1-3 21 0,2 0-8 15,-5-1 21-15,0 1 17 0,-2-3 13 0,-2 4 13 16,-2 0 16-16,-4 1 17 0,-1-1-7 15,2 4 4-15,-4-2-9 0,0 3-11 0,-4-3 34 16,0 5-31-16,-1 0-3 0,0 0 8 0,0 6-13 16,-7-5-10-16,0 5 2 0,7 0 16 15,-17 5-20-15,7 0-4 0,-1 2 1 0,1 2 20 16,0 3-15-16,-1 5-15 0,1 1 2 0,0 3 18 16,0 0-23-16,6 0 3 0,-2 3 12 15,5-4-35-15,1 1-27 0,1-3-29 16,2 0-32-16,3-1-40 0,2-2-144 0,2-4-156 15,0 2-361-15,4-5 46 0,-4 0 118 0</inkml:trace>
  <inkml:trace contextRef="#ctx0" brushRef="#br1" timeOffset="169382">30420 3058 747 0,'0'0'241'0,"0"-7"9"0,0 7-40 0,3-5-25 15,-3 5-11-15,0 0-23 0,0 0-11 0,0 0-19 0,0 0-4 16,10 14-9-16,-7-8-11 0,3 3-5 16,-1-1-12-16,2 1-19 0,-1 3 6 15,1 1-21-15,4 1 18 0,-2 0-13 0,1 1-10 16,1 0-21-16,1-2-27 0,0 1-70 0,-1-2-38 16,2-1-85-16,-2-2-38 0,-8-1-77 15,10-4-437-15,-1 1 76 0,-3-3 67 0</inkml:trace>
  <inkml:trace contextRef="#ctx0" brushRef="#br1" timeOffset="169537.4">30685 3116 1154 0,'-1'-10'315'0,"-4"4"-13"0,2-5-39 0,1 5-27 15,-3 1-1-15,1-2-37 16,-6 5-24-16,0-1-18 0,-3 1-10 0,-5 4-11 16,0 1-27-16,-1 3-1 0,-5-2-17 0,2 5-3 15,0 3-15-15,1 1-47 0,-3 3-27 16,2 5-29-16,-1-4-115 0,2-6-174 0,-2 11-566 15,9-8 134-15,0-3 20 0,4-1 123 0</inkml:trace>
  <inkml:trace contextRef="#ctx0" brushRef="#br1" timeOffset="169868.35">30980 2588 901 0,'3'-5'373'0,"-1"1"-55"16,-2 4-9-16,0 0-65 0,0 0 17 15,0 0-54-15,-9 19-13 0,-1-7-19 0,6 4-35 16,-9 3 24-16,3 6-56 0,-4 1 2 0,1 4-85 16,-3 10 1-16,-2 2 2 0,2 1 8 15,1 1-18-15,1-1-8 0,4 0 23 0,-1-4-15 16,6-6-2-16,-3 2 9 0,1-2-15 0,4 2 3 15,-1-3 8-15,0-3 7 0,1-2-20 16,3-1-14-16,0-4 6 0,3-1-10 16,3 1-13-16,-4-1-15 0,8-6-16 0,0 0-125 15,4-5-244-15,-1-3-401 0,3-1 82 0,-1-6 51 16,2-3 69-16</inkml:trace>
  <inkml:trace contextRef="#ctx0" brushRef="#br1" timeOffset="170040.15">30863 2985 834 0,'-3'-2'310'0,"3"2"-34"0,0 0-20 0,-3-7-38 0,3 7-8 16,21-5-13-16,-1 4-16 0,12 0-27 16,13-4-16-16,22 4-38 0,10-1-21 15,23 4-63-15,-18-1-231 0,-17 4-121 0,34 1-447 16,-27 0 51-16,-2-2 113 0</inkml:trace>
  <inkml:trace contextRef="#ctx0" brushRef="#br1" timeOffset="170634.54">29398 3664 1052 0,'0'-18'368'16,"0"3"-48"-16,0 2-10 0,0 4-39 0,-3-4-25 15,1 5-11-15,-1-2-17 0,-2 3-34 0,-3-1-15 16,-2 4-18-16,-4-2-15 0,-3 4-6 16,-4 1-30-16,-3 2 8 0,-5 1-16 0,-7 6-15 15,2 2-16-15,0 3-10 0,-8 6-5 0,2 5-10 16,5 2 3-16,1 2-11 0,1 4-10 0,10 1 7 15,1-2-27-15,11-5 7 0,1 2-8 16,3-3-7-16,4 0 10 0,6 0-3 0,4 0 11 16,0-2-10-16,6 2-4 0,2 0 14 0,1-1 2 15,5-2 8-15,0-1-18 16,-1 0-2-16,1-2-14 0,0-2 14 0,-5-3-3 16,1 0 7-16,-6-3 1 0,2 0-11 0,-4-3 6 15,-4 2 7-15,-2 0 0 0,-6 1 13 16,-4 0-13-16,-10 3-15 0,0 0 5 0,-10 0-13 15,-4 0-13-15,-14 3 23 0,-3-1-5 0,4-5-7 16,6-4 12-16,1 0 11 0,-1-4-8 0,5-2 7 16,2-1-17-16,3-1-13 0,4-2-26 15,3-3-28-15,5-1-46 0,5-1-54 0,4-3-56 16,10 1-18-16,1-5-48 0,10 0 4 0,3-1-524 16,10-2 133-16,13-5 13 15,-1 3 109-15</inkml:trace>
  <inkml:trace contextRef="#ctx0" brushRef="#br1" timeOffset="171120.19">29332 4025 893 0,'11'-4'322'0,"-3"3"-38"16,0-1-17-16,-8 2-11 0,8-1-31 0,-8 1-36 15,0 0 1-15,9 4-49 0,-9 3-16 16,0-7 13-16,-6 10-7 0,6 2-21 0,-7-2-3 16,3 1-20-16,-2 4 5 0,-1 2-17 0,2-3 1 15,-4 3 1-15,6-5-15 0,-1 4-21 16,1-2-13-16,0-2 0 0,3 1-13 15,3-3-20-15,0 0 15 0,1 0-15 0,6-5 5 16,-3 2 11-16,3-4-11 0,4 1-11 16,-1-4 6-16,1-4 21 0,0 0-11 0,5-2 13 15,-4-1 25-15,-1 3-17 0,2-3 22 0,-5 0 11 16,3 2-28-16,-4 0 5 0,0 0-6 16,-1 1 6-16,-4 3-8 0,2-4 6 0,-1 4-24 15,-6 1 0-15,8-1 3 0,-8 1-8 0,9 4 0 16,-8 0 0-16,2 4-2 0,3-2 2 0,-5 1 18 15,2 1-8-15,1 2-12 0,-1 0 10 16,-2-1-11-16,2 0-2 0,3-1 0 16,-3 1 8-16,1-4 0 0,2 0-11 0,4 0 16 15,1-4 7-15,3-1-20 0,0-6 6 16,7 1-1-16,-1-5-16 0,1 0 9 0,1-1 20 16,-7-5-13-16,4-1 26 0,-7 0-16 0,2 1-2 15,-4-6 0-15,-2 6 20 0,-6-2-28 16,5 3 8-16,-4-2 12 0,-2 5-17 0,-1-1 10 15,0 1-5-15,-2 3-6 0,-7 1 4 0,5 0-16 16,-5 2 10-16,-1 4-10 0,-1 2-11 16,1 2-14-16,0 4-19 0,-4-2-36 0,4 8-104 15,-5 1-54-15,5-1-249 0,4 1-404 0,3-1 103 16,3-3 30-16,3-1 110 0</inkml:trace>
  <inkml:trace contextRef="#ctx0" brushRef="#br1" timeOffset="171308.03">30141 4121 770 0,'5'-1'307'0,"0"-2"8"0,-5 3-77 0,5-4-15 0,-5 4-19 15,0 0-4-15,3-3-31 0,-3 3-15 0,0 0-8 16,0 0-16-16,0 0-30 0,4 11 13 0,-4-1-19 16,-1 0-14-16,-2 0 2 0,0 2-11 15,-1 1-4-15,-2 2-29 0,1 0-17 0,-4 0-39 16,2 2-36-16,0-2-64 0,-3-1-202 0,3-2-512 15,3 0 49-15,-2-7 146 16,3 0 28-16</inkml:trace>
  <inkml:trace contextRef="#ctx0" brushRef="#br1" timeOffset="171457.68">30262 3863 844 0,'0'0'312'0,"-3"-10"-4"15,3 10-17-15,0-7-60 0,0 7-19 0,0-4-61 16,0 4-10-16,0 0-10 0,0 0-37 16,0 0-83-16,0 0-91 0,-8 17-148 15,5-8-542-15,0-2 51 0,3 2 94 0</inkml:trace>
  <inkml:trace contextRef="#ctx0" brushRef="#br1" timeOffset="171684.63">30450 3768 1208 0,'2'-4'379'0,"0"1"-44"0,-2 3-33 16,0 0-18-16,0 0-51 0,3-2-21 15,-3 2-9-15,0 0-32 0,0 0-17 0,-3 20-14 16,3-7-17-16,-2 4-7 0,0 2-12 0,-1 7-14 16,0 4 0-16,-2 3-31 15,-1 3 10-15,-1 14-13 0,1 0-23 0,-5-2-48 16,4 1-26-16,2-11-77 0,-3-8-128 0,-10 12-209 15,11-10-454-15,1-6 105 0,1-3 67 16,-4-8 123-16</inkml:trace>
  <inkml:trace contextRef="#ctx0" brushRef="#br1" timeOffset="171841.39">30363 4211 1156 0,'1'-8'343'16,"0"1"-48"-16,2 2-14 0,4-1-37 0,0-1-24 15,0 4-31-15,3-2-38 0,0 2-20 16,4 2-55-16,2-2-52 0,-1 3-135 16,6-10-96-16,-2 11-645 0,2 4 117 0,-4-5 49 15</inkml:trace>
  <inkml:trace contextRef="#ctx0" brushRef="#br1" timeOffset="172349.66">30904 4009 1131 0,'5'-8'348'0,"-2"2"-33"0,0-1-3 15,-3 3-7-15,3-2-136 0,-3 6-6 0,0-7-27 16,0 7-8-16,0 0-20 0,0 0-14 0,-14-1-4 16,14 1-21-16,-23 9 5 0,9 0-2 15,-1 3-8-15,-4 1-15 0,5 3-14 16,0 5-9-16,-2 0-13 0,2 4-3 0,4-4-13 16,0-2 21-16,5-1-23 0,-1-1 69 15,6-3-10-15,3-3 13 0,5 2-26 0,2-5 2 16,6 0-2-16,2-5-13 0,6-3-5 0,6-2 0 15,4-6 5-15,0 0-5 0,11-10 0 16,0-4-7-16,-1-5 9 0,1-3 4 0,-8-2 4 16,1-3 3-16,-4 2 5 0,-1-1 0 0,-8 1 5 15,-1 8 20-15,-7 7 1 0,-3 1-124 0,-1 1 142 16,-5 2-49-16,-2 4 0 16,1 2-18-16,-1-2 22 0,-2 3-6 0,0 3-21 15,-1 0 2-15,-3 4-2 0,0 0 10 0,-9 15 0 16,-2-1-13-16,1 4-5 0,-8 8 13 15,5 4 5-15,-8 7-25 0,0 5 17 0,1-2-20 16,2 0 2-16,2-6-12 0,5-9-8 0,3-3-8 16,-1 0-2-16,-1-4 10 0,7-4-16 0,-1 1 4 15,1-4 12-15,6-2-18 0,1-4 28 16,2-2-3-16,5-3 4 0,2-3-1 0,2-4 13 16,6-2 2-16,1-4 9 0,-4 1 7 0,5-5 12 15,-2-4 1-15,-3 9 12 0,-5-1 29 0,1 2-26 16,-1 1 0-16,-3 2-15 0,1 0 0 15,-1 2 5-15,-3 3-24 0,7-1 1 16,-4 4-10-16,7 4-6 0,0 0-7 0,10 10 5 16,10 10-39-16,1 2-30 0,2 9-44 0,-1 3-158 15,-8 2-239-15,20 10-445 0,-6 3 116 16,-8-16 78-16,-6 8 65 0,-4-2 77 0</inkml:trace>
  <inkml:trace contextRef="#ctx0" brushRef="#br1" timeOffset="173217.59">24949 4288 1011 0,'0'-4'376'0,"0"4"-38"0,-6-9-36 0,-1 4-31 0,-1 3-30 16,-5 2-24-16,-7 3-22 0,-8 2-13 0,-6 5-16 16,-16 5-23-16,-2 4-15 0,0 3-13 15,0 2 3-15,-15 6-28 0,19 0 2 0,-7 7-15 16,15-4 10-16,2-1-44 0,7 0-7 0,7-6-3 15,7-2-4-15,4-5-6 0,6 2 12 16,3-4-22-16,4-3 5 0,7 2 10 0,3 3-28 16,6-6 11-16,6 4 14 0,5 0-27 15,1-2 14-15,15 4 11 0,-1 1-7 0,-8-5-11 0,-3-1 18 16,-3 0-23-16,-1 1-8 16,-4 1 13-16,1 0-7 0,-9-2 2 0,-2 3 7 15,-3 2 1-15,-6-1-5 0,-8 2 17 0,-3 3-15 16,-9 4-10-16,-12 7 23 0,-3 0-15 15,-10-1 9-15,-3-3 4 0,-5-2-19 0,-1-3-2 16,-2-4 26-16,4-4-32 0,-6-5 11 0,9-5 29 16,9-7-27-16,0 0-4 0,5-2 25 15,-3-4-6-15,7-4-6 0,-1-1 4 0,7-4 11 16,5 1-24-16,2-5 8 0,11 2-7 16,3-4 0-16,7 0 4 0,7-4 11 0,6 1-13 15,16-7 23-15,3 3-20 0,11-1-10 16,-1 4 22-16,6 4-33 0,0 1 21 0,3 2-11 15,-3 5-15-15,-4 0-7 0,3 2-54 0,-13 5-34 16,-7 4-107-16,-3-4-203 0,-3 6-536 16,-5-3 116-16,-1 0 88 0,-3 1 87 0,-4-1 92 15</inkml:trace>
  <inkml:trace contextRef="#ctx0" brushRef="#br1" timeOffset="174421.11">25049 4292 1151 0,'3'-7'364'0,"-3"1"-44"0,4 3-34 0,-4 3-24 16,0 0-35-16,0 0-17 0,0 0 0 15,-4 25-33-15,1-6-8 0,-1 4-13 0,-2 12-33 16,-1 16-3-16,-4 6-12 0,4 3-16 0,-2 4-10 16,-2 12 7-16,0 4-17 0,1-4-18 15,-3 0-21-15,6-10 16 0,0-5-26 0,1-3-8 16,2-2-5-16,1-15-7 0,-1-12-1 0,4-1 9 15,0-10 4-15,4-1 3 0,-1-9-11 16,4-4 1-16,0-4-8 0,-7 0 5 0,24-12-2 16,-8-1 5-16,2 0-14 0,3-8 19 0,-1 2 3 15,-3 3-6-15,0 1 0 0,0 2 28 16,-4 1-35-16,1 2-3 0,-3 1 20 16,3 3-17-16,-4 2 7 0,0-1-7 0,1 5-11 15,0 0 11-15,-3 5 9 0,3-3-17 0,2 5 5 16,0 2 21-16,-2-1-24 0,0 3 6 15,3-1 7-15,-4 3-18 0,3-3 11 0,1 4-3 16,-1-5-8-16,1 0-7 0,0-2-3 0,0-3 10 16,-1-1-15-16,2-6 3 0,4 0-1 15,-1-5-7-15,-1 0 13 0,3-5-13 0,-6 0 2 16,3-4 8-16,-7 0 8 0,1-5-5 0,-4 4 2 16,-1 0 10-16,-2 1 19 0,-1-1-11 15,-3 3 7-15,-3 1 4 0,3 3-14 16,-4 3-4-16,-2-1 4 0,-1 1 6 0,-4 4-8 15,1 2 15-15,-3 2-22 0,-1 6 2 0,0 2 5 16,-6 1-8-16,2 2 3 0,5 3 0 16,0 2 2-16,1 1-2 0,6-2 0 0,1 0 5 15,0-1 13-15,5 1-26 0,5 1 3 0,0-7 10 16,2 1-8-16,4-1 5 0,5-4-7 16,1-1 5-16,0-1-5 0,1-3 20 0,2-3-5 15,0 2 21-15,-2 1-13 0,-1-3-6 0,-3 0 16 16,-1 2 13-16,-3 0-5 0,4-2 2 15,-4 3-15-15,-3 0 8 0,3 0-6 0,-10 0 1 16,11 0-9-16,-11 0-6 0,13 1 1 16,-9 3 1-16,-1 0 17 0,1 4-19 15,-1-1 4-15,0 2-13 0,1 0-2 0,-1 2-10 16,0-2 12-16,1 3-10 0,-3-3-2 0,2 0 5 16,0-5-13-16,0 4 25 0,1-3-9 15,-1-2-14-15,4 0-2 0,-7-3 0 0,17-4-23 16,-4-3 15-16,2-3-17 0,-2 0 17 0,4-6-7 15,-3-1 2-15,0-1 8 0,-1 0-8 16,-3-3 5-16,1 3 29 0,-1 0 17 0,-3 2 0 16,-4 0-2-16,4 1 2 0,-4 4-4 0,-2-2 1 15,-1 2-1-15,0 3 7 0,0 1-26 16,-1 0 44-16,-2 3-39 0,-4 0 6 16,7 4-11-16,-10-2 11 0,10 2-9 0,0 0 12 15,-17 6 4-15,9-1-2 0,2 1-1 0,0-2-9 16,2 0-3-16,1 2 22 0,-1 2-27 15,0-5 3-15,4-3 7 0,0 8-3 0,5-2-10 16,1-5 8-16,-6-1-3 0,15 0 3 0,-6 0 5 16,1-2-7-16,4-3 4 0,0 3-10 15,-1-4 29-15,1 0 4 0,-4 1 11 0,3-1-6 16,-2 4 1-16,-4-3-3 0,3 2 8 0,-1 2-3 16,-4-4-23-16,1 2 0 0,-6 3 16 15,11-1-21-15,-11 1 0 0,0 0 10 16,13 4-8-16,-12 1 4 0,2-1 1 0,2 3-2 15,-3 4-5-15,-2 1 16 0,6-4-9 0,-3 4-14 16,2 1 19-16,-2 4-14 0,4-5 7 16,2 2 3-16,0-2-6 0,0 0-2 0,5-4 10 15,0 0-2-15,5-5-21 0,-1 3 24 0,3-6-22 16,2-5 11-16,4 1-5 0,-2-3-20 16,2-2 12-16,1-8 13 0,-4 3 10 0,-4-3 5 15,-3 3-2-15,-1-1-10 0,-4-1 15 0,-2 0-11 16,-4 0 14-16,1 2 12 0,-3 3-7 15,-1-1-21-15,-3 1 26 0,-3 3-26 16,-1 1 0-16,0 3 3 0,-5 0-3 0,9 4-8 16,-18 4 8-16,8 0 3 0,-3 3 5 0,-1 3-13 15,4 3 7-15,0 2-19 0,2 1-6 16,2-1 25-16,2 4-17 0,4-1 10 0,3 1 0 16,1-2-10-16,10-1-8 0,6 5-5 0,11-7-18 15,17 1-36-15,7-4-69 0,3-1-271 16,4-6-551-16,-1 2 124 0,7-6 63 0,0-1 62 15,0-4 94-15</inkml:trace>
  <inkml:trace contextRef="#ctx0" brushRef="#br1" timeOffset="174809.58">27486 4721 865 0,'0'-4'353'0,"0"-2"-64"0,0 6 57 0,-1-8-29 0,1 8-51 16,-3-3-2-16,3 3-46 0,0 0-29 0,0 0-5 15,-13 17-20-15,7-6-36 0,-5 7 26 16,1 3-34-16,0 4-28 0,-4 5 10 0,-6 15-17 16,2-1-6-16,-3 4-15 0,2 3-28 0,-4 14-5 15,0-2-29-15,4-9-12 0,1 0-41 16,0-3-44-16,-1-3-12 0,9-2-152 15,-4-17-66-15,4 1-586 0,-1-5 143 0,4-7 33 16,1-1 98-16</inkml:trace>
  <inkml:trace contextRef="#ctx0" brushRef="#br1" timeOffset="175450.61">27073 5461 885 0,'-10'-20'359'0,"-1"-3"-42"0,1 5 8 16,3-3-49-16,-4 3-32 0,5 2 4 15,-1-1-2-15,3 2-62 0,-2 2-69 0,0-1 8 16,1 3-39-16,2 3-9 0,0-2-19 0,2 0-12 15,2 4 19-15,5-3-22 0,5-2-7 16,6-1-4-16,15-4-7 0,14-6-2 0,5 1-1 16,7 3-9-16,0-3 1 0,-2-2-6 15,-1 2 6-15,0 1-9 0,-5-1 5 16,0-1 12-16,-8 3 3 0,-8 2 8 0,-6 3-6 16,-7 5 16-16,0 0 3 0,-5 1-11 0,0 1 34 15,-5 2-37-15,-4-1-9 0,4 0-1 0,-4 3-7 16,2 2 3-16,-5-2 1 0,-4 3-11 15,0 0-1-15,3 10 10 0,-9-1-7 0,2 3 20 16,-6 5-15-16,-4 1-13 0,1 7 2 0,-1 0-4 16,1 3-1-16,1-2-7 0,-4 4-11 15,6 1 4-15,-4 0-9 0,7 1-5 0,1-5 1 16,2-2-4-16,1-1 16 0,-1-5-23 16,1-1 21-16,3-4-6 0,0 0 37 15,0-4-19-15,3-1 8 0,1-1-3 0,2-4 19 16,-2 0-9-16,2-1 14 0,1-2 4 0,-7-1-4 15,18-1-6-15,-8-1 6 0,1 1-1 0,-1-3-7 16,0 2 0-16,4 0-11 0,-1-3-2 16,4 1 13-16,0-1-10 0,1-2 2 0,4 3-5 15,-4-1 5-15,3 1-20 0,-1-1-6 0,1 1-10 16,-1-2 8-16,0 0-2 0,-2 2 15 16,0-3-1-16,-2 0-22 0,2-1-3 0,-2-3 21 15,-2-2-8-15,-2 1-3 0,-4-1 6 0,3 1 25 16,-7-2 0-16,2-3 3 0,-1 6 17 15,-4-3-4-15,0 3-3 0,-2-3 2 0,-2 6-17 16,-3-3 25-16,-1 4-23 0,-4 0 3 16,-2 4 4-16,-4 3 1 0,0 1-15 15,-1 5 7-15,-2 3 0 0,-2 1 5 0,3 6-5 16,-5 3 3-16,7 4 12 0,0 0-12 0,5 4-8 16,1-1 0-16,3-1-13 0,8 0 3 0,8 0-10 15,4-1-11-15,9-1-2 0,13 4-6 16,7-8-15-16,6-2-12 0,2-2-37 0,9-8-35 15,0 4 0-15,-9-10-223 0,-2 2-476 0,1-3 44 16,-4-4 99-16,11-7 31 0</inkml:trace>
  <inkml:trace contextRef="#ctx0" brushRef="#br1" timeOffset="176622.94">28697 5184 1126 0,'0'0'338'0,"-1"-6"-36"16,1 6-23-16,0 0-28 0,0 0-36 15,0 0-6-15,0 0-22 0,0 0-13 0,-3 18-15 16,0-11-21-16,-1 3 3 0,4 2 10 0,-2-1-43 16,-3 4-16-16,2 1 5 0,2 1-25 15,-5-1 7-15,3 0-5 0,0 2-25 16,-1-2-6-16,0 0-7 0,0-3-23 0,-2 3-21 15,3-4-12-15,2-2 5 0,-2-1-6 16,3-1-17-16,0-4 30 0,0 1-12 0,0-5 14 16,0 0-4-16,0 0-18 0,21-11 28 0,-8-1 13 15,1 1 10-15,0-6 5 0,5 3 26 0,-4-3-6 16,2 6-7-16,-3-4-5 0,3 1-5 16,-3 3-11-16,-1 2-2 0,4 0 13 0,-7 2-3 15,4 4-10-15,-2-1 0 0,-1 1-15 0,-3 4 7 16,2 1 26-16,-3-1-29 15,2 4 1-15,-4 2 2 0,2-1 0 0,-4 6-7 16,3-4 0-16,-2 3-1 0,-4 2-4 0,4-3-6 16,1 0 3-16,-3 4-5 0,-2-4-3 15,3-2-3-15,-3 0 27 0,5 0-32 0,-4-1-2 16,3-3 26-16,-1-2-14 0,-3-2-1 0,15-1 1 16,-15 1 14-16,19-5-3 0,-11-2 49 15,5 1-29-15,1 0-2 0,-4 0 2 0,0 0-2 16,4-1 8-16,-4 4-21 0,0-4 10 0,-2 2-2 15,2 1 3-15,0 2-6 0,0-2-10 0,0 4 8 16,-3-2-14-16,3 2 14 0,-10 0-8 16,18 2 5-16,-9-2 0 0,2 4 3 15,-1-2-5-15,0 0 9 0,1 4-24 0,-1-3 19 16,0-1 1-16,1 1-18 0,-1-2-13 16,3-1 15-16,2-1-13 0,-2-3-4 0,4-4 17 15,0-2-25-15,0-1 7 0,-3-3 3 0,3-3-5 16,0 2 20-16,-6-3 3 0,2 1 5 15,-3 2 13-15,-1-3-5 0,-4 3 2 0,1 2-2 16,-2-2 12-16,0 5-2 0,-1-4-10 0,-1 7-1 16,-4 0 9-16,-1 2 4 0,-4 1-17 15,7 4-6-15,-11 0 19 0,11 0-19 0,-22 12 6 16,10-2 17-16,-5 2-10 0,4 4-15 0,-5 6 26 16,2 2-14-16,2 1-19 0,3 2 32 15,0-2-28-15,2-1 16 0,7 0-23 16,0-7 5-16,5 0 12 0,1 0-15 0,4-2 18 15,2-5 3-15,3 0-8 0,6-4 3 0,0 0-3 16,1-4-21-16,7-2 13 0,-2-6 24 16,2 3-24-16,1-5 13 0,4 0 0 0,-7-4-10 15,-1 6 16-15,-3-6 12 0,0 4-3 0,-5 3 16 16,0-2-31-16,-4 1 21 0,-1 3-34 16,-2-2 26-16,1 2-28 0,-3-1 20 0,0 2-18 15,-7 2 0-15,10 0 1 0,-10 0 2 0,4 10 5 16,-4-3-5-16,0 1-1 0,-3 2-1 15,2 1 9-15,-2-1-9 0,0-1-6 16,0 1 13-16,3 0-10 0,-2 1-8 0,0-5 0 16,-2 1-10-16,4 1 12 0,0-2 21 15,0-6-12-15,0 8-9 0,7-8 19 0,-7 0-6 16,11 0-7-16,2-6 13 0,1 2 4 0,2-3-12 16,-1-2-5-16,6-3 5 0,-2 1 2 0,-1 2 14 15,2 0-11-15,-6-3 2 0,3 6 13 16,-6-4-7-16,2 4 10 0,-2 0-18 0,-1 3 10 15,-4-3 11-15,1 5-19 0,2-2 6 0,-9 3 7 16,11 3-10-16,-11-3 3 0,10 4 13 16,-6 3-24-16,0 3 8 0,-1-2 0 15,-2 4-2-15,2-2-3 0,0 2 18 0,2 0-21 16,-3-1-2-16,1-1 15 0,2 3 1 16,-3-5-14-16,5 1 11 0,-3-1-11 0,5-1 34 15,3-3-18-15,0-2-8 0,2 1-8 0,6-3 6 16,1-3-19-16,1 1 42 0,1-2-29 15,1-3-14-15,3 1 27 0,-3 0-20 0,-4 1 7 16,-2-1 13-16,0 4-10 0,-5-4-20 0,3 3-1 16,-5 0-32-16,2 2-37 0,-3 0 8 15,-10 1-18-15,16 5-25 0,-11-4-54 0,1 7-134 16,-5-6-81-16,6 4-522 0,-4-2 117 0,-2 3 57 16,2-1 99-16</inkml:trace>
  <inkml:trace contextRef="#ctx0" brushRef="#br1" timeOffset="177853.84">30556 5466 1162 0,'3'-12'396'0,"3"3"-73"0,-4 0-106 0,1-1 83 0,0 5-29 15,-3-3-20-15,2 4-108 0,-2-4-4 16,1 2-27-16,-1 6-20 0,0-9-2 0,1 7-16 16,-1 2-17-16,-7-5 9 0,7 5-2 0,-17 7-10 15,6-1-16-15,-6 2-2 0,1 3-10 16,3 3-3-16,-5 2-16 0,-3 2-1 15,3 1-12-15,-1 0-9 0,1 2-3 0,5-3-10 16,2-1 0-16,1 0 12 0,5-3-1 0,-3-2 4 16,7-1 8-16,1-5-18 0,1 1 5 15,5-2 10-15,1-2-5 0,0-3 8 0,7 0-10 16,-4-3 2-16,4-1-5 0,2-4 10 0,-1 2 1 16,-2-4 2-16,3-1 20 0,-1 3-13 15,-2-3-2-15,-2 1 3 0,-1-2 0 0,0 2 4 16,-1 1 9-16,-4 0 2 0,1 1-18 0,-2 0 5 15,-1 2-3-15,-3-1-2 0,0 3-5 16,0 4 13-16,-7-6 2 0,1 4-18 16,6 2 34-16,-15-1-34 0,6 1 11 0,-1 0-6 15,10 0 8-15,-16 0-2 0,8 0 10 0,8 0-8 16,-13 0 0-16,13 0 5 0,-12-3 0 16,6 1-2-16,6 2-28 0,-3-9 12 0,6 2 0 15,2-1-7-15,0-3 5 0,3-2-6 0,5-2 1 16,0-1 2-16,1-4 16 0,1 2-11 15,-2 1 5-15,-3-2 6 0,4 2-6 0,-5-1 6 16,-2-3 5-16,-3 6-16 0,-1-3 11 0,2 1-3 16,-7 6-6-16,-4-5 4 0,-1 3 2 15,-3 2 2-15,-1 2-7 0,-5 0-5 0,-2 3-5 16,-3 4 12-16,1 2-4 0,-4 0 14 0,-6 2-4 16,2 4 4-16,-1-1-17 0,-4 2 8 15,2 5 9-15,6-6 1 0,0 6-13 16,1-4-3-16,6 1-12 0,2 0 9 0,5-2 19 15,4 1-10-15,4-1 4 0,3-3-15 0,5 2-10 16,3-1 8-16,6-1 7 0,3-4-12 16,4 0-8-16,8-1 17 0,0-3-27 0,2 0 18 15,8-3 7-15,-3 0 10 0,2 0 6 0,-1-1 17 16,-3-1-10-16,-6 5 11 0,1-3 17 16,-6 0-9-16,-7 6 11 0,2-2 1 0,-5-1-10 15,0 2-3-15,-2 1 3 0,-4-3-8 0,2 3-2 16,-9 1 9-16,0 0-14 0,5 8 7 0,-9-1-11 15,-3 0 6-15,2 4-13 16,-3 2 3-16,-3-1-8 0,4 3-5 0,-1 3 23 16,-2 0-15-16,1 3-6 0,2-4 6 0,3 0-3 15,1-1-6-15,0-5 6 0,3 3-15 16,0-4 20-16,5-2-7 0,0 0-11 0,5-2 3 16,1-4 20-16,5-2-15 0,2-6 0 0,3-2 5 15,2-3 7-15,1-5-12 0,3 1 8 16,-2-4-8-16,-2 1-1 0,1-2 9 0,-3 2-11 15,0 0 3-15,-3 1 18 0,-2 3-13 0,-6 2 13 16,0 2 15-16,1-1-28 0,-5 1 0 0,1 6 8 16,2-3-11-16,-4 2 3 15,-2 2-8-15,-3 3 1 0,0 0 7 0,0 0 5 0,-11 21-13 16,2-2 11-16,-1 0-1 0,-3 5 1 16,-2 4-6-16,1-2 26 0,4 4-38 15,0-3-3-15,5-2 5 0,-1-1 0 0,3-5 3 16,0-1-10-16,3-4 9 0,3 0 6 0,3-3-18 15,2-2 18-15,2-4-15 0,3-2 12 16,4-5-7-16,3-3 4 0,3-5-1 0,3-4-1 16,-2-4 13-16,13-8-10 0,-6-2 15 0,-3 3-13 15,-1-4 13-15,-1 5 3 0,-8 5 10 0,0 0 0 16,-5 2 5-16,-2 7 5 0,-1-2 10 16,0 1-27-16,-3 2 4 0,-3 1-2 15,2 7 2-15,-6 1-15 0,0 0 8 0,0 0-8 0,-13 34 5 16,-1-5-3-16,-7 18 14 15,-2 3-3-15,-5 16-1 0,-3 2-7 0,-1 0 3 16,-1 4-8-16,-1 1-8 0,-4-4 11 0,4-2-18 16,5-6 7-16,3-11 5 0,3-3-9 15,-1-5 7-15,6-1 5 0,2-12-11 0,5-4-19 16,1-3 12-16,0-2-8 0,-1-5 8 0,4-1 0 16,-3-5 0-16,0-2-2 0,-2-5 10 0,1-2-1 15,-1-1 1-15,-1-6 10 0,-3-3-8 16,2-5 3-16,2-3 16 0,-4-7 1 0,8-4-9 15,0 0 7-15,6-7-10 0,3-3-13 16,10-11 18-16,13-2 6 0,20-9-14 16,17 3 6-16,12 4-16 0,32-13-15 0,12 11-29 15,16 6-58-15,11 6-179 0,-1 5-26 0,4-3 15 16,0 15-511-16,-24 4 122 0,0 8 13 0</inkml:trace>
  <inkml:trace contextRef="#ctx0" brushRef="#br1" timeOffset="178526.81">23422 3451 691 0,'0'0'291'0,"31"5"-81"0,0-8-5 0,23-5-21 0,31-9-12 15,11-1 10-15,20-8-13 0,45-12-18 0,17 2-3 16,9-5-15-16,5-2-7 0,17-2 2 0,6 2-16 15,-6-4-7-15,0 2-13 0,-2 3-2 16,2 2 2-16,-14 2-15 0,-11 1 0 0,-9 6-21 16,-12 6-7-16,-39 5 7 0,-11 3-5 0,-11 4-30 15,-16 1 7-15,-21 5-13 0,-17 4-30 16,-17 0 7-16,-12 5 0 0,-14 1-22 16,-8 1-16-16,-15 0-57 0,-13 8-137 0,-27 6-63 15,-31 4-86-15,-16 5-407 0,-9-2 98 0,-39 10 37 16</inkml:trace>
  <inkml:trace contextRef="#ctx0" brushRef="#br1" timeOffset="178792.31">23244 3926 739 0,'27'-6'302'0,"24"-10"-46"0,25-4-10 15,16-8-21-15,14-2-15 0,37-11-23 16,11-6 89-16,13-3-122 0,11-2-8 0,1 2-13 16,12-2-25-16,11-4-24 0,6 3 13 0,-6-1-20 15,6 3 28-15,2-2-21 0,-3-1-25 16,-8 5-2-16,-14-1 9 0,-4 5-25 0,-7 3-18 16,-10 3 3-16,-17 7-8 0,-35 9-31 0,-13 3-20 15,-16 3-59-15,-21 9-182 0,-22 1-556 16,-14 2 21-16,-18 4 113 0,-11-3 74 0</inkml:trace>
  <inkml:trace contextRef="#ctx0" brushRef="#br1" timeOffset="210943.07">29312 14323 355 0,'0'0'59'15,"3"-7"23"-15,-3 7-13 0,0-4-15 16,0 4 30-16,3-4-53 0,-3 4 2 0,0 0 8 15,0-7 18-15,0 7-23 0,0 0-21 0,1-4 24 16,-1 4-3-16,0 0 7 0,0 0-7 16,3-6 10-16,-3 6 8 0,3-4-16 0,-3 4 6 15,3-4-21-15,-3 4 36 0,1-5-47 16,-1 5 17-16,7-5-4 0,-4 0-4 0,-3 5 43 16,4-3-49-16,2-3-7 0,-6 6 20 15,7-4-3-15,-4 0-25 0,1 0 11 0,3-2 9 16,-1 4-22-16,-2-4 25 0,2 3-11 15,-2-1 14-15,3 0-11 0,-6-2-12 0,5 4 12 16,-2-4-17-16,2 4 17 0,0-3 0 0,-2 2 6 16,-4 3 30-16,7-7 57 0,-3 7-1 15,-4 0-20-15,7-7-5 0,-4 6 3 0,-3 1-14 16,0 0-12-16,6-3 0 0,-6 3-8 0,0 0-12 16,0 0 32-16,4 11-9 0,-4-3-9 15,0 7 22-15,-3 1-22 0,2 2-1 0,-2 5-9 16,-3 2-7-16,-1 1-3 0,3 5 21 0,-6 0 0 15,0 1-39-15,0 1-23 0,4 1-22 16,-4-2-55-16,0-2-94 0,-2-9-69 16,1 10-574-16,1-4 149 0,0-5-8 0</inkml:trace>
  <inkml:trace contextRef="#ctx0" brushRef="#br1" timeOffset="211468.49">29408 13984 877 0,'-1'-6'277'0,"1"6"-44"0,1-7-10 0,-1 7-39 0,0-5-10 0,0 5-15 0,6-4-8 0,-1 0-21 16,-5 4-17-16,16 0-18 0,-9 0-1 0,6 0-9 15,1 4-3-15,1-2-26 0,1 0-2 0,2 4-1 16,-2 0-9-16,5 0-6 0,-3 1-4 16,1 3 7-16,-4 1-13 0,-2-2-3 15,3 0 1-15,-5 2-11 0,-1-1 1 0,0-2-1 16,-2 1 16-16,-5 1-3 0,0 1-3 0,0-3-14 16,-6 0 7-16,0 1-6 0,-1-1-1 15,-6 0 1-15,0-4-14 0,-3 3 15 0,-2-2-11 16,2-3 16-16,-1-2-18 0,0 1 8 0,-3-1-8 15,4 0-3-15,-2-1 6 0,-1 1-26 16,5-1-18-16,-2 0-46 0,3 1-118 16,4-3-123-16,-4 6-222 0,5-2-210 0,5-1 56 15,0 0 120-15</inkml:trace>
  <inkml:trace contextRef="#ctx0" brushRef="#br1" timeOffset="-197474.79">27021 3035 714 0,'3'-7'243'0,"-3"7"-8"15,4-3-84-15,-4 3-12 0,0-6 6 0,0 6-32 16,1-5 28-16,-1 5-13 0,0 0-8 16,0 0-33-16,0-6 23 0,0 6-28 0,0 0 0 15,0 0-13-15,0 0 8 0,0 0-10 0,0-6-9 16,0 6-14-16,0 0-1 15,0 0-9-15,0 0-6 0,0 0 13 0,0 0-13 16,0 0-10-16,0 0 10 0,0 0-23 0,0-6 16 16,0 6-1-16,0 0 6 0,0 0 4 0,0 0 27 15,0 0-32-15,0 0 27 0,0 0 1 16,0 0-14-16,6-5-11 0,-6 5-3 0,3-3 9 16,-3 3-4-16,1-9-1 0,2 5 14 0,0-2-12 15,2 1-6-15,-3-3 1 0,5 2-8 16,-4-5-16-16,1 1 9 0,3 2 4 0,-4-5-5 15,3 1-15-15,-1-1 10 0,3 0 23 0,-6-3-22 16,4 1 14-16,-2-3-5 0,2 1-15 16,-1 1 11-16,-2-2-6 0,0-6 0 15,2 5 13-15,-3-4-3 0,1-2-22 0,-3 0 1 16,0 0 9-16,0-1 10 0,0-1-8 0,0-1 0 16,0 0 0-16,-5-4-10 0,3 5 10 15,-1-1 5-15,-3-5-10 0,1 0 21 0,2 2-21 16,-4-2 2-16,1 1-7 0,-1-1 21 0,-1 3-1 15,-1-5-10-15,2 4 0 0,-3 2-23 16,2-3 16-16,-1 1-3 0,-1-2 5 0,-1 2 18 16,1 1-26-16,-8-12 0 0,2 3 11 0,1 5 2 15,2 6-5-15,-4 0-3 0,-3-9-7 0,2 6 18 16,2 6-8-16,-8-10-3 16,3 6 21-16,4 6-8 0,-2-2-7 0,-10-9-8 15,3 4 2-15,0 5 11 0,3 3-13 0,-6-8 15 16,-3 2-10-16,-2 2-3 0,6 2-2 15,4 4 0-15,-13-5 5 0,4-2 0 0,-4 2 0 16,0 2 5-16,0 1 18 0,6-1-28 0,-5 0 3 16,-3 0 12-16,4-1-2 0,-2-2-11 0,2 2 6 15,1-1 2-15,-3 0 2 0,6 4-1 16,-6-4 1-16,2 1-4 0,-2-1 15 0,-1 1-13 16,0 0-5-16,-6 1-5 0,3-1 12 0,-3-1-4 15,2 2-18-15,-2 1 12 0,3-2 8 16,-4 2-10-16,1 0-5 0,-4 1 5 0,4-3-6 15,-1 2 11-15,1 4 6 0,-1-6-4 16,1 5-4-16,-4-3-16 0,4 1 18 0,-1 0-3 16,1 3 11-16,-4-4-18 0,3 2 15 15,-1 1-13-15,-3 0 8 0,1-1 3 0,1 3-1 16,-2-3 16-16,-2 0-3 0,3 2-12 0,-3 0 10 16,0 0-11-16,0 1-4 0,2-1-11 0,-1 2 10 15,1 0-9-15,-3 1 14 0,2 1-7 16,0 2-3-16,-3-1 8 0,2 2 0 0,9 1-2 15,2 3-1-15,-1 2 3 0,2-2 8 0,-4 2-18 16,2 0 7-16,-1 1-12 16,1 3 4-16,-2 0 9 0,1 1 4 0,1 1 1 15,1 3-16-15,-2-3 8 0,1 4 8 0,1 1-11 16,-2 0-5-16,-12 2 21 0,-1 2-16 0,3 1 1 16,-2 1-6-16,3 1 15 0,-1 2 1 15,1-2 2-15,3 1-15 0,-3 0 7 0,7 1 16 16,-2 1-5-16,2 1-1 0,-1 0-9 0,8-2-8 15,7-3 15-15,-4 1-8 0,3 2 3 16,0 1-2-16,-10 3 2 0,0 1 0 0,3 2-11 16,4-6 14-16,-7 8-11 0,-3-3 8 15,3 2-13-15,0 1 11 0,-1-1-3 0,2 1 5 16,2 1 12-16,-3 0-6 0,3 1-29 0,-2 1 17 16,6-2 4-16,-1 3-3 0,1 0 5 15,-1 1 5-15,5 0 15 0,-1 1-27 0,0 1 9 16,4-2 11-16,-3 2-23 0,2 2 10 0,-2-3-21 15,9-3 29-15,0-2-13 0,-2 8 2 16,-5 1 8-16,7-6-20 0,-3 9 13 0,0 0-6 16,4 0 3-16,-4-1 18 0,3 0-16 0,1 1-2 15,3-5 2-15,0 4 1 0,3-1 2 16,1-5 0-16,-5 10 0 0,5-6 0 0,2-6-5 16,1 4 10-16,0-2-21 0,2 1 16 15,2 1 21-15,-1-1-19 0,1 0-14 0,2 0 12 16,1-4 0-16,-1 3 10 0,1 3 3 15,3-3-18-15,0 0-3 0,3 3-2 0,1 3 4 16,0-3 17-16,2 3 2 0,4 8-16 0,4 1 3 16,0-2-3-16,0 0-2 0,2-2 10 15,5 0 3-15,-4 0-3 0,7-2 5 0,0 0-17 16,0-1 4-16,4-4 6 0,-2 1 2 0,5-1 0 16,-1 0-5-16,1-2-5 0,0 2-5 0,4-1 15 15,2-1-3-15,-2 0-12 0,5 1 15 16,2 1-10-16,-1-5 0 0,3 3 18 0,14 3 10 15,-10-3-28-15,10 4 17 0,-4 0-24 0,-5-5 14 16,9 4 19-16,-11-5-26 0,15 8 15 16,-4-5 13-16,4 0-41 0,-1 1 5 15,1 1 23-15,-1 0-15 0,4 0 5 0,1 1 5 16,-1-2-5-16,-4 0-12 0,0-1 35 16,-10-7-41-16,1 0 13 0,10 5 2 0,-5-6 0 15,8 2 9-15,-9-4-9 0,15 4 11 0,-13-4-13 16,13-1 2-16,-12-2 8 0,12 4-5 0,-8-6 8 15,1-1 7-15,1-1-17 0,0-1 4 16,4-3 3-16,-1 2 0 0,4-3 1 0,13-1-6 16,-10 2-3-16,-3-6 0 0,4 1 11 15,-2-2-3-15,-2 2 0 0,1-4 18 0,1 3-28 16,-2-6 3-16,6-3-1 0,-3 1 6 0,1-2-1 16,-1 0-12-16,4-1 7 0,15-2 3 15,-21-2 8-15,13-3 0 0,-11 2-11 0,7-2 14 16,2-4-14-16,-7 0 8 0,5-5-10 15,-3 3 2-15,-4-1-7 0,4-4 10 0,-4-2-8 16,-4 1 3-16,4-3 13 0,-6 0 0 0,-1-5-8 16,-6 2 7-16,2-5-1 0,-15 7 9 15,12-5-5-15,-6-5-18 0,3 1 11 0,-12 5 5 16,4-10-11-16,-9 9-5 0,-1-2 14 0,-1-2-4 16,-2-1-2-16,0-2 8 0,-6 1-8 15,0-1 5-15,-3-3 5 0,-1 0-7 16,-3-1-8-16,-1 1 15 0,1-2-8 0,-3-4-7 0,-7-2 21 15,3 1-16-15,-4-5 5 0,2-1 8 16,-4-1-16-16,-3 0-7 0,0-3 15 16,-2 2-8-16,-5-1 3 0,2-1-5 0,-3 1 8 15,-3 0-6-15,-4-1-7 0,1 0 15 0,-4-1-5 16,-9-10 3-16,2 1 15 0,-7 1-18 16,0 4 7-16,-7-2-17 0,1 1 2 0,-5 4 13 15,-2 0 6-15,-2 0-14 0,-4 4-7 0,-1-1-3 16,-2-2 21-16,-4 1-16 0,-5 3 8 0,-3-3 15 15,-1 3-25-15,-8 2 2 0,0-1 3 16,-6 1 8-16,-3 2-3 0,1 3 2 0,-7 0-14 16,0 1 4-16,-7 2-2 0,-2 2 17 15,-26-11-7-15,-3 2 21 0,2 4-21 16,-3-3 5-16,25 11-15 0,-27-9 5 0,3 2 25 16,-6 3-28-16,-1-1 8 0,-4 4 3 0,-1 1-18 15</inkml:trace>
  <inkml:trace contextRef="#ctx0" brushRef="#br1" timeOffset="-196802.39">21466 21 3916 0,'-75'43'-5'0,"0"3"10"0,6-3 18 0,2 4-18 0,2 1-15 15,3-1 2-15,1 0 8 0,6 5 3 0,0 2-19 16,6-2 16-16,2 4-15 0,-1 2 2 0,10 1 11 16,-2 6 7-16,2-2-5 0,3 0 0 15,4 1 18-15,0 0-8 0,1 4-8 0,4 0 11 16,5 5-20-16,-3-3-1 0,7 5 8 0,2-1-16 16,-1 1 9-16,5 0 4 0,5-12-2 15,-1 15 3-15,4-11-4 0,3 3 6 16,0 15-7-16,6 1 4 0,1 0 11 0,7-2 0 15,-4 3-14-15,8-5 14 0,2-2 10 0,0-2-13 16,5-2 3-16,1-1-21 0,4-3 16 16,-2 0-9-16,10-2 6 0,-3-1-5 0,8 0 3 15,-2-2 2-15,8-1-10 0,2 1 15 0,8-1-3 16,2 1-4-16,4-1 4 0,3-3-9 16,4-1 1-16,6-3 14 0,0-1-5 0,2-4-1 15,19 11-7-15,-11-15 5 0,1-1 8 0,28 7 2 16,-21-15 0-16,3-3-15 0,0-1 15 15,7-2-12-15,0-3 7 0,10-4 0 0,28 5 3 16,-29-8-3-16,2-2 0 0,3-3-5 0,2 0-8 16,2-7 19-16,2 0-19 0,4-2 8 15,1-3 13-15,-2-1-24 0,1 0 14 16,6-6 0-16,1-1-11 0,0-1 8 0,0-3 25 16,-1 0-19-16,2-3-12 0,29-7 17 0,-31 6-24 15,29-9 3-15,-8 0 30 0,-31 1-22 16,0-2 2-16,25-7-6 0,-4-3 17 0,-4-2-16 15,-26 4 22-15,20-10-19 0,-31 4-8 0,0-1 15 16,-2-2-10-16,21-12 17 0,-2-5-12 16,-3-3-7-16,-4 1 4 0,-4-4-12 0,-5-8 10 15,-5 0 2-15,-6-5 8 0,-25 11 0 16,18-19-10-16,-10-4-5 0,-17 10 13 0,-7-5-1 16,9-27-4-16,-16-7 17 0,-10-10 8 15,-11-9-15-15,-14 20 5 0,-14-10-11 0,-18-37 8 16,-18-2-33-16,-12-1-15 0,-43 0-164 0,-51-59-180 15,-28 27-498-15,-18-2 84 0,-34 3 120 16,-42-8 41-16</inkml:trace>
  <inkml:trace contextRef="#ctx0" brushRef="#br1" timeOffset="-177680.13">30864 12601 494 0,'0'0'209'0,"-10"-4"-24"16,10 4 45-16,-7-6-64 0,7 6-2 0,-3-2 0 15,3 2 0-15,-8-6-36 0,8 6-15 0,-3-2 7 16,3 2-15-16,0 0 0 0,0 0 7 0,0 0-9 16,0 0-14-16,0 0 34 0,0 0-10 15,0 0-31-15,11-5 0 0,-11 5-11 16,19-1-7-16,-4 1 0 0,5 0-15 0,7 0-8 16,4 1-10-16,3-1 10 0,8 0 7 15,2-1-81-15,7 1-29 0,17-2 34 0,1 2 5 16,6 2 13-16,0-1-28 0,4-1 30 0,-1 0-10 15,1-1 18-15,-7 2-28 0,6-2 28 0,-9 2-15 16,-4-1 17-16,0 0-10 0,-12 4 19 16,-11-4-19-16,-4 0 3 0,0 3-3 0,-7-3 11 15,-1 0-3-15,-7 0-18 0,-1 0 18 0,0 0-3 16,-7 1-17-16,2-1 17 0,-3 0-7 0,-3 0 0 16,-1 3-21-16,-1-1-10 0,-5-1 5 15,-4-1-7-15,11 1 9 0,-11-1 6 0,3 7-36 16,-3-7-5-16,-11 8-33 0,4-6-26 15,-9 6-51-15,1-2-259 0,-4-1-315 0,-5 2 119 16</inkml:trace>
  <inkml:trace contextRef="#ctx0" brushRef="#br1" timeOffset="-177238.14">30898 12691 775 0,'24'-2'279'0,"-3"-3"-5"0,0 4-33 0,1-2-26 16,1-1 2-16,3 1-35 0,8-4-8 16,5 6-13-16,3-2-15 0,17-1-26 0,9 4-9 0,1-6-9 15,5 6 11-15,4-1-14 0,-5 0-7 16,8 1-2-16,-2-3-26 0,0 2 5 16,-1-2-5-16,-1 3-10 0,-3-2-16 0,-1 2 21 15,1 5-36-15,-5-5 31 0,0 2-16 0,-5-2 1 16,-13 2-3-16,-9-2-8 0,-5 1 5 15,-3-1-5-15,-6 1-7 0,-4 2 12 0,-1-3-10 16,-6 1 10-16,-3-1-2 0,3 0 2 0,-4 0-5 16,-1 0-7-16,-2 0-6 0,-1 0 1 0,-9 0-22 15,15-1 17-15,-15 1-27 0,10 1 1 16,-10-1-11-16,0 0-4 0,6 2-16 0,-6-2-54 16,0 0-100-16,-17 8-739 0,4-3 117 0,3 0 67 15,-2-5 97-15,-4 0 64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12:18.17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10927 4201 627 0,'0'0'105'0,"0"0"15"15,0-10-7-15,0 10 14 0,0 0-11 16,0 0 55-16,0 0-25 0,0 0 8 0,0-7-11 16,0 7-10-16,0 0-7 0,0 0-11 0,-3-6-8 15,3 6 1-15,0 0-16 0,0 0-5 16,0 0-8-16,-7-7-7 0,7 7-13 0,-1-4 10 15,1 4-20-15,-3-5-1 0,3 5 1 16,-7-6-8-16,4 3-13 0,3 3 13 0,-7-7 20 16,1 3-25-16,-2 0-5 0,2 1-3 15,-1 2-10-15,-3-5 2 0,2 4-4 0,-2 1-3 16,-2-3 4-16,1 4-9 0,1-1 0 0,-1 2 2 16,-3-1 3-16,-2 4-3 0,2-3-12 15,1 2-1-15,-5 3 8 0,4 0-5 0,0-1-2 16,-2 3 14-16,-2 4 9 0,2-2-19 0,1 2-7 15,-1 0 13-15,-1 1-5 0,3 3-3 16,0 0 10-16,1 0-10 0,-1 1-3 0,3 1 6 16,-1-1-3-16,1 1 0 0,4-3 2 0,0 6 6 15,1-4-8-15,-2 3 0 0,5-3-3 16,-1 4 11-16,4-3-16 0,-3 1 14 0,6 2-9 16,1-3-2-16,-1 2 15 0,3 1-7 0,2-2-1 15,2 3 6-15,3-5 7 16,1 0-15-16,0-1 11 0,3 0-4 0,0-3 9 15,4 1-9-15,0-4 9 0,0 0-4 0,1-1 17 16,-1 0-9-16,3-4-20 0,-7 1 28 16,4-3-23-16,0-2 16 0,-1 0-14 0,0-2 32 15,1-2-21-15,-1 1 0 0,4-5-8 0,0-1 8 16,-4-2 7-16,4-3 1 0,0-4-16 0,-2 2 11 16,-2-3-3-16,0 0-80 0,1-4 1 15,-1 2-11-15,-3-1 29 0,0-1-6 0,-6 1 8 16,2 2 28-16,-2-5 8 0,-1 5-26 0,0-1 21 15,-4-2-5-15,-1 0-6 16,1 5 26-16,-2-2-7 0,-4 2 10 0,3-2 7 16,-3-1-2-16,-3 4-6 0,-1-3 14 0,1 3-24 15,-5-2-4-15,2 2 12 0,-1 1 0 16,-3-1 10-16,-4-1-2 0,4 5-3 0,-4-4-12 16,1 2-9-16,-1-1 17 0,0 5 6 0,1 2-6 15,-1-3-6-15,1 3-3 0,-2 2-7 0,2-2 17 16,-1 1-17-16,-2 3 13 0,5 1-6 15,-6 0 11-15,4 3-24 0,-2-3 11 0,2 3 0 16,-4 0 3-16,4 1 2 0,-2 1 12 0,-1 4-6 16,2-4-9-16,3 3 0 0,-6 0 11 15,4 0-41-15,3 0-3 0,-5 2-20 16,6-2-3-16,-2 2-21 0,1-1-9 0,0 1-21 16,3 1-74-16,0 0-90 0,0-3 13 15,4 3-530-15,-4 0 82 0,4-2 79 0</inkml:trace>
  <inkml:trace contextRef="#ctx0" brushRef="#br0" timeOffset="912.22">10681 4825 678 0,'0'0'215'0,"0"0"-97"0,0 0 7 0,0 0-15 16,0 0 13-16,0-5 54 0,0 5-11 15,0 0 5-15,0 0-32 0,0 0-11 0,0 0-11 16,0 0 1-16,0 0-41 0,0 0 7 15,0 0-17-15,0 0-18 0,0 0 9 0,0 0-14 16,0 0-3-16,0 0-3 0,0 0 3 0,3 21-13 16,-3-12-5-16,0 0 8 0,1 4-3 15,-2 6 11-15,1 0-19 0,-3 7-4 0,0 4 7 16,-1 1 7-16,0 6-4 0,-3 14 12 0,4-8-2 16,0 8-28-16,3-5 7 15,-3-10-10-15,3 0 8 0,0 2 8 0,0-6-11 0,0 2-5 16,0-3-3-16,3-4 9 0,-3 0-14 15,0-2 6-15,3-2 10 0,-3-4-6 16,3-2 3-16,-3-1-7 0,1-2 10 0,2-3 2 16,-3 3-2-16,0-5 36 0,3-1-44 0,-3 0 33 15,0 1 6-15,0-5-90 0,0 3 38 16,0-2-5-16,4-2 23 0,-4-3-10 0,0 0-5 16,0 6-18-16,0-6 10 0,0 0-7 0,0 0-29 15,0 0-30-15,0 0-44 0,0 0-125 16,0 0-72-16,4-16-433 0,-4 14 8 15,0-4 103-15</inkml:trace>
  <inkml:trace contextRef="#ctx0" brushRef="#br0" timeOffset="1310.93">10582 5259 427 0,'0'0'159'0,"0"0"-1"0,0 0-27 0,0 0-8 15,0 0 0-15,0 0-6 0,0 0-19 16,-4-6 22-16,4 6-28 0,0 0 0 15,0 0 23-15,0 0 75 0,0 0-21 0,0 0-16 16,-20 8 4-16,13-2-12 0,-7-1-11 0,-2 1-19 16,-5 2-13-16,0 1-7 0,-3-1 2 15,1 0-18-15,-2 3-4 0,1-1-11 0,-3 0-3 16,0-2 8-16,3 2-15 0,0-2-5 0,0 2 4 16,0-2-14-16,4-2-1 0,3-1 11 15,3 1-29-15,0 0-12 0,4-5 20 0,-1 2-36 16,1 1-4-16,4 0-14 0,2 0 11 15,1-1-1-15,3-3-30 0,0 0-46 0,6 8-23 16,-6-8-69-16,10 0-236 0,1 2-420 16,-1-2 95-16,0-2 82 0,4 2 85 0</inkml:trace>
  <inkml:trace contextRef="#ctx0" brushRef="#br0" timeOffset="1699.47">10739 5297 675 0,'0'0'307'0,"0"-6"-2"0,0 6-29 0,0 0-40 16,0-7-26-16,0 7-21 0,0 0-20 15,0 0-23-15,0 0-5 0,0 0 0 0,0 0-36 16,0 0 2-16,24 11-20 0,-14-5-5 0,1 2-3 16,3 0-7-16,2 0-16 0,-2 1-4 15,3 0 4-15,4 2-10 0,-2 1-5 0,-1-3 2 16,3 2-2-16,-4 0 18 0,3 1-38 16,-3-4 4-16,-3 0 4 0,0 1-14 15,3-1 3-15,-4-3-5 0,1 1-1 0,-4 0-1 16,0-2 14-16,1 1-12 0,-4-1 0 0,3 2-16 15,0-2 3-15,-3-1 5 0,0 0-25 16,-4 1 2-16,4-3-26 0,-3 3-71 0,2 2-54 16,-5-2-84-16,5-1-646 0,-3 3 132 0,-3-6 29 15,1 4 104-15</inkml:trace>
  <inkml:trace contextRef="#ctx0" brushRef="#br0" timeOffset="2913.09">13577 4245 624 0,'-4'-9'274'0,"1"8"0"0,0-6-49 16,-2 4-10-16,2-5 21 0,-3 2-34 15,5 4-20-15,-5-4 7 0,2 3-25 0,1-4-18 16,0 5-3-16,-2-4-25 0,2 2-13 0,-3-1 0 16,3 0 0-16,3 5-23 0,-7-3 10 15,7 3-44-15,-11-1 19 0,11 1-11 0,-10 8-10 16,0-5 0-16,2 5-5 0,-2 2-5 0,0 4-10 15,-1 1 2-15,-1 1-13 0,2 2 16 16,3 1-8-16,-4 3-10 0,4-2 17 0,4 2-14 16,-3 3-16-16,5 0 8 0,1 0-1 0,4 0 1 15,-1 1-6-15,3 2 6 0,1 1-3 16,7-4 0-16,-4 0-2 0,8 0-1 0,-2-4 1 16,2 0 0-16,2-3 7 0,1-3-15 15,3-5 7-15,0-2 11 0,2 0-13 0,-1-3 3 16,5-2-1-16,-2-3 6 0,-1-3 2 15,7-3-10-15,0-2 18 0,-3-5 0 0,3 1-8 16,-6-2 8-16,13-11-3 0,-3 3-2 0,-7-5 0 16,2-1 8-16,-11 3-14 0,0 2-4 15,-4-2 7-15,-1-2-5 0,-3 1 13 0,-1-4-21 16,-2 1 14-16,-1-1 2 0,-7 5-13 16,1 0 2-16,-4 0-2 0,0 0 8 15,-4 5-6-15,-2-3 14 0,-4 5-6 0,-1-3 0 0,-3 4-2 16,-6 1-3-16,-1 5-2 0,1 1 7 15,-11-2-13-15,4 5-4 0,0 4 12 16,-1 0-16-16,4 3-1 0,-7 0 4 0,0 3-5 16,4 3-2-16,0-2 17 0,0 1 1 0,0 2-29 15,5 2 13-15,-2-2 3 0,4 2 10 16,3-3-20-16,0 1-1 0,0 1 14 0,4 2-6 16,-2-3-41-16,5 1 0 0,1 0-7 0,-2-1-13 15,7-1-44-15,1 2-31 0,3-2-66 16,-3 1-171-16,3 0-495 0,3 1 119 0,0-5 55 15,1 2 72-15</inkml:trace>
  <inkml:trace contextRef="#ctx0" brushRef="#br0" timeOffset="3506.81">13844 4706 437 0,'0'0'154'0,"0"0"-3"15,0 0-26-15,0 0-15 0,0 0 3 0,0 0-11 16,0 0-22-16,0 0 9 0,0 0 14 0,-2 19-44 15,2-10-3-15,0 3-23 0,0 2 26 16,0 1-10-16,-3 5 4 0,6 6-22 16,-6 3 92-16,3 5-16 0,-3 3-7 0,3 1-10 15,0 4 17-15,-3 10-27 0,3 4-16 0,3-4-3 16,-3 3 6-16,3-12-6 0,-3-2-2 16,3-5-5-16,2 3-18 0,-5-4 17 0,3 2-7 15,0-2 0-15,1-1-33 0,-1-8 13 0,-3 0 5 16,3-2-11-16,-2-5-7 0,2-1 20 15,0-1-12-15,-3-2-3 0,3-1 5 16,1-3 28-16,-3-1 20 0,-1 3-104 0,3-6 8 16,-3 0 22-16,0-2-2 0,0 1 5 15,0-6 28-15,0 7-10 0,0-7-26 0,0 0-12 16,0 0-13-16,0 0-60 0,0 0-91 0,0 0-100 16,0 0-77-16,-8-13-425 0,8 13 108 0,-3-11 87 15</inkml:trace>
  <inkml:trace contextRef="#ctx0" brushRef="#br0" timeOffset="3837.19">13744 5367 844 0,'0'0'341'0,"-4"-8"-57"16,4 3-18-16,0 5-23 0,-3-4-25 16,3 4-34-16,-10-3-12 0,10 3-14 0,-14 3-9 15,4-3-6-15,-3 3-25 0,-2 3-13 0,-2 1 0 16,0-3-16-16,0 2-7 0,-6 3-10 16,-1-1 5-16,0 0-29 0,2 1 3 0,-1-1-17 15,-1 0 32-15,0 0-22 0,6-4-11 16,2 3 11-16,-1-2-37 0,6-2-7 0,2 3 0 15,-2-4-64-15,1 0-30 0,6 2 7 0,4-4-18 16,0 0-62-16,0 0-55 0,0 0-111 16,21-1-486-16,-8-4 46 0,-2 5 102 0,9-7 82 15</inkml:trace>
  <inkml:trace contextRef="#ctx0" brushRef="#br0" timeOffset="4147.7">14017 5286 877 0,'4'-1'290'16,"-4"1"-22"-16,0 0-32 0,6-3-21 0,-6 3-23 16,0 0-28-16,0 0-11 0,0 0-12 0,14 6-15 15,-10-2-11-15,6 4-23 0,-3 1 8 16,3-1-18-16,0 3 0 0,4 2-16 0,-1-1 8 15,2 3-7-15,1 1-21 0,-2-4 5 0,3 2-18 16,0 1-4-16,-3-4 32 0,0 3-23 16,-4-3-25-16,3-1 3 0,-2-2 7 15,-1 1-11-15,0-1-9 0,-2-1 15 0,-2 0 2 0,1 0-15 16,-1-4-25-16,-2 2-18 16,-1-1-24-16,1 1-66 0,-4-5-89 0,0 0-98 0,-4 8-535 15,-2-5 138-15,6-3 8 0,-11 5 100 16</inkml:trace>
  <inkml:trace contextRef="#ctx0" brushRef="#br0" timeOffset="5918.92">23361 4170 698 0,'-2'-11'302'16,"-1"6"-33"-16,3 5-36 0,-3-8-5 0,0 4-18 16,3 4-8-16,-1-7-31 0,-2 3-9 0,0 1-14 15,3 3-22-15,-6-8-9 0,6 8 14 16,-1-7-39-16,1 7-2 0,-10-4-3 0,10 4-11 16,-7 0-4-16,7 0-10 0,0 0-16 0,-20 8 0 15,6 0 15-15,4 1-35 0,-5 3 12 0,-1 3 3 16,2 2-13-16,-6 5-10 0,2-2 0 15,-2 3-3-15,6 1-9 0,-3 1 27 16,3 0-28-16,2 1 3 0,0 2 10 0,3 4-16 0,5-1 3 16,4-5 8-16,0 2 2 0,3 5-17 15,1-1 17-15,6-1-20 0,-2-2 0 16,5 0 25-16,4-3-30 0,0 2 36 0,3-3-19 16,0-3-7-16,1-2 3 0,4-1 5 15,2-1-8-15,4-7-8 0,-1 3 3 0,-2-5 10 16,2-5-5-16,1 1-3 0,-3-3 24 0,1-1-11 15,2-5-7-15,-3 3-1 0,3-5 19 0,0-4-1 16,2-4-10-16,6-6 1 0,-2-4 12 16,0-5-5-16,-3-3-8 0,-2 1 13 0,-2-6-18 15,-2 2 0-15,-1-2 16 0,-3-1-21 0,-4 2 23 16,-2 4-10-16,-5 6-3 0,-2-2 0 16,-4 0 3-16,-1 4 5 0,0 1 7 0,-4 1-20 15,-2-1 1-15,-2 4-1 0,-4-2-3 16,-4 1 6-16,-4 3 10 0,0 0-31 15,-9-4 3-15,-5 9 10 0,2-4-3 0,-9 7 8 16,4 0 0-16,-4 0-5 0,-2 2 8 0,7 2 2 16,-4 2-12-16,3 2 2 0,0 1 7 15,0 0-12-15,1 1-5 0,-1 1 8 0,3 4-9 16,1-2 16-16,2 0-2 0,2 0-3 0,-1 3-10 16,4 0-8-16,3 0-18 0,2 1 5 0,-1-2 16 15,2 4-29-15,1-1-2 0,2 0 3 16,4 0-29-16,1 1-30 0,2 0-52 0,1 2-132 15,0-1-93-15,2-1-507 0,1 3 172 0,-3-2 13 16,-1-2 81-16</inkml:trace>
  <inkml:trace contextRef="#ctx0" brushRef="#br0" timeOffset="6658.09">23404 4850 606 0,'0'0'238'0,"1"-4"-46"0,-1 4-2 0,0 0-16 16,0 0-34-16,0 0-4 0,0 0-16 0,0 0-10 15,0 0 1-15,0 0-1 0,0 0-18 0,10 11 2 16,-7-5-7-16,-3 2-25 16,0 0 15-16,4 5-11 0,-4 2-2 0,0 3-2 15,3 2 17-15,-3 6-20 0,1 4-3 0,-1 5-2 16,0 7 0-16,0 12-6 0,0 0 6 16,3 1-31-16,0-4 13 0,0-7-8 0,1-5 8 15,-1-3-18-15,0-1 2 0,-3 1 1 0,4-5-3 16,0-2 7-16,-1-3-14 0,-3-1 9 0,3-2 3 15,-2-3-20-15,-1-3 9 0,3 1 1 16,-3-5-74-16,0-2 17 0,0 1 42 16,0-2-21-16,0-2 100 0,0 1-6 0,3-1-17 15,-3-2-5-15,0-1 2 0,3-1 8 16,-3-4-24-16,0 0-1 0,1 4-32 0,-1-4-22 16,0 0-26-16,0 0-57 0,0 0-58 0,0 0-105 15,3-11-169-15,-3 11-384 0,0-8 64 0,-3 2 102 16</inkml:trace>
  <inkml:trace contextRef="#ctx0" brushRef="#br0" timeOffset="6982.34">23325 5401 760 0,'0'-5'230'0,"0"5"-30"0,0 0-13 0,-3-4-21 0,3 4-23 0,0 0-17 16,0 0 4-16,-16 8-40 0,5-1 12 0,-2 2 1 16,-1 0-32-16,-6 2 4 0,-1 0-4 15,-3 1 1-15,3-1-8 0,-6-2-10 0,3 3-8 16,0-3 0-16,1 1-15 0,2 0 2 0,0-2 0 15,1 0 0-15,3 1-4 0,3-4-24 16,0 2-31-16,1-3 0 0,2 1 1 16,4-3-37-16,1 1-30 0,3 1-23 0,3-4-62 15,0 0-45-15,0 0 7 0,12 0-484 0,0-3 39 16</inkml:trace>
  <inkml:trace contextRef="#ctx0" brushRef="#br0" timeOffset="7324.52">23698 5411 1023 0,'0'0'297'15,"0"0"-13"-15,0 0-61 0,0-2-16 0,0 2 6 16,0 0-29-16,0 0-28 0,0 0-10 0,7-5-28 16,-7 5-11-16,0 0 14 0,0 0-34 15,7 13-5-15,-4-9-13 0,-2 3-3 0,5 1-12 16,2 2 2-16,-2 3-4 0,1-2-16 0,0 4 7 16,4 0-5-16,-1 1 3 0,3 0-15 15,-2-2 5-15,2 1-1 0,0 2 4 0,1 0-37 16,-4-2 26-16,5 0 0 0,-4-4-5 15,-3 3-8-15,3-4 3 0,-1 2-36 0,-3 0 13 16,4-1-59-16,-5-3-21 0,-2 0-61 16,2 1-38-16,-6 0-152 0,4 0-529 0,-4-2 112 15,0-2 67-15,0-5 62 0</inkml:trace>
  <inkml:trace contextRef="#ctx0" brushRef="#br0" timeOffset="8371.33">8548 1791 826 0,'-4'-6'307'0,"1"-2"-20"0,0 2-31 15,2 2-8-15,1 4-99 0,-3-9-21 0,3 4-18 16,0 5 15-16,0-5-20 0,0 5-13 16,0 0-5-16,0 0-20 0,0 0 2 0,3 16-10 15,-3-4-16-15,1 6 19 0,1 1-31 0,-1 9 12 16,2 1 1-16,-3 7-16 15,4 3 5-15,-4 12-12 0,0-3 4 0,0-7-7 16,3 12 18-16,1 0-16 0,-4-11-20 0,3-8 16 16,-3 0-9-16,3-6-4 0,-3-1-8 15,4-2-10-15,-4-2-6 0,3-2-17 0,0-4-11 16,-3-1-46-16,1-3-12 0,2-1 35 0,1-3-12 16,-1-1-126-16,-10-5-123 0,11-2-450 15,-4-1 71-15,0 0 85 0</inkml:trace>
  <inkml:trace contextRef="#ctx0" brushRef="#br0" timeOffset="8715.68">8517 1628 678 0,'-4'-7'243'0,"4"7"5"0,4-5-30 15,-4 5-34-15,4-6-25 0,6 4 2 0,-4 1-18 16,5 1-12-16,2 0-3 0,5 1-23 16,-2 1-3-16,5 1-17 0,3 0-14 15,0 2-12-15,3 1 5 0,1 0-5 0,6 2-13 16,-7-1 5-16,7 2-15 0,-10-2 8 16,1 0-8-16,-1 2-3 0,-5-1-7 0,-1-1 7 15,-4-1-10-15,-1-1 0 0,-3 0 5 0,0 1 23 16,-7 2 11-16,-3-2-32 0,-3 2 11 15,-7 4 13-15,-3-2 8 0,-4 2-29 0,-4 1-2 16,-7-1-1-16,2 1-20 0,-2-1-15 0,1 1 8 16,3-3-36-16,0-3-11 0,4 3-35 15,2-4-131-15,5 0-87 0,-1-1-164 0,10-2-325 16,1 0 80-16,3-3 25 0</inkml:trace>
  <inkml:trace contextRef="#ctx0" brushRef="#br0" timeOffset="9170.69">9061 1796 729 0,'3'-2'261'0,"-3"2"-2"16,0-6-44-16,0 6-3 0,3-5-33 0,-3 5-10 16,0 0-13-16,0 0-12 0,4-5-34 15,-4 5 15-15,0 0-20 0,0 0-18 0,14 4-2 16,-5 0-11-16,-1 1-20 0,5 2 10 0,0 1-6 15,-1 2-11-15,1 0-9 16,7 2 8-16,-6 1-10 0,0-1-13 0,-1 3 8 0,1-1-13 16,-4 0-6-16,0-1 9 0,-2-1 2 15,-2 2-8-15,-2-4-17 0,-1 1-3 16,-3-1 5-16,0 0 5 0,-3-1 0 0,0-1-10 16,2-1 5-16,-5-3 2 0,1 2 1 0,-1-5 7 15,6-1-5-15,0 0 0 0,0 0-10 16,-13-8 15-16,9 3-5 0,4-7 1 0,1 2 4 15,5-5 10-15,-3 0-9 0,4-2-11 0,0-1 7 16,4-1-7-16,2-1 5 0,-2 2-7 16,-2 0 12-16,2 3-10 0,0 1-10 0,-1 3 10 15,-1 0 0-15,-2 2-5 0,4 1 5 16,-5 1-8-16,4 2 3 0,-2 2-16 16,-2 0-27-16,-6 3-3 0,11 3-24 0,-5 0-17 15,-3 2-59-15,2 4-38 0,-2 0-65 0,-6 4-101 16,6-1-418-16,0 1 40 0,-2 1 163 15</inkml:trace>
  <inkml:trace contextRef="#ctx0" brushRef="#br0" timeOffset="9547.24">9651 1877 913 0,'5'-6'284'0,"-2"1"8"0,0 0-28 16,-2 0 5-16,2 0-36 0,-3 0-29 0,0 5-30 0,-3-8-12 15,3 8-6-15,-7-6-23 16,7 6-31-16,-11-1 11 0,11 1-21 0,-17 7-13 16,3-4 11-16,4 2-29 0,0 5 9 0,-1-2-24 15,1 3 0-15,4-1-10 0,-2 0-6 16,5 0-7-16,-1-1-2 0,2-2-1 0,4 2-15 16,2-1 11-16,2-4-6 0,2 0 3 0,2 0-8 15,4-3 10-15,3-1-2 0,0-3 8 16,3-1-16-16,-2-2-3 0,-1 1-2 15,3-2 8-15,-7 0 5 0,2-2-6 0,-2 0 9 0,1 0 14 16,-7 0-4-16,0 1-13 0,0-3 2 16,-4 3 1-16,-3 0-6 0,0 1-3 15,-3-2 1-15,-5 3 0 0,2 0-8 0,-4 0 5 16,-1 3-8-16,-2-1 21 0,-2 3-13 0,-1 2-7 16,1 0-3-16,2 2-16 0,-7 0 24 15,6 3-42-15,-3-1-27 0,4 1-44 0,2 1 0 16,1 0-49-16,7 0-130 0,-1-1-64 0,7 0-515 15,1 0 110-15,4-3 39 0,4 1 140 16</inkml:trace>
  <inkml:trace contextRef="#ctx0" brushRef="#br0" timeOffset="9783.33">10072 1776 875 0,'0'-5'292'0,"0"-2"-18"0,0 7-31 15,-3-8-31-15,3 3-30 0,0 0 5 16,0 5 46-16,-6-8-23 0,6 8-18 0,-4-3-29 16,4 3-9-16,0 0-29 0,-21 9-7 0,11-2-13 15,-1 2-18-15,1 2-13 0,0 4-2 16,0 2-13-16,0 3-10 0,3 2-29 0,-1-1-12 16,2 4-24-16,2 1-30 0,2 1-59 0,2-1-48 15,2 0-88-15,5-2-15 0,-4-3-187 16,5-4-389-16,2-4 100 0,0-1 49 15</inkml:trace>
  <inkml:trace contextRef="#ctx0" brushRef="#br0" timeOffset="10715.75">10241 1983 829 0,'6'-12'322'0,"-3"4"-48"16,1 1 5-16,-1 1-28 0,-3 0-3 16,3 0-40-16,0 1 7 0,-3 0-26 0,0 5-15 15,1-8-23-15,2 4-18 0,-3 4 8 0,0 0-31 16,0-8-15-16,0 8-3 0,0-6-13 15,0 6-25-15,3-4-8 0,-3 4-18 16,0 0-12-16,4-4-9 0,-4 4-7 0,0 0 13 16,0 0-8-16,4-5 21 0,-4 5-13 15,7-3-13-15,-1 0 7 0,-3 0-9 0,1-4 2 0,3 1 2 16,-3-1 9-16,2-1-6 0,-3 0 0 16,1 0 23-16,-1 0-15 0,0 1 0 0,2 3 15 15,-5-2-5-15,3 1-5 0,-3 0-3 16,3 0 11-16,-3 5-16 0,1-7 10 0,-1 7 3 15,0 0-15-15,0 0 2 0,0 0-7 0,0 0 15 16,-18 9-21-16,11 0 26 16,0 0-25-16,0 5-11 0,0 0 8 0,-2-1 7 0,5 3-4 15,1-1 20-15,-1 2-26 0,0-1-2 0,4-2 2 16,0-1 3-16,0 2 10 16,5-3 8-16,1-2-18 0,-2-1-11 0,5-2 14 15,2 0-13-15,2-2-1 0,2-5 14 0,-2 0-11 16,3 0 8-16,2-5 2 0,-1-1-12 15,0 0 20-15,1-2 0 0,-2 0-5 0,-1-1 15 16,1 1-4-16,-2 1-4 0,-4 1 24 0,0 1-10 16,-2-1 9-16,1 2 19 0,-2 0-29 15,0 0 1-15,0 0 12 0,-3 1-18 0,-1 0 3 16,-3 3-15-16,10-4-3 0,-10 4 0 16,3-2 3-16,-3 2-1 0,0 0-4 15,0 0 9-15,0 10-9 0,0-10 7 0,-3 12-3 0,0-6-2 16,3 1 0-16,-3 2-5 0,2-1 10 15,1 0-7-15,0 1-8 0,0-1-8 0,1 0 15 16,2 1-30-16,0-1 20 0,3 0 0 16,2-1 3-16,-4 1-11 0,5-2 4 0,-2 2 4 15,0-2 18-15,3-1-23 0,-3-2-8 0,0 3 21 16,-1-3-2-16,-1 1 4 0,1 0 21 16,-2-2-23-16,2 1 5 0,-6-3 5 0,7 5 8 15,0-4 2-15,-7-1 8 0,4 3-13 0,-4-3 6 16,6 1 4-16,-6-1-4 0,0 0-6 15,0 0-3-15,10 0 11 0,-10 0-10 16,0 0 10-16,11-7-31 0,-8 4 26 0,1-2-13 0,2-3 3 16,4 2 9-16,-2-3-12 15,2-3 5-15,3 1 8 0,1-4-18 0,0-2 8 16,0 2 4-16,-1-3-12 0,2 0 3 0,-3 1 7 16,2-1-15-16,-3 3-6 0,-1 1 26 15,-1 2-10-15,2 2-2 0,-7 0 10 0,2 0-3 16,-2 3 0-16,2 0-5 0,-1 1 2 0,-5 0-2 15,3 0 0-15,-3 6 0 0,0-6-18 16,0 6 21-16,-7-3-18 0,7 3 20 16,0 0 8-16,0 0-8 0,-14 8-3 0,11-2-2 0,0 0-2 15,2 0-3-15,-2 1-3 0,3 1-2 16,-3-1-1-16,3 4-1 0,0 0 30 16,3 0-29-16,0-1 6 0,1 2 8 0,2 0-19 15,1 1 16-15,-3-1 8 0,6 1-13 0,-3-1-3 16,0 1 11-16,3-1-6 0,-3-1-4 15,-1 0-1-15,1 0-7 0,-4 2 12 0,-2-1 6 16,-2 2-14-16,-5 2 6 0,-7 9 18 0,-15 6-26 16,-6 1-2-16,-21 10-65 0,-3-4-32 15,-10 2-216-15,-5-3-79 0,2-1-504 0,3-4 123 16,-4-5 40-16,-7-4 101 0</inkml:trace>
  <inkml:trace contextRef="#ctx0" brushRef="#br0" timeOffset="11143.84">8370 2463 813 0,'-6'-3'320'0,"6"3"-25"0,0 0-44 16,-11-2-6-16,11 2-48 0,0 0-12 0,0 0-21 16,0 0-8-16,0 0-10 0,34 5-3 15,-7-1-20-15,15-1-11 0,5-2-4 16,21 1-21-16,11 1-8 0,20-1-2 0,8-2-5 16,2 1-6-16,7 1-7 0,7 0-18 0,3 1 13 15,1 2-21-15,-4-1 16 0,0-4 0 16,0 1-24-16,0 3-7 0,4-3 5 0,-8 0-2 15,-2-1 4-15,-8-1 3 0,-9 1-15 0,-25-1 2 16,-4 1 8-16,-9-2-2 0,-11 0 2 16,-10 2-28-16,-11 0 7 0,-5-1 11 15,-1 2-18-15,-7-1 67 0,6-1-32 0,-8 0-22 16,-2 1 35-16,-3-2-17 0,-3 2-13 0,-7 0 7 16,0 0-32-16,0 0-12 0,0 0-11 15,0 0-68-15,-21 12-240 0,8-3-601 0,-1-5 145 16,-2 0 31-16,-2 2 80 0,-6-4 63 0</inkml:trace>
  <inkml:trace contextRef="#ctx0" brushRef="#br0" timeOffset="13091.54">10346 6235 747 0,'0'0'307'16,"0"0"-18"-16,0 0-43 0,0 0-18 0,0 0-28 15,0 0-6-15,-18 15-25 0,9-6-21 16,-1 3-4-16,-5 8-24 0,-4 0-2 0,1 4-21 15,-10 10 3-15,-2 6-21 0,5-5-20 0,-5 6-5 16,2-5-5-16,2 0-19 0,2-2-25 16,3-8-10-16,4-1-25 0,0-4-32 0,3-2-66 15,4-1-74-15,0-7-41 0,3 4-589 16,1-1 100-16,1-6 46 0</inkml:trace>
  <inkml:trace contextRef="#ctx0" brushRef="#br0" timeOffset="13515.03">10147 6153 545 0,'0'0'192'15,"0"-5"-41"-15,0 5-8 0,0 0-23 0,0 0 6 16,0 0-24-16,8-2-12 0,-8 2 20 0,0 0-26 16,0 0-25-16,0 0-3 0,13 7 16 15,-13-7 0-15,7 1-11 0,0 2-4 0,-7-3 24 16,13 0-40-16,-3-3 8 0,4 2 66 0,-4-1-7 16,5-1-19-16,-2-1-2 0,4 1-15 15,0-3-5-15,0 3 9 0,-3-3-17 0,3 3-25 16,0-3 14-16,-3 2-7 0,-1 2-5 0,-3 0-10 15,1-3 2-15,-4 4 2 0,3-1 4 16,-3 1-6-16,-7 1-3 0,13 0-14 16,-13 0 17-16,10 4 13 0,-6 2 13 0,0 1 10 15,-4 4 12-15,0 2-40 0,0 0 5 0,-4 6 18 16,1 0-23-16,2 6 10 0,-2 1-15 16,-4 6-3-16,4 3-15 0,0-1-8 0,-4 15-33 15,0-6-39-15,7-3-217 0,-7 12-594 0,4-1 113 16,0-7 30-16,2-8 118 0</inkml:trace>
  <inkml:trace contextRef="#ctx0" brushRef="#br0" timeOffset="13952.09">9263 7353 711 0,'0'0'264'0,"0"0"-36"0,-1-7-11 16,1 7-25-16,0 0-15 0,0 0-24 0,0 0-14 15,0 0-9-15,-6 19-12 0,2-9-23 16,3 7-14-16,-2 7-6 0,-3 2-1 0,2 7 0 15,-2 0-7-15,-1 13-6 0,-1-6-25 0,2-2 0 16,2-2-16-16,1-1-66 16,-3 5 8-16,3-8-21 0,-2 1-102 0,2-8-90 15,-1 2-525-15,1-4 65 0,0-5 86 0</inkml:trace>
  <inkml:trace contextRef="#ctx0" brushRef="#br0" timeOffset="14278.58">9228 7294 947 0,'0'-8'302'0,"0"4"-36"0,1-3-26 16,2 0-27-16,0 4-8 15,1-5-11-15,5 2-33 0,2 1-20 0,-1 1 3 16,7-2-32-16,0 5-9 0,1-1-11 0,1 2-8 15,2 0-10-15,0 3-2 0,-1 2-10 16,1-3-1-16,3 5-12 0,-7 0-14 0,3-3-4 16,-2 4 0-16,-5 1-3 0,0-1-10 0,-5-1-5 15,-1 3-8-15,-4-2 15 0,0 5 9 16,-6-4-42-16,-4 4 2 0,-4-1-6 0,-5 1-35 16,-2 1 9-16,-2 0-3 0,0-3-13 15,-4-2 10-15,4 0 3 0,-1-1 3 0,3-2-21 16,-1-2-69-16,7-4-105 0,2 3-602 15,1-6 85-15,9 3 51 0,-11-4 115 0</inkml:trace>
  <inkml:trace contextRef="#ctx0" brushRef="#br0" timeOffset="14557.85">9851 7253 995 0,'0'-7'351'0,"0"7"-34"16,3-4-38-16,-3 4-30 0,0 0-27 15,3-6-17-15,-3 6-18 0,0 0-13 16,0 0-28-16,0 0-13 0,6 17-28 0,-2-9-3 16,-4 9-15-16,3 5 23 0,1 3-25 15,-4 10-11-15,0 5-5 0,-4 14-7 0,1 7-34 16,-4-1-23-16,4 1-36 0,-4 3-135 0,1-11-82 15,1 12-671-15,5-8 125 0,2-14 42 16,4-8 83-16</inkml:trace>
  <inkml:trace contextRef="#ctx0" brushRef="#br0" timeOffset="15230.47">13970 6348 616 0,'0'0'241'0,"13"11"-8"0,-6-7-123 16,4 6-20-16,5 2 17 16,-1 3-2-16,8 4-13 0,11 12 80 0,4 1-24 15,0 2-7-15,2 3-11 0,9 6-22 0,-2 3-3 16,1-2-21-16,-4 4-4 0,-5-13 2 15,-5 5-16-15,3-6-15 0,-3 1-2 0,-3-3 0 16,-1-1-3-16,-5-7 5 0,-6-5-2 0,-4-3-11 16,-2 0-2-16,1-4 2 0,-4 0-5 15,0-2-17-15,-2-3-3 0,1-3 5 0,-2 3-41 16,-3 0-85-16,-1-7-158 0,1 0-576 16,-4 0 102-16,0 0 46 0</inkml:trace>
  <inkml:trace contextRef="#ctx0" brushRef="#br0" timeOffset="15709.74">14486 6328 760 0,'0'0'225'0,"-11"-3"-15"16,2 1-13-16,-2 0-33 0,-3 2-8 0,-3 2-5 15,-3-2-26-15,-1 2-22 0,-6 1-14 16,-1 1 11-16,-3 0-3 0,-6 2-30 16,3-2-16-16,-3 1 18 0,2 3-17 0,5-6-14 15,2 4 11-15,1 0-3 0,0-1-3 0,5-1 1 16,3-1-6-16,1 0-17 0,5 1 12 15,-1-4-15-15,1 2-8 0,2 2 10 0,4-2-9 16,0-1-6-16,-3 1 18 0,10-2-36 0,-10 0 28 16,10 0 8-16,0 0-23 0,0 0 8 15,0 0-23-15,0 0 4 0,0 0 27 0,0 0-11 16,0 0-10-16,0 0 5 0,0 0-13 0,0 0 8 16,0 0 7-16,0 0 6 0,17 8-16 15,-14-3 11-15,-3 2-3 0,3 4 13 16,-3-1-8-16,1 6-20 0,-1 2 17 0,0 4 3 15,0 3 13-15,0 3-20 0,0 5 17 0,3 6-15 16,0 11 18-16,0 0-39 0,5 3-37 16,-4-2-96-16,6-1-117 0,3 5-528 0,1-4 64 15,2-1 98-15</inkml:trace>
  <inkml:trace contextRef="#ctx0" brushRef="#br0" timeOffset="16187.64">14800 7757 783 0,'0'0'356'0,"0"-7"-60"0,0 7-27 15,0 0-18-15,1-7-26 0,-1 7-20 0,0 0-23 0,0 0-23 16,0 18-24-16,3-5-7 0,-3-1-15 16,0 5-3-16,0 4-28 0,0 5 0 15,0 0-3-15,0 5-12 0,0 5-11 0,-3 4-18 16,3 1-33-16,-1 10-10 0,-3-8-30 0,4-10-24 15,0-1-51-15,0-4-80 0,0-8-127 16,4 6-518-16,0-5 93 0,-4 0 53 0,3-8 98 16</inkml:trace>
  <inkml:trace contextRef="#ctx0" brushRef="#br0" timeOffset="16498.22">14854 7803 773 0,'0'0'235'16,"1"-10"-33"-16,2 7-7 0,4-4-21 0,0 2-26 16,0-2-12-16,3 4-8 0,7-5-28 0,-3 5 7 15,6-1-2-15,-2 1-18 0,5-1-20 0,-2 2-19 16,0 4-1-16,3 1-4 0,-4-2 8 15,0 2-25-15,-3 2-8 0,0-2 5 0,-3 5 7 16,0-1 4-16,-4 0-16 0,1 3 2 0,-8-3-2 16,0 1-5-16,-6 2 2 15,0 0-7-15,-8 3 5 0,-5-1-8 0,1 3-23 16,-5-1 8-16,-7-2-16 0,3 1-40 0,-7-2 7 16,4-4-46-16,2 0-8 0,1-3-107 15,4 3-110-15,0-4-400 0,6 0 47 0</inkml:trace>
  <inkml:trace contextRef="#ctx0" brushRef="#br0" timeOffset="16927.18">15347 7858 908 0,'0'0'336'0,"8"-2"-32"0,-8 2-97 0,0 0-15 15,0 0-23-15,6-3-7 0,-6 3 1 16,0 0-42-16,0 0-11 0,0 0-8 0,10-2-20 16,-10 2 3-16,0 0-9 0,17 6-14 0,-10-5-3 15,3 2-8-15,1 4-5 0,-1-1-18 0,0-2 13 16,-3 1-5-16,3 5-26 0,-3-3 13 16,3 0-18-16,-3 2 13 0,0-1-20 0,-4 1-1 15,1 1 13-15,-4-2-15 0,0 2 15 0,-4 4-4 16,-2-4 9-16,-5 1 11 15,1 1-14-15,-3-1-12 0,2 2 13 0,-2-4-5 16,-1 0 12-16,3-1 6 0,1 0-3 0,0-3-5 16,3 0-10-16,0 1-1 0,-2-2 1 15,4 3-8-15,-1-6 18 0,2 5 0 0,4-6-13 16,-3 3 2-16,3-3 1 0,0 0-16 0,24 3 16 16,-4-8 23-16,18 3-31 0,20-7 2 15,4-3-9-15,9 2-16 0,22 0 12 0,2 1-6 16,1 3-37-16,0-4-31 0,-1 5-173 0,5 1-195 15,-1-4-325-15,-3 0 20 0,-4 0 90 16</inkml:trace>
  <inkml:trace contextRef="#ctx0" brushRef="#br0" timeOffset="18135.43">11532 4534 430 0,'0'0'186'16,"0"0"42"-16,0 0-23 0,0 0-36 0,0 0-56 16,0 0 12-16,0 0-38 0,0 0 15 15,0 0-2-15,0 0-18 0,0 0-5 0,14-9-11 16,-1 6-14-16,1 1-6 0,6-1-8 0,4 2 6 15,4-4 12-15,2 3-30 16,1-1 17-16,7 0-5 0,7 0-4 0,-1-1-14 16,20 0-10-16,1 0 11 0,1 1-11 0,2-1-15 15,0 1 36-15,-3 1-11 0,-3-2-15 16,-7 3-7-16,-11-2 22 0,1 2 11 0,-5 0-18 16,-5-2-16-16,-5 1 13 0,1 2-17 0,-7-1 14 15,-3 1-17-15,-1-1 26 0,-3 1-24 16,-3 0 3-16,0 0 30 0,-1 0-22 0,-2 0 0 15,-1-3-6-15,-3 3 6 0,2 3-14 0,-9-3 11 16,11 0-2-16,-11 0-6 0,10 2 11 16,-10-2-11-16,7 2 13 0,-7-2-33 0,8 4 5 15,-8-4 2-15,3 1-4 0,-3-1-14 0,3 4-30 16,-3-4-38-16,3 6-55 16,-3-6-1-16,0 0-70 0,0 6-453 0,0-6 33 15</inkml:trace>
  <inkml:trace contextRef="#ctx0" brushRef="#br0" timeOffset="18538.78">12654 4292 724 0,'0'0'266'0,"0"0"-25"0,-1-6-29 0,1 6-28 16,0 0-4-16,0 0-19 0,0 0-23 0,0 0-5 16,10 17-33-16,-3-11 15 0,1-2-5 15,-2 3-20-15,4-1-8 0,1 2-13 0,-1 0 10 16,3 0-12-16,1-2 4 0,-4 1-9 0,1 0-19 15,3-2 11-15,-5 1-3 0,2-1-2 16,-1 1-18-16,-3 2-8 0,3-5 10 0,-3 3-20 16,0-4 15-16,0 3 8 0,-1-4 0 15,-2 3 17-15,3 0 4 0,-7-4 7 0,3 4 5 16,-6 2-13-16,3-6-25 0,-11 12 18 16,-2-3-6-16,-5 3-12 0,-9 5-8 0,-14 7-21 15,-2-4-7-15,-3 4-28 0,2-1-23 0,-7-2-72 16,-1 2-182-16,5-1-578 0,2-3 122 15,11-4 14-15,3-5 122 0</inkml:trace>
  <inkml:trace contextRef="#ctx0" brushRef="#br0" timeOffset="19139.21">11758 4288 519 0,'0'0'197'0,"0"-4"-18"15,0 4 11-15,0 0-19 0,0 0-30 16,3-6-18-16,-3 6 2 0,0 0-27 0,0 0-24 16,0 0-5-16,0 0 0 0,0 0-7 15,0 0 42-15,0 0-4 0,0 0-25 0,0 0-14 16,-14 17-10-16,7-11-2 0,-3 3 25 0,1 1-20 15,-5 1 0-15,3 0-11 0,-6 1-20 0,4 2 18 16,-5-1-15-16,2-1 12 16,1-1 6-16,2 1-3 0,-1-3-16 0,4 1-12 15,-3-3 18-15,2 1-6 0,4-2-4 0,0-1-19 16,1 1 3-16,-2-3 13 0,2 2-20 16,2-2 17-16,1 0 0 0,-3 1-7 0,2-1 2 15,4-3-10-15,-7 5 0 0,7-5-2 0,-1 7-3 16,1-7 20-16,0 0 3 0,8 4-15 15,-4 1-1-15,5-4-7 0,-2 2 8 0,7 1-14 16,-4 0 6-16,3 0-8 0,-2-1 3 0,6 4 10 16,-3 0 26-16,3-2-21 0,0 1 5 15,0 2-23-15,3 2 6 0,1-2 4 16,-1 4-25-16,-2-3-23 0,3 2-62 0,-8-5-140 16,4 8-559-16,-7-2 70 0,0-1 166 15</inkml:trace>
  <inkml:trace contextRef="#ctx0" brushRef="#br0" timeOffset="26243.88">23633 4103 683 0,'3'-3'235'0,"-3"3"-2"0,0 0-13 15,0 0-35-15,0 0-11 0,0-7 8 0,0 7-29 16,0 0-20-16,2-5 8 0,-2 5-10 0,0 0 2 15,0 0-8-15,0-4-12 0,0 4-11 0,0 0-2 16,0 0-28-16,-2-8-16 0,2 8 23 16,0 0-22-16,-3-5-4 0,3 5 1 0,0 0-3 15,-3-8-2-15,0 5-13 0,3 3-8 0,-1-7-72 16,-2 4 9-16,-3-2 14 16,5 1-15-16,-5-2 34 0,3 0-6 0,-5 2-10 15,1-3-5-15,-2 2 3 0,-2 1 7 0,-2-5 8 16,3 4-18-16,-5-2 12 0,2 0 11 15,-4 1 11-15,3-2-24 0,0 1 15 0,1 0-12 16,3 0 15-16,-1 3-2 0,1-3 2 0,0 1 0 16,2 2 3-16,-1-4-11 0,2 4 8 0,-1 0-10 15,2-2-2-15,3-1 4 0,-1 4 8 16,1-2-13-16,0 1 1 0,-1-2 9 16,4-1-9-16,-3 3 17 0,0 0-20 0,3 4-3 0,-5-10 18 15,5 7 13-15,0-4-28 0,-3 2 10 16,3 1-6-16,-3-2 1 0,3-1 10 0,0 7 3 15,-4-10-3-15,4 3 6 0,-3-1-24 16,0 4 10-16,0-3 16 0,2-2-8 16,-2 0 0-16,0 1-7 0,-1-5-6 0,0 2 3 15,-2-3-5-15,2-1 7 0,-2-2-5 0,-1-1 6 16,-4-1-3-16,5 1 12 0,-4-3-12 0,2 3 10 16,1-2 3-16,1 1 0 0,-1 1-1 15,1 1-12-15,1 0 13 0,2 1 0 0,0-1-11 16,3 0 3-16,-1 5-2 0,1-3 4 0,1 1 8 15,2 1-17-15,0 1 7 0,2-1 0 16,-2 1-13-16,3-1 5 0,1 1 8 0,-1 1 3 16,-2 1 2-16,3 2-13 0,-3-1 6 0,2 1-1 15,-2 0 8-15,-1 0 18 0,1 3 5 16,-1-2-15-16,1 3 13 0,-1-3-16 16,-3 0-10-16,0 3 8 0,3-2 7 0,-3 1-12 15,0 5 4-15,-3-10-9 0,0 3 12 0,3 3-23 16,0-2 16-16,-4 2-3 0,4-2 0 15,0-2 2-15,0 1-7 0,0-1-18 0,7-2 18 16,-3 0-8-16,2-3 3 0,4 0 2 0,-2-1 3 16,2-1-8-16,3 0 11 0,4-2-6 15,-3 3 6-15,0-1 2 0,3 0-6 0,0-1-9 16,0 1 5-16,3 2 7 0,-5 0 8 16,4 2 1-16,-4-2-6 0,1 2 12 0,-1 3 1 15,1-1-26-15,1 1 24 0,-3 1-24 16,3 0 8-16,-3 3-3 0,3-2 0 0,3 3 6 15,-2-2 9-15,2 4-17 0,0-2 13 0,1 3-1 16,3 0 1-16,-1 0-13 0,5 2 10 16,-1 0 5-16,4 2-16 0,-3-2 11 0,2 2-25 15,-2 0-13-15,-1 0 4 0,1 1-2 0,-9 1-12 16,2-4-16-16,-6 0 0 0,1 2 7 16,-2-2 1-16,-4 1 10 0,0-3 18 0,-3 1 5 15,0 1 0-15,-7-2-18 0,7 1 23 16,-7-1 23-16,0 0 0 0,0 0 8 0,0 0 0 15,0 0-6-15,0 0 1 0,0 0-5 16,0 0 12-16,0 0-23 0,0 0-2 0,10 0 10 16,-10 0 0-16,11 2 5 0,-1-1 3 0,0-1 0 15,7 1-11-15,0-2 8 0,4 2-10 16,3-1 5-16,3 0-10 0,4 0 7 0,0 0 8 16,0 0 1-16,2 0-1 0,-5 0-10 0,3 4 17 15,-8-4-17-15,1 1 5 0,0 0 5 16,-3 0-7-16,-4 0-16 0,0 3 13 0,-4-4 2 15,1 3-5-15,-4-1-9 0,0 2 11 0,-6 0-4 16,0 0 10-16,0 2 0 0,-4 1 3 16,-1-1-6-16,-2 1-4 0,-1 2-9 0,0-2 24 15,-2 2-6-15,3 0 16 0,-1 1-25 16,4-1 14-16,-3 1-19 0,3 1 4 0,0-1 8 16,0 0 0-16,3 1 2 0,4 0-12 15,0 0 8-15,4 0 9 0,1 1-7 0,-1-2 0 16,3 0-7-16,2 0-14 0,2 1 21 0,-1-1 0 15,0 1-10-15,1 1 23 0,-2-3-21 16,1-1 0-16,-3 1-7 0,0 1 18 0,-4-1-24 16,0 0 16-16,1 1 0 0,-3 1 0 0,-3-2-6 15,0 2-1-15,-4 0 14 0,-1 2 8 0,-6 2-17 16,3 1-3-16,-4-3 12 16,-7 8 3-16,1-4-2 0,-5 7-13 0,2-3 15 15,-5 1-13-15,7-1-2 0,-6 0 15 0,7-3 0 16,-2 0-2-16,2 0-14 0,5-3 16 15,-1 1-10-15,5-2-5 0,-2-3 2 0,5 0 6 16,-2 0-8-16,6-1-6 0,-2-1 1 0,2 0-6 16,4-2 32-16,-1 1-11 0,2-1 7 0,-2 1-7 15,1-5 8-15,0 4-8 0,3-3-8 16,-3 0 16-16,0 3-8 0,-1-4-5 0,1 3-8 16,0-2 11-16,-3 0-1 0,-1 4 8 15,1-5 3-15,-4 4-16 0,0 0 11 0,0 1 20 16,-4 1-21-16,-2-1 1 0,-2 3 10 15,1-1-19-15,-6 2 14 0,2-2 2 0,-2 1-15 16,0-1 0-16,-1 1 23 0,4 0-10 0,-2-3 12 16,2 1-22-16,-2-1 2 0,4 0 10 15,1-1 3-15,0 1-8 0,1 0-5 0,1-4 8 16,-1 4-11-16,3-3 0 0,0 3-2 0,-1-4 5 16,4 3 5-16,0-1-5 0,0 2-5 15,0-4 0-15,-3 4 0 0,3-1 10 0,3-1 11 16,-6 2-22-16,0 0 6 0,-1-2 11 0,-2 1-11 15,1 5 12-15,-2-3-12 0,-5-1-2 16,1 3-3-16,-3-1 0 0,-3-2-3 0,0 5 13 16,0-5-20-16,-3 0 17 0,-1 1 1 0,0 0-8 15,-2-1-3-15,2 0 0 0,0-4 26 16,1 1-18-16,0-2-15 0,-1 4 35 16,7-4 9-16,0 0-14 0,1-1 5 0,-1 0-2 15,4 2 3-15,0-3 9 0,3 1 1 0,-3-1-3 16,3-1 3-16,7 0-23 0,-10 4 22 15,10-4-19-15,-11 0 17 0,11 0-8 0,-5 0 1 16,5 0 12-16,0 0-18 0,-11 0-9 0,11 0 1 16,0 0 9-16,-10 1 7 0,10-1 0 15,0 0-5-15,0 0-3 0,-15-1-7 16,15 1 4-16,0 0-1 0,-13 0 7 0,13 0-13 16,-8 0 8-16,8 0 2 0,-6-4-7 0,6 4 4 15,0 0 4-15,-10 0-11 0,10 0-8 16,0 0 11-16,0 0-5 0,-7-1 7 0,7 1 13 15,0 0-26-15,0 0 3 0,0 0-5 0,0 0 0 16,0 0-13-16,0 0-13 0,-9-2-22 16,9 2 1-16,0 0-6 0,0 0-17 0,0 0 27 15,0 0-34-15,0 0-39 0,0 0-17 0,0 0-87 16,0 0-54-16,22 0-497 0,-22 0 98 16,0 0 87-16</inkml:trace>
  <inkml:trace contextRef="#ctx0" brushRef="#br0" timeOffset="29505.65">23672 3294 734 0,'0'0'223'0,"0"0"-39"16,0 0-7-16,0 0-19 0,0 0-1 0,0 0-27 15,0 0-22-15,0 0-9 0,0 0 6 16,0 0-18-16,0 9-5 0,0-9-15 0,-5 14-3 15,2-6-5-15,0 1 2 0,-1-1-15 16,-2 3 21-16,-1 0-21 0,1 2-15 0,1-2 2 16,-5 2-5-16,4-1-5 0,-1 2-15 15,0-2-3-15,3 0 59 0,-2-2-15 0,-1 4-29 16,4-5-20-16,-1 0-41 0,1-1-46 0,-1 0-54 16,0-3-74-16,1 2-583 0,3-3 101 15,0-4 22-15</inkml:trace>
  <inkml:trace contextRef="#ctx0" brushRef="#br0" timeOffset="29794.46">23445 3310 622 0,'0'0'258'0,"-3"-6"-48"16,3 6-23-16,-3-4-3 0,3 4-20 16,0 0-23-16,0 0-6 0,3-11-9 0,3 8-24 15,2 1-7-15,-1-4-13 0,3 3-8 0,1-1 8 16,2 2-21-16,0-4 8 0,5 3-20 0,-2-3 10 16,2 3-26-16,2 2-2 0,-3-4 2 15,1 2 6-15,-5-1-21 0,4 4-3 0,-3-3-33 16,0 2-13-16,-4 1-35 0,3-3-32 15,-2 1-73-15,-1 2-13 0,-10 0 2 0,14 5-25 16,-9-4-531-16,-3 2 81 0</inkml:trace>
  <inkml:trace contextRef="#ctx0" brushRef="#br0" timeOffset="30113.07">23924 3231 883 0,'0'0'304'0,"4"-5"-17"0,-4 5-36 16,0 0-21-16,3-5-23 0,-3 5-12 16,0 0-31-16,0 0-11 0,0 0-7 0,0 0-23 15,0 0-20-15,0 0-9 0,0 0-7 0,-3 17-2 16,2-11-8-16,-2 0-13 0,3-2 0 15,-3 5-13-15,3-3 8 0,-3 1-8 0,1 2-13 16,-1-2 11-16,0 3-26 0,0-1-18 0,3 1-20 16,-3 0-6-16,2 1-22 0,-2 0-44 15,3-1-34-15,0 2-109 0,0-2-41 0,0 1-579 16,0 2 90-16,3-4 53 0,-2 0 136 16</inkml:trace>
  <inkml:trace contextRef="#ctx0" brushRef="#br0" timeOffset="30443.26">24293 3311 913 0,'4'-5'274'0,"-4"5"-23"0,3-4-5 0,-3 4-57 16,0 0 3-16,4-6-18 0,-4 6-18 16,0 0-38-16,0 0-5 0,0 0-3 0,6 0-15 15,-6 0-3-15,0 0-5 0,0 0-28 0,3 10 2 16,-3-5-10-16,0-5 13 0,0 10-8 16,0-3-9-16,0 0-4 0,-3 0 8 0,3 1-17 15,-3 1 1-15,3-1-27 0,0 0-5 0,0 1-14 16,-3-1-19-16,3 0-22 0,-1 1-47 15,1-4-124-15,-3 6-151 0,0-7-442 0,0 1 81 16,3-1 47-16</inkml:trace>
  <inkml:trace contextRef="#ctx0" brushRef="#br0" timeOffset="30674.12">24235 3286 752 0,'0'0'289'0,"3"-8"-38"0,-3 8-36 0,4-3 0 16,-1-1-20-16,-3 4-31 0,7-4-6 0,4 1-25 16,-3 2-5-16,0-2-15 0,6 2-29 15,-3-2 3-15,3 1-10 0,2 1-23 0,-1 1-28 16,1-1-39-16,2 1-110 0,3 0-64 15,-2 1-276-15,-1-1-287 0,-2 1 43 0,-1 1 129 16</inkml:trace>
  <inkml:trace contextRef="#ctx0" brushRef="#br0" timeOffset="31098.07">24583 3296 849 0,'0'0'300'0,"1"-7"-37"0,-1 7-9 16,0 0-31-16,0-5-31 0,0 5-6 0,0 0-9 15,0 0-31-15,3-6 7 0,-3 6-17 16,0 0-16-16,0 0-30 0,3-3 0 0,-3 3-3 16,8-4-13-16,-8 4-8 0,10 0-2 0,-10 0-12 15,13 0 4-15,-13 0-10 0,14 4-2 16,-7-3-14-16,0 1-12 0,3 1 8 0,-3 1-11 15,-1-1 6-15,-2 1-14 0,3 0 11 16,-3 1-18-16,-1 0 5 0,0 2 0 16,-6-1 1-16,0 0 11 0,-2 3-14 0,-4-4 0 15,-1 6 2-15,-1-2-8 0,-2-1 6 0,2 0 7 16,-2-4-18-16,3 2-2 0,3 1 2 16,-4-3 1-16,6 1 4 0,-3-2 16 0,4 2-8 15,-2-1-18-15,6-4 13 0,0 4-10 0,0-4 10 16,0 0-10-16,20 0 2 0,-6 0 8 0,6 0 5 15,4 0-7-15,0-4-21 0,4 4-21 16,2 0-20-16,-5 0-56 0,5 0-123 0,-7 4-129 16,2-3-485-16,2 2 104 0,-6-3 55 15,-1 4 91-15</inkml:trace>
  <inkml:trace contextRef="#ctx0" brushRef="#br0" timeOffset="31565.38">23986 3784 857 0,'16'0'299'0,"-16"0"-32"0,0 0-19 0,0 0-25 15,0 0-42-15,0 0-7 0,0 0-7 16,2 5-31-16,-2-5-9 0,0 7-4 0,0-7-23 16,-2 10-8-16,2-5-12 0,0 1-16 15,0-6 2-15,0 11-2 0,0-5-23 0,0-2-18 16,0 1-7-16,0 2-55 0,0-3-32 15,-3 2-57-15,6 0-47 0,-3-6-81 0,-3 9-143 16,3-6-384-16,0-3 92 0,0 7 56 16</inkml:trace>
  <inkml:trace contextRef="#ctx0" brushRef="#br0" timeOffset="31857.68">23910 3678 862 0,'-3'-7'241'0,"0"3"-34"0,3 4 16 0,-4-6-47 16,4 6-4-16,0-5-26 0,0 5-5 16,-3-4-11-16,3 4-25 0,0 0-15 0,0 0 7 15,-3-6-31-15,3 6 6 0,0 0-3 0,0 0-12 16,0 0 4-16,0 0-12 15,0 0 2-15,0 0-26 0,24 10 24 0,-14-7-18 16,0-1 2-16,4 0-12 0,2-2-11 0,-1 1 8 16,4-1 12-16,-1 0-17 0,6-1-13 0,-4 1-13 15,1 0-30-15,0-2-88 0,-2 2-17 16,-1 2-108-16,-2-1-535 0,-4-1 41 0,0 3 115 16</inkml:trace>
  <inkml:trace contextRef="#ctx0" brushRef="#br0" timeOffset="32389.56">24252 3721 575 0,'7'-3'341'0,"-7"3"-49"0,0 0 5 15,4-5-34-15,-4 5-40 0,3-4-3 0,-3 4-25 16,3-5-21-16,-3 5-13 0,0 0-15 0,0 0-21 16,4-3-15-16,-4 3 0 0,0 0-17 15,0 0-17-15,10-1 6 0,-10 1-23 0,14 1 0 16,-14-1 5-16,13 1-5 0,-6 0-18 0,0 0-8 16,0 4-15-16,0-5-3 0,-1 2-4 15,2 0-4-15,-8-2-14 0,10 5-22 16,-4-2-4-16,-2 1-15 0,3-2 4 0,-3 2 6 15,-4-4 4-15,0 7 1 0,0-2 5 0,0-5-18 16,-8 10 15-16,4-4-7 0,-2-2 7 16,1 0 16-16,-3 0-1 0,0 1-12 0,2 0 8 15,-1 0 2-15,4-2 5 0,-4 0-8 0,4 1-4 16,-5 0 20-16,5-1-11 0,3-3 19 0,-7 6 7 16,7-6 0-16,-3 4 8 15,3-4 23-15,-3 4-25 0,3-4 30 0,0 0-13 0,6 8-2 16,-6-8 10-16,7 3-13 0,2-2-3 15,-4 4 6-15,1-4 2 0,-2 2-17 16,3 1 4-16,-1 0 1 0,2 0-6 0,-2 0-5 16,-2 3 11-16,2 0 4 0,-2 0 1 0,-1 2-13 15,1-1 10-15,-8 0-13 0,4 1 11 0,-7 2 14 16,-1 3-27-16,-11-3 0 0,-1 3 2 16,-11-2-36-16,-17 9-89 0,-7-7-259 0,-6 1-491 15,-8-5 74-15,-5-3 90 0,-9-7 69 0</inkml:trace>
  <inkml:trace contextRef="#ctx0" brushRef="#br0" timeOffset="63005.41">7645 4291 596 0,'0'0'207'0,"0"0"8"0,0-6-51 0,0 6-8 15,0 0 3-15,0 0-23 0,6-4 2 16,-6 4-3-16,0 0-24 0,15 3-24 0,-5-3 2 16,4 1-12-16,6 0 13 0,7 4-32 0,4-3 14 15,11 1-13-15,20 4 5 0,5-4-5 0,2 2 10 16,5 1-5-16,19 2-23 0,-1 1-18 16,-13-2 28-16,13-2 8 0,1 3-13 0,-1 1 0 15,0 3-5-15,-6-1 10 0,-15-1-17 0,15 4-6 16,-18-4-3-16,1-1-17 0,-5 0 20 15,-5 0-18-15,-11-2 6 0,-8 0 4 0,-9-1 1 16,-3-2 2-16,-4 1 0 0,-3-2-16 0,-2 2 1 16,-4-4 2-16,-2 0 21 0,-3 1-28 0,-3 2-6 15,-3-3-2-15,-4-1 0 16,0 7-26-16,0-7-20 0,0 0-21 0,-14 6-61 16,10-3-79-16,-12-2-172 0,8-1-425 0,1 0 79 15,7 0 80-15</inkml:trace>
  <inkml:trace contextRef="#ctx0" brushRef="#br0" timeOffset="63295.03">9318 4293 703 0,'0'0'287'16,"0"0"-36"-16,0 0-16 0,0 0-7 0,0 0-38 15,0 0-11-15,6 17-20 0,-2-10-21 16,5-3 13-16,-2 6-41 0,7 0-10 0,-4-1 2 16,4 0-12-16,-1 2-6 0,2-2 3 0,-2 0-23 15,4 3 8-15,-6-3-6 0,2 0 11 16,-2 1-23-16,-1-2 0 0,0 2-8 0,0-3-21 16,-3 1 14-16,-4 2-3 0,-6-2-6 0,-1 5 42 15,-9 1-34-15,-8 6-4 0,-13 7-4 16,-7-1-1-16,-3 1-35 0,-5 1-24 15,-9-6-32-15,-17 7-102 0,-4-1-117 0,1 1-607 16,-7-10 94-16,-4 2 65 0,-4-7 102 0</inkml:trace>
  <inkml:trace contextRef="#ctx0" brushRef="#br0" timeOffset="63974">7159 3710 1026 0,'-3'-6'287'0,"0"3"-80"0,-1-2-18 0,4 5 11 0,-3-7-31 16,3 7-31-16,-3-4-15 0,3 4-10 0,0 0-13 15,0 0 2-15,-10 10-23 0,6-2 6 0,1 3-21 16,2 4 0-16,-2 2-21 0,0 1-4 16,2 3-4-16,1 0 1 0,0 1-38 0,1 0-6 15,2-2-7-15,0 2 2 0,-2-5 0 16,6 0 3-16,-1-1-6 0,1-5-9 0,3-1-3 15,1-5 15-15,-1-2 3 0,7-3-1 16,-4 0 29-16,5-5-18 0,2-2-7 0,1-6-9 16,-4 2 27-16,3-3 17 0,1 2-3 0,-7-1 11 15,3 3 8-15,-4 0-14 0,-2 2 6 0,-1 1 3 16,-3 0 7-16,2 3-23 0,-1-3 0 16,-1 2-13-16,-1 2 0 0,-3-1-2 0,4 2-3 15,-7 2 3-15,0 0-1 0,0 0 9 16,14 7-11-16,-10-1-3 0,-1-2 14 15,0 4-14-15,1 1 6 0,3-2 7 0,0-1-12 16,-1 2 5-16,4-4-3 0,2 0 0 0,1-1 3 16,4-5-1-16,0 1-7 0,4-5 3 0,3-2-3 15,3 0 5-15,-4-6-8 0,1 3-2 16,-3-5 3-16,-1 0 12 0,-2 3-13 0,-5-6 3 16,1 2 5-16,-4-1-5 0,-6 1 21 0,-1 2-16 15,1 1 5-15,-8-2-12 0,0-1-3 16,-2 3 2-16,-4 0-7 0,-1 3 0 0,-2 1-1 15,-1 3-9-15,-3 0 15 0,4 3-23 0,-2 0-1 16,2 4-12-16,2 4-40 0,-2-3 1 0,3 7-25 16,2-4-64-16,2 4-35 15,-1 2-109-15,7-2-470 0,4-1 74 0,3 0 61 16</inkml:trace>
  <inkml:trace contextRef="#ctx0" brushRef="#br0" timeOffset="64287.84">8059 3718 714 0,'4'-1'284'0,"-4"1"-5"0,0 0-36 0,0 0-5 16,0 0-26-16,0 0-37 0,0 0-17 15,0 0-14-15,-18-6-11 0,18 6-21 0,-17 2-9 16,3 2-6-16,4-1-18 0,-7 3-4 16,3 2-9-16,0-3 3 0,4 2 11 0,-3 3-40 15,2-2 7-15,4 3 4 0,1-5-23 16,0 1-8-16,5 0-2 0,1-2 3 0,0-1 2 15,7 1-5-15,-1-3-8 0,5 0 3 0,3-4 0 16,3 0 2-16,3-3-7 0,-2 1 7 16,1-3 0-16,2-2-10 0,-7 1-2 0,3 0 5 15,-3 1-6-15,0-2 16 0,-1 0-13 0,-2 4 0 16,-5-2-5-16,1 1-2 0,-3-1-14 16,-1 2-30-16,0 2-35 0,-3 3 1 0,-7-8-4 15,7 8-80-15,-13 2-41 0,13-2-43 16,-18 5-113-16,8-1-417 0,4 1 51 0,-5 2 89 15</inkml:trace>
  <inkml:trace contextRef="#ctx0" brushRef="#br0" timeOffset="64607.32">8230 3670 588 0,'14'-7'236'16,"-4"-3"12"-16,0 7-20 0,0-4-26 15,0 2-5-15,-6 3-41 0,2 0-10 0,-2-3-8 16,-4 5-7-16,11-1-16 0,-11 1-18 0,13 3 3 15,-7 1-8-15,2 0-25 0,-4 3 10 16,2 3-18-16,-3 1-11 0,1 0-4 0,-1 3 9 16,-3-3-12-16,3 3 3 0,-3-2-16 15,0 1 21-15,0-1-16 0,0-2-15 0,0 1-3 16,0-2-4-16,0-4 9 0,0 2 8 16,0-2 3-16,0-5-16 0,0 0 1 0,0 0 9 15,0 0-22-15,0 0 17 0,0 0 8 0,4-25-15 16,0 16 23-16,-1-4-31 0,0 1 31 15,1 1-10-15,2-2-19 0,-2-1 14 0,3 3-11 16,-3 2-10-16,2 1 13 0,-3-1 7 0,1 2-20 16,2 0-5-16,-2 4 0 0,0-4-13 15,-1 3-13-15,-3 4-12 0,10-1-11 0,-10 1-28 16,0 0-41-16,18 4-74 0,-12-1-51 16,-5 2-589-16,5-2 82 0,-2 3 84 0</inkml:trace>
  <inkml:trace contextRef="#ctx0" brushRef="#br0" timeOffset="64813.8">8671 3464 698 0,'1'-3'292'0,"2"1"-18"0,0-3-36 0,-3 5-18 16,0 0-28-16,3-4-13 0,-3 4-20 16,0 0-26-16,0 0-10 0,7 13-15 0,-7-6-4 15,0 7-6-15,3-3-29 0,-3 7 15 16,0 3-2-16,-3-2-25 0,3 6-19 15,-4-1-48-15,4 1-21 0,-3-1-46 0,0-4-28 16,3-3 5-16,0-3-102 0,3-3-59 0,0 1-517 16,1-6 46-16,3-2 123 0</inkml:trace>
  <inkml:trace contextRef="#ctx0" brushRef="#br0" timeOffset="65129.76">8974 3525 844 0,'5'-5'366'0,"-2"-1"-43"16,-2 3-34-16,-1 3-20 0,6-7-21 0,-6 7-38 15,0 0 0-15,-3-4-39 16,3 4-22-16,0 0-19 0,0 0-12 0,-25 4 0 0,12 1-26 16,-1 0 0-16,-3 6-2 0,0-2-11 15,-1 3-28-15,2 1-5 0,-5-1-5 16,5 1-13-16,4-4 16 0,-1 1-34 0,3 0 21 16,0-3-18-16,3 0 2 0,0 0 0 0,4-2 11 15,0 2 18-15,3-2 9 0,0-5-35 16,6 10 3-16,1-4 15 0,-1-2-11 0,1 1-27 15,4 0 12-15,-1-1 13 0,0-1-21 0,1 2 21 16,-1-2 0-16,-1 2 13 0,3-2-18 16,-2 3-15-16,0-3-6 0,1 2-35 0,1 2-8 15,-1-4-46-15,-4 4-70 0,3 0-55 0,-3 1-712 16,3-4 84-16,-6 3 59 16,2-1 133-16,-2-2 85 0</inkml:trace>
  <inkml:trace contextRef="#ctx0" brushRef="#br0" timeOffset="65269.48">9217 3560 1046 0,'0'0'310'0,"0"0"-18"0,0 0-31 16,0 0-43-16,4 15-9 0,-7-2-11 0,2 8-37 16,-5 4-25-16,2 8-57 0,-8 21-880 15,0 1 58-15,-4 0 62 0,-2-1 72 0</inkml:trace>
  <inkml:trace contextRef="#ctx0" brushRef="#br0" timeOffset="67179.53">9150 2983 481 0,'0'5'192'16,"0"-5"-16"-16,2 4-35 0,-2-4 23 0,0 0-10 16,1 8-9-16,-1-8 6 0,0 0-23 15,3 2-5-15,-3-2-13 0,0 0 11 0,0 0-9 16,7 2-30-16,-7-2-15 0,0 0 20 15,14-2-18-15,-1 0 13 0,1 2-23 0,3-5-6 16,10 1-78-16,1 1-11 0,13-2 8 16,-3 0 5-16,20-2 13 0,4 2-6 0,2 0 1 15,-2 2 2-15,0-2 5 0,2 2 6 0,-2-2-14 16,3 1 11-16,-1 2 3 0,-9 2-1 16,10 0-12-16,4 0 10 0,2 2 7 0,5 1 3 15,3-1-12-15,-1 2 2 0,1 0 17 0,9 5-17 16,-9-1 10-16,13 2 6 0,-20-3-22 15,20 7 9-15,1-3 2 0,2 4 2 0,1 1-2 16,0 1 0-16,3 0 0 0,-6 5-5 16,2-3 10-16,0 1 3 0,1 4-3 0,0 2 13 15,7-1-26-15,-1 3 6 0,0 0 15 16,-1 2-8-16,-6-3 2 0,-3-1-12 0,-3 5-13 16,-10-4 16-16,6 4-1 0,-10-2 8 0,1 1 11 15,-5-3-1-15,-3 4 3 0,-13-11 0 16,-3 2 0-16,-2 2-13 0,-8-6 10 0,2 2-17 15,-13-2 17-15,-4-4 6 0,-6-3-9 0,-4 0 17 16,0-3-9-16,-4 1-30 0,2-1 35 16,-5 0-2-16,0-4-17 0,0 2 17 0,-3-3 25 15,-3 1-7-15,2-1 10 0,-3 2-20 0,-3-5-8 16,8 2 26-16,-8-2-16 0,0 0-5 16,0 0 0-16,0 0 6 0,0 0 7 15,0 0-13-15,0 0-5 0,0 0-28 0,0 0-23 16,0 0-8-16,0 0-56 0,0 0-100 0,-34-7-213 15,30 7-388-15,4 0 73 0,-4-6 88 16</inkml:trace>
  <inkml:trace contextRef="#ctx0" brushRef="#br0" timeOffset="67466.24">13508 3520 954 0,'-4'-3'290'0,"4"3"-42"0,0 0-20 0,0 0-21 15,0 0-15-15,0 0-28 0,0 0-8 0,-3 17-23 16,3-9-15-16,0 2-6 0,3 5 1 16,-3-1-34-16,0 1 6 0,4 3-6 0,-3 2-12 15,2-3-11-15,0 2 8 0,0-1-8 0,-2-2-10 16,2 1 0-16,0-2 1 0,0 0-6 15,0-3 5-15,2 0 15 0,-5-3-17 0,3-4 71 16,1 6-31-16,-4-7-7 0,0 3-87 0,-4-1-26 16,-13 2 26-16,-8 1-16 15,-33 3-23-15,-26 9-35 0,-19 4-123 0,-34 8-666 16,-20 1 66-16,-18-5 101 0,-9-7 92 0</inkml:trace>
  <inkml:trace contextRef="#ctx0" brushRef="#br0" timeOffset="93165.42">11159 9033 532 0,'0'0'197'0,"0"-7"-2"0,0 7-75 16,0-4-23-16,3 0 16 0,-3 4-8 0,0-8-5 16,0 8-19-16,0 0-4 15,0-9-20-15,0 9-4 0,0-4 19 0,0 4-3 16,0-4-15-16,0 4 66 0,0 0 0 0,0-10-12 16,0 10 7-16,0-7-5 0,0 7 0 15,-3-1-28-15,3 1 8 0,-6-7-34 0,6 7 0 16,-10 0 6-16,3 0-21 0,7 0 13 0,-24 0-29 15,10 1 14-15,-3 5-9 0,-4 2-2 0,-3 2 8 16,-4 4-15-16,2 3-6 16,-1 0-2-16,2 0 0 0,-2 3-6 0,-3 10 9 15,8-6-11-15,3 0 5 0,4-2-5 0,5 0 5 0,4 3-2 16,2-1 0-16,4-5-6 16,4 6-2-16,2 0-12 0,4 1-19 0,5-1-18 0,4-1-33 15,2-1-43-15,4-6-44 0,2 1-13 16,0-1-35-16,-4-3-65 0,5-3-442 0,-4-3 30 15,1 1 69-15</inkml:trace>
  <inkml:trace contextRef="#ctx0" brushRef="#br0" timeOffset="93543.4">11593 9251 767 0,'0'-7'300'0,"0"3"-1"16,0-3-38-16,0 7 6 0,-3-7-55 15,-1 5-2-15,1-4-33 0,3 6-21 0,-10-3-23 16,4-1 8-16,-2 3-36 0,8 1-3 16,-17 1-2-16,4 0-16 0,2 3-12 0,1-1-18 15,-1 4 5-15,-2 0-1 0,3 3-11 0,-1-2 11 16,1 6-35-16,1-4 11 0,1-2-21 16,5 2 20-16,-1-2-20 0,1 3 5 0,0-1 7 15,6-4-10-15,-3 1 1 0,4 1-6 0,5-2-5 16,-1-4 8-16,2 3-13 0,3-4 8 15,-2 0-13-15,2-2 10 0,1-5-3 16,-3 5 1-16,6-6 2 0,-4-1-5 0,0-1 8 0,-2 1-8 16,2-3 10-16,-6-2 15 15,1 2-19-15,-5 3-4 0,0-5 1 0,-3 2 9 16,-3 3-19-16,0-3 22 0,-1 3-20 0,-6 0 8 16,6 0-19-16,-6 1 1 0,4 3-31 15,-2 0-3-15,1 4-23 0,7 0-66 0,-13 0-41 16,13 0-74-16,-7 7-405 0,7 0-143 0,0-2 76 15,4 1 116-15</inkml:trace>
  <inkml:trace contextRef="#ctx0" brushRef="#br0" timeOffset="93917.51">11878 9256 714 0,'0'0'266'0,"6"-3"-31"15,-6 3-17-15,0 0-34 0,0 0-12 0,0 0-21 16,0 0-23-16,0 0-3 0,0 0-10 16,0 0-10-16,0 0-25 0,0 13-4 0,0-13-19 15,0 0-24-15,0 8-2 0,0-8 2 0,0 0-10 16,0 2 5-16,0-2 8 0,0 0-5 16,0 0-8-16,0 0-3 0,14-8 1 0,-4 5 12 15,-3-4 13-15,3 0-10 0,-3 5 2 0,0-4-2 16,0 0-8-16,0 2 11 0,-1-3-11 15,2 6 0-15,-2-2-10 0,-2-1 2 16,2 2 1-16,-6 2-8 0,7-4 5 0,0 3-13 16,-7 1 0-16,10 0 10 0,-10 0-12 0,11 5 12 15,-5-3-17-15,1 2-4 0,-3-1 9 16,3 4 0-16,-1-2-6 0,1 2 16 0,0 0-3 16,0 2-30-16,-1-1 4 0,1 0-27 0,-4 3-3 15,5-1-72-15,-1-1-51 0,-4-4-141 16,7 3-473-16,-3-2 53 0,3-3 47 15</inkml:trace>
  <inkml:trace contextRef="#ctx0" brushRef="#br0" timeOffset="94137.11">12417 8935 724 0,'3'-7'281'0,"-3"7"-32"16,0 0-24-16,0-3-25 0,0 3-21 15,0 0-20-15,0 0-19 0,0 0-14 0,-3 24-19 16,3-13-2-16,-3 5 0 0,0 8-8 0,-1 2-27 16,-2 6 9-16,2 1-28 0,-3 1 8 15,0 2-33-15,-2 14-37 0,-2-3-60 0,1-2-29 16,3-5-49-16,0-9-81 0,0-11-103 16,3 4-417-16,4-6 123 0,-3-4 18 15</inkml:trace>
  <inkml:trace contextRef="#ctx0" brushRef="#br0" timeOffset="94498.1">12390 9408 555 0,'3'-15'238'0,"1"-2"-77"0,0 9 77 16,2 1 21-16,-6-3-31 0,1 6-21 0,-1-2-15 15,3-2-15-15,-3 3-8 0,0 2-8 16,0 3-13-16,3-7-27 0,-3 1-1 0,0 6 10 16,0-5-40-16,0 5-6 0,3-6-9 0,-3 6-22 15,4-2 6-15,-4 2-2 16,7-5-19-16,-7 5 8 0,10-1-10 0,-10 1-8 15,17 0-2-15,-7 0 2 0,0 0-13 0,1-2 1 16,3-2-9-16,-1 0 3 0,1 2 8 16,-1-4-5-16,2 0-5 0,-2 3-3 0,1-5 8 15,-4 1-6-15,0 0 9 0,1 3 4 0,-5-3-2 16,1 0 16-16,0 5-22 0,-4-4 11 0,0 3 8 16,2-4-18-16,-5 7-18 0,0-7 23 15,0 7-8-15,0 0-10 0,-8-7 13 0,8 7-18 16,0 0 7-16,-20 6 8 0,12-5-2 0,-1 6 2 15,-1 3-7-15,-4-3-6 0,4 3-10 16,0 4 13-16,-1-3-17 0,1 4-12 0,3 3-22 16,1-4-10-16,5 3-24 0,1-5-38 0,1 3-58 15,5 0-39-15,-3-6-139 16,4 1-496-16,3-1 113 0,1-2 28 0,-1-1 120 16</inkml:trace>
  <inkml:trace contextRef="#ctx0" brushRef="#br0" timeOffset="94683.36">12798 9261 798 0,'0'0'300'0,"3"-4"-27"0,-3 4-29 0,3-6-29 16,-3 6-13-16,0 0-15 0,4-1-18 16,-4 1-21-16,0 0-15 0,0 0-15 0,23 8-21 15,-16-4 6-15,0 2-14 0,3 1-7 0,1-1-13 16,2 0-2-16,1 4-6 0,-4 0-51 15,3 1-22-15,1-3-14 0,0 3-63 0,-4 1-78 16,1-3-71-16,-2 1-151 0,2-3-433 0,-1 0 108 16,-3-4 59-16</inkml:trace>
  <inkml:trace contextRef="#ctx0" brushRef="#br0" timeOffset="94856.31">13108 9261 757 0,'-3'-5'228'0,"-1"0"-18"0,4 5-26 15,-10-1-28-15,3 0 3 16,7 1-18-16,-21 4-26 0,8 3 3 0,-4 1-24 16,0 6-30-16,-4-2-5 0,0 6-89 0,-2 3-63 15,2-10-122-15,-9 20-509 0,5-6 51 16</inkml:trace>
  <inkml:trace contextRef="#ctx0" brushRef="#br0" timeOffset="95190.32">13275 8875 819 0,'4'-6'294'0,"-4"6"-33"16,0 0-41-16,0 0-18 0,0 0-25 15,0 0-16-15,0 0-7 0,7 14-24 0,-7-4-9 16,0 3-14-16,-1 3-25 0,-2 3 8 0,0 5-3 16,-1-2-8-16,-2 6-17 0,-1 1 4 15,0 2 1-15,3 2-16 0,-5-1-10 0,5-4-3 16,-2 1 1-16,2-1-1 0,0-2-2 16,4 1 0-16,-3-4-13 0,6 2 0 0,-3-4-5 15,4-2-11-15,0-2-9 0,2 0-11 16,1-5-2-16,3 1-37 0,1-3-114 0,2-10-103 15,4 8-606-15,0-8 125 0,0 0 61 16,0-2 93-16</inkml:trace>
  <inkml:trace contextRef="#ctx0" brushRef="#br0" timeOffset="95360.01">13275 9197 714 0,'0'0'207'0,"0"0"52"0,0 0-24 16,0 0-20-16,0 0-26 0,0 0-7 0,44-4-31 15,-13 1-15-15,11 3-59 0,2-5-70 0,21-2-201 16,7 5-538-16,-4 0 48 0,0-3 93 16</inkml:trace>
  <inkml:trace contextRef="#ctx0" brushRef="#br0" timeOffset="96527.37">12076 9932 693 0,'0'-10'243'0,"-1"1"1"0,1 2-9 0,-3 0-20 0,0-1-18 16,3 0-18-16,-3 1-15 0,-1-1-21 0,1 5-27 15,-5-3-14-15,2 5-17 16,-4 0-1-16,-1 1-12 0,-2 1-13 0,-1 7-16 15,-3 0-5-15,-1 1-15 0,2 2 0 0,-1 3-23 16,3 2-5-16,0-2-5 0,4-1-21 16,3 1 14-16,1-3-7 0,2 3 9 0,4-3-8 15,0-1 0-15,4 1 13 0,2-2-3 0,-2 0 0 16,5-5 6-16,-1 3 1 0,2 0 6 16,0 0 8-16,1-3-10 0,-1 3 14 0,3-2-1 15,-5-3 6-15,2 3-22 0,0 0 13 0,0-4 10 16,-3 6-13-16,-3-7 0 0,2 7 5 0,-3-4-4 15,-2 4 6-15,-2-1 11 0,-2 2-7 16,-4 1 2-16,-3 1 12 0,-10 5-22 0,-4 2-11 16,-4 0 14-16,0-2 7 0,-2-4-16 15,2 4 16-15,5-5 5 0,-1-3-23 16,0 3 8-16,7-4 0 0,0-4 2 0,3 0 3 16,0 1-1-16,5-3-12 0,2-5 0 0,7 5-7 15,0-8-9-15,3-1 6 0,7 0 8 16,3-1-24-16,5-4 5 0,3 4-12 0,2-5-18 15,4 5-21-15,1-5-33 0,3 7-48 0,-1-4 27 16,1-1-137-16,0 4 48 0,-4 3 15 0,1 2-5 16,-4-2 52-16,3 1 20 0,-7 0-11 15,1 3 24-15,-3-3 64 0,1 3 38 16,-4-3 89-16,-2 4 42 0,-3 1-23 0,1-3 40 16,-1 1 16-16,-1-2 15 0,-1 3-15 15,-1 1-15-15,-7 0 4 0,10-2-9 0,-10 2-26 16,11-3 12-16,-11 3-9 0,9 0-27 0,-9 0 9 15,0 0-24-15,7-2-7 0,-7 2 0 16,0 0-8-16,7 8 0 0,-4-2-15 0,-3-2 10 16,0 3 0-16,0 7-8 0,0-3-10 0,0 3-18 15,4-3-10-15,-4 7 0 0,1-1-11 0,2-2-22 16,0 2-11-16,4-2 1 0,-1-4-19 16,1 2 16-16,4-4 23 0,2-3 5 15,-2-2-8-15,2-2-7 0,0-2 20 0,-1-2 23 0,4 0 0 16,1-4 16-16,-3-1 7 15,0 2 20-15,-1-1 6 0,-2-1 25 0,-1 2-50 16,-3 0 19-16,2-2-4 0,-1 7 2 0,-4-2 5 16,2-4-5-16,0 6-5 0,-6 0-15 15,7-5 4-15,-2 1-9 0,-5 4-13 0,9-1-6 16,-9 1 24-16,0 0-14 0,0 0-1 0,10 8 9 16,-6-6-15-16,-1 4 0 0,1-4-15 15,0 5-10-15,2 0 4 0,-2-4 6 0,5 3-8 16,-5-4 36-16,7 0-15 0,-1 1-14 0,-1-3 14 15,3-5 0-15,1 4-14 0,4-6 9 0,-4-3-1 16,2 2 13-16,-5-2 1 0,3-4 7 16,-2 6 12-16,-1-4-12 0,-1-1-13 15,-1 4 18-15,-4 1-12 0,2 0-9 0,-3-3 16 16,1 3 0-16,-1 0-21 0,-3 0 9 16,3 1-19-16,-3 7-3 0,-6-8-22 0,3 8 0 15,3 0-19-15,0 0-17 0,-14 0-10 0,14 0-67 16,-14 10-29-16,7-5-58 0,4 5-412 15,0-3-105-15,0-1 95 0</inkml:trace>
  <inkml:trace contextRef="#ctx0" brushRef="#br0" timeOffset="96715.88">12947 10113 696 0,'7'-5'248'0,"-7"5"-18"0,4-1-12 16,-4 1-41-16,0 0-21 0,6-4 8 0,-6 4-16 15,0 0 3-15,0 0-31 0,0 0-12 16,10 10-16-16,-10-5-20 0,1 3 20 0,2 0-41 16,-3 2-56-16,4 4-3 0,-8 2-2 0,4 1-49 15,0-1-82-15,-3-1-107 0,3-1-533 0,0 0 108 16,0-3 59-16</inkml:trace>
  <inkml:trace contextRef="#ctx0" brushRef="#br0" timeOffset="96898.02">13044 9899 947 0,'-2'-8'294'0,"2"8"-33"16,0 0-64-16,0 0-28 0,0 0-44 15,0 0-68-15,0 0-103 0,0 0-136 0,2 16-560 16,1-8 109-16</inkml:trace>
  <inkml:trace contextRef="#ctx0" brushRef="#br0" timeOffset="97101.3">13316 9758 806 0,'0'0'248'16,"0"-5"-43"-16,0 5-16 0,0 0-15 0,0 0-28 15,0 0-18-15,0 16-7 0,0-2-11 16,-3 3-21-16,-1 5 16 0,1 3-20 0,-7 4-21 16,-1 19-8-16,1 0-46 0,0-1-46 0,-4 8-117 15,-2-4-37-15,1 0-547 16,2-2 15-16,4-13 126 0</inkml:trace>
  <inkml:trace contextRef="#ctx0" brushRef="#br0" timeOffset="97292.22">13220 10118 952 0,'0'0'284'16,"0"-9"-28"-16,0 9-49 0,1-3-12 0,-1 3-19 15,7-5-9-15,-7 5-16 0,0 0-41 0,23 7-23 16,-9-6-62-16,0 6-68 15,3-1-65-15,0-2-48 0,0 3-120 0,0-2-474 16,0 0 95-16,4 1 45 0</inkml:trace>
  <inkml:trace contextRef="#ctx0" brushRef="#br0" timeOffset="98733.73">13641 10082 596 0,'4'-8'246'16,"-4"-1"-36"-16,3 0 74 0,0 0-23 15,-3 0 10-15,0 3-38 0,0-1-23 0,0 0-13 16,0-3-5-16,-3 3-31 0,0 0-10 0,-1 3-13 15,1-3-35-15,-3 5-1 0,1-3 6 16,-2 4-34-16,7 1 3 0,-16 1-8 0,5-1-15 16,-2 8-1-16,0 1-9 0,-1 1-13 15,4 5 15-15,-2-1-18 0,0 4-3 0,2 0-2 16,2 2-10-16,4 0-2 0,1-2 9 16,3-1-12-16,0-2-6 0,3 3 1 0,1-3-1 15,3-5-4-15,0 2 12 0,6-1-10 0,1-7 13 16,-3 1-3-16,6-5-10 0,-1-2-2 15,5-4-1-15,-1-3 8 0,8-6-10 0,-4-3 2 16,10-8 16-16,-3-5-3 0,-1-1-4 0,-2 1 9 16,-4-6 11-16,-6 11-1 15,-2 0-2-15,-3 2-2 0,-2 2-9 0,-1 5 27 16,-3 0 9-16,1 5-19 0,-2-1-11 0,-3 2 7 0,1 4-15 16,2-1-2-16,-3 1 7 15,-3 4 1-15,0 3-11 0,0 0-10 0,0 0 2 16,-6 25 1-16,2-7 7 0,-2 5-5 0,0-3-3 15,1 8 3-15,-1-1-7 0,2 0-6 16,-3 6-8-16,1 1-4 0,3-2-1 0,-2-6 6 16,2-1 2-16,3-1-13 0,-3-6 8 0,3 2-10 15,0-7 12-15,0 4-4 0,3-9 2 0,0 2 15 16,2-3-2-16,-2-1 7 0,3-4 8 16,1-2 8-16,-7 0 5 0,14 2-8 0,-7-2-15 15,-7 0 31-15,13-2-24 0,-13 2 11 0,11 0-10 16,-11 0-1-16,10-1-2 0,-10 1 31 15,13 0-34-15,-13 0 3 0,11 1 13 16,-4-1-10-16,3 0 7 0,-4 0 5 0,5 0-17 16,-4 2 4-16,3-2-10 0,-2 3 6 15,1-2-6-15,-9-1 11 0,14 0-6 0,-4-1-7 16,-10 1 7-16,14-3 9 0,-8 1-1 0,5 1-18 16,-4-6 13-16,-1 4 2 0,4-4 4 15,-2 2 4-15,-4 3 0 0,5-5-13 0,-5 4 19 16,2-2 2-16,-2 2-16 0,-4 3 3 0,7-7 13 15,-3 6-18-15,-4 1-2 0,9-7 12 16,-9 7-10-16,7 0 5 0,-7 0 11 0,11 0-27 16,-11 0 11-16,10 6-5 0,-4-4-3 15,2 4-2-15,-1-2-15 0,2 3-11 0,-5 0-28 16,3 0 5-16,3 1-41 0,-6-1 5 16,2 2-53-16,1 0-44 0,0 0-44 0,-3-2-89 15,3-2-46-15,-1 2 5 0,1 0 77 0,0-6 117 16,-3 1 88-16,2 1 69 0,-6-3 84 15,10 1 13-15,-10-1 33 0,0 0 49 0,15-6-11 16,-6 4-27-16,-5-3 4 0,2 4 14 0,2-4-22 16,-2 0-6-16,-2 0 1 0,2 3-12 15,-2-2 5-15,-1 0-17 0,-3 4-12 0,11-5 42 16,-8 1-48-16,-3 4 9 0,7-2-23 16,-7 2-17-16,6-4 2 0,-6 4-5 15,0 0-8-15,0 0-10 0,11 0 18 0,-11 0-20 16,10 4-3-16,-10-4 12 0,7 4-9 0,-1 0 2 15,-6-4-13-15,4 3 8 0,3-2 13 16,-7-1-18-16,7 5-6 0,-7-5 11 0,13 0-15 16,-13 0-3-16,18-6 18 0,-8 3-13 0,1-4 10 15,-1 0-7-15,3-1-1 0,-2-4 1 0,2 0 7 16,-3 1-20-16,1-3 10 0,5 2-2 16,-5-2 2-16,-4 2-10 0,3-1 10 15,-4-4-15-15,2 7 41 0,-5-3-39 0,1 4 8 16,-1-1 5-16,0 2-10 0,-3 0-21 0,0 3 6 15,-3 0 5-15,0-2 7 0,-1 6-13 16,-6 0 14-16,10 1-11 0,-14 0 10 0,14 0-23 16,-13 4-7-16,2 1 10 0,4 5-3 15,1-3 0-15,-1 1-17 0,-3 0-6 0,6 0-20 16,-2-1 0-16,2-4 4 0,1 4-4 0,0-5 36 16,3-2-3-16,0 0 13 0,0 0-29 15,0 0 14-15,0 0 12 0,20-10 11 0,-14 3-16 16,2-1 36-16,1-3-8 0,-2 1 16 0,0-3 12 15,0 4 11-15,0-1 33 0,-4-2 0 16,1 3-8-16,2 3-7 0,-3 0 2 0,2 0-12 16,-2 2-4-16,0 0-6 0,-3 4 1 15,0 0-17-15,0 0 5 0,0 18 8 0,-3-4 2 16,-4 4-5-16,0 13-10 0,-3 13 12 16,-4 3-22-16,0 6 4 0,1-2 9 0,-4 6-11 15,-1 0 5-15,-1 11 16 0,-2-1-8 0,4-13-8 16,-1 0 13-16,-2 0-18 0,0-2 0 15,-1-2-5-15,0-6 10 0,-2 4 1 0,-1-7-11 16,-1-5 12-16,-2-4 6 0,3-8-10 0,1-5 2 16,2-2 31-16,-3-9-36 0,3 2 11 15,-2-5-4-15,2-5 4 0,0-5-3 16,-2-5-8-16,-1-5 20 0,-3-3-32 0,9-7 27 16,-2-12-20-16,6 0 10 0,10 4-2 15,4-3 0-15,12-14 2 0,10 0 0 0,16-9-10 16,10 1 13-16,10 7 0 0,7 2-13 0,3 6 8 15,8 2-8-15,5 5-3 0,5 4 26 16,3 2-36-16,4 5 0 0,5 0-22 0,-2 6-27 16,0 2-56-16,3-1-173 0,-3 4-685 0,3-1 134 15,-7-3 100-15,4-4 46 0,-4 0 61 16</inkml:trace>
  <inkml:trace contextRef="#ctx0" brushRef="#br0" timeOffset="99525.17">22506 7517 970 0,'3'-2'299'0,"-3"2"-17"0,7-5-39 16,-7 5-28-16,3-3-5 0,-3 3-39 0,6-4-17 15,-6 4 5-15,0 0-37 0,0 0 6 16,0 0-23-16,0 0-18 0,8 8 6 0,-8-1-17 15,0 3-14-15,-3 2 12 0,-1-2-18 0,0 6-2 16,-2 1-8-16,2 0 5 16,-5 2-5-16,1 5-12 0,1-6-6 0,0 4-8 15,-2 2-17-15,1-3-8 0,-2 2-3 0,4 0-15 16,-4-4-28-16,5-1-13 0,-2 3 8 0,4-9-34 16,-3 4-43-16,2-5-46 0,1-1-11 15,0-1-40-15,-2-5-180 0,2 1-373 0,3-5 87 16,0 0 48-16</inkml:trace>
  <inkml:trace contextRef="#ctx0" brushRef="#br0" timeOffset="99747.1">22587 7533 619 0,'6'-7'251'0,"-4"5"-29"0,1-4-9 16,-3 6-26-16,0-7-31 0,0 7-23 0,7 0-13 15,-7 0-2-15,0 0-21 0,17 6-10 16,-10 2-5-16,3 0 18 0,0 3-33 0,4 6-1 15,2 0-17-15,-1 5 2 0,1-1 0 0,2 2 3 16,-1 1-10-16,0 1 9 0,0 0-30 16,0 0 11-16,0 0-11 0,0 0-5 0,-3-2 15 15,1-6-18-15,-2 3 18 0,0-2-27 0,-3-3 17 16,1-1-36-16,-1-3-15 0,0 3-16 16,-3-6-33-16,0 2-40 0,-1-9-127 0,1 5-554 15,1-5 63-15,-8-1 152 0</inkml:trace>
  <inkml:trace contextRef="#ctx0" brushRef="#br0" timeOffset="99994.03">23244 7560 742 0,'0'0'294'0,"0"-6"-51"15,0 6-28-15,0 0-5 0,0 0-8 0,0 0-40 16,0 0-21-16,0 0 4 0,0 0-19 15,-14 21-19-15,11-13 6 0,-1 8-23 0,-2 0-14 16,-1 2 11-16,-4 2-20 0,4 2-18 16,-6 4 9-16,-1 1-9 0,1 3-16 0,2-2-45 15,-2 4-19-15,3-7-49 0,2 0-99 0,-8 0-153 16,15-7-475-16,1-1 93 0,0-2 82 16</inkml:trace>
  <inkml:trace contextRef="#ctx0" brushRef="#br0" timeOffset="100359.88">23438 7793 890 0,'1'-7'295'0,"-1"7"-14"0,3-3-20 0,-3 3-23 16,0-5-33-16,0 5-8 0,0 0-41 15,0 0 0-15,0 0-4 0,0 0-37 0,0 0-3 16,-16 15-2-16,5-5-20 0,4 5-13 0,-6 0-6 15,2 1-4-15,-2 1-3 0,6 0-26 16,-1 0 16-16,2-6-26 0,-1 4 6 0,4-5 1 16,0 4-6-16,-1-6-4 0,7 2-7 0,-2-3 8 15,2 1-8-15,3-5 12 0,1 4-14 16,4-7-6-16,-1 0 10 0,3 0 1 0,1-7-3 16,-1 3-3-16,2-3 13 0,1 0-17 0,-2-3 9 15,-3-2-10-15,3 1 6 0,-4 1-4 16,0-4-9-16,-4 2 15 0,-1-1 0 15,-2 2-8-15,-3-3-7 0,0 3 12 0,-5 1-15 16,-1 1 3-16,-1-3 7 0,1 4-26 0,-4 3 16 16,-1-1 6-16,4 0-14 0,-6 5-8 15,2 1-9-15,-2 0-14 0,-1 0-32 0,3 7-26 16,-6 0-90-16,-3 4-241 0,9-4-468 0,-2 0 134 16,6-3 50-16,-3 3 54 0</inkml:trace>
  <inkml:trace contextRef="#ctx0" brushRef="#br0" timeOffset="100919.34">24671 7551 1000 0,'-8'-5'338'15,"1"0"-56"-15,-7 0-19 0,4 1-50 0,-7 1-16 16,3 2-20-16,-7 1-21 0,-3 5-15 0,1 2-11 16,-1 3-10-16,-7 6-12 0,-6 9 10 15,2 2-42-15,1 5 1 0,6 1-28 0,2 8 17 16,2-4-4-16,6 3-16 0,8-5-10 0,4-2-3 16,6-2-7-16,3 2-19 0,5 2-14 15,8 5-42-15,7-4-33 0,8 1-102 0,0-10-108 16,7-2-573-16,2-5 146 0,-8-5 4 15,-2-7 93-15</inkml:trace>
  <inkml:trace contextRef="#ctx0" brushRef="#br0" timeOffset="101247.41">24940 7971 995 0,'0'-5'307'15,"0"-3"-28"-15,-1 2-15 0,-2 4-23 0,0-5-21 16,-1 4-31-16,-3-2-20 0,1 2-13 15,-4 2-23-15,-2-2-5 0,-4 6-15 0,-2-1-11 16,-1 1-9-16,-5 4-24 0,3 2 5 0,0 4-20 16,1-3-1-16,2 5 1 0,2-4-8 15,-1 6-30-15,6-4 12 0,1-1-8 16,3 1 8-16,4-1-10 0,2-4-5 0,1 1 0 16,4-1-18-16,3-1 30 0,4-6-14 0,2 4-11 15,1-5 23-15,-1-3-8 0,5 1-5 16,-2-3 3-16,-1 0 10 0,-2-3-8 0,4 0 1 15,-3-2-9-15,-1-2 1 0,-2 3 7 16,-1 0 1-16,0 0-1 0,-6 1-10 0,4 0-12 16,-6 1-9-16,-2 3 14 0,0-2-26 0,0 6-8 15,-7-8-13-15,1 6-46 0,6 2-10 0,-18 3-30 16,8 4-70-16,-1-4-56 0,-2 7-282 16,3-5-286-16,2 3 112 0,2 1 47 0</inkml:trace>
  <inkml:trace contextRef="#ctx0" brushRef="#br0" timeOffset="101607.07">25172 8016 517 0,'0'0'197'0,"0"0"-21"16,7-5-12-16,-7 5-26 0,0 0-22 15,0 0-12-15,0 0 4 0,0 0-1 0,0 0-14 16,-11 14 1-16,11-14-42 0,-6 7 14 0,2-3-17 15,1 1 2-15,0-3-26 0,3-2 24 16,-8 6 13-16,8-6 27 0,-3 2-22 0,3-2 38 16,0 0-29-16,0 0-17 0,0 0-2 15,0 0 17-15,20-15-26 0,-13 12 1 0,7-5 7 16,-2-1-2-16,-1 1-10 0,1 0 7 16,1 1 21-16,-2-1-31 0,-1 4 5 0,0-2-13 15,-4-1 3-15,5 4-8 0,-5-2 8 0,-2 2-16 16,3-1-12-16,0 2 12 0,-7 2-12 15,10-1 0-15,-10 1-1 0,10 0 19 0,-10 0-13 16,11 7-8-16,-8-3 0 0,1 4 5 0,-1 5-10 16,0-2-2-16,0 4-6 0,-2 2-18 0,-1-1 14 15,0 1-19-15,0 1-54 0,0 2 9 16,0-1-88-16,0-8-51 0,0 4-44 16,3-5-565-16,0 0 84 0,1-5 88 0</inkml:trace>
  <inkml:trace contextRef="#ctx0" brushRef="#br0" timeOffset="101826.2">25756 7669 844 0,'0'-3'259'0,"0"3"-31"0,0 0-36 16,0 0-26-16,0 0-5 0,0 0-23 0,-3 17-17 15,3-1 4-15,-7 1-30 0,1 8-3 0,-1 2 3 16,-7 20 10-16,0-1-57 15,-3 4 11-15,-4-1-20 0,4 2-88 0,-6 6-13 16,2-7-83-16,1-2-58 0,-8-6-140 0,14-7-389 16,4-10 49-16</inkml:trace>
  <inkml:trace contextRef="#ctx0" brushRef="#br0" timeOffset="102171.22">25675 8141 652 0,'3'-10'369'0,"0"3"-72"0,-1 1-11 0,0-2-27 16,-2 5-8-16,0 3-41 0,3-7-21 0,-3 7-20 16,3-7-13-16,-3 7-25 0,4-2-16 0,-4 2-13 15,11-1-10-15,-2-3-10 16,-9 4-2-16,18 4 4 0,-8-3-30 0,3-1 5 16,1 0-21-16,-1 0 6 0,-2 0-11 0,0 0-15 15,2-1 5-15,-2-3 3 0,-1 1-3 16,0 2-8-16,2-5 11 0,-4 4 7 0,-1-4-18 15,0-1 3-15,0 2 15 0,0-1-28 0,-4-1 16 16,2 0 7-16,-3 2 13 0,1 0-20 0,0-2 14 16,-3 4-19-16,4-3 14 15,-4 6-9-15,0-9-6 0,0 9 1 0,-7-2-6 0,7 2-5 16,0 0-5-16,0 0 8 0,-16 7-6 16,9-2 11-16,-1 3-16 0,1 5 3 15,-2-2 8-15,2 4-31 0,0 3-8 0,3 0 8 16,1 4-20-16,3-3-19 0,0 4-37 0,3 0-83 15,1-4-79-15,-8-1-159 0,11 1-453 16,4-5 126-16,-2 0 33 0,2-4 97 0</inkml:trace>
  <inkml:trace contextRef="#ctx0" brushRef="#br0" timeOffset="102402.53">26242 8061 788 0,'0'0'212'0,"8"-3"-25"16,-8 3-8-16,9-2-12 0,-9 2-19 16,13 2-12-16,-3 5 10 0,1-4-18 0,-1 4-31 15,4 1-12-15,-3 2 7 0,2 0-10 0,4 5-6 16,-4 0-22-16,2 1 10 0,-5 0-41 0,4 1-15 16,-7 1-36-16,4-2-18 0,-6-1-113 15,2-2-56-15,-3 3-302 0,-1-2-223 0,0-5 105 16</inkml:trace>
  <inkml:trace contextRef="#ctx0" brushRef="#br0" timeOffset="102559.54">26608 8074 1041 0,'0'-6'313'16,"0"6"-34"-16,0 0-36 0,0-7-8 0,0 7-40 15,0 0-13-15,-13-1-1 0,13 1-40 16,-31 8 10-16,7 0-43 0,-4 6-6 0,-17 2-25 15,4 4-13-15,-6 0-49 0,7 2-30 0,-6 3-90 16,-5 0-228-16,4 0-478 0,8 0 66 16,12-8 69-16,7-2 100 0</inkml:trace>
  <inkml:trace contextRef="#ctx0" brushRef="#br0" timeOffset="102890.75">27035 7678 980 0,'0'0'302'0,"3"-3"-21"15,-3 3-30-15,0 0-33 0,0 0-29 0,0 0-20 0,0 0-13 16,0 0-23-16,-3 19-15 0,3-6-26 15,-6 4 13-15,-2 3-15 0,1 4-8 0,-3 8 2 16,-4 11-7-16,-2 0-10 0,4 2 7 16,-1-1-38-16,4-4 20 0,2-6-7 15,-1-1-6-15,1 1 1 0,1-1-21 0,3-7 5 16,3 0 0-16,0-1-2 0,0 0 4 0,3-1 1 16,3-5-39-16,1 3 1 0,4-5-32 15,-1 0-40-15,5-6-203 0,-6 2-58 0,8-9-530 16,3 3 99-16,1-7 78 0,-4-2 83 0</inkml:trace>
  <inkml:trace contextRef="#ctx0" brushRef="#br0" timeOffset="103063.24">26817 8053 675 0,'30'5'200'16,"-10"-5"-8"-16,4 2 0 0,7-1-33 0,9-1-42 0,19 7-135 16,2-1-289-16,1-4-358 0</inkml:trace>
  <inkml:trace contextRef="#ctx0" brushRef="#br0" timeOffset="117269.72">24687 10466 624 0,'0'-7'271'16,"0"7"-35"-16,0-8-16 0,0 4-18 0,0 4-28 16,0-7-5-16,-4 1-2 0,4 6-29 15,-10-6-26-15,3 4-4 0,-7 1-3 0,1 1-26 16,-5 0 1-16,-2 1-1 0,-4-1-12 16,-3 5-14-16,2-3 60 0,-2 5 0 0,4-4-9 15,-2 4-9-15,1-1-18 0,4-1-10 0,3 2 4 16,-1-1-22-16,2 1-1 0,2-2-9 15,4 2-3-15,3 1-13 0,1-1-5 0,-2 1 10 16,5 2-10-16,3-3 2 0,0 3-4 16,3 2-9-16,5 1 3 0,1-5-2 0,-2 7 0 0,3-5-3 15,1 5 3-15,-1-5 2 0,0 4 0 16,-2-3-10-16,2-1 0 0,-4 3 5 16,1-3-5-16,-3 0 8 0,-1 3 5 0,-3-2-8 15,-3-3 3-15,-2 6 2 0,-7-3-15 0,2-1 23 16,-5 3-1-16,2-5-1 0,-5 0-9 15,2-4 6-15,-2 2 3 0,-2-5-1 0,6-1 3 16,-3 0 2-16,0-1-14 0,3-5 9 0,1 3 0 16,3-4-10-16,-1 4-10 0,4-2-8 15,1-3-30-15,3 4 15 0,3-3-29 0,3 1 6 16,3-1-66-16,1 3-52 0,4-2-93 0,-4 4-75 16,6-4-508-16,1 6 103 0,2-1 58 0,-1-2 85 15</inkml:trace>
  <inkml:trace contextRef="#ctx0" brushRef="#br0" timeOffset="117608.01">24559 10693 877 0,'0'0'374'0,"5"-3"-161"0,-5 3 53 0,0 0-33 0,3-6-8 16,-3 6-33-16,0 0-13 0,0 0-18 0,0 0-27 15,0 0-4-15,0 0-22 0,0 0-6 16,0 0 0-16,7 9-15 0,-7-2-7 0,0-1-9 0,3-1-12 15,-3 2-2-15,0 1-14 0,3 0 1 16,0 1-11-16,-2-1 3 0,2-1-13 16,4 3 2-16,-3-4-9 0,2 0 7 0,1-3-16 15,0-2 1-15,7 1 13 0,-1-2-9 16,1-3-12-16,0 2 13 0,3-5 3 0,-3-1-9 16,3 2 9-16,-4-2-6 0,2 0 3 0,-3 0-6 15,-2 2 1-15,-2-1 15 0,-1 0-5 0,0 5 2 16,-1-5 6-16,1 5-11 0,-3-2 6 15,-4 3-8-15,7-7-16 0,-4 6 3 0,-3 1 3 16,0 0-6-16,7-2 1 0,-7 2 7 0,0 0-10 16,0 0-3-16,0 0-15 0,0 0 0 0,-7 13-36 15,4-6-23-15,3-1-20 16,-1-3-31-16,-2 6-149 0,3-5-69 0,0 0-514 16,4 0 59-16,-1-2 122 0,-3-2 55 0</inkml:trace>
  <inkml:trace contextRef="#ctx0" brushRef="#br0" timeOffset="118256.08">25124 10401 839 0,'0'-4'287'0,"0"4"-31"16,3-4-23-16,-3 4-16 0,0 0-56 16,1-7-20-16,-1 7-23 0,0 0-21 0,0 0-33 15,0 0-2-15,0 0 9 0,3 22-12 0,-3-11 26 16,0 4 2-16,-3 2-18 0,3 6-8 15,-1 0-17-15,-2 2 2 0,-3 0-21 16,1 0 4-16,2-3-9 0,-2 2-10 0,0-1-17 16,2-6-6-16,-1 1-5 0,1-4-8 0,0-3 24 15,-1-1 7-15,4 1 3 0,0-7 10 16,0 3-21-16,0-7-10 0,4 7 18 0,-4-7-10 16,0 0 23-16,7 0-10 0,-7 0 15 0,0 0 0 15,13-8-18-15,-13 8 21 0,6-6 15 16,-2 4-26-16,-4 2 13 0,7-6-13 0,-4 3 1 15,1-3-1-15,-4 6 8 0,6-4 3 16,-2 0 4-16,-1 0-27 0,4 0-3 0,-3 2 10 0,-1-3 13 16,4 2-18-16,0 1 6 15,0 1-11-15,3-3-5 0,-3 4-8 0,2-1 0 16,-9 1-5-16,18 1 10 0,-11-1 6 0,4 5-26 16,-1-3 10-16,-4 1-3 0,4 4 11 15,-2-3-5-15,-2 0 17 0,1 3-9 0,-1 0 4 16,-2 0-7-16,4-3 17 0,-5 4-7 0,3 1-7 15,-2-5 7-15,-1 0-8 0,3 2 0 0,-1-2 16 16,-2 3-3-16,1-3 13 0,-1 0-13 16,3 0-5-16,-5-1 21 0,5-2-19 0,-2 4 6 15,3-1 12-15,0-4-25 0,-1 1 10 0,-6-1 11 16,18 3-11-16,-11-3 13 16,-7 0-5-16,16 2 4 0,-8-4-11 0,-8 2 6 15,10 0 9-15,-10 0 2 0,13 2 5 0,-13-2-13 16,10 1 1-16,-10-1 12 0,7 0-28 0,-7 0 15 15,0 0-12-15,10 1-1 0,-10-1 11 16,0 0-5-16,8 0-16 0,-8 0 8 0,0 0 0 16,0 0 0-16,0 0-15 0,0 0-8 0,0 0-23 15,0 0 18-15,0 0-3 16,7 4 0-16,-7-4-12 0,0 0-6 0,0 0-20 0,0 0-72 16,-15 6-69-16,5-2-82 0,7-1-519 15,0-3 74-15,3 0 102 0</inkml:trace>
  <inkml:trace contextRef="#ctx0" brushRef="#br0" timeOffset="118834.48">25138 10343 972 0,'0'0'300'0,"0"0"-26"0,-4-2-39 0,4 2-12 0,0 0-24 16,0 0-19-16,0 0-35 0,-3 10-17 0,3-2 0 16,0 2-23-16,0 4-10 0,-3 4 5 15,3 0-13-15,-4 7-8 0,1 0-7 0,-5 7-5 16,2 0-14-16,-1 3-9 0,1-2 17 15,-1-1-25-15,-1 3-10 0,2-4-21 16,-1 1-49-16,4-2-27 0,-4 2-65 0,-7-6-171 16,14-2-561-16,0-9 82 0,0-1 100 0,3-3 67 15</inkml:trace>
  <inkml:trace contextRef="#ctx0" brushRef="#br0" timeOffset="119116.64">25175 10708 706 0,'0'0'276'0,"4"-3"-22"15,-4 3-21-15,0 0-34 0,7-4 6 0,-7 4-44 16,0 0-4-16,16 5-32 0,-5-3 26 0,-1 3-28 16,0 0-36-16,1 2-5 0,2-1-3 15,1 1-20-15,-4 2 8 0,0 0-6 0,1 1 3 16,-4-1-15-16,0-1-19 0,-1 2 11 0,-3-2 5 15,0 0-15-15,-3 2 0 0,-3 1-11 0,-3-1 1 16,-1-1-26-16,-3 0 30 0,-4 1-43 16,1-2-23-16,-5-2 8 0,2 1-44 0,-2-3-10 15,0-3-56-15,-1 2-46 0,1-7-57 16,2 4-550-16,5 0 94 0,1-3 75 16</inkml:trace>
  <inkml:trace contextRef="#ctx0" brushRef="#br0" timeOffset="119801.83">25463 10765 982 0,'9'-1'336'0,"-9"1"-37"0,0 0-22 16,7-3-32-16,-7 3-37 0,0 0-24 15,0 0-7-15,0 0-19 0,4 7-22 0,-4-7 5 16,-4 8-26-16,4-8-8 0,-6 10-12 0,5-3-10 15,-5-1-1-15,3 0-30 16,1-2-13-16,0 5-18 0,-1-5-13 0,-1 0-2 16,4-4 17-16,0 8-7 0,0-8-15 0,4 9 20 15,3-9 0-15,-7 0-8 0,13 0 1 0,1 0 17 16,-1-4-10-16,2-1 5 0,-2 3 16 16,0 0-32-16,1-2 9 0,-1 2 12 0,-1-4-10 15,0 6-5-15,-1-3 0 0,0 2 3 0,-2-2-9 16,-2 1 9-16,1 1-13 0,-8 1 4 15,16 0 1-15,-9 1-13 0,-7-1 3 0,11 5-1 16,-3-4-7-16,-6 2-8 0,4-2 26 0,-2 5-26 16,3-5 16-16,-3 5 2 15,-1-5-8-15,4 6-2 0,-4-4 3 0,3-2 4 16,2 5 6-16,-2-5 2 0,1-1 3 0,3 4 2 16,1-4-12-16,-1 0-1 0,3-4 14 0,1 4 2 15,-2-4-8-15,0 0 0 0,-1 2 0 16,2 0 11-16,-3-3-8 0,-3 4 0 0,0 0 17 15,0-1-17-15,3-2 13 0,-6 4-14 0,-4 0-9 16,10-2-8-16,-10 2 7 0,11-2-7 16,-11 2 10-16,0 0-5 0,10 0-2 0,-10 0-1 15,6 3 6-15,-6-3-6 0,0 0 6 16,7 1 2-16,-4 4 23 0,-3-5-23 16,0 0-10-16,11 2 18 0,-11-2 2 0,10 0-10 15,-10 0-5-15,10-1-2 0,-10 1 15 0,11-2 0 16,-5-2-37-16,-6 4 42 0,7 0 5 15,-7 0-17-15,11-1-1 0,-11 1 10 0,7-1-10 16,-7 1-7-16,0 0 9 0,0 0-14 0,11-5 7 16,-11 5 10-16,0 0-18 0,0 0 18 0,8 5-10 15,-8-5-12-15,5 2 17 0,-5-2 0 16,3 5-13-16,0-3-2 0,0 4 7 0,-3-6 3 16,4 4-18-16,2 3 1 0,-5-6-22 0,2 6-25 15,0 0-23-15,-3-3-31 16,0-4-184-16,4 11-658 0,-4-8 121 0,0-3 86 15,0 0 80-15,0 0 15 0</inkml:trace>
  <inkml:trace contextRef="#ctx0" brushRef="#br0" timeOffset="119961.64">26153 10486 1182 0,'0'-4'335'0,"0"4"-35"0,-3-7-21 15,3 0-46-15,0 7-31 0,0 0-33 0,0 0-33 16,0 0-62-16,0 0-64 0,0 0-151 0,-10 15-706 16,6-5 123-16,1-2 71 0,-2-1 100 15</inkml:trace>
  <inkml:trace contextRef="#ctx0" brushRef="#br0" timeOffset="120213.33">26297 10443 849 0,'3'-2'331'16,"-3"2"-37"-16,0 0-10 0,0 0-46 0,0 0-20 15,0 0-32-15,10 12-19 0,-10-6-11 16,-3 7-28-16,3-2 0 0,-1 7-8 0,-2 0-7 16,0 6-26-16,0 1-5 0,-4 7 2 15,0-1-12-15,0 1 2 0,3-1 0 0,-2 1-10 16,3-2-15-16,3-3 2 0,-2 1-23 15,3-3-5-15,0 0-7 0,5-3-24 0,1 1-28 16,4-3-23-16,5-3-63 0,-6-9-168 0,11 2-588 16,0 3 87-16,3-7 80 0,-7-3 73 15</inkml:trace>
  <inkml:trace contextRef="#ctx0" brushRef="#br0" timeOffset="120385.81">26481 10676 1113 0,'-3'-1'248'0,"3"-5"-22"0,0 6-22 15,0-6-19-15,0 6-24 0,10-5-8 0,-3 4-40 16,7 0-34-16,2 0-9 0,2 2-60 16,6 1-189-16,4 1-628 0,-2 4 85 0,5-3 103 15</inkml:trace>
  <inkml:trace contextRef="#ctx0" brushRef="#br0" timeOffset="120682.38">27076 10843 877 0,'0'0'300'0,"0"0"-31"15,7-4-41-15,-7 4-19 0,14-5-9 16,2 5-10-16,2-1-37 0,9 0-7 0,4 0-18 16,9 0-10-16,5-3-18 0,0 4-13 15,0 0 7-15,2 0 4 0,4 0-29 0,-6-1-18 16,3 0-5-16,-4-1 10 0,1 2-22 16,-11 0-6-16,0-3-5 0,-7 3-16 0,-4-1-1 15,-2 1-22-15,-6 0 1 0,1 0-36 0,-1 0-13 16,-6 0 23-16,-5 1-80 0,-4-1-25 15,0 0-133-15,0 0-514 0,0 0 12 0,0 0 116 16</inkml:trace>
  <inkml:trace contextRef="#ctx0" brushRef="#br0" timeOffset="120982.48">27685 10658 673 0,'0'0'230'0,"0"0"6"16,0 0-52-16,0 0 16 0,0 0-16 0,13 16-10 15,-3-10-44-15,0-2 1 0,1 5-11 16,0-2-28-16,2 1 70 0,4 0-6 0,-3 1-21 16,0-1-7-16,2 2-17 0,-1-2 1 0,-2 0-30 15,0 1 0-15,1-1 2 0,-1 0-12 16,-2 1-8-16,-4-3 5 0,0 0-20 0,2-2-8 15,-8 3 2-15,3-1 1 0,-4-2-6 0,-4 4 8 16,-6 1 3-16,-7 4-11 0,-11 0-10 16,-16 9 3-16,-4-4-23 0,-21 14-62 15,4-22-133-15,-16 25-752 0,-5-2 112 0,0-1 80 16,-2-3 73-16</inkml:trace>
  <inkml:trace contextRef="#ctx0" brushRef="#br0" timeOffset="130686.77">24238 11291 657 0,'1'-8'241'0,"-1"8"-6"0,3-3-22 16,-3 3-36-16,0 0 9 0,0-7-27 0,0 7-8 16,0 0-8-16,3-5-22 0,-3 5-14 15,0 0-12-15,0 0-16 0,0 0 3 0,0 0-23 16,0 0 0-16,0 16 8 0,-3-7-9 0,3 4-17 15,0-1 8-15,-3 3 2 0,2 3-12 16,-2 0-1-16,0 4 3 0,3 2-13 0,-3 1 3 16,1 1-3-16,0 1-20 0,-2 1 4 15,1-1 4-15,0 1-6 0,3-3 5 0,-4 4 3 16,1-3-10-16,3 1 12 0,-3-4-4 16,2 1-19-16,-2-4 13 0,3-3 6 0,0 0-8 0,-3 0 2 15,3-2 0-15,0 2 3 0,0-7-13 16,3 3 7-16,-3-3-19 0,0 0 1 15,3 0-1-15,-2 1-24 0,2-3-18 0,-3-4-12 16,3 3-47-16,1-1-133 0,-4-2-611 0,3 0 122 16,-3-4 44-16,0 0 123 0</inkml:trace>
  <inkml:trace contextRef="#ctx0" brushRef="#br0" timeOffset="131199.88">24082 11783 609 0,'0'0'233'16,"-4"-2"5"-16,4 2-51 0,0 0-29 0,-6-5-14 15,6 5-1-15,0 0-13 0,0 0-19 16,0 0-19-16,0 0-3 0,0 0-38 0,0 0 19 15,0 16-14-15,0-10 3 0,3 2-13 0,-3 1 8 16,3 1 7-16,-3-2-28 0,3 5-2 0,-2-1 10 16,2-2-13-16,0 5-10 15,-3-2 15-15,5-1-5 0,-3 1 1 0,1-1-6 16,1 1-5-16,0-1 10 0,-1 1-15 0,0-1-8 16,1-4 31-16,2 2-29 0,-2-2 26 15,-1 1-15-15,1-1-5 0,2 0 3 0,-2-1-4 16,-1 0 9-16,-3 0-6 0,4-4 11 0,-1 0-3 15,0 2 10-15,-3-5-7 0,11 0 12 0,-11 0-28 16,17-5 13-16,-7 2-7 0,0-4-3 16,1-3-8-16,3 2 20 0,-1 0-9 0,5-3 9 15,-2-2-7-15,2 2-13 0,-2-3 18 0,2 4-25 16,-2-1 20-16,2-3-3 0,-5 6-15 16,1-2-3-16,-1 3 3 0,-2-1 8 15,-4 1 2-15,3 3-7 0,-3-2 20 0,0 1-21 16,0 2 4-16,-4 0-22 0,3-1-7 0,-6 4-2 15,4-4-6-15,-4 4-2 0,0 0-19 16,0 0 17-16,0 0-22 0,0 0-40 0,0 0 0 16,3 11-80-16,-3-11-138 0,-3 10-478 0,3-3 48 15,0-7 100-15</inkml:trace>
  <inkml:trace contextRef="#ctx0" brushRef="#br0" timeOffset="131369.89">24673 11914 709 0,'0'0'225'0,"0"0"-31"16,0 0-32-16,0 0-86 0,0 0-119 16,0 9-628-16,0-9 31 0</inkml:trace>
  <inkml:trace contextRef="#ctx0" brushRef="#br0" timeOffset="137588.16">23750 12246 813 0,'0'0'241'16,"0"0"-18"-16,0 0-21 0,0 0-18 0,0 0-25 15,0 0-13-15,0 0-18 0,0 0 5 0,0 0-8 16,0 0-7-16,0 0-36 0,0 0 8 16,0 0 33-16,0 0-21 0,0 0-13 0,0 0-12 15,0 0-2-15,0 0-19 0,-24-6 3 0,10 5 0 16,0-4-3-16,-3 4 3 0,-4-1-21 16,-3-2 1-16,-2-1-6 0,-1-1 0 0,-4-4-5 15,-3 0-5-15,-11-6 3 0,4-5-6 0,-4 2-7 16,4-5 10-16,1-1-18 0,-2-2 13 0,5-4 3 15,3-1-8-15,0-3 2 16,6-1-7-16,1-3-3 0,7-1-5 0,2-3 10 16,1 2-25-16,7 4 27 0,3 3-19 0,4-4 27 15,3-2-17-15,0 2-8 0,6-16 17 16,1 4-17-16,4 4-2 0,2 0 17 0,-3 13-8 16,-2 0-2-16,2 5-5 0,3 2 13 0,1 1-11 15,-4 4-2-15,4 0-8 0,-1 4 8 16,1-2 0-16,3 2 5 0,1 5-2 0,2-1-3 15,1 2 5-15,2 4-8 0,-2-1 13 0,6 4-5 16,0-2-10-16,1 5 5 0,2 0 2 16,-5 1-7-16,5 0 10 0,1 1-13 15,-3 1 8-15,2 3 23 0,-2-1-23 0,-1-3 2 16,0 6-5-16,-3-3 14 0,0-1-6 0,-4 0 10 16,-2 2-15-16,2-3 2 0,-6 3 3 0,3-2 16 15,-7-3-4-15,3 4-14 0,-2-2-8 16,-1-1 12-16,-3-1-12 0,3 1 2 0,-10-1 6 15,11 5-16-15,-5-5 5 0,-6 0-26 0,0 0-14 16,0 0-75-16,0 0-136 0,0 0-46 16,0-6-529-16,0 6 73 0,-7-7 124 0,-2 4 46 15</inkml:trace>
  <inkml:trace contextRef="#ctx0" brushRef="#br0" timeOffset="137900.73">23821 10875 875 0,'0'0'271'16,"0"0"-25"-16,0 0-18 0,0 0-21 0,0 0-30 0,0 0-8 16,7 16-13-16,-6-8-44 0,2 1-58 15,3 1-18-15,-2-2 5 0,3 5 8 0,4-1 9 16,2 3-42-16,1 1 20 0,-1-1-13 15,3-1 20-15,-1 1-27 0,2-1 2 0,-3-3-1 16,-1 2 14-16,1-2-8 0,-4-3 0 16,1 2-2-16,-4-2 2 0,-1-2 36 0,1 1-3 15,-1-3 21-15,-4 0 2 0,-4 0-35 0,-4 1 2 16,-11 3 5-16,-14 0-13 0,-27 10-10 0,-27 1-40 16,-4 12-96-16,-54 4-312 0,33-9-422 15,-6-1 85-15,-29 5 124 0,24-10 39 0</inkml:trace>
  <inkml:trace contextRef="#ctx0" brushRef="#br0" timeOffset="143721.65">23698 12798 662 0,'0'0'218'0,"0"-7"-29"15,0 7-12-15,0-7-18 0,0 7-18 0,0-4-8 16,0 4 7-16,0-8-37 0,0 8 4 0,4-6-7 16,-4 6-13-16,0-8-7 0,0 5 1 0,0 3 4 15,0-7-34-15,3 2 18 0,-3 5-15 16,1-4-5-16,-1 4 4 0,0-6 4 0,3 0-37 16,-3 6 26-16,0-5-12 0,0 5-4 0,3-6 3 15,-3 6 1-15,0 0-19 0,4-7 29 16,-4 7 2-16,3-1 0 0,-3 1-13 0,0 0 13 15,0-6-10-15,0 6-3 0,0 0-10 0,3-4 11 16,-3 4 17-16,0 0-13 0,0 0 1 16,3-5 7-16,-3 5-3 0,0 0-17 15,0 0 12-15,0 0-20 0,0 0 0 0,0 0 5 16,0 0 0-16,-23 16 0 0,6-2 3 16,-8 3-16-16,-15 9 13 0,-1 5-20 0,-4-2 7 15,-13 7 3-15,-3 0-1 0,-1-1-4 0,-3 3 5 16,0-1-3-16,4-4-10 0,-1 6 5 0,4-4 5 15,7-9-2-15,3 5-3 0,0-3 0 16,1-3-7-16,2 0 4 0,4-3 21 0,7-4-30 16,10-2 4-16,-1-1 19 0,6-3-27 0,1-4 6 15,2 2 13-15,4-3-16 16,-1 1 6-16,5-2 20 0,-4 0-11 0,5-1-22 16,0 1 28-16,1-4-11 0,-2 3 1 0,2-3 2 15,2 1 8-15,1 2-16 0,3-5 11 16,-10 2 12-16,10-2-15 0,-5 1 16 0,5-1-29 15,-6 6 13-15,6-6-10 0,0 0 3 0,0 0-6 16,0 0 8-16,0 0-31 0,0 0-20 0,0 0-44 16,0 0-7-16,-3-12-72 0,3 12-120 15,14-12-577-15,-7 5 88 0,3 3 74 0,3-5 49 16</inkml:trace>
  <inkml:trace contextRef="#ctx0" brushRef="#br0" timeOffset="144716.79">23815 12731 406 0,'0'0'162'15,"0"0"-9"-15,0 0-4 0,0 0-11 0,0 0-10 16,0 0-8-16,0 0-2 0,0 0-5 0,0 0 10 16,0 0-11-16,-1-5-20 0,1 5-17 15,0 0 4-15,0 0-10 0,0 0-15 0,0 0 0 16,0 0-19-16,0 0 27 0,0 0-34 16,0 0 10-16,11 17-7 0,-8-8 20 0,1 1 3 15,6 3-10-15,1 3-11 0,2 1 3 16,5 5 7-16,1-1 67 0,6 12-10 0,7 4-13 15,-6-2 0-15,4 5-13 0,-2-3-81 0,3 5-9 16,-1-1-9-16,1 1 30 0,-3-2 0 16,3 2-5-16,1-1 0 0,-3 0-15 0,-6-1 25 15,5-1-15-15,-4-3 20 0,-3 0-12 0,-2-8 9 16,-4-3-14-16,1-3-1 0,-5-4 24 16,2-1-19-16,-2 1 6 0,-1-4-11 15,-3-3 9-15,3 3 1 0,-2-6 16 0,-5 2 0 16,4-2-10-16,-1-1 28 0,-1 0-5 0,-3-4-21 15,1 4 21-15,4-6-21 0,-6 4 11 16,-1-5-34-16,0 0-4 0,0 0-17 0,13-6-14 16,-10-1-85-16,-3 7-87 0,-3-7-174 0,3-1-423 15,-3 2 78-15,2-5 130 0</inkml:trace>
  <inkml:trace contextRef="#ctx0" brushRef="#br0" timeOffset="145622.46">23873 12708 532 0,'0'-7'187'0,"0"7"-5"0,0-5-16 0,0 5-2 0,0 0-26 15,3-9-15-15,-3 5 7 0,0 4-7 16,0-7 56-16,0 7 3 0,0-8-23 0,0 5-8 16,0 3-5-16,0-7-23 0,0 7-24 0,3-6 19 15,-3 6-18-15,0 0-16 0,0-5-4 16,0 5-16-16,0 0-13 0,0 0 13 0,5-4-18 16,-5 4-5-16,0 0 3 0,19 8-11 0,-9-4 0 15,5 0 3-15,6 5 5 0,2 3-8 16,10-1-2-16,13 7-3 0,5 3 8 0,3-1-34 15,22 6 19-15,2 0-8 0,8 3-13 16,0-2 23-16,2 5-13 0,1-1 10 16,-7 0-9-16,4 4-6 0,3-4-82 0,-7 7 8 15,-1-3 43-15,2 0-22 0,-4 4 2 0,2-3-3 16,-2 0 16-16,2 3 22 0,-5-3-12 0,-4 2 3 16,4-4 12-16,-5 4-20 0,-3-2 10 15,-3-4 11-15,4 0-1 0,-18-7-2 0,0-1 2 16,-4-4 3-16,-3 3 5 0,-9-6-8 0,-10-5-7 15,-1 1 15-15,-4-3-16 0,1 0 14 16,-5-2 7-16,-1-1-18 0,-3 0 0 0,-1 0 21 16,-1-4 0-16,-3 3 15 0,0-4-21 0,2 4 9 15,-7-4 4-15,4 0-13 0,-6-2-19 16,0 0-30-16,0 0-52 0,0 0-70 16,0 0-80-16,0 0-557 0,-21-5 51 0,8 0 90 15</inkml:trace>
  <inkml:trace contextRef="#ctx0" brushRef="#br0" timeOffset="146623.37">23832 12541 611 0,'-3'-4'266'0,"3"4"-7"16,-1-6 7-16,1 6-56 0,0 0-13 0,-1-5-15 16,1 5 2-16,0 0-28 0,0 0-7 15,0-8-8-15,0 8-31 0,0 0 0 0,1-6-28 16,-1 6 23-16,0 0-23 0,4-4 2 0,-4 4-2 16,6-7-10-16,-2 7-6 0,3-3-2 15,0 1-23-15,3-3-15 0,3 5 7 16,-2-2 0-16,3-3 11 0,3 4-16 0,0-2-5 15,3-1 3-15,1 3-6 0,-1-1-10 0,1 0 11 16,0-3-80-16,2 5-5 0,1 0 18 16,7 0 0-16,0-1 5 0,6 0 15 0,5 2-5 15,5 0 1-15,15-1-14 0,5 7 26 0,3 0 0 16,5-3 11-16,0 5-4 0,10 6 9 16,4-2-13-16,5-1 7 0,0 5-5 0,6-1 0 15,-1 5 11-15,3-2 9 0,0 1 1 0,-2 5-5 16,2-1 17-16,1 1-40 0,6 1 14 15,-3 4-1-15,10-3 20 0,-6 5-8 16,2-4 2-16,-2 4 4 0,-1-1 17 0,-2 2-26 16,-5-1 1-16,4-2-1 0,-5 2-7 0,-7 1 10 15,2-2 24-15,-11-2-24 0,-4 1 5 0,-5-2-13 16,-8 3 6-16,-16-9-8 0,-1-1 13 16,-3 1-14-16,-8-1 4 0,-8-6 12 0,-2 2-18 15,-3-4 8-15,-6-1-5 0,-4-4 5 0,1 6 3 16,-1-4-6-16,-4-3 11 0,-1 1-16 15,0 1 8-15,-5-7 16 0,0 7 2 0,4-4-18 16,-5-2 10-16,-2 3 0 0,2-4-15 0,1 3 10 16,-4-3-7-16,2 1 7 0,-2 1-3 0,-3-4 6 15,8 3-6-15,-8-3-17 0,2 6-8 16,1-4 5-16,-3-2-10 0,3 5-8 16,-3-5-28-16,-3 7-74 0,3-7-177 0,-5 5-514 15,0-1 92-15,2 0 79 0</inkml:trace>
  <inkml:trace contextRef="#ctx0" brushRef="#br0" timeOffset="158855.9">21398 13784 977 0,'0'-3'313'0,"0"3"-45"0,0 0-14 15,0 0-29-15,0-8-33 0,0 8-23 0,0 0-8 16,0 0-33-16,0 0 0 0,0 0-20 16,0 0 2-16,0 0 5 0,0 0-15 0,0 0 0 15,3 23-11-15,-3-11-9 0,0-2-19 0,0 5 3 16,-3 3-3-16,3-1-7 0,-3 5-13 15,3-3-3-15,0 3 3 0,-3-2-10 0,3 1 5 16,0-2-21-16,0 2-4 0,0 0-19 16,0-3-51-16,0 2-51 0,0-1-46 0,3-1-98 15,-3-5-618-15,3-1 73 0,-3-4 87 16,0 0 88-16</inkml:trace>
  <inkml:trace contextRef="#ctx0" brushRef="#br0" timeOffset="159167.32">21435 13741 732 0,'0'0'289'16,"0"0"-13"-16,1-2-25 0,-1 2-26 0,0 0-25 15,0 0-3-15,0 0-28 0,17 7-28 0,-10-2-13 16,2 2 10-16,2 1-28 0,2 2 3 15,-2 3-24-15,3-1-17 0,-1 2-8 0,5 1-74 16,-5-2-8-16,1 2 10 0,-4 0 3 0,3-1-3 16,-5 0 1-16,-1 0 4 15,2-1 1-15,-2 0 9 0,-4 4-7 0,1-7 0 0,-8 5 3 16,1 3 17-16,-7-3-15 0,-3 3-15 16,-5 6-3-16,-2-6-22 0,-4 3-9 0,-11 5-15 15,9-8-30-15,1-1-19 0,1-2-53 16,3-5-128-16,2 0-444 0,5 2 45 0,0-5 63 15</inkml:trace>
  <inkml:trace contextRef="#ctx0" brushRef="#br0" timeOffset="159874.62">21703 14237 706 0,'12'0'269'0,"-12"0"30"15,0 0-7-15,0 0-26 0,0 0-17 0,0 0-40 16,4-4-17-16,-4 4-5 0,0 0-23 0,0 0-15 16,0 0-19-16,0 0-22 0,0 0 14 15,3-7-29-15,0 4-4 0,-2-4-25 0,6 0 5 16,-3-1-15-16,6-2-13 0,-4-1-15 0,8-5-14 16,-4-1 1-16,4 1-8 0,-4-3 13 15,4-2-20-15,-3 2-6 0,-1 0 28 0,-1-1-17 16,2 3 0-16,-7 4 17 0,2-1-2 0,-2 1-5 15,-1 1 5-15,-3-1 0 0,-3 3-3 16,2 2 5-16,-5-1-4 0,3 1-6 0,-8 4-7 16,4 0-1-16,-3 1 11 0,-4 1-8 15,4 0 3-15,0 2-8 0,-4 4 7 0,7-1-4 16,-3 1 5-16,-1 0 2 0,2 4 8 16,2 1-16-16,3-1-2 0,1-1-7 0,3 1 2 15,3 0-8-15,1-4 13 0,2 4-8 0,1-3 3 16,7-2-5-16,-1 3 7 0,2-5-15 0,1 1 8 15,2 1 15-15,-2-3-15 0,-1 1 10 16,1-1 8-16,-2 0-16 0,-1 1 5 0,-2-1 16 16,-1 0 5-16,-3 1 8 0,-7-1 20 15,14 0-31-15,-7 2-2 0,-7-2 23 16,10 0-23-16,-10 0 2 0,0 0-5 0,7 2 0 16,-7-2-2-16,0 0 13 0,0 0-14 0,-14 12 6 15,8-11-10-15,2 6-1 0,-3 0 1 0,3 0 15 16,-2 2-24-16,3-2 4 0,-1 4-3 15,4-4 0-15,0 2-18 0,0 0 12 0,3-1 4 16,1 1-11-16,2 0 2 0,1-3-7 0,4-1 6 16,2 2 9-16,4-3-2 0,-3 0 12 15,3-4-7-15,-3 2-3 0,3 1 8 0,-4-2-5 16,1-2 15-16,-3 1 1 0,-1 0-1 0,1 0 21 16,-2 0-24-16,-9 0 11 0,14-3 13 0,-7 1-23 15,-7 2 2-15,10 0 10 0,-10 0-7 16,4-1 18-16,-4 1-21 0,0 0 3 0,0 0 0 15,0 0 0-15,0 0 4 0,0 0-22 16,0 0 5-16,0 0 0 0,-14 13 11 16,7-8-11-16,0 3-6 0,4 0-4 0,-1 1-8 15,-2-1-23-15,3-1 3 0,-1 3-39 0,0-2-28 16,1 2-87-16,3-3-115 0,0 1-607 0,0-2 75 16,3-2 142-16,-3-4 19 0</inkml:trace>
  <inkml:trace contextRef="#ctx0" brushRef="#br0" timeOffset="160030.56">22321 13841 929 0,'0'0'309'0,"0"0"-48"0,0 0-25 0,0 0-36 0,0 0-83 16,-3 18-83-16,3-9-101 0,-3 6-698 0,2 1 79 15</inkml:trace>
  <inkml:trace contextRef="#ctx0" brushRef="#br0" timeOffset="160408.43">22533 14051 954 0,'0'0'307'16,"0"0"-28"-16,0 0-35 0,0 0-22 0,0 0-27 16,0 0-6-16,0 0-27 0,0 0-14 0,0 0-15 15,-3 15-8-15,3-7-20 0,0 1-20 16,0-2 2-16,0 0-3 0,0 1-20 0,0 1-7 16,0-5 4-16,3 4 8 0,-3-1-18 0,3-3-4 15,-2 0-1-15,-1 2 5 0,3-2-23 16,3-2 39-16,-6-2-21 0,0 0-8 15,18-2-2-15,-11-2 12 0,3-2 6 0,3-1-21 16,-2-1-7-16,-1 0-16 0,1-1-2 0,0 1 20 16,-3-2 0-16,3 2-5 0,-4 1 0 15,3-3 6-15,-2 3-14 0,-2 1 0 0,0 1 8 16,-2-2-15-16,2 7-5 0,-2-4-16 0,-1 0-21 16,-3 4-17-16,8-5 3 0,-8 5-6 0,0 0-51 15,0 0-54-15,13 5-158 0,-10 2-620 16,-3-6 136-16,4 6 51 0,-1-4 97 15</inkml:trace>
  <inkml:trace contextRef="#ctx0" brushRef="#br0" timeOffset="160596.93">22922 14091 906 0,'4'-1'335'0,"-4"1"-15"15,0 0-21-15,4-6-22 0,-4 6-37 0,0 0-30 16,0 0-25-16,0 0-16 0,6-1-16 15,-6 1-22-15,0 0-19 0,0 0 1 0,0 0-31 16,0 0-23-16,0 0-36 0,-11 16-64 0,5-9-49 16,3 1-51-16,-11 0-202 0,7 1-517 15,7-3 123-15,-3-2 33 0,3 4 116 16</inkml:trace>
  <inkml:trace contextRef="#ctx0" brushRef="#br0" timeOffset="161426.28">23032 14176 721 0,'0'0'279'16,"7"-2"-20"-16,-7 2-19 0,0 0-19 0,0 0-14 15,6-2-23-15,-6 2-17 0,0 0-21 16,0 0-11-16,0 0-9 0,0 0-27 0,8-4 4 16,-8 4-19-16,0 0 8 0,0 0-17 0,0 0-14 15,6-2-10-15,-6 2-12 0,4-7 12 16,3 6-13-16,-1-4-2 0,0 0 10 15,2-2-33-15,-1 3 0 0,0 0 5 0,3-3-3 16,-3 2 16-16,0 0-8 0,-1 3-8 0,-2-4 8 16,3 4-15-16,-3-3 2 0,2 3-10 15,-6 2-5-15,7-8 8 0,-4 8-9 0,-3 0 22 16,7-1-26-16,-7 1 2 0,0 0 8 0,11-1 2 16,-11 1 4-16,0 0-6 0,0 0 5 15,10 2 7-15,-4 3-17 0,-6-5 0 0,8 3-10 16,-2-1 15-16,-6-2-36 0,10 2 16 0,-3 0 7 15,-7-2-13-15,14 0-10 16,-7-4-10-16,3 2-10 0,-3 0 12 0,3-4-2 0,-3 4 3 16,-1-4 7-16,2 3-5 0,-5-3 5 15,1 0 16-15,-1 3 15 0,0-4 7 16,0 4-9-16,-2-3 1 0,-1 6-1 0,-4-8-14 16,4 8 14-16,-6-4 9 0,-1 0 37 0,-1 4-32 15,-1 0 11-15,9 0-5 0,-21 0 10 16,8 6-8-16,3-4-22 0,-5 5 22 0,2 1-7 15,-1 0 4-15,4-1-1 0,-4 3 4 0,7-2-10 16,0 0 3-16,1 0 2 0,3-4-20 16,-1 3 10-16,4 0 0 0,0-4 0 0,0-3-3 15,7 7 14-15,0-6 4 0,-1 2-18 0,-6-3-2 16,18-3 13-16,-8 2-8 16,-1-4 8-16,-1 3-26 0,-1-3 28 0,2 0 0 15,-5 3-2-15,4-4 25 0,-2 6-20 0,-2-3 18 16,-4 3-8-16,6-6 7 0,-3 4 11 15,-3 2-28-15,0 0 20 0,0 0-20 0,0 0-8 16,0 0-2-16,4 15 7 0,-4-1 13 0,-7 1-10 16,4 8 2-16,-7 4 11 0,2 8-16 15,-2 13-10-15,-3-1 5 0,2 2 8 0,-2-3-21 16,-1 4 3-16,4-2 26 0,-3-4-26 0,2 3 5 16,1-11 12-16,0-5-6 0,2 1-6 0,-2-3 12 15,-3 0-4-15,-1-1 5 16,1-2-11-16,-2-2 6 0,-1-2-8 0,-2-1 10 15,-2-5 1-15,0-3-11 0,-1-3 2 0,1-3-2 16,-1-5 5-16,4-2-5 0,0-5 8 16,1-1-16-16,1-6 6 0,1 1-1 0,4-6-2 15,5-5-3-15,0 1 3 0,5 0 0 0,5-4-3 16,0 0 24-16,8-4-29 0,11-7 15 16,4 0 4-16,9 2 1 0,2 2-4 0,5 3 5 15,7 0-14-15,11-4-17 0,-9 9-18 0,6 5-38 16,-1 0-44-16,4 1-66 0,-14 2-190 15,17 2-463-15,-1-1 84 0,-5 4 100 16,3-3 100-16</inkml:trace>
  <inkml:trace contextRef="#ctx0" brushRef="#br0" timeOffset="162102.59">24454 14118 739 0,'-4'-10'261'0,"3"5"6"0,-4 0-42 0,2-2-3 0,-2 3-1 0,2-2-58 16,-3-1-9-16,-1-1 0 0,4 6-11 0,-4-4-18 16,-1 3-22-16,-1-1-19 0,-1 4 8 0,2 0-23 15,-5 2-5-15,0 3-7 0,-2 3 14 16,2 2-27-16,-1 4 7 0,4 2-5 0,0 2-12 15,-4 7-11-15,4 2 7 0,3-2-35 0,0 0-8 16,6 0-17-16,1 0 14 0,1 0 3 0,2-2-38 16,4-1-2-16,0-3-55 0,3-1-71 15,4-2-67-15,-1-6-18 0,2 4-501 16,4-4 25-16,-4-4 100 0</inkml:trace>
  <inkml:trace contextRef="#ctx0" brushRef="#br0" timeOffset="163139.24">24666 14301 877 0,'0'-5'285'16,"0"5"-50"-16,-3-9-22 0,0 5-19 0,-1-1-5 15,4 5-22-15,-11-4-14 0,4 4-27 16,7 0 12-16,-24 2-25 0,11 2-11 0,-4 0 1 16,4 3-22-16,-5 3-4 0,5-2-5 15,-5 5-31-15,2-2-21 0,3 4 1 0,1-4-42 16,3 4-20-16,-2-2-30 0,4-2 2 0,4-1-3 15,3-2 3-15,0-1 7 0,3-2 11 16,0 0-8-16,4-1-5 0,1-2 13 16,2-2 13-16,2-2-1 0,0-2-7 0,1 2 21 15,1-3 2-15,-1 0 25 0,-3 0 31 0,1-3 19 16,-1 3 9-16,0 0 18 0,-2-2 6 16,-2 0 7-16,1 4 0 0,-4-2-20 0,1 0-3 15,-1 0 3-15,4 1 15 0,-4 0-16 0,-3 4-12 16,4-7-2-16,-1 4-19 0,-3 3-2 15,4-3-3-15,-4 3-10 0,0 0 3 0,0 0 7 16,0 0-7-16,6 10-3 0,-6-6-13 0,0 3 8 16,4 1-18-16,-4 1-5 0,3-1-11 15,1 2-2-15,0-3 18 0,2 1 21 16,-1 2-24-16,-3-3-2 0,4 1-3 0,-2-1 14 16,3 0-19-16,0-4 10 0,0 1 8 0,-1-2-12 15,2-1 2-15,-8-1 2 0,19-7-10 16,-8 0 16-16,-4-3 2 0,6 0-13 0,-2-6 11 15,2-3-6-15,1-6 6 0,0-5 10 0,2 4-3 16,5-13-10-16,0-3-5 0,-4 1 2 16,0 3 8-16,-2 1-2 0,-6 10-1 0,1-2 14 15,-3 6 12-15,-1 0-3 0,-1 0-7 0,1 6 0 16,-3 3-10-16,-2-1 84 16,2 2-7-16,0 3 4 0,-3 2-35 0,0 0-11 15,0 3 11-15,0 5-15 0,-6-2-14 0,6 2 16 16,-10 11-28-16,-1 1 10 0,1 5 8 15,-4 1-19-15,1 7 19 0,-1 6-5 0,-4 9-19 16,1 2 1-16,1 0 13 0,4 0-14 0,0-7 1 16,5-3 5-16,4-6-18 0,-1 1 0 0,4-2 10 15,0-4-10-15,0-2 10 0,4 2 2 16,-1-5-9-16,0 1-3 0,1-4 5 0,5-1 5 16,-4-4-3-16,5-2 11 0,3 0-18 0,-2-6 10 15,5-1 11-15,-1-5-9 16,1-1 3-16,2-3-10 0,-2-5 6 0,5-3-12 0,-3-6 17 15,1 4-14-15,-1-4 8 0,-5 0 13 16,4-1-18-16,-7 2 5 0,1 3 0 16,-4 0-12-16,0 4 9 0,-1 0 3 0,-2 1-2 15,-1 2 0-15,0 3-6 0,1-1 3 0,-3 4 8 16,-1 0-19-16,0 2 19 0,0 5-13 0,-8-4 0 16,8 4 7-16,0 0-4 0,-16 13-3 15,5-2-6-15,4 3 11 0,-3 4-7 0,3 1 12 16,-4 3-10-16,2 0 10 0,2 1 10 15,0 2-7-15,-1-1-5 0,2-2-9 16,0-1 6-16,2-1-5 0,4-2-8 0,-3 0 8 0,3-4-2 16,0-1-4-16,0-1-6 0,0 0 4 15,3-3 15-15,-3 0-12 0,4-1-5 0,2-2 17 16,0-2-9-16,-2-2 1 0,3 0-1 16,-7-2 4-16,0 0 1 0,20-4 9 0,-16 1-7 15,5 1 8-15,-4-3-3 0,1 3-10 0,-2-4 15 16,2 4 13-16,-1-3-7 0,-5 5 7 15,7-5 10-15,-4 0-18 0,-3 5 1 0,6-2 9 16,-6 2-17-16,4-6 10 0,-4 6-16 0,6 0 9 16,-6 0-16-16,0 0 25 0,5-3-20 15,-5 3 0-15,0 0-8 0,0 0-4 16,6 9-14-16,-6-9-15 0,0 6 5 0,0-2-2 16,0 2-42-16,0-2-17 0,0 3-44 0,0 0-25 15,-3-2-36-15,3 0-146 0,-3 3-582 16,3-2 142-16,-1-2 43 0,1 3 126 0</inkml:trace>
  <inkml:trace contextRef="#ctx0" brushRef="#br0" timeOffset="163975.82">25241 14533 647 0,'9'-3'269'0,"-2"-3"-8"0,-3 3-31 0,-1-2-20 0,-3 5-5 0,7-1-26 16,-7 1 21-16,4-3-24 0,-4 3-25 15,0 0-10-15,3-4-10 0,-3 4-26 0,0 0-11 16,0 0-7-16,5-3-10 0,-5 3 0 15,0 0-21-15,0 0 6 0,0 0-16 0,0 0-8 16,0 0-2-16,0 0-10 0,0 0-6 0,0 0-7 16,0 0 23-16,0 0-21 0,0 0-10 0,0 0 18 15,2-4-15-15,-2 4 2 0,0 0 26 16,0 0-13-16,0 0-10 0,0 0-5 0,0 0 12 16,0 0-10-16,0 0 1 0,0 0 6 0,0 0 4 15,0 0-8-15,10 0-6 16,-10 0 19-16,0 0-23 0,0 0 12 0,0 0-18 0,0 0 11 15,0 0 0-15,0 0-13 0,14 0-6 0,-14 0 11 16,10 2-7-16,-1-2 7 0,-9 0 2 16,15-2-30-16,-5 0 10 0,4 0 3 0,-4-4-3 15,0 2-5-15,4-2 5 0,1-3-3 16,-3 2-4-16,-1-3 10 0,-1 0 2 0,3-2-13 16,-3 2 21-16,-3-1-5 0,4 0 15 15,-7 1-13-15,2 2 3 0,-1-2-3 0,-3 3 8 16,-2-1 0-16,0 1 3 0,-1 1 2 0,-2 0-2 15,-3 0-19-15,-4 4 16 0,2 1-2 16,-2 1 4-16,10 0-4 0,-24 3-8 0,14 1-1 16,-4 0 6-16,-2 6 10 0,6-2-15 0,-5 3 5 15,7-3 15-15,-4 3-15 0,5-2-5 16,0 1 12-16,4-3-14 0,-1 0 4 16,1-1 0-16,0-1-2 0,3 1 0 0,0-6-1 15,7 6 17-15,-1-6-14 0,-6 0 5 0,21-4 6 16,-11 0-16-16,0 0 3 0,1-3 7 15,2-3-4-15,-3 2 2 0,4 1 7 0,-4-3-12 16,-3 2 10-16,4 1 13 0,-5-3 10 0,-2 6 10 16,2 0-5-16,-2-3-15 0,0 3 2 0,-1-2 1 15,-3 6-19-15,0 0 13 16,0 0 1-16,0 0-9 0,0 0 3 0,-3 24 0 16,-5-9 3-16,1 3-11 0,-2 6 19 0,-5 5-14 15,-3 11 9-15,2 3 4 0,-1 6-2 16,-2 1 2-16,-1-2 3 0,1 1-23 0,1 0 13 0,0-5-1 15,3-1-2-15,1-8-2 0,0-3 2 16,2-3-7-16,-3-1 17 0,3-2 0 16,-2-5-7-16,3 0-11 0,-1-3 14 0,-2-3-9 15,-1 2 14-15,0-5-9 0,1-3-7 0,-1-5 13 16,1 1-23-16,-1-3 10 0,4-4-10 0,3-3-11 16,-1-4 13-16,-1-3 3 0,5-2-5 15,4-3 7-15,3-1 19 0,1-4-16 0,2-3-3 16,6 0 1-16,1 0-9 0,4 0 17 0,0 5-9 15,3-2 18-15,1 3-2 16,-1 1-18-16,-2 4 10 0,3-1-5 0,-2 3-8 16,-1-1-12-16,-1 6-11 0,0 3-63 0,-4-2-27 15,1 6-199-15,-4 0-542 0,-6 0 76 0,-4 0 82 16,0 0 67-16</inkml:trace>
  <inkml:trace contextRef="#ctx0" brushRef="#br0" timeOffset="166295.21">26638 14291 721 0,'0'0'302'0,"1"-1"-7"16,-1 1-42-16,0 0-33 0,0 0 0 15,0 0-30-15,0 0-11 0,0 0-2 0,0 0-24 16,0 0-9-16,6 11-14 0,-6-4-17 0,0 1-26 16,0 0 10-16,0 5 31 0,-3 1-38 15,3 1-29-15,-3 2-2 0,2 5 0 0,-2-3 18 16,0 6-29-16,-4 0-4 0,3 0 20 0,1 2-34 16,-4-2-7-16,4 0 31 0,-1 0-33 15,-2 0-16-15,-2-2-3 0,5 1-20 0,-4-1-30 16,1-3 9-16,-1-3-55 0,2 1-39 0,-1-3-44 15,0-7-133-15,2 7-586 0,-2-6 126 16,2-1 51-16,1-2 104 0</inkml:trace>
  <inkml:trace contextRef="#ctx0" brushRef="#br0" timeOffset="166669.54">26595 14298 767 0,'0'0'269'0,"0"-7"-31"0,0 7 5 0,0-8-35 16,0 8-11-16,3-5-26 0,-3 5-12 16,6-5-16-16,-2 3-10 0,4-1-7 0,-8 3-8 15,16-2-11-15,-6 2-33 0,0 0 1 0,4 2-6 16,-1 2 2-16,1-2-9 0,0 4-24 15,0-3 11-15,-1 5-18 0,4 0 2 0,-3 1-8 16,-4-1-4-16,4 0-1 0,-7 1-7 0,3-1-8 16,-3-1 3-16,0 1-16 0,-1 1 11 0,-2-3-13 15,-4 1 12-15,0-1 6 0,-2 5-18 16,-6-5 10-16,1 2 2 0,-7 4-9 16,1-2 4-16,-5 0 3 0,0-2-18 0,-5 1-20 15,3-1-11-15,3 2-28 0,0-3-53 16,5 1-42-16,-4 0-86 0,-1-1-98 0,10-5-409 15,3 4 43-15,1-4 100 0</inkml:trace>
  <inkml:trace contextRef="#ctx0" brushRef="#br0" timeOffset="166903.57">26953 14424 1021 0,'0'0'338'0,"0"0"-29"0,0 0-22 16,9-1-39-16,-9 1-22 0,0 0-22 0,0 0-30 16,0 0-10-16,0 0-23 0,0 0-18 15,2 10-18-15,-2-10-3 0,0 8 1 0,-2-1-11 16,-1 1-13-16,3 1-10 0,-6 0-7 0,6 0 4 16,-4 4-27-16,-2-3-1 0,6-1-25 15,-4 2-18-15,1 0-34 0,0-1-45 0,-5-1-118 16,5 0-341-16,3-3-304 0,0-4 99 15,0-2 24-15,0 0 71 0</inkml:trace>
  <inkml:trace contextRef="#ctx0" brushRef="#br0" timeOffset="167088.46">27056 14214 903 0,'-4'-6'266'0,"4"6"-51"0,0 0-15 16,0 0-39-16,0 0-40 0,0 0-32 16,7 14-27-16,-7-6-114 0,4 1-222 15,-4 1-442-15,3 0 43 0</inkml:trace>
  <inkml:trace contextRef="#ctx0" brushRef="#br0" timeOffset="167401.96">27332 14433 1062 0,'0'0'358'0,"0"0"-58"0,0 0-88 0,4-3-25 16,-4 3-57-16,0 0 73 0,0-6 12 15,0 6-39-15,0 0-14 0,0 0-11 16,0 0-11-16,-8-8-14 0,8 8-8 0,0 0-16 15,-19 6-12-15,8-2-3 0,4 0-29 0,0-1-1 16,-2 5-4-16,-2 0-6 0,4 1-4 16,1-1-5-16,-1 2 9 0,4 1-19 0,1 0-13 15,2-1 6-15,2 3-11 0,1-1-5 0,7 2 0 16,0-3-18-16,7 4 26 0,3-1-36 0,11-2-15 16,1 1-32-16,2-9-17 0,3 4-66 15,0-8-134-15,4 6-642 0,4-3 107 0,-4 1 83 16,0-8 94-16</inkml:trace>
  <inkml:trace contextRef="#ctx0" brushRef="#br0" timeOffset="179795.95">22010 14615 701 0,'0'0'184'0,"0"0"3"0,3-7-23 16,-3 7 89-16,0 0-35 0,0-4 17 0,0 4-76 15,0 0 23-15,1-7-18 0,-1 7-11 0,0 0-15 16,0 0-5-16,0 0-30 0,0 0-6 0,0 0-20 16,0 0-13-16,0 26 5 15,3-15-10-15,-3 9-3 0,3-1-2 0,0 5 2 16,0 1-12-16,-2 2-8 0,2 3-3 0,0-1 3 15,2 4-6-15,-2-2 9 0,0 2-3 16,1-4-16-16,-1 0 3 0,0-2-5 0,1-2 10 16,-1-2-20-16,0 1 10 0,1-3 5 0,0 0-15 15,-1-4-1-15,0 0 1 0,1-1 10 0,-1-4-16 16,0 5-2-16,0-9 13 0,1 9-28 16,0-5-16-16,0-1-5 0,-1-2-2 0,0-1-47 15,0-1-71-15,0 0-15 0,-2-3-106 0,-1 3-562 16,0-4 53-16,0-3 51 0,0 0 116 0</inkml:trace>
  <inkml:trace contextRef="#ctx0" brushRef="#br0" timeOffset="180267.01">22358 15038 732 0,'0'0'233'0,"4"3"12"0,-4-3-20 16,0 6-10-16,0-2-17 0,0-4-19 16,-3 11-8-16,3-3-15 0,-1-2-22 0,-2 1 1 15,3 5-25-15,-3-2-18 0,0 1 18 0,2-1-25 16,-6 4 2-16,4-3 3 0,2 4-34 15,-2 2-5-15,0-2 31 0,0 3-28 0,0-1-18 16,2-2 12-16,-2-1-12 0,0 3 0 0,0-5 0 16,3 3-21-16,-1-1 6 0,1-1 9 15,-4 0-12-15,4-1 13 0,-3 3-13 0,3-5 7 16,0 2-12-16,-3-2 3 0,3-2-14 0,-1 0 8 16,1 0 6-16,-3-1 4 0,3-2 11 15,-3 0 10-15,-1 0-8 0,-5-1-2 16,-2-1-6-16,-2 0-2 0,-2-1 3 0,-4-2 5 15,-2 2-13-15,-3-4 0 0,-1 2 7 0,-5-5-7 16,3 5 8-16,0-2-13 0,3-3 10 16,2 3-13-16,-1-1 10 0,6-2 3 0,-4 2-10 15,5-2 8-15,1 5-19 0,2-3 19 0,2-1-16 16,1 1-28-16,3 3-13 0,-2-3-3 16,9 3-50-16,-11-4-29 0,11 4-66 0,0-3-116 15,0 3-621-15,7-5 181 0,-7 5-12 0,13-7 99 16</inkml:trace>
  <inkml:trace contextRef="#ctx0" brushRef="#br0" timeOffset="180406.2">22187 15504 581 0,'-3'4'-510'0</inkml:trace>
  <inkml:trace contextRef="#ctx0" brushRef="#br0" timeOffset="183301.53">24283 14926 839 0,'-10'-2'282'0,"10"2"-37"0,0 0 6 0,0 0-41 15,0 0-15-15,-7-1-11 0,7 1 5 0,0 0-45 16,0 0 9-16,0 0-30 0,0 0 18 0,0 0-41 16,21-8-18-16,-1 5 10 0,1-1-13 15,12 0-2-15,5-3-13 0,17 0-23 0,6 0 25 16,1-2-17-16,0 1 0 0,6 0-13 0,4 1-13 15,-1-3 18-15,1 2-8 0,4 4-8 16,-1-4-9-16,0 3 4 0,-6-3 8 0,-1 5-15 16,-3-1-3-16,-11 1 6 0,-10 2-16 0,-10 0 2 15,-3 0 19-15,0 1-1 0,-7-4-15 0,-3 4-5 16,-4 0-17-16,0 4 1 0,-2-4-2 16,-2 1-5-16,-3 0 16 0,-4 1-16 15,2 0 23-15,-5 2-21 0,-3-4-12 0,-3 9-34 16,-1-3-79-16,-6 0-69 0,-1 1-286 15,-3 1-321-15,-2 5 95 0,-2-4 38 0,-2 0 98 16</inkml:trace>
  <inkml:trace contextRef="#ctx0" brushRef="#br0" timeOffset="188067.01">23330 13914 593 0,'0'0'269'0,"0"0"-28"0,0-16-39 0,0 9 0 16,0 7-10-16,3-8-28 0,-3 3-3 0,0-1-2 16,0-1-23-16,3 0-11 15,-2 0-20-15,2-3-5 0,3 2-18 0,-2-2-11 16,2 1 14-16,5-4-21 0,-1 3-5 0,3-1-3 15,2-3-15-15,6 1-3 0,-2 0 1 0,6-3 7 16,5 0-15-16,-2-1-1 0,12-1 6 16,5 0-8-16,-1 0 0 0,1-1-5 0,3 4-10 15,0 1-5-15,2 1 5 0,-1-1 2 0,3 2 6 16,1 1-4-16,2 0-17 0,0-1 16 16,3 4-37-16,1 1 32 0,2-3 7 0,-2 8-18 15,2-4 5-15,1 3-5 0,-1-1 0 16,-7 4 7-16,8-3 4 0,-7 3-6 0,-7 0 15 15,13 3-10-15,-2 2-12 0,2-3 2 16,-4 5-5-16,2 0 0 0,2 2-11 0,1 0 11 16,-1 2-3-16,4 2 16 0,-3-1-10 0,-1 3 2 15,1 2 5-15,-1 0-3 0,1-1-4 0,-4 5 9 16,0-2-7-16,-3 1 5 0,-3 0-7 16,1 0 12-16,-4 3-18 0,-1-4 16 0,-1 6-8 15,-2 0 10-15,-7 0-15 0,3 0 0 0,-4 0 15 16,1-2-10-16,0-1-10 0,-8-2 2 0,-5-2 14 15,1-1-9-15,-2 1 16 0,3-3-11 16,-5 2-7-16,1-2 5 0,-3-1-2 16,-2-2-3-16,2 1 5 0,-3-1 0 0,-3-3 7 15,0-1-4-15,-4 2 15 0,1-3-5 0,-1-1-8 16,-1-2 5-16,-2 2 10 0,-2 0-9 16,1-3 9-16,0-2 26 0,-2 5-13 0,1-5-35 15,-3 4 27-15,-2-5-1 0,7 2-7 0,-7-2 1 16,0 0-15-16,0 0-16 0,0 0-18 15,0 0-33-15,0 0-20 0,0 0-139 0,0 0-230 16,0 0-397-16,4-7 95 0,-4 7 95 0,0-8 33 16</inkml:trace>
  <inkml:trace contextRef="#ctx0" brushRef="#br0" timeOffset="188427.08">26650 13926 655 0,'0'0'194'0,"-2"-5"-12"0,2 5-23 0,-3-5-26 16,3 5-15-16,0 0-3 0,0 0-15 16,0 0-8-16,0 0-10 0,-20 10 5 0,16-5-3 15,0-2-2-15,-2 4-3 0,2 0-20 0,-2 1 5 16,3 1-23-16,0 0 13 0,2 0-5 15,-3-1 2-15,1 4-10 0,0-1 18 16,3-1-8-16,0-1-8 0,0 4-14 0,0-3-4 16,0 0-7-16,3 0 23 0,-3-2-21 0,3-1 16 15,-3 3-20-15,0-3-9 0,4 1-2 16,-3-1 13-16,-1 0 0 0,3-4 8 0,-3 5 20 16,0-8-28-16,0 7 56 0,0-7-5 0,-3 8-7 15,-5-6-9-15,-5-1-14 0,-8 6-21 0,-15-1-36 16,-21 5-59-16,-14-3-125 15,3 6-635-15,-24-3 61 0,-4-3 131 0,-1-4 36 0</inkml:trace>
  <inkml:trace contextRef="#ctx0" brushRef="#br0" timeOffset="203786.3">19968 16423 924 0,'0'0'284'0,"5"-6"-31"0,-5 6-28 16,0 0-28-16,3-6 8 0,-3 6-31 16,0-5 3-16,0 5-18 0,0 0-11 0,4-5-28 15,-4 5 3-15,0 0 0 0,0-5-13 0,0 5-10 16,0 0-3-16,0 0-17 0,3-4-4 16,-3 4-4-16,0 0-13 0,0 0 48 0,0 0-63 15,0 0 20-15,0 0-13 0,-3-7-5 0,3 7-2 16,0 0 9-16,0 0-12 0,0 0-18 0,0 0 1 15,0 0 6-15,0 0-14 0,0 0 1 16,-15 10 1-16,9-3 5 0,5-1 0 0,-2 2-30 16,0 0 12-16,0 1 18 0,-1 0-13 15,1 3-10-15,3-3 13 0,-4 1-13 16,4-2 3-16,0 3 4 0,0-4-17 0,4 4 5 16,-4-4 10-16,3 3-10 0,-2-2 0 0,2-1 5 15,3 2 10-15,-2-4-5 0,2 4-5 0,2-4 8 16,-1-1-8-16,-1 1-5 0,4-3 7 15,1-2-2-15,2 0 3 0,2 0 20 0,1-2-23 16,1-3 5-16,0-2-15 0,1 2 7 0,1-5 6 16,2-1 2-16,-3-1-21 0,1-1 14 15,-1-1-6-15,-5 0-7 0,1 2 5 0,-4 1 10 16,-3 0-8-16,1 2-2 0,-2-1 12 16,-5 1 1-16,2 0-8 0,-3 2 23 15,-4-1-34-15,-2 2 24 0,1 1-11 0,-4 0-9 16,-1 0 14-16,-4 4-7 0,3 0 2 0,-3-1 1 15,-2 1-1-15,3 2 6 0,-2 1-13 0,2 0 15 16,-1-2-26-16,1 4 16 0,1-2 8 16,-1 1-8-16,4-1 2 0,-2 2-5 0,4-1 6 15,0 2-6-15,1-3-15 0,1 2-15 0,2-1-36 16,-3 1 20-16,5 2-15 0,1-2-34 16,0-4-25-16,1 8 5 0,2-3-150 15,-3-5-27-15,14 2-555 0,-7 4 126 0,2-3 20 16,2 1 128-16</inkml:trace>
  <inkml:trace contextRef="#ctx0" brushRef="#br0" timeOffset="204110.89">20718 16480 719 0,'-3'-6'263'0,"3"6"75"0,0-7-46 0,0 7-28 0,0 0-11 16,0 0-30-16,3-5-21 0,-3 5-30 15,0 0-11-15,0 0-10 0,0 0-33 0,0 0-1 16,0 0-14-16,0 0-6 0,0 17-15 0,0-10-8 15,0-1-15-15,0 4 0 0,0-1-3 0,0 1-7 16,0 0-6-16,0 1-2 0,0 3-15 16,3-3-3-16,-3 2-21 0,3-1-12 15,1 2-26-15,-1 1-25 0,1-1-62 0,6-1-120 16,-3 0-661-16,3-3 170 0,0 0-3 0,4-5 89 16</inkml:trace>
  <inkml:trace contextRef="#ctx0" brushRef="#br0" timeOffset="204591.67">21213 16491 880 0,'0'0'351'0,"-3"-4"-31"0,3 4-34 0,0-6-40 16,0 6-3-16,0-7-35 0,0 7-29 0,3-7-3 16,-3 7-27-16,1-6-1 0,2 1-12 15,0 3-23-15,0-4-24 0,1 3 6 0,2-1-8 16,-1 0-23-16,1 0 10 0,1 2-25 0,0 0 22 16,-1-1-17-16,-6 3-15 0,17 0 7 15,-10 1-10-15,4 1-16 0,-1 2 11 0,-3 3-6 16,3-1 3-16,4 3-17 0,-7-2-6 0,2 4-10 15,-1-1-3-15,-2-1 8 0,-2 5-18 16,2-3 16-16,-5 1-6 0,2 0-5 0,-3 2 5 16,0-2-10-16,-3 1 8 0,-1-1-13 15,-2 2 18-15,-1 0 5 0,0-3 3 16,3-2-19-16,-2 0 6 0,2 0 5 0,-2-2 20 16,2 1-22-16,1-2 7 0,-1-2 15 0,4 0 8 15,0-4-5-15,4 5-10 0,2-2-6 16,-6-3-2-16,14 1 13 0,-3-1-18 0,2-4 18 15,4 2-11-15,-3 0-9 0,7 0 7 0,-2-3-11 16,2 4 11-16,0 0 28 16,2-4-33-16,-5 4-25 0,6 1-52 0,-4-2-44 0,-3 4-94 15,-10-2-218-15,11 0-473 0,-5 1 138 16,4-1 28-16,-3 0 134 0</inkml:trace>
  <inkml:trace contextRef="#ctx0" brushRef="#br0" timeOffset="205183.44">22030 16386 1156 0,'0'0'328'0,"-4"-6"-51"0,1 3-65 15,3 3-51-15,-6-6 16 0,3 2-36 0,3 4 61 16,0 0-31-16,0 0-12 0,0-6-28 0,0 6 7 16,0 0-15-16,0 0-6 0,6-5-27 0,-6 5 5 15,10 0-16-15,-2-1-12 0,-8 1-14 16,20 1 6-16,-6-1 5 0,-1 2-28 0,-3 0 5 16,7 0-10-16,-4 1 15 0,-1-1-13 0,1 1-17 15,1 0-6-15,-1 0-3 0,1 2-17 16,-4 0-3-16,0 0 11 0,4 0-21 0,-7 0-41 15,3 0-33-15,-3 0 17 0,0 1-2 16,0 0 13-16,-4 2 13 0,1-3-11 0,-1 1 19 16,-3 0 12-16,0 0-18 0,0-6 18 0,0 11-2 15,0-6 12-15,-3-1-2 0,3-4 5 16,0 7 5-16,0-1 10 0,0-6 16 16,0 5 0-16,0-5-13 0,0 7 33 0,0-7 3 15,0 7 2-15,0-7 13 0,3 5-15 0,-3-5 7 16,3 5 11-16,0-1-19 0,-3-4 4 0,5 7-4 15,-2-3 4-15,0 0-16 0,1-1 7 16,-1 1-9-16,0 2 1 0,1 0 9 0,2 0 0 16,-1 0 2-16,-2 1-5 0,0 0-10 15,0-1 7-15,-2 0-5 0,-1 1 1 16,0 2-14-16,-1-1 14 0,-2 0-1 0,-3 1-2 16,-2 0-13-16,1 0 13 0,-6 0-3 0,5-3-2 15,-2 1-8-15,-3-1 7 0,2-2-12 16,2 0-23-16,-1-1 10 0,-1-1-20 0,4-2-26 15,0 3 13-15,7-3-54 0,0 0-21 0,0 0-10 16,-3-8-76-16,3 8-351 0,16-7-243 16,-4 1 89-16,1-1 74 0</inkml:trace>
  <inkml:trace contextRef="#ctx0" brushRef="#br0" timeOffset="205786.21">22991 16410 918 0,'0'0'341'0,"4"-4"-29"0,-4 4-5 15,0 0-38-15,0 0-33 0,3-5-27 0,-3 5-24 16,0 0-14-16,0 0-17 0,0 0-24 0,0 0 1 16,0 0-21-16,0 0-15 0,0 15 17 15,0-8-12-15,-3 3-26 0,2 2-12 0,-6 1-19 16,1 2-2-16,2 0 0 0,-2 2 5 0,-1-1-28 15,3-2-2-15,-3-1-19 0,4 0 24 0,-1-3-21 16,1 0-13-16,0 1 5 0,0-2 18 16,2-2-7-16,1 0-8 0,-3-1 5 15,3 0 2-15,0-2 11 0,0-4 13 0,0 9-11 16,0-9-12-16,4 2 7 0,-4-2 5 16,0 0 1-16,9 0-4 0,-9 0-1 0,0 0 6 15,0 0-9-15,21-4-3 0,-14 3 8 0,0-1 2 16,3 0-4-16,3 0 1 0,-3 1-14 0,2 0 20 15,1 1-16-15,-3-2-7 0,4 1 5 16,-1 2-5-16,1-1 8 0,-1 0 2 16,2-1-5-16,-5 2-5 0,7-2 5 0,-4 1-28 0,-3-2 2 15,5 1 18-15,-5 1-10 16,0 0 0-16,0-6 3 0,0 4 2 0,-3-1 3 16,1-1 23-16,-2 1-13 0,1-3-3 0,-1 3 16 15,-2-2-5-15,-1 0 5 0,1 0 17 16,-1 0-12-16,-2 0 10 0,-1 0-17 0,3 0 1 15,-3 5 6-15,0-7-13 0,0 7 3 0,3-6 18 16,-3 6-29-16,3-6 11 0,-3 6-6 0,0 0 4 16,0 0 24-16,0 0-30 0,0 0 13 15,0 0-3-15,-3 19 3 0,3-13-15 0,0 1-1 16,3 2 0-16,-3 0-12 0,1 3-8 0,2-3-15 16,0 2-11-16,1 1 3 15,-1-2-64-15,7 0-77 0,-3 1-105 0,6-1-399 16,-1-1-159-16,4-3 59 0,2 0 128 0,5-3 39 15</inkml:trace>
  <inkml:trace contextRef="#ctx0" brushRef="#br0" timeOffset="206207.44">24164 16429 1054 0,'0'0'333'0,"0"-6"-105"0,0 6-16 0,0 0-15 16,0-6-20-16,0 6-36 0,0 0-11 16,0 0 1-16,0 0-24 0,0 0-12 15,-24 6 10-15,17 0-26 0,-4 0 1 0,5 0-27 16,-1 1-4-16,-4 1-8 0,7-1 2 16,-5 1-17-16,5 0-3 0,-2 0-15 0,3 1-6 15,-2-1 9-15,2-2-6 0,3 1-13 0,-3-1 11 16,3 0 2-16,0-2 0 0,3 1 20 15,4-1 4-15,-3 0-6 0,3-2-3 0,2 1-5 16,-2 0 8-16,7-2 0 0,-4 0 16 0,1 1-6 16,-1 0-12-16,3-1-1 0,-2 0 6 15,-1 0-3-15,3 1-13 0,-2-1 21 0,-4 0-16 16,3 2 3-16,1 0-8 0,-1-2 6 16,-4 5-16-16,5-1 10 0,-4 0-13 0,-1 1 13 15,-2 2 1-15,-1 0-6 0,0 1-3 16,1 0-2-16,-5-1-5 0,-2 3-15 0,0 0-1 15,-2 2-15-15,-6-3-4 0,3-1-53 0,-6 5-37 16,-3 1-62-16,1-6-95 0,-2 1-522 16,5-2 57-16,0-4 73 0,1-1 65 0</inkml:trace>
  <inkml:trace contextRef="#ctx0" brushRef="#br0" timeOffset="206393.7">24225 16424 906 0,'7'-7'261'0,"6"1"-39"0,-2 1-7 16,-4 3 0-16,3-3-41 0,4 2 6 15,-1-1-42-15,5 3 3 0,-2 0-13 0,5-1-29 16,3 1-6-16,1 2-19 0,-2 1-41 0,7 0-35 16,-2 4-50-16,3-6-186 0,3 6-555 15,3 0 45-15,-3-1 106 0</inkml:trace>
  <inkml:trace contextRef="#ctx0" brushRef="#br0" timeOffset="206835.27">25329 16442 1013 0,'-10'-1'346'0,"-3"-2"-31"16,2 1-42-16,1 1-29 0,0 2-6 15,2 0-41-15,-2 2-13 0,-3-1-23 16,-1 5-17-16,0 2-14 0,0 3-7 0,-2 1-10 16,-2 2-24-16,1 4 21 0,0 1-33 0,1 1-15 15,3 1 9-15,1-4-4 0,1 1-3 16,1 1-21-16,4-3 3 0,1 0-10 0,0-2-15 15,5-2 2-15,0 0 13 0,5-1-13 0,-3 0-8 16,7-2 0-16,2-1-74 0,0-3 3 16,5-1 13-16,-2-1 9 0,0-3-12 0,0 1 8 15,2-4-3-15,-2 1 3 0,-1-3 9 0,-2 1 6 16,0-2 13-16,-2 1-13 0,-2-2 8 0,0-1 10 16,-3-1 5-16,-1 2-13 0,-3 0 8 15,0 0-13-15,-3-1 2 0,0 1-4 16,2 2 5-16,-6-2 15 0,4 1-3 0,-1 3-35 15,-2-2 15-15,3 0-36 0,3 4 13 16,0 0-6-16,0 0-32 0,0 0 15 0,0 0-162 16,0 0-137-16,0 0-433 0,16 11 35 0,1-9 147 15</inkml:trace>
  <inkml:trace contextRef="#ctx0" brushRef="#br0" timeOffset="207231.67">26085 16512 803 0,'0'0'297'0,"0"-7"-31"0,0 7-30 16,0-7-21-16,0 7-15 0,0-6-34 0,0 6-2 15,0 0-16-15,6-2-17 0,-6 2-21 16,11 1 0-16,-11-1-26 0,20 1-2 0,-3 2-18 15,-3-3 5-15,7 1-5 0,0-1-15 0,1 2 2 16,0-2-18-16,1 0-4 0,-3 0-9 0,-2-2 26 16,0 2-18-16,-2 0-15 0,-2 0 10 15,-1 0 0-15,-3 0 8 0,1 0-5 0,-11 0 7 16,14 0 18-16,-5 0-15 0,-9 0-16 16,12 0-12-16,-12 0 7 0,9 2 19 15,-9-2-14-15,3 4-5 0,-3-4-9 0,-3 10-6 16,0-5-8-16,0 5 13 0,-1-1 5 0,-2 1-2 15,1 0 2-15,-1 4 8 0,-1-1-20 16,1 2 7-16,-1-1 5 0,0 1-10 0,3 3 0 16,-2-1-13-16,-1 0-18 0,4 0-7 0,-5 0 2 15,5 1-30-15,1 0-16 0,-3 0-31 16,-1-4-33-16,2 3-82 0,-2-2-79 0,1-2-530 16,2-2 64-16,0 0 108 0</inkml:trace>
  <inkml:trace contextRef="#ctx0" brushRef="#br0" timeOffset="207444.33">26167 16731 1133 0,'-3'-4'333'0,"3"0"0"0,0 4-123 16,0-7 10-16,0 7 21 0,0-6-14 16,0 6-22-16,0-6-28 0,3 1-8 0,3 2-13 15,4-1-18-15,2 2-2 0,4-2-26 0,2 1-13 16,5 0-25-16,4-1-36 0,1 1-13 0,6 3-31 15,0-2-53-15,4-2-26 16,10-8-218-16,-3 13-617 0,-8 3 111 0,-3-3 79 0,0-1 87 16</inkml:trace>
  <inkml:trace contextRef="#ctx0" brushRef="#br0" timeOffset="208011.68">27267 16455 982 0,'-5'-10'323'0,"-6"1"-6"0,4 2-50 16,-4 1-14-16,6-1-30 0,-3 3-21 0,-2-2-23 15,-1 2-15-15,4 1-23 0,-3 2-3 16,1 1-10-16,-2 0-23 0,1 1-10 16,-1 2-14-16,1 1 9 0,3 3-23 0,-4 1-9 15,8 1-14-15,-1 2-11 0,1 0 6 0,3 2 7 16,0 1-13-16,7-1 3 0,-1 1-21 15,2 1 8-15,2-1 8 0,3-1-5 0,1 2-6 16,3-1 8-16,0-1-10 0,1 1 3 16,-1-3-6-16,0 1-13 0,0-1 19 0,0-1-16 15,-3-2 5-15,0 1-17 0,-1-1 12 0,-3 0-3 16,1-2-7-16,-2 2 13 0,0-1-8 16,-3-3 5-16,0 5-8 0,-2-4 1 0,-1 2 2 15,-3-1 2-15,0 1 6 0,0-1-5 0,-6 2 2 16,-1-1 0-16,1-1-8 0,-3 1 24 15,-3 0-26-15,1 0-16 0,-1 0 8 16,0 0-12-16,-2-3 25 0,4 0-8 0,-4-3-15 16,4 3 13-16,0-4-3 0,10 0 8 15,-17-3-16-15,10-1 21 0,4 1 6 0,-4-4-4 16,4-1-2-16,-1-1 21 0,4-2-16 0,0-1 13 16,4 0 2-16,2-3-2 0,-2-1-18 15,6-1 5-15,1-1 8 0,-1-1 15 0,3 0-25 16,1 3 7-16,6-5 3 0,-3 3-6 0,0-2 19 15,4 1-11-15,0 2-4 0,2-2 30 16,-9 5-64-16,4-1 53 0,-2 3 4 16,-2-3-19-16,0 1 16 0,-8 3 2 0,1 3-77 15,0-4-4-15,-3 2 7 0,-4 0-18 0,0-1 31 16,-4 1-16-16,-5-2 11 0,-6 3-11 16,-3 0-14-16,-5 2-29 0,-4 3-47 0,0-2-75 15,-7 6-191-15,6-2-460 0,-3 4 46 0,7-2 123 16,0 0 69-16</inkml:trace>
  <inkml:trace contextRef="#ctx0" brushRef="#br0" timeOffset="-213217.68">24201 16148 547 0,'-11'0'231'0,"11"0"17"0,-7-2-30 15,7 2-9-15,0 0-12 0,-13 2-38 0,13-2-3 16,-9 1-15-16,1 1-5 0,4 2-13 16,-5 1-8-16,2 0-3 0,0 3-27 0,0-1 5 15,-3 3-9-15,-1-1-17 0,4 4-5 0,-3-1-5 16,0 2 7-16,-4 4-20 0,4-1 13 0,-4 1 10 16,1 3-28-16,3-2 10 0,-7 6-28 15,3-1-5-15,3-3 23 0,1 1 7 0,0-3-17 16,0 4-1-16,0-2 4 0,6 1 14 15,-2 0-12-15,1 0-6 0,2-1 21 16,3-2-33-16,0 1 5 0,6-1 10 0,-4 1-23 0,4 2 6 16,1 0 17-16,0-1-3 0,4-1-12 15,2-1 0-15,0 0 10 0,1-1-13 0,1 0 3 16,1-5 23-16,2 2-21 0,1-2 3 16,-1-3-8-16,2 2 6 0,1-4-3 0,2-1-13 15,-6 0 23-15,4-4-21 0,0 1 8 0,-4-2-4 16,6-1 1-16,-2-2-12 0,-4-1 23 0,1-1 2 15,4-1 1-15,-7-5 17 0,2 2-12 16,0-6-23-16,1 1 9 0,-2-5 6 0,1 0 10 16,-3-5-28-16,3 0 21 0,-4-3 2 0,-2-3 5 15,0 0-2-15,0-5 20 0,-6 1-44 16,3-2-4-16,-2 1 4 0,-6 0 3 16,3 4 18-16,-3-1-15 0,-3-5-10 0,0 7 17 15,0 1 8-15,-1 1 0 0,-3-6-5 0,0 7-3 16,-3-2 13-16,-1 2-10 0,-2 5-18 15,3 0 21-15,-4 0-16 0,0 1 0 0,-3 3-7 16,1 0 12-16,-2 1 0 0,1 1-2 0,0 3-8 16,-1-1-11-16,-1 2 9 0,4 2 10 15,-1-1-11-15,2 2-10 0,0 0 16 0,0 3-8 16,1-1 2-16,3 2 3 0,-1-1-8 0,1 1-12 16,0 3-6-16,4 0 3 0,6 0-23 0,-15 1 0 15,15-1-28-15,-7 7-26 16,7-2-30-16,1 1-52 0,2 3-128 0,4 1-604 15,7 0 134-15,6 0 27 0,1-1 95 0</inkml:trace>
  <inkml:trace contextRef="#ctx0" brushRef="#br0" timeOffset="-212375.52">25205 16208 394 0,'0'-6'189'15,"1"2"-10"-15,-1-2-7 0,0 6-93 0,4-6 16 16,-4 6-13-16,0-7 23 0,3 1 0 16,-3 6 12-16,0-7-4 0,0 7-8 15,3-8 36-15,-3 4-11 0,0 4-12 0,0-9-5 16,0 4 2-16,-3 0-5 0,3 5-26 0,-3-9 11 16,3 4-10-16,0 5-6 0,0-9-10 0,-4 5 0 15,4 4-20-15,-1-7-6 0,1 7 11 16,-3-3-23-16,3 3 10 0,-7-3-13 0,7 3-3 15,-9-3-1-15,9 3-12 0,0 0 1 16,-14 6 0-16,7-3-5 0,0 4 9 0,-1 2-9 16,-4 5 2-16,5-3-10 0,-6 9 11 0,1-1-9 15,-4 5 3-15,-1 2-5 0,5 1 8 16,-10 13 12-16,8-7-20 0,-6 3-5 0,9-2 13 16,-3-5 7-16,6 1-4 0,-4-3-16 15,5 2 5-15,-3 0 0 0,3-4 2 0,4 1 3 16,-2 1-5-16,2-2 13 0,0 3-8 15,0 0 21-15,6-2-13 0,-3 0-1 0,6-1 4 16,-1-1 27-16,2-2-25 0,2 0-5 0,1 0 7 16,5-1 14-16,1 3-16 0,5-4-8 0,3-2-5 15,2-2 8-15,3-5-13 0,-1 0-8 16,6-1 23-16,-3-2-2 0,-1-3-3 0,1-3 8 16,0 1-25-16,-1-6 22 0,-2 2-7 0,3-5-13 15,0-2 5-15,-1-3 20 0,1-6-2 16,7-5-15-16,-8-4 17 0,-3 1-20 0,-3-9 10 15,0-2-7-15,-6-3 5 0,-5-2-6 16,-2 3 8-16,-5 4 3 0,-6-4-8 0,0 1 18 16,-6-15-12-16,-5 4-11 0,-2 2 12 0,-5 1-17 15,1 5 10-15,-7-2-7 0,3 9 32 16,1 2-19-16,0 6 4 0,2 6-17 0,1-5 7 16,-3 6 7-16,3 3-17 0,0 0 8 15,4 1-6-15,-2 3 11 0,5 2 2 0,-4 2-17 16,4-2 1-16,0 3 1 0,-1 1-2 0,2 0 4 15,-1 1 3-15,-1 2-8 0,1-1-7 0,0 3 2 16,10 0-2-16,-18 0 17 0,8 3-17 16,2-1-18-16,-4 2 12 0,5 2-30 0,-3 1-31 15,5 1-33-15,-5 2-72 0,-13 5-222 0,16-1-421 16,0-3 52-16,1-1 125 16,-2-2 26-16</inkml:trace>
  <inkml:trace contextRef="#ctx0" brushRef="#br0" timeOffset="-209454.18">26119 16288 877 0,'3'-5'300'0,"0"1"-42"0,1-2-7 15,-4 0-18-15,0 6-7 0,4-7-42 0,-1 3 28 16,-3 4-27-16,0-8-22 0,0 8-27 15,3-6 7-15,-3 6-33 0,1-4-12 0,-1 4-11 16,0 0-5-16,0 0-23 0,0 0-1 0,-18 2 1 16,8 4 8-16,0 2-19 0,-4 1 1 15,-1 7-13-15,-4 0 5 0,-2 6-16 0,1 2-1 16,1 1 11-16,-7 7-19 0,8-1 7 0,-1-6-5 16,6 1 2-16,2 0-4 0,1 1 22 15,3-4-23-15,0 2 11 0,7 2-16 16,-1 0 0-16,2-1-7 0,6 0 2 0,0 3 5 15,6-3 0-15,1-1 6 0,0-1 17 0,9-3-28 16,1-2 0-16,1 1 0 0,-2-5 19 16,5-1-24-16,-1-2 7 0,2-5 3 0,-3 0-12 15,1-5 17-15,-2-2 3 0,5-2 5 0,-3-3-25 16,4-5-3-16,-1-5 7 0,9-9-4 0,-5-4 9 16,-3-4 14-16,-1-2-14 0,-6-4-7 15,-7-6 13-15,-3-2-10 0,-4-3 2 0,-4 9 3 16,-7 1-8-16,-4-11 5 0,-5 2 7 0,-8 0-19 15,-6 5 9-15,-3 1 14 16,-4 2-27-16,0 7-1 0,0 0 24 0,-2 3-19 0,2 1 7 16,5 11 13-16,5 3-21 0,3 3 13 15,2 2-5-15,4 1 0 0,-1 3 0 0,-1 1 0 16,4 3 5-16,0-1-25 0,10 3 2 16,-14 5-33-16,11 0 4 0,3 1 4 0,8 6-19 15,5 1-37-15,6 0-104 0,6 3-68 0,20 4-663 16,2 0 110-16,8 0 71 0,0-5 100 15</inkml:trace>
  <inkml:trace contextRef="#ctx0" brushRef="#br0" timeOffset="-208843.37">27291 16085 760 0,'0'-6'292'0,"-3"-2"4"0,3 0-34 0,-3 1-40 0,3 2-4 16,-4-1-24-16,4-1-9 0,-3 0-11 0,3 2 5 16,0 5-41-16,-3-9 8 0,3 5-13 0,-1-1-23 15,1 5-18-15,-1-4 6 16,1 4-16-16,-9-3-8 0,9 3 5 0,0 0-28 15,-23 5 3-15,11 4-5 0,-4-1-6 0,-1 6-10 16,-4 4-7-16,1 1-8 0,-8 12 15 0,-2 2 13 16,2 2-30-16,4 2-1 0,0 1-2 15,1 0 2-15,2 2-7 0,6-6 17 0,3-4-22 16,2 3 18-16,-1-2-1 0,4 0-12 0,4 0 7 16,1-2 13-16,2 0-5 0,0 1-20 15,2 2 33-15,4-1-29 0,2-2-7 0,2-2 5 16,6 1 1-16,-1-3 6 0,4-3-4 0,2 0 12 15,0-4-12-15,7 0 13 0,2-3 14 16,-2-5-17-16,-2-1-7 0,2-1 9 0,3-8-7 16,2 0-5-16,3-6 17 0,-2-5-32 15,10-5 12-15,1-8 10 0,-1-6-7 0,-1-4-8 16,3-13 7-16,-2-6-2 0,-10-1 13 16,-3-7 3-16,-8 10-13 0,-11 0-8 0,-2-3 5 15,-7 4-3-15,-6 0-4 0,-8 2 7 0,-9 1-5 16,-8 3 5-16,-13-6 18 0,-7 6-31 15,-5 4 1-15,4 11 9 0,1 4 3 0,-3 2-7 16,3 4 9-16,7 6-14 0,7 4 7 0,-4 0 12 16,10 8-17-16,-1 0 5 0,4 3 3 15,-2 0-8-15,3 6-8 0,3-1 3 0,7 1-18 16,2 6-8-16,1-3-5 0,7 4-18 16,4 0-28-16,4 3-77 0,7 1-77 0,5 3-693 15,18 6 100-15,3-3 10 0,5-2 148 16,2-3 49-16</inkml:trace>
  <inkml:trace contextRef="#ctx0" brushRef="#br0" timeOffset="-208233.29">29055 16329 926 0,'-3'-12'333'0,"3"6"-8"0,0-6-51 0,0 1-103 0,0 0 65 0,0 1 12 16,-1-1-61-16,-2 3 15 0,0-2-46 0,0 1-7 16,1 0-8-16,-6 1-13 0,4 0-11 0,-6 2-12 15,0-1 5-15,-3 2-33 0,1 2 2 0,-4 1 6 16,2 2-29-16,-3 2-5 0,-1 1-20 16,-2 2 10-16,0 3-18 0,-1 1-2 0,0 0 2 15,4 4 0-15,0-1-16 0,4 0-12 0,2 0-13 16,1 1 29-16,5 0-24 0,0 0 3 15,5-2 4-15,0 0 4 0,6 0-8 0,-2 2 12 16,6-3-30-16,1 0 13 0,2-2 2 0,4-2 15 16,-3-1-12-16,7-3 8 0,-5-2 14 15,2 0-27-15,-1 0 15 0,-3-1 28 16,3-2-7-16,-1 2 4 0,-5-1 29 0,0 0-5 16,-2 0-29-16,-2 1 8 0,0-2-17 0,-7 3-1 15,11-3 23-15,-5 2-23 0,-6 1 3 16,0 0-3-16,0 0-2 0,7 8-3 0,-7-2 5 15,-4 5-2-15,-5-1-5 0,2 5 15 0,-4 4-16 16,1 1 3-16,-3 5-7 0,-1 0 9 16,2 0 1-16,-4 3-21 0,3-1 8 0,2 1-13 15,1-2-23-15,0 2-13 0,4-4-27 16,-2 1-32-16,5-7-46 0,3 2-133 0,-1 0-258 0,2-6-305 16,2 1 64-16,5-4 139 0,1-1-22 15</inkml:trace>
  <inkml:trace contextRef="#ctx0" brushRef="#br0" timeOffset="-208059.2">29442 16677 1180 0,'0'0'330'0,"0"-10"-15"0,0 6-34 0,0 4-25 0,3-7-38 0,-3 7-57 16,3-5-51-16,1 2-36 0,-4 3-148 0,0 0-274 15,14 0-469-15,-5 0 98 0,6 1 54 0</inkml:trace>
  <inkml:trace contextRef="#ctx0" brushRef="#br0" timeOffset="-207919.29">29937 16681 918 0,'4'-1'382'16,"2"-2"-47"-16,0-1-130 0,-6 4-3 0,5-7-5 15,0 3-20-15,-4 0-34 0,-1 4-40 0,7-6-42 16,-3 3-128-16,3 2 16 0,-7 1-179 16,17 0-561-16,-7 0 120 0,4 0 60 0</inkml:trace>
  <inkml:trace contextRef="#ctx0" brushRef="#br0" timeOffset="-207777.22">30392 16698 872 0,'6'-6'364'0,"-6"6"-31"16,4-5-44-16,-1-1-13 0,0 4-43 0,-2-3-36 16,6 2-48-16,-4-1-78 0,-3 4-101 15,7-11-190-15,-3 9-589 0,5 0 110 0,-1-1 67 16</inkml:trace>
  <inkml:trace contextRef="#ctx0" brushRef="#br0" timeOffset="-207529.57">30768 16662 765 0,'7'-2'287'0,"5"-2"-39"0,-4 2-43 15,2-3-36-15,1 4-21 0,-1-2-53 0,0-1-67 16,4 3-54-16,-7-1-27 0,6 1-70 0,-2 1 23 16,2 0-49-16,1-1 21 0,-1 2 8 15,-2-1 28-15,3 1 36 0,-1 1-24 0,1-1 39 16,0 0 18-16,0 2-15 0,2-2 12 0,-1 1-12 15,-2-2 12-15,4 1 11 0,-3-1-16 16,3 0-23-16,0-1 31 0,0 1-99 0,0 0 6 16,4-2-12-16,-5 1 34 0,1-2-19 15,4 3 21-15</inkml:trace>
  <inkml:trace contextRef="#ctx0" brushRef="#br0" timeOffset="-207464.56">31362 16623 174 0,'13'-2'81'0,"-2"2"12"0,-4-1 4 0,4 1-8 15,-11 0-17-15,17 0 18 0,-7 0-24 16,0 0-17-16,0 0-95 0,-10 0-182 0</inkml:trace>
  <inkml:trace contextRef="#ctx0" brushRef="#br0" timeOffset="-207321">31874 16674 1159 0,'5'3'307'0,"-5"-3"-43"0,0 0-121 15,0 0-56-15,0 0-263 0,0 0-567 0,0 0 103 16</inkml:trace>
  <inkml:trace contextRef="#ctx0" brushRef="#br0" timeOffset="-193142.39">23484 1457 867 0,'0'0'282'0,"0"0"-39"0,0 0 3 16,-5-4-18-16,5 4-3 0,0 0-41 0,0 0-7 15,0 0-1-15,-6-3-43 0,6 3-7 0,0 0 2 16,0 0-21-16,0 0 3 0,0 0-12 15,0 0 9-15,0 0-38 0,0 0-2 0,0 0-1 16,0 0-14-16,-3-5-6 0,3 5-5 0,0 0 7 16,0 0-9-16,0 0-19 0,0 0 11 15,3 15-13-15,-3-8 2 0,0 3-7 0,0 1 10 16,-3 2-5-16,3 5-8 0,0-1 0 16,-4 3 6-16,1 2-3 0,0 2-11 0,2 0 11 0,-5 0-10 15,2-1-1-15,0 0 31 16,1-2-22-16,-1 0-6 0,1-3 13 0,-3 1-26 15,3-2-5-15,2-1 8 0,-6 1-15 0,4-3-1 16,-1-1-5-16,1-2-9 0,0 1-24 0,2-2-10 16,-5 0-11-16,6-2-55 0,-3-1-34 15,-2-3-64-15,5 3-179 0,-3-3-436 0,0-2 114 16,3-2 58-16</inkml:trace>
  <inkml:trace contextRef="#ctx0" brushRef="#br0" timeOffset="-192578.35">23479 1408 862 0,'0'-5'315'0,"0"5"-23"15,5-7-34-15,-5 7-30 0,0-5-18 0,0 5-28 16,3-3-24-16,-3 3-1 0,0 0-27 16,0 0-20-16,3 14-2 0,0-8 9 0,-3 6-22 15,1 0-28-15,-1 1 9 0,3 3-14 0,0 0 10 16,0 1-3-16,1 0-13 0,-1-1-10 16,0-1-10-16,2 0-3 0,1-1 11 15,-2 0-3-15,5-3-8 0,-2-1-2 0,4-2-6 16,-1-1 3-16,4-3 6 0,-1-2-19 0,2-1 26 15,-2-2-18-15,5-3 3 0,-2 0-3 16,2-4-11-16,2-1 14 0,0-1-16 0,-2-1 16 16,-2-1-6-16,2-1-9 0,-2-1 1 0,-1 2-12 15,-5 1 3-15,0-2 20 0,3 2-23 0,-6 1 10 16,3 0-7-16,-6 1 10 0,6 3-3 16,-6-1 3-16,-1 0 5 0,3 3-8 15,-5 0-5-15,2 1 10 0,0-1-15 0,-3 4-5 16,0 0 5-16,0 0-8 0,0 0 3 0,0 0 16 15,-8 21-14-15,3-10-5 0,-1 3 13 16,2 3 1-16,-3-1-6 0,3 5 0 0,-3-1 0 16,1 0 7-16,1 3-9 0,-1-3 12 0,0 2 3 15,5-3-6-15,-2-1 14 0,0 0-24 16,0-1 1-16,2 1-3 0,-2-5 0 0,3 3-21 16,0-1 0-16,0-3-20 0,3 2-13 0,-2-2-22 15,2 0-24-15,0-1-98 0,0-4-101 0,-2 1-600 16,2-1 83-16,0-2 101 15,4 0 50-15</inkml:trace>
  <inkml:trace contextRef="#ctx0" brushRef="#br0" timeOffset="-191698.61">24013 1401 609 0,'3'-5'281'0,"-3"5"-43"0,0-8-41 15,0 8 13-15,0-7-23 0,0 7 18 0,0 0-49 16,0-6 5-16,1 2-5 0,-1 4-38 16,0 0 23-16,0 0-72 0,-7-5 105 15,7 5-2-15,0 0-42 0,-3-5-12 0,3 5-3 16,-8-3-20-16,8 3-11 0,-16 0-2 0,1 2-8 16,-4 1-15-16,-3 3-5 0,-5 1-8 15,-2 2-2-15,-4 2-8 0,-1 3 22 0,-14 4-14 16,7 5-11-16,1 2-7 0,-2 1-3 0,5 3 0 15,0 1 13-15,6 1-16 0,0 2-15 16,3-1 18-16,4-4-23 0,8-3 18 0,1 0-23 16,2 0 8-16,2-3-1 0,2-1-2 0,2 2 3 15,4-4 2-15,3 0-5 0,0 0 13 16,6-1-16-16,1 1 16 0,7-3-18 0,2-1 2 16,5-2 1-16,4-4 12 0,12 1-7 15,0-5-9-15,5 2 9 0,2-6 2 0,0-1-2 16,1-1-1-16,-1-2 14 0,-2 0-6 15,-2 0-3-15,-2 0 6 0,-8-2-15 0,-2 2 2 16,-4-1 7-16,-4 3-4 0,1 0 0 0,-7-2-3 16,-1 3 28-16,2-3-28 0,-4 3 30 15,-3 0-27-15,-1-2-3 0,1 1 0 0,-8 1 5 16,13 0-7-16,-13 0 4 0,10-2-12 0,-10 2-6 16,0 0-4-16,7 3 0 0,-7-3-29 0,0 0-23 15,0 6-48-15,0-6-52 0,0 0-58 16,-7 9-169-16,7-7-495 0,0-2 86 15,0 0 101-15,0 0 44 0</inkml:trace>
  <inkml:trace contextRef="#ctx0" brushRef="#br0" timeOffset="-191262.09">24437 1723 619 0,'-7'-6'246'0,"0"2"-1"0,1 1-17 0,-5-2-5 15,1 1-26-15,3-1-13 0,-3 3-5 0,-1-1-27 16,1 0-17-16,0 3-12 0,-1 0-21 0,-2 1-9 16,-1 4-9-16,1-1-5 0,-1 4-15 15,2-1 3-15,0 3-11 0,-2 0-15 0,4 2 3 16,4-1-8-16,-2 0-13 0,5 0 10 0,-1 0 0 15,1 0-15-15,3-3 8 0,4 3 9 16,-1-3-19-16,6 1 9 0,-1-3-12 0,2-2-5 16,8 1 7-16,-2-4 13 0,5 0-10 0,-3-1-5 15,2-2 10-15,2-3-13 0,-3 3 1 16,-2-4-1-16,4-2-8 0,-5-1-2 16,1 1 13-16,-6-2 3 0,0-1 17 0,-1 1-43 15,-4-1 17-15,-3 3 6 0,-3-2-8 0,0 2-2 16,-6-1 12-16,-1 1 3 0,0 1-15 15,-4 0 12-15,0 1-7 0,-2 3 10 0,0 0-8 16,0 1-8-16,2 2-12 0,-2 1-21 0,2 1 1 16,-2 3-21-16,6 0-13 0,0 3-23 15,-3-1-24-15,9 1 12 0,-2 0-47 0,7-2-41 16,-4-6-151-16,11 5-481 0,1 0 112 0,-1 1 57 16</inkml:trace>
  <inkml:trace contextRef="#ctx0" brushRef="#br0" timeOffset="-190857.65">24861 1720 752 0,'0'0'317'0,"0"0"-17"16,3-3-21-16,-3 3-31 0,0 0-28 0,0 0-17 16,0 0-34-16,0 0-13 0,0 0-18 0,0 0-15 15,0 0-6-15,0 13-14 0,0-13-1 16,-4 11-15-16,1-6-12 0,0 1 1 0,0 0-14 15,2-1-6-15,-2 2-7 0,0-1-1 0,0-1-7 16,3 0-15-16,0-5-3 0,-2 8 3 16,2-6 2-16,0-2-13 0,0 7 6 15,0-7-9-15,0 0 11 0,0 0-18 0,18-8 3 16,-8 2 15-16,1-2-18 0,2 0 13 0,-2-1 5 16,3 0 5-16,-1 0-10 0,-2 1 21 15,2 0-21-15,-6-1 5 0,5 5-5 0,-7 0 7 16,2-2-2-16,-1 2-15 0,2 1-3 0,-5-1 13 15,4 3-18-15,-7 1 23 16,8-3-31-16,-8 3 19 0,0 0-1 0,9 6 8 0,-9-1-13 16,3 0 0-16,-2 1 0 0,-1 1 5 15,0 2-15-15,0-1 18 0,3 2-18 16,-3 2-36-16,3-1-41 0,0 1-41 0,1-1-87 16,-1-3-271-16,8 1-428 0,2-1 121 0,5-2 46 15,0-3 109-15</inkml:trace>
  <inkml:trace contextRef="#ctx0" brushRef="#br0" timeOffset="-190590.77">25456 1632 1041 0,'0'-7'330'0,"0"2"-56"0,-4-1-5 0,4 6 2 15,-3-7-15-15,-1 3-30 0,1-1-93 0,3 5-21 16,-4-6-19-16,4 6-1 15,-10-3-15-15,0 3-24 0,10 0 16 0,-20 6-12 0,5-1 7 16,-1 2-13-16,-1 0-10 0,0 5-8 16,0 0 3-16,-1 3-18 0,3 1 0 0,-1 0-23 15,3 0-3-15,0 0-25 0,2 2 2 16,4-5 13-16,1 2-2 0,5-1-16 0,1-2-26 16,1 0 3-16,5 0-30 0,4-2 2 0,4 0-141 15,0-4-112-15,6 1-456 0,-3-1 69 16,4-1 76-16</inkml:trace>
  <inkml:trace contextRef="#ctx0" brushRef="#br0" timeOffset="-189086.51">25586 1841 749 0,'3'-3'318'0,"-3"3"-39"0,0 0 8 0,0-7-19 16,0 7-42-16,0 0 1 0,0-6-19 16,0 6-32-16,0 0-22 0,0-5-16 0,0 5-5 15,0 0-15-15,0 0-16 0,0 0-4 0,0 0-16 16,0 0-8-16,-14 13 0 0,14-8-36 15,-3-1-22-15,2 0 17 0,-2 3-43 0,3-2 0 16,0 0-16-16,0-5-18 0,0 8 1 0,3-2 7 16,1-3 5-16,0 0-10 15,3 0 16-15,-7-3-8 0,13 0 10 0,-2-1-3 16,-1-1 3-16,3 1 23 0,1-3-3 0,-1-1 16 16,-1 2 18-16,0-3 5 0,-2 3 7 0,2-1 26 15,-2 0-23-15,-1 2 3 0,-1-3 2 16,-2 5-7-16,1-2-6 0,-3-1 1 0,2 0-9 15,-6 3-2-15,8-2-7 0,-8 2-1 0,0 0-4 16,0 0 9-16,13 3 1 0,-13-3-13 16,3 7 2-16,0-3-12 0,-2 1 7 0,-1-5 3 15,3 8-6-15,0-4 6 0,1 0 5 0,0 1-23 16,-1-3 28-16,1 2-26 0,2-1 29 16,4-2-18-16,-2 1-6 0,5-4 1 15,1-1 7-15,-1 1-5 0,1-4 0 0,3 1-2 0,0-2 7 16,-3-3 3-16,5-1-23 0,-4 0 12 15,2 0 19-15,-4-1-3 0,-3 0-13 16,2 4 2-16,-3-3 4 0,-2 3 12 0,-2-3 5 16,-2 3-23-16,0 0-2 0,0 1 12 15,-3 0-20-15,-3 0-3 0,-1 5 8 0,0-4-10 16,-3 3 7-16,1 0 11 0,0 1-3 0,6 2-5 16,-11-2-8-16,11 2-7 0,-11 0 12 15,11 0-25-15,0 0 3 0,-10 3 9 0,10-3-12 16,-3 4 8-16,3-4 10 0,0 0 2 0,0 0-5 15,0 0 3-15,14 4 0 0,-4-5 20 16,4 1-18-16,-1-2 6 0,1-1 17 16,-1 0-13-16,2 0 11 0,-5 1 8 0,3-2-11 0,1 3 3 15,-4-2 0-15,-3 2-1 0,3-2-1 16,-3 3 4-16,0-2-5 0,-7 2-10 16,11-3-5-16,-11 3 13 0,10 2-8 0,-10-2 13 15,6 4-13-15,-2 1 2 0,-4-1-2 0,3 1 8 16,-3 2-1-16,3 0 1 0,-3 1-10 15,0-1 14-15,4 0-19 0,-3 0 14 0,2 2-7 16,-3-1 21-16,3-2-31 0,0 1 7 0,1 0 6 16,-1-2 20-16,4 1 5 0,0-4-26 15,3 3 24-15,0-4-29 0,4 0 3 16,-4-2 16-16,4-1-9 0,0-2 1 0,-1-1-8 16,4-1 10-16,-3-2 21 0,0 1-31 15,-1 0-5-15,-2-3 18 0,-1 1 2 0,-3 1-10 16,-1 0 3-16,2 1-16 0,-2 0 13 0,-2 0 6 15,-1 2-16-15,-3-1 2 0,3 2 23 16,-3 4-20-16,-3-6 6 0,3 6-22 0,-3-5 14 16,3 5-19-16,0 0 3 0,-7-3-5 0,7 3 3 15,0 0-11-15,0 0-2 0,0 0 10 16,0 0-5-16,0 0-6 0,0 0 21 16,0 0 1-16,0 0-9 0,0 0 19 0,0 0-9 0,0 0-4 15,28-1 15-15,-15-1-3 0,-3-2 3 16,4 0 13-16,-1 0-8 0,1 1-5 15,-1-1 8-15,-2 0 10 0,0 2-8 0,-1-2 0 16,-4 2 1-16,2 0-9 0,1-1 1 0,-9 3 4 16,11-1 17-16,-8-1-19 0,-3 2 0 15,0 0-13-15,11-3 3 0,-11 3-8 0,0 0 23 16,3 11-22-16,-3-5 12 0,-3 0 10 0,3 1-10 16,-3 1 5-16,3-1 8 0,-1 3 0 15,-3-2-16-15,4 1-2 0,0-1 5 0,0 0 0 16,0-2-3-16,0 2 3 0,5-2 0 0,-2-1 5 15,5-1 6-15,0-1-9 0,3 0 19 16,-1-3-6-16,6-1 3 0,-1-1-10 16,2 0-6-16,3-3 16 0,-2 0 3 0,1 0-19 0,-4-1 11 15,2-3-8-15,-3 2-2 0,-1 0 7 16,1-2-5-16,-4 2 5 0,0 1-5 16,-2-1 3-16,-2 0-3 0,-2 3 0 0,-1 0 0 15,0-1 8-15,1 3-15 0,-4 2-11 0,0 0 13 16,0 0-3-16,0 0-12 0,0 0 15 15,0 0-3-15,-22 10 19 0,13-3-21 0,2 2-8 16,0 3 10-16,-3-1-12 0,3-2 0 0,3 3 7 16,-2-2-13-16,3-1-4 0,-1 1 4 15,1-2 3-15,-1-1 3 0,4 0 2 16,0-1 11-16,4-1 2 0,3-2 2 0,1 0 1 16,0-1-1-16,3-3 11 0,4 1-5 15,-2-1-6-15,7-4-9 0,0 2 2 0,-3 0 7 16,4 1 1-16,-4-2-3 0,0 2 5 0,-3-2 10 15,-1 3-10-15,0 0 0 0,0-1-22 16,-5 1 14-16,-1 1-5 0,-7 0-5 0,14 4 8 16,-10-1 8-16,-1 1-16 0,0 2-5 0,-3 0 21 15,0 1-6-15,0 0 3 0,-3 1 3 16,3 1-11-16,-3-2-7 0,2-1 2 0,1 2 5 16,-3-3 3-16,3 1 3 0,0-6-1 15,0 9 11-15,3-6 10 0,-3-3-3 0,10 2-2 16,-2-2 2-16,5-2-5 0,1 1 16 0,3-5-6 15,-1 2 9-15,2-3 6 0,3 0-12 16,-2 1-5-16,-1 1 28 0,0-2-43 0,1 3 2 16,-4 0 8-16,-2 1-11 0,4-1-2 15,-6 0 13-15,-1 3-18 0,3 0 15 0,-3-1-30 16,-3 2 2-16,-7 0-33 0,15 2 12 0,-9 0-17 16,1 1-23-16,-4 0-39 0,0 2-10 15,-1 1-64-15,1-2-54 0,-3 3-296 0,0-4-283 16,3 2 32-16,0-1 99 0,-3-4 52 0</inkml:trace>
  <inkml:trace contextRef="#ctx0" brushRef="#br0" timeOffset="-188351.39">27466 1761 806 0,'6'-8'325'0,"-2"1"-21"0,-1 2 1 0,0 0 23 16,0 0-77-16,-2 0-57 0,3 0 29 0,-4 5-44 15,3-7 13-15,-3 7-44 0,0 0-17 16,-3-6-11-16,3 6-10 0,0 0-7 0,0 0-1 15,-27 13-25-15,16-3-11 0,0 1-22 0,-2-1 2 16,-4 4-5-16,3 0-10 0,0 0-8 16,1 0-5-16,2-2-29 0,3-1-1 0,0-1 4 15,4-1-5-15,1-2-5 0,-1 0 11 16,8 0 4-16,-1-2-5 0,4-1 8 16,6-1-10-16,2-1 5 0,-2-2 10 0,7 0-5 0,-3-3 5 15,1 2 8-15,2-2 10 0,-6 0-2 16,3-1 4-16,-4 3 14 0,-1 0-9 0,-1-2 14 15,-3 1-8-15,-1 1-13 0,1 1 15 16,1-2-23-16,-9 2 8 0,12-1-12 0,-12 1-9 16,9 0 3-16,-9 0 0 0,0 0 3 0,4 4-8 15,-1 1 5-15,-3-5-2 0,0 7-3 16,0-2 10-16,0-5-7 0,0 8 2 0,0-3-16 16,0-5 9-16,0 7 17 0,0-7-22 0,0 7 14 15,0-7 11-15,3 3-13 16,-3-3 11-16,10 2 4 0,-10-2-15 0,18-3-2 15,-8-1-1-15,0-1 1 0,7-1 12 0,-4-1-7 16,5-5-5-16,1-1-3 0,-4 0 12 16,3-1-17-16,-2-1 28 0,-2 2-25 0,-1 1 7 15,-3 1-8-15,1 1 13 0,-4 2-17 0,-1 1 4 16,-2-1 3-16,3 2-7 0,-6 4-4 16,-1 2 1-16,0 0-3 0,0 0 11 0,0 0-3 15,-15 20-3-15,7-3 18 0,-8 2-2 0,3 4-3 16,-8 14 5-16,1 3-20 0,-1 4 0 0,-3 1 23 15,6 5-29-15,-1-1 21 0,5 1-12 16,4 0 7-16,0 1 7 0,3-2 1 16,0-9-23-16,6-5 17 0,-2-2 3 0,0-4-7 15,0-3-8-15,3 0 7 0,-4-2 11 16,4-4-13-16,-3-2 5 0,0 1 25 0,1-6-25 16,-7 4 15-16,-1-5-12 0,-3-1 5 0,0-2-26 15,-5-2 36-15,-3-1-6 0,5-3-12 16,-2-3 3-16,-3-3 0 0,5-2-1 0,-2-2-10 15,5-3 14-15,-1-6-4 0,4-1 1 0,3 0-3 16,4 0 2-16,3-2-7 0,3 0 3 16,0 1 2-16,4-3-11 0,6 0 4 15,3 4-6-15,-1-2 21 0,6 0-16 0,3 1 16 16,0 3-8-16,-4 3-6 0,1 1-22 0,3 1-38 16,3 1-37-16,-4 3-217 0,-2 0-555 15,0 2 2-15,-1-1 72 0,-2-1 84 0,4 5 52 16</inkml:trace>
  <inkml:trace contextRef="#ctx0" brushRef="#br0" timeOffset="-188273.67">27907 2263 455 0</inkml:trace>
  <inkml:trace contextRef="#ctx0" brushRef="#br0" timeOffset="-184136.7">18626 4460 893 0,'0'-7'256'0,"0"7"-62"0,-3-7-38 16,3 7-12-16,-1-8 9 16,-2 5 4-16,3 3-42 0,0-7 8 0,-4 4-26 15,1-2 5-15,3 5-15 0,-4-7 0 0,4 7-18 16,-10-2 1-16,4 1-9 0,6 1-5 15,-18 3-10-15,5 2-2 0,-1 2-1 0,0 3 6 16,-6 2-16-16,3 8 11 0,-4-1-16 0,4 5-2 16,-3 2-9-16,-1 9-4 0,3-5 0 15,8-3 0-15,-3-2-5 0,6-2-3 0,0 1 7 16,1-2-1-16,5-2-6 0,1-1-18 0,0-2 16 16,4 1-9-16,-1-3 14 0,4 2 0 0,7-7-3 15,-1 3-2-15,8-3-6 16,3-4 18-16,4-1-22 0,2-2 17 0,-6-3 3 15,6-3-8-15,-2-2 13 0,6-2-13 0,1-2-3 16,-5-1 6-16,1-6 10 0,-7 1-8 16,3-3 3-16,-3-4 2 0,0 2-12 0,-7-5 5 15,0-3 12-15,-3 3-5 0,-3 3 3 0,-2-2-5 16,-5 1-3-16,-1 4-7 0,-3 1 35 16,-6-6-17-16,2 7-21 0,-6-2 2 0,-4 1-4 15,-2 5-6-15,-5-1 6 0,0 4 7 0,-3 2 5 16,0 1-25-16,-3 5 15 0,3-3-3 0,0 5 11 15,0 2-11-15,4 1-17 16,-1-1-8-16,4 4-24 0,-3-1-7 0,5 2 1 16,2 0-24-16,6 3-36 0,1-2 16 0,2 1-98 15,3 3-171-15,2-2-430 0,3 1 79 16,3 2 87-16</inkml:trace>
  <inkml:trace contextRef="#ctx0" brushRef="#br0" timeOffset="-183745.05">18564 4936 918 0,'0'0'200'0,"0"0"-10"0,0 6-6 0,0-6-10 0,0 0-13 16,0 0-2-16,0 0-21 0,0 0-18 15,0 0 3-15,0 0-23 0,3 8-28 0,-2-4-8 16,-1 3-11-16,0 2 17 0,3 3-1 0,-3 1-13 16,0 3-5-16,0 5-5 0,-3 1-10 15,3 3 10-15,-4 5-10 0,-2 2-3 0,1-2-2 16,2 3-5-16,-1-1-1 0,-2 3-4 16,3-6 9-16,0-1 1 0,2-2-18 15,-2 4 2-15,0-5 24 0,3 0-34 0,-4-6 0 16,4-1 13-16,0-1-11 0,0-1 14 0,0 0-16 15,0-2 8-15,0-5 5 0,4 2 15 0,-4 1-10 16,0-3-20-16,0 0-1 0,0-2 6 16,0-1 7-16,3 0-22 0,-3 0 17 0,3-2-13 15,-2 1 1-15,2-1-9 0,0 0-24 0,0-1-11 16,-3-3-39-16,7 5-92 0,-7-5-145 16,8-6-510-16,-8 6 67 0,0 0 92 0</inkml:trace>
  <inkml:trace contextRef="#ctx0" brushRef="#br0" timeOffset="-183385.42">18472 5318 798 0,'0'-5'315'0,"-3"2"-44"0,3 3 16 0,-1-7-26 0,1 7-38 16,-7-7-3-16,7 7-28 0,-3-4-23 0,3 4-16 15,0 0-22-15,-7-4-6 0,7 4-17 16,0 0-11-16,-16 12 11 0,5-3-26 0,0-1-8 16,-6 3-5-16,-3 3-8 0,-4 3-22 0,0-1 27 15,0 0-20-15,1-3-12 0,-2 3-9 16,-2-2 8-16,3 2 6 0,0-5-11 0,1 0-7 15,2 2-27-15,0-3 17 0,1-1-24 0,6 0 3 16,1-2-29-16,2-1-20 0,4 0-10 16,1-2 5-16,5 1 8 0,-2-3 2 0,3-2-41 15,0 0-63-15,17 2-129 0,-3-4-611 0,-1 1 119 16,5-3 78-16,2 0 89 16</inkml:trace>
  <inkml:trace contextRef="#ctx0" brushRef="#br0" timeOffset="-183061.36">18755 5375 632 0,'0'0'330'0,"0"0"-10"0,0 0-5 15,0 0-36-15,4-5-46 0,-4 5-11 0,0 0-7 16,0 0-48-16,0 0-11 0,0 0-8 15,0 0-20-15,0 0-2 0,0 0-29 16,0 0-12-16,9 5-1 0,-8-1-15 0,3 3 10 16,-1-1-7-16,1 3-21 0,2 1 3 0,-2 0-5 15,2-2-24-15,2 5 11 0,1 2 15 16,-2-4-33-16,0 3 10 0,4-3-2 0,-1 3-8 16,-1-3 2-16,-1 0 1 0,-1 1-6 0,0-2 3 15,2-1-2-15,-1-1-14 0,-2 2 8 16,-2-3-12-16,3 0-19 0,-1 1-17 15,-2-1-31-15,3-3-39 0,-3 2-12 0,2-1-69 16,-3-1-108-16,-3-4-82 0,-3 8-484 16,6-6 134-16,-3-2 32 0,3 6 98 0</inkml:trace>
  <inkml:trace contextRef="#ctx0" brushRef="#br0" timeOffset="-182149.66">20437 4792 435 0,'0'-8'153'0,"1"2"24"0,-1-2-8 15,3 1-11-15,-3-3 19 16,3 0-26-16,-3 1 8 0,3 0 17 0,-3-3-63 0,1 2 66 15,-1-1 13-15,0 0 10 0,0 1-17 16,0 0-39-16,-1 2 43 0,1-2-51 16,-3 2-10-16,3 1-2 0,-3 0-29 0,3 2 0 15,-3-2-15-15,-2 1 10 0,2 3-30 0,0-4-6 16,-4 6-5-16,7 1-2 0,-13 1-3 16,-1 6-15-16,1 2 7 0,-5 2-10 0,4 4-2 15,-3 3-3-15,1 4-5 0,-2 3 5 0,2 0 0 16,5 3-10-16,1 1-6 0,3 0 14 15,4-4-11-15,-1 2-25 0,4-2-1 0,7 0 6 16,-3 0 13-16,5-2-6 0,1 0-5 0,5-4 14 16,-2-2-9-16,7-2 21 0,1-3-5 0,-1 0 5 15,4-4-11-15,1-3 16 16,2-1-10-16,0-4 0 0,0-1-3 0,0-3 0 16,9-4 3-16,-2-1 13 0,-4-2-21 0,4-3-10 15,-6 2 25-15,-2-5-17 0,2 1-1 16,-4-5 6-16,-3 0-3 0,-1 0-2 0,-3-3 7 15,0-1-15-15,-6 0 5 0,-1 3 10 0,-7-3-2 16,4 1-3-16,-6 1 28 0,-6 1-30 16,-1 1 4-16,-1-1-14 0,-6 4-6 0,-1 1 18 15,0 0-10-15,-3 6-10 0,-4-1 7 0,1 2-5 16,-7 4 13-16,2 1 0 0,1 4-2 16,1-2-1-16,-1 6 11 0,0-2-1 15,-1 7-17-15,1-4 0 0,1 5-11 0,2 3 6 0,0-2-8 16,2 1 0-16,1 2-15 0,5-5-11 15,-1 3-18-15,4 2 3 0,3-1 5 16,4-2-28-16,3 2-35 0,0-2-1 0,3 1-72 16,4 2-86-16,0-2-623 0,2 3 134 0,-1-3 53 15,-1 3 103-15</inkml:trace>
  <inkml:trace contextRef="#ctx0" brushRef="#br0" timeOffset="-181774.03">20602 5220 913 0,'3'-3'231'0,"-3"3"-6"0,0 0-20 15,6-6-26-15,-6 6-13 0,0 0-10 16,0 0-25-16,0 0-6 0,0 0-7 0,4 17-18 15,-4-10-5-15,0 4-21 0,3 3 8 0,-6 5-3 16,3 3-17-16,0 3 7 0,-1 2-3 0,-2 6-25 16,0 1 0-16,0 3 13 0,0-2-18 15,2 2-3-15,-5 0-2 0,3-3 2 16,3 1-15-16,-1-2 5 0,1-4-5 0,-4-1 2 16,4-3 3-16,0-4 3 0,0 0-13 15,0-4-13-15,0-1 13 0,0-3 2 0,0 0-2 16,4-1 12-16,-4-4-14 0,1 3 17 0,-1-5 10 15,0 1-17-15,0-2-3 0,0-5-1 16,0 3-22-16,0-3 10 0,0 0-48 0,0 0 5 16,0 0-52-16,9-12-46 0,-8 5-112 0,-16 1-177 15,19 1-402-15,-4-1 59 0,0-2 131 16</inkml:trace>
  <inkml:trace contextRef="#ctx0" brushRef="#br0" timeOffset="-181497.35">20485 5579 849 0,'0'0'348'0,"-3"-4"-33"15,3 4-31-15,-7-7-33 0,0 7-10 16,7 0-44-16,-27 3-10 0,10 1-18 0,-3-1-8 15,-4 4-30-15,-1 0-6 0,1 1-23 16,0 1 1-16,-2-1-9 0,1 3-19 0,-2-1-6 16,0 3-21-16,5-3 11 0,0-1-23 15,4 0-13-15,0 0-18 0,2 0-15 0,6 1-31 16,-4-4-10-16,10 1 0 0,-2 1 0 0,3-4-21 16,6 0-64-16,3 2-143 0,1-5-586 15,10 1 87-15,-3-1 64 0,7 1 92 0</inkml:trace>
  <inkml:trace contextRef="#ctx0" brushRef="#br0" timeOffset="-181138.96">20830 5550 816 0,'0'0'317'0,"-6"-4"-12"15,6 4-31-15,0 0-23 0,0 0-34 0,0 0-12 16,0 0-23-16,0 0-13 0,0 0-18 16,0 0-23-16,0 0 5 0,0 0-18 0,6 14-10 15,-6-7 8-15,7 1-37 0,-3 1 1 0,2-1 5 16,-2 3-23-16,2-1 0 0,-2 5-8 16,4-2 0-16,1 0-12 0,-2 3 2 0,0-2-13 15,4-1 8-15,-5 0-8 0,1 2 8 0,2-4-16 16,-1 3 11-16,-1-3-8 0,-4-1-10 0,4-2 7 15,-4 1-5-15,2-1 24 16,1-1-31-16,0 0 2 0,-5-1 0 0,2-2 8 16,3 1-10-16,-5-1 2 0,2 2-8 0,0-3 1 15,1 1 10-15,-4-4 0 0,0 0-52 16,4 8-48-16,-4-8-84 0,0 0-177 0,10-12-600 16,-10 12 163-16,6-4 9 0,-6 4 95 0</inkml:trace>
  <inkml:trace contextRef="#ctx0" brushRef="#br0" timeOffset="-177560.53">18407 7135 739 0,'0'5'266'0,"0"-5"6"15,0 0-34-15,0 0-21 0,0 0-2 0,0 0-28 16,0 0-25-16,0 0-9 0,0 0 11 16,0 0-51-16,0 0 4 0,0 0-7 0,0 0-15 15,0 0-18-15,0 0 2 0,0 0-2 0,0 0 0 16,0 0-6-16,17-8-7 0,-6 5-28 0,-1 2 13 15,3-2 2-15,4 2-15 16,0-4-16-16,3 3 19 0,-5 1-16 0,5-4 0 0,-3 5 3 16,0-1-3-16,0 1-13 0,-3-1 15 15,3 1-7-15,-4 1-2 0,2 0 17 16,-2 4-23-16,1-4-7 0,-4 3-1 0,0 0-2 16,-2 3-18-16,-2-3 18 0,0 4 11 0,-5-1-16 15,-1 2 2-15,-1 0 6 0,-5 1-3 16,-1 2 2-16,-3-2-4 0,0 4-1 0,0-4 0 15,-4 0 9-15,4 1-4 0,-2-3-12 0,2 3 15 16,-2-5-2-16,4 1-1 0,-2 1 3 16,6-2-2-16,-5 1-3 0,5-5 13 0,0 1-1 15,-2 3 1-15,6-6 5 0,-4 7-8 0,1-6 8 16,3-1 3-16,-3 7-16 0,3-7 10 0,0 0 11 16,9 3-36-16,-5 1 15 15,-4-4 2-15,14 3 4 0,-7-2-6 0,3-1-3 16,0 4 1-16,0-2-6 0,0 0 3 0,1 4 5 15,-1-3-7-15,3 4-3 0,-5 0 15 16,2 0 0-16,0-3-2 0,-3 4-6 0,0-1 9 16,0 3-11-16,-4-3 5 0,3 1-3 0,-5 2 3 15,-1-3 6-15,0 1-14 16,0 2 11-16,-4-2-1 0,-2 5-9 0,-4-4 15 0,-4 1-8 16,0 4 15-16,-3-5-9 0,-3 0-11 0,-1-1 23 15,0 0-11-15,1-5 11 0,0 3-2 16,-1-5-29-16,1 1 6 0,5-1 17 15,-1-1-2-15,2-1-11 0,0 1 32 0,0-2-16 16,1 1-1-16,2 0-1 0,1-4 7 0,0 3 20 16,0 1-7-16,6-4-23 0,-3 2-13 15,1 2 0-15,6 1 8 0,-7-7 7 0,4 6 0 16,3 1-17-16,-4-8 7 0,4 8-2 0,-4-6 12 16,4 6-15-16,0-6 25 0,0 6-30 15,0 0 5-15,-3-4-5 0,3 4-8 0,0 0 8 16,0 0-15-16,0 0 5 0,0 0-24 15,0 0 6-15,0 0-21 0,0 0-25 16,0 0-34-16,0 0-140 0,0 0-282 0,11 11-361 16,-11-11 123-16,7 5 41 0,-7-5 69 0</inkml:trace>
  <inkml:trace contextRef="#ctx0" brushRef="#br0" timeOffset="-175551.76">20622 6915 770 0,'-4'-6'292'0,"4"6"-18"16,-3-5-44-16,3 5-5 0,0 0-28 16,-7-1 3-16,7 1-18 0,-3-5-21 0,3 5-25 15,0 0 2-15,0 0-23 0,0 0-7 0,-3-5 9 16,3 5-17-16,0 0-15 0,0 0-19 16,0 0-2-16,0 0 0 0,0 0 5 0,0 0-20 15,0 0-8-15,0 0 10 0,0 0 3 0,24 5-13 16,-14-3-10-16,3-1-6 0,1 1 8 15,-1-1-2-15,8 4-5 0,0-5-6 0,-4 2 1 16,3-2 14-16,1 5-27 0,-4-4 13 16,4 1-3-16,-5 4-8 0,2-3 0 0,-5 1 28 15,1-1-48-15,-1 2-3 0,-2-2-7 16,-4 4-6-16,0 0 19 0,-4-3 2 0,-3 4 5 16,0 1-26-16,-4-1 34 0,-5 2-24 0,-2 1 11 15,0-1-8-15,-6 1 6 0,1 2-6 16,5-4 15-16,-9 1-9 0,6-2 9 0,0 0-7 15,1 0 21-15,-1 0-22 0,4-1 6 0,-1-5 0 16,1 4-10-16,4-3 28 0,-1 2-18 16,3-3 21-16,-3 0-21 0,3 3 7 0,4-5-4 15,-6 2-11-15,6-2 3 0,0 0 20 0,0 0-12 16,0 0 2-16,17 3 5 16,-17-3-12-16,14-1 12 0,-4 1-13 0,1 0 3 15,2 1 6-15,1-1 4 0,-1 3-15 0,1-1 5 16,6-1 5-16,-2 4-8 0,-2-2 3 0,-1 4 8 15,4-3-8-15,-7 3-3 0,4 1 8 16,-2 1-7-16,-4 3 10 0,0-2 2 0,-2 1-20 16,1 3 15-16,-5-3-10 0,-1 2 22 0,0-2-1 15,-3 3-1-15,0-3 1 0,-3 0-4 16,-3 1-1-16,2 1 1 0,-7-1 9 0,2-1-29 16,-1 2 29-16,-2-3-32 0,0 1 32 15,-6 1-21-15,4-6 18 0,-3 1-11 0,4 1 1 16,-5-2 5-16,2-2-3 0,-2 1 3 0,2-2-3 15,2 1-7-15,0-4-6 0,0 3 13 16,4-3 21-16,0 4-26 0,3-3 21 16,-3-1-13-16,0 1 33 0,10-1-41 0,-10 0 51 15,10 0-63-15,-14 0 27 0,14 0-74 0,-10 0 11 16,10 0 2-16,0 0 59 0,-11-1 5 0,11 1 18 16,0 0-18-16,-7-1-8 0,7 1 3 15,0 0-5-15,0 0-5 0,-7-4-8 0,7 4-11 16,0 0-25-16,0 0-22 0,0 0-4 0,0 0-4 15,0 0-80-15,-6-1-246 0,6 1-568 16,0 0 126-16,0 0 66 0,0 0 95 16</inkml:trace>
  <inkml:trace contextRef="#ctx0" brushRef="#br0" timeOffset="-168638.87">18687 4075 350 0,'-14'0'110'16,"1"1"-33"-16,-1 1 33 0,0-1-28 15,1 4 13-15,-1-4-26 0,0 5 5 0,-6-1 13 16,6 2 59-16,-6 3-13 0,-1 2-10 0,1 0-3 15,-1 4 13-15,-3 6-76 0,-7 6-24 16,1 3 31-16,-1 2-31 0,3 4 18 0,-2 9-25 16,-4 8 33-16,-4 9 20 0,4-2-22 15,0 4-27-15,0 1 32 0,3 0-14 0,0 1-2 16,4 1 0-16,-1-2-15 0,7 1 18 16,1 1 2-16,7-7-28 0,6 2 28 0,-4-2-25 15,8 2 25-15,2-4-15 0,1 5 2 0,4-4 1 16,4 1 2-16,2-1-6 0,3-1-27 15,8 10 0-15,-1-14 15 0,0-1-3 0,1-1-9 16,3-3 1-16,4-2-22 0,-1 1 31 0,4-6-1 16,0 0 8-16,3-3-12 0,3-3-9 0,4-2 4 15,0-5 14-15,0-4-10 0,7-4-4 16,-4-5 19-16,-9-6-12 0,-1-4-20 16,-3-1 20-16,2-6-3 0,-2 0 16 0,0-4 7 15,3-2-15-15,1-7 13 0,9-5-46 16,-3-1 41-16,1-4-1 0,-2-7-27 0,-2-1-6 15,-7-4 8-15,2-3 21 0,-2-9-3 0,-3 1-5 16,2-13 2-16,-5-5-17 0,2-3 7 0,-6-5 3 16,-1-7 10-16,1-5 8 0,-5-3-21 15,1-1 3-15,-3-2-13 0,-3 1 13 0,-1-1-6 16,-4 2 9-16,-2-2-9 0,0 2-2 0,-4 4 16 16,-4 21 17-16,0-3-15 0,-6 3-23 15,1 5 11-15,-2 5-1 0,0-1-20 16,-6 7 22-16,4 4-14 0,-5-2 12 0,5 12 5 15,0 6 8-15,-4 0-20 0,3 3 10 0,-3 0-21 16,3 8 8-16,0 0 3 0,-2 4-6 16,1-2-17-16,2 6-3 0,-4 1-8 0,7 4-2 15,-5 2-19-15,5 1-19 0,-3 4-9 0,2 1-14 16,2 5-21-16,5-2-98 0,1 2-84 16,6 5-486-16,4 0 41 0,6 2 81 0</inkml:trace>
  <inkml:trace contextRef="#ctx0" brushRef="#br0" timeOffset="-167625.99">21036 4120 737 0,'-4'-7'228'0,"-2"3"-11"0,-2-2-25 0,1 3-38 0,1-4 20 16,-4 2-10-16,2 1-31 0,-2 1-13 0,0 0-13 15,-4 0-2-15,1 3-23 0,-1-4-5 16,1 8-13-16,-5-4 0 0,1 3 3 0,-3 0-6 16,0 2-5-16,-1 2-12 0,-3 3-8 0,-4 3 15 15,1-1-20-15,-1 5-1 0,-12 5 9 0,2 3 2 16,1 0-5-16,0 3-6 15,-2 2-9-15,-2 1-3 0,4 5 17 0,0 0-17 0,1 4 31 16,3 3-11-16,2 0-20 0,-7 12 21 0,8-10-21 16,5 2 7-16,-2 2 14 0,4-2-4 15,-1 3-9-15,3 3 0 0,1-2-6 16,3 2 21-16,3 2-26 0,0 2 8 0,4-2-2 16,-1 2 10-16,5-1-19 0,2-4 9 15,4 4 2-15,0-12-5 0,3-4 5 0,-2 12 5 16,5-1 11-16,2 2-24 0,2-1 18 0,0-2-17 15,4-5 7-15,-1 4-8 0,8-6 13 16,-5 2-28-16,5-2 13 0,0-1 7 0,2 0-2 16,2-1 8-16,2-6-16 0,4 3 11 0,-1-4-11 15,-2-4 15-15,3-1-14 0,-1-6-1 16,-5-4 15-16,-1-2-12 0,2-1 10 0,-5-6-12 16,3-1-1-16,0 0 8 0,-1-3-21 15,-2-4 3-15,3-2 18 0,4-1-15 0,-1-5 4 16,4-2 4-16,3-4 35 0,10-9-36 15,4-1 13-15,-4-8-10 0,2-3-1 0,9-9 12 16,1-2-14-16,-1-5 8 0,1-2-8 0,-2 0 3 16,-3-4-11-16,1 1 9 0,-4-3 14 15,-1-1-35-15,-2-5 30 0,-7 1-4 0,-1-2-11 16,-3-3 5-16,-6 3-10 0,-4-4 33 0,-4 0-35 16,-6 10-6-16,-4-2 13 0,0 1-7 15,-9-8-1-15,-1 1 13 0,-1-1 3 0,-9 3-15 16,-4-11 17-16,-6 2-7 0,-5 10-11 15,-6-1-15-15,-3 5 21 0,-9 7-1 0,-9 2-7 16,0 2 10-16,-5 8-15 0,-4 3 5 16,-5 4 2-16,12 8 14 0,-1 3-19 0,0 5 16 15,3 1-21-15,2 6 0 0,5 2-15 0,11 8-8 16,0 0-20-16,3 6-31 0,-3 2-82 16,0 0-141-16,0 3-652 0,-11 9 122 0,14-1 82 15,5-6 72-15,-2 3 69 0</inkml:trace>
  <inkml:trace contextRef="#ctx0" brushRef="#br0" timeOffset="-136997.56">21952 677 340 0,'0'0'74'0,"0"0"3"0,0 0 23 15,0 0-18-15,0 0-21 16,0 0 8-16,0 0 8 0,0 0-21 0,0 0 26 15,0 0-10-15,3-4 2 0,-3 4-23 0,0 0-5 16,0 0 16-16,0 0-39 0,0 0 18 0,0 0 7 16,0 0 29-16,0 0-10 0,0 0-36 15,0 0 15-15,7 12-8 0,-4-8 13 0,0 1 3 16,-2-1-21-16,6 4 34 0,-4-1-21 0,1 1-15 16,2 4-11-16,-2-1 18 0,2 2-17 15,2 1 12-15,-2 1-10 0,-2 1 31 0,2 2-41 16,1 0 0-16,0 2 17 0,0 0-9 0,-3 0 12 15,2 2-10-15,1-1 0 0,0 2-5 0,-3 1-15 16,2-2 48-16,1 3-20 16,-1 0-6-16,-2 0-30 0,0 1 28 0,0 7-13 15,-1-6 11-15,0 5 73 0,-3-2-14 0,3 4 9 16,-3 1-17-16,0 1-5 0,0-1 7 16,-3 0-20-16,0 3 10 0,3-1-18 0,-3 1-8 15,-1-1-2-15,0 0 0 0,0-1-8 0,-2 0 0 16,3 0 0-16,-4 2-18 0,3-3 13 0,-3 0-2 15,1 0 5-15,-1-1-3 0,0 2-8 16,1-1-5-16,1 0 16 0,-1-1-13 0,-1 1-3 16,1-1-8-16,-1 2 9 0,2-1 4 15,-1-1 11-15,2-1-24 0,-2 3 11 0,-1-3 0 16,4 2-6-16,-1-3 1 0,0 1-8 16,1-4 8-16,-3 2-3 0,5-4 23 0,-2 1-15 15,0-1 0-15,3-2-6 0,-3 1 14 0,2-1-16 16,-2-1 0-16,-1 1-8 0,4-2 9 15,-3-1-6-15,3-2 2 0,0 2 3 0,0-2-5 16,0 1-2-16,0 1 15 0,0-2 4 0,0-1-11 16,3 4-14-16,-3-4 13 0,0 0-2 0,0 3-6 15,4-3 18-15,-4 3-27 0,0-2 12 16,4 3-6-16,-4-4 4 0,3 3 2 0,-3 1 2 16,3 0-2-16,0-2 3 0,-2 3-8 0,2-4 15 15,0 4-15-15,-3-2 13 0,0-3-3 16,3 4-13-16,-2-4 11 0,-1 3 7 15,3-1-10-15,-3 2-5 0,0 0 12 0,0-2-12 16,0 4 0-16,0 0 0 0,0 0-3 0,0 1 24 16,0 2-14-16,0-3 16 0,0 0-15 15,0 0-6-15,0-3-2 0,0 6 3 0,0-3 2 16,0 0 0-16,0 1 0 0,0 1 5 0,0-2 0 16,-3 1-8-16,3-1-7 0,0 4 5 0,0-4 18 15,0 0-11-15,-1 1-2 0,-2 1 5 16,3-2 1-16,0 3-6 0,0 0 10 0,0-3-18 15,3 0 11-15,-2 0-6 0,-1 1 8 0,3 0 11 16,-3-1-14-16,4 0 1 0,-4 2-3 16,0-2-5-16,0 0 2 0,3 3-2 15,0-2 7-15,-3 0 4 0,1 2-9 0,-1 2 0 16,3-3 14-16,-3 4-6 0,0-4-10 0,0 4 10 16,0-1 8-16,0-1-6 0,0-1-12 15,0 2-5-15,0-3 15 0,0 4 0 0,-3-3 3 16,3 2-3-16,0-2-2 0,-4 5-6 0,4-2 6 15,0-1-14-15,0 5 6 0,-3-7 10 16,3 3-10-16,0-4 8 0,-4 5-6 0,4-4 3 16,0 3-5-16,-3 3 10 0,3 1 0 0,-1 0 6 15,-2 2-9-15,3-9 8 0,0 3-2 16,-3-4 0-16,3 4-6 0,0-1 6 16,-3 2-3-16,2 0-15 0,-2-1 7 0,0 2 1 15,0 1 7-15,2-7-3 0,-2 4-4 0,-1 2-6 16,0 1 21-16,1-1-8 0,-3 0-2 0,3 1-1 15,-1-5-2-15,-2 6 5 0,1-4 3 16,2 6 0-16,-1-5-11 0,-2-1 18 0,2 1-9 16,1 0-9-16,-3 1 3 0,-2 0-8 0,5-4 11 15,-1 2-3-15,-2 1-8 0,2 1 11 16,-2-4-13-16,1 2 7 0,-1 3 8 0,0-3-20 16,2 1 20-16,-2-2 0 0,2 2-10 0,-3-1-3 15,3 2 8-15,-2 0 8 0,2-1 2 16,-2 2-7-16,2 0 9 0,-3 0-14 15,4-1 7-15,-4 3-15 0,4-3 12 0,-1 6 3 16,-2-3 8-16,5 1-8 0,-9 11-10 0,6 2 5 16,-2-5-5-16,2 4 0 0,-2-3 2 0,1 0 6 15,-1 4-6-15,-1 1-4 0,4 2 9 16,-4 2 1-16,0-2-11 0,-3 3 11 0,6 2 10 16,-2-1-13-16,-1 3-6 0,0 0-4 0,0 4 5 15,1-2 13-15,-1 17-16 0,-1-1 13 16,2 0-5-16,2 1 3 0,1 3-1 0,0-2 1 15,0 7-6-15,-1-1-7 0,4 5 10 0,-3 7 10 16,-1-3-15-16,3 5 21 0,-2 6-24 0,-3 2-13 16,6 6 3-16,-1 7 21 0,-5 27-18 15,-1 4 27-15,-7-2-24 0,-2 8 19 16,-8 2-9-16,-4 5-11 0,-10 9-13 0,-16 10-43 16,-5 8-110-16,-43 54-174 0,7-9-551 0,-9-7 144 15,26-61 36-15,-7-1 66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17:32.63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19678 8265 499 0,'0'0'130'0,"0"-7"8"0,0 7-4 16,0-5-12-16,0 5-17 0,0 0 3 0,1-7-21 15,-1 7 0-15,0 0-8 0,0-5-10 16,0 5-2-16,0 0 15 0,0-8-18 0,0 8-16 16,3-5 6-16,-3 5-3 0,0-3 6 15,0 3-1-15,0 0-10 0,3-7 0 16,-3 7-23-16,0-7 18 0,0 7-15 0,0 0 4 15,3-5 1-15,-3 5-5 0,3-6-24 0,-3 6 26 16,1-7-7-16,-1 7 2 0,4-7 3 0,-1 6-6 16,-3 1-12-16,4-9 10 0,-1 8 12 15,-3 1 6-15,3-7 8 0,-3 4-8 0,0 3 10 16,4-7 0-16,-4 7 10 0,3-5-71 0,-3 5-19 16,0-3 1-16,0 3 25 0,3-7 3 15,-3 7-7-15,0 0 4 0,0 0 13 0,0-7-10 16,0 7 15-16,0 0 26 0,0 0-18 15,0 0-10-15,0 0 2 0,0 0-5 0,0 0-10 16,-3-4 15-16,3 4 5 0,0 0-15 16,0 0 5-16,0 0-12 0,0 0 17 0,0 0-7 15,-17 9 2-15,10-7-18 0,3 4 3 0,-5-4 5 16,5 5-8-16,-3-4 13 0,0 5 10 16,0-1-13-16,1 0-12 0,-1 1 7 0,0 1-2 15,0-2 10-15,3 1 0 0,-2 2-15 0,2-2 17 16,-2 2 3-16,3-2-12 0,-2 3-6 15,-1 2 5-15,3-3-12 0,2-1 25 16,-2 4-13-16,0-2-4 0,3-3 19 0,0 7-2 16,-3-6-25-16,3 1 25 0,0-2 3 0,0 2-6 15,3 2-17-15,-3-3 12 0,0-1 16 16,3 0-8-16,-3-2-15 0,3 1 15 0,-3 2-15 16,4-2 0-16,-1 0 10 0,0 0-6 0,1 1 6 15,0 0 11-15,-1-4-9 0,1 3-9 16,-1 1 27-16,3-2-28 0,-2-2 6 0,3 4 20 15,-3-1-23-15,-1-1 15 0,4-2-13 0,-1 3 3 16,-2-1-20-16,3 2 30 0,0-4-5 0,-1 1 16 16,1 3-32-16,0-3 6 0,0 0 16 15,3 2-14-15,-3 1 11 0,-1-2 2 16,5-2-10-16,-4 3-8 0,3-3 88 0,-2 2-6 0,1 0-8 16,1-2-2-16,1 1-5 15,-1-1-10-15,-3 2-11 0,3-2 8 0,1 0-20 16,-2 2 17-16,-2-2-9 0,4 3-4 0,-1-3-12 15,0 0-5-15,1 3 8 0,-1-3 7 0,0 2-18 16,1-2-2-16,2-1 2 0,-3 4-2 16,1-4 12-16,-1 2-10 0,0-2-5 0,1 4-10 15,-1-4 16-15,-1 2-9 0,2-1 1 0,-1 2-3 16,0-5-8-16,-2 5 18 0,2-5-5 16,-4 5-5-16,1-3 13 0,1-1-15 15,1 2 14-15,-2-2-17 0,-1-1 28 0,-1 4-18 16,2-4 1-16,-7-1 4 0,10 6 5 0,-7-5-10 15,-3-1-5-15,7 1 3 0,0 2-3 16,-7-3 5-16,3 4-5 0,-3-4-8 0,7 3 13 16,-7-3-7-16,3 1 17 0,-3-1-15 0,0 0 5 15,0 0-5-15,3 6 5 0,-3-6-7 0,0 0 10 16,0 0-6-16,-3 6 1 0,3-6 7 16,-6 5-8-16,2 0 1 0,-2-3 0 0,-2 5-3 15,2-1 2-15,-1-1-2 0,-3 2 5 0,2 0 6 16,-5 1-14-16,3 2 6 0,-4-2 7 15,1 1-10-15,-1 0-3 0,3 0 3 0,-3 0 0 16,1 3-10-16,3-4 20 0,-1 1 0 0,1 0-7 16,-3-2 7-16,5 1-10 0,-1-4 5 15,-1 3-10-15,2 2 15 0,1-1-10 16,-2-2 6-16,-1 1-1 0,2-1 0 0,-2 0-10 16,3 1 12-16,-3 0-30 0,3-3 23 0,0 3-2 15,1-1 4-15,-1-4 6 0,0 5-5 0,3-4 7 16,-2 4 0-16,-1-6-5 0,4 5-10 15,-1-5 5-15,-3 5 3 0,3-3-6 0,-2 2 3 16,6-5 15-16,-4 4-12 0,1 1-8 0,3-5 7 16,-6 4-4-16,1 0 12 0,5-4-5 15,-6 4-2-15,6-4-11 0,-4 7 6 16,1-6 7-16,3-1-8 0,-4 6 11 0,1-3-11 16,3-3 1-16,-6 5-1 0,1-2 11 0,2 2-13 15,3-5 10-15,-6 3-10 0,6-3 15 16,-4 6-8-16,1-3-7 0,3-3 13 0,-7 5-8 15,7-5 0-15,-7 4 3 0,3 0-6 0,4-4 3 16,-6 3-3-16,6-3 11 0,-4 6-10 0,4-6-11 16,-3 3 8-16,0 1 0 0,3-4 2 15,0 0 8-15,-4 5 3 0,4-5-16 0,-3 6 6 16,3-6 2-16,-4 1-3 0,4-1-7 0,0 0-16 16,-3 6 24-16,3-6-4 0,0 0 9 15,0 0 5-15,0 7-3 0,0-7 2 0,0 0-14 16,0 0 7-16,3 8 2 0,1-5 14 15,-4-3 2-15,7 4-16 0,-4-1 11 0,-3-3 5 16,7 3 5-16,-1 1 3 0,-2-1-21 0,3-1 5 16,0 4-2-16,0-6-3 0,-1 6 15 15,2-4-2-15,1 4-3 0,-2-3-4 0,0-1-19 16,4 4 13-16,-1-2 3 0,-1-1 0 0,-1 0-8 16,2 2 2-16,0-2 19 0,-3 2-21 15,4-3 7-15,-2 4 1 0,-2-5-6 0,1 2 1 16,-1 1-3-16,2-1 0 0,-2-1 8 0,1 4-1 15,2-5 1-15,-1 4-5 0,-5-4-1 0,7 2-9 16,-5 0 14-16,1-1 1 16,0 1-8-16,0-2 2 0,0 3-2 0,-1-2-7 15,1-2 12-15,0 4-8 0,3-1 1 0,-3-2 4 16,0-1 9-16,-1 5-4 0,2-4 3 0,-2 0 6 16,1 2-21-16,-3 1 12 0,5-3-12 15,-4 1 0-15,1-1 10 0,1 4-7 0,0-4-1 16,0 0 3-16,-3 1 0 0,2 2-10 0,-2-3 2 15,2 2 8-15,0 1-2 0,-6-4 22 16,11 3-28-16,-7-2 6 0,-1 4 15 0,-3-5-24 16,10 2 9-16,-7 4 2 0,2-3 5 0,-5-3 0 15,6 8-13-15,-3-7 8 0,-2 5 0 16,2-3-5-16,0 2 18 0,-3-5-8 16,3 10-7-16,-2-4-3 0,-1-4 12 0,0 4-9 0,3-2 12 15,-3 3-10-15,-3-1-5 0,3-6 10 16,0 9 5-16,0-5-15 0,-4 2 13 0,4 1 2 15,-3-1-5-15,-1-1-7 0,-2 2-6 16,3 1 16-16,-2-3-1 0,-1 2-7 0,3-2 5 16,-1 2-7-16,-2-1-8 0,2-1 4 0,1 2 12 15,-2 1-6-15,-1-1 0 0,0 1 7 16,2 0-9-16,1-1 7 0,0 0 8 0,-1-2-19 16,-3 3 6-16,6-1 6 0,-2 0-6 0,0-3-6 15,-4 3 6-15,4 0 3 0,0 3-8 0,0-6 2 16,1 2 3-16,-4 1 8 15,3 1-8-15,-1-1 10 0,-2-1-10 0,2 1 5 16,1-1-10-16,-2 1 13 0,-1 0-18 0,0 0 5 16,2-4 17-16,1 5-19 0,-4-3 7 0,4 2-3 15,-5-2 29-15,2 3-31 0,2-2 5 16,-5 0-3-16,5-1 11 0,-4 3-16 0,2-2 11 16,-1-2 20-16,0 3-21 0,-3 1-4 0,0-2 2 15,3 0-5-15,-4 0 5 0,1 1 2 16,-3 1-2-16,2 1-8 0,-2-1 14 0,-1-1-1 15,1 3 2-15,3-3-14 0,-1-1 14 0,1-1-2 16,0 2-17-16,-1-3 22 0,4 0-13 16,-3 3 3-16,0-4 0 0,3 4 11 15,0-3-24-15,1 0 10 0,-1-2-4 0,2 3 1 16,-1-2 4-16,0 2-1 0,2-3 3 0,-2 2 0 16,2 0-5-16,-3-2 3 0,3 3-6 0,4-5 0 15,-6 7-2-15,2-4 2 0,4-3 11 16,-6 6-3-16,2-4 5 0,4-2-8 0,-7 7 1 15,4-4-3-15,2 2 5 0,-2-2-5 0,0 4 2 16,3-7-2-16,-3 7-5 0,3-4 7 0,-4 4 16 16,4-7-26-16,0 7 13 0,-3-4 13 15,3-3-21-15,0 10 16 0,0-5-16 0,0 1 21 16,0-2-21-16,0-4 11 0,3 12-6 16,-3-9 1-16,0 3-1 0,0-6-10 0,3 8 19 15,-2-4-9-15,-1 1-2 0,3-2 0 16,-3-3 5-16,3 9 0 0,0-4 7 0,-2 0-4 15,2 0 2-15,0 1 3 0,-3-6-3 0,8 7-5 16,-5-5 3-16,3 3-3 0,-2 0 5 16,-1-1 0-16,4 0-13 0,0 1 13 0,0-2-10 15,0 4 18-15,2-4-3 0,-1 3-7 0,2 0 9 16,-3-4 6-16,4 5-15 0,-1-4 20 0,0 1-15 16,1 0 12-16,-2 1-20 0,1-3 5 15,1 1 3-15,-1 2-13 0,0-3 2 16,1 2 1-16,-1-1 7 0,0-2-5 0,1 1-3 15,-4 2 21-15,2-3-18 0,1 0 3 0,-2 1 4 16,2 0-14-16,-4 0 9 0,1 1-2 16,1-3 0-16,-8 0 3 0,13 1 5 0,-6 2-3 15,0-1-13-15,-7-2 16 0,7 2-13 0,-7-2 10 16,9 0-8-16,-9 0 3 0,7 2 0 16,-7-2 10-16,0 0 1 0,4 4-4 0,-4-4 1 15,0 0 2-15,0 0-23 0,11 1 13 0,-11-1 18 16,0 0-23-16,0 0 31 0,0 0-21 15,6 0 15-15,-6 0-17 0,0 0-6 16,0 0 1-16,0 0-11 0,0 0 28 0,0 0-22 0,0 0 2 16,0 0-3-16,0 0-18 0,0 0-66 0,0 0-123 15,3 1-671-15,-3-1 34 0,0 0 64 16,0 0 143-16,-9-16 12 0</inkml:trace>
  <inkml:trace contextRef="#ctx0" brushRef="#br0" timeOffset="2952.31">26891 2633 138 0,'0'-8'38'0,"3"-1"8"0,-2 1 11 15,-1-2-1-15,3 4-10 0,-3-1 5 0,4-1-77 16,-4 2-61-16,3 1 41 0,-2 2-43 15</inkml:trace>
  <inkml:trace contextRef="#ctx0" brushRef="#br0" timeOffset="5681.63">26705 13209 322 0,'0'0'87'0,"0"0"28"0,-8-1-25 16,8 1-19-16,0 0 1 0,-4-3 10 16,4 3 18-16,0 0-31 0,0 0 23 0,-6-4-23 15,6 4-7-15,0 0-19 0,0 0 19 16,0 0-11-16,0 0-13 0,0 0 8 0,-5-4-25 15,5 4 12-15,0 0 8 0,0 0 10 0,0 0-10 16,0 0-8-16,0 0 21 0,0 0-28 16,0 0-26-16,0 0 41 0,-3-6-31 0,3 6 26 15,0 0 0-15,0 0-29 0,0 0 14 0,0 0 2 16,0 0-5-16,0 0-5 0,0 0 28 0,0 0-3 16,18 0-15-16,-18 0-5 0,10-1 7 15,-10 1-12-15,17 1 3 0,-10-2-6 16,3 1 8-16,4-3-11 0,-1 3 6 0,-2-3 10 15,4 3-12-15,-3-1-9 0,2 1 6 0,4 0-3 16,-5 0-5-16,3 0 13 0,5-2-6 16,0 1 4-16,-1-2-11 0,4 3 7 0,-3-1-2 15,6 1 1-15,0-3 1 0,1 2 3 0,-1 0-4 16,3-4 1-16,1 5 1 0,3-1 28 16,-2 0-31-16,2-4 0 0,3 4 13 0,-3-2-8 15,-3-1-12-15,3 3-14 0,-3-2 29 0,0-1-26 16,0 2 34-16,2 1-11 0,-5 0-25 0,0-5 9 15,2 6-1-15,-2-2 17 16,-4 1-7-16,6-3-1 0,-9 3 19 0,3-1-24 0,0 0-10 16,0-1 8-16,-4 1 3 0,4 1 4 15,-3-2-7-15,-1 0 20 0,1 2 8 16,2 1-35-16,-2-2 4 0,1-2 11 0,-3 3 9 16,5 0-4-16,-4-2-8 0,1-1-20 0,0 2 27 15,-1 2-7-15,1-1 8 0,2 0 5 0,-2-1-8 16,1 2-10-16,0-3 7 0,-2 3-7 15,-2-1-10-15,3 2 7 0,-1-1 13 0,3 3-2 16,-5-3-3-16,2 0 5 0,1 0-3 0,0 3-9 16,-1-3-3-16,1 1 20 0,1-1 8 15,-4 2-34-15,3 1 19 0,0-2-11 16,-1-1 3-16,1 1 15 0,1-1-15 0,-2 0-8 16,-4 2 11-16,5-4 2 0,-2 2-5 0,-1 0 5 15,-1 0 10-15,0 0-7 0,0 0-3 16,0 0-8-16,1 2 13 0,0-4 0 0,-2 2 10 15,0 2-12-15,-1-2 17 0,4 0-2 0,-4 1-25 16,4-1 7-16,2-1-13 0,-3 1 23 0,2 0-20 16,1-2 10-16,3 4 5 0,-4-4-8 15,4 1 11-15,0 0-10 0,-3 2-6 0,2-1 16 16,1-1-3-16,-3 1-18 0,3 0 15 0,-4 1-2 16,1-1 16-16,0 0-16 0,0 0-10 15,-2 1 12-15,-1-1-10 0,0 0 16 16,-2 0-18-16,2 2 5 0,-5-1 2 0,6-1 11 15,-4 0 2-15,1 0-10 0,2 1-15 0,-2 2 12 16,2-3-10-16,-1 0 6 0,0 1 9 16,3 1-2-16,-1-2-5 0,-3 0 5 0,2 0-5 15,-2 0 3-15,4 1-6 0,-1-1 16 0,0 3 2 16,2-3-8-16,-1 0 9 0,1 0-11 0,0 2-6 16,0-2 14-16,-2 1-18 0,2-1 5 15,-1 0 10-15,1 0 3 0,0 1-3 0,2-1 5 16,-2 0-13-16,2 0 11 0,-2 0 2 15,3 0-7-15,-3 0 10 0,3 2-11 0,-1-2-15 16,-2 0 16-16,3 0 10 0,0 0-11 16,-4 3 26-16,1-3-25 0,0 0-8 0,-2 0 5 15,-1 0 5-15,-1 0-5 0,6-5 5 0,-5 5-7 16,2 0-4-16,1 0-4 0,0 0-10 16,-1-1 20-16,0 0 0 0,1-1 0 0,-4-2-5 15,7 4 2-15,-6 0-2 0,3-2 10 0,-2 1 8 16,-1-2-8-16,-2 2-10 0,-1 1 15 15,1 0 3-15,1 0-21 0,-3-1 6 0,0 1 12 16,-4-2-18-16,3 2 11 0,-5-1 4 0,2 1 19 16,-10 0 2-16,13 0 11 0,-13 0-19 0,11 0-30 15,-11 0 33-15,13 1 8 0,-13-1-6 16,7 0 11-16,-7 0-10 0,0 0 9 16,11-1-22-16,-11 1 18 0,0 0-49 0,0 0-74 15,0 0-85-15,0 0-632 0,0 0 67 0,0 0 143 16</inkml:trace>
  <inkml:trace contextRef="#ctx0" brushRef="#br0" timeOffset="14718.44">24806 4963 186 0,'-10'3'116'0,"10"-3"4"15,-17-3-31-15,10 3-81 0,7 0 112 0,-17 0-2 16,10-2 18-16,7 2-6 0,-14 0 1 0,8-1-34 16,6 1 26-16,-10-1-23 0,10 1 13 15,-11-2-21-15,11 2-13 0,-4-4-12 16,4 4-9-16,0 0-1 0,-6-3-11 0,6 3-3 16,0 0 6-16,0 0-6 0,13-7-9 0,-5 6 2 15,2-3-3-15,0 2 8 0,4 1-18 16,-1 0 0-16,1-4 0 0,0 4-13 0,3-1 11 15,0 1 7-15,0-3 8 0,3 1 7 0,1 2-20 16,-1 0 10-16,-3-2-12 0,7 1 15 16,-6 0-16-16,2 2 1 0,1-5-24 0,-1 4 8 15,-3 1 3-15,4-2 20 0,-5 2-20 0,5 0 20 16,0 0-13-16,-4 2-2 0,3-2-18 0,1 1 13 16,-4 2-11-16,4-1 13 0,-2 0 13 15,-1 3-7-15,3-3-6 0,-1 5-18 16,1-4 13-16,2 3 8 0,-2-4 5 0,6 4-15 15,-3 2 17-15,3-5 37 0,-2 3-42 16,-1-4-7-16,2 7 12 0,-1-4-87 0,-1-2 11 16,0-2 18-16,0 4 25 0,-1-3-10 0,1 0 13 15,2 2-21-15,-3-4 21 0,0 3-6 0,1-2 19 16,0 0-6-16,-3 2 3 0,2-3-2 16,1 0-24-16,0 0 52 0,1 0-24 0,-1 0 1 15,2 0-13-15,-2 0-3 0,4 0-10 0,2 0 25 16,-2 1 4-16,3-1-17 15,-1-1 14-15,1 1-6 0,0 0 8 0,0 0-7 16,0 0-8-16,3 0 10 0,-2 0 0 0,-3 0 0 16,5-3 0-16,-6 3 7 0,4-1-4 0,-3 0-3 15,-1-1-5-15,2 1 12 0,-5 1 4 16,-1 0-9-16,2-6-7 0,2 6 3 0,-1-2 14 16,-3 2-14-16,0-5 17 0,-4 4-7 0,6-1-11 15,-7 1-10-15,7-2 16 0,-5 1 2 16,0 0-2-16,0 1-11 0,-1 0 23 0,1-4 1 15,0 5-9-15,-2-1 4 0,-1 0-19 0,0-1 11 16,-2-2-6-16,2 4-12 0,-5 0 25 16,0-2-10-16,2 1 2 0,-2 1 4 0,1-3-6 15,-4 2 15-15,4 0-13 0,-4-1-4 16,0 1 17-16,1 1 1 0,-1-1-27 0,-1-2 32 16,-2 3-11-16,4-2-12 0,-4 2-1 15,3-1-2-15,0 0 2 0,-3 1 16 0,3-5-23 16,1 5 15-16,-1-1-5 0,3-1-8 0,1 1 11 15,-2-2 5-15,1 2-6 0,-3-2-7 16,3 2 5-16,1 1 5 0,-1 0-2 0,-2-4-19 16,-1 2 21-16,3 2-5 0,-5-1 6 0,2 1-17 15,0-1 19-15,1 1-8 0,-1-2 0 0,3-1-3 16,-2 2 6-16,-2-1-3 0,1 1-5 16,1 1 10-16,-4 0-5 0,3-3-3 15,-3 2 6-15,4 0-6 0,-5-1 24 0,-6 2-21 16,15-1-8-16,-6 1 3 0,-9 0 13 15,13-1 20-15,-6-2-38 0,-7 3-3 0,14-2 10 16,-14 2 14-16,12 0-14 0,-7 0 3 0,-5 0 8 16,11-2-8-16,-11 2-3 0,0 0 11 0,10 0-3 15,-10 0 21-15,7-2-14 0,-7 2 16 16,0 0-12-16,7-4 30 0,-7 4 10 0,0 0-46 16,0 0 24-16,10 0-34 0,-10 0 15 0,0 0 13 15,0 0-2-15,0 0-1 0,0 0-9 16,0 0 7-16,0 0-13 0,0 0 5 15,7-2 3-15,-7 2 8 0,0 0-8 0,0 0-16 16,0 0 6-16,0 0 0 0,0 0 2 0,0 0-5 16,0 0 3-16,0 0-16 0,0 0 16 15,0 0-11-15,0 0 1 0,0 0 4 0,0 0-12 16,0 0 2-16,6 6-10 0,-6-6 16 0,0 0-11 16,0 4 13-16,0-4 10 0,0 0-2 15,0 9-18-15,3-4-3 0,-3 2 5 0,0-3 11 16,0 5-3-16,0-1-5 0,0 0-3 0,0 2 0 15,1 3 3-15,-1-4 8 0,0 5 4 16,0-1-14-16,0 1 17 0,4-1-15 0,-4 6-5 16,0-3 15-16,3-1-3 0,-3 4 1 0,4-1 5 15,-4-1-11-15,0 2-5 0,3-1 3 16,-3 3 5-16,3-2 5 0,-3 0-7 16,3 1-6-16,-1-1 0 0,-2 4 14 0,2-4 1 15,-2 0 1-15,0 1-18 0,3-1 2 0,-3-1 5 16,0 0 3-16,3 2-2 0,0-3 4 0,-3 0-7 15,1 0 5-15,-1 1-2 0,1-1-3 16,-1-3 10-16,0 3-8 0,-1-1 13 0,2 0-10 16,-2-3-5-16,1 3-5 0,-1-2 13 0,1 2 4 15,-3-5 9-15,3 6-19 0,-3-3-5 16,3-2 6-16,0 4-3 0,0-2 2 0,0 2 6 16,-3-5-1-16,3 3-17 0,0-1 12 0,0 2 1 15,0-2-1-15,0-1 16 0,-1 2 0 16,1 1-16-16,-1-2 19 0,1 1-14 15,0-2 3-15,0 2-7 0,-2-1 2 0,-1 0-5 16,3 1 5-16,0-3-8 0,0 3 13 0,-3-1 0 16,3 0-7-16,0-1-6 0,0 3 8 15,0-1-10-15,0-2 12 0,0 2 6 0,0 2-8 16,0-6-3-16,-3 5-2 0,3-1-7 0,0-2 27 16,0 3-10-16,0-4-5 0,0 3 0 15,0-1 3-15,0 0-14 0,0 2 19 0,0-5-8 16,0 2-3-16,0 1-2 0,0-1-2 15,0 3 12-15,0-1-13 0,0-3 23 0,3 3-20 16,-3-2-2-16,0 1 9 0,0 2-7 16,0-4 13-16,0 3-16 0,0-3 13 0,0 0 11 15,0 2-16-15,3-1 0 0,-6 1-3 0,6-2-7 16,-3 2 12-16,0-1-2 0,0-2 8 16,0 3-11-16,0-3-9 0,0 2 14 0,0-1-15 15,0-2 24-15,0 1-9 0,3 0-2 0,-3 0 5 16,0 1-5-16,0-2 16 0,2 2-24 0,-4 2 0 15,4-2-2-15,-1 2 23 0,-1-1-13 16,0 2 5-16,1-3 3 0,-1 3-13 0,0-2 15 16,0 2-18-16,3 2 3 0,-3-4 13 15,0 2-3-15,3 1-5 0,0 0-3 16,-3-2-4-16,0 1 4 0,1 1 0 0,0-4 11 16,-1 5 7-16,3-4-22 0,-3 1-6 0,0 1 18 15,3-2-2-15,-3 1-1 0,0-1-7 0,3 1 3 16,-3-1 4-16,1 1-2 0,-1 0 0 15,3 1 13-15,-3-3-11 0,0 4-4 0,3 0-1 16,-3-3 1-16,0 2 4 0,3 1 11 0,-2-3-10 16,-1 3-16-16,3 0 8 0,-3-3 0 15,3 3 12-15,1 0-4 0,-2-3 5 0,-1 2-3 16,0 3-21-16,-1-5 19 0,3 3-1 16,-3-1-7-16,3 1 0 0,0-2 5 0,-2 0-5 0,-1-1 8 15,3 2-3-15,-3-3 0 16,3 3-3-16,-3-2 8 0,0 2-5 0,3 1 10 15,-2-2 3-15,-1 1 3 0,0 1-19 0,3 2 6 16,-3-1-3-16,4 1 0 0,-1 0 5 16,-2 2-5-16,-1-2 0 0,3 1-5 0,0 1 0 15,-3-2 17-15,3 0-1 0,0 0-17 16,-2-1-6-16,-1 1 7 0,3-1-13 0,-3 1 25 0,5 0 1 16,-4-5 0-16,0 5-16 15,-1-2 5-15,4-2 1 0,-4 0-6 0,3 3 0 16,-3-1 3-16,3 0 5 0,-3 1-2 0,1-4 7 0,-1 3-5 15,0 1-15-15,0-4 30 16,0 3-20-16,0 2-8 0,0-2 16 0,0 1-14 16,0-4 14-16,0 4-3 0,3 0-8 0,-3-1 6 15,0 1-3-15,0-4 5 0,0 3 0 0,3 2 5 16,-3-2-8-16,3 2-2 0,-2 1 10 16,-1-3-5-16,3-2 0 0,-3 6 0 0,0-8 10 15,3 6 3-15,-3-2-18 0,3 1 0 0,1-4-13 16,-4 3 18-16,1 2 26 15,-1-2-16-15,0-2-18 0,3 2-7 0,-3-1 10 16,3 1 10-16,-1-2-3 0,-1 2-9 0,0 0 9 16,-1-2 6-16,3 2-6 0,-3-1 1 0,0-2 2 15,3 2-2-15,-3 3-3 0,0-4 7 16,0-1 1-16,0 2-26 0,0-2 16 0,3 2-9 16,-3 2 19-16,1-5-18 0,-1 4 2 0,0-4 8 15,0 4 0-15,0-1 5 0,0-3 3 16,0 6-13-16,-1-4-13 0,1-1 31 0,-3 1-21 15,3-1 8-15,0 3 3 0,-3-1 2 0,3-1-13 16,0 2 11-16,-3 0 2 0,3 1 5 0,-2-3-2 16,2 3 4-16,-2-1-17 0,-1 3 3 15,0-3 17-15,3 3-20 0,-2-1 2 0,2 1 1 16,-6-1-8-16,3 2 12 0,3-1 8 16,-3 0-17-16,2 0 9 0,-2 0-4 15,3 3 2-15,-3-3 12 0,0 2-22 0,2 1 18 16,-2-2-11-16,0 3 3 0,-1-4 5 0,4 6-2 15,-4 0 5-15,1-4-1 0,0 5-7 0,1-1-5 16,-3 1 18-16,2 0-23 0,0 0 7 16,2 1 14-16,-2-1-19 0,-1 0 21 0,0 2-18 15,1-2 2-15,0 4 11 0,0-3 4 0,1-1-22 16,-3 3 20-16,5 1-15 0,-3-1 13 16,2-2-11-16,0 6 9 0,-5-7-17 15,6 6 6-15,-3-3 3 0,0 2 4 0,3-2 1 16,-1-2-1-16,-2 4-7 0,3-3-15 0,-3-2 22 15,3 0-4-15,-3 2 2 0,2 2 2 16,-2-3-2-16,3-1-7 0,-3 3 14 0,0-1-7 16,2 0 8-16,0-1-16 0,-2 1 13 0,-3-2 3 15,6 0-10-15,-1 0 9 0,-2 1-4 16,0-1-8-16,0 3 7 0,0-3 1 0,3 0-19 16,-4 0 9-16,4 0 7 0,-3 0-11 0,3-4 27 15,-4 4-21-15,4-5 2 0,-4 0 6 0,4 5-1 16,-3-3 9-16,3-2-11 0,-3-1-11 15,3 3 14-15,-1-4 5 0,0 5-14 0,1-4 9 16,-2 4-8-16,-1-4 2 0,0 6-2 16,3 0 8-16,-1 0-6 0,0 0 8 0,-1 0-5 15,-1 0 0-15,3 0 0 0,-4 0-2 16,4 0-1-16,-3 0 1 0,3 0 7 0,0-4-3 16,-1 4 11-16,1-5-3 0,0 4-20 0,0-1 5 15,0-3 10-15,-3 4 10 0,6-5-17 16,-3 5-1-16,-3-2 26 0,3-3-30 0,0 4 2 15,0-4 17-15,4 3-22 0,-4-2 15 0,0 3 0 16,0-5-2-16,0 4-11 0,3-2 8 16,-3 1-5-16,0 0-5 0,0-3 15 15,4 4-10-15,-4-4-3 0,0 4 21 0,0-2-3 16,3 1-10-16,-1-2-2 0,-4-1-3 0,4 4-1 16,-2-2 9-16,1-2 5 0,-1 4-8 0,0-4 5 15,0 2-3-15,1 0-17 0,-1-2 10 16,0 4 0-16,0-2-8 0,0-3 21 0,0 5-8 15,0-4 0-15,0 0 10 0,0 4-5 0,0-4 5 16,0 0-12-16,0 4-6 0,-1-2-2 16,1-3-3-16,0 5 8 0,0-4 5 0,-1 4 5 15,-1-2-10-15,-1-2 7 0,3 5-12 0,0-5 20 16,0 4-7-16,-4-2 5 16,4 0-16-16,-3 0 13 0,3 0-2 0,0 0-8 0,-1 0 10 15,1 0-5-15,-3-1-8 0,3-1 11 16,0 4-14-16,0-5 1 0,0 2 15 0,0-2 5 0,0-2 1 15,0-1-19-15,-3 0-15 16,3-1 25-16,0-1-4 0,0 1 7 0,0-2-5 16,0-2 23-16,0 3-18 0,0-2-12 0,0-2 7 15,0 0 0-15,0 0 2 0,0-1-4 16,0-3 22-16,0 5-12 0,0-3-16 0,0-3 21 16,0-3-11-16,0 12 16 0,0-8-23 0,0-4 5 15,0 8 26-15,0-8-19 0,0 6-9 0,0-6 40 16,0 0-35-16,-3 2 15 0,3-2 5 15,0 0-8-15,-1 6-2 0,1-6 2 16,0 0-10-16,-9 1 1 0,9-1 4 0,-12-1 18 0,12 1-13 16,-19-1-7-16,5 1 5 15,2 0-18-15,-7 0 10 0,-1 0 15 0,-1 0-17 16,-3 1 4-16,-4 0-1 0,-5 2-9 0,1-3-7 16,-8 4 5-16,1-1 10 0,-4-3 0 0,2 6-10 15,-1-5 36-15,2 0-39 0,-1 5 18 16,-1-2-10-16,-2-3-10 0,-11 5 25 0,-6 2-10 15,14-3-17-15,-12 0 6 0,1 2 9 0,3 0-6 16,-3-1-2-16,4 0 8 0,5 0-1 16,-7 1-2-16,7-4-7 0,9 4-4 15,-3-2-6-15,-1-2 19 0,3 3-10 0,-3-4 3 16,2 4 0-16,1-2 21 0,-2 3-11 0,1-3-13 16,1 0 8-16,-4-2-13 0,5 3 11 15,-1-2-1-15,3-2-2 0,-3 5 10 0,3-6-13 16,6 4 6-16,-4-1 2 0,5-2-5 0,-2 1 18 15,2 1-21-15,0 1 3 0,3-3 5 16,-2 0-16-16,6 2 4 0,2-2 24 0,0 1-14 16,1-2 15-16,0 0-24 0,4 0 1 0,0 1 8 15,3-1 9-15,-3 0 3 0,4 0-20 0,2 0 15 16,1 0 3-16,3 0-23 0,-4 3 20 16,11-3 0-16,-16 0-5 0,9 0-3 15,7 0 11-15,-14 0-5 0,14 0 7 0,-10 0-5 16,10 0 0-16,-10 0-5 0,10 0 3 0,0 0-11 15,-11-3 23-15,11 3-10 0,-7-1 11 16,7 1-19-16,-9 0 6 0,9 0 2 0,-8-3-10 16,8 3 15-16,-6-5-5 0,6 5-2 0,-7-7-1 15,4 5-4-15,3 2-3 0,-4-8 20 16,1 8-7-16,0-7-13 0,-2 3 2 0,2-2 6 16,0 2-14-16,1 0 16 0,-3-3 3 0,2-3 10 15,0 2-8-15,-1 1-12 0,1-3 2 16,-2-1 7-16,-1-3-9 0,3 3 4 0,-1-4 9 15,-2-2-29-15,4-1 28 0,-3 2-8 0,-2-5-4 16,3 5 20-16,-2-5-8 0,2 2 67 0,1-2 5 16,-1-4-26-16,1 5 3 15,-4-4-8-15,6-1 11 0,-2 0-24 0,-3 0 5 16,6-1 11-16,-3-2-18 0,-1 1 0 0,1 0 2 16,3-4-2-16,0 4-5 0,-3-3-21 15,3-3 23-15,0 5-10 0,0-7-12 0,-1-2 4 16,-3 3 3-16,1 0 8 0,0-2 4 0,-1-2-27 15,1 2 10-15,0-3-1 0,-1 4-6 0,-2 2 9 16,1-3-2-16,-1-2-3 0,-1 5-5 16,0-2-2-16,-4-10-3 0,-1 0-6 0,2 8 17 15,-2-9 12-15,1 4-10 0,-1 6-6 0,-2-10 14 16,1 3-19-16,-4 1 6 0,7 1-21 16,-2 5 18-16,3 4-7 0,-4 0 2 15,5-3-8-15,-2 3 18 0,0 0-20 0,3 2 20 16,-3-2-2-16,0 0-13 0,3 0 7 0,-1-3 9 15,-1 3-24-15,2-1 28 0,0-2-15 16,-1 1-2-16,-1-2 4 0,2-1-7 0,-3-7 13 16,2 6-6-16,2 3-9 0,-1 2-1 0,1 0 5 15,-2-4 14-15,2 0-22 0,-1 2 4 0,3 1 22 16,-2-3-10-16,2 0 11 0,0 2-19 16,1-5 11-16,0 7-11 0,3-7 11 0,-1 3-6 15,1-3-7-15,-1 4 0 0,1-3 18 0,-2 3-13 16,2-3 0-16,2 4 0 0,-4-3-15 15,2 3 12-15,2-1 16 0,-2-2 2 16,1 5-25-16,-1-2 25 0,1 2-15 0,-1 1 5 16,0-3-12-16,0 2 7 0,0 1 2 0,0 3 1 15,0-6 2-15,0 6 5 0,0-4-18 16,0-2 1-16,0 3-3 0,0 4 17 0,0-4-4 16,0 0-6-16,0-1 11 0,-1-2 15 0,0 2-28 15,1 2 7-15,-2 3-4 0,2-7 4 16,-3 1 4-16,3-2-9 0,-3 1-5 0,3 6 3 15,0 0 5-15,-3-6 13 0,3 5-10 0,-1-4-6 16,1 6 21-16,0-2-13 0,-3 1-8 0,3-2 29 16,-3-2-26-16,3 2-3 15,3 1 9-15,-3-2 1 0,0 0-17 0,-3-3 10 16,6 2 5-16,-3-2-5 0,0 3-5 0,0-2 0 16,0-3 7-16,3 1-14 0,-2 1 22 15,2 0-10-15,0-2-5 0,0 1 15 0,1 2-15 16,-1-4 7-16,0 2 6 0,2-3-21 0,-2 3 11 15,3-3 4-15,-2-7-2 0,2 5-2 0,-2 3-1 16,3 3 16-16,-3-1-23 0,2-1 7 16,-2 1-7-16,2-2 7 0,-2 2-7 15,3 1 5-15,0-13 13 0,-1 7-16 0,-2 7 3 0,2-1 5 16,-2 0 5-16,3-2-2 16,-3 1-1-16,2 1 1 0,-2-4-8 0,5-10 20 15,-4 12-15-15,1 1-5 0,-3 0 15 0,1 1-5 16,-1 2-5-16,1 0 18 0,2-1-13 0,-1 1-5 15,-2 0 21-15,0-1-31 0,3 1 17 16,-2 1 3-16,-1 0-17 0,1 0 9 0,-1 3-4 16,4-2 9-16,-6 4-12 0,5 0 8 0,-2-4-8 15,2 5 0-15,-3-1 5 0,1-2 10 16,0-2-2-16,2 4-19 0,-2 1 22 0,-1 0-22 16,1-1 6-16,2-1-2 0,1 2-1 0,-3 1 5 15,2 0 8-15,-2-2-5 0,2 2-12 0,-2-1 6 16,4 2 4-16,1-1 2 0,-2-5-8 15,0 1 8-15,4 0-5 0,-2 1 8 16,-2 0 2-16,4-1-10 0,-4 1 5 0,3 1 7 16,-1-3-4-16,-1 3-13 0,-1-4 17 15,3 3-12-15,-4-1-2 0,5-2 12 0,-4 2-3 16,-1 3 6-16,-2 1-13 0,3 0 15 0,0-1-20 16,-4 1 5-16,1 0 2 0,2 1 11 0,-3-1-16 15,1 1 21-15,0 1-18 0,-1 3 10 16,0-1 3-16,-2 3-14 0,2-1 6 0,-3-1 3 15,0 1-6-15,3 0 6 0,-3 1-6 0,3-2 3 16,-3 2-5-16,1 1 0 0,-1-1 10 16,0 1-2-16,0 2-3 0,3 1 2 0,-3 1 1 15,0 0-11-15,0 1 16 0,0-2-5 16,0 3-6-16,0-2 8 0,0 2-10 0,-3 1 10 16,3-2-5-16,0 2-10 0,0 2 7 15,0-1 1-15,0 2-3 0,0 0 0 0,-1 1-6 16,1-1 4-16,0-1 4 0,-3 2 1 0,3 2 7 15,0-3-8-15,0 1 8 0,0 6 16 16,-3-10-29-16,3 8 5 0,0 2 3 0,0-9-5 16,0 9 3-16,0-7-3 0,0 7 12 0,0-7 1 15,0 7-3-15,0-5-10 0,0 5-5 16,0 0 23-16,-3-4-6 0,3 4-7 0,0 0-13 16,0 0-2-16,0-6-31 0,0 6-5 15,0 0-13-15,0 0 2 0,0 0-12 0,0 0-23 16,0 0-39-16,3 15-79 0,0-5-71 15,-6-2-188-15,6 3-409 0,-3 1 77 0,3-3 127 16,-2 1 47-16</inkml:trace>
  <inkml:trace contextRef="#ctx0" brushRef="#br0" timeOffset="15513.78">24317 5667 634 0,'0'0'228'0,"0"0"-15"0,-13 0-19 0,13 0-25 0,0 0-15 0,0 0-8 0,0 0-16 16,0 0-12-16,0 0-18 0,0 0-3 0,0 0 8 15,34 0-10-15,-17 0-26 0,3 0 18 16,4-1-41-16,7-2 15 0,0 1 3 0,3 2-10 16,4-2 2-16,3 0-2 0,0-2-21 0,4 1 29 15,-2-1 9-15,-2 0-45 0,1-2 15 16,-1 5 10-16,-1-2-18 0,2-3-84 0,-5 2 23 15,0-1-13-15,-6 1 13 0,-3 2 0 16,2 0 12-16,-2-3-1 0,0 4-4 16,-4-1 6-16,-4 1-1 0,4-2 4 0,-3 2-1 15,-2-2 5-15,-1 3-12 0,0-1 14 0,-5 1-11 16,4 0 11-16,-4-1-4 0,0 1 8 0,-5-3-6 16,2 1 26-16,-10 2-13 0,18 0 8 15,-12 0-6-15,-6 0 14 0,10 0-11 0,-10 0 18 16,10-1-10-16,-10 1 5 0,0 0 16 0,11 0-37 15,-11 0 16-15,0 0-20 0,0 0-47 16,0 0 5-16,0 0 6 0,0 0-23 16,0 0-8-16,0 0-36 0,0 0-39 0,0 0-27 15,0 0-52-15,0 0-527 0,-27-1 59 0,23-1 64 16</inkml:trace>
  <inkml:trace contextRef="#ctx0" brushRef="#br0" timeOffset="15889.22">25283 5403 573 0,'0'0'200'0,"0"0"-21"0,0 0-21 0,-2-6-14 0,2 6-16 0,0 0-18 0,0 0-10 0,0 0-3 16,0 0-8-16,0 0-17 0,21 7 8 0,-14-2-4 15,0-3-25-15,5 4 19 0,-1-1-27 16,-1 1-15-16,1 1 8 0,3 0-8 0,-1-3 3 16,-2 3 5-16,5 0-3 0,-2 0-2 0,-3-3-6 15,2 3-7-15,1 0 16 0,-4-1-1 16,4-1-23-16,-4 2-12 0,3-1 4 0,-5-4 16 16,2 4-15-16,0-2-1 0,-1 0 14 0,-4-1-1 15,1-2 0-15,-2 4-15 0,-1-4 21 16,-3-1 9-16,4 7-4 0,-4-7 12 15,-14 9-15-15,0-1 6 0,-9 0-6 0,-8 4-11 16,-14 6 22-16,1 2-24 0,-1-1-20 0,1 4-3 16,-1 0-31-16,5 4-22 0,-1 0-44 15,-1-2-133-15,-9 17-528 0,10-9 47 0,3 1 107 16</inkml:trace>
  <inkml:trace contextRef="#ctx0" brushRef="#br0" timeOffset="16716.63">24004 6886 691 0,'0'0'215'0,"0"0"20"0,0 0-30 0,0 0 2 0,0 0-35 0,37 0-11 0,-21 0 3 16,8 0-49-16,4 0 3 0,6-1 2 15,10 1-18-15,1-1-22 0,20 1-9 0,0-2 16 16,3-2-10-16,0 4-10 0,1-2-1 16,-1 2 3-16,-3-1-15 0,0-1-8 0,0 0-2 15,-1-1-6-15,-12 2 1 0,-8 1-16 0,4-1 2 16,-10 0 11-16,-1-3-18 0,0 4 2 15,-8-1-2-15,-2 0 8 0,-3 1-21 0,-4 0 26 16,-3 0-3-16,0 0-2 0,-6 0 7 0,3 0-10 16,-1-2 0-16,-6 4 10 0,3-2-10 15,-10 0 3-15,14-2-6 0,-14 2 6 0,11 0-6 16,-11 0 6-16,0 0-11 0,0 0 8 16,0 0-12-16,0 0 1 0,0 0-19 0,0 0-3 15,0 0-14-15,-21 10-22 0,14-8 0 16,-2 4-18-16,-2-5-18 0,1 5-33 0,-1-2-97 15,1-4-98-15,0 6-530 0,-1-5 106 0,1 2 33 16,0-1 99-16</inkml:trace>
  <inkml:trace contextRef="#ctx0" brushRef="#br0" timeOffset="17077.55">25194 6659 634 0,'0'0'203'0,"0"0"-29"0,0 0-23 0,0 0-3 0,12 12-20 16,-5-5 10-16,-3 0-23 0,2 1-10 0,-2 2-7 16,2-2 4-16,5 6-12 0,-1-4-8 15,-3-1 10-15,4 6-8 0,0-6-15 0,-3 2 6 16,3 1 1-16,2-2-7 0,-6 0-20 15,7-2 10-15,-4 1-3 0,0-1 29 0,1 0-19 16,-4-1-12-16,3 1-16 0,0-2 6 16,-3-3-18-16,-3 2 27 0,2 0 22 0,0-1-22 15,-2-1 9-15,-4-3-11 0,4 7 3 0,-4-3-8 16,-8 3-10-16,-8 0 30 0,-11 8-40 16,-18 2-11-16,0 2 0 0,-9 6-17 0,-11 6-16 15,3 1-15-15,-2-3-70 0,-2 4-48 0,8-10-138 16,-8 17-563-16,3-4 79 0,1-2 79 15,17-3 77-15</inkml:trace>
  <inkml:trace contextRef="#ctx0" brushRef="#br0" timeOffset="17966.84">24334 8133 504 0,'0'0'184'0,"0"0"-30"0,-6-2-21 0,6 2-5 0,0 0 0 0,0 0-11 0,0 0-14 16,0 0 12-16,0 0-7 0,0 0-16 16,0 0 10-16,-4-5-10 0,4 5-2 0,0 0-29 0,0 0-7 15,0 0 10-15,0 0-15 0,0 0-8 16,0 0 5-16,0 0 2 0,0 0 3 15,31 7-4-15,-21-7 1 0,7 3-17 0,3 1 25 16,1-1-23-16,7-3-4 0,3 1 6 0,3 5-19 16,6-5-1-16,2 1 13 0,-1 1-17 15,3-1 7-15,0 0-11 0,-3 3-2 0,1-4 6 16,-1 1 6-16,2-2-1 0,-4 1 4 0,-2 1-2 16,-2 1-5-16,-2-3 0 0,-2 1-11 0,0 0-4 15,-3-1 9-15,-1 2 9 16,-7 1-11-16,4-2-5 0,-6-1 18 0,-2 0-13 15,1 1-8-15,-3-1 11 0,0 0 7 0,-4 0-15 16,0 0-5-16,1 2 21 0,-4-2-6 16,4 1 0-16,-11-1 3 0,13 0-5 0,-7 0 7 15,-6 0-10-15,10 0 13 0,-10 0 0 0,11 0 5 16,-11 0-2-16,7 4-6 0,-7-4 3 0,0 0-8 16,10 0 13-16,-10 0 13 0,0 0-21 15,0 0-2-15,0 0-3 0,0 0-5 16,0 0-25-16,0 0 2 0,0 0-31 0,0 0-35 0,0 0-36 15,0 0-1-15,0 0-86 0,-34-8-59 16,24 9-525-16,3-1 56 0,7 0 100 0</inkml:trace>
  <inkml:trace contextRef="#ctx0" brushRef="#br0" timeOffset="18391.18">25134 8028 634 0,'0'0'220'0,"-3"-3"-30"0,3 3-19 0,0 0-20 0,0 0-18 15,0 0-20-15,0 0 2 0,0 0-20 0,0 0-3 16,0 0-18-16,0 0 6 0,21 8-29 0,-12-5-5 15,-2 2 8-15,4-3 0 0,-1 5-8 16,0-4-5-16,4 4-6 0,-1 1-17 0,1-1 13 16,0 0-3-16,-1-3-30 0,3 4 17 0,-1 1 8 15,-1-2-8-15,2 1 8 0,-1 0-10 16,2-1-3-16,-3 1 6 0,-1-3-3 0,1 0-1 16,-4 2-9-16,0-4 23 0,1 4-19 0,-4-4-9 15,-1 1 37-15,1-3-1 0,-3 5 12 0,3-5 23 16,-4 2-36-16,-3-3 31 15,10 4-18-15,-10-4-2 0,6 3 15 0,-6-3-21 16,0 0-10-16,-13 7 0 0,0-6-5 0,-14 9 16 16,-28 5-16-16,-21 9-26 0,-16 9-20 15,-42 17-66-15,-22 8-341 0,-11 2-369 0,-11 5 64 16,-11-6 98-16</inkml:trace>
  <inkml:trace contextRef="#ctx0" brushRef="#br0" timeOffset="25500.44">26918 3517 514 0,'7'-4'184'0,"1"0"-76"16,-2-3 7-16,-2 5-20 0,3-6 20 16,-4 4 62-16,5 1 14 0,-5-3-4 0,3 3-10 15,-2-2-23-15,-1 2-14 0,3-2-4 0,-5 1 18 16,2-1-32-16,0 1 17 0,0 0-24 16,-3 4-13-16,2-8-7 0,1 4-5 0,-3-3-1 15,0 7 1-15,0-7-11 0,3 1 6 16,-6 1-24-16,3-1-2 0,0 6-11 0,-3-11 1 15,-2 4-13-15,2-1 15 0,-1 1-10 16,-2-2-5-16,-1 0-5 0,1 1-16 0,-5-2-2 16,4 1 7-16,0-3-2 0,-3 3 0 0,-1 0 3 15,-1-1 2-15,1 0-18 0,0 2 2 0,0 0 16 16,-5-1-20-16,3 1-6 0,-2 0 6 16,-1-1 0-16,-1 1-3 0,0 2 2 0,-1 1 16 15,-4-1-18-15,-4 0 5 0,3 0-10 0,-1 4 10 16,-3 0-10-16,-1-3-8 0,1 4 0 15,-1 0 11-15,-1 0 10 0,-3 0-11 16,1 1 3-16,-3 1-15 0,3 0 17 0,0 0-22 16,-3 2 17-16,3 0-5 0,-3 1-4 0,-3 0 9 15,6 0-2-15,0 0 2 0,1-1-4 16,-5 4 14-16,5 0-9 0,-4 1-8 0,3 1 2 16,5-4 5-16,-3 6 3 0,1-2 6 0,1-1-9 15,3 2 6-15,-3 2-9 0,-1 1 4 0,8-1 4 16,-4 2-4-16,0 2-8 0,0 0 7 15,7-1-5-15,-7 2 3 0,3 1-18 0,5-2 23 16,-5 4-13-16,4 1 8 0,0 0-2 16,4 0 2-16,-5-1 10 0,5 3 2 15,-1 1-19-15,3-4 1 0,2 4-2 0,-2-2 1 16,7 0 7-16,-5 2-3 0,8 1 10 0,1 1-2 16,0 2 8-16,1-3-3 0,5 1 18 0,0 6-15 15,1-4 15-15,7 3-10 0,-3-2 2 16,3 1 8-16,2-2-2 0,5 10-3 0,0-9-1 15,2 4 7-15,-2-4-7 0,-3-4 9 0,4-4 0 16,-1 3-19-16,0-2 4 0,2-3 19 16,-2 4-22-16,4-4-3 0,-1-1 16 0,-1 3-1 15,1-4 3-15,5-1-15 0,-3-3 15 16,5 2-8-16,-1-1-2 0,1 0 10 0,3-2-20 16,-3 1-1-16,3-2 26 0,0 0-15 15,-3-1-16-15,0 2 6 0,2-3 2 0,-5-2-5 16,-1-1 8-16,-2 0-13 0,2 1 15 0,-1 0 5 15,0-2 1-15,2 1-16 0,-5 0-3 0,7-4 39 16,-3 0-23-16,1 2-18 0,-4-3-3 16,4 1 18-16,2-1-7 0,-6-2-8 0,6-1 15 15,1 1-8-15,-3-3 4 0,3 1 4 0,-4-3-10 16,4 2-3-16,3-4 31 0,-3 1-25 16,3 0 10-16,-2-3-26 0,-3 1 5 15,-1 1 19-15,-4-1 6 0,7-4-24 0,-4 1 7 16,0-2 13-16,-2-3-11 0,-2 2-12 0,1-3 12 15,0-1 6-15,0-2 0 0,-4 0-18 16,1-3 33-16,-1-1-21 0,-3-1-2 0,4-7-2 16,-3 0 2-16,2-6 0 0,-3 8 5 0,-7 1 8 15,0 0-3-15,1 0-5 0,-5-2 18 16,-2-2-18-16,-4 1-13 0,0-3-2 0,-4 0 5 16,-6-13-3-16,-7 6 11 0,-4-1-16 0,-5-2 11 15,-9 4-9-15,-9-4 6 0,-11-1-3 0,0 4 1 16,-10 0 4-16,-3 3-10 0,-4 2-4 15,-13 5 6-15,-5 2 1 0,-8 0 2 16,-9 7-2-16,-5 4-13 0,-4 4-10 0,-11 7-13 16,-3 5-31-16,-7 10-72 0,-44 9-255 0,21 6-520 15,2 4 90-15,1-2 91 0,0 4 75 16</inkml:trace>
  <inkml:trace contextRef="#ctx0" brushRef="#br0" timeOffset="29812.28">29644 3568 770 0,'3'-4'235'16,"-3"4"-17"-16,0-5-6 0,0 5-22 0,3-6-3 16,-3 6-6-16,0-7-9 0,0 7-8 0,-3-4-5 15,3 4-24-15,0-8-12 0,0 8-8 16,-3-8 0-16,3 3-28 0,-1 1 11 0,-6-2-21 16,4-1 7-16,0 3-5 0,-4-4-12 0,2 0-16 15,-4-1-2-15,-1-3 7 0,3 2-33 0,-3 0 18 16,1-2 18-16,-1 1-21 15,-2 0 16-15,-2-2-23 0,4 2-13 0,-7-3 5 0,4 2-13 16,-5-2 10-16,5 0-12 0,-5 2 7 16,1 2-2-16,-3-3-8 0,-1 2-5 0,1 1 21 15,1-1-13-15,-7 3 7 0,6-2-10 16,-7 2 0-16,3-1-10 0,-1 1 0 0,-2 1 13 16,3 2-14-16,-2-1-4 0,1 3 10 0,-2-5 0 15,1 4-2-15,-3 2-1 0,2 0 1 16,2-4-1-16,2 4-2 0,-1 1 0 0,0-3 7 15,0 4-9-15,1-1 12 0,1 0-10 0,-2-1 7 16,2 2 3-16,0 0-7 0,1 0-9 16,-2 0 14-16,6 2-21 0,-1-1 0 0,-2-1 28 15,0 1-4-15,2 3-6 0,0-2 17 0,-1 2-11 16,-2 0-12-16,4 0-1 0,-3 2 7 16,-1-1 0-16,1 4 0 0,-1-5-3 15,0 4-7-15,1 0 7 0,-4 2-4 0,0 1 9 16,4-1-9-16,-4 0 9 0,0 4 1 0,0-2-1 15,-1 2-4-15,2 1 7 0,-1-1-10 0,0 3 2 16,0 2 11-16,1-2-18 0,-1 1 12 16,0 1 8-16,3 2-4 0,-2-1-22 0,-1 2 11 15,3-1 5-15,0 0 0 0,1-1 3 16,-1 2-21-16,4 2 8 0,0-4-6 0,0 2 3 16,6-4 8-16,-5 6-2 0,2-6 7 15,4 1 0-15,-1 5-8 0,1-2 5 0,0-1 1 0,-1 1-3 16,4 2 20-16,1-4-20 0,-4 2 0 15,6 2 10-15,-3-4-10 0,1 2 0 16,2-1 2-16,-2 0-2 0,2-4 20 0,1 3-10 16,3 0 18-16,-4-2-28 0,3 1 8 0,0-1 10 15,-1 2-11-15,2-1 3 0,0 0-2 16,2 2-11-16,0-3 6 0,2 2 12 0,-1 1-5 16,4 1 5-16,3 0 16 0,1 0-18 0,-1-1 4 15,3 4 11-15,7 0-23 0,-6 0-2 0,4 0 20 16,2 0-8-16,-3 0-2 0,4 0 2 15,-1-1 3-15,0-1-3 0,1 1 3 0,0-3-11 16,-1 1 1-16,4-3-1 0,-3 2 9 16,2-3-22-16,1 0 6 0,0 0 26 15,-3 0-19-15,-1-4-2 0,4 3 0 0,-3-4 5 16,3-1 8-16,2 2-2 0,-1-2 4 0,5 1-5 16,-5-4-2-16,-1 0-1 0,7 1-1 0,2-2-1 15,-5-1 8-15,0-1-16 0,4-2 18 16,-3 1-15-16,2-2-15 0,-1 1 15 0,1-2-13 15,-3-2 13-15,3 0 5 0,0 1-10 0,2-2 5 16,-2-1 5-16,0-2-5 0,6 1 16 16,-2-4-14-16,2 0-4 0,0 3 4 0,0-6 14 15,-4 1-16-15,4-1 12 0,-6-1 11 0,3-2-20 16,-3-3 25-16,9-5-28 0,-9 4 8 16,3-8-6-16,1-3 3 0,-4 2-7 15,3-3 2-15,-3 0 0 0,2 1 5 0,-2-4-5 16,0 1 23-16,-3 0-20 0,3-1-9 0,-4-2 19 15,4-3-23-15,-5 2 5 0,2-1 13 16,-1 0-3-16,1-2-5 0,-4 4 0 0,0-4 0 16,-5 8 2-16,1-8 1 0,-5 3-11 0,-1 8 16 15,-4-4-8-15,-3-1 5 0,0 0 3 0,-4-1-3 16,-3-4 5-16,-6 2-10 0,-5-17 23 16,-3 5-18-16,-9-2-18 0,-5 2 11 0,-13-4-11 15,-13 1-5-15,-5 1-31 0,-23 6-35 16,-17 3-105-16,-48-2-172 0,1 9-545 15,-9-2 89-15,-19 7 95 0,-8-2 62 0</inkml:trace>
  <inkml:trace contextRef="#ctx0" brushRef="#br0" timeOffset="33200.25">32190 3867 606 0,'3'-6'241'0,"-3"1"-16"0,0 5-18 15,3-10-33-15,-1 6-15 0,-2 0-85 0,2 0 26 16,-1-2-10-16,2-1 4 0,-3 3-19 0,0 4 1 16,0-11-14-16,3 6 17 0,-1 0-17 15,-2-2-21-15,0 2 0 0,1-3 5 0,-1 2 15 16,-1-1-17-16,-1-2-6 0,-1 0 16 0,3-1-24 16,-3 1 6-16,2 0-8 15,-3 1 1-15,1-5-4 0,0 5-12 0,3-3 8 16,-3 2-14-16,-1 0 9 0,1 0 9 0,-1 1-20 15,-2 0 6-15,2-5-6 0,-3 5 10 0,2-2 0 16,-6-1-7-16,3 3 2 0,-2-5 3 16,0 3-21-16,-4-1 11 0,-1-1 5 0,-4-1-1 15,-1-1-4-15,-1 3 7 0,-6-5-5 0,4 3 5 16,-6 1-17-16,2-5-1 0,7 6-5 16,-4 0-5-16,2 1 21 0,-1 0 2 0,1-1-5 15,-2 1 8-15,3 1-6 0,-1 2-7 0,0-3 5 16,3 3-10-16,-1 3 15 0,4-3 10 15,-2 1-20-15,3 2 3 0,-1 0-14 0,-1-3 1 16,-1 4 18-16,2 1-6 0,-2-4 0 0,2 3 1 16,-2-1-11-16,-2 2 18 0,-1 0-15 15,0-1-10-15,0 2 40 0,-2-1-28 16,-1 1 16-16,0 0-3 0,-4 1-18 0,1-3 1 16,1 3 4-16,-5 0 8 0,3 3 0 0,-3-3 2 15,-2 2-9-15,2 0-4 0,3 2 11 0,-3-2-2 16,1 0-3-16,2 3-8 0,-2-2 13 15,2 3-8-15,1 1 13 0,2-3 3 0,-5 3-10 16,7 1-6-16,-3 1 8 0,-5-1-5 0,5 2 2 16,-4 2-2-16,8-2 0 0,-2 0 13 15,-6 4 7-15,10-6-23 0,-5 9 3 0,1-5-10 16,0 5 15-16,1-2 0 0,2 3-16 16,1-3 9-16,-3 1-16 0,2 3 23 0,0-1-10 15,1 2 10-15,-1-3 5 0,2 2-18 16,-4-1 21-16,2 0-19 0,0 1 11 0,-2-2 11 15,2 2-14-15,-2-1 0 0,1 3 6 0,-1-3 2 16,2 2-18-16,-1 1 8 0,0-2-3 16,0-1 8-16,1 3 6 0,3 0-9 0,2-5-10 15,1 6 8-15,-1-3 0 0,2-1 10 0,4 3 5 16,-3-2-15-16,2-1 3 0,1 3 17 16,3 0-20-16,0 0 5 0,-3-4 13 15,6 0-6-15,-2 2 11 0,4-2-10 0,-3 0-21 0,2 4 0 16,2-3 16-16,-1 0 10 0,2-1 5 15,0 1-11-15,0 3-2 0,3-5 8 16,0 2 3-16,-3 0-6 0,7 5-2 0,-1-4 7 16,1 3-2-16,3-1-6 0,-3 0 1 0,5 0 23 15,1 2-11-15,3 2 3 0,2-1 0 16,3 0 3-16,0-2-6 0,3 0 3 0,-2 0 3 16,9 6 15-16,-7-6-13 0,3-5-23 0,2 2 8 15,-3-2 10-15,11 6-5 0,2-3-3 0,4 1 1 16,-8-6-9-16,10 0 4 0,-1 1-4 15,7-1 9-15,-10-7 2 0,11 3 7 0,1 1-22 16,-7-4-8-16,-2-4 23 0,-1 1-11 0,-1 1 11 16,-1-4-18-16,1-1 18 0,1 0 13 15,2-1-36-15,-2 0 15 0,2 0-8 16,11-4 4-16,5-3 1 0,-6-1-2 0,3 0 11 16,2-4-9-16,-3 0-4 0,1-1 12 0,-4-5-2 15,1 0-3-15,-2-1-7 0,-4-5 5 16,2-1 2-16,-5-1-13 0,-2-5 21 0,-1 4 8 15,-1-6-8-15,-4 0-11 0,-1 0-7 0,-3-1-5 16,-3 0 21-16,-1-2-6 0,-5-2-18 0,2 1 11 16,-6-2-3-16,-4-3-3 0,-3 5 8 15,-5 5 11-15,-5-3-14 0,-1-2 8 16,-1-1-7-16,-10-13-6 0,-2 1-12 0,-5-2 15 16,-7 2-8-16,-17-8-17 0,-9 1-8 0,-16 4-11 15,-15 3-25-15,-13 2-44 0,-35-1-12 16,-13 0-205-16,-21 8-523 0,-17 4 88 0,-10 0 97 15</inkml:trace>
  <inkml:trace contextRef="#ctx0" brushRef="#br0" timeOffset="57899.19">26707 11676 133 0,'11'0'-6'0</inkml:trace>
  <inkml:trace contextRef="#ctx0" brushRef="#br0" timeOffset="60034.19">28891 4321 396 0,'0'0'110'0,"5"-4"18"0,-5 4-28 0,0-6-15 0,0 6 2 16,0 0-36-16,0 0 8 0,0 0 10 0,0 0-28 16,0 0 0-16,11 0-18 0,-11 0 7 15,0 0 17-15,0 0-22 0,8 7-17 16,-4-4 17-16,-4-3-7 0,3 5 8 0,-3-5 2 16,6 8-28-16,-5-7 10 0,2 2-2 15,-3-3 12-15,7 8-12 0,-4-4-13 0,-2-1 15 16,2 3-5-16,2-4 16 0,-3 4-19 0,1-2 9 15,-3 1-14-15,3 0-12 0,1 0 12 0,-4 1-35 16,4-2 30-16,-1 3 0 0,-3-1-27 16,3-4 12-16,-2 4-6 0,-1-2-17 0,3 3 13 15,-3-1 7-15,3-2-4 0,-3 1-9 0,0-5 39 16,0 10-23-16,0-4-2 0,3-4 17 16,-3-2 3-16,2 7 0 0,-2-7-13 0,0 7 38 15,0-7 24-15,0 4 12 0,0-4 6 16,0 0 2-16,0 7 10 0,0-7 0 0,0 0 5 15,0 0 11-15,0 6-3 0,0-6 18 16,0 0-3-16,0 0-12 0,0 0-90 0,0 0 15 16,0 0 16-16,0 0-5 0,0 0-1 0,0 0 1 15,0 0 7-15,0 0 3 0,0 0-3 16,0 0-17-16,0 0 12 0,0 0-28 0,0 0 7 16,0 0 1-16,0 0-13 0,2 4 2 0,-2-4 6 15,0 0 2-15,0 0-15 0,-1 7 7 16,1-1-30-16,0-6 18 0,-1 9 12 0,-4-2-10 15,5 2 13-15,-3-1-18 0,0 3 16 0,-1 3 17 16,-3 3-28-16,3-1 1 0,1-3 27 16,-2 3-12-16,-3 1-6 0,1-2 3 15,0 2 0-15,0 0 8 0,0-1-3 0,-1 2-13 16,-2-2 23-16,1-1-7 0,2 0-5 0,0-4 12 16,-3 3 3-16,3-3-3 0,0-2 29 15,-3-1-3-15,3 0-8 0,-3 1 5 0,0-1-2 16,-7-2 8-16,5-2-13 0,-7 0-19 0,1-1 40 15,0-2-27-15,-4 0 13 0,1-2-9 0,-2-2 6 16,-2 1-6-16,-2-4 4 0,1 0 10 16,-3 2-14-16,2-4 9 0,-1 1-23 0,1-2 6 15,0 0 2-15,-2 1-21 0,-3-5 9 0,4 2 1 16,0 1-1-16,4 1-6 0,0-3 0 16,1 3 5-16,-1 0 11 0,3 1-9 15,4 1-17-15,-3-1 0 0,4 4 28 0,-2-2-28 16,3-1 10-16,2 3-2 0,-4 0-3 0,7 1-8 15,-3-3 8-15,0 5 8 0,-2-2-13 16,1 0 23-16,1 1-26 0,-1-1 0 0,0 3 11 16,0-1-11-16,1-2 18 0,-1 1-25 0,0 2 23 15,1 0-24-15,-4 0-7 0,7 0 13 16,-3 2 2-16,-2 2-4 0,5-3-1 0,-1 3-5 16,-2 0-13-16,-1 4 21 0,1-1-5 0,3 2-1 15,-4-3 14-15,4 4-6 0,3-1-15 16,-4 1 2-16,6-2 4 0,-3 2-12 15,1-2 22-15,0 1-16 0,3 0 2 0,-2 0-7 16,5 0 13-16,-2 1 7 0,0-4-2 0,0 3-1 16,2-2-4-16,1 2-5 0,-3-1 15 0,-1-1-8 15,4 1 8-15,0 2-6 0,0-3 1 16,0 1-10-16,0-1 17 0,0 1 8 0,0 0-5 16,0 0 10-16,0 0-7 0,0-1-6 0,0-3 3 15,0 3-2-15,0 0 10 0,4 0-16 16,-8-3 16-16,8 2 4 0,-4-6-9 15,0 8 20-15,0-5-5 0,0-3 13 0,0 6-8 16,0-6 2-16,0 0-2 0,0 8-7 0,0-8-1 0,0 0 18 16,2 4-10-16,-2-4-23 15,0 0-28-15,-2 7-28 0,2-7-36 0,0 0-49 16,0 0-69-16,0 0-20 0,-4 0-426 0,4 0-73 16,0 0 115-16</inkml:trace>
  <inkml:trace contextRef="#ctx0" brushRef="#br0" timeOffset="60458.47">27629 4734 752 0,'0'0'289'0,"0"0"-61"0,0 0-21 0,-1-6-30 0,1 6-13 16,0 0-34-16,0 0-12 0,0 0-15 0,-2 17-11 15,-1-11-8-15,0 4-4 0,2 1-4 0,-5 3 1 16,-1 1-26-16,0 1 6 0,0 3-11 0,1 4 0 16,-5-3-10-16,4 2-3 15,-3-1 0-15,4-1 0 0,-2-1 1 0,3-2-11 16,-3 1 10-16,4-3-10 0,-2-1 3 0,3-3-1 0,-2 0 9 15,2 1-9-15,0-3-2 0,3-2 16 16,-1 0-11-16,-2-1 38 0,3 1 57 16,0-1-28-16,-3 0-18 0,3-6 7 0,0 6-71 15,0-6-8-15,7 4 3 0,-7-4-1 16,22-6-9-16,-7-1 2 0,2 3-3 0,0-4 13 16,1 2 1-16,5-2-16 0,-3 1-1 0,1 3 4 15,3-2-34-15,0-1-2 0,0 4-29 16,0 2-25-16,0-2-28 0,3 6-47 0,-2 0-142 15,5-2-541-15,-2 4 84 0,-1-3 93 16</inkml:trace>
  <inkml:trace contextRef="#ctx0" brushRef="#br0" timeOffset="60946.51">29076 4766 496 0,'0'0'251'0,"-2"-6"-39"0,2 6 3 16,0-6-28-16,0 6-10 0,0-4 7 15,0 4-10-15,1-8-51 0,-1 8-21 0,0-7-20 16,1 3 44-16,-1 4-49 0,0-6 17 0,0 6-7 16,0 0-7-16,0-8-29 0,0 8-15 15,0 0 5-15,0 0-11 0,0 0 1 0,0 0-3 16,0 0-2-16,0 0-21 0,0 0 0 0,-10 19 10 16,7-8-9-16,-1 1 11 0,-3 0-19 15,3 3 20-15,-2 0-13 0,-1 1 5 16,0 1-7-16,-3-1 10 0,3 1 12 0,3 1-25 15,-2-2-8-15,0 0 11 0,1 1 2 16,0-4 3-16,0 0 5 0,2-1-3 0,0 1-15 16,-1-3 0-16,1-1 0 0,-1 0 2 0,0 0 16 15,4 1-23-15,-3-1 12 0,0-4 3 16,3 2-12-16,0-1-6 0,-1-2-3 0,0 1-17 16,1-5 0-16,-2 10 0 0,-1-6-39 0,3-4 3 15,0 4-11-15,0-4-7 0,0 7-56 16,0-7-41-16,-4 4-582 0,4-4 75 0,0 0 77 15</inkml:trace>
  <inkml:trace contextRef="#ctx0" brushRef="#br0" timeOffset="61343.29">28731 4967 801 0,'9'-4'217'0,"-9"4"3"0,0 0-46 0,0 0-5 0,0 0-12 16,15 4-22-16,-15-4-20 0,9 5 11 0,-5 1-37 15,1 0-4-15,0 1-3 0,2 2-3 16,0 1-28-16,0 2 1 0,1 1-1 16,-2 2-5-16,4 1 5 0,-3-3-25 0,2 8 17 15,-1-4-17-15,2 0-3 0,0 2 5 16,-2-5 3-16,1 3-13 0,-2-5 17 0,0 1-1 15,4-1 1-15,-5 1 12 0,1-5-1 0,0 1-3 16,0-1 49-16,0-4 23 0,1 1-30 0,-3-2 2 16,6-2-18-16,2-2 8 0,0-3 0 15,2-2-13-15,1-2 2 0,5-2 8 0,-3 1-12 16,1-4-3-16,-1 1-11 0,2-4-14 0,-6 5-1 16,3-4 10-16,-3 2-12 15,-4 4-5-15,4-1 4 0,-4 0-12 0,-1 2-7 16,1 2-1-16,-5-1-15 0,2 3-41 0,-1-3-49 15,-2 6 0-15,3-3 6 0,-7 4-3 16,10-2-29-16,-10 2-45 0,10 6-85 0,-7-3-604 16,5-1 54-16,-1 2 61 0,4-2 100 0</inkml:trace>
  <inkml:trace contextRef="#ctx0" brushRef="#br0" timeOffset="62076.01">29537 4636 230 0,'0'0'143'0,"-8"6"-46"0,8-6-4 0,-5 9 17 0,2-1-16 0,3-1-4 16,0-2 12-16,3 3-25 0,-3 5-33 0,3-4 50 15,0 3 1-15,1 0 7 0,2 1-9 0,1 0 88 16,4-1 4-16,-1 1-42 0,7-1 16 16,-3 3-36-16,5-2-6 0,-1-3 6 0,3 0-18 15,3-1 10-15,3-1-15 0,4 0-5 0,-3-2-13 16,9-1 2-16,-3-2-12 0,2-2-3 16,-1 1 5-16,7-5-17 0,-4 0 7 15,3 1 0-15,-1-2-21 0,-1-2-5 0,1-1-2 16,-2 1-10-16,3 1-6 0,-4-2 9 15,-2 1-9-15,2 2 6 0,-9-1 12 0,2 2-28 16,-5-3 0-16,-1 6 1 0,-4-1-11 0,3 1 2 16,-2 1 6-16,-4 1-18 0,1 3 5 0,1 2 17 15,-4 0-27-15,1 2 0 0,-2 0 17 16,0 7-17-16,0-3 10 0,-4 5-11 0,-1 3 22 16,-1 3-14-16,-1-3-13 0,-1 2 26 0,-2 0-20 15,-1 2 20-15,1-2-2 0,0-1 4 16,-1 2-17-16,2-5 13 0,-3 1 2 0,-2-2-26 15,3 0 32-15,0-3-6 0,-1 1-8 16,-1-5 21-16,0 3-28 0,-1-5 25 0,3 1-7 16,-3-2 2-16,3 1 16 0,-1-3-13 15,-2 2 17-15,1-1-14 0,-1-3 37 0,2 1-6 16,-2-5 19-16,0 9-10 0,0-9-25 16,3 2 5-16,-3-2 5 0,3 5-16 0,-3-5-14 15,0 0 4-15,0 0-5 0,0 0-2 0,0 0-8 16,0 0-49-16,0 0-43 0,0 0-97 0,0 0-95 15,4-9-241-15,-4 9-299 0,0 0 28 16,0 0 122-16,-21-4 52 0</inkml:trace>
  <inkml:trace contextRef="#ctx0" brushRef="#br0" timeOffset="62651.1">30521 4976 801 0,'0'-6'253'0,"0"6"-10"0,0 0-25 16,1-4-42-16,-1 4-17 15,0 0-16-15,0 0-12 0,0 0-21 0,0 0-8 0,0 0-14 16,3 13-9-16,-3-13-13 0,0 13-4 15,3-5-11-15,-1 1-10 0,0-1 0 16,2 3-5-16,-1-3-8 0,0 6-2 0,1-4 4 16,-1 1 4-16,1 3-4 0,2-3-4 0,-1 4-3 15,1-1 26-15,0-5-21 0,1 3 8 0,-3-1-3 16,2-1-13-16,-1-1 3 0,1 1-2 16,0-1-3-16,-2-1 2 0,2 0 11 0,-2-1-16 15,2 0 1-15,-4-3 22 0,1 2 11 0,2 1-14 16,-3-2 42-16,1-1-10 15,-3-4-24-15,3 8 37 0,2-7 7 0,-5-1 18 16,0 0-13-16,5 1-23 0,-5-1-10 0,0 0-11 16,18-10 22-16,-9 4-24 0,2-3-5 15,2-1-3-15,-1 0-2 0,1-5-16 0,6 0 8 16,-7 4-2-16,4-3 0 0,1 3 9 0,-6-3-14 16,3 4-16-16,-1-3 10 0,1 3 8 0,-2 0-12 15,-1 1 1-15,-3 1 1 0,-1 0 5 16,2 1-5-16,-2 3 0 0,-2-2-8 0,1 1-5 15,-1 1-13-15,-3 0 3 0,4 2-3 0,-6 2-20 16,4-4-16-16,-4 4 11 0,9-6-8 16,-9 6-16-16,0 0 9 0,0 0 4 0,0 0-25 15,0 0-13-15,-6 16-41 0,3-7-108 0,-4 1-135 16,-3 4-538-16,4-4 121 0,-2-2 81 16,5 0 78-16</inkml:trace>
  <inkml:trace contextRef="#ctx0" brushRef="#br0" timeOffset="68116.31">3830 4703 430 0,'-7'-3'197'0,"0"-1"-13"0,1 0-10 16,-2 0-20-16,-1 1-85 0,2 2-3 0,-3-5-20 16,2 3 18-16,-2-1-2 0,4 1 7 15,-1 2 10-15,-1-3-17 0,2 2-1 0,0 0-12 16,6 2 7-16,-10-5-10 0,5 4 0 0,5 1 0 16,-6-3-7-16,6 3-6 0,0 0 13 15,0 0-3-15,0 0 16 0,0 0-18 0,34 9 18 16,-7-7-23-16,4 4 15 0,27-1-12 0,3 1-11 15,7-5 10-15,9 4 18 16,21-3-27-16,4 0 4 0,2 1-7 0,-2-2 2 16,0-2-8-16,5 1 62 0,-2 0 8 0,-2-5 2 0,0 5-8 15,-4-1-17-15,-1 0-21 16,-19 1 10-16,-4 0-10 0,-2 0 8 0,-5 1-16 16,-6 0 6-16,-1 5-24 0,-17-6 24 0,-5 3-21 15,-9-2 3-15,-3 0 15 0,-3 2-21 16,-3-2 3-16,-5 1 13 0,-2-2-21 0,0 0 16 15,-4 1-8-15,-2-1-26 0,-2 2-7 0,-6-2-33 16,0 0-16-16,0 0-38 0,0 0-88 16,0 0-224-16,0 0-441 0,0 0 118 0,0 0 41 15</inkml:trace>
  <inkml:trace contextRef="#ctx0" brushRef="#br0" timeOffset="69064.42">9676 4711 496 0,'-7'-2'187'0,"7"2"10"0,-10-5 15 15,3 4-20-15,7 1-23 0,-4-3 3 16,4 3-8-16,-6-4-8 0,6 4-8 15,0 0-12-15,0 0-26 0,0 0-13 0,0 0-2 16,14-10-18-16,2 9-8 0,8-3 0 0,7 1 0 16,13 0-15-16,21 0 0 0,7 2-16 15,27 0-12-15,12 2 15 0,12 0-6 0,9 3-14 16,1 4 15-16,39-1-18 0,1 3 5 0,2-2 0 16,-3 0-3-16,-36 0 1 0,0-2-6 15,1-1-7-15,3 1 12 0,-3-2-2 0,0 0-10 16,-7-1 5-16,-11-2 20 0,-6 1-23 0,-11 1 8 15,-19-3-31-15,-1 1 21 0,-7-1 5 16,-7 0-8-16,-13 0-8 0,-10 0 16 0,-8-1 2 16,-6 1-9-16,-3 1 40 0,-4-2 5 0,-7 1-36 15,0-3 11-15,-4 1 2 16,-3 1-25-16,-5-2-9 0,-5 3-19 0,0 0-3 16,0 0-29-16,0 0-48 0,-25 0-30 0,11-3-124 15,-3 6-598-15,-4 0 91 0,-2-3 60 16,2 1 148-16</inkml:trace>
  <inkml:trace contextRef="#ctx0" brushRef="#br0" timeOffset="70131.24">2534 5576 399 0,'-3'-4'141'16,"3"4"12"-16,-6-4-45 0,6 4-11 0,0 0-2 15,0 0-19-15,-4-2-32 0,4 2 2 16,0 0 23-16,0 0 16 0,0 0-3 0,0 0 17 16,24-3-22-16,-11 3 20 0,5 3-10 0,10-2-12 15,6 0 1-15,10 1-22 0,20-1 5 16,2 3 15-16,6-4-17 0,6 0-22 0,4 1-14 15,20 1 25-15,5-2 3 0,1 1-26 0,3 2 18 16,1-3 0-16,4 0-6 0,-3 0-4 16,-1 0-18-16,-2 0 18 0,3-3 2 15,-3 3-15-15,-1-1-8 0,-10 1 16 0,0 0-6 16,-17-2-12-16,-4 1 12 0,-2 1 6 16,-5 0-6-16,-2-3-4 0,-17 2-1 0,-7 1 3 15,-2-1-13-15,-9 2 18 0,-3-1-13 0,-7 0-2 16,-2-1 2-16,-3 1 16 0,-2 0-13 15,-3 0 5-15,0 0-13 0,-4 0 26 0,0 1-24 16,1-1-7-16,-11 0-23 0,7 1-10 0,-7-1-3 16,3 4-77-16,-3-4-56 15,-10 8-156-15,6-7-409 0,4-1 22 0,0 0 111 16</inkml:trace>
  <inkml:trace contextRef="#ctx0" brushRef="#br0" timeOffset="70919.92">6873 5478 342 0,'0'0'121'0,"0"0"58"0,0 0-82 15,0 0 34-15,0 0-3 0,0 0-18 0,34 4-10 16,-13-2 5-16,9-2-3 0,5 1-15 16,13 0 3-16,20-1-24 0,3 5 16 0,8-3-13 15,23 1-2-15,11 1-16 0,8-1-2 0,8 1-11 16,4 0 8-16,5 2-2 0,-2-3-9 16,0 2 1-16,4-2-2 0,-3 1-4 15,0-1 6-15,-4-2-5 0,4 1 7 0,0-2 1 16,-4 0 9-16,1 0-15 0,-11-2-7 0,-7 2 7 15,-10 0-12-15,-4-1 10 0,-26 0 7 16,-4 1-38-16,-4 0 26 0,-14 0 14 0,-10 0-29 16,-8 0 7-16,-3-2 7 0,-5 4 14 0,-5-2-1 15,-5 0 70-15,-2-2 9 0,-2-1-7 16,-3 3-20-16,-1 0-34 0,-10 0-15 0,7 3-23 16,-7-3-20-16,0 0-16 0,0 0-34 0,-18 6-60 15,8-2-129-15,0 0-593 0,-4 1 74 16,1-2 74-16,-4 2 87 0</inkml:trace>
  <inkml:trace contextRef="#ctx0" brushRef="#br0" timeOffset="71696.25">8616 6261 954 0,'0'0'269'0,"0"0"-64"16,0 0-3-16,0 0-30 0,0 0-16 0,0 0 5 15,0 0-31-15,-6 12-7 0,6-7-18 0,0 1-5 16,0 2-8-16,0 0-12 0,3-4-1 15,0 3-10-15,-2 1 18 0,2-1-23 0,0 1 5 16,0-6 21-16,-2 5-13 0,5 0-1 0,1-4 6 16,3 1-13-16,0-1 6 0,5-3-4 15,5-1-7-15,13-5 0 0,19-4-13 0,6-4 8 16,21-6-13-16,3-4-5 0,10-2 3 16,11-5-8-16,3-3-16 0,34-7-17 0,0-1-29 15,-4 0-38-15,-5 2-43 0,-19 11-108 16,-12-3-151-16,40-4-494 0,-34 11 97 0,-7 0 28 15,-13 3 72-15</inkml:trace>
  <inkml:trace contextRef="#ctx0" brushRef="#br0" timeOffset="72403.95">12561 7335 729 0,'0'0'264'0,"0"0"-29"16,-6-3-22-16,6 3-24 0,0 0-5 15,0 0-25-15,0 0-39 0,0 0 24 16,-8 9-29-16,8-9-18 0,-3 8 6 0,3-8-1 15,0 5-10-15,0-1-13 0,0-4 1 0,3 9 9 16,1-7-20-16,-1 4 11 0,4-5 12 16,3 1-31-16,8-2 6 0,6-3 17 0,16-5-84 15,19-2-7-15,19-11 9 0,14 1-27 0,8-4 9 16,2-3 37-16,4-2-31 0,4 2-29 16,-1-6-38-16,31-3-69 0,-7-4-99 0,-23 8-600 15,-5 0 72-15,2-1 95 0</inkml:trace>
  <inkml:trace contextRef="#ctx0" brushRef="#br0" timeOffset="73242.83">10663 8393 685 0,'0'7'208'0,"1"-1"-19"0,2-2 8 0,0 2-10 16,-3-3-5-16,4 4-13 16,0-2 10-16,-1-1-18 0,0-2-15 0,1 2 0 15,3-2-79-15,6-2-26 0,1 0 30 0,7-3-9 16,6-5 4-16,20-9 9 0,5-5-14 15,23-3-20-15,14-10-5 0,10 1 15 0,38-14-15 16,-1 3-26-16,1-5-28 0,7 0 33 0,9 1-84 16,-2 3-133-16,-1 0-622 0,-2-1 133 15,-5-2 5-15</inkml:trace>
  <inkml:trace contextRef="#ctx0" brushRef="#br0" timeOffset="74171.24">7867 9487 468 0,'-6'4'194'16,"6"-4"-50"-16,0 0 9 0,0 0 44 16,0 0-51-16,0 0-13 0,10 8 26 0,-10-8-15 15,7 2-16-15,-7-2-24 0,7 6 12 0,-1-3-9 16,-2-1 11-16,3 2-5 0,-3-2-3 15,5 4-11-15,-5-5-1 0,5 0-4 0,3 1 29 16,4-4-25-16,8 0 1 0,10-10-12 0,21-7-18 16,20-9 11-16,17-11 17 0,32-11-25 15,13-7-16-15,7-4 21 0,10 0-21 0,16-3-15 16,15-1-49-16,2 0-76 0,-9 5-228 0,3-1-559 16,1-3 78-16,-8 3 56 0,-13 1 104 15</inkml:trace>
  <inkml:trace contextRef="#ctx0" brushRef="#br1" timeOffset="78672.2">2552 6276 883 0,'-4'-5'250'0,"4"5"-32"16,-3-4-26-16,3 4-18 0,0 0-15 0,-3-4-26 15,3 4-13-15,0 0-15 0,0 0-8 0,0 0-2 16,0-4 0-16,0 4 10 0,0 0-8 15,3-8-25-15,-3 8 2 0,7-7 13 16,0-1-21-16,2 1 6 0,2-5-3 0,2-2-7 16,2-4-6-16,1-6 5 0,5 1-20 0,-4-4 8 15,7-9-21-15,0-1 18 0,0-1-2 16,0-1-19-16,-7 12 14 0,-3 0-9 0,-4-1-4 16,0 8-18-16,1-3 28 0,-5 4-21 0,-2 2 18 15,2 2-5-15,-3 1 1 0,1 3-6 16,-4 2-13-16,0 1-8 0,-6 6-4 0,6 2 7 15,-21 1 0-15,7 8 18 0,-7 3-36 0,-2 9 21 16,-12 11 0-16,1 2-8 0,4 2 0 16,2 6 0-16,1 5-5 0,3-4 5 0,3 2-16 15,0 1 16-15,8-2-7 0,4-6 9 16,5-6 1-16,4-4-1 0,0 3-4 0,3 3-16 16,4-2 20-16,-3-1-4 0,5 1-6 15,2 1 5-15,-1 1 6 0,6 6-8 0,-1-5 5 16,-2-4 0-16,1 11-3 0,-3-7 8 15,-1-2 3-15,-3 1 2 0,-1 3-10 0,-5-2 0 16,-1 1 18-16,-4 18-18 0,-5-3 8 0,-3 0-8 16,-4-1 0-16,-5 1-8 0,-3 0 11 15,-10 8-8-15,0-4 10 0,3-12-3 0,-7 10-2 16,4-13 6-16,0-1-9 0,0-5-7 16,7-2 12-16,2-10-4 0,5-2 15 0,3-4-8 0,3-4-3 15,4 1-15-15,-1-3-20 16,2-2-18-16,2 0-8 0,3 0 26 0,1-5-3 15,0 4 0-15,6-2 11 0,-3-5 2 0,7 5 2 16,0-1 6-16,7-1 15 0,-1-3-18 16,7 1 2-16,0 5 16 0,1-3-7 0,4 1-4 15,2 4-6-15,-4-2 11 0,4 8 4 0,-3 4-3 16,1 0 10-16,5 14 5 0,-5 5-2 16,-2 4 15-16,-6 4-5 0,-4 7 7 0,-5 6-17 15,-5 7 15-15,-5 2 0 0,-7 16 0 0,-1-1 5 16,-2 3-15-16,-6-3-3 0,2-4 8 15,-2-3-2-15,0-3-6 0,-2-4 13 16,3-14 2-16,0-1-19 0,0-3 29 0,0-6-22 0,0 3-5 16,3-6 18-16,3-5-16 0,2-7 5 15,2 0 6-15,4-4-11 0,-2-1 3 16,5 1 5-16,0-6-3 0,1 3-7 0,9-3 12 16,0 3-10-16,0-3-10 0,8-2-69 0,6 0 5 15,3-2 23-15,7-3-7 0,14 2-14 16,7-5 14-16,7-1 12 0,2-8 2 0,-9 0 9 15,-7 0 7-15,17-3 0 0,-11 0 15 0,-9 1-2 16,-4 0-13-16,-4 1-2 0,-6 0 7 16,0-2-10-16,-1 1 15 0,-9 2-2 0,0-1 13 15,-1 0 7-15,-6-1-10 0,0-1-3 0,0 3-2 16,-5-1 3-16,-1 1-47 0,-8 0-46 16,13 1-184-16,-13 4-573 0,0-5 66 15,0 0 133-15,0 0 52 0</inkml:trace>
  <inkml:trace contextRef="#ctx0" brushRef="#br1" timeOffset="94014.81">20246 2417 422 0,'0'-14'148'16,"0"3"-30"-16,0 0 25 0,0 1 83 0,-1 2-16 16,-2-2-13-16,0 2-39 0,0-1-9 15,-1-1-29-15,-2 1-18 0,-1 0 6 0,-1-4-18 16,-5 1-3-16,2 2-18 0,-5-2 5 16,-2-3-13-16,1 4-12 0,-6-3-72 15,2 3 0-15,-6-3 8 0,0 3-1 0,-1-4 9 16,-3 1 1-16,-13-4 1 0,9 1-5 0,-9-1 8 15,7 4-6-15,-8-4 3 0,-2 5 2 0,2-4 8 16,-2 2-10-16,1 0-8 0,-1 0 3 16,-1-1 10-16,-1 2 3 0,-1-1-26 0,-2 2 25 15,1-2 1-15,3 2-1 0,-6-1 21 0,2-1-7 16,1 4-9-16,-7-2-14 0,3 2 12 0,-6 0 8 16,-1 2-13-16,-3 2-3 0,4-1 13 15,-1 2-7-15,4 2-13 0,-4-1 5 0,11 1-1 16,7 3-4-16,-4 1-3 0,3 0 26 15,-3 0-13-15,-17 4 0 0,0 1-8 16,4 0 6-16,-1 0 15 0,1 2-8 0,3 2 3 16,-1 3 17-16,2-2-12 0,-1 5-3 0,3-1 3 15,0-2-18-15,0 7 7 0,5-4-9 0,-2 3 4 16,3 2 11-16,-1 0 17 0,-1 1-32 16,3 2 14-16,-4-2-7 0,1 4 6 0,3 0-9 15,-3 0-10-15,4 0 0 0,1 5-10 0,-2-1 41 16,1 2-18-16,3 0 5 0,-1 2 11 15,4 0-9-15,0 4-4 0,0-3 20 16,4 3-23-16,-1-1 3 0,4 1 7 0,-1 0-10 16,1 0 8-16,0 0-14 0,0 1 37 0,3 0-26 15,-3 0-5-15,0 1-7 0,3 2-1 16,0-2 5-16,-3-1 14 0,3 5-9 0,-2 1 3 16,-6 6 0-16,8-6 3 0,1 0-5 0,-1 1 12 15,4 2-10-15,0 0 16 0,0 2-14 16,2 1-22-16,-2 0 5 0,3 0 7 0,-4 9 1 15,8-9 14-15,-1 3-1 0,0-3-1 0,-1 4-23 16,1-2 16-16,-4 13 2 0,6-11 15 16,-2 0-17-16,0-1 2 0,-3 11 8 15,7-13-19-15,-4 2-4 0,5 2 0 0,-8 11 20 16,0 2-15-16,3 0-10 0,-3-4 17 0,7-6 11 16,-4 9 0-16,-2 0-13 0,2-1-5 15,0 1 12-15,-2 0-9 0,2 2 2 0,0-1 5 16,-2 3 3-16,6 0-19 0,-4 1 17 0,1-3 1 15,-1 2 4-15,4-1-4 0,0-2 1 16,-4 3 7-16,1 2-2 0,0-2-3 0,2 1-7 16,-2 3 10-16,-1 0-3 0,1-2-15 0,-4 2 20 15,7 2-7-15,-7 1-21 0,0 1 26 0,1 0 0 16,1 4 12-16,-1 1-15 0,6-1-4 16,-7 4 4-16,3-1 0 0,0-2 8 0,1 1-15 15,-1-2 7-15,1-1-15 0,6 3 15 0,-3 2-8 16,4-3 1-16,2-1-8 15,-3 3 7-15,1 2 6 0,2-3-16 0,1-1 21 16,-3 2-10-16,5 2-3 0,-1-4 15 0,-1 1-15 16,-1-2 3-16,7 2-21 0,-2 0 13 0,-1 1 12 15,4 0-2-15,0-4-7 0,-1 1 2 16,4 0 13-16,0-14-11 0,-4 14 11 0,8-15-5 16,-4 15-1-16,0-11-17 0,4 6 15 0,2 4-5 15,-2 0 5-15,5 0-5 0,-5-4 3 16,7-2-8-16,-2 2 18 0,-2-17-11 0,4 15 3 15,2-2-15-15,2 1 5 0,-5-15 5 0,6 15 15 16,2-2-4-16,-1-5-6 16,3 1-13-16,-3-11 13 0,3 12 0 0,-2-15 3 15,3 15-11-15,2-1 3 0,4-1-5 0,-3 0 3 16,4 2-6-16,3-4 16 0,-1 2-11 0,-2-2-5 16,6 0 19-16,0-5 1 0,0 3-9 15,0-3 5-15,0 2-19 0,1-1 11 0,-4-2-5 16,6 2 8-16,-2-1 17 0,-1-1 1 0,6 5-26 15,-1-5 0-15,-2 0 7 0,0 1-4 16,1-6 4-16,3 7 6 0,-3-8-11 0,0 5 3 16,5-3-10-16,-1 7 10 0,-4-7 10 0,5 6 6 15,2-4-14-15,-1 1-4 0,1-1 7 16,3-4-5-16,-3 3 13 0,2-1-16 0,-2-4 16 16,2 4-3-16,1-4-12 0,-3 3 19 15,3-3-11-15,-1 1 4 0,2-3-13 0,2 0 3 16,0 1 10-16,0-2 11 0,7 1 5 15,-6-3-21-15,5-2 2 0,-1 1 6 0,1-2-8 16,-1-2 0-16,2-1-2 0,-3 1-8 0,2-2-5 16,1 2-3-16,-3-4 8 0,0 0 17 15,3-1-9-15,0 0-6 0,-13-9 11 0,16 9-10 16,-3-2 22-16,-10-9-28 0,10 9 8 0,-7-5 16 16,-2-3-14-16,4 2-4 0,-4-1-3 15,2-2 0-15,-3-1 12 0,3 0-4 0,0-2 2 16,4-3-15-16,0 4 2 0,0-6 3 15,0 3 18-15,2-3-8 0,1 0-5 0,0-4-3 16,1-2 8-16,-4 3-2 0,0-5-1 16,2 4 4-16,-2-4-1 0,0-2-5 0,-1 2-5 15,-6-3-11-15,10 0 14 0,0-2 14 0,-9-2-14 16,12 2 2-16,1-3-3 0,-1 1 8 0,-6-3-5 16,10 0 3-16,0 0 2 0,0 0 0 15,-1-5-2-15,1 3-6 0,0-2 1 0,3-2-6 16,-2 5 23-16,-1-6 8 0,3 4-28 0,0-4 10 15,-3 0-5-15,3-1 11 0,-6 1-17 16,4 1 14-16,-2-6-3 0,-5 2 6 16,5-4-17-16,-2 4 1 0,0-5 0 0,2 3-18 15,1-2 33-15,0-3 1 0,10-3-9 0,1-2 3 16,-15 4 13-16,11-5-8 0,-8 6 1 16,5-8-14-16,-11 5 6 0,0 0-1 0,-3-1 1 15,6-1-11-15,-6-3 6 0,3 4 7 0,-3-1 13 16,0-3-11-16,9-7 11 0,5 4-13 15,-7-3-7-15,-8 6 2 0,7-8 0 0,-9 8 5 16,0-2 0-16,-5-3-13 0,4 2 19 0,-6-2-6 16,13-6 5-16,-13 4-5 0,9-8 0 0,-9 6-5 15,-1 1 23-15,7-9-25 16,-10 9 7-16,1-4 2 0,-5-1-9 0,1 3 17 16,2-5-10-16,-2 3-2 0,6-12-1 0,-9 9 9 15,9-9-14-15,-9 7 11 0,5-8-11 16,-5 12 16-16,-1-7 5 0,4-6-21 0,-1-3-7 15,0-1 18-15,-9 11 12 0,0-3-15 0,9-12 8 16,-10 11-8-16,1 3 6 0,-1-2-1 16,1 1-18-16,1-1 1 0,-1-2 4 0,7-8-2 15,-8 11 10-15,3-12-18 0,1 1 8 0,-3 7 5 16,-4 0 0-16,7-8 5 0,-7 9-7 0,0-1 9 16,-1 0 1-16,1 2-5 0,-3-4-1 15,3 1 3-15,-1 1 26 0,-2 0-18 0,3 0-3 16,4-12 0-16,2-1-7 0,-5-2 4 15,7 3-4-15,-7-1-6 0,2 1 11 16,-2-1-10-16,-1 13 9 0,-3-3-9 0,5-11 12 16,-5 10-2-16,3-10-19 0,-7 7 19 0,7-8 15 15,-7 10-26-15,3-15 6 0,1 2 2 0,-4 9 3 16,3-9-11-16,1-4-4 0,3 4 4 16,-4-7 39-16,1 5-31 0,-3-4-15 0,1-1 15 15,2 1-5-15,-4-1 15 0,3 0-17 0,-2-1-6 16,-2 2 0-16,-1-1 19 0,3 0-14 15,-5 0 8-15,0 0 5 0,-3-1-20 16,4 1 25-16,-4-1-7 0,1-4-10 0,-1 5 2 16,-2 10 7-16,0-11-14 0,-3 10-1 0,1 0 16 15,-2-13-16-15,-1 8 5 0,0-11 8 16,-3 14 8-16,0-2-18 0,0 2-10 0,0-19 17 16,0 5-2-16,-3 1 5 0,0-1 6 0,-1 0 4 15,-2 0-15-15,1 16 18 0,-1-13 5 16,-4-2-28-16,0-1 20 0,2 0-10 0,1 3-7 15,-2-4-3-15,-5 2 10 0,7 2 3 0,-3 0-14 16,-4 1 17-16,4-1 4 0,0 1-5 16,-4 3-7-16,4 1-8 0,-4-2-3 15,3 1-2-15,-2 1 17 0,-1-2 6 0,1 2-28 16,-2-1 20-16,-1 0-10 0,2 4-5 0,1-2-1 16,1-1 17-16,-4-2-9 0,-1 1-10 15,3-7 21-15,-3 6-16 0,3 0 8 0,-3-2 10 16,0 1-17-16,-3 7-4 0,3-4 14 0,-7 0-3 15,3 1 18-15,-3-2 15 0,1 0-38 16,-1 1 3-16,-1 3 2 0,-2 0-6 0,0 2-4 16,-1 1 3-16,1 1 12 0,-3-4-3 0,2 3-4 15,-3-1 4-15,-2 2-9 0,2-4 22 16,0 8-13-16,-4-8 9 0,8 1-1 0,-6-1-18 16,-2 5 6-16,4-1-1 0,-3 5 1 0,3-4 9 15,0 1 9-15,0 4-11 0,0 0-13 0,-2 1 8 16,2 3 18-16,-3 2-15 0,0-1-1 15,0-1-2-15,3 14 18 0,-7-10-18 0,-3-2 8 16,0 1 2-16,3 1-15 0,-6-4 15 16,3-1 21-16,0 4-34 0,-1-2 1 15,-1-1-9-15,2 2 19 0,-4 0 2 0,1 1-12 16,-4 1-11-16,3 5 5 0,-3 2 24 0,-4-1-22 16,-5 4 6-16,-1 2-15 0,-7 3 18 0,-7 3 9 15,0 2-22-15,-7 1 13 0,-2 6-3 16,-2-3 0-16,-9 6-18 0,-3 2 23 0,-8 1-8 15,-6 2 14-15,-5 2-22 0,-6 0 11 0,-6 4-20 16,-4 0 12-16,-40 2 1 0,-4 4 2 16,-4 2 7-16,-7 4-22 0,-6 4-6 15,-11 4-12-15,0 5 4 0,-13 5-35 0,-18 8-72 16,1 5-4-16,-11 2-222 0,-78 17-170 0,6 5-285 16,7 2 93-16,-3-2 79 0</inkml:trace>
  <inkml:trace contextRef="#ctx0" brushRef="#br1" timeOffset="106327.35">24669 14545 778 0,'2'-5'256'0,"-2"5"-26"0,2-7-33 0,-2 7 0 15,3-7 5-15,-3 7-22 0,0-5-19 0,3 0-15 0,-3 5-3 16,0 0-38-16,3-7 3 16,-3 7-6-16,0 0 8 0,1-3-28 0,-1 3-23 15,0 0-3-15,0 0-5 0,0 0 8 0,0 0-28 16,0 0-8-16,0 0 10 0,-1 20-10 15,-2-9 3-15,0 3 7 0,-4 7-20 0,-2 2 7 16,1-2-7-16,1 2 8 0,-3 4-3 0,2-4 10 16,-4-3-28-16,5 4 18 0,0 1 0 15,0-4-6-15,-3-1 4 0,3 2-14 0,1-6 14 16,2 2 2-16,-3-3-6 0,3-2-4 16,1 0 0-16,0-1-1 0,2-4-9 0,-2 2 4 0,0-2 1 15,3-1-16-15,-3 1 16 0,3-1-8 16,-1-4-1-16,0 4-27 0,1-7-72 15,-2 5-115-15,2-5-159 0,0 0-465 0,0 0 119 16,0 0 32-16,2-20 94 0</inkml:trace>
  <inkml:trace contextRef="#ctx0" brushRef="#br1" timeOffset="106733.54">24402 14501 872 0,'-3'-10'269'0,"3"10"-100"0,-6-4-3 0,5 0 11 15,1 4-44-15,0 0 16 0,-3-5-21 0,3 5-6 16,0 0-22-16,0 0-10 0,4-7-13 0,-4 7 2 15,6-5 0-15,5 5-4 0,2-2-14 0,1-3-12 16,6 4-11-16,4-1 8 0,4-1-5 16,3-1-5-16,0 2-8 0,9 0-2 0,-2-2 2 15,3 2 0-15,-7-3-10 0,-3 4 5 16,3 1-5-16,-6 0-8 0,-1-2 3 0,-4 1-3 16,-2 1-7-16,-3 0 4 0,-2 0-7 15,1 0 3-15,-6-2-11 0,3 2-28 0,-4 2 6 16,-1-2-32-16,-2 0 11 0,1 1 0 0,-8-1-21 15,10 2 21-15,-4-1-5 0,-3 5-19 16,-3-6 6-16,1 7-56 0,-2-3-49 0,-5 7-28 16,6-8-52-16,-3 6-478 0,0 0 77 0</inkml:trace>
  <inkml:trace contextRef="#ctx0" brushRef="#br1" timeOffset="107265">25579 14708 691 0,'-7'-2'217'0,"3"0"-20"16,-2-1-12-16,-4 1-40 0,2 1-14 16,8 1 12-16,-23 1-22 0,9 1-16 0,-3 5 5 15,0-1-3-15,-4 3-25 0,4 1 8 16,-4 4-6-16,2 1-20 0,-2 3 3 0,-3 1 4 15,3-2 6-15,4 5-18 0,3-2 8 0,1-2-29 16,0 3 16-16,5-2-8 0,1-2-8 16,0-2-15-16,4 0 11 0,0-2 12 0,6 2-21 15,1-2 6-15,5-1 5 0,-2 1 2 16,10-5-5-16,1 2-15 0,2-2 10 0,1-4 16 16,3 3-11-16,-1-2-10 0,3-3 0 15,-4 1-30-15,-1 0 22 0,-4-2 18 0,4 0 3 16,-8 1-15-16,4-2 2 0,-6 1-5 0,2-1 5 15,-6 3 0-15,3-2-3 0,-3-1-33 16,-7 0-17-16,11 2-16 0,-11-2-6 0,10 1-42 16,-10-1-60-16,9 0 13 0,-9 0-2 0,8 5-62 15,-8-5-53-15,7-5-497 0,-1 9 28 16,-6-4 94-16</inkml:trace>
  <inkml:trace contextRef="#ctx0" brushRef="#br1" timeOffset="107563.36">26167 14714 778 0,'0'0'279'0,"0"0"-34"0,0 0-30 0,0 0-18 0,0 0-25 16,-11 7-13-16,11-7-3 0,-6 12-36 16,5-4 3-16,-5 2-10 0,2 5-19 0,-6-1-4 0,6-3 0 15,-3 6-24-15,-5 1-5 16,4 2 14-16,-2 0-24 0,3-3 3 0,-1 5 10 16,-4-3-18-16,5 2-5 0,0-3-3 0,1 0-38 15,1-2 5-15,-1-1-25 0,4 2-14 16,-3-5-42-16,5 2-60 0,0-3-33 0,0-1-15 15,0 1-635-15,5-2 76 0,0-4 60 0</inkml:trace>
  <inkml:trace contextRef="#ctx0" brushRef="#br1" timeOffset="108123.64">26218 14789 783 0,'0'-6'279'15,"3"-1"2"-15,-3 1-14 0,4 1-40 0,-1-2-12 16,-2 3-20-16,2-2-6 0,0-1-35 0,1 0-6 16,5 4-27-16,-1-4-27 0,-1 3 14 0,3-2-3 15,0 0-23-15,3-1-5 0,1 3-19 16,0-2 6-16,2 5-2 0,-1-2-8 15,1-1-11-15,-1 4 1 0,1 0-16 0,2 0 0 16,2 0-15-16,-3 6 0 0,1-4-24 16,-2 4-17-16,-1-2 5 0,-2 3-15 0,1 1 20 15,-4-2-3-15,-3 5-15 0,-1-4 6 0,-1 1 4 16,-4 2-7-16,-2-2-6 0,-4 2 14 16,-1 1-16-16,-4 0 23 0,-1-1-5 0,1 3-10 15,-3-3 10-15,-2 0 5 0,2 0-10 0,-1 1 7 16,1-2 13-16,0 1-9 0,3-3 4 0,-1 2-8 15,0-1 1-15,4-4 12 0,3 3 11 16,-2 1-1-16,2 1 11 0,3-5 0 16,-1 0 0-16,4 4 5 0,-2-2 12 0,2-3-4 0,1 4-3 15,4-1-10-15,3-1 10 16,0 2-11-16,2-2 14 0,-2 2 5 0,3-1-18 16,-3 1-16-16,4 1 16 0,-1 0-3 0,-3 1-5 15,4-2 3-15,-4 2 5 0,-3 0 2 0,0-1-2 16,-3 0-3-16,-1 1-2 0,0-1 17 15,-3 0-9-15,-6 1 20 0,-1 4-8 0,-7-3-8 16,-10 0 11-16,-7 4 5 0,-3-3-16 0,-21 2-2 16,-7-8 15-16,-1 2-27 0,-10-7-6 15,-6 0-39-15,-23-1-143 0,-7-2-708 16,-4-3 91-16,-4-5 75 0,-2-8 61 0</inkml:trace>
  <inkml:trace contextRef="#ctx0" brushRef="#br1" timeOffset="118684.52">8972 6118 125 0,'-4'18'41'16,"-3"-1"13"-16,1-3-42 0,2 3-12 15,1-7-30-15,-5 7-167 0</inkml:trace>
  <inkml:trace contextRef="#ctx0" brushRef="#br1" timeOffset="119130.91">8725 6434 657 0,'-3'-6'251'0,"3"6"-5"0,0-5-13 0,0 5-28 16,0 0-6-16,0 0-22 0,-3-6-16 0,3 6-25 15,0 0-3-15,0 0-13 0,-1-6-5 16,1 6-22-16,0 0-6 0,0 0-5 0,0 0-19 15,0 0-11-15,0 0 17 0,0 0-28 0,4 17-3 16,-4-11-2-16,3 2 2 0,0 0-17 16,2 1 7-16,-2 0-5 0,1 1-5 0,2 3 2 15,-3-4 3-15,1 0-15 0,2 0 13 16,-1 1-6-16,1-2 11 0,1 0-3 16,-1 1 23-16,5-3 38 0,-4-4-53 0,6 3-11 15,1-8 44-15,10-1-20 0,7-9 12 0,20-8 11 16,14-13-19-16,7-7-9 0,13-6 2 15,32-14-18-15,12-5 5 0,12-6-20 0,-2 0-21 16,8-3-44-16,11-3-129 0,6-8-155 0,3 18-544 16,-9 0 112-16,-1-1 48 0,-7 6 162 15</inkml:trace>
  <inkml:trace contextRef="#ctx0" brushRef="#br1" timeOffset="120264.45">12281 7440 634 0,'4'-4'243'15,"-4"4"-33"-15,0 0-13 0,0 0-15 0,6-3-15 16,-6 3-6-16,0 0-15 0,0 0-23 15,0 0 17-15,6-1-37 0,-6 1-16 0,0 0-10 16,0 0-6-16,11 10 1 0,-7-6-23 0,-1 3 4 16,0-2 9-16,1 4-11 15,2 0-8-15,-2 1 1 0,3 0-8 0,-4 2-5 16,4 1-6-16,0-1 1 0,-4-1-11 0,5 3 16 0,-2-3-3 16,-2 2-2-16,5-3 4 15,-2 1-9-15,1 2 15 0,-1-4-3 0,5 1-5 16,0-2 31-16,4-2-67 0,5-6 1 0,6-6-11 15,11-4 18-15,20-8-8 0,24-14 21 16,14-5 2-16,37-13-2 0,8-4-8 0,8-5-5 16,8 0-28-16,11 0-11 0,7-6-193 0,5 0-636 15,-2-3 141-15,0-6 10 0,-10 4 95 16</inkml:trace>
  <inkml:trace contextRef="#ctx0" brushRef="#br1" timeOffset="154902.39">10490 8426 732 0,'0'0'204'0,"0"0"-24"15,-5-2-12-15,5 2-11 0,0 0-14 0,0 0 3 16,0 0-10-16,0 0-14 0,2-6-1 16,-2 6-6-16,0 0-5 0,0 0-8 0,0 0-10 15,0 0-15-15,0 0 0 0,0 0-5 16,-2-7-6-16,2 7-9 0,0 0-4 0,0 0-7 15,0 0-5-15,0 0-18 0,0 0 3 16,0 0 0-16,0 0-11 0,0 0 3 0,0 0-5 16,0 0 5-16,5 21 5 0,-2-17-21 0,0 3 21 15,-2 1-18-15,2-1-7 0,3 3 17 16,-2-3-23-16,-1 1 21 0,5 2 5 0,-5-2-5 16,3-1 0-16,-2 3 0 0,2-3-8 0,1 1-3 15,-2 2 6-15,1-3-16 0,-2-1 16 16,2-1 0-16,0 2-6 0,-2-4-2 0,0 2 5 15,0 0 3-15,-1-1-11 0,3 1 1 0,-2-2 10 16,-4-3-3-16,6 7 0 0,-6-7 0 16,4 1 3-16,0 4-1 0,-4-5-14 0,3 4 7 15,-3-4 23-15,0 0-3 0,10 5 3 0,-7-4 13 16,-3-1-13-16,10 2 3 0,-2-2-1 16,-8 0-17-16,17 0 10 0,-3-2 2 0,2 1 6 15,5-4-3-15,3 1 0 0,4-2-13 16,6-3 16-16,13-6-13 0,5 1 10 0,3-2-5 15,3-4-6-15,17-5-7 0,-1-1 11 16,9-5 4-16,-1 2-15 0,-1-5 21 0,5-3-31 16,-3 3 13-16,2-1-6 0,4-3 6 0,0 2-11 15,10 4 11-15,-6 3-11 0,2-1 16 16,-6 3-15-16,-4 2 9 0,-6 2-7 0,-14 6 21 16,-7 0-21-16,-6 2-3 0,-9 5 3 0,-11 2-10 15,-5 1 18-15,0 4-1 16,-10-2-14-16,0 2 14 0,-3-1-7 0,0 1 0 0,-1 1-5 15,-2-3 0-15,-4 5 0 0,2-1-3 16,-9 1 13-16,15 1-12 0,-9-1-4 0,-6 0 17 16,7 5-37-16,-4-3 13 0,0 4-3 15,-3-6-25-15,1 7-30 0,-1-7-40 0,0 5-157 16,-1 2-470-16,-2 0-30 0,0-4 31 0,0 2 79 16</inkml:trace>
  <inkml:trace contextRef="#ctx0" brushRef="#br1" timeOffset="162572.75">7840 9518 604 0,'0'0'174'0,"0"0"-31"0,0 0-7 16,-4-3 22-16,4 3-17 0,0 0 49 15,0 0-19-15,0 0-15 0,0 0 0 16,0 0-20-16,0 0-26 0,0 0 0 0,0 0-18 15,0 0-7-15,0 0-14 0,0 0 9 0,0 0-19 16,0 0-7-16,0 0-3 0,0 0-5 16,0 0 0-16,8 18-5 0,-5-11-10 0,0 0 0 15,1-1-8-15,-1 6-3 0,-3-3 1 0,4 0 2 16,-1 1 2-16,4 3-9 0,-4-1-4 0,1-2 1 16,2 3 3-16,-2-3 7 15,2 0-5-15,-2 1-6 0,3-1 6 0,0 1 8 0,-3-4-8 16,2 1-8-16,0 2 23 0,2-3 1 15,-4-4 7-15,5 2 15 0,-2-2 0 16,4-4-17-16,-1-1-1 0,7-5 8 0,0 0-5 16,1-4-13-16,9-4 8 0,-4-2 5 0,15-6-15 15,0-4-16-15,6 2 5 0,1-8 3 0,13-4 0 16,7-1 0-16,3-2-8 0,3-1 16 16,5 4-11-16,2-3-2 0,5 2 0 0,2-1-11 15,4 0 11-15,-1 3 2 0,5 3-7 0,4-1 10 16,-2 1-21-16,0 3 3 0,-5 5 6 15,-1 0-4-15,-8 4-4 0,-19 5 14 0,-4 0-19 16,-4 3 7-16,-13 2 7 0,-7 4 1 16,-9 0 5-16,-4 3-16 0,-2-1 8 0,-1 2-2 15,-5 0 7-15,1-1-10 0,-4 2 16 16,0-2-22-16,1 3 22 0,-11 1-26 0,7 0-6 16,-7 0-4-16,0 0 2 0,0 0-41 0,0 0-5 15,-10 14-59-15,6-8-138 0,-6-1-392 16,3 3-199-16,0-2 89 0,-4 1 82 0,1-4 82 15</inkml:trace>
  <inkml:trace contextRef="#ctx0" brushRef="#br1" timeOffset="175919.04">6848 10608 583 0,'0'0'131'0,"0"0"-1"15,0 0-7-15,0-7-18 0,0 7-8 0,0 0 3 16,0 0-13-16,0 0 3 16,0 0-19-16,0 0-12 0,0 0 0 0,0 0 5 0,0 0-5 15,0 0-10-15,-3-2-14 0,3 2-6 16,0 0 4-16,0 0-2 0,0 0-13 0,0 0 20 16,0 0-7-16,0 0 17 0,24 2-30 15,-24-2 10-15,15 4-7 0,-2-3 33 0,0-1-29 16,4 0-2-16,4-1-2 0,-1 1 12 0,5-4-2 15,5 4-8-15,1-1-13 0,3 0 10 16,0-1 6-16,5-2-29 0,-2 4 19 0,3 0-8 16,1-2-1-16,4 1 3 0,-1-3-7 0,4 2 10 15,14 1 12-15,-7 1-14 0,10-1-6 16,0 1 2-16,6-1 1 0,0 2-5 16,2-3 4-16,2 3 4 0,4-1 1 0,-4-1 6 15,4 1 0-15,2-4-13 0,1 4-5 0,-2 0 11 16,1 0-6-16,1 0-3 0,-3 0-2 15,0 0 16-15,0 0-4 0,2 0 6 0,4 0-13 16,11 0 1-16,-14 0 9 0,1-1-2 0,16-5-13 16,-18 6 5-16,1-1-5 0,1 1 15 15,-2 0-15-15,-2-2-5 0,-4-1 13 0,4 1 2 16,-4 0-7-16,1 2 7 0,-1 0-10 0,3-1 18 16,-6 1-16-16,4 0 1 0,-5 0 2 15,-3 1-15-15,-6 1-1 0,-7 0 24 0,-11 1-10 16,1-1-19-16,-5-2 22 0,-5 0 1 15,-1 4-7-15,-4-2-2 0,-2 0 2 0,-4-2 5 16,0 0 15-16,-4 4-9 0,-3-4-1 16,-3 1 13-16,0 0-31 0,-1 0 36 0,1-1-17 15,-4 0 9-15,-3 1 3 0,-7-1-20 0,15 2 4 16,-15-2-30-16,12-3-166 0,-12 3-292 0,4 1-300 16,-4-1 97-16,0 0 80 0</inkml:trace>
  <inkml:trace contextRef="#ctx0" brushRef="#br1" timeOffset="177875.08">4432 11733 455 0,'0'0'131'0,"6"-3"-11"0,-6 3 16 0,7-4 2 16,-7 4 8-16,11 0-16 0,-11 0-4 16,13-1-14-16,-6 1 4 0,-7 0-12 0,15-4 9 15,-3 1-8-15,-1 3-3 0,3 0-2 16,3 0-13-16,-3-3 3 0,6 2-1 0,0-2-1 15,1 3-19-15,0 0-5 0,2 0-3 16,1-2 13-16,0 1-15 0,0 1-13 0,7 0 11 16,0 0-86-16,0 0-12 0,3-3 24 0,3-1-7 15,4 4 24-15,1 0-28 0,5 0 16 16,-2 0 6-16,2-1-1 0,18-1 2 0,-3-3 10 16,3 5-3-16,-3-2 3 0,-11 1-5 0,-3 1 11 15,-1-1 4-15,1-2 5 0,17 0-9 16,-13 3-4-16,-2 0-9 0,12 0 7 15,3 0 3-15,-14 0-1 0,-5 0 1 0,1 0-11 0,-2 0 6 16,2 0 10-16,-6 0 2 0,4 0-2 16,2 0 7-16,-5 0-22 0,2 1 25 15,-2-1-15-15,1 0-3 0,-2 0 0 0,4 0 15 16,-7 2-20-16,5-2 3 0,-7 3-3 0,4-2-8 16,-5-1 11-16,2 1 10 0,-3 1-6 15,0-2-12-15,0 0 8 0,1 3-14 0,-4-2 6 16,3 0 16-16,-3 1-9 0,0-1 13 0,-1-1-15 15,1 7 13-15,-1-7-8 0,1 1 8 0,-3 1 0 16,2 2-10-16,1-1-11 0,-4-3 10 16,0 3 6-16,-3-1-3 0,1 0 8 15,2-1-16-15,-7-1 3 0,7 0 6 0,-5 0 1 0,5 0-9 16,-3 0 14-16,-1 0-4 0,4 0-16 16,-2 0 19-16,5 0 7 0,1 0-21 15,3-1 29-15,-3-1-21 0,3 1-5 0,0-3 0 16,1 4-13-16,-1 0 10 0,7-2 1 15,-7 2-3-15,7-1 15 0,0-3-5 0,-3 1-2 16,-4 3-19-16,6 0 27 0,2-2 6 0,-4-3-27 16,2 5 15-16,2-1 6 0,-8-1-14 0,7 1 11 15,-1-3-19-15,-5 4 11 0,-3 0-2 16,2 0-6-16,-1 0 8 0,-1-2-7 0,1 4 12 16,-2-2-10-16,0-2 17 0,0 2-1 0,0 0-19 15,2 0 3-15,-2 2 15 16,0-2-10-16,-3 0 5 0,2 0-2 0,1 0-11 0,0 4 11 15,-3-3-1-15,2 2-4 0,1-3 9 16,-1 0-17-16,1 4 18 0,0-1-1 0,0-3 19 16,0 1-31-16,0 1 5 0,2-2 0 15,-2 0-3-15,3 3-9 0,0-3 14 0,0 0 3 16,0 1-5-16,1-1 13 0,3 1-16 0,-4 1 16 16,3-2 0-16,4 0 0 0,-7 0-8 15,8-2 5-15,2 1-7 0,-4 0-3 0,-1 1-13 16,-5 0 33-16,7-3-17 0,-7 1-11 0,3 2 8 15,1-1 3-15,-3 1 5 0,-1-2-1 16,-3 1-9-16,2-3-6 0,2 4 0 0,-4-1 8 16,2-1 5-16,1 0 3 0,-2-1-21 0,3 3 21 15,-1-2-11-15,0 0 1 0,0-1 4 16,6 0 16-16,-6 3-25 0,0 0 2 16,0-3 5-16,2-1 0 0,-2 4 7 0,0-1 3 15,3-2-7-15,-3-1 17 0,-3 4-32 0,3-2 7 16,-3 0-3-16,3-3 28 0,-3 4-25 15,0 1 18-15,2-3-16 0,-1-1 11 0,2 1-10 16,0 1 2-16,4-1-3 0,-1-1 8 0,1-2-5 16,3 6 5-16,-3-7 13 0,3 7-25 0,0-4 9 15,0 0-17-15,0 0 28 0,3-1-16 16,-3 4 3-16,0-2-3 0,1-1 9 16,-2 0 9-16,1 0-18 0,0 2 3 0,-3 0 0 15,0-4 8-15,6 6 0 0,-9-3-8 16,-1-1-13-16,0 3 10 0,6-2-2 0,-6-1 18 15,-3 4-23-15,3-2-3 0,-3 1 23 0,4 0-15 16,-4-2 8-16,-1 1-6 0,1 1 1 16,0 1 2-16,-5 0 2 0,2 0 13 0,-4-2-12 15,1 2-3-15,2-1-8 0,-3-3 19 0,-1 4-9 16,1 0-4-16,-3 0 14 0,-1 0-19 0,1 0 14 16,-1 0 4-16,-3 0-19 0,-3 0 13 15,0 0 13-15,0 0-18 0,-1 0 3 16,-3 0 2-16,-2 0 0 0,1 0-8 0,1 0 13 15,-10 0-7-15,12 0 17 0,-12 0-22 16,13 0-3-16,-13 0-13 0,9 0-10 0,-9 0-59 16,0 0-128-16,11-3-154 0,-11-2-458 0,0 5 80 15,0 0 112-15</inkml:trace>
  <inkml:trace contextRef="#ctx0" brushRef="#br1" timeOffset="179031.08">3269 12833 540 0,'7'-7'199'0,"-4"6"-27"0,-3 1-1 16,12-4-17-16,-6-1-11 0,4 5 18 0,4-4-15 15,0 0-7-15,6 4 4 0,1-6-10 16,7 5-20-16,5-4 27 0,8 0-27 0,17 1-8 16,4 0-5-16,3-4 7 0,6 1-15 0,5 5 3 15,-1-2 0-15,17-3-18 0,3 3-6 16,5-1 6-16,3 0-3 0,-1-2-15 0,-3 4-2 15,4-2-11-15,-4 4 10 0,3-3-7 16,1-1-1-16,0 5-7 0,-1-2 15 16,-3-3-22-16,-17 5-9 0,1-1 9 0,-2-1-11 15,1 1 15-15,-2-2 16 0,-2 2-31 0,0-2 2 16,-3 3-7-16,-2-1 11 0,-5 0-17 16,-7 1 9-16,-10 0-3 0,-9 1 7 0,-5-2-14 15,-6 2-1-15,0-2 5 0,-7 1-25 0,0 0 10 16,-4 0 23-16,-3 0-18 0,-3 1 10 15,0-1 21-15,-1 0-13 0,-3 0-12 0,-2-1 14 16,-8 1-17-16,16 1 10 0,-9-1-8 16,-7 0 3-16,14-1-11 0,-14 1 3 0,10 0-10 15,-10 0-10-15,7-3-18 0,-7 3-57 16,0 0-174-16,0 0-176 0,7-2-461 0,-7 2 100 16,4-8 54-16,-1 2 53 0</inkml:trace>
  <inkml:trace contextRef="#ctx0" brushRef="#br1" timeOffset="179875.34">7881 12662 670 0,'-9'4'243'0,"9"-4"-10"0,-5 0-82 0,5 0-28 0,0 0-3 16,0 0-20-16,-7 2-13 0,7-2 5 0,0 0 6 15,0 0-4-15,0 0 4 0,0 0 14 16,14 9-7-16,-3-3-15 0,2-6 17 0,8 7 14 16,6-6-22-16,4 5 4 0,6-2-11 15,5 1-20-15,19-3-13 0,4 4-3 0,3-5 8 16,7 0-5-16,-2-1-18 0,5 0 15 0,1 0-15 16,6 0 0-16,14 0-5 0,0 0-8 15,-16 0 5-15,22 0 0 0,2-4 3 0,-1 0-15 16,3-2 4-16,-3 4-17 0,-1-7 10 15,-2 1 0-15,-7 5-13 0,-4-4 3 0,1 0 2 16,-18-1-2-16,3 2-3 0,-3 1-3 0,1-1-4 16,-5-1 4-16,-6 3 19 0,-3-1-21 15,-11-2 5-15,-13 5-15 0,-7 0 20 0,-1-3-8 16,-6 4 9-16,-2-1 48 0,-3-2-21 0,-4 3-38 16,-2 0 46-16,0 1-13 0,-2-2 6 0,-1 2-6 15,-3-1-13-15,-7 1 9 0,14-4-11 16,-5 4-3-16,-9 0 0 0,10-2-17 15,-10 2-9-15,8 0-9 0,-8 0 2 0,7-2-8 16,-7 2-30-16,0 0-16 0,0 0-79 16,0 0-271-16,3-5-464 0,-3 5 78 0,0 0 101 15,0 0 72-15</inkml:trace>
  <inkml:trace contextRef="#ctx0" brushRef="#br1" timeOffset="180879.09">13170 12575 675 0,'0'0'218'0,"-3"-4"-26"0,3 4-16 16,0 0-30-16,-4-6 3 0,4 6 12 0,0 0-25 15,10-6-19-15,3 5 9 0,2-5-29 16,5 2-2-16,10-1-6 0,5 1 9 0,23-4-16 15,0 2-8-15,7-3-5 0,7 5-2 16,16-6-9-16,4 5-4 0,8-2-3 0,-1 0-7 16,-3-3-3-16,3 3 0 0,0-1-13 0,4 1-2 15,-1-3-3-15,-3 6-8 0,1-3 8 0,2 0-3 16,-3 0-7-16,-7 3 5 0,-13 0 0 16,-4 1 3-16,-3-2-11 0,3 1-3 0,-9 1 4 15,-2 0-6-15,-12 2-8 0,-12-1 11 16,-5 2-3-16,-4-3 0 0,-1 3-2 15,-6 0 7-15,0-1-13 0,-7 1 11 0,0 0-13 16,-3 0-10-16,0 0-24 0,-4 0 1 0,0 0-24 16,-2 0 16-16,-2 4-2 0,-6-4-80 0,3 4-75 15,-6 3-157-15,-4 1-434 0,-3-5 85 16,-4 4 87-16</inkml:trace>
  <inkml:trace contextRef="#ctx0" brushRef="#br1" timeOffset="182636.1">3567 13840 199 0,'0'0'69'0,"7"-7"11"0,-7 7 22 16,3-3-7-16,0-1-3 0,-3 4 15 0,3-5-20 15,-3 5 0-15,4-5-17 0,-4 5-1 16,4-4-16-16,-4 4 1 0,1-4 18 0,-1 4 12 15,6-7-2-15,-3 4-95 0,-3 3 31 16,7-7-15-16,-4 7 10 0,1-2 107 0,-4 2-7 16,13-6-3-16,-6 4 7 0,0-3-4 15,4 3-13-15,-1 0 0 0,0-2-3 0,4 2-7 16,2 1-14-16,2-5-1 0,2 5-19 16,0 1 21-16,5-5-6 0,2 3-12 0,1-1-13 15,0 1 31-15,5-3-8 0,-2 5 8 0,3 0-10 16,0-1-14-16,1 0-7 0,8-1 29 15,-1 2-34-15,-1 0 30 0,7-3-14 0,-1 3 7 16,18-1-11-16,0 1-12 0,1-2-2 0,-1 1 2 16,-1-3 2-16,1 4 1 0,3 0 9 15,1-2-37-15,0 0 14 0,2 2-1 16,0-4-4-16,2 2 1 0,2 2 5 0,-1 0 2 16,-1 0-28-16,-1 0 21 0,3 0-19 0,-6 5 21 15,2-4 1-15,0 1-22 0,5 0 16 16,-5 2-13-16,2-1 6 0,2-3 12 0,-4 1-25 15,2 4 12-15,-2-3-2 0,-2-2 2 0,3 6 6 16,-1-4-1-16,1 0-12 0,1 2 12 16,-2-1-15-16,4-3 0 0,1 0 8 0,-2 4-18 15,2-1 8-15,-2-2-1 0,-2-1 1 0,0 2 2 16,-4 2 0-16,-2-4 18 0,1 1-15 16,2-1-1-16,0-1 6 0,-1 1-10 0,-3-1-8 15,3-2 10-15,0 3 0 0,-2 0-8 0,-1-2 11 16,0 2-3-16,-11 0-15 0,11-1 15 15,0 0-10-15,0-1 2 0,3-1 16 16,-3 2-15-16,-3 1-1 0,2-2 8 0,-2-1-10 16,-10 1 8-16,12-1 14 0,-2 1-14 0,-3-3-11 15,2 5 11-15,-9-2-8 0,9-4 20 16,0 3-12-16,-2-1-11 0,2 0 8 0,1-2-8 16,0-1 6-16,5 6 15 0,-1-6-16 0,1 2 3 15,2-1-3-15,0-1-7 0,2 2 18 16,-3 0-6-16,0-2-4 0,-3 0 15 0,4 4-11 15,-4-2-12-15,0 1 7 0,0-2 21 0,0-1-23 16,3 4-15-16,0-2 27 16,2 0-4-16,1 0-8 0,-3-3 15 0,0 5-7 15,1-1-8-15,-4-1 25 0,-3-1-30 0,-1-1 18 16,-10 7-3-16,7-7-13 0,-9 4 5 0,-6-2 19 16,-4 3-24-16,1 1 11 0,-6-2-8 15,-3-1-1-15,0 4 4 0,-3-2 7 0,-5 1-5 16,-3-1-15-16,1 0 15 0,-7 2 10 0,0-1-8 15,-1-1 21-15,1 1-20 0,-4 1 12 16,-3 0-10-16,-7 0-10 0,17-1-5 0,-13-2-15 16,-4 3-14-16,10 0-53 0,-10 0-428 15,0 0-419-15,0 0 99 0,0 0 90 0,-31-2 93 16,17 0 17-16</inkml:trace>
  <inkml:trace contextRef="#ctx0" brushRef="#br1" timeOffset="184076.03">4196 14816 540 0,'14'0'235'0,"0"-1"-17"0,3-5-19 16,-1 5-9-16,-1 1-32 0,5-3 6 0,4-1-20 16,7 2-24-16,2 0-2 0,5 0-11 0,4-2-4 15,2 3-14-15,4-2 1 0,13-1 12 16,1-3-28-16,2 7-12 0,5-2-93 0,-1 0 13 15,1 2 16-15,3-2-6 0,2-2 13 0,5 4 21 16,-1 0-3-16,-1 0-28 0,1 0 17 16,21-2 9-16,-3-3-1 0,-15 4 6 0,19 1-8 15,-1 0-28-15,-16 0 45 0,16-2-12 0,2 1-10 16,-1 2 8-16,6-2 4 16,-4 1-9-16,1 0 7 0,3-4 13 0,0 4-13 15,0 0-13-15,-4 0 8 0,-19 0-21 0,1 0 24 16,13 3-6-16,5-3 8 0,-3-3-8 0,0 3-2 15,1 0-5-15,-1 4 15 0,-17-4-3 16,20 3-4-16,-23-3-1 0,24 0 0 0,-22 0-20 16,-2 0 0-16,-1 0 15 0,1 0 3 0,-4 1 0 15,1 2-13-15,-4-3 18 0,3 0-10 16,-7 0-1-16,-3 0 11 0,3 2-13 16,-6-2 11-16,2 0-9 0,1-2-9 0,-10 4 10 15,7-4-19-15,-7 2 24 0,-7 0-21 0,17 0 21 16,-3-4-3-16,2 4-7 0,-9 0 2 0,7-3 26 15,-11 2-13-15,13-2 2 0,-5-1-15 16,-8 2-2-16,11-2 7 0,-4-4-5 0,-7 8 11 16,7-7 4-16,-7 3 1 0,7-2-16 15,1 2 2-15,-4-3-7 0,-5 3 13 0,8-6 5 16,-12 8-15-16,-3-4 2 0,-2 2 8 0,4-1-11 16,-4 1-2-16,0-2 13 0,17 0-13 15,-13-1 15-15,-5 3 3 0,-2-2-13 0,-1 4-2 16,-2-4 22-16,-4 3-30 0,-4-1-5 0,0 0 13 15,-3 2-8-15,-3-2 7 0,-1 3 16 16,-3 0-23-16,-6-1-3 0,6-2 11 16,-7 4-8-16,4 0 23 0,-7-2-16 0,2 2 24 0,-9 0-24 15,15-2 26-15,-9 2-25 0,-6 0-3 16,10-3-3-16,-10 3 11 0,11 0 2 16,-11 0-2-16,7-2-5 0,-7 2-6 0,0 0-7 15,7-1-44-15,-7 1-59 0,0 0-171 0,0 0-82 16,3-1-478-16,-3 1 63 0,0 0 136 15,-4-10 38-15</inkml:trace>
  <inkml:trace contextRef="#ctx0" brushRef="#br1" timeOffset="188985.07">24841 3329 609 0,'-1'-4'235'0,"0"-2"-38"16,-5 0 26-16,6 6-28 0,-3-7-39 0,3 3 23 15,0 4-5-15,-4-7-5 0,4 7-16 16,-3-6-19-16,3 6-17 0,-3-4-14 0,3 4 4 15,0 0-35-15,0-6 2 0,0 6-10 16,0 0-3-16,0 0 1 0,13-2-3 0,-5 2-5 16,-8 0 2-16,20 0-10 0,-3-1 8 0,-1 1-26 15,5 0 3-15,3-1 20 0,4 1-21 16,3-4 6-16,10 2-15 0,3 0 7 0,21-2-2 16,-3 1 2-16,3 2 2 0,3-5 1 0,0 3-18 15,0-1 13-15,1 2-16 0,-1 0 15 16,1-2-20-16,2 1 1 0,2 2 1 0,4-4-12 15,1 5 21-15,-1-1-11 0,5 0 7 16,0 0-6-16,-1 1-4 0,-1 1-4 16,1-2 9-16,1 2-12 0,1-1-5 0,-2-1 7 15,19 2 16-15,-18-1-5 0,3 1-1 0,-2-2-1 16,-5 1-9-16,1 1 11 0,-4-1 17 16,0 1-32-16,-3-1 2 0,-1 2 12 0,1 1-4 15,-6-3 2-15,2 0 3 0,3 1 4 0,-2 0-14 16,3 1-1-16,-1-2 6 0,1 4 4 0,-3-2 4 15,-1 0-14-15,5 3 1 0,-2-3 9 16,2 4-14-16,-3-2 4 0,-1 0 8 0,2 4-10 16,-2-4 5-16,2 1 15 0,4-1-9 0,-6 2 6 15,-1 0-9-15,1-3-16 0,-4 3 18 16,-3-2-5-16,2 2 8 0,-2 0-18 0,1-3 7 16,-3 3-5-16,2-2 8 0,4 0 16 15,-3 0-14-15,2 3 1 0,0-1-6 16,0-2 8-16,0 2 1 0,2-4-12 0,-11 4 9 15,2 1-3-15,0-2-3 0,-7 1-2 0,-10-1 16 16,1-3-9-16,2 0-4 0,-3 4 7 16,1-3-18-16,2 1 5 0,1-1 13 0,-2 2-15 15,16-2 10-15,-12 3 10 0,-2-4-10 0,-1 1 0 16,4 0 13-16,-4 1-13 0,1 0-2 0,-4-3 2 16,3 1-13-16,-2 4 15 15,0-5 3-15,-7 0-5 0,-3 1 11 0,2-1-16 0,0-1-3 16,-3 0 13-16,0 3-2 0,-6-6 12 15,1 3-15-15,1 0 13 0,4-1 2 16,-3 1-5-16,4-2-2 0,-3 1 12 0,2 0-20 16,3-2-2-16,-3 1 12 0,2 0-10 0,-2 0 0 15,0-2 0-15,0 4 15 0,-1-3-9 0,0 2 12 16,-1-2-18-16,-2 2 10 0,-2-1 3 16,-1 2-6-16,-4-1 1 0,3 0-3 0,-1 1-5 15,0 0-8-15,-1 0 19 0,0 0-9 0,-4 0 3 16,4 1-7-16,3-1-14 0,-4 1 19 15,0 1-1-15,0-2-17 0,-5 0 18 0,5 0-3 16,-6 1 5-16,6 2 0 0,-6-3-3 16,5 0 11-16,-3 3-15 0,0-2-3 0,-1-1 7 15,-2 4 1-15,3-4-1 0,-2 1-4 16,-3 0 2-16,3 1 5 0,-1 0 3 0,1-2 4 16,-2 3-14-16,-1-3 7 0,0 1 8 0,-4-2 7 15,3 1-20-15,1 0 5 0,-1 0 8 16,-1 0-5-16,1-3 15 0,-2 1-16 0,-8 2 9 15,17-1 15-15,-6 1-6 0,-5-1-15 0,-6 1 8 16,14-1-10-16,-14 1 5 0,11 0-8 0,-11 0 0 16,9-1 8-16,-9 1-8 0,7 0-10 15,-7 0 0-15,0 0 5 0,0 0 7 0,14 1-14 16,-14-1-6-16,4 5 5 0,-1 0 1 16,-3 1 4-16,3 2 18 0,-1 2-15 15,-2 1 0-15,1 4-5 0,-1 0 13 0,-1 4-13 16,1 0 12-16,-2 3-14 0,-1 2 7 0,3 2 0 15,-3-1 7-15,1 3 1 0,-3 4-10 0,1-1 12 16,-3 2-3-16,4-1-4 0,-1 1 20 16,-2 1-36-16,2-1 8 0,-2 0-5 0,0 1-3 15,-2-1 13-15,1 0 8 0,3-4-11 0,-2 5 1 16,-2-5 2-16,-1 0 5 0,5 0-10 16,-2-4 2-16,-2-4 8 0,4 4-2 15,-2 0-11-15,3 0 0 0,-2 0 6 0,0-1 2 0,1-2-3 16,0-3-2-16,1 5-2 0,0-6-6 0,1 4 13 15,-3-5-8-15,5 1 3 16,-3 0 2-16,3-1 14 0,-1-1-14 0,0-1 18 16,1 0-20-16,0-3 0 0,-2 1 15 0,2-3-17 15,0 0-4-15,0 0 32 0,0-2-31 16,-3-1 5-16,3 2-1 0,0-3-1 0,0-1 17 16,0 0-15-16,0 1-10 0,0-6 15 0,-3 9 0 15,6-6 2-15,-3-3-4 0,-3 7-1 0,3-7 31 16,0 6-25-16,0-6 17 0,-4 5-10 15,4-5-7-15,0 0 0 0,-1 6 9 0,1-6-9 16,-9 0-3-16,9 0 0 0,-14 0 0 0,14 0 2 16,-20 0 4-16,9-2 4 15,-3 1-26-15,-2 1 1 0,1-3 30 0,-1 3-7 16,-5-2-10-16,0 2 27 0,-2-2-38 0,-4 2 13 16,-1-1 3-16,-3 1 0 0,0 0-9 0,-2 0-1 15,-1 0-4-15,-1 0 9 0,3 0-6 16,-3 0 11-16,1 3-6 0,-2-2-4 0,2 3 7 15,0-4-3-15,-4 3-7 0,-3-2 20 0,4 4-13 16,-4-3 3-16,7 0 18 0,-4 2-13 16,-3-3-10-16,5 2 13 0,-7 1-11 0,7-1 1 15,2-3-6-15,-8 1 3 0,0 4-3 0,8-5 3 16,-7 1 0-16,0 0 5 0,0 1 8 16,0 1-16-16,7-2 18 0,0-1-30 15,0 0 25-15,3 1-13 0,-3-1 21 0,3 2-18 16,0-1 10-16,1-1-12 0,-1 0-1 0,0 0 5 15,2 0-10-15,-3 1 6 0,1-1 12 16,0 0-13-16,2 0 3 0,-3 0 23 0,4 0-38 16,-1-1 25-16,-3 1-3 0,4-1-9 0,-1-1 19 15,-3 2 1-15,4-1-3 0,0 1-22 16,-2 0 17-16,4-1-13 0,0 1 0 0,-4-5 8 16,9 5-7-16,-3 0-6 0,-3 0 10 15,6-1-2-15,-2 1 0 0,2 0 10 16,-3 0-7-16,4 0-6 0,-1 0 5 0,-3 0 6 15,0 0-13-15,4-1 30 0,-4 1-22 0,0 0-1 16,0-3-5-16,0 1 6 0,0 2-6 16,0-1 11-16,-3 1-8 0,3-2 5 0,1 1-11 15,-5-2 11-15,0 2-7 0,-2 0 4 0,-1-2 6 16,0 3-8-16,-3-4 7 0,0 2 1 0,-5 1 2 16,-4 0-3-16,2-2-4 0,-1 0 22 15,1 3-22-15,-3-3-3 0,6 0 12 0,-3 2-9 16,-3-2-3-16,0 2 7 0,0 0-7 0,-2-4 10 15,-1 5 13-15,-14-5-13 16,9 3-2-16,-9 1 4 0,-1-2-9 0,11 0 7 16,-11 1-5-16,11-1-3 0,-10 2 3 0,9-4 6 15,4 5-9-15,1-1-2 0,1 0 10 16,-18-4-10-16,13 4-3 0,3-1 11 0,4 1-6 16,-4-2 16-16,-11-1-26 0,8 3 16 0,7-5-1 15,-1 5-4-15,-16 0 9 0,9-2 4 16,7 0-19-16,-16 1 8 0,12 1 5 0,2-2-5 15,0 1-15-15,2 0 17 0,4 1 9 0,-7 1-17 16,9-4 9-16,-4 2-8 0,-1 2 5 0,3-1 13 16,2 0-18-16,3 1 7 0,-2 0 6 15,4 0-8-15,-3 0 2 0,4 0 14 16,-6 0-19-16,5-3 13 0,-4 3-2 0,3 3-13 16,-2-3 0-16,3 0 18 0,-3 0-16 15,3 1-5-15,0-1 24 0,0 0-21 0,1 1 0 16,0-1 10-16,-1 5-23 0,2-4 13 0,-1 0 7 15,-1 2 8-15,3 1-17 0,0-3 9 16,0 1 9-16,1 1-4 0,-1 0 9 0,3-1-27 16,-2 3 6-16,2-1-2 0,-3-2 1 0,1 2-4 15,2 1 10-15,-3-1-5 0,1-1 10 16,2 2 0-16,-3 2-10 0,0-4 31 0,-2 0-31 16,2 2 7-16,0 0 11 0,-3-3-23 15,3 2 7-15,0 2 8 0,-3-3-5 0,4 1 13 16,-1-3-15-16,0 5 4 0,0-3-2 15,0-1-5-15,1 1-5 0,-1 0 0 0,0 0 2 16,4 0-8-16,-1-2 14 0,0 0-1 0,5 4 6 16,-1-4 10-16,0-1-24 0,0 1 6 15,1-1 8-15,-1 0-3 0,0 0 8 0,3 2 4 16,-2-2-17-16,-1 0 8 0,3-2 2 0,0 2-13 16,1 0 3-16,-1 0 26 0,0 0-9 15,1 0-6-15,0-1-9 0,-1 1 13 16,7 0-2-16,-6 0 0 0,6 0-24 0,-3-1 11 0,3 1 23 15,-3-3-36-15,4 3 16 0,-1 0 19 16,1-2-24-16,2 4-1 0,1-4 11 16,0 2-11-16,10 0 3 0,-18 0 2 0,11 0 3 15,7 0-5-15,-13 0 0 0,13 0 13 0,-14-1-3 16,14 1-5-16,-7 0 13 0,7 0-1 16,0 0 12-16,-13 0-4 0,13 0 13 0,0 0-5 15,-7-1-15-15,7 1 8 0,-4-6-11 0,4 6 3 16,-3-7 20-16,3 2-25 0,-3-2 4 15,3-2 6-15,0-5 0 0,0 3-18 0,0-3 13 16,3-4-10-16,-3 0-6 0,3-3 11 0,0-4-6 16,-2 2-2-16,3-5 13 15,-1 0-15-15,0-5-1 0,1 0 3 0,-1-1 3 0,1-5-3 16,-1 6 7-16,0-3 19 0,0-2-16 16,2 4-10-16,-5-1 13 0,3 0-8 0,0 2 0 15,0-3 11-15,-2 6 4 0,-1 0-23 16,0 4-9-16,0-2 27 0,0-3-12 0,0 4-1 15,0-4 6-15,0 4-13 0,-4-3 5 0,4 1 12 16,-3 0-9-16,3 2-11 0,-3 0 8 16,2 2-2-16,0 0-14 0,-5 0 14 0,6 2 20 15,-3 4-23-15,0-2-3 0,3 3 5 0,-4 3-4 16,1-2 25-16,3 5-23 0,-3-2-6 16,2 0 24-16,-2 3-18 0,3 1 5 0,-3 0-3 15,3 2 3-15,-4 0 6 0,4 0-9 16,-1 2 8-16,-2-1-2 0,3 0 4 15,-3 1-14-15,3 1 17 0,0 5-13 0,-3-9-4 16,3 4-1-16,0 5-5 0,-2-6 3 0,2 1 20 16,0 5-12-16,-2-6-3 0,2 6-6 15,-3-4 4-15,3 4 9 0,0 0-7 0,0-7 13 16,0 7-8-16,0 0-8 0,0 0 8 0,0-7 10 16,0 7-7-16,0 0 12 0,0 0-15 15,0 0-7-15,0 0 1 0,0 0-1 0,5-4-4 16,-5 4-4-16,19 0 13 0,1 0-16 0,11 0 33 15,20-3-15-15,29 2 13 0,35 1-44 0,19 0-35 16,40 4-290-16,14 4-594 16,14-13 57-16,7-2 125 0,3-6 77 0,6-9 64 15</inkml:trace>
  <inkml:trace contextRef="#ctx0" brushRef="#br1" timeOffset="192150.67">26850 11791 360 0,'-3'-7'198'16,"3"3"1"-16,0-1 32 0,0 5 4 16,-3-11-10-16,3 5-5 0,0 6-28 0,-3-7-25 15,3 7-3-15,0-8-21 0,0 8-13 0,0-3-14 16,0 3-11-16,-3-7-16 0,3 7-30 0,0 0 3 16,-2-7-6-16,2 7-5 0,0 0-18 15,0 0 11-15,0 0-29 0,-6 22 13 0,5-14-12 16,0 3 14-16,-1 2 4 0,-1 3-19 0,3-1 0 15,-3 5 1-15,3 0-3 0,-3 5 4 16,3 0 1-16,-1 0-7 0,-2 0 1 0,3 0 4 16,0 4-11-16,0-1 23 0,0-3-13 15,0 0-4-15,0 1-1 0,0 1 0 0,0 1-2 16,0-6-8-16,3 3 5 0,-3-3 3 16,1 3 2-16,-1-2 3 0,3-3-8 0,0 4-10 15,0-6 2-15,0 5 11 0,-2 0-3 0,2-4 10 16,5 0-12-16,-5 1 2 0,3-2 3 0,-2 0-3 15,3-3 13-15,-1 3 0 0,1-3-13 16,2 0 20-16,-1-3-22 0,3 2 12 0,2 1 26 16,5-2-13-16,-1-4 11 0,7 0-1 0,0 0-5 15,6-3 8-15,1 2-5 0,7-6-13 16,2 3 8-16,-2-3-5 0,7-2 20 16,-1-3-11-16,1-1-6 0,13-2 1 0,-11 2-4 15,11-4-16-15,-9 1 18 0,4-3-12 0,2 0-11 16,0-1 18-16,-3 0 0 0,2 1-5 15,-9 2 0-15,-7 1-11 0,2-1 9 0,2 4 9 16,-5-5-17-16,4 2 0 0,0 0-3 0,-3 3 2 16,-1-2-14-16,-2 1 9 0,-5 0-4 0,1 0 25 15,-1 3-18-15,-2-3 8 16,-2 4-13-16,-3 1 7 0,-2-3 1 0,1-1-10 0,-4 4 14 16,2-3 14-16,-3 2-31 0,-3 0-3 0,0-2 13 15,-1 1 3-15,-3 2-11 0,1 0 3 0,-1 0 13 16,-3-1-10-16,-7 1 20 0,17 0-13 15,-10-1 26-15,-7 1 25 0,9-2-61 16,-9 2 28-16,11-3-7 0,-11 3-3 0,7-3 23 16,-2-1-13-16,-3 0-13 0,1-3-2 0,0 5 23 15,1-6-31-15,-3 2 16 0,2-3 9 16,0-1-22-16,-1 0 5 0,-1-3 2 0,3-2-5 16,-4 3 3-16,3-4-10 0,1-3 17 0,2-2-12 15,1-3-11-15,-3 3 16 0,1-3-8 16,-3 1-12-16,6-2 9 0,-6 3 3 0,5 2 0 15,-3-3-2-15,2 6 7 0,-1-1-7 0,-3 1-6 16,6 2 13-16,-6-3-7 0,2 6-8 16,-1-1 5-16,0 2 18 0,-2-2-23 15,-1 5 12-15,3-2-4 0,0 2-3 0,-3 0-3 16,3-1-12-16,-2 4 20 0,2 0-15 0,-3-1 0 16,0-1 25-16,3 4-13 0,-3 3-2 0,0-7 0 15,3 0 11-15,-3 7-16 0,3-4-3 16,-3 4 3-16,1-6-36 0,-1 6 5 0,0 0 0 15,-1-7 13-15,1 7-10 0,0 0-16 0,2-3 21 16,-2 3-18-16,0 0 5 0,0 0-13 16,0 0-5-16,0 0-12 0,0 0-32 15,0 0-17-15,0 0-18 0,0 0-23 0,0 0-111 0,-18 12-145 16,15-8-476-16,-2-1 112 0,5-3 103 0,-13 5 20 16</inkml:trace>
  <inkml:trace contextRef="#ctx0" brushRef="#br1" timeOffset="192634.28">28501 11925 657 0,'0'0'308'0,"0"0"-32"0,0 0-35 0,0 0-16 0,0 0-5 15,0 0-28-15,0 0 8 0,0 0-34 16,0 0-7-16,0 0-11 0,0 0 6 0,0 0-21 16,11-14-21-16,-11 14-2 0,6-6-10 15,-5 1-5-15,5-2-18 0,-2 3 0 0,8-4-13 16,-7 0 2-16,5 1-4 0,-3-1-16 0,7-3-8 16,-4 3 13-16,4-5 8 0,-1 3-31 15,1-1-2-15,-1-1 5 0,-2 3 2 0,3 1-18 16,-4-1 31-16,0 0-12 0,1 2-14 0,-2-1 16 15,-2 4-18-15,1-2-5 0,1-1 10 16,-5 4-23-16,3-2-5 0,-4 3 22 16,4 0-24-16,-7 2 12 0,7-5 13 0,-7 5-18 15,10 9-13-15,-3-5 28 0,2 0-12 0,-4 4-3 16,2 4 23-16,4 0-18 0,-2 1-13 16,-2-1 14-16,0 3-6 0,3 1-8 0,2 0 8 15,-2 1 5-15,1 1-8 0,-3 0 11 0,2 0 5 16,0 2-11-16,1-1-2 0,2-1 8 15,-2 4-8-15,2-5-2 0,-3 2-29 0,4-2-2 16,-2 1-16-16,-2-3-36 0,-1-1-25 0,-2-3-38 16,-1 3 10-16,-5-4-111 0,-11 1-155 15,9-4-510-15,-5 1 139 0,2-3 63 16,-7-3 85-16</inkml:trace>
  <inkml:trace contextRef="#ctx0" brushRef="#br1" timeOffset="193431.51">26512 11840 847 0,'13'-1'245'0,"-13"1"-35"0,0 0 3 0,0 0-34 0,0 0-2 0,0 0-31 0,0 0-11 0,0 0-14 0,0 0-22 0,3 2-7 16,-3-2-22-16,0 0 4 0,0 7 5 0,0-7-15 16,0 0 3-16,0 0 2 15,-1 7-13-15,1-7-7 0,0 0 15 0,0 0 0 16,0 0 15-16,0 0 44 0,0 0-26 0,0 0 1 15,0 0-1-15,19-7-3 0,-9 0-22 16,6-1-5-16,-1-3-6 0,4-3-15 0,0 2-2 16,-2-3-6-16,4-2-7 0,3-1 5 0,-1-2 5 15,1 2-18-15,-6 3 0 0,1-2 0 16,-1 7 2-16,-2-5 16 0,-1 7-23 0,-5-2-8 16,4 0 8-16,-7 2-7 0,3 1 12 0,-4 0-8 15,2 3 16-15,-2 0-16 0,-2 1-17 16,2 2 14-16,-6 1-7 0,0 0-7 15,15 4 12-15,-9 0-12 0,0 4 4 0,-2 2-10 16,3 1 14-16,-3 4-12 0,3 0 14 0,-1 1 5 16,1 3-16-16,-4-2 21 0,5 0-28 15,-2 1 7-15,1 3 14 0,0-4-9 0,-1 2-7 16,5-1-8-16,-4 3-25 0,3-2-23 0,1-1-80 16,-1-5-220-16,3 4-586 0,4-5 153 15,-3 0 52-15,0-9 53 0,-1-3 75 0</inkml:trace>
  <inkml:trace contextRef="#ctx0" brushRef="#br1" timeOffset="-183713.33">26509 11555 437 0,'0'-5'151'0,"0"5"23"15,0 0-20-15,3-7-18 0,-3 7-44 0,0 0 8 16,3-2-26-16,-3 2 0 0,0 0-38 0,0 0-16 16,3-5 11-16,-3 5-13 0,0 0-3 15,0 0 11-15,7-3-26 0,-7 3 23 0,0 0-13 16,0 0 13-16,11 0-18 0,-11 0-12 0,0 0 25 15,10 0-47-15,-10 0-17 0,15 0 5 16,-15 0-20-16,12-2 12 0,-5 1-15 0,0-3 8 16,-7 4-3-16,14 0 23 0,-8-1-17 15,-6 1 27-15,11-3-7 0,-4 2-6 0,0-2 1 16,-7 3 38-16,10 0-13 0,-4-2 31 16,-6 2 18-16,11-2-16 0,-11 2 44 0,7-3-10 15,-7 3 2-15,0 0 19 0,7-3 1 0,-7 3-9 16,0 0-3-16,10 0-8 0,-10 0-25 15,0 0 12-15,0 0-7 0,0 0-8 0,0 0 11 16,10 0-24-16,-10 0 21 0,0 0 8 0,0 0-14 16,4 6 6-16,-4-6-3 0,3 8 13 15,-3-4-2-15,0 3 7 0,0-1 0 0,3 1-20 16,-3 2 13-16,0 1 2 0,2 1-3 0,-4-1-10 16,2 5 3-16,2-2-5 0,-2-1-8 15,-2 8 13-15,2-2-21 0,0 1 11 16,-3-2 12-16,3 1-17 0,0 4-1 0,0-3 3 15,-3 3-20-15,3-2 17 0,0 1 8 0,0-2-20 16,0 6 20-16,-1-5-5 0,1 2-15 16,1 1 2-16,-1-3 6 0,0 2 1 0,0-2-6 15,0 2 4-15,0-4 0 0,0 4-4 0,0-2 7 16,0-4 0-16,0 2-13 0,0 0 10 0,3 1-23 16,-3-6-2-16,0 3 31 0,0-1-14 15,0-4 3-15,0 4 3 0,0-4-13 0,0 2 8 16,0-2-3-16,3-1 0 0,-3 1 0 0,0 0 3 15,2-3-8-15,-2 1 13 0,1-1-85 16,-1 0-5-16,0-1 21 0,0 1 0 16,0 1 15-16,1-2 0 0,-1 1 5 0,3-2 5 15,-3 1-7-15,3 2-8 0,2-2 20 0,-5 0 6 16,6 3-3-16,-2-2 12 0,2 1-12 16,0-1 23-16,2 0-2 0,-1-1 4 0,0 3-2 15,3-3 8-15,2 1-13 0,-4-1 7 0,2 0 4 16,1-4-9-16,-1 5 82 0,5-2-17 15,-2-2-8-15,0 1-8 0,4-2 25 0,0 2-17 16,4-3 8-16,0 0-6 0,1 1-31 0,0-2 24 16,5-1-8-16,-3 1-21 0,4 1 1 0,-1-2 12 15,4-2-5-15,0 2-10 0,3 0 8 16,-1 0-16-16,-1 0 6 0,1-1-9 16,0 1-2-16,-1-1-5 0,-1-2-2 0,3 1 20 0,-3 2-26 15,3 0 13-15,-3 0 8 16,0 0-8-16,2 0 0 0,-1 0-2 0,-2 0 7 15,1 0-5-15,3 0 16 0,-3 0-16 0,0 2 5 16,4-2-8-16,-1-2-7 0,0 4-2 0,0 1 9 16,3-3 8-16,0-3-7 0,5 1 10 15,-4 2-8-15,3 0-8 0,0 0 9 0,-7-1-6 16,2 0 5-16,-2-1-8 0,0-2 16 0,-1 4-3 16,-1 0-15-16,0-3 2 0,-1-1 3 15,0 3-10-15,-1-2 13 0,-2-3 2 16,3 6-10-16,-7-1 15 0,4-2-5 0,-4-1-2 15,-4 4 2-15,3-2-10 0,-2-2 12 0,-7 3-4 16,0 1-1-16,-1-1 14 0,3-1-37 16,-5 1 70-16,-1-3-13 0,1 7-11 0,-4-6 19 15,0 1 15-15,-7 2-5 0,13 0-3 0,-13 0-3 16,11 0 6-16,-11 0 0 0,10-1-13 0,-10 1-5 16,8-3-18-16,-8 3 12 0,6-3 16 15,-6 3-28-15,0 0 3 0,7-1 2 0,-7 1 10 16,6-2-10-16,-6 2 3 0,3-5-8 0,-3 5 15 15,0 0-25-15,4-5 4 0,-4 5 11 16,0-5-10-16,0 5 0 0,0-8 0 16,3 6-3-16,-3 2-5 0,-3-9 21 0,6 3-13 15,-3-2-6-15,0 1-7 0,0-3 3 0,3 2-6 16,-2-7 29-16,3 5-11 0,-1-7-17 16,0-1 7-16,1 0 15 0,2-4-2 0,-2-2-15 15,5 4 4-15,-4-3 16 0,1-2-17 0,-2 5 1 16,4-4 6-16,-6 3-16 0,7 3 6 0,-7 1-16 15,1 1 13-15,0-1 0 0,1 5 3 16,-1-1-8-16,0 1 5 0,-3-1-3 0,3 5 16 16,-2-2-8-16,-1 1-8 0,0 1 21 0,3 1-15 15,-3-1-6-15,0 1-4 16,0 3 2-16,4-2 2 0,-4 1 24 0,0 5-24 0,0-6 6 16,0 6 2-16,0-8-3 0,0 8-4 15,3-6-9-15,-3 6 9 0,2-7-6 0,-2 7 0 16,0 0-2-16,0-3 23 0,0 3-23 15,0 0 10-15,0-6 25 0,0 6-22 0,0 0-11 16,0 0 3-16,0 0-3 0,2-7 3 0,-2 7 8 16,0 0 2-16,0 0-10 0,0 0-5 0,0 0 2 15,0-4-12-15,0 4-52 0,0 0-61 16,0 0-13-16,0 0-5 0,0 0-108 0,0 0-672 16,-18 7 109-16,12-6 87 0,6-1 106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21:46.314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6168 4363 197 0,'0'0'71'0,"0"0"-25"16,0 0 18-16,-9-4 13 15,9 4-31-15,0 0 59 0,-11 0 5 0,11 0-23 16,0 0-7-16,-17 2 9 0,17-2-20 0,-13 0-12 0,9 5 14 16,-4-4 6-16,8-1-18 15,-9 0 7-15,9 0-19 0,-7 3 1 0,7-3 24 16,-7 1-44-16,7-1 16 0,0 0-16 0,0 0 2 16,-11 4-1-16,11-4 1 0,0 0-14 15,-3 1-1-15,3-1-10 0,0 0-2 0,0 0 9 16,0 0 1-16,0 0 3 0,0 0 14 0,14 9-19 15,-10-8 12-15,3-1-11 0,3 5 4 0,3-4 7 16,1-1 0-16,0 1-5 0,3-1-8 16,4 3 13-16,-1-3 3 0,4 4 15 0,0-4-13 15,6 3-5-15,-2-3-8 0,3 1 11 16,0-1 12-16,3 2-20 0,0 1 10 16,0-3-12-16,6 1-22 0,2 0 22 0,-5-1-19 15,4 0 11-15,1 2 15 0,2-2-10 0,1 0-3 16,-1 0 10-16,4-2-2 0,-4 2-2 15,4 0-9-15,-4-1-12 0,0 0 26 0,1 1-19 16,-4 0 6-16,4 0 28 0,-8 0-16 0,1 0-4 16,-1-3-14-16,-3 6 16 0,1-3-10 15,-1 0-82-15,0 0 20 0,-3 0 3 0,4 0 5 16,1 0 7-16,-1 0-7 0,2 0 10 0,-2 0 18 16,6 0-15-16,0 0 5 0,-4 0 23 0,4 0-13 15,1 0-20-15,2 0 40 0,-3 0 16 16,0-3-15-16,0 6 7 0,-3-3-18 15,-4 0 13-15,0 0-10 0,0 0-8 0,0 0 8 16,-3 1 15-16,0-1-25 0,0 1 10 16,2-1 31-16,-2 0-21 0,0 0-8 0,-3 2-2 15,2 1 0-15,1-3-8 0,-4 1 13 0,4-1-8 16,0 1 8-16,3 1 46 0,-3-4-43 0,3 4 5 16,0-2 10-16,4 0 7 0,3 0 1 15,0 0-6-15,0 0 6 0,0 0-18 0,-4 0-1 16,8 0 4-16,-1 0-14 0,-3 0 18 0,4-2-4 15,-1 4-9-15,-2-2-20 16,2 1 34-16,1-1-11 0,-1 4-16 0,-4-4 19 16,5 0-10-16,-1 3 4 0,-2-3 3 0,-1 0 5 15,0 1-7-15,0 1-13 0,-3-2 33 16,2 3-21-16,1-3 14 0,-6 0-19 0,2 0 11 16,-3 1 2-16,1-1-25 0,2 1 2 0,-3-1 3 15,0 0 23-15,8 0-1 0,-5 0-1 0,4 0-17 16,1 0 14-16,2 5 5 0,1-5-16 15,2 1 3-15,14 0 3 0,-9-1 20 0,-4 2-28 16,0-1-8-16,-1-1 49 0,1 0-34 0,14 4 19 16,-7-4-26-16,-11 0 15 15,4 0-5-15,-1 0-10 0,2 0 13 0,16 0-16 16,-1-3 18-16,1 2 3 0,0 0 2 0,3-2 1 0,-6 2-9 16,3-2 9-16,-3 1 4 15,-8 2-15-15,-6 0 26 0,-3-1-26 0,3 0 5 16,-1 1-20-16,-2-3 15 0,-1 1-2 0,4 2 2 15,-4-1 0-15,1 1 0 0,2 0 16 0,-2 0-11 16,0 0-5-16,3 0-5 0,-1 0-8 16,18-2 11-16,-13 2 12 0,-4 0-17 0,-1 0 4 15,1 0 1-15,-4 0 10 0,5 0-6 0,-5-1-7 16,1 1 8-16,2-4 5 0,-2 4-5 16,-1 0-3-16,1 0 0 0,-1 0-3 0,0-3-2 15,4 3 5-15,-3-1 24 0,3 1-29 0,16 0-8 16,-9-1 16-16,-11 1-11 0,5 1 11 15,-2-2-19-15,1 2 6 0,-4-2-2 16,2 1 12-16,1 0 0 0,-2-3 23 0,-1 3-28 16,4 0 5-16,-4 0-12 0,1 0-4 0,-1 0 1 15,4 0 13-15,-7 3 2 0,3-2 8 16,1-1-6-16,-4 0-2 0,4 1 0 0,-1 1-7 16,1-1-6-16,-1 3 24 0,-3-4-16 0,3 1-6 15,0 1-1-15,-2 1 14 0,2 0 9 16,-3-2-24-16,1 2 8 0,1 1 5 0,2-3 8 15,-4 2 0-15,3-2-11 0,-2 2-4 0,-1 0 2 16,2-3-5-16,2 6 10 0,-1-5-10 16,1 0 10-16,-4 4-13 0,4-4 13 15,-4 2-10-15,-1-1 15 0,2 1-4 0,-1 0-1 16,-4-2-3-16,4 4-2 0,-2-5-7 0,1 2 19 16,1 0-7-16,0 2 29 0,-3-1-29 15,2-2 10-15,2 3-30 0,-4-1 10 0,2-2 10 16,-6 4-8-16,0-4 11 0,0 0-11 0,1 4 1 15,-3-4 7-15,1 2-5 0,1-1 13 16,0 1-8-16,-2 0 8 0,5-2-31 16,-3 4 15-16,0-4-4 0,4 2 4 0,0 1 13 15,-4-1-5-15,0-2-7 0,0 0 17 0,-3 2-25 16,3-2 12-16,0 1 6 0,-3 1-8 16,3 0-13-16,1-2 16 0,-4 0 12 0,3-1-2 15,-1 2-3-15,-2 2-15 0,3-4 10 0,0 3-5 16,-3-2-5-16,4 0 8 0,-2 2 7 15,2-2-23-15,6 1 21 0,-3-2-8 0,2 1 10 16,2 1-12-16,-1 1 19 0,-1-3-14 0,2 2-6 16,-1-2 1-16,-7 0-6 0,7 2 3 15,3 1 20-15,-3-3-22 0,0 1 2 0,1-1 10 16,1 0-10-16,2 0 0 0,-1 0 7 0,2 0 3 16,1 0 5-16,15-1-15 0,-5 1 8 15,5-5-3-15,0 5 5 0,-7-1 0 16,6-3 0-16,-10 1-10 0,-3 3 18 0,13-3-5 15,-2-1-6-15,-8 1-2 0,-3 2-15 0,13-5 17 16,4 4-7-16,-3-1 3 0,3 0-6 16,3 3 18-16,-2-3-2 0,1-1-18 0,-2 1 20 15,-3 2-2-15,0-3-11 0,2 2 0 0,1 2 1 16,-3-1 4-16,2 0-19 0,-8-2 11 0,8 0 1 16,1 3 36-16,0 0-26 0,4-3-7 15,-4 3 2-15,0-3-6 0,0 2 6 0,0 0-10 16,-1-1 15-16,1 1 0 0,0 1-10 0,0 0 8 15,1 1 5-15,2-1-3 0,0 2-10 16,0-1 2-16,1 0 8 0,0 2 5 16,2-3-12-16,-6 0-6 0,0 1 18 0,0 1-17 0,4-1 9 15,-4 4 1-15,2-4 2 0,-2 0-10 16,0-1 7-16,0 5-12 0,-3-4 15 16,2-1-5-16,-2 4 3 0,-13-3 4 0,-2 2-17 15,-2 0 23-15,-1-3-5 0,1 3-13 0,-1 0 2 16,-4-2 8-16,5 2-13 0,-11 0 6 15,0-2 7-15,-6 0-8 0,0 2 9 0,-4-2-4 16,-1 2 6-16,-2-2 15 0,-4-1-10 0,-4 2 43 16,2-2-36-16,-2 1 44 15,-3-1-7-15,1 0 2 0,-2 0-16 0,-9 0-12 0,14 2 7 16,-7-2-2-16,-7 0 0 0,10 3-10 16,-10-3 2-16,0 0-44 0,10 2-55 0,-10-2-88 15,-7 11-706-15,-2-5 74 0,-5 0 82 16,3-4 125-16</inkml:trace>
  <inkml:trace contextRef="#ctx0" brushRef="#br0" timeOffset="28661.7">20903 6617 424 0,'-15'0'146'0,"15"0"-13"0,-10 0-66 16,10 0 0-16,-9 1-3 0,9-1 23 16,0 0-26-16,0 0 95 0,-15-1-43 0,15 1 7 0,0 0-2 15,-7 0 2-15,7 0-12 0,0 0 4 16,0 0-12-16,0 0-3 0,0 0-12 16,-10 0-11-16,10 0-5 0,0 0-15 0,0 0 5 15,0 0-8-15,0 0-13 0,0 0-2 0,0 0-3 16,0 0 14-16,0 0-14 0,14 11 10 0,-4-10 6 15,7 4-13-15,4-5 7 0,5 1-12 16,7-1 10-16,11-1-13 0,20-1 13 0,4-2-10 16,1 1 0-16,6 3-19 0,18-7-60 0,6 0 32 15,10 0 14-15,4 1-29 0,6 0-7 16,-2-1 35-16,2 0-5 0,1 0 1 0,3 3 2 16,7-4-3-16,-4 2 5 0,-3-3-7 15,-3 3 5-15,-4 2 15 0,-3-4-20 0,-3 1 5 16,-2-1-3-16,-4 6 18 0,-2-3-15 15,-6 2 0-15,-14 0-5 0,-7-2-13 0,1 4 20 16,-8-3-2-16,-4 2 8 0,-15 2-8 0,-8-1 18 16,-7 0-21-16,-1 1 13 0,-5-2-5 0,-4 2 0 15,-3 0 28-15,-4 0-25 0,0-3 48 16,-2 3-26-16,-2 0 1 0,-3-1 18 0,0 1-19 16,0 0 21-16,-10 0-30 0,14 0 17 0,-8-2-8 15,-6 2-22-15,11 0-11 0,-11 0-2 0,10 2-13 16,-10-2-28-16,5 4-34 15,-5-4-60-15,1 6-60 0,-1-1-625 0,-1 2 73 16,1-7 91-16</inkml:trace>
  <inkml:trace contextRef="#ctx0" brushRef="#br0" timeOffset="29447.25">27244 6600 496 0,'-14'-2'195'16,"4"0"-16"-16,0-1 28 0,-1 2 3 0,4 1 0 16,7 0 23-16,-8 0-23 0,8 0-16 0,0 0-20 15,-11-1-7-15,11 1-21 0,0 0-21 16,0 0 0-16,0 0-20 0,0 0-5 0,0 0-8 15,40-6-7-15,-6 5-16 0,27-5 5 16,5-1-10-16,12 2-13 0,22-2-10 0,11-2 21 16,6 0-34-16,6 0 13 0,7 0-5 15,-1-3-8-15,2 2 3 0,-1 1-3 0,8 1-5 16,30-3 2-16,-43 1-4 0,1 6 10 0,-6-5-3 16,0 1-18-16,-4 2 0 0,-1 2 8 15,-8-3-20-15,-8 3 9 0,-20 0 3 0,-4 4-2 16,-10-4 0-16,-11 2 5 0,-11 2-13 0,-9 0 7 15,-5 0-2-15,-3 0-12 0,-2-1 9 0,-3 1-27 16,-6-1 9-16,-1 2-7 0,-4 0-7 16,-3 4-14-16,-4-2-48 0,-3 3-95 0,-10 4-716 15,-5-1 73-15,-8 4 78 0,-7-3 109 0</inkml:trace>
  <inkml:trace contextRef="#ctx0" brushRef="#br0" timeOffset="31182.8">11097 8475 527 0,'0'0'210'0,"-3"3"-6"15,0 2-32-15,3-5-11 0,0 10 0 16,0-7-20-16,0 4 10 0,0 2-20 0,0 0-11 16,0 2-28-16,0-2 6 0,0 1 1 0,3 1-9 15,-3 2-16-15,0-3-2 0,3 2-8 16,-2-1 5-16,2-1-8 0,1-2-9 0,-1 2 22 16,1-2-26-16,6-1 19 0,0 0-85 0,4-5 16 15,7-1 55-15,9-4-40 0,28-8 20 16,27-8-7-16,4-6-3 0,7-4 8 0,7-9-1 15,33-8-9-15,5-4-3 0,2 0-16 16,-6 0 6-16,-7-3-28 0,-4 7-42 0,-30 6-20 16,-4 4-59-16,-6 2-148 0,-8 3 0 15,-2 6-487-15,-24 3 62 0,-8 5 85 0</inkml:trace>
  <inkml:trace contextRef="#ctx0" brushRef="#br0" timeOffset="31835.91">9467 9561 540 0,'0'7'199'15,"-3"1"1"-15,6-2-34 0,-3 0 13 0,0 0-10 16,4 1-30-16,-8 0-11 0,8-2-6 0,-4 0 1 16,3 2-23-16,-2-4-8 0,5 2 0 15,-2-2-38-15,5 1 38 0,5-4-2 16,6-4-11-16,14-1 6 0,18-11-6 0,19-9-7 0,9-7-13 15,2-2 7-15,10-7-15 0,31-10 11 0,7-5-1 16,6 5-27-16,-2-5-9 16,3 2-22-16,0 0-42 0,3 1-73 0,7 3-108 15,-8 10-139-15,-8-2-442 0,-32 13 107 0,-10 0 29 16</inkml:trace>
  <inkml:trace contextRef="#ctx0" brushRef="#br0" timeOffset="32573.17">10961 10716 844 0,'0'0'277'0,"1"6"-37"16,1-2-14-16,-1 1-27 0,-1-5-15 16,6 9-22-16,-6-6-11 0,4 3 7 0,-1-4-27 15,1 5-18-15,-1-4-24 0,1 2-2 0,2-3 26 16,-2 2-24-16,2-1-2 16,5-3-81-16,2-1 35 0,11-5-21 0,11-5-2 15,20-13 8-15,26-8-11 0,8-4 10 0,27-18-1 16,4-6-1-16,3 2-6 0,10-4 73 15,14-1-16-15,1-2-25 0,-4 2-23 0,2-1-24 16,-2 1-58-16,6 1-72 0,-23 12-202 0,13 2-520 16,-38 13 95-16,-9 1 87 0,-11 7 43 15</inkml:trace>
  <inkml:trace contextRef="#ctx0" brushRef="#br0" timeOffset="33710.25">15556 11958 609 0,'0'-3'230'0,"0"3"-25"0,0 0-13 16,0 0-18-16,0 0-8 0,0 0-7 0,0 0-13 16,0 0 7-16,0 0-22 0,0 0-16 0,0 18 8 15,3-11-5-15,-3-3-41 0,0 3 17 16,0 2-12-16,0-1-5 0,0-1-13 0,0 0 5 16,3 1 5-16,0-2-12 0,-3-1-11 0,1 4 3 15,3-1-13-15,-1-2-8 16,0-4 3-16,1 5 2 0,2-3 1 0,1 2-6 15,4-6 31-15,5 0-26 0,12-8 11 0,23-9-24 16,24-8 27-16,11-7-11 0,13-5-8 16,41-19-18-16,14-1-10 0,14-4-30 0,6-3-70 15,14 2-809-15,17-9 96 0,0-4 63 0,52-28 100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24:47.3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21603 8876 529 0,'0'-4'182'0,"4"0"-5"16,-4-2-26-16,3 2-5 0,0-3-18 16,-3 7-3-16,1-8-20 0,2 6 15 0,0-4-22 15,0 3-24-15,-3 3-10 0,3-7 0 0,-2 1 2 16,2 3-14-16,-3 3 1 0,3-6-12 0,-3 6 8 16,4-4 66-16,-4 4-15 0,1-6 18 15,-1 6-36-15,0-6 12 0,0 6-4 16,0 0-1-16,0 0-12 0,3-4-13 0,-3 4-2 15,0 0-14-15,0 0 3 0,0 0-12 0,0 0-6 16,0 0 11-16,0 0-19 0,0 0-12 16,0 0 20-16,0 0-15 0,-18 10 10 0,9-2-10 15,2 2-7-15,-4-2-4 0,1 6 9 0,0-3-14 16,-1 3-10-16,1-3 6 0,-4 6 10 0,4 0-14 16,0-1 17-16,3 1-9 0,-3 0-7 15,3-1 8-15,0 1-1 0,4 0-9 0,0-1 1 16,-1 2 24-16,3 3-20 0,1-3-1 0,1 0 1 15,-1 3 9-15,7-2-12 0,-1 2 8 16,-2 3-6-16,3-2 14 0,4 2-19 16,-1 2 0-16,-1 2 13 0,2 1 3 0,2-3-8 15,-3 1-10-15,1-2 12 0,-4-2 3 0,0 2-15 16,-1-1 18-16,2-3-11 0,-2 3 1 0,-2-1 2 16,-4-3 0-16,6 3 2 0,-6-5-15 15,0 6 19-15,-3-6-19 0,3 2 5 0,-6-1 13 16,2 0 16-16,-3 3-19 0,-3-5-2 0,3 1-2 15,-7 0 12-15,4-2 3 0,0-1-11 0,-4 0 3 16,1-4-2-16,2 3 0 0,-3-3 2 16,1-3-3-16,-1 2 6 0,4-3-3 15,-4 3-18-15,1-3 6 0,2 1-16 0,1-1-16 0,0-2-50 16,3 0 4-16,1 1-79 0,-2-5-148 16,5 0-482-16,3-1 52 0,0 0 72 15,0 0 109-15</inkml:trace>
  <inkml:trace contextRef="#ctx0" brushRef="#br0" timeOffset="628.72">22765 8874 486 0,'0'0'169'0,"-3"-6"-3"16,3 6-38-16,0 0-15 15,0 0-13-15,0 0-16 0,0 0-15 0,-17 7 8 16,17-7-8-16,-7 6-25 0,3-4 7 0,-2 5 8 16,4-3-26-16,-3 2-7 0,-1 1 25 0,1 2-38 15,2 0 17-15,0-1 9 0,2 2-14 16,-5 0-17-16,6 2 18 0,-3-1-14 0,3 3 29 15,-1-3-36-15,2 4 8 0,-1 0 15 0,0-2-5 16,3 5 3-16,0 1-3 0,0 0-5 16,1 0 10-16,3 5 3 0,-3 1-18 0,5 0-1 15,-2 6-1-15,0-2 22 0,0 4-5 16,-3-1 62-16,2 0-6 0,-2-1-20 0,-1-1 5 16,2 0 5-16,-4-2-15 0,0 3 0 15,-1-3-5-15,-1 2-3 0,-5 3-10 0,0-2-2 16,-1-2-1-16,0 1-15 0,-4-3 20 0,4-3 16 15,-6 0-28-15,3-4 7 0,-1-3 11 16,-1 1-11-16,-3-3-7 0,5 2 18 0,-4-9-26 16,4 4-5-16,0-3 23 0,-4-3-36 0,7 0 13 15,-3 1-5-15,0-5 7 0,3-1-17 0,0 2-26 16,1-1-31-16,6-2-90 0,0 0-27 16,-5-9-157-16,10 1-496 0,5 2 97 15,0-5 54-15</inkml:trace>
  <inkml:trace contextRef="#ctx0" brushRef="#br0" timeOffset="1209.21">23944 8950 813 0,'-3'-7'259'0,"3"7"-128"0,0 0 2 0,0-6-23 0,0 6-16 0,0 0 11 15,0 0-12-15,-3-4-27 0,3 4-4 16,0 0-6-16,0 0-5 0,0 0 0 0,0 0-10 16,0 0 0-16,0 0-13 0,0 0-7 15,-10 14-3-15,6-10 0 0,-2 7 0 0,-2-1 20 0,2 1-15 16,-1 5-15-16,0-3 15 16,-4 3-16-16,4-1 39 0,-2 2-46 0,-1 1 3 15,2 4 7-15,2-3 8 0,-4 5-15 0,6-5-3 16,-3 4 7-16,0 0-4 0,4 2 7 15,-1 0-7-15,1 0-3 0,0 2 2 0,3-2 14 16,0 0-6-16,-3 1 0 0,6 3-5 0,-3-3 0 16,3 1 6-16,0-2 12 0,-2 0-16 0,2 0 1 15,3 0 5-15,-5 1 5 0,2-1-13 16,0 0 5-16,-3 0-5 0,0-1 16 0,0-4 17 16,0 0-28-16,0 0 8 0,-3 3-2 0,0-6-6 15,-1 3 8-15,1-1-21 0,-4 0 21 16,-4-2 3-16,1-2-6 0,-3 3-5 15,-4-4-5-15,3-3 11 0,-6 1-6 0,-1-1-2 16,4-4-3-16,-1-2-13 0,-1 2-2 0,4-1-18 16,-1-4-21-16,5-2-153 0,-2 2-548 15,6-2 23-15,7 0 92 0</inkml:trace>
  <inkml:trace contextRef="#ctx0" brushRef="#br0" timeOffset="1818.38">25538 9035 691 0,'0'-7'179'0,"0"7"20"0,3-9-22 0,-3 8-31 0,0 1 5 0,0-10-13 0,0 10-7 0,0-7-16 0,0 7-18 0,0-4-12 16,0 4-3-16,-3-6-24 0,3 6-1 0,-10-5-19 16,6 4 8-16,4 1-7 0,-18 1-6 0,6 0-10 15,1 5 8-15,-3 0-8 0,1-2-13 16,-4 4 16-16,-1 5-19 0,2-2 3 16,-2 3 3-16,4-2 10 0,0 3-2 0,-2 2-1 0,6-2-10 15,-4 2-17-15,4 1 14 0,3-1-9 16,0 4 7-16,3-2 0 0,1-1-13 15,0 7 11-15,3-6-3 0,0 6 10 0,0 0 57 16,6 0 2-16,-2 3 5 0,3 0-10 0,0-3 0 16,0 6-15-16,2-4 5 0,-1 5-3 15,2-2-10-15,-3 0-5 0,2 3-1 0,-1-3 4 16,-3-3-9-16,-3 0-19 0,-2 1 22 0,0 0-15 16,-2-1-3-16,-6-2 13 0,-3 0-10 0,-3 4 8 15,-13 2 2-15,-7-1-7 0,-4-4-11 16,-7-2-2-16,-9-4 2 0,0 1-36 0,-8-7-7 15,-4-1-44-15,-5-1-20 0,-1-6-154 16,-16 7-596-16,16-9 69 0,3 0 84 0,4-4 90 16</inkml:trace>
  <inkml:trace contextRef="#ctx0" brushRef="#br0" timeOffset="3835.3">18684 10382 675 0,'0'0'243'15,"0"0"-38"-15,-8-4 5 0,8 4-28 0,0 0-31 16,0 0-3-16,-6-2-17 0,6 2-8 0,0 0-21 16,0 0-20-16,0 0-8 0,0 0 6 15,0 0-4-15,0 0-17 0,0 0-8 0,0 0 11 16,0 0-8-16,30 5-6 0,-23-4 11 0,7 0-10 15,0 0-6-15,0 1-4 0,6 2-11 16,0-1 18-16,1-2-28 0,7 4 0 16,3-3-77-16,-1 3 18 0,8-3 5 0,6 5-13 15,14 0 21-15,4-3-5 0,2 4 13 0,6 1-1 16,1-3-5-16,4 2 1 0,1-2 4 16,16 3 14-16,3-1-6 0,-2-2-5 0,2 1 3 15,7 1-8-15,-6 0 15 0,4 1-2 0,-4-1 12 16,-1-1 9-16,1 3 1 0,3-2-22 15,0 2 20-15,1-3-7 0,5 5-1 0,-3-6 6 16,2 2 13-16,-2-1-16 0,3 3 13 0,-1-3-24 16,1 1 17-16,5-3-9 0,-1 0 6 15,4 2 7-15,-3 0-15 0,-1-1 0 0,1-4 18 16,2 5 0-16,4-4-20 0,1 4 22 16,5-6-22-16,-5 5-1 0,-2-4 29 0,2 5-24 0,2-5-2 15,1 2 10-15,-3-1-20 16,3-2 2-16,-2 5 19 0,2-2-9 0,-3 3 32 15,4-6-45-15,-3 5 16 0,5-5 8 0,4 4 5 16,-4-3-28-16,-3 5 12 0,6-4 1 0,3-2-11 16,1 6-2-16,7-3 2 0,0-1 24 15,0-2-19-15,2 5 8 0,-1-6-17 0,2 3 4 16,4-3 10-16,2 1 1 0,-4 4-6 0,-6-3 19 16,3-2-29-16,5 0 8 0,0 0 7 15,2 0 11-15,-2 0 3 0,-3 0-27 16,-2 0 11-16,-1 0-5 0,-2-1 10 0,4-2-5 15,-6 0-2-15,-1 2 9 0,-1 1 14 16,-4-4-31-16,-5-1 15 0,-7 4-21 0,5-2 9 16,-6-1 14-16,1 2-9 0,-10-4 7 0,-3 4 23 15,-28-5-10-15,0 5-18 0,-6-4-5 0,-4 4 5 16,-1-4-3-16,-15 4 14 0,-9-1-9 16,-6-1 14-16,-6 3-9 0,-4 0 21 0,-1 1-20 15,-2 0 56-15,-7-1-8 0,2-4 19 0,-5 5-68 16,3 0 27-16,-7-1 9 0,6 0-7 15,-6-1-16-15,0-1 3 0,-7 3 16 0,10-1-11 16,-3 1-13-16,-7 0-17 0,0 0-21 0,0 0 10 16,0 0-31-16,0 0-17 0,0 0-21 15,0 0-54-15,0 0-45 0,-48 8-214 16,38-4-388-16,-4-3 67 0,1 0 88 0</inkml:trace>
  <inkml:trace contextRef="#ctx0" brushRef="#br0" timeOffset="5550.95">28962 9258 514 0,'0'0'207'0,"-6"-2"-25"15,6 2-28-15,0 0-11 0,0 0-20 0,0 0-8 16,0 0-18-16,0 0-5 0,-4 13 8 15,3-6-25-15,-4 3 1 0,2 3-7 0,2-4-10 16,-2 8-15-16,0-2 4 0,-1-2-17 16,1 2 18-16,-1 0-21 0,1 2 8 0,3-6-21 15,-3 3-5-15,3-3 21 0,-1 3-3 0,1-4-5 16,1-1-12-16,-1 3 22 0,0-3-5 16,0-2 3-16,3-1-3 0,0 1 28 15,1 1-17-15,6-4 14 0,-3 0-17 0,3-4-5 16,4 0 23-16,6-2-24 0,-2-4-9 0,6-4 4 15,-1 1-4-15,8-7 2 0,-1 1 0 0,-2-3-13 16,1 0 8-16,-3-2-13 0,-2 2 3 16,0 0 10-16,-4 0 2 0,-3 4 1 0,-3 3-3 15,0-3-11-15,-4 5 32 0,0-1-19 0,0 3 8 16,-3-1-5-16,0-1-5 0,0 5 11 16,-3 0-19-16,2-2-3 0,-2 2 4 0,-4 4-4 15,6-2-7-15,-6 2-10 0,0 0 13 16,0 0-6-16,0 0 6 0,-6 19 2 0,2-11-13 15,-2 2 8-15,2-2-2 0,0 3-1 16,-2 1 0-16,5-3 1 0,-2 1 2 0,0-3-5 16,3 1 0-16,-3 0 2 0,3-5 3 0,3 3 5 15,2 1-12-15,0-4 9 0,1-2 8 16,2-1-2-16,5-1-3 0,1-3-5 0,0-2 8 16,6-1-16-16,-3-5 6 0,4-1 7 0,0 3 0 15,-1-5-5-15,-1 4 2 0,-1-3 3 0,-1-1 6 16,-6 5-11-16,3-1 13 0,-4 1-11 15,0-1-15-15,-1 1 26 0,-4 3-33 0,-2 3 17 16,1-3-20-16,-4 2 10 0,0 5-18 16,0 0 19-16,-4-4-6 0,4 4 0 15,0 0-3-15,-18 7-4 0,12-3-3 0,-1 2 7 16,-2 2 3-16,1 0 0 0,3 3 5 0,-3-3-2 16,4 6 7-16,-2-4-17 0,4 0 2 0,-4 2 13 15,6-1-6-15,-3-1 9 0,3 3 14 16,0-1-14-16,3-4-9 0,3 3 34 0,-4 1-18 15,6-4-2-15,-3 1-1 0,1 0 13 0,2-1-17 16,-4 0-6-16,5 1 8 0,-5-3 5 16,4-1-3-16,-2 2-5 0,-3 0 3 0,1-6-13 15,-1 5 21-15,0-3-13 0,0 2 2 16,-3-5 3-16,4 4 46 0,-1 2-41 0,-3-6 5 16,7 3-10-16,-7-3 0 0,1 5 2 15,-1-5-5-15,6 2 21 0,-6-2 8 0,0 0-3 16,7 2-16-16,-7-2 16 0,0 0-18 0,21-6 0 15,-11 0 8-15,3-1-8 0,1 0 13 16,3-3-11-16,4 2 1 0,2-4-1 0,-1-1-2 16,-1 2 11-16,1-2-1 0,-1 2-18 0,-1-3 18 15,-2 5-10-15,0 0 0 0,-5 1 8 16,0 0 10-16,1 1-8 0,-4 3 23 0,0-2-17 16,-2-2 9-16,1 4 9 0,-5-1-19 0,4 3 8 15,-2-4-13-15,0 4-5 0,-5-2-2 0,-1 4-6 16,0 0-2-16,0 0 3 15,0 0-6-15,0 0 6 0,-18 7 2 0,11 0 0 16,-2 0 2-16,-4 1-10 0,4 1-10 0,-1 1 26 16,-3 2-28-16,3-2 9 0,3 1 6 15,1-3 0-15,-2 2-10 0,4-2 10 0,1 1-18 16,0-1 15-16,3-1 0 0,0 0-2 0,3 0-3 16,4-3 11-16,4 1 2 0,2-3-5 0,0-1-3 15,5-1 13-15,-1-1-5 0,0 1-15 16,4-7 7-16,-2 3 3 0,-1-3-5 0,0 0 12 15,1-3-2-15,-4 2-7 0,-2 1 4 16,1-3-5-16,-1 2 19 0,-6 1 6 16,4-3-1-16,-3 3-11 0,-3 0-5 0,1 0 0 15,-2 3 18-15,-1-3-28 0,2 6 2 0,-2-6 10 16,-3 7-22-16,6-6 2 0,-5 4 0 0,-1 2 3 16,0 0-6-16,6-4 3 0,-6 4 8 15,0 0-3-15,0 0-17 0,10 1 19 0,-10-1 11 16,0 0-10-16,16 0 8 0,-16 0-6 0,12 0-5 15,0 0 23-15,-4-1 8 0,2-2-7 16,-2 1 17-16,2 2 13 0,0-1-18 0,-1 0 13 16,1-1 2-16,-5-1-2 0,-5 3-6 0,13-1 1 15,-5 1-3-15,-8 0-15 0,10 0 5 0,-10 0-5 16,10-2-5-16,-10 2-1 0,0 0-4 16,11 2 10-16,-8 2-16 0,0-1 13 15,2 0-5-15,-4 4 3 0,0-1 5 0,2 3-23 16,0 1-1-16,-1-1-12 0,0 4 5 15,-2-2-30-15,4 4-6 0,2-1-38 0,-5-3-23 16,5 5-21-16,-2-4-92 0,5 1-522 0,-1-4 23 16,2 1 113-16</inkml:trace>
  <inkml:trace contextRef="#ctx0" brushRef="#br0" timeOffset="5942.5">31072 8853 619 0,'-8'-2'189'0,"-3"1"-9"0,-1-2-37 0,-5 3 3 0,-3 2-23 0,1-1-11 0,-7 0-7 15,-1 5-18-15,4-1-7 0,-5 2-11 0,4 2 5 16,0 3-28-16,0-2-10 0,4 1-11 15,-1 3-2-15,7-3-5 0,0 3 5 16,4-2 6-16,1 2-35 0,1 1 12 0,5-3 22 0,3 3-8 16,3 0-2-16,5-1 0 15,1 0 23-15,5 1-28 0,0 2 33 0,3-2-15 16,0-4-8-16,-1 3 2 0,2 0 14 0,-3-3-29 16,-2 0-2-16,-3 1 12 0,3-2-7 15,-4-1 20-15,-4-1-7 0,1 3-3 0,-5 2-10 16,-1-2 17-16,-7 3 1 0,0 1-18 0,-10 0 2 15,0 6-10-15,-7-3-23 0,0 0 59 16,-3 4-18-16,2-5-69 0,-1 0-36 16,2-7-84-16,3 5-620 0,0-5 77 0,5 2 41 15</inkml:trace>
  <inkml:trace contextRef="#ctx0" brushRef="#br0" timeOffset="6209.59">31074 9200 724 0,'0'0'276'0,"0"0"-15"16,0 0-46-16,0 0-12 0,0 0-42 16,8 7 16-16,-8-2-37 0,0 2 4 15,-3 5-21-15,0 0-11 0,1 3-12 0,-6 5 2 16,0 3-20-16,3 1-87 0,-6 4-3 15,1 2 11-15,-1-2-13 0,1 1-16 0,0-1 1 16,2-5-39-16,1-3-16 0,-2 2-27 0,2-4-80 16,2 0-38-16,-1-1-259 0,3-4-212 0,0-4 40 15</inkml:trace>
  <inkml:trace contextRef="#ctx0" brushRef="#br0" timeOffset="6491.41">31140 9115 916 0,'0'0'246'0,"0"-8"-21"0,-3 2-46 0,3 6-15 16,0-4-21-16,0 4-5 0,0 0-7 0,10-3-26 15,-10 3-28-15,0 0 5 0,24 6-11 16,-14-3 4-16,1 2-19 0,2 2-5 0,1-3 74 15,0 3-7-15,0 0-5 0,-4 1-21 0,3-2-10 16,-2-2-13-16,-4 3-13 0,2-3-15 0,-2 2-5 16,-2 0-26-16,1-4 13 0,-3 4 6 15,-3-2-17-15,0-4 9 0,-6 13-14 0,-2-9-32 16,-5 4-8-16,0-1-34 0,-2 1-51 16,-6 2-94-16,2-3-100 0,-2 0-518 15,6 1 96-15,-4-1 68 0</inkml:trace>
  <inkml:trace contextRef="#ctx0" brushRef="#br0" timeOffset="6900.27">31555 9237 957 0,'0'0'284'0,"0"-9"-26"0,0 9-19 0,-8-6-37 0,5 2-31 15,-4 2-9-15,-3-2-11 0,-1 2-16 16,-2 2-12-16,3 0-8 0,-7 0-102 16,6 1 18-16,-6 3-18 0,4-1-11 0,-1-2-15 15,3 4-7-15,-2-3 12 0,3 3-17 0,0-1 2 16,3 1-8-16,2-2 28 0,2 1-10 16,0 0 1-16,3-4-6 0,6 7 33 0,-1-5-28 15,5-1 8-15,-3 3-8 0,7-3 26 0,-4-1-21 16,3 2 16-16,1-4 5 0,-1 2 25 15,1-1-7-15,-3-2 5 0,2 2 18 0,-2 0 40 16,-1-1-78-16,0 2 40 0,0-1-41 16,-3 0 11-16,0-2 0 0,-7 3 2 0,11 0 0 15,-11 0 0-15,13-2-13 0,-13 2-9 16,7 0-9-16,-7 0 0 0,12 2-14 0,-10 2 1 16,6-1 8-16,-3 3-38 0,2 0-38 0,0 3-16 15,3 1-79-15,-3-1-16 0,-4-1-125 16,8 2-401-16,-1-3 65 0,3-1 50 0</inkml:trace>
  <inkml:trace contextRef="#ctx0" brushRef="#br0" timeOffset="7442.51">32101 9168 1105 0,'3'-7'246'0,"1"4"-5"15,-4 3-44-15,2-8-23 0,-1 5-21 0,-1 3-14 16,0 0-14-16,-10-6-7 0,10 6-18 0,-14 2-6 15,0-2-12-15,-5 7-20 0,1-1-16 16,-2 3-23-16,-7 1-33 0,-1 8 35 0,0-4-33 16,-12 10-22-16,5 1-21 0,9-5-16 0,4 4 3 15,-1-5-46-15,12-2-23 0,0-2-21 16,5 0 8-16,6-5-18 0,0 0 65 0,6-3-37 16,4 0 5-16,0-1 55 0,4-2 27 15,-2-3-15-15,7 0 33 0,-1 3 6 0,0-5 40 16,1-3 13-16,-1 3 39 0,3-2 40 15,-1-3-22-15,-3 2 17 0,0 0 24 0,0-2-24 16,-4 2 13-16,0-1-18 0,-2 2 8 0,-1-4-23 16,1 7 16-16,-4-6-29 0,3 2 2 15,-2 3-7-15,0-5-7 0,-3 5-9 0,1 1 9 16,-6 0-16-16,11-7 5 0,-7 7-23 0,2-2-3 16,-6 2 1-16,7-6-9 0,0 3 1 15,4-3 0-15,-5 5-10 0,4-6 14 0,1 0-17 16,2 2 8-16,-3-2-8 0,6-2-8 0,-5 2 11 15,0-1 5-15,-4 1 15 0,3-1-3 0,-3 1-4 16,0 4-1-16,-3-4 13 0,2 4-7 16,-2-4-11-16,-1 5 5 0,0-4 6 15,-3 6-32-15,-3-7 19 0,3 7-8 0,0 0 3 16,-10-3-1-16,10 3 6 0,-15 3-16 16,4-2-5-16,-5 6 19 0,0 0-9 0,3 3-12 15,-2-3 2-15,2 4 8 0,-1 2-11 0,1-2 16 16,5 3 0-16,1-2-12 0,4 2 32 0,3 2-10 15,6 0 3-15,5 2 74 0,6 1-33 16,7-1-21-16,14 7 11 0,15-2-32 0,15 7-127 16,-13-9-194-16,21 8-554 0,0-6 115 0,-1 0 50 15,-12-3 117-15</inkml:trace>
  <inkml:trace contextRef="#ctx0" brushRef="#br0" timeOffset="8169">28986 11133 739 0,'0'-7'210'0,"0"7"-20"0,0 0-16 16,0 0-5-16,-1 17-29 0,1-4-9 0,-5-1-16 15,5 6-5-15,-3 3-15 0,-1 3-23 16,-2 3 15-16,-2 5-16 0,2 1 19 0,2 2-29 16,-3 0 1-16,-3-2-16 0,3 5-16 0,1-2-12 15,-1-3-12-15,4 0-37 0,-1-6-23 16,0-2-30-16,1 0-29 0,2-4-46 15,2-4-25-15,-1-8-46 0,9 2-469 0,-4-1 41 16</inkml:trace>
  <inkml:trace contextRef="#ctx0" brushRef="#br0" timeOffset="9016.37">29486 11219 796 0,'0'-1'232'15,"0"1"-45"-15,0 0-33 0,0 0-3 0,0 0-13 16,0 0-20-16,-20 15-11 0,5-1-9 16,-4 0-24-16,-5 6-33 0,-8 6-46 0,-3 0-18 15,-5 0 5-15,3 1-51 0,2-2-26 16,5-3-5-16,5-5 5 0,-2-2-22 0,9-4 25 16,-1 3 35-16,2-4 39 0,3-2 18 0,4-2 23 15,0-2 46-15,3-1 3 0,0-1 28 16,7-2 31-16,-5 0-37 0,5 0 3 0,0 0-15 15,0 0 16-15,0 0-6 0,0 0-5 0,15-14-10 16,-4 13-6-16,2-6-2 0,-2 6 1 16,2-2-6-16,4-1-21 0,-3 4 8 15,-1-2 0-15,4 1-2 0,-3 1-16 0,3 0-7 16,-3 0 2-16,0 1 13 0,2 1-3 0,-1-2-30 16,-2 4 28-16,1-3-16 0,-4 2-17 15,4 1 2-15,-4-1-10 0,0-2-10 0,1 4 4 16,-4-3-12-16,2 0 11 0,-2-2 9 15,-7 0 3-15,16 0-18 0,-16 0 16 0,12-2-19 16,-1-5-2-16,-2 4 23 0,-2-6-8 0,3 1 1 16,1-5 9-16,-1 2-7 0,-3-3 18 15,5 3-5-15,-7-3 2 0,2 4 10 0,-1-1-9 16,-2-1 14-16,0 3 1 0,-1 1-16 0,0 0 8 16,-2 4-10-16,-1-3 4 0,0 1-4 15,0 6-13-15,0 0 7 0,-11-1-4 16,11 1-3-16,-11 8 2 0,2-1-4 0,-2 4 4 15,1-1 6-15,0 4-6 0,-1 4 0 0,1-3-4 16,3 2-1-16,-2 1 6 0,6-3 4 16,-2 3 3-16,2-1-23 0,3-4 29 0,3-1-14 15,5 3 8-15,1-5 5 0,-2-2-5 0,7 0-7 16,0-1 4-16,-1-5-14 0,4 1-14 16,1-3 36-16,0-3 1 0,-2 1-24 0,1-5 0 15,0 3 0-15,-1-4 0 0,-1 0-5 0,-2 0 21 16,-2-2-8-16,-1 0 2 0,0 0 1 15,-2 5-11-15,-2-2 0 0,-1-1-2 16,-4 2-3-16,0-1-10 0,-1 3 20 0,0 4-15 0,-4-8 15 16,1 3 8-16,3 5-7 0,-6-3 2 15,6 3-3-15,-8-1 0 0,8 1-12 16,0 0 9-16,0 0 6 0,0 0-20 0,0 0 9 16,-13 4 37-16,13-4-3 0,0 0-5 15,0 0 10-15,0 0 25 0,0 0-4 0,37-3-11 16,-24 1 23-16,3-1-10 0,-5-1-7 0,1-2 58 15,1 4 11-15,-3-3-16 0,1 5 8 16,-1-3-21-16,4 1-5 0,-5-1-12 0,0 3-14 16,-1-2-17-16,0 1 10 0,-8 1-23 15,13 0-13-15,-6 3-3 0,0-3-9 0,-3 5-16 0,-1 2-23 16,2-3-23-16,-4 5-24 16,-1-1-22-16,-1 6-15 0,-1-3-62 0,-4 2-80 15,2-5-153-15,-3 4-340 0,3 1 61 0,1-2 41 16</inkml:trace>
  <inkml:trace contextRef="#ctx0" brushRef="#br0" timeOffset="9893.81">29819 11618 386 0,'19'-4'200'0,"-12"-1"-26"0,0 4 23 0,6-6 2 0,-3 6-9 15,0-6-13-15,2 5-19 0,-1-5 1 0,-1 6-8 16,-1-6-23-16,-2 6 0 0,3-3-36 0,-1 1 18 16,-4 0-20-16,1-1 2 0,-2 1-13 15,3 3-2-15,-7 0-41 0,7-3-16 0,-7 3 1 16,7-4 4-16,-7 4-14 0,0 0 9 0,0 0-15 15,0 0-10-15,0 0 15 16,9 7-20-16,-9-7 0 0,0 0-8 0,1 3 8 16,-1-3-13-16,3 5 28 0,-3-5 5 0,0 0 23 15,6 2-5-15,-6-2-15 0,0 0 15 0,18-2 11 16,-11-3-19-16,4 2 8 0,-1 3 11 16,0-7-16-16,1 6 2 0,2-2 4 0,-3-1-4 15,1 4-17-15,-1-3 15 0,-1-1 0 0,-1 2-3 16,-1 1-9-16,-7 1 7 0,16 0-13 15,-8 0 20-15,0-2-22 0,-8 2 15 0,12 2-13 16,-1-2-8-16,-5 0 8 0,1 1-12 16,3 4 9-16,-1-4 9 0,1 2-6 15,-2-3-21-15,6 4 19 0,-4-1 7 0,2-2-15 16,0-1 0-16,-2 0 5 0,3 0 10 0,-1-1-15 16,4-3 10-16,-2 1 0 0,0-1 3 15,0-2-21-15,-1-1 23 0,-2 2-20 0,-1-2 18 16,-3 1 5-16,-1-1-18 0,2-1 10 0,-2 4 0 15,-3-2-28-15,-2-1-3 0,-1 3 18 0,0 4 6 16,-1-7 4-16,-5 3-17 16,6 4-3-16,-14-3 3 0,14 3-1 0,-14 1 11 0,4 4-13 15,0-3-2-15,0 0 5 0,3 3-11 16,-1-2 11-16,-1 4-6 0,5-4-22 16,-2 2 17-16,4-3 18 0,-4 3-30 0,3-2 25 15,3-3 11-15,0 7-1 0,0-7-5 0,0 0 6 16,11 3-8-16,-11-3 20 0,13 0 15 15,-13 0 4-15,10-2 14 0,-10 2-12 0,11-1 7 16,-11 1 3-16,9 0-13 0,-9 0 85 0,0 0-13 16,10-3-21-16,-10 3-5 0,5-4 11 0,-5 4-31 15,0 0-21-15,0 0 3 0,0 0-21 16,0 0-5-16,7 7 13 0,-7-7 0 0,-1 10 13 16,0-3-20-16,-4-1 1 0,5-1-14 15,-4 2 12-15,3 1-10 0,0-3-7 0,1 0-1 16,0 2 6-16,0-2-3 0,1-2 5 15,4 4 0-15,1-7-2 0,-6 0 4 0,23 0-1 16,-3-7-6-16,4-1 2 0,5-5 29 16,12-9-26-16,1-3 23 0,2 0-10 0,-4-7-3 15,-1-3-7-15,1-1 0 0,-4-3 2 0,-4-2-2 16,-4-1 10-16,1 3-1 0,-11 2 1 16,-1 5 13-16,-7 5-26 0,-2 5 8 0,-5 3 0 15,-3 2-6-15,-3 0-7 0,-4 2 0 0,0 4-5 16,-6 3 8-16,-1 1-8 0,-3 5 7 0,-4 4-17 15,-3 6 18-15,-3 7-26 0,-9 10 17 16,0 6-1-16,5 8 9 0,0 4-17 16,4 0 12-16,0 4 1 0,10 2-6 0,0 1-10 15,7-1 0-15,8-7-7 0,0-7-3 16,5 3-11-16,1-1-25 0,3-2-20 0,4-5 4 16,2-2-58-16,11 11-46 0,-1-18-57 0,15 8-639 15,0-11 102-15,-4-1 102 0,0-9 49 16</inkml:trace>
  <inkml:trace contextRef="#ctx0" brushRef="#br0" timeOffset="10362.81">31223 11668 645 0,'0'0'250'0,"0"0"-14"0,0 0-3 0,0 0-41 16,-7-3 59-16,7 3-24 0,0 0-29 0,0 0-24 16,7-14-16-16,2 9-2 0,2-5-10 0,3 0-13 15,5-1-17-15,-1-3-9 0,3-4-17 16,3 1-13-16,1-3-11 0,7-8 11 0,2-4-21 16,-2 2-5-16,-1-3 1 0,0 1-24 15,-5-1 8-15,-5 6-8 0,-3 4-5 0,-5 4 2 16,-3-2-4-16,1 1-21 0,-5 4-13 0,-3 2-2 15,-2 1 17-15,-2 1-25 0,-5 2 3 16,2 0-3-16,-6 3 10 0,0 0 10 0,0 5-7 16,-4 1-5-16,0 2-3 0,0 1 10 0,-2 5 3 15,0 0-23-15,-2 3 12 0,0 4 4 16,5-2-6-16,2 5 0 0,1 0 3 0,4-3 2 16,2 2 5-16,1 1 13 0,3 0-7 0,0 1 9 15,3-2 11-15,1 1-2 0,7 1-16 16,0 3 17-16,0 0 6 0,3-5-20 0,0 1 18 15,1 4-6-15,1-2 3 0,-3-2-3 0,3 0 11 16,-4-1-8-16,1-1-8 0,-3-3 10 16,-1 3-17-16,-4-2-3 0,2-1 5 0,-7-2 5 15,-3 2-20-15,-4 1-10 0,-3 2-9 16,-2-2-24-16,-7-1-45 0,-2 2-30 0,-6-2-20 16,0 4-52-16,-1-2-84 0,1-6-545 15,6 1 79-15,0-6 64 0</inkml:trace>
  <inkml:trace contextRef="#ctx0" brushRef="#br0" timeOffset="10614.92">31741 11484 924 0,'11'-4'322'0,"-4"-1"-84"0,0 1-28 0,-3 1-28 0,2 0-36 0,-6 3 0 0,0 0-24 16,10-4-9-16,-10 4-18 0,0 0-24 0,7 7 11 15,-1-3-13-15,-4 0-5 0,-2 6-7 0,3 2 7 16,-3-1-18-16,0 6-8 0,-3 4 13 0,1 0-15 16,-4 4-13-16,0 0 5 0,2 0-22 15,-2 0 17-15,-1 0 18 0,3 0-36 0,0 0-18 16,-2-3-13-16,5-4-35 0,0 0-13 0,-4-1-21 16,5 1-97-16,-3-3-61 0,3-2-508 15,0-4 32-15,3 1 102 0</inkml:trace>
  <inkml:trace contextRef="#ctx0" brushRef="#br0" timeOffset="10923.6">31879 11526 811 0,'-3'-8'325'0,"3"-2"-100"0,0 2-12 15,0-1-24-15,0 1-12 0,0 1-8 16,-1-1-26-16,1 1-2 0,0 4-13 0,0 3-5 15,1-11-26-15,2 7-2 0,5 4-6 16,-2-3-20-16,4 2 6 0,0 1-14 0,1 1-25 16,2 0 2-16,0 1-7 0,0 2 0 15,-2-1 15-15,2 2-13 0,-2-2-18 0,-1 3 14 16,1-2-27-16,-1 1-20 0,-3-2 10 16,0 4-7-16,2-1-39 0,-7-2 26 0,1 0-13 15,-3 0 5-15,0-4-10 0,-5 13-36 0,-6-9-25 16,-1 3-6-16,-5-1-40 0,3-1-67 15,-6 2-57-15,3 0-260 0,-1-2-167 0,2-1 94 16</inkml:trace>
  <inkml:trace contextRef="#ctx0" brushRef="#br0" timeOffset="11314.05">32235 11493 726 0,'3'-3'279'15,"3"-3"-15"-15,-5 5-39 0,2-6-28 16,0 4-17-16,-3 3-17 0,2-5-27 0,-2 5-16 16,-5-9-15-16,5 9-10 0,-10-1-18 0,2-1 0 15,-3 2-11-15,-1 0-4 0,-5 2-9 16,4-2-12-16,-5 6-2 0,2-2-26 0,3-1 7 16,-2 1 0-16,4 1-7 0,-2-2 0 0,3 3-5 15,2-2 2-15,1 0-13 16,1 0 6-16,3 0 17 0,3-4-7 0,3 6-5 15,2-1-13-15,-3-3 28 0,7 2-8 0,-4-1 13 16,5-2 16-16,-3-1-31 0,6 0 10 0,-3 0 31 16,-3 4-31-16,4-4 5 0,-11 0-8 15,15 0 52-15,-10 1 20 0,-5-1-20 0,14 0 15 16,-14 0-21-16,12 2-15 0,-12-2 8 0,8 0-7 16,-8 0-22-16,8 0-4 0,-8 0 10 15,8 1-16-15,-8-1 6 0,5 9-13 0,0-5-37 16,-3 0 7-16,-2 3-17 0,3 3-45 0,0-2-8 15,-3 5-36-15,3-6-153 16,-1 5-602-16,1-2 138 0,0-3-10 0,3 1 120 16</inkml:trace>
  <inkml:trace contextRef="#ctx0" brushRef="#br0" timeOffset="11801.13">32624 11480 729 0,'7'-4'269'0,"-6"0"69"15,-1 4-118-15,3-6-38 0,-3 1-6 0,0 5-15 16,-11-3-20-16,11 3-10 0,-17 0-21 16,3 0-31-16,1 3 24 0,-3 2-50 15,-2 0-2-15,-3 4 6 0,0 1-24 0,1 1-12 16,-1 2-11-16,0-1-3 0,2 1-4 16,1-1-11-16,5-2-4 0,-1 1-11 0,7 0 7 15,-1-4 21-15,3 0 16 0,2 2 9 0,2-4 9 16,2 2-1-16,2-2-15 0,4-2 3 15,2 4 12-15,2-1-12 0,-1-2 12 0,2-4 6 16,2 4-16-16,-2-1 0 0,2-2-15 0,4-1 10 16,-5 0-8-16,3 4 11 0,0-3-13 15,-4 1 15-15,1-2-8 0,-2 0-4 0,-1 0 12 16,0 0-15-16,0 0 10 0,-10 0-23 0,14 0 18 16,-8-2-16-16,-1-3-10 0,-5 5-4 15,10-4-11-15,-7 0 10 0,2-3-3 16,-3 2 16-16,-2-1-15 0,3-3 20 0,2 1-15 0,-2 0 10 15,-3-2-26-15,3 3 21 0,0-3-2 16,-3 3-9-16,3-1 21 0,-1 1 6 16,-1-1-6-16,0 4 2 0,-1-2 6 0,0-1-10 15,0 7-3-15,-1-5-8 0,-5 2 11 0,6 3-6 16,-14 0-12-16,4 4 15 0,-3 0 5 16,-1 3-21-16,2 1 14 0,-4 2-11 0,3 0 23 15,-1 5-10-15,7 0 3 0,-3 2-6 0,6-2-7 16,3 3-8-16,3-1 8 0,8 5-49 15,11-1-179-15,19 9-586 0,6-6 87 0,7-3 76 16,20 4 55-16</inkml:trace>
  <inkml:trace contextRef="#ctx0" brushRef="#br0" timeOffset="17678.58">22618 12308 604 0,'7'-7'204'0,"-7"7"-9"0,1-5-21 16,-1 5-8-16,3-5-7 0,-3 5-13 0,6-5-21 16,-6 5 1-16,3-3-3 0,-3 3-24 0,0 0 27 15,0 0-21-15,0 0 0 0,4-7-18 16,-4 7 18-16,0 0 0 0,0 0-5 0,0 0-80 15,0 0-15-15,0 0 18 0,-3-5 13 0,3 5-21 16,0 0-10-16,0 0 11 16,-7-5-1-16,7 5-10 0,-6-2 3 0,6 2 5 15,-11-3-16-15,11 3 6 0,-10 0-1 0,10 0-4 16,-14 5 4-16,3-5 1 0,1 6 5 0,0-1-16 16,-3 2 18-16,2 2-10 0,-3 4-8 15,4-3 1-15,0 4-6 0,-1-3 10 0,2 3 11 16,2-3-39-16,0 6 34 0,0-3-16 0,3 3 11 15,1-4-16-15,0 1 13 0,3 0-1 16,0-3 1-16,3 4-13 0,0-5 16 0,1 4-3 16,3-4 18-16,0 0-16 0,3-2-2 15,0 0 15-15,4-1-18 0,2 0 26 0,-1-4 0 16,-2 1-8-16,5-2 6 0,-2-1-16 16,5-2-5-16,-3-1 15 0,1-2 0 0,-1-2-2 15,2 2 2-15,-3-3-5 0,-2-1-15 0,4-3 23 16,-4-3-11-16,1 2 3 0,-2-3 19 15,-4 0-7-15,0 4-19 0,-2-4 10 0,0 0 4 16,-6-2-12-16,-2 5-5 0,3-3 13 0,-6 0-8 16,1 0-3-16,-3-2 8 0,-3 5 8 15,-1-2-5-15,-1 2-16 0,-1-1 6 0,-2 2-1 16,2-2 1-16,-3 5 9 0,1-2-12 0,-1 3-5 16,1 0 10-16,0 5 0 0,-2-2 0 0,2-1 10 15,-1 4-33-15,4-3 13 16,-4 2-16-16,4 2 1 0,0 0-14 0,10 0-2 15,-18 2-33-15,11 1-5 0,1-1-11 0,-2-2-7 16,2 5-36-16,2-1-31 0,4-4-41 16,-6 2 23-16,6 4-519 0,0-6 36 0</inkml:trace>
  <inkml:trace contextRef="#ctx0" brushRef="#br0" timeOffset="18222.65">23230 12231 563 0,'0'-6'174'0,"0"6"7"0,-3-7-17 15,3 7-13-15,0 0-18 0,0-4-20 0,0 4 23 0,-4-6-42 16,4 6-9-16,0 0-16 0,-6-6-2 16,6 6-6-16,-7-1-5 0,7 1-10 0,-14 0-2 15,14 0-6-15,-13 1-4 0,2 3 6 0,1-2 14 16,0 1-36-16,-1 2 8 16,1 0-1-16,0 0-12 0,-1 0 13 0,1 0-29 15,0 0-2-15,2 2 36 0,-1 0-31 0,2-4 5 16,1 4-13-16,-1-1 13 0,2-1 8 15,-1 0-21-15,3-2 3 0,3 4 23 0,-1-2 0 16,-2 0-10-16,3-5 12 0,4 8-9 0,-1-1 9 16,4-5-7-16,0 6-3 0,0-3 3 15,3 0 7-15,1 0-12 0,-1 4 2 0,3-3 75 16,1 2-21-16,-1-1 18 0,-2-1-18 0,-1 1 5 16,0 0-13-16,1 2-7 0,-1-1 2 15,0-1-20-15,-3 1-1 0,0 2-17 16,0-2 8-16,-4 2 12 0,0 1-13 0,-3-2 6 15,0 3 10-15,-6-4-6 0,2 2-12 0,-6 3 11 16,-4-4-6-16,-3 1-13 0,-3 3 15 16,-1-4-7-16,-3 0 0 0,1-5 3 0,-1 4-8 15,-1-1 4-15,5-7-32 0,0 6-54 0,-1-4-67 16,3-3-189-16,-2 2-542 0,0-1 122 16,3 0 41-16,3 0 87 0</inkml:trace>
  <inkml:trace contextRef="#ctx0" brushRef="#br0" timeOffset="18627.23">22088 12768 598 0,'0'0'208'0,"0"0"-6"0,0 0-13 0,15-6-17 0,-6 2-31 0,5 4-21 16,6-2 5-16,1-3-7 0,7 2-13 16,3 1 0-16,9-3-18 0,4 5-2 0,15-7-16 15,2 6-8-15,4-1 16 0,1-2-5 16,5 2-14-16,-3 0-11 0,3 0 4 0,-4-3-5 15,1 4-8-15,-4 0 1 0,-2-4-4 0,-12 4-9 16,-8-1-3-16,-8 1-8 0,-3-2 11 16,-3 2-8-16,-7 1 0 0,2 0-3 0,-6-1-38 15,-3 1-25-15,0-2-6 0,-8 2-20 0,1 2 2 16,-7-2-25-16,0 0-26 0,0 0-62 16,-13 9-12-16,-8-2-87 0,4 2-407 0,-4-1 31 15</inkml:trace>
  <inkml:trace contextRef="#ctx0" brushRef="#br0" timeOffset="18974.48">22266 12905 872 0,'0'0'254'0,"-10"0"-19"0,10 0-27 0,0 0-16 15,0 0 2-15,0 0-7 16,0 0-36-16,20 7-10 0,-9-4-13 0,-1-2-5 0,7 4-8 16,0-3-28-16,4 1-72 0,6 2 21 15,1-3-36-15,3 2 33 0,9 0 6 16,4-4-9-16,1 5-9 0,2-4 2 0,-1 0-18 16,4-1 5-16,12 0 6 0,-7 0-27 0,-10 0 22 15,2-1 1-15,-2-3-22 0,-4 2 13 16,2 1 2-16,-4-2 8 0,-5-1-1 0,-3 4 9 15,-4-3-18-15,-4-1 14 0,1 4 65 0,-6-3-15 16,-1 2-1-16,-3 0-4 0,-1-2-11 16,1 1-10-16,-4 2-20 0,-3 0-29 0,-7 0-8 15,11 0-22-15,-11 0-36 0,0 0-36 0,0 0-72 16,0 0-66-16,0 0-559 0,-25 10 52 0,12-9 103 16,-1 2 60-16</inkml:trace>
  <inkml:trace contextRef="#ctx0" brushRef="#br0" timeOffset="56610.12">20646 8141 15 0</inkml:trace>
  <inkml:trace contextRef="#ctx0" brushRef="#br0" timeOffset="56830.67">20646 8118 89 0,'0'0'69'0,"0"0"69"0,3-7 6 15,-3 7-88-15,0-4 95 16,0 4 13-16,0 0-8 0,-3-7 10 0,3 7 11 0,0 0-26 16,0-7-92-16,0 7-36 0,0 0 21 15,0 0-21-15,0 0 0 0,0 0 12 16,0 0-9-16,0 0 12 0,0 0-4 0,-10 23 2 16,6-14 2-16,1 6-10 0,-4 1 5 0,-1-1-15 15,-1 7-7-15,2-4 24 0,0 4-27 16,-3 1 23-16,3-3-21 0,0 4 13 0,-2-5-15 15,1 5 17-15,1-2-4 0,1-4-24 0,2 0-7 16,-2-1-77-16,1 0-21 0,-1-2-68 0,-1-3-90 16,7 1-397-16,-3-2 38 15</inkml:trace>
  <inkml:trace contextRef="#ctx0" brushRef="#br0" timeOffset="57802.89">20629 7990 732 0,'0'-7'273'0,"3"0"-22"0,0 5-13 16,1-6-38-16,3 2-13 0,3-2-3 0,0 2-28 15,3 1-25-15,2-3-11 0,1 3-10 0,2 2-20 16,-1-4 2-16,0 7-23 0,4-2-5 16,-5 1 0-16,-1 2 3 0,1 1-21 0,-2-1 0 15,0 6 0-15,0 0-15 0,-4 3-3 0,-4-2-10 16,-2 2-21-16,-1 4-5 0,-6-3-4 16,-4 4-34-16,-3 2-8 0,-7 1-20 0,0 3 15 15,-4-3 2-15,0 0-7 0,-2-1 21 0,5-2 7 16,-2-4-5-16,3 3-2 0,3-6 25 15,1 2 7-15,0-3 45 0,2-1-11 16,4-1 25-16,0 2 1 0,-3-1 5 0,6-4 5 16,-2 3 12-16,2-3-14 0,4-2-4 0,-3 3-7 15,3-3 0-15,0 0 1 0,0 0-12 16,0 0-4-16,3 8-5 0,-3-8-14 0,7 5 6 16,-1-4-5-16,-6-1 10 0,11 3-5 0,-7 1 0 15,2-3-13-15,-6-1 13 0,10 4-3 16,-2 2-4-16,-1-6-4 0,-1 3 1 0,1 1-5 15,-1-1 4-15,2 2-7 0,-2-2-2 0,-2 2 4 16,3-3-4-16,-1 1-11 0,1 1 8 16,-3-3 5-16,3 1-8 0,-1 1 6 15,-6-3-14-15,11 0-12 0,-11 0 23 0,13-5-8 16,-6 4-7-16,0-3-3 0,0 1 5 0,0-4 10 16,-1 4 5-16,-5-4-9 0,5 5-9 15,-3-4 14-15,1 3-9 0,-4 3-2 0,1-7 8 16,-1 0 10-16,0 7-13 0,-8-2-2 0,8 2-3 15,-10-5 18-15,10 5-5 0,-17 2 10 0,10 2-10 16,-3-1-8-16,3 2 0 16,-3 5 11-16,0-3-11 0,0 3 8 0,2 1-8 0,5 1 3 15,-4 1 15-15,4-1 0 0,3 1-15 0,0-1 5 16,0-1 10-16,6 3 2 0,-2-4 1 16,6 0-5-16,1 2-21 0,2-2 31 15,4-3 10-15,1-3-31 0,-1 3 16 0,3-7 17 16,0 3-17-16,1 0-11 0,-3-3 21 15,4-3 0-15,-4 0-26 0,0 1 6 0,-2-3 4 16,-1 1-22-16,-2-2-11 0,-3-1 1 0,1 3-14 16,-5-3-5-16,-2 0 21 0,-1 0 0 0,0 3 10 15,-3-3-18-15,-3 0 21 0,0 2-23 16,-4 2 15-16,0 0-8 0,0-1 13 0,0 1-18 16,0 2 23-16,-2 0 0 0,9 1-10 0,-15 0 5 15,9 2 11-15,-1 0-19 0,-1 3 1 16,8-5 9-16,-9 4-4 0,8 2 10 15,-2-5 17-15,0 5 6 0,3-6 28 0,-3 8 13 16,3-8-6-16,0 4 14 0,0-4-1 16,3 6-10-16,-3-6 3 0,6 6-3 0,-2-4-10 15,-4-2 5-15,8 3-2 0,-2 1 2 0,1-1-28 16,-1-3 13-16,-6 0-8 0,14 6 7 0,-7-5 1 16,0 0-16-16,3 1-15 0,1 2 31 15,2-3-8-15,-3 2-10 0,1 1-13 0,2-1-23 16,-6-3-26-16,4 1-35 0,1 4-57 0,-1-4-61 15,-4-1-116-15,3 1-470 0,-3-1 61 16,3-1 67-16</inkml:trace>
  <inkml:trace contextRef="#ctx0" brushRef="#br0" timeOffset="58223.45">21504 8076 685 0,'0'0'236'0,"0"0"15"0,0 0-46 0,0 0 2 0,0 0-23 16,-7 23-22-16,4-14-17 0,-1 1-19 0,-2 0-1 15,1 5-25-15,-1 0-8 0,-1 1 8 0,1 1-10 16,-1-1-16-16,3 2 3 0,-3-2-21 16,4 0 5-16,-1-4-15 0,1 2 11 15,0-4-6-15,0 3-20 0,-1-3 7 0,0-1 13 0,4-2 6 16,-3-2-11-16,3 1 23 15,0-6-33-15,-4 7-8 0,4-7 0 0,0 0-10 16,0 0-8-16,0 0 13 0,0 0-7 0,-6-14-1 16,6 14 5-16,-4-10-7 0,-2 8-3 0,2-4 1 15,-6 0-9-15,0 2-7 16,0 2 10-16,-5-3-2 0,-1 4 4 0,-1 1-14 0,-1 0 17 16,1 0-18-16,-3 1 1 0,0 1 12 0,2 3-5 15,0 2 10-15,2-1-20 0,-1-1 5 16,3 5 7-16,4-2-12 0,-1 4 12 15,5-3-12-15,3 1 15 0,2-2-20 0,5 2 5 16,2-2 10-16,8 2-3 0,0-2-33 16,10 1-10-16,0 0-30 0,3-3-37 0,0 1-71 15,1-6-118-15,2 4-525 0,-2-3 105 0,-1 0 46 16,-3 0 80-16</inkml:trace>
  <inkml:trace contextRef="#ctx0" brushRef="#br0" timeOffset="58287.7">21592 8457 665 0,'0'0'169'0,"0"0"-10"0,0 0-44 16,0 0-136-16,0 0-606 0</inkml:trace>
  <inkml:trace contextRef="#ctx0" brushRef="#br0" timeOffset="62350.64">21411 10036 547 0,'0'0'190'0,"0"0"-57"16,0 0-21-16,0-4 34 0,0 4-18 0,0 0-5 16,0 0-8-16,-3-6-20 0,3 6-8 15,0 0-15-15,0 0-3 0,0 0-26 0,0 0 24 16,0 0 7-16,0 0-30 0,0-7-8 0,0 7 4 15,0 0-1-15,0 0-34 0,0 0 21 16,0 0-6-16,0 0 1 0,0 0-19 16,0 0 1-16,0 0 7 0,0 0 5 0,0 0-10 15,0 0 21-15,7 17 2 0,-4-12-20 16,-3-5 2-16,4 8 21 0,-1-6-3 0,-2 5-31 16,2 0 11-16,0-3 2 0,1 3 8 0,-1 0-18 15,0 3 26-15,0-3-95 0,1 1 12 16,3 2-7-16,-3-2 11 0,-1 2 4 0,4 1 13 15,-1 0 3-15,2 3 12 0,-5-3 9 0,4 0-6 16,-1 3 15-16,1 2-12 0,1-4 12 16,-2 3 65-16,1 2-11 0,3-2 8 0,1 3 10 15,-2-1-8-15,-2-2 1 0,0 2-21 0,4 1-13 16,-2-4 15-16,-2 3 3 0,1-5-7 16,2 5-3-16,-4-2 5 0,1 0-11 0,1-1-2 15,-2-2 1-15,1 4-6 0,-1-1-18 16,-2-4 20-16,3 4-12 0,0 0 10 0,-1-3-5 15,-2 3 5-15,3-1-18 0,0 0 18 16,-3 1-25-16,2-3 15 0,0 1 2 0,-2 2-5 16,2-5-12-16,-1 7 2 0,2-4 5 0,-1-1-3 15,-2 3 14-15,2-4-1 0,2 3 3 16,-2 2 5-16,1-4-15 0,0 2-1 16,-1 0 27-16,2-2-4 0,1 3-14 0,-5-1-1 15,6-1-2-15,-2 0 5 0,1-1 7 0,-2 1 1 16,4-1-3-16,-4 2-8 0,3-2-17 15,0 2 17-15,0 2 6 0,0-4-27 0,0 3 19 16,1 2-5-16,2-2 5 0,-2 0-6 0,-1-2 14 16,-3 2-11-16,3-2 11 0,0-2-16 15,-3 0 0-15,3 1 5 0,-2-1 0 0,-1 2 1 16,2-3-14-16,-2 1 6 0,0-3-1 0,0 0-7 16,0 1 5-16,-1-1-5 0,1-1 7 15,0 0 1-15,-3-3 17 0,-1 3-9 0,4-1 4 16,-4-2 0-16,0 3-25 0,1-6 15 0,0 5 6 15,0-1-6-15,-1-3-3 0,0 2 8 16,0 0-10-16,0-1 0 0,-3-3 13 0,4 7-5 16,-1-6-11-16,-3-1 9 0,4 6 9 15,-4-6-23-15,4 4-5 0,-4-4-40 0,3 5-34 16,-3-5-59-16,4 2-105 0,-4-1-604 16,0-1 107-16,0 0 52 0,0 0 120 0</inkml:trace>
  <inkml:trace contextRef="#ctx0" brushRef="#br0" timeOffset="62946.25">22204 11043 616 0,'-3'-4'200'0,"3"4"-34"0,0 0-15 16,0 0-12-16,0 0-29 0,0-7-8 0,0 7-10 16,0 0-12-16,0 0-16 0,0 0 12 0,0 0-22 15,0 0 0-15,0 0 7 0,0 0-7 16,0 0-31-16,4 18 16 0,-4-13-6 0,0-1-2 16,0 5-8-16,0-1 7 0,0 0 9 15,0 1-16-15,0 5-10 0,3-3-6 16,-3 2-4-16,0-1 10 0,0 2-11 0,0-3 11 15,0 4-5-15,0-1-8 0,3-3 23 0,-3 4-16 16,0-2-7-16,0 2 0 0,0-2 11 0,0-1-1 16,0-2-3-16,0 2-19 0,0-2 24 15,0 1 1-15,0 1-20 0,0-3 14 0,0-1 9 16,0 0-1-16,0 0-18 0,0-4 19 0,0 4-9 16,3-3 4-16,-3-5-11 0,0 10 28 15,0-8 3-15,1 5-1 0,-1-7 4 0,0 6-1 16,0-6 15-16,0 3 19 0,0-3-3 0,0 0-20 15,-4 7-9-15,4-7-1 0,0 0-6 16,0 0 69-16,-13-2 0 0,13 2-10 0,-18-6-15 16,5 3-8-16,-1-2-3 0,-3-1-7 15,0 2-26-15,-3-3 21 0,-1 4-16 16,1-4 1-16,3 2 9 0,-4-2-10 0,3 3-17 16,-1-2 7-16,4-1-8 0,-1 6 3 0,2-3 0 15,1-2 2-15,2 5-12 0,0-1-3 0,1-2 0 16,1 3-5-16,1-1-18 0,2-2-10 15,6 4-28-15,-10-1-44 0,10 1 18 0,-7-2-5 16,7 2-43-16,0 0-52 0,-4-7-54 0,4 7-596 16,0 0 113-16,0 0 20 0,17-1 106 15</inkml:trace>
  <inkml:trace contextRef="#ctx0" brushRef="#br0" timeOffset="73739.67">23627 12308 591 0,'0'0'258'16,"3"-6"-38"-16,-3 6-15 0,0 0-13 16,0 0-5-16,3-4 0 0,-3 4-18 0,3-5-13 15,-3 5-20-15,2-3 4 0,-2 3-27 0,0 0 2 16,0-7-5-16,0 7-10 0,0-7-18 16,0 7-5-16,-2-8-18 0,-1 5 5 0,3-4-21 15,0 1-2-15,-3 1-10 0,0-2 5 0,-1-2 0 16,-2-4-3-16,2 3 3 0,1-2-8 15,-4-1-3-15,3-4-9 0,1 2 2 0,0-3 2 16,-1 1 1-16,4 1-9 0,-3-1-4 16,3-1 18-16,0 0-21 0,3 1-10 0,-3 1 23 15,3-1-18-15,-2 1 5 0,2 1 0 16,3 0-3-16,-1 0 19 0,-2 5-8 0,3-2-24 16,-2-1 32-16,-1 3-16 0,4 0 8 0,-4 1 0 15,5 1-3-15,-5-1-8 0,1 2-4 16,2 0 4-16,0 0-14 0,-5 4 12 0,5-2 5 15,-1 0-8-15,-2 0-2 0,0-2 10 0,1 4-10 16,2-2 5-16,-3 2-2 0,-3 3-4 16,7-6 4-16,0 4 12 0,-3-2-18 0,-4 4 19 15,7-3-9-15,-7 3-17 0,6-3 17 0,-6 3 1 16,4-4 2-16,-4 4-10 0,7-1 13 0,-7 1-6 16,7-4-4-16,-7 4 2 15,10-4-16-15,-1 3 21 0,-1-1 3 0,2-3-5 16,0 4-11-16,4 1-2 0,-1-7 5 0,2 7 2 15,-5-3 3-15,7-2 8 0,-2 5-16 16,-2-2-5-16,6 0 18 0,-1-3-23 0,-2 5 21 16,5-1 2-16,-4 1-13 0,1 0 1 0,5 0 17 15,-3 0-20-15,1 0 7 0,-3 1 8 16,5 1-12-16,-5 1-6 0,4-2 15 0,-4 0-17 16,0 1 10-16,-2-2 10 0,-1 4-13 0,-2-3 11 15,1 1-26-15,-1-1 26 0,-2-1-6 16,-4 0 11-16,3 4-6 0,-4-4 11 15,-6 0 5-15,14 3-3 0,-14-3-5 0,11 0 1 16,-11 0-9-16,0 0-9 0,13-2 30 0,-13 2-16 16,0 0-9-16,7 0-1 0,-7 0 3 15,0 0-25-15,10-1-6 0,-10 1 10 0,10 0-2 16,-10 0 5-16,16 0 1 0,-8 0-9 0,6 1 8 16,0-1 13-16,0 2-21 0,3-2 14 0,0 1 1 15,3 4 1-15,-2-3 0 0,2-1 10 16,-3 3-13-16,2 0 10 0,-4-3 6 0,3 4-3 15,-5-3-3-15,4 5-7 0,-7-5-8 16,0 3 13-16,1-1 5 0,-1 3-8 16,0-4-7-16,-2 2-10 0,-2 1 19 0,-1-2-4 15,-3 3 5-15,1 0-8 0,0-1 8 0,-3-1 3 16,0 3-11-16,3-1-3 0,-3 0 6 0,1 0 0 16,-1-1-8-16,0-1-10 0,4 5 13 15,-4-3-19-15,3 1 1 0,1-2 20 0,-1 2-20 16,4 1 7-16,-1-5-7 0,2 4 13 0,-2-1-4 15,4-1 7-15,0 1 9 0,-2-2-2 16,2 2 2-16,0-6 8 0,1 6 3 0,-1-1-16 16,1-2 15-16,-2 3 1 0,1-1 2 0,-3-4-2 15,3 7 7-15,-3-4-20 0,0-1 33 16,-1 3-16-16,-2 3-12 0,-1-3 3 16,2 1-11-16,-5-1 23 0,0 1-2 0,0 1-26 15,0-1 23-15,-5 2-5 0,2-2 10 0,-4 2-28 16,1 0 31-16,-1 0-13 0,-4 2 3 15,1-4-9-15,3 2-11 0,-3-2 14 0,3-1 0 16,1 3-2-16,-1-3-23 0,3 1 13 0,-3 1-1 16,3-3 4-16,1 2-17 0,0-6 14 15,0 7-21-15,3-1 16 0,0-2-8 16,0-4-8-16,0 7 15 0,0-4 6 0,3-1 7 0,-3 3-7 16,3-1-6-16,0-1 4 0,-2 1 14 15,2 2 3-15,-3-3-3 0,4 0 3 16,-4 2 3-16,0 0 0 0,-4-1 12 0,1 0-15 15,2 1 5-15,-5 0 8 0,2 3 0 0,-5-3-6 16,1 1 9-16,2 1-14 0,-1-1 16 16,-3 0-5-16,-4 2-13 0,4-2 0 0,0 1 0 15,2 3 23-15,1-5-3 0,-2 2-20 0,2 0 8 16,0-5 10-16,0 5-10 0,3 0-16 0,-2 1 13 16,3-4-2-16,1 3-3 0,-4 1 5 15,6-4-10-15,-3 2-6 0,3-1 19 0,-3 1-5 16,3-1-6-16,-4 1-12 0,4-2 25 15,-3-2 3-15,3 6-18 0,-3-3 12 16,-1 1-9-16,1 2 20 0,-5-2-16 0,2 5-2 16,-1-4 11-16,1 0-14 0,-5-1 6 0,1 2 7 15,-2-2 5-15,-4 1-25 0,0-1 12 0,1-1 6 16,-4-4-13-16,-3 5 5 0,-1-4 0 16,2-1 3-16,-2-3-6 0,0 0 8 0,-3 0-23 15,-4-2 23-15,5-3 16 0,-2 1-11 0,3-2-2 16,0-1 5-16,3 4-3 0,-1-5 0 15,4 1-10-15,1 0 23 0,0 3-10 0,3-3 0 16,4 0-1-16,0-1 14 0,-1 1-13 0,4 2-3 16,0-1 11-16,-2-1 7 0,1 0-3 15,2-1-4-15,2 4 10 0,1-2-26 0,-4 0 23 16,4 2-10-16,-2-3 20 0,-1 5-10 16,3-4-2-16,-1 3 2 0,-2-2-23 0,-1-2 21 15,0 3 7-15,0-2-23 0,-3-1-2 16,-1 2 15-16,-2-2-18 0,0-2 10 0,-1 0 6 15,-3 2-8-15,-4-6 2 0,0 2-2 0,3-3 12 16,-4 3 14-16,1-3 2 0,1 2-18 16,2-1-3-16,-2 2-4 0,9 1 2 0,-2-4 2 15,-1 6-2-15,8 1-13 0,-4-3 18 0,5 3-25 16,-1 0-6-16,6 2-2 0,0-1 12 0,3-1 8 16,4 3-20-16,-3-1 8 15,6-2 7-15,-3 4-13 0,6-3 8 0,-6 5-10 0,3-5 2 16,1 5 1-16,-4-3 22 0,2 3-18 15,-5-4 39-15,4 5-10 0,-2-2-3 16,-6 2 0-16,4-6-5 0,-1 3-5 0,-3 3 2 16,3-7 0-16,-3 7 6 0,0-8-21 0,0 8-3 15,-3-9 16-15,0 4-13 0,-1 1 0 0,1-2 26 16,-5 4-32-16,2-4-22 0,-4 3-33 16,0-1-34-16,-8-6-189 0,4 10-607 0,-2-2 126 15,-2-4 38-15,1 6 82 0</inkml:trace>
  <inkml:trace contextRef="#ctx0" brushRef="#br0" timeOffset="87302.61">28874 10818 317 0,'0'0'125'0,"0"-9"3"0,0 9-10 16,-4-3-16-16,4 3 11 0,-3-6-5 0,3 6-21 15,0-7-11-15,0 7 14 0,0 0 5 16,-3-7-21-16,3 7-2 0,0 0-6 0,0-5-4 15,0 5 7-15,0 0 82 0,0 0-34 0,3-5 9 16,-3 5-11-16,0 0-18 0,0 0 19 16,7-8-27-16,-3 8-17 0,-4 0-1 0,16-2-17 15,-2 0 3-15,3-1-1 0,7 0-5 0,4 3-15 16,9 0 12-16,4-1 6 16,4 0-41-16,20 0 23 0,0-3-3 0,3 4-12 0,4 0 4 15,3 0-7-15,4 0 3 0,4 0-1 0,17-1-5 16,-20 1 3-16,2-1-5 0,0-1-3 15,-3-1 11-15,3 2-13 0,-4 1 7 16,1 0-10-16,-1 0 13 0,1 0 5 0,-4 0-41 16,1 0 31-16,-8 0-8 0,0 0 5 0,-13 1 6 15,-11-1-14-15,-2 3 8 0,-8-3-12 16,0 0 4-16,-7 0-2 0,-1 0 18 0,-8 2-15 16,3-2 28-16,-3 0-29 0,-5 0 19 0,0 0 2 15,-2 0-8-15,-1 0 11 0,-3 0 7 16,5 0-25-16,-12 0-3 0,10 0-18 0,-10 0-5 15,5 1-10-15,-5-1-23 0,0 0 7 16,0 0-53-16,0 0-90 0,0 0-105 0,-13 8-558 0,6-2 93 16,-1-2 78-16</inkml:trace>
  <inkml:trace contextRef="#ctx0" brushRef="#br0" timeOffset="105989.74">24119 11830 670 0,'0'-4'236'0,"0"4"-16"0,3-10-115 15,0 9 25-15,-3 1 26 0,1-6-30 16,-1 6-39-16,3-3-3 0,-3 3-7 16,4-5 23-16,-4 5-28 0,0 0-16 0,0 0 5 15,3-5-27-15,-3 5-4 0,0 0-4 0,3-4-8 16,-3 4 2-16,0 0 39 0,0 0-54 0,0 0 6 15,0 0-6-15,0 0-3 0,0 0 8 16,4-3-7-16,-4 3 18 0,0 0-11 0,0 0 3 16,0 0-3-16,0 0-5 0,3-6 23 15,-3 6 16-15,7-3-42 0,-4-1 8 0,2 1-4 16,-2-2-4-16,3 2 6 0,-2-3 74 16,-1 3-13-16,3-2-10 0,-2 1 0 0,3 0-6 15,-6 1-9-15,5-3-8 0,-2 3 15 0,-1-2-15 16,-3 5-24-16,3-5 6 0,0 2-5 15,-3 3-3-15,4-3-20 0,-4 3 13 0,0 0-16 16,0 0 5-16,0 0-5 0,0 0-2 0,0 0-3 16,0 0 13-16,0 0 5 0,0 0 0 15,-14 11-10-15,11-7-3 0,3-4 0 0,-6 4-10 16,5 1 13-16,1-5-11 0,0 0-4 0,-4 4-6 16,4-4 11-16,-3 5-6 0,3-5 18 0,0 0-2 15,0 0 2-15,0 0 1 16,0 0 2-16,0 0-13 0,0 0 23 0,17 2-8 15,-17-2 16-15,0 0 0 0,0 0-23 0,0 0 12 16,0 0 6-16,11-4-8 0,-11 4 5 0,0 0 0 16,0 0-10-16,0 0-10 0,0 0 7 15,0 0-7-15,6 5 4 0,-6-5 11 0,-3 7 3 16,3-7-8-16,0 7 5 0,0-4 0 0,-3 4-16 16,3-1 11-16,0-6 5 0,0 11-5 15,0-5-25-15,0 1 4 0,0-3-7 0,3 3-1 16,-3 0-7-16,3-4 0 0,1 4-12 0,-2 0 14 15,0-4-9-15,-2 2 22 0,0-5 3 0,6 7 26 16,-3-4-9-16,-3-3 22 16,0 0 9-16,4 1 9 0,-4-1 2 0,0 0-19 15,0 0 9-15,0 0 7 0,0 0-2 0,0 0-3 16,0 0-12-16,17-4 12 0,-17 4 5 0,0 0-30 16,1-5 22-16,-1 5-12 0,0 0 13 15,0 0-19-15,3-4 6 0,-3 4-5 0,0 0-13 16,0 0-6-16,3-5 4 0,-3 5-11 0,0 0-8 15,0 0 13-15,0 0 1 0,0 0-24 16,0 0-3-16,0 0-2 0,0 0-15 0,0 0-8 16,0 0 8-16,0 0-21 0,0 0-25 0,0 0 2 15,-6 15 8-15,6-15 5 0,0 0-62 0,-1 8-2 16,1-8 0-16,-3 2-26 16,-1 0-132-16,4-2-326 0</inkml:trace>
  <inkml:trace contextRef="#ctx0" brushRef="#br0" timeOffset="108305.24">26540 12222 534 0,'-7'-4'215'0,"7"4"-30"0,0 0 17 0,-4-2-15 0,4 2-90 16,0 0-23-16,0 0 103 15,0 0-16-15,0 0-10 0,0 0-7 0,11-8-14 16,-1 8-20-16,4-2-5 0,-1-2-20 0,8 3 17 15,6-2-30-15,4 1 7 0,6-3 3 16,4 0-18-16,21-1 5 0,-1-1-10 0,10 0 0 16,-1 2-18-16,4 2 5 0,-2-4-5 0,3 3-16 15,-6-2 6-15,-1 1-8 0,-3 2 8 0,-4 0-13 16,-12-1-8-16,-9 3 0 0,-9-1-5 16,0 1 8-16,-7 0 5 0,-3-4-10 0,-4 5-13 15,0 0-29-15,-7 0-1 0,0 0 1 0,-3 2 4 16,-7-2-32-16,0 0-27 0,0 0-70 15,-21 15-56-15,-6-9-172 0,6 1-401 16,-5-1 71-16,-9 1 59 0</inkml:trace>
  <inkml:trace contextRef="#ctx0" brushRef="#br0" timeOffset="109247.4">26577 12240 504 0,'-4'7'181'0,"4"-7"1"0,-3 8-87 0,0-5-44 16,0 5 26-16,-2 2-3 0,-1-3 11 16,-1 3-14-16,-3 3-14 0,3-1 65 0,-3 3-6 15,0 0-22-15,3 1-1 0,-7 0 1 0,4 1-4 16,3 0-11-16,-3-4-20 0,3 1 5 16,0 3 5-16,1-4-36 0,1-1 24 15,-1 1-24-15,5-1 8 0,0-4-3 0,-4 6 8 16,5-4 26-16,0-2-36 0,-3 2 15 0,6-2 13 15,-3-1 3-15,3 1-16 0,0 1 10 16,1-3 11-16,3 0-36 0,-3 0 23 0,6 0-13 16,0-4 0-16,1 7 0 0,2-7-10 0,5 4 2 15,-2-5 8-15,5 5-18 0,0-5-10 16,-1 1 5-16,7 3 0 0,1-2-2 0,2-2-3 16,1 3-13-16,0-2 3 0,10 2-6 0,0 0 8 15,0-2 6-15,3 2 9 0,17 0-22 16,-2 1-3-16,-1-3 13 0,-5 5-6 15,-9-6-12-15,-4 4 8 0,4-3-3 0,-3 1 7 16,0-2-1-16,-3 3 1 0,-4-2-2 0,-3-2 18 16,0 0-30-16,-1 4 22 0,-3-4 6 0,-5-3-21 15,-1 6 25-15,-5-3-2 0,0 2-5 16,-1-4 3-16,-2 2-85 0,-2 0 18 0,2 0-16 16,-3 0 37-16,-2 2-9 0,1-2 16 15,-9 0-7-15,11-2 17 0,-11 2 0 0,14 0 31 16,-14 0-38-16,10-3 84 0,-10 3-18 0,6-1-2 15,-6 1-18-15,7-3 5 0,0-1-6 16,-3 0 4-16,-1-2-1 0,2 2 5 0,-3-3-10 16,6-1-17-16,-2-2 4 0,0-2 18 0,1-4-92 15,0 4 16-15,4-8-8 0,-1 1 28 0,0 0-29 16,1-4 22-16,1 3-9 16,-1-5 6-16,3 0 18 0,-4 1-1 0,4 2-4 15,-1-2-6-15,-3 4 11 0,1-3-8 0,-4 6 15 16,3-3-2-16,-4 1 0 0,2 6 7 0,-1-1 1 15,-1-2-6-15,-1 5 8 0,0 2 5 16,-1 0-5-16,0 0 0 0,-1-1-13 0,0 1 13 16,-3 4 5-16,4-1 3 0,-1-1-5 0,-3 4-14 15,3-2 9-15,-3 5 2 0,3-10 2 0,-3 8 11 16,0 2-21-16,1-6 14 0,2 0-1 16,-3 6-5-16,0 0 10 0,4-9-10 15,-4 9 15-15,0-2-25 0,0 2 5 0,5-7-3 0,-5 7-2 16,0 0 13-16,1-4 4 0,-1 4-14 15,0 0 14-15,0-7-9 0,0 7-3 16,0 0 15-16,-1-7-5 0,1 7 0 0,-5-8 3 16,-2 6-16-16,3-3 11 0,-6-3-3 0,-4 1 7 15,-2 2-25-15,-12-4-2 0,-6-4-6 0,-21 4-15 16,-3-2-33-16,-7-2-59 0,-6 3-39 16,-22-5-199-16,19 11-427 0,-2-2 73 0,8-2 62 15</inkml:trace>
  <inkml:trace contextRef="#ctx0" brushRef="#br0" timeOffset="110678.59">29524 12602 506 0,'0'0'187'0,"5"-2"23"16,-5 2-33-16,0 0-8 0,0 0-13 0,0 0-13 15,0 0-12-15,0 0 15 0,0 0-11 0,0 0 3 16,0 0-2-16,0 0 20 16,0 0-30-16,0 0-21 0,0 0 5 0,0 0-16 15,-9-9-14-15,9 9-9 0,-11-4-7 0,2 0-5 16,-1 2 5-16,-6-3-23 0,-7 2 0 0,-11-4 5 16,-6 0-7-16,-18-1-21 0,1-2-3 15,-9 2-2-15,0-2 0 0,-19-4-1 0,-4-2-17 16,-3 6 5-16,2-2 21 0,-5-1-19 0,3 2-2 15,23 3 3-15,-2-1-8 0,2 2 17 16,4 0-19-16,7 3 14 0,11 0-4 0,6 2 10 16,6-2-8-16,-3 3-13 0,6 0 3 15,3-1-5-15,-2 1 12 0,7 0-9 0,4 1-1 16,-1-3 0-16,5 3 6 0,1 0-8 0,2 0 12 16,-1-2-9-16,4 2 1 0,0 0-1 15,10 0 2-15,-18 0 2 0,9 0 3 0,9 0-8 16,-14 0 13-16,14 0 3 0,-10 0 0 15,10 0-16-15,-10 0 18 0,10 0 13 0,-11 0-2 16,11 0-6-16,0 0-15 0,-10-1 3 0,10 1-1 16,0 0 9-16,0 0 9 0,0 0-25 15,-10 0 0-15,10 0 0 0,0 0-18 0,0 0 25 16,0 0-17-16,0 0 2 0,0 0 5 0,0 0 1 16,0 0 2-16,0 0-3 0,0 0 5 15,0 0-9-15,0 0-27 0,0 0 19 16,0 0-31-16,0 0-31 0,0 0-62 0,0 0-27 15,34 1-47-15,-29-5-66 0,-5 4-532 0,8 3 114 16,-8-3 47-16</inkml:trace>
  <inkml:trace contextRef="#ctx0" brushRef="#br0" timeOffset="111146.25">27947 12308 596 0,'-16'6'217'0,"6"-4"-27"0,-4 3-29 0,3-3-15 0,-6 2-3 0,1 2-17 0,-2 2 4 15,1-3-30-15,-3 0-15 0,2 2-3 16,2-1-11-16,-2-2 1 0,2 4-6 0,-2-3-22 15,3-2 17-15,2 3-22 0,0-5 7 0,5 4 13 16,-3-1-5-16,0-3-21 0,7 4 18 16,-4-3-5-16,2-2 0 0,6 0 3 15,-5 4-1-15,5-4-22 0,0 0 25 0,0 0-5 16,0 0-25-16,0 0 9 0,0 0 4 0,0 0-9 16,0 0-7-16,23-3-5 0,-23 3 5 15,13 3-5-15,-7 0-6 0,2-2-1 0,-1-1-4 16,-1 5 16-16,4 0-5 0,-2 2-5 0,0-3-8 15,-3 2 10-15,2 3-8 0,0 3-2 16,0-1 3-16,1-2 10 0,-3 7-3 0,2-7-8 16,-3 4-2-16,2-2 0 0,-5-3 16 0,5 6-14 15,-2-4 1-15,-1-2 15 0,0 2-13 16,3-2 3-16,-5-1-16 0,0-3-2 0,2 3-13 16,3 0-3-16,-5-2-43 0,5 0-92 0,-6-5-80 15,10 7-581-15,-2-3 90 0,-2-1 64 16</inkml:trace>
  <inkml:trace contextRef="#ctx0" brushRef="#br0" timeOffset="114548.97">24779 12209 230 0,'0'0'69'15,"-11"-1"21"-15,5-2-34 0,2-1 31 16,4 4-5-16,-10-1 18 0,3-2-108 0,7 3 11 15,-7-4-3-15,7 4 12 0,-7-2-4 0,7 2 7 16,-6-1-12-16,6 1-1 0,0 0 9 16,-5-4-4-16,5 4 16 0,0 0-12 0,0 0 9 15,0 0 90-15,0 0-15 0,0 0 2 0,0 0 6 16,0 0 4-16,0 0-40 0,0 0 20 16,0 0 18-16,0 0-23 0,0 0-1 15,0 0 4-15,15 12-6 0,-8-10-28 0,3-1 19 16,-3 0 14-16,3 3-130 0,4-4 54 0,0 2 17 15,-1-2-22-15,1 1 22 0,5 1-4 16,-4 1 2-16,6-2-15 0,-1 0-6 0,1-1 6 16,3 2 5-16,0 1 7 0,6-2 75 0,-3 2-3 15,4-2-20-15,-1 0-16 0,1 3 5 16,6-2-12-16,2-2-3 0,-1 3 3 0,2 2-11 16,2-5-7-16,-1 6 5 0,-1-5-16 0,5 2 11 15,-4 2-13-15,1-3 15 0,1 4-7 16,-5-4-16-16,4-2 26 0,-2 6-18 0,-2-3 12 15,-1-2-9-15,-3 4-6 0,1-3 1 0,2 1 12 16,-5 1-8-16,1-3-7 0,-2 4 0 16,0-1 2-16,0-3-5 0,0 3 13 15,2-1-10-15,-5-2-3 0,3 5 1 0,-2-5-6 16,-3 4 5-16,-3-3-13 0,1 0 27 0,0-1-4 16,0 0-2-16,-4 3-21 0,4-2 19 15,-3-1-3-15,0 4-1 0,-1-3 9 0,1-2-16 16,0 5-8-16,-1-3 14 0,2 1 7 0,-3-2-8 15,-2 3 8-15,4-2 0 0,-8-2-29 16,4 3 22-16,-4 0-6 0,2-2 5 0,-5 0 3 16,0-1 2-16,1 0-2 0,-2 0 25 15,-2 2-15-15,-7-2-2 0,17-2-8 0,-17 2-54 16,10 2-5-16,-6 1-8 0,-4-3 21 16,0 0 12-16,14 1-10 0,-14-1 11 0,7 1 5 15,-7-1 9-15,0 0-12 0,9 2 3 0,-9-2 7 16,0 0-38-16,0 0-74 0,0 0-87 15,0 0-93-15,0 0-501 0,0 0 46 0,0 0 107 16</inkml:trace>
  <inkml:trace contextRef="#ctx0" brushRef="#br0" timeOffset="115429.77">25141 12011 834 0,'0'0'289'0,"0"0"-12"0,0 0-62 0,7-3 2 0,-7 3-30 0,0 0-36 0,0 0 3 16,0 0-14-16,0 0-22 0,0 0-5 15,0 0-21-15,0 0-10 0,0 0-3 0,0 0-2 16,0 0-16-16,0 0 9 0,0 0-29 16,-17 14 2-16,13-11 21 0,-5-2-33 15,1 6 10-15,-5-6-8 0,3 6-10 0,-4-2 18 16,0 0-15-16,0 2-1 0,-2-4-2 0,1 2 8 15,2 0-8-15,-1 0-18 0,1 0 13 16,-1-2-21-16,4 4 19 0,0-5-6 0,-1 5-13 16,1-2 19-16,3-2-16 0,0 0-8 0,0 2 0 15,2-3 11-15,-3 1-13 0,4-1 2 0,-2 1 8 16,6-3 10-16,-8 7-22 0,8-7 14 16,-6 0 16-16,6 0-3 0,-4 3-9 15,4-3 11-15,0 0-9 0,0 0 2 0,-3 5 11 0,3-5-13 16,0 0 12-16,0 0-10 0,0 0-2 15,0 0 0-15,0 0 2 0,0 7-8 16,0-7-4-16,0 0 12 0,3 4-5 0,-3-4 0 16,4 6 3-16,-1 0-11 0,0-4 19 0,1 5-3 15,0 0-34-15,-1-3 13 0,0 3 19 16,1 3-16-16,-1-3 7 0,3 1 1 0,-2 1-3 16,0-1-8-16,3 0 11 0,-1-1 2 0,-2 1-8 15,4-3 16-15,-2 2-11 0,-3 0-2 16,1-2 6-16,2-2-14 0,-2 4 16 0,2-6-3 15,-3 5-10-15,2-2 12 0,-2 1 14 16,-3-5-26-16,6 3-70 0,-6-3 24 0,4 6 13 16,-4-6 25-16,6 1-10 0,-6-1-10 15,4 2-1-15,-4-2 9 0,0 0 9 0,0 0-4 16,7 4 5-16,-7-4 12 0,0 0-12 0,0 0 17 16,0 0 9-16,0 0-32 0,7 1-7 15,-7-1 5-15,0 0-28 0,0 0-3 0,0 0-33 16,0 0-54-16,0 0-69 0,3 3 11 0,-3-3-50 15,0 0-7-15,0 0-466 0,4 1 26 16,-4-1 72-16</inkml:trace>
  <inkml:trace contextRef="#ctx0" brushRef="#br0" timeOffset="115554.96">25100 12311 716 0,'0'0'215'0,"0"0"-43"0,0 0-103 0,0 0-87 16,0 0-166-16,-6-3-456 0</inkml:trace>
  <inkml:trace contextRef="#ctx0" brushRef="#br0" timeOffset="117099.4">24840 12196 639 0,'0'0'251'0,"0"0"-8"0,0 0-107 0,0 0 2 16,0 0 13-16,0 0-15 0,0 0-8 0,0 0-8 15,0 0-10-15,0 0-15 0,11-5-31 16,-11 5 18-16,0 0 0 0,0 0-8 0,0 0-2 16,3-5-21-16,-3 5 5 0,0 0-17 0,3-3 9 15,-3 3 4-15,0 0-4 16,4-7-4-16,-4 7-26 0,3-3 20 0,-3 3-18 16,7-7 3-16,-7 7-7 0,4-7 9 0,2 6-12 15,-3-6 15-15,1 3-15 0,2-2 5 16,-2-1 5-16,4 0-13 0,-2 1-20 0,1-1 26 15,1-1 7-15,-2-1-18 0,1 1 2 0,2-1-9 16,-2 0 86-16,1-1-7 0,-2 1-13 16,-2-2-3-16,5 3-12 0,-2 1-8 0,-2-3 8 15,1 2-8-15,1 0 0 0,-1-1-6 0,-2-1 4 16,3 1-6-16,-3 1-2 0,-1-1 5 16,3 0-16-16,-5-1 6 0,2 0 2 15,3 0-20-15,-5 2 7 0,2 1 11 0,1-3-11 16,-1 0-7-16,-1 0 7 0,-1-2 3 0,0 4-5 15,-1-3-3-15,0 1-13 0,0-4 14 16,0 6 9-16,0-3-5 0,0-2-7 0,0 5-3 16,-2-2-2-16,2 0 4 0,-5 0-1 0,5 0-1 15,-4 0 2-15,1 2-12 0,-1-2 15 16,1 0-12-16,0 2-1 0,-1-1-4 0,-2 0 22 16,2 1-12-16,-3-1-9 0,3 0 9 0,-2 2 2 15,-1-2-7-15,1 0 4 0,-2-1-12 16,1 0 12-16,1 2 6 0,-4 1-16 0,-1-3 16 15,4 2-8-15,-3-2 5 0,-1 0 0 0,1 2 8 16,-3-1-13-16,4 0-10 0,-6 1 18 0,4 0-13 16,-2 0 2-16,0 1 0 15,-1-1 1-15,4 1-1 0,-5 2 3 0,2 0 0 16,-1-2-7-16,0 4 4 0,1-2 0 0,-1 1 1 16,-2 0 4-16,1 1-7 0,-1-1 5 15,2 1 0-15,0 1-7 0,-3-3 7 0,4 5-3 16,-5-1 6-16,2-1-14 0,-5 1 17 0,6 1-4 15,-1-3-2-15,-5 3 0 0,4-1 3 16,-3 1-8-16,-4 1-1 0,4-1-14 0,-1 0 17 16,0 3 14-16,1-3-9 0,-1 0-4 15,-3 1 20-15,6-1-16 0,-5 2-2 0,1-2 0 16,-1 1-13-16,2-1 8 0,-1 0 8 16,0 4-8-16,0-3 5 0,-1 1 5 0,1-2-5 15,0 1 0-15,0 1-5 0,0 2 12 0,-1-3-4 16,3 1 15-16,-4 1-21 0,3-2-7 15,-3 0 7-15,4 2 19 0,2-3-16 0,-3 4-8 16,2-1 13-16,1-3 0 0,-3 0-7 0,4 3-6 16,-3 0 18-16,0-2-2 0,5 0-8 15,-1 1-3-15,-2-2 3 0,-2 0 6 0,6 0-12 16,-6 0 4-16,6 0 22 0,-3 3-27 0,3-3-1 16,-3 0 16-16,1 0-13 0,1 0-3 15,2-3 18-15,-4 3-10 0,6 0 10 0,-3 0-17 16,1 0-1-16,0 0 5 0,-1 0-9 15,0 0 14-15,0-2-2 0,-2 2 3 0,1-2-8 16,-1-1 5-16,2 1 0 0,-6 1-13 16,5 1 8-16,-4-3 7 0,1-1 1 0,-3 3-1 15,-2-2 1-15,2-1-3 0,-3 4 10 0,-3-7-7 16,-1 4 2-16,1 0-3 0,1-1-4 16,1 0-1-16,-2 0-7 0,-1 0 15 0,1-2-12 15,0-1 4-15,2 4-5 0,2-2 13 0,-1 1 3 16,-3-3-13-16,5 1 18 0,-1-1-16 15,1 2 11-15,0-1-3 0,0-1 0 0,0-1-13 16,1 1 11-16,0 2 0 0,4-3-6 16,-3 3 21-16,6-4-5 0,-4 5-21 0,-2-4-2 15,3 1 18-15,0-1-14 0,0 2 1 16,0-2 16-16,3 1-6 0,-3 2-5 0,1-4 2 16,1 3-15-16,2-2 8 0,-4 1 10 0,6-1-20 15,-6 4 15-15,4-4 3 0,-1 2-11 16,0-1 13-16,1-2-2 0,2 6-16 0,-2-2 10 15,-2-3 13-15,-1 4-10 0,2-2-12 0,-3-1 19 16,3 6-4-16,1-5 5 0,-2 5-14 16,-1-3-4-16,2-2 18 0,4 5-8 15,0-5 10-15,-1 6-5 0,1-1-18 0,0-2 8 0,4 0 10 16,6 3-10-16,-14-1 3 0,10 1 9 16,4 0-14-16,-10-3-9 0,10 3 22 15,-7-4-17-15,7 4 6 0,-4-3 0 0,4 3-10 16,0 0 10-16,0 0-16 0,-6-1 19 0,6 1-14 15,0 0 16-15,0 0-25 0,0 0-1 16,0 0-5-16,0 0-17 0,0 0-29 0,0 0-36 16,0 0-45-16,0 0-65 0,0 0-146 0,31 1-483 15,-22 0 99-15,2-2 70 0,-1 1 89 16</inkml:trace>
  <inkml:trace contextRef="#ctx0" brushRef="#br0" timeOffset="117601.49">22492 10976 770 0,'3'-7'302'0,"-3"7"-26"0,0 0-35 0,0 0-16 0,0 0-20 0,0 0-26 0,-23 6-17 15,12-1-1-15,-2-1-36 0,-2 5-4 0,-4-1-6 16,-2 5-28-16,0-3 5 0,-6 2-13 0,0 0 1 15,-4 1-4-15,0 2-9 0,-3-2-18 16,3-1-16-16,-4 1 0 0,5-1-5 16,3-2-12-16,3-2 2 0,0-1-3 0,6 0 0 15,-1 1-4-15,1-5-1 0,5 3 18 16,2-5-13-16,-2 4-5 0,6-4 8 0,0-1-20 16,7 0-1-16,0 0 6 0,-11-6-6 0,11 6 6 15,0-4-3-15,0 4 0 0,11-7-10 0,-7 1 4 16,5 4 17-16,1 0-4 0,1-2-22 15,-1 1 23-15,3 2-13 0,-5 1 17 0,2-3-19 16,0 6 9-16,4 0 14 0,-4-2 2 0,0 5-6 16,1 1-4-16,-1-2 5 0,-3 7 23 15,4 0-31-15,-5 0 2 0,1 1 9 16,-1 2-21-16,-2 2 15 0,3-2 0 0,-3 1 6 16,-1-3-9-16,0 2 11 0,0 1-20 0,-2-5 17 15,2 3 0-15,-3-5-7 0,3 1-3 16,0 3 5-16,-3-2-2 0,5-3-26 0,-5-1 28 15,3 1 3-15,0-2-13 0,-3-2 0 0,3 3 0 16,-2-4 5-16,-1 4-5 0,0-7-10 0,3 7-21 16,-3-7-28-16,3 5-22 0,1-2-63 15,-4-3-130-15,14 0-624 0,-8 0 125 0,1 0 51 16,-7 0 97-16</inkml:trace>
  <inkml:trace contextRef="#ctx0" brushRef="#br0" timeOffset="117758.22">22318 11376 716 0,'3'-7'241'0,"-3"7"-24"0,3-3-25 0,-3 3-15 0,1-7-41 0,-1 7-44 16,0 0-74-16,3-2-67 0,-3 2-20 0,0-6-131 15,0 6-483-15,0 0 53 0</inkml:trace>
  <inkml:trace contextRef="#ctx0" brushRef="#br0" timeOffset="118637.17">22279 11408 685 0,'0'0'223'0,"0"0"-21"0,0 0-20 16,0 0 5-16,0 0-3 0,0 0-35 16,0 0-11-16,0 0 82 0,0 0-36 15,0 0-25-15,0 0 10 0,0 0-23 0,-10-7-21 16,10 7-7-16,-6-3-13 0,6 3-15 0,-7-5 2 15,4 2-18-15,-1-3 3 0,0 4-8 16,-2-4-23-16,-1 3 5 0,0-2 0 0,-3-4 1 16,0 5 1-16,3-4-9 0,-4-3-11 0,1 1-20 15,-3 0 30-15,2-5-22 0,1 5 5 0,0-6 2 16,-1-2-10-16,1 1-13 0,1-4 18 16,1 2-13-16,4-5 5 0,1-1-10 0,0 0 13 15,6 0-10-15,-3-3 2 0,3-1-7 16,-2 3 7-16,6-9-7 0,0 3 2 15,-1-1-5-15,4-1 5 0,1-7 5 0,-1 3-10 16,0 5 3-16,-2-1 2 0,2 2 3 0,-4 0-19 16,1-2 19-16,1 1-3 0,-2 1-5 15,0 0-5-15,-2 0 20 0,2 4-17 0,-5-4 4 16,6 0-12-16,-4 6 20 0,-2-2-7 0,2-1-6 16,-3 1 14-16,0 1-14 0,0-3 6 15,0 5-11-15,0-2 16 0,-3-3-8 0,3 4 5 16,-4-1 13-16,4-1-13 0,-4 1 5 0,1-1-8 15,2 2-2-15,-2-3 16 0,0 2-11 16,3 2-8-16,-3 0 1 0,2 0 12 0,-2 0 0 16,3 2-20-16,-3 3 10 0,3 0-10 0,0 0 7 15,0-1 1-15,0 0-3 0,0 3-6 16,0 1 16-16,0 0-12 0,0 1 12 16,0 1 3-16,0 0-11 0,0 5 13 0,0-5-15 15,0 5 8-15,0-5 10 0,-3 5-11 0,3-1-7 16,-3 1 20-16,3 3-10 0,-1-1 3 15,-3 0 7-15,4 2-17 0,0-2 2 0,-3 1-8 16,0 4 3-16,2-4 8 0,-2 4-1 0,0-4-2 16,-1 5 21-16,-2-3-32 15,-2 4 9-15,-1-5-1 0,2 5-4 0,0-2 4 0,-1-1-2 16,-1 1-5-16,2 1 0 0,-3-3 22 16,3 4-9-16,0 0-11 0,0-4 21 15,0 4-5-15,7 1-16 0,-13-3 11 0,6-1-11 16,7 4 21-16,-10-3-21 0,10 3 8 0,-8-2-5 15,8 2 15-15,-6-5-5 0,6 5-5 16,-7-1-7-16,7 1 7 0,0 0-8 0,-6-3 23 16,6 3-25-16,0 0 10 0,0 0-8 0,-4-4-28 15,4 4-27-15,0 0-14 0,0 0-3 0,0 0 4 16,0 0-68-16,0 0-48 0,0 0-71 16,-3 14-170-16,-1-11-394 0,4-3 75 15,-4 6 91-15,1-4 62 0</inkml:trace>
  <inkml:trace contextRef="#ctx0" brushRef="#br0" timeOffset="119232.74">22236 9201 629 0,'0'0'187'0,"0"0"-10"0,0 0-39 15,0 0-36-15,0 0 24 0,0 0-9 0,-22 7-14 16,12-3-8-16,-3 3-6 0,-4 0-10 0,-4 2-4 16,-2-1 9-16,2 2-43 0,-3 2 15 15,3-3 1-15,-5 0 9 0,2 1-27 0,-1-3 4 16,1 1-17-16,-3 2-3 0,4-2 0 16,1 1 8-16,-1-1-8 0,2-2 2 15,4-4 1-15,3 5-11 0,1-3 24 0,0 2-19 16,2-6 16-16,4 6-8 0,-3-4 74 0,6-2-12 15,-3 5-23-15,1-3 20 0,6-2-16 16,-10 3-20-16,10-3-2 0,-4 5 2 0,4-5-12 16,0 0-3-16,4 8-1 0,-4-8-12 0,6 4 6 15,-2 1 9-15,2 2-18 0,1-3 11 0,-3 3-18 16,2 3 10-16,-2-2 0 0,3 6-10 16,-1-4 5-16,-1 4 2 0,-2-2-15 0,3 4 3 15,-2 0 7-15,-1-1-15 0,3 1 16 16,-5 1-16-16,6-3 15 0,-4 1-5 0,-2 0-17 15,2 0 22-15,0-1-23 0,0-3 11 16,-2 3-1-16,2-3 9 0,0-1-11 0,0 0-5 16,-3 2 7-16,3-3-10 0,-2-1-15 15,-1-2-33-15,4 0-46 0,-1 3-77 0,-10-1-190 16,11-1-481-16,2-3 123 0,-5-1 26 0,-1-3 99 16</inkml:trace>
  <inkml:trace contextRef="#ctx0" brushRef="#br0" timeOffset="137422.13">21268 10115 706 0,'0'0'264'0,"0"0"-83"0,-7-4 55 15,7 4-8-15,0 0-95 0,0 0 59 0,-3-4 25 16,3 4-40-16,0 0-6 0,0 0-25 0,17-6-10 16,-4 5-16-16,5 1-17 0,1-3-14 0,9-1 1 15,6 4-11-15,8 0-10 0,23 0-35 16,0 0-22-16,3 4-40 0,8-1-46 0,2 0-103 15,-3 1-81-15,3 0-582 0,-5 3 103 0,1-3 38 16</inkml:trace>
  <inkml:trace contextRef="#ctx0" brushRef="#br0" timeOffset="137711.23">22626 10151 847 0,'0'0'304'0,"0"0"-17"0,0 0-44 15,0 0-18-15,3-7-12 0,-3 7-21 16,9-1-18-16,-5-2-20 0,7-1-11 0,-1 2-28 16,6 1-23-16,5 1-28 0,7-1-36 15,6 2-40-15,7-1-109 0,7 0-63 0,16-5-57 16,1 13-542-16,3-3 51 0,2-2 64 0</inkml:trace>
  <inkml:trace contextRef="#ctx0" brushRef="#br0" timeOffset="138119.93">24020 10350 670 0,'0'0'282'0,"0"0"-75"0,0 0 5 15,0 0 44-15,0 0-15 0,0 0-44 16,34-7-13-16,-16 7-7 0,8-2-28 0,9 2-27 16,6-1-14-16,24 2-18 0,0 1-24 0,6-2-22 15,3 4-37-15,-4-2-66 0,1 0-56 0,2 5-54 16,-18-2-148-16,16-2-477 0,-6-1 80 16,-3-1 92-16</inkml:trace>
  <inkml:trace contextRef="#ctx0" brushRef="#br0" timeOffset="138319.21">25411 10434 926 0,'21'-1'269'0,"-1"0"-16"16,4 0-27-16,0 1-17 0,3 1-17 16,4 0-30-16,5 4-50 0,3 0-66 0,16 3-97 15,6 9-750-15,1-9 128 0,3 6 48 0</inkml:trace>
  <inkml:trace contextRef="#ctx0" brushRef="#br0" timeOffset="141392.92">25429 11155 281 0,'0'0'133'0,"0"0"-20"0,0-7-47 16,0 7 24-16,0 0 28 0,0-7-42 15,0 7 96-15,0 0-24 0,3-8-4 16,-3 8-16-16,0-2 13 0,0 2-8 0,3-5-23 16,-3 5-5-16,0-8-8 0,0 8 3 0,4-4 5 15,-4 4 7-15,3-7-35 0,0 1-3 16,-3 6-25-16,3-4 15 0,-3 4-13 0,1-6 18 15,2 1-33-15,-3 5 33 0,0 0-7 0,0-10-3 16,0 10 15-16,0-3-5 0,0 3-23 16,0 0 3-16,0-5-6 0,0 5-7 15,0 0 10-15,0-7-26 0,0 7 19 0,0 0-14 16,0 0-4-16,-4-3-1 0,4 3-9 0,0 0 7 16,-9-1-16-16,9 1 14 0,0 0-14 15,0 0 13-15,0 0-2 0,-18 7-10 0,15-5 10 16,3-2-6-16,-7 6-4 0,4-2-3 0,0 1-13 15,-1-3 23-15,1 5 1 0,3-4 1 16,-4 5-9-16,0-1-6 0,1 1-12 0,0-1 15 16,2 2 8-16,-2 2-37 0,0-3 29 0,0 2 16 15,3 2-24-15,-2-2 6 0,2 0 9 16,0 3-20-16,-2-1 16 0,4 0 2 0,-2 1 3 16,2-5-11-16,-2 7 8 0,6 0-12 15,-3-3 22-15,-2 3-10 0,2-1 3 0,4 0-16 0,-3 1 11 16,2 0-6-16,-2 0 1 15,4-2 9-15,-6 2-12 0,5 2 5 0,-3 0 10 16,2-2-17-16,-3-2-1 0,-2 0 16 0,2 4-21 16,0-3 23-16,-3 2-7 0,0-1-8 15,0 0 10-15,-3 0-15 0,3 2 4 0,-3-2 12 16,-1-1-1-16,1 0-3 0,0 0 1 0,-1-5-8 16,-3 4 12-16,5-2 4 0,-6-1-11 0,4-2 17 15,-2 2-11-15,-2 0 1 0,2-5-4 16,-1 5-8-16,2-3 12 0,-3 1-2 0,3-3-12 15,-1-2 9-15,-1 5 1 0,4-4-3 0,-4 1 5 16,4-5 8-16,-2 7-5 16,5-7 7-16,-6 3-5 0,3 1 3 0,3-4-18 15,0 0 18-15,-7 3-11 0,7-3 6 0,0 0 2 16,0 0-38-16,0 0-10 0,0 0-39 16,0 0-31-16,0 0-25 0,0 0-56 0,10-17-129 15,-3 17-519-15,4-8 115 0,-1 4 8 0</inkml:trace>
  <inkml:trace contextRef="#ctx0" brushRef="#br0" timeOffset="142145.74">26153 11086 614 0,'-3'-4'187'0,"3"4"2"0,0 0-7 0,0 0-8 16,0 0-23-16,-4-6-13 0,4 6-18 0,0 0-20 16,0 0 0-16,-6 0-13 0,6 0-2 15,0 0-29-15,0 0 10 0,-15 0-19 0,15 0 14 16,-10 6-7-16,4-5-11 0,-1 2 8 0,0 2-12 15,0-3-6-15,3 3-5 0,-5 2 11 0,1-4-11 16,1 4-13-16,-2-3-5 0,2 3-4 16,1 0 1-16,-2 3 14 0,1-2-14 0,1-1 6 15,2 3-8-15,-4-2 11 0,2 2-9 16,1 1 1-16,0 0-3 0,0-1 5 16,0 2 8-16,1-1-10 0,1-1 2 0,2 3-5 15,-2-1 8-15,3-2-8 0,0 4 11 0,0-3-14 16,0 1 6-16,3-1 0 0,-2 3-6 0,2-4 13 15,1 5 8-15,2-2-12 0,-2-1 7 16,1-1-16-16,-3 5 19 0,4-7-19 0,-2 5 3 16,3-3 0-16,0 5 8 0,-1-5-3 0,-2 3 8 15,2 0-12-15,-1-2 17 0,1 1 2 16,-3-1-22-16,-2 1 15 0,2-1 2 0,0 3-2 16,0-1-3-16,-3-1-17 0,0 0 12 0,0-1-5 15,0 1-5-15,-3-1-7 0,3 3 35 16,-3-5-8-16,3 5-17 0,-3-5 15 15,-1 3-3-15,-2-1 3 0,5-4-21 0,-6 6 16 16,4-3 0-16,-4-1-3 0,4 1-7 0,-1 0 17 16,-2-3-4-16,1 2-1 0,-1-3-18 15,2 1 1-15,-2 2 12 0,3-3-2 0,-1 1 7 16,-3-2-10-16,4-2 8 0,-1 3-16 0,1-4 14 16,3 2-4-16,0-5 1 0,-4 7 5 15,1-4-3-15,3-3-15 0,0 0-18 16,0 0-41-16,0 0-26 0,0 0-89 0,0 0-179 0,0 0-487 15,13-18 108-15,-2 8 51 0</inkml:trace>
  <inkml:trace contextRef="#ctx0" brushRef="#br0" timeOffset="142907.32">26953 11043 573 0,'0'0'223'0,"-3"-2"-26"0,3 2-23 16,-4-5-16-16,4 5-12 0,0 0-15 0,-7-3-11 15,7 3-2-15,-10-2-8 0,10 2-20 0,-10-5-14 16,10 5 17-16,-13 5-1 0,13-5-31 16,-15 2 6-16,5 1-3 0,2 2-34 0,-4 1 11 15,2-2-13-15,0 4 11 0,-1 1-3 0,-2-1 2 16,6 6-7-16,-4-3-3 0,1 2 13 16,3-1-23-16,-3 1 2 0,3-1 8 15,0 5-4-15,1-2-9 0,-2 0-7 0,5 2 9 16,1-1-4-16,0 0-3 0,-1 1-12 0,0 0 7 0,3-1 13 15,0-2-18-15,0 5 3 16,0-5 9-16,0 3-14 0,3 2 7 0,2-5 5 16,-4 6-10-16,0-3 3 0,2-1 7 0,1 2-15 15,-1-2 0-15,-2 1 17 0,2 1-9 0,0-1-8 16,0 0 13-16,1-1 2 0,-4 1 5 16,3-2-7-16,-3 3-6 0,0-3 24 0,0 0-39 15,0-3 29-15,0 5 4 0,-3-2-12 0,3 0-1 16,-3-2 11-16,-1 2-10 0,-2 0 10 15,-2-2 2-15,3 2-9 0,-6-2-16 16,4-2 17-16,-1-2-1 0,-2 3-1 0,2-2-13 16,-4-2 21-16,2-1-20 0,3-2 7 15,-3 2 18-15,2 0 2 0,-1-4-17 0,5 1 13 16,-3 0 2-16,0 0 0 0,2-1-8 0,0-3-7 16,5 0 4-16,0 0-19 0,0 0-29 0,0 0-20 15,0 0-11-15,0 0-102 0,0 0-66 16,10-17-336-16,4 9-241 0,1 0 137 0,4-3 50 15</inkml:trace>
  <inkml:trace contextRef="#ctx0" brushRef="#br0" timeOffset="143474.51">27729 11065 824 0,'-1'-7'235'0,"1"7"-10"0,-3-7 3 16,3 7-46-16,-3-8-8 0,3 8-23 15,-3-4-25-15,3 4-1 0,-1-6-12 0,1 6-24 16,0 0-2-16,0 0-2 0,-13 1-19 0,13-1 6 16,-14 9-6-16,7-1-9 0,-3-2-14 15,0 3 1-15,0 1-14 0,0 0-1 0,-1 2 1 16,4 1-12-16,-1 1 0 0,-1 1 8 0,2-4-3 15,-3 6-13-15,4-3 16 0,2 2-19 16,-3 0-2-16,0 0-2 0,4-2 5 16,0 3-3-16,2-2 15 0,-2 2-32 0,0-4 1 15,3-1 27-15,0 3-24 0,0-4 26 0,0 3 2 16,3 0-9-16,0-3 6 0,-2 3-1 16,2-3-8-16,3 4 12 0,-3-4-7 0,1 5 2 15,4-2 1-15,-5-3-11 0,4 3 5 0,-1-2 8 16,1 1-8-16,0-1 16 0,-3-2-16 15,2 2-10-15,-2 1 25 0,-1-1-30 0,0-2 21 16,1 3-6-16,-4-1 3 0,4 1 12 0,-8-1-12 16,-3 2 5-16,-3-2-3 0,-4 5 1 15,-9 0-9-15,-5-1 4 0,-17 8-27 0,-5-6-35 16,-2-2-46-16,-6-7-136 0,-4 8-653 16,1-2 103-16,-1-5 64 0,1-2 104 0</inkml:trace>
  <inkml:trace contextRef="#ctx0" brushRef="#br0" timeOffset="144981.66">21736 10093 527 0,'0'0'189'0,"0"0"-4"15,0 0-14-15,0 0-12 0,0 0-19 0,0 0 9 16,0 0-21-16,28 4-13 0,-15-2 5 0,1 0-25 16,3 3-3-16,4-3 11 15,3 6-21-15,3-2 2 0,8 0-25 0,2 2 5 16,10 7 0-16,-2-7-13 0,6 5 0 0,-3-1-7 16,4 4-1-16,-2-3-9 0,2 2-1 0,0 0-5 15,-2 0-13-15,5 3 16 0,0-1-16 16,0-3 1-16,3-2 12 0,1 5-5 0,1-2-5 15,2-1 0-15,-1-3-5 0,1 3-1 0,-1-3 14 16,-3 1 2-16,4 0-7 0,-4-4-21 16,-3 2 15-16,-3 0-23 0,-5-2 8 0,-5-1 11 15,-2 1-4-15,1-2 1 0,14 3-3 0,-11 0-7 16,-3-2 4-16,-6-3 24 16,5 3-19-16,-5 1-9 0,3 0 7 0,-4 1-5 15,3-1 5-15,-3-1 3 0,-3 3-8 0,-3-2-5 16,5-1 7-16,-8 3-4 0,2-2 2 0,-2-1 20 15,-2 1-33-15,0 1 11 0,-2-2 9 16,-1 2-4-16,-2-3-6 0,-2 2 1 0,-1-4 17 16,-2 5-22-16,4-3 17 0,-5 0-20 0,0-2 15 15,-1 5 2-15,2-5-7 0,-2 4-7 16,-1-5 7-16,0 5 0 0,1 0-18 16,2-1 15-16,1 0-10 0,-1-1 13 0,-3 1-2 0,4 0 9 15,-1 3-1-15,-1-3-6 16,1 0 0-16,0 2 2 0,1 0-10 0,-4-2-2 15,4 1 23-15,0-1-8 0,0-3-7 0,-4 4 2 16,3 1 12-16,1-2 1 0,-1 0 5 0,2 1 18 16,-5-5-28-16,7 5 12 0,-4-1 8 15,1-1 6-15,3-2-14 0,-4 3 6 0,5-2 20 16,-1-1-34-16,-3 5 29 0,6-5-10 0,-3 0-3 16,1 2-5-16,-2-2 3 0,2 3-8 15,-2-1 5-15,1-4 2 0,-6 4-4 0,3-4-6 16,-1 3 3-16,1-1-15 0,-1 0 25 15,0-1-36-15,-2-2 26 0,0 5 0 0,0-4-28 16,1 4 10-16,-3-3 15 0,0-2-17 16,-2 4 4-16,3-3 1 0,-2-2-6 0,-2 5 16 0,1-4-10 15,2 0 2-15,-5 2-18 0,3 0 23 16,0-1-12-16,-1 0 12 0,-2-1 3 16,-4-1-1-16,10 5 17 0,-10-5-6 0,7 2 18 15,-7-2-21-15,0 0 21 0,0 0-108 0,7 0 21 16,-7 0 3-16,0 0 10 0,0 0-6 15,0 0 8-15,7 0 14 0,-7 0 4 0,0 0 0 16,0 0-13-16,0 0 1 0,0 0 12 0,0 0-7 16,0 0-16-16,0 0-31 0,0 0-40 15,-7-11-14-15,7 11-73 0,-6-6-57 0,1-2-5 16,-1 6-532-16,2-3 55 0,1 4 86 16</inkml:trace>
  <inkml:trace contextRef="#ctx0" brushRef="#br0" timeOffset="145394.64">24875 10743 514 0,'0'0'179'0,"0"0"-7"0,0 0-14 16,0-7-42-16,0 7 6 0,0 0-22 15,0 0-20-15,0 0 12 0,0 0 2 0,0 0-27 16,0 0 2-16,0 0-28 0,0 0 5 0,0 0 5 16,0 0-12-16,0 0-21 0,0 0 25 15,0 0-20-15,3 15 44 0,0-9-70 0,0 2 34 16,-2-4-5-16,2 3-11 0,-3 3 8 15,6 1-5-15,-5 0 20 0,6-1-17 0,-3 4-8 16,2-3 4-16,1 4 70 0,-1 1-5 16,-2-4 13-16,6 3-16 0,-3-2-17 0,-3-1 4 15,2 2 4-15,2-3-42 0,-2-1 33 0,-2-2-20 16,2 3-3-16,-2-2-7 0,-1-5 23 16,0 4-18-16,-3-2 28 0,4-2-5 0,-4-4-6 15,-10 14-7-15,-2-8 1 0,-14 2-24 0,-8 1-31 16,-24 4-105-16,-21 6-562 0,-6-6-147 15,-4-1 108-15,-10-9 64 0</inkml:trace>
  <inkml:trace contextRef="#ctx0" brushRef="#br0" timeOffset="171061.95">25083 11968 742 0,'0'0'138'0,"0"0"8"0,0 0-13 15,0 0 8-15,0 0-8 0,0 0-5 0,0 0-13 0,0 0 5 16,0 0-15-16,0 0-7 0,0 0 7 16,0 0-31-16,0 0-13 0,0 0 8 0,0 0 3 15,0 0-13-15,0 0 64 0,30 0-21 16,-16 0 1-16,0 3-19 0,6-2-15 0,1-1-31 15,2 3-61-15,2-2-38 0,6 6-72 0,-1-7-115 16,1 6-536-16,6-2 42 0,-6 1 141 16</inkml:trace>
  <inkml:trace contextRef="#ctx0" brushRef="#br0" timeOffset="171350.83">25685 12176 517 0,'3'-8'186'0,"-3"8"4"0,0 0-11 15,0 0-20-15,6-7-19 0,-6 7-14 16,4-3 7-16,4 3-41 0,-8 0-10 16,10-7 3-16,-1 6 2 0,2-2-18 0,2-1 10 15,-2 2-20-15,9 1 0 0,1 0-28 0,-1-4-62 16,4 4-43-16,3 1-44 0,1 0-36 16,-1 0-81-16,7 0-467 0,1 0 34 0</inkml:trace>
  <inkml:trace contextRef="#ctx0" brushRef="#br0" timeOffset="171723">26529 12036 619 0,'7'-3'197'16,"3"1"-18"-16,0-3-10 0,4 2-18 0,-1 1-23 0,2-1-10 15,5 1-8-15,0 1-23 0,4 0-26 0,1 1-58 16,4-5-59-16,5 5-60 0,-2 0-50 0,2 2-543 16,0 1 74-16</inkml:trace>
  <inkml:trace contextRef="#ctx0" brushRef="#br0" timeOffset="172080.46">27479 12030 691 0,'0'0'261'0,"7"-4"-23"0,0 1-36 0,0 1-18 16,3-3-12-16,7-2-21 0,0 4-13 15,12-2 0-15,4 0-38 0,11 0 72 0,15 3-60 16,5-3-53-16,5 4-97 0,10 2-351 0,5 4-395 16,18-5 111-16,-1-5 59 0</inkml:trace>
  <inkml:trace contextRef="#ctx0" brushRef="#br0" timeOffset="179849.48">26164 10783 517 0,'3'-1'184'0,"-3"1"-2"0,5-6-16 0,-5 6-2 15,1-4-18-15,-1 4 5 0,1-6-26 0,-1 6 3 16,0-8-18-16,0 8 13 0,-1-7 2 0,1 7-40 15,-1-4-18-15,1 4-4 0,-5-6-22 16,5 6 3-16,-3-7 23 0,3 7-14 0,-3-3-14 16,3 3-3-16,-5-5-1 0,5 5-19 0,0 0-1 15,-6-4-5-15,6 4 3 16,0 0 8-16,-22 8-21 0,12-4 15 0,-3 5-15 16,-7 3 8-16,2 1 4 0,-2 5 4 0,-4 2-14 15,-7 10-9-15,0 2 4 0,-2 6 8 0,2-1-5 16,0 4 5-16,-3 1 8 0,6 0-18 15,-3-2 2-15,1 3 9 0,3-1 11 0,5-2-6 16,-1 0-11-16,-1 1-5 0,10-11 7 0,1 2-2 16,3-3 3-16,-1 2 35 0,1 1-33 15,4-3 11-15,2-1-29 0,4-3 20 0,0 1-9 16,0-1 10-16,4 0-6 0,2-1 1 0,1-3 20 16,-1 1 10-16,5-6-10 0,-1 1-13 0,3 0 18 15,2-4-12-15,-2-3 15 0,6-3 17 16,-4 0-15-16,6-4-25 0,0-3 13 0,-1 0 4 15,3-7-7-15,-1-1 8 0,8-2 48 16,8-14-2-16,2-1 2 0,-1-3-13 16,-2-6 8-16,4-5-15 0,4-11 2 0,-1-7-22 15,1-1-4-15,-2-9 4 0,0 5-21 0,-3-8 2 16,-6 6 0-16,0 0-12 0,-3 4 4 0,-14 10-4 16,3 2 10-16,-8 1-23 0,-6 10 7 15,0 4 6-15,-6 1 9 0,-3 5-4 0,-3-4 2 16,-2 6-5-16,-2-1 1 0,-7 1-1 0,0 1 13 15,-4 6-6-15,-6 3-6 0,-1 3 1 16,-6 3-9-16,5 5-1 0,-4 2 8 0,-7 4-10 16,3 5-18-16,-15 4-18 0,2 4-56 0,-2 3-192 15,7 12-612-15,9-3 102 0,3 2 69 16,10-8 78-16</inkml:trace>
  <inkml:trace contextRef="#ctx0" brushRef="#br0" timeOffset="188664.6">27552 8426 639 0,'0'0'215'0,"0"0"-33"0,0 0-8 0,0 0-33 16,0 0 2-16,0 0-33 0,0 0 18 0,0 0-28 15,-25 9-2-15,8-1-11 16,-3 0-8-16,-7 3-13 0,-7 3 14 0,-15 3-11 16,-2 6-15-16,-3-2 12 0,-1 2-73 0,0 0-24 15,-13 9 23-15,13-12-7 0,3 3-8 0,-2 0 12 16,1-1-1-16,-1 1 7 0,4 0-18 15,-1-4 2-15,5 0 21 0,3 2-20 0,-1-3 22 16,10-1-17-16,6-2 20 0,0 1-10 0,1-4 2 16,6 2 6-16,4-4 2 0,-3-1-18 15,6 3 5-15,2-3 14 0,0 0-9 0,2-5-7 16,0 4 12-16,3-1 6 0,2 0-3 16,-4-4-36-16,2 2 37 0,4-1-24 0,0 2 7 0,-1-6 4 15,-2 6-14-15,6-6-7 16,-5 2-110-16,5-2-52 0,-6 0-224 0,6 0-283 15,0 0 106-15</inkml:trace>
  <inkml:trace contextRef="#ctx0" brushRef="#br0" timeOffset="189066.61">26475 8583 721 0,'0'0'220'0,"0"0"-33"0,0 0-15 0,0 0 4 0,0 0-22 0,-21 17-34 16,14-6 11-16,-7 3-21 0,1 2-5 0,-1 1-13 15,0 1-23-15,-6 5 8 0,6-3-16 16,-4 4-2-16,-1-2-2 0,5-5 12 0,2 2-36 15,-4-2 5-15,0 1 8 0,5-1-20 0,-2-1 15 16,6-2-15-16,-4-3 2 0,4 3-3 16,0-4-4-16,-2-2-11 0,6 1 18 0,-2-1 0 15,2-1-2-15,-1-4-21 0,1 4 0 0,3-1 31 16,-3-3-13-16,6 3 31 0,1 0-16 16,2-4 11-16,5 2-21 0,2 2-8 15,5-5 4-15,1 5-1 0,3-5-3 0,5 5 11 16,1-2 2-16,5 1-18 0,1-2-7 0,1 4 13 15,-4-1 12-15,-1-2-28 0,-2 3-5 16,3 0-21-16,-4 1-25 0,0 2-25 0,-6-3-37 16,-1 1-84-16,-2 2-665 0,-2-2 120 0,0-1 35 15,-6 0 57-15</inkml:trace>
  <inkml:trace contextRef="#ctx0" brushRef="#br0" timeOffset="190223.94">25984 7053 591 0,'0'0'192'0,"0"0"-10"0,-5 6-39 15,5-6 0-15,-4 8-23 0,4-4 1 16,-3 3-16-16,3 1-21 0,-4 2-12 0,1 3 17 16,0-4-25-16,2 5-20 0,-5-2 23 15,3 5-6-15,1-2-12 0,-4 1-14 0,3 1 1 16,0-1 0-16,2 0 0 0,1-3-3 0,-3 4-5 16,6-3-2-16,-2 1-11 0,2 0 3 15,4-2 8-15,-3 1-8 0,2-5 0 0,4 5 2 16,-3-4-7-16,4-2 5 0,5 0-8 15,-1-3 13-15,6-1-10 0,-2-3-8 16,2-1-7-16,3-2-4 0,1-5 24 0,1-2 0 16,5 0 0-16,10-12-23 0,-3-3 2 0,-1 2-7 15,0-6 10-15,-6 0 3 0,-3 5-6 0,-7 4 1 16,2-4 9-16,-6 4-2 0,-1 3 21 16,-4 1 20-16,-2 4-25 0,0-4 9 0,-3 5-14 15,0 1 22-15,-1-3-12 0,-2 7-6 0,3-3-2 16,-3 2-18-16,-1 0 0 0,-3 6 28 15,0 0-35-15,0 0-6 0,0 0 5 0,0 0 13 16,-14 17 0-16,7-6 0 0,2 1-15 0,-3 4 8 16,1 0 12-16,0 1-10 0,3 5-3 15,-2-5 8-15,5 1-20 0,-2 0 2 16,3 0 21-16,3-1-21 0,-2-1 23 0,5 1-12 16,1-2-3-16,1 0-8 0,4-5 18 0,-1 0-5 15,6 0 10-15,-1-3-2 0,-1-2 0 16,3-2 2-16,3-3-5 0,-2 0-10 0,2-1 18 15,-1-2-6-15,4-4-2 0,-3-1-2 0,-1-1-3 16,1-3-5-16,-4-1-10 0,0 4 12 0,0-5 8 16,-2 3-7-16,-5-2-16 0,2 2 18 15,-5 2-11-15,0 0 19 0,2 1-10 0,-4-1-6 16,0 3 8-16,-3-3-16 0,-2 3 11 0,3 3-7 16,-3 3 6-16,0-7-6 15,0 7 9-15,-3-6-15 0,3 6 28 0,0 0-28 0,0 0 13 16,-7-3-7-16,7 3 12 0,0 0-11 15,0 0 16-15,0 0-2 0,0 0-8 0,0 0 0 16,0 0-3-16,-17 4 0 0,17-4 3 16,0 0-38-16,0 0 15 0,0 0-24 0,-7 5-17 15,7-5-10-15,0 0 2 0,0 0-46 0,0 0-23 16,0 0-30-16,0 6-1 0,0-6-97 16,0 0-414-16,0 0 55 0</inkml:trace>
  <inkml:trace contextRef="#ctx0" brushRef="#br0" timeOffset="190770.21">26919 7054 542 0,'0'0'233'0,"0"0"-28"0,0 0-16 0,0 0-7 0,-4 15-31 0,1-6 5 0,0-1-5 0,0 2-13 15,2 3-25-15,-6 3 23 0,0 1-39 16,1 2-18-16,-1 2 3 0,-4 0 10 0,1 1-5 16,0-1-17-16,-1 0 6 0,-2 4-14 0,3-2 7 15,-1-5-3-15,4 2-12 0,-3 2-15 16,0-5 12-16,3-2-23 0,0-3 5 16,1 2 8-16,2-4-13 0,-3 0-7 0,4-2 15 0,1 2-3 15,-3-3-23-15,2 0 46 0,0 0-15 16,2 0-2-16,-2-5-1 0,0 4-76 15,3-6 40-15,-3 8-14 0,3-8 4 0,0 3 5 16,0-3 6-16,0 0 56 0,3 7-54 0,-3-7 3 16,13 0 4-16,-13 0-4 0,18 0-8 15,-5-1 8-15,1-2-1 0,3 3 1 0,0-2-8 16,3 1-13-16,1 2 16 0,3-1-26 0,3 2-13 16,-3 1 15-16,0-3-14 0,3 1-9 15,0 2-38-15,-2 1-64 0,2 0-35 0,-4 0-86 16,-2-2-554-16,0 2 91 0,-1-1 60 0</inkml:trace>
  <inkml:trace contextRef="#ctx0" brushRef="#br0" timeOffset="191085.59">27790 7192 716 0,'6'-6'213'0,"-6"6"-9"0,0 0-27 0,0 0-18 0,0 0-24 0,0 0-7 0,-9 23-7 16,5-14-11-16,-2 5-13 0,-1-2-12 0,0 4-4 15,0 0-22-15,-3 4 10 0,0 0-5 16,2 0-20-16,-2 2 5 0,-3 3-3 0,2-4-11 15,-2 7 1-15,5-7 3 0,-3 2-3 0,-1 2-21 16,1-5-7-16,2 1-24 0,2-5-2 16,0 0-30-16,0-4 12 0,0 2-51 0,1-4-21 15,2-2-35-15,-2 0-162 0,4-2-429 0,-4-5 45 16</inkml:trace>
  <inkml:trace contextRef="#ctx0" brushRef="#br0" timeOffset="191417.29">27513 7078 918 0,'-3'-7'331'0,"3"7"-29"0,0 0-34 15,0-5-40-15,0 5-13 0,14-5-13 0,-1 4-25 16,5 1-16-16,5-1-22 0,5 1-11 0,6 0-3 15,11 1-20-15,-1-1-10 0,4 0-13 16,16 0-6-16,1 1-9 0,2-1 2 0,-1 4-10 16,-4-3-16-16,-7 0 1 0,-10-1-3 15,-4 2-16-15,2 0 19 0,-8 1-13 0,-4-2 2 16,-4 0-13-16,-6 1-32 0,0-2 4 16,-5 1-10-16,1 2-10 0,-7-1 5 0,0 0 2 15,-8 4-37-15,1 2-12 0,-6-4-70 0,-8 1-155 16,-1 5-611-16,-7 5 105 0,-1 0 94 15,-1-5 39-15</inkml:trace>
  <inkml:trace contextRef="#ctx0" brushRef="#br0" timeOffset="193833.89">29075 11983 737 0,'4'-7'286'0,"2"2"-1"15,-1-1-22-15,-2 0-56 0,1 3-12 0,-1-2-13 16,-3 5-3-16,3-5-8 0,-3 5-32 15,4-5-6-15,-4 5-15 0,0 0-14 0,3-5 4 16,-3 5-29-16,0 0 1 0,0 0-9 16,0 0-12-16,-7 20 5 0,4-10 3 15,-4 5-19-15,0 1-7 0,-3 3-2 0,0 1-16 16,-1 2 5-16,1 3 8 0,-4 0-3 0,0 3-10 16,1-3 8-16,-1 0-21 0,4-3 11 0,3-3 7 15,-4 2-16-15,2-3-17 0,2-1 39 16,2 1-27-16,-4-4 4 0,5 1 1 0,-2-4-7 15,3-1-7-15,-1 0-19 0,1 1-25 0,0-2 8 16,2-3-11-16,0-2-17 16,1 5-39-16,0-9-128 0,2 6-712 0,4-4 142 15,-6-2 78-15,0 0 90 0</inkml:trace>
  <inkml:trace contextRef="#ctx0" brushRef="#br0" timeOffset="194286.15">29448 11984 747 0,'3'-1'261'0,"-3"1"-25"0,0 0-24 16,0 0-25-16,0 0-8 0,0 0-13 15,0 0-25-15,-16 15-8 0,5-7 3 0,-2 1-39 16,-3 1 3-16,-4-2-16 0,-4 2-7 0,-5 5-13 15,-2-7 0-15,3 7 0 0,-2-5-13 0,2 0-10 16,1-2-12-16,4 1 6 0,-1-1-14 16,6-1-3-16,2-1-13 0,1-2-15 0,2 1 30 15,3-2-15-15,-1 2-10 0,3-3 18 0,0 1 2 16,4 1-15-16,-3-3 21 0,7-1-6 16,-4 6-5-16,4-6 19 0,0 0 17 0,0 0-41 15,7 8 10-15,-7-8 21 0,11 3-3 0,-6-2-10 16,0 4-5-16,2-3-2 0,0-2 9 15,0 7 1-15,2-4-11 0,0 4 11 16,0-4 4-16,-2 2-22 0,0 4 10 0,4-3-3 16,-5 2 3-16,4-1-2 0,-3-2 7 15,-1 3-3-15,2-1-10 0,-2 3 16 0,1-3-11 16,0 1-2-16,0 1-3 0,0-1-10 0,0-1 8 16,-1 1-8-16,1-1 3 0,2-1-24 15,-4-1-20-15,2 2-10 0,3 1-36 16,2-6-85-16,-10 1-171 0,8 0-527 0,1-2 105 0,-1-2 40 15,2-5 134-15</inkml:trace>
  <inkml:trace contextRef="#ctx0" brushRef="#br0" timeOffset="194726.79">29641 12071 834 0,'2'-5'287'0,"-2"5"-11"0,0 0-28 0,1-8-33 0,-1 8-20 16,0 0-21-16,0 0-23 15,0 0-13-15,0 0-23 0,0 0-5 0,0 0-17 0,-1 18-1 16,-6-11-15-16,4 3-1 0,-1 2-17 16,-5-1 15-16,2 0-15 0,1 3-23 15,-2-3 15-15,1 3-17 0,-3 3-4 0,3-4 16 16,-3 0-12-16,3 3-14 0,0-2 3 0,-3-2 0 15,3 3 11-15,0-1-11 0,0-3 15 16,0 3-41-16,0-3 26 0,1-1-17 0,2 0 9 16,-2 0-13-16,2-4 11 0,0 3-8 0,1-2-12 15,-1 1 14-15,3-1-1 0,-4-1-1 0,2-4 18 16,3 5-11-16,-2-4 4 0,2-3-1 16,-2 8 21-16,2-8-31 0,-3 6-30 0,3-6-11 15,5 3 18-15,-5-3-8 0,10 3-2 16,-5-2 0-16,6 0 2 0,2 1-10 15,4-4 13-15,0 2 0 0,4 2 16 0,-1-1 2 16,4-1-6-16,-3 0-4 0,3 0-5 0,-1 0-6 16,1 1-7-16,0 2 2 0,-3-2-15 15,-1 1-31-15,1-2-41 0,-6 0-28 0,1 4-71 16,-3-2-44-16,-5-1-269 0,0-1-197 0,-3 1 41 16</inkml:trace>
  <inkml:trace contextRef="#ctx0" brushRef="#br0" timeOffset="195081.9">30334 12141 934 0,'0'0'253'0,"0"0"-25"0,0 0-26 0,0 0 0 0,0 0-40 15,0 0-27-15,0 0-4 0,0 0-18 0,-3 18 2 0,-1-9-21 16,-2 0-1-16,1 3-9 0,-2 0-12 16,-2 2-3-16,-5 1-3 0,4 1-9 15,-2-1 2-15,-4 4-18 0,3-2 5 0,-1 1-18 16,1-3-18-16,1 2 21 0,1 0 10 0,-4-1-13 15,4-5-8-15,4 6 16 0,-3-7-31 16,0 3 8-16,3-3 5 0,1 0-21 0,-1-3-22 16,3 1-21-16,1 2-34 0,-1-3-2 0,0-1-5 15,1-4-48-15,-7 4-195 0,10-3-505 0,0-3 100 16,0 0 62-16</inkml:trace>
  <inkml:trace contextRef="#ctx0" brushRef="#br0" timeOffset="195319.65">30036 12081 816 0,'0'0'261'15,"0"0"-38"-15,6-6-3 0,-1 3-18 0,5-1-28 16,8 2-15-16,4 1-21 0,3-5-7 0,6 5-21 15,3-1 5-15,7-2-25 0,0 3-3 16,8 0-3-16,15-3-20 0,4-1-8 0,-3 5-38 16,0-1-59-16,-3-5-140 0,-6 6-626 15,-14-1 44-15,-4-6 147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28:24.2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24871 10156 875 0,'1'-5'312'0,"-1"5"-20"0,0 0-36 0,3-4-21 15,-3 4 4-15,0 0-55 0,3-4-10 16,-3 4-28-16,0 0-8 0,0 0-2 0,0 0-8 16,0 0-16-16,0 0-4 0,0 0-31 0,0-7 10 15,0 7-29-15,0 0 6 0,0 0 18 16,0 0-33-16,0 0 0 0,5 20-14 0,-4-13-14 15,-1 5 10-15,-1-3-13 0,2 7 10 0,-2-1 0 16,1-4-8-16,0 7-2 0,0 1 8 0,0-1-18 16,0 0 27-16,0 1-27 15,0-4 2-15,0 1-5 0,0-4-12 0,0 3-6 0,0-3-23 16,0 1-23-16,0-1-51 0,1-1-46 0,-2-3-100 16,1-4-8-16,0 3-593 15,-2 1 63-15,-1-6 73 0,3-2 76 0</inkml:trace>
  <inkml:trace contextRef="#ctx0" brushRef="#br0" timeOffset="329.69">24666 10059 1003 0,'0'0'271'0,"0"-3"-15"15,0 3-33-15,7-5-8 0,-7 5-31 0,14 0-12 16,-1-1-21-16,3 0-16 0,-1-4-7 0,6 4-2 16,2 1-32-16,4-5 17 0,1 3-19 15,3-1-8-15,2 1-12 0,0-3-72 0,-1 5-10 16,-4-1 2-16,3-2-5 0,-7 0-2 0,-3 2 12 15,-1 1-33-15,-3 0-20 0,-4 0-46 16,-2 0-37-16,-1 1 1 0,-10 6-67 16,0-2-214-16,-6 0-326 0,-1 2 41 0,-7 1 79 15</inkml:trace>
  <inkml:trace contextRef="#ctx0" brushRef="#br0" timeOffset="563.51">24546 10481 1003 0,'0'0'310'0,"10"2"-54"0,-10-2 10 0,14 3-51 15,-7-3-10-15,6 2-16 0,2-2-10 0,1 2-10 16,1-4-18-16,5 4-23 0,0-1-8 16,0-1-10-16,2 0-5 0,3 0-15 15,-3 2-5-15,7-2-11 0,0 0-26 0,-1 0-12 16,-3 1-20-16,-3 4-9 0,4-4-43 0,2 0-53 15,-9-1-80-15,-6 0-169 0,7 0-509 16,-1 0 61-16,-1 0 74 0,-2-4 101 0</inkml:trace>
  <inkml:trace contextRef="#ctx0" brushRef="#br0" timeOffset="844.32">25432 10159 883 0,'3'-8'271'16,"-3"8"-38"-16,3-2-5 0,-3 2-29 0,1-6-30 15,-1 6-31-15,0 0-10 0,0 0-12 0,0 0 1 16,0 0-19-16,0 0-9 0,0 0-12 16,0 0-10-16,0 18-9 0,-4-7 4 0,4 0-13 15,-3 3-1-15,0 2-9 0,-1-1-14 0,-3 1 19 16,6 3-11-16,-5-1-13 0,0 0-2 0,2 1-13 15,1-4-17-15,0 2-16 0,-2-2-24 16,2-2-7-16,0 0-48 0,-1-3 15 0,1 2-41 16,0-1-62-16,3-4-40 0,-1-5 58 0,1 5-578 15,0-3 95-15,0-4 40 16</inkml:trace>
  <inkml:trace contextRef="#ctx0" brushRef="#br0" timeOffset="1296.2">25442 10091 921 0,'0'-8'320'0,"-3"1"-33"0,3-1-34 0,0 3-12 16,0 5-3-16,0-12-26 16,0 11-33-16,3-6 1 0,-3 7-32 0,7-9-17 15,0 7-11-15,0-4 8 0,6 4-39 0,-2-3 9 16,2 4-27-16,4 1-4 0,-3-2-8 15,3 4-8-15,-3-2-5 0,6 4 0 0,-3 0-15 16,0 2 2-16,-3 0-7 0,3 0-1 0,-4 3-30 16,-1 3 10-16,0-1-15 0,-5-1-21 0,-3 4 1 15,3-5-14-15,-7 4 8 0,-4-2 3 16,1 0 0-16,-4 3-31 0,-3-3 30 0,-1 2-32 16,-2-2 20-16,0-3 7 0,-1-1 6 0,0 3-3 15,0-3 26-15,4-1 20 0,0-4 13 16,-1 3 6-16,5-2 4 0,-1-1 18 15,2-1 18-15,-1 4 5 0,6-5-17 0,-10 2 17 16,10-2-8-16,-3 5-4 0,3-5-14 16,0 0-17-16,0 0 8 0,0 0-4 0,13 2-12 15,-13-2 11-15,14 3-11 0,-7-1-3 0,3 1-10 16,-2-1 1-16,4-2 14 0,-2 6-22 0,1-4 12 16,0 3 1-16,-2-2-11 0,2 3-5 15,-1-2-5-15,0 3-21 0,1-1-2 0,-1 2-41 16,-3 1-18-16,4-2-34 0,-2 3-48 0,1-1-28 15,-6-1-151-15,3 2-550 0,-3-2 109 16,2-1 60-16,-2 1 112 0</inkml:trace>
  <inkml:trace contextRef="#ctx0" brushRef="#br0" timeOffset="1688.21">26091 10183 749 0,'4'-7'285'0,"-4"3"-32"0,0 4-38 16,0 0-5-16,0-7 8 16,0 7-24-16,0-7-28 0,0 7-15 0,0 0-17 15,-1-7-4-15,1 7-15 0,0 0-17 0,-3-7-19 16,3 7-2-16,0 0-11 0,-6-1-9 0,6 1-6 15,-10 0 2-15,10 0-9 0,-15 4-16 16,6 0 8-16,-1 3-13 0,-2 3-10 0,-1-2 20 16,2 4-10-16,0 0-2 0,-1-1-1 0,1 4 3 15,1-3-18-15,1 1 3 0,1 4 0 16,2-4-3-16,-1 0 5 0,4 1-25 0,3-3 15 16,0 3 0-16,3-4-11 0,0 0 9 0,4 5 25 15,4-7-3-15,2 0-12 0,4 1-18 0,-3-2 2 16,6-1-12-16,-3-4-29 15,1 5 0-15,2-4-12 0,-6-3-47 0,3 1-63 16,-1 2-121-16,-5-3-540 0,3 0 67 0,-1-3 89 16</inkml:trace>
  <inkml:trace contextRef="#ctx0" brushRef="#br0" timeOffset="2410.86">26553 10201 683 0,'0'0'276'0,"3"-7"-9"0,-3 7-45 16,-3-6-22-16,3 6 5 0,0-5-18 15,0 5-18-15,0 0 2 0,0-7-33 0,0 7-23 16,0 0-12-16,0 0-24 0,-4-2-10 0,4 2 3 15,0 0-13-15,0 0-3 16,-9 12-10-16,5-5-5 0,-3 1-15 0,0 4 22 16,3 1 4-16,-5-1-14 0,5 1-7 0,-6 4-11 15,6-2 1-15,-3 1-1 0,1-4 3 0,2 3 3 16,-3 2-1-16,1-7-22 0,2 5-16 16,1-5 0-16,0 3-20 0,2-3-18 0,-2-2-13 15,3 1-56-15,0-1-78 0,-3-1-32 0,3 1-77 16,0-5-484-16,0 3 61 0,0-6 114 15</inkml:trace>
  <inkml:trace contextRef="#ctx0" brushRef="#br0" timeOffset="2770.06">26413 10141 975 0,'0'0'330'0,"0"0"-31"0,-3-7-20 16,3 7-17-16,0 0-45 0,-4-6-15 0,4 6-30 15,0 0-11-15,0 0-2 0,0 0 2 16,0-3-43-16,0 3-16 0,0 0-7 0,0 0-3 16,20-3-8-16,-10 3-7 0,5 0-10 0,1-3 2 15,2 2-10-15,3 1-3 0,2 0-5 0,-2 0 3 16,3 0-18-16,0-2-10 15,-1 1 14-15,1-1-6 0,0-2-14 0,2 3 1 16,-3 1-3-16,-1-1-6 0,-4-3 4 0,-1 2 12 16,2 2-13-16,-7 0 1 0,-1-1-14 15,1 1 3-15,-3-1 0 0,0-1-2 0,-9 2-16 16,13-3-28-16,-13 3-13 0,10 0 1 0,-10 0-16 16,4 6-3-16,-4-6-33 0,-1 7-113 15,1-7-130-15,-6 9-571 0,3-6 128 0,3-3 36 16,3 9 97-16</inkml:trace>
  <inkml:trace contextRef="#ctx0" brushRef="#br0" timeOffset="3223.08">27322 10147 929 0,'3'-4'332'0,"-3"4"-45"16,0-7-13-16,0 7-21 0,0 0-38 15,0-10-10-15,0 10-15 0,-7-4-27 0,1 0-12 16,-1 4-17-16,7 0-6 0,-20-2-26 0,9 2-7 16,-6 2 2-16,1 2-31 0,-2 0 6 15,-6 4-8-15,3 2-13 0,-2 5-7 0,-1 2 4 16,-1 0-9-16,2-1-16 0,3 3 15 0,2 2-12 15,2-4-3-15,4-1 8 0,1 2-16 16,3-5-2-16,0 0 7 0,2 4-9 0,6-9-1 16,0 4 18-16,3-3-5 0,5 0-8 0,4-2-4 15,2-2 14-15,4 1-15 0,2-5 19 16,3 0-9-16,1-1 11 0,0-2-24 0,-2 0 1 16,1-2 13-16,4 1-4 0,-6-1-1 0,0 1-6 15,-5 2 16-15,-1 0-16 0,-2-2-5 16,-3 1 8-16,1 2-8 0,-1-1 5 15,-1 0-7-15,-9 1-21 0,12-6-26 0,-12 6-2 16,6 0 0-16,-6 0 0 0,0 0-20 0,0 0-21 16,0 0-52-16,-6 13-53 0,6-13-87 15,-11 10-102-15,7-8-489 0,1 4 99 0,0-4 52 16,1 3 107-16</inkml:trace>
  <inkml:trace contextRef="#ctx0" brushRef="#br0" timeOffset="3999.44">28638 9926 857 0,'0'0'256'0,"-3"-8"-28"0,0 3-36 0,1 0 2 0,-7 4-22 16,-1-5-14-16,0 6-30 0,-1-2 6 0,-5 0-19 16,3 2-10-16,-5 0-28 0,0 2 4 0,2 0-22 15,-2-2-2-15,1 5 12 0,0-2-21 16,0 3-9-16,6-3-6 0,1 4 0 0,-2-4 6 15,1 3 4-15,4 3-17 0,2-2 2 0,-1 1 8 16,3 2-8-16,3-2-10 0,0 2 15 16,9 3-7-16,-4-1-11 0,2 2 8 15,4-1-8-15,0 0-4 0,0 4 12 0,4-1-21 16,-2 1 3-16,5 0 1 0,-2 3 14 0,1-2 1 16,-3-2-6-16,0 0-13 0,-1 2-4 15,-3-2 2-15,-2-2 2 0,-1 1-2 0,-1 0 8 16,-1-5 0-16,-4 5-16 0,-4-5 3 0,-3 7 8 15,-1-3 12-15,-10 1-13 0,0-3-7 16,-2 3 8-16,-7-3-1 0,2-1-9 0,1-2 45 16,-2-2-33-16,1-2-7 0,4 1 12 0,0-4-5 15,2-2 3-15,2 2-3 0,2-2-10 16,3 0 2-16,1-2-4 0,0 2-29 16,6-2-18-16,4 2-66 0,0-8-88 0,4 0-96 15,2 6-531-15,5-3 72 0,-1 1 111 0</inkml:trace>
  <inkml:trace contextRef="#ctx0" brushRef="#br0" timeOffset="4747.88">28686 10313 767 0,'0'0'285'0,"7"-4"-40"0,-7 4-14 16,0 0-19-16,0 0-30 0,7-1-23 15,-7 1-6-15,0 0-22 0,0 0-1 0,0 0-12 16,0 0-31-16,7-1 0 0,-7 1-23 16,0 0-15-16,0 0-6 0,0 0-4 0,0 0 1 15,13-4-9-15,-9 2-10 0,-4 2 9 0,10-4 6 16,-3 0-8-16,-1-5-20 0,2 3-8 16,2 2 10-16,-2-4-7 0,1-2 20 0,-2 3-13 15,3-2 8-15,-4 1 3 0,2 0-16 0,-1 0 0 16,-1 0 8-16,-2 1 10 0,2-1-16 15,-3 1 14-15,-2 2-8 0,3 0 4 0,-4-3 1 16,0 5-15-16,3-4 12 0,-3 7-4 16,-7-7-9-16,7 7 1 0,-4-1-11 0,4 1 5 15,0 0-2-15,-20 7 3 0,11 1 4 16,-3 2-2-16,2-1-2 0,-1 6-3 0,1-3 5 16,1 3-5-16,1 2 15 0,2-3-8 0,-1 3-2 15,4-3 8-15,3-1 7 0,-1 2-10 16,2-5 1-16,2 5 9 0,0-5-5 0,4 0 6 15,1-3-4-15,5 1 4 0,4 0-21 0,-3-1 25 16,3-5-2-16,0-1-5 0,0-1 7 16,0 0-25-16,3-1 28 0,-3-1 0 0,4-5-25 15,0 4 7-15,-1-3-3 0,-3-1-2 0,1-2 11 16,1 0-14-16,-4 2-10 0,-2-4 3 16,1 1 23-16,-7-1-23 0,2 1-3 15,-5 3-15-15,2-1 10 0,-5 3-10 0,-1-1 10 16,-1-1-3-16,0 0 16 0,-4 3-18 0,2-2-3 15,3 6-2-15,-7-4 13 0,4 0-8 16,3 4 5-16,-7-2 5 0,7 2-10 0,0 0-3 16,0 0 3-16,-7-1-5 0,7 1 8 0,0 0 2 15,0 0 41-15,0 0-18 0,0 0 8 0,0 0 5 16,17-6-16-16,-7 5 16 0,-3 1 5 16,7-1 3-16,-4 1-18 0,1-4 2 0,2 2 3 15,-3 2 12-15,-2-1 1 0,4-2-6 16,-3 0 6-16,-4 2-3 0,-5 1-5 15,17 0-11-15,-17 0 4 0,12 0 2 0,-12 0-6 16,12 4 6-16,-8-1-13 0,2-2 0 0,-2 4 15 16,2-2-22-16,-1 4-6 0,-2 1 10 15,3-1 1-15,-5 2 4 0,5 0-17 0,-3 0 5 16,-2 1-44-16,-1 0 16 0,3 5-70 0,-3-7-76 16,0 7-88-16,-10-5-94 0,10 2-440 0,3-3 46 15,-1-3 128-15</inkml:trace>
  <inkml:trace contextRef="#ctx0" brushRef="#br0" timeOffset="5092.21">29432 10211 693 0,'0'-8'287'0,"0"6"-21"0,0 2-41 0,3-7-22 0,-3 7-37 0,0 0-15 0,0 0 3 0,0 0-16 15,0 0-28-15,0 0-5 0,0 0-13 0,0 0-15 16,-3 24 5-16,3-16-8 0,0 0-20 0,0 1 10 16,0-1-16-16,0 2-9 0,-1-2-1 15,1 1 3-15,0-1-3 0,1-1 3 0,-1 1-5 16,0-1-3-16,0-2-4 0,0 0-1 16,3 1 8-16,-3-6-3 0,5 7-2 0,0-6 7 15,-5-1-12-15,14-1 17 0,-4-4-5 16,-3 4-9-16,7-6-9 0,-4 2 1 0,0-5 17 15,7 1-23-15,-4-1-10 0,1 2 6 0,-3-2-1 16,2 0-2-16,-2-2 4 0,-1 4 1 16,-1 0-18-16,-1 2-36 0,-4 2-28 0,2-3-126 15,-2 4-76-15,-4 3-16 0,0 0-2 0,0 0-530 16,0 0 61-16,0 0 108 0</inkml:trace>
  <inkml:trace contextRef="#ctx0" brushRef="#br0" timeOffset="5864.27">29619 10300 780 0,'7'-1'233'15,"0"-4"13"-15,3 4-31 0,-1 1-26 16,-4-3-17-16,-5 3-21 0,13-6 2 0,-5 5-30 16,0 1-8-16,-8 0-10 0,11-5-7 0,-7 3-14 15,-4 2-10-15,11 0-10 0,-11 0 3 0,10-2-13 16,-10 2-21-16,9-5 8 0,-4 4-8 15,1-1 0-15,-2-3-17 0,1 2-1 0,0-4-10 16,1 0 6-16,2 3-19 0,-1-4 18 0,-1 2-12 16,-2-2 4-16,6-1 11 15,-6 1-8-15,3 4 5 0,-1-3 6 0,-1-1-4 16,-3 2 6-16,1-1 26 0,3 4-24 0,-4-4-4 16,-2 4 7-16,3-2-5 0,-3 5-8 0,0-7 18 15,0 7-20-15,0 0 4 0,0 0 9 16,-7-3-42-16,7 3 24 0,0 0 0 0,-17 10 7 15,10-4-13-15,0 3 19 0,-3-1-37 0,3 0 16 16,-3 3 5-16,3 2-5 0,0-1 23 16,0 1 2-16,1-1-35 0,2 2 10 0,1-3 13 15,-1 2-8-15,4-1 5 0,0-4 7 16,0 2-6-16,4 1 9 0,3-2-2 0,-1 0 5 16,1-5-8-16,4 3-10 0,2-5 2 15,2 3 16-15,-2-4-10 0,3-1 0 0,5 0 7 16,0-2-7-16,-1-4-1 0,3-1 6 0,-1 3 0 15,2-4 5-15,-4-2-8 0,2-3-12 16,-1 4 17-16,-6-5 3 0,4 4-26 0,-7-3 18 16,2 1 13-16,-5 4-15 0,0-2 0 0,-4 2-3 15,2-1-13-15,-3 1 6 0,-4 1-16 16,3 0 2-16,0 4 6 0,-3-5-8 0,0 8 3 16,-3-7-3-16,3 7 18 0,-3-4-15 15,3 4-1-15,0 0-2 0,0 0 21 0,-7-3-26 16,7 3 2-16,0 0 6 0,0 0-18 15,0 0 0-15,0 0 25 0,0 0-8 0,0 0 9 16,0 0 4-16,17 14 6 0,-7-14-1 0,4 0-14 16,-4 0 14-16,4 0 3 0,1 0 5 15,-2 0-2-15,0 0 0 0,-3-1-6 0,4 1 6 16,-4-1 7-16,0 1 3 0,0-3 0 0,0 3-13 16,-10 0 1-16,11-2 4 0,-1 4 0 15,-10-2-7-15,13 5-6 0,-9-2 6 0,2 2-6 16,-1-3 0-16,-2 6-2 0,1-2-2 0,-1 3 9 15,-3 1 8-15,3-2 6 0,0 7-19 0,-3-5 3 16,1 5 10-16,-1-5-15 16,0 6 8-16,0-1-8 0,0 1 7 0,0-3-14 15,0 2-24-15,0 2-10 0,0 0-103 0,0-3-58 16,0-2-136-16,3 2-461 0,0-4 52 16,0-2 68-16</inkml:trace>
  <inkml:trace contextRef="#ctx0" brushRef="#br0" timeOffset="5990.96">30542 10436 775 0,'1'-3'287'0,"5"2"-34"0,-6 1-25 0,4-6-28 0,-4 6-21 0,6-4-51 15,-6 4-72-15,0 0-87 0,0-7-163 16,0 7-538-16,0 0 61 0</inkml:trace>
  <inkml:trace contextRef="#ctx0" brushRef="#br0" timeOffset="6597.4">25244 10851 760 0,'-5'0'309'0,"5"0"-35"0,-9 0-15 16,9 0-11-16,0 0-28 0,-7-2 0 0,7 2-53 16,0 0-6-16,0 0-5 0,0 0-20 15,0 0-29-15,41-5 3 0,-14 4-7 0,18-1-11 16,24-5-2-16,23-1-9 0,10 0-14 0,14 1-13 15,11 2-3-15,13-2 18 0,31-6-20 16,4 3 4-16,14 0-9 0,4 0-8 16,6-3-8-16,2 3 10 0,-2-5-20 0,10 3 13 15,-2-3-11-15,2-1-4 0,-7-3-19 0,3 3 31 0,0-2 1 16,-14 1-6-16,-13 0-5 16,-14 3 2-16,-35 1-20 0,-12 3 21 0,-7 2-9 15,-14 1 9-15,-22 3-19 0,-12-2 16 0,-14 4-5 16,-12-3-8-16,-11 4 11 0,-6-1-19 15,-7-1-2-15,-8-1 2 0,-1 3-10 0,-3 1-7 16,0 0-16-16,-31-1-10 0,4 2-33 0,-4 0-29 16,-10 5-30-16,-23 3-123 0,-32 0-59 0,7 5-545 15,-3-3 76-15,1 6 68 0,-9-6 68 16</inkml:trace>
  <inkml:trace contextRef="#ctx0" brushRef="#br0" timeOffset="6975.31">25753 11041 453 0,'0'2'207'0,"0"-2"-7"0,0 0 35 0,24 7-22 0,0-7-32 16,4-2-22-16,15-2 2 0,23 1-30 0,29-5-3 15,11 0-16-15,6-2 21 0,5 0-22 16,9-2-12-16,42-5 4 0,3 2-16 0,4 1-3 16,2 0-10-16,-3-1-20 0,6 2 10 0,0 1-31 15,1-1 19-15,0 1-1 16,-3-5-10-16,2 6 5 0,-1-3-26 0,-11 4 11 16,-35 2 2-16,-4 0-2 0,-4-1 2 0,-10 1-12 15,-5 1-6-15,-11 3-12 0,-21 0 15 0,-9 0 10 16,-16-1-23-16,-14 4 26 0,-12 0-3 15,-3-5-8-15,-4 6 14 0,-6-2-27 0,-5-3-2 16,-8 4-5-16,-1 1-12 0,0 0-22 0,-27-5 4 16,8 5-45-16,-10 2-76 0,-5-2-105 15,-2 3-593-15,-7 3 68 0,-18-4 100 16,-5 4 28-16</inkml:trace>
  <inkml:trace contextRef="#ctx0" brushRef="#br0" timeOffset="44014.23">24783 12566 816 0,'0'0'223'0,"0"0"-16"0,-8 0-18 0,8 0-9 16,0 0-22-16,0 0-25 0,0 0 6 15,0 0-50-15,0 0 42 0,0 0-36 16,0 0-3-16,0 0 8 0,0 0-3 0,0 0-8 0,21-7 4 15,-12 6-27-15,2-1-2 0,-1-3-3 0,5 0 3 16,4 0-7-16,5-3-1 16,1 1-10-16,9-3-77 0,24-4-9 0,4 1 6 0,25-8 24 15,4 4-5-15,8-3 12 0,3 1-12 16,7-2 10-16,7 3-3 0,7 0 0 16,31-4 3-16,-27 5 5 0,-3 1-2 0,2-1 2 15,4 0-16-15,30 2 3 0,-30 3 6 0,-1-2 7 16,-4 3-5-16,-10-1 2 0,-5 1-5 0,-5 3 11 15,-9 1-13-15,-20 2 2 0,-8 0 3 16,-3 3-5-16,-14-3 10 0,-13 4-16 0,-4-1 19 16,-4 1-19-16,-6-2 16 0,-2 2-2 0,-6 1 28 15,2-1-16-15,-5-2-15 16,-4 3-21-16,-1 0-28 0,-8 0-7 0,0 0-13 16,0 0-121-16,0 0-38 0,-24 11-158 0,6-4-372 0,-9-1 120 15</inkml:trace>
  <inkml:trace contextRef="#ctx0" brushRef="#br0" timeOffset="45185.46">24752 12548 657 0,'0'-7'254'0,"0"7"-37"0,0-8-4 0,0 8-8 0,0-7-31 0,0 3-3 16,0 4 3-16,0-6-15 0,0 6-26 0,0 0-5 15,3-8-5-15,-3 8-18 0,0-3-26 0,0 3-7 16,0 0-1-16,0 0-9 16,0 0-8-16,0 0-8 0,0 0-8 0,0 0 11 0,0 20-13 15,3-12 7-15,-3 6-12 0,0 3-8 16,2 2 5-16,-2 3-13 0,1 3 8 0,-1 1 18 15,0 1-38-15,0 4 7 0,1 2 16 16,-1 3-21-16,3-3 8 0,-3 6 7 0,3-3-7 16,-3 3-5-16,4-3-8 0,-4 3 2 0,3-3 6 15,1 4 5-15,0-5-8 0,2 7 5 16,-2 5 8-16,2-6-10 0,1-4-11 0,0 10 8 16,0-9 0-16,-1-1-2 0,1-3-3 0,0-2-10 15,-3-2 10-15,3 2-5 0,-4-6 12 16,4-1 3-16,-4 3-7 0,4-6 5 0,-3 2 7 15,-1-2-25-15,2-4 15 0,-3-1-3 16,-2-1-4-16,3-6 7 0,0 5-13 0,0-5 11 0,-2 2 7 16,-1-1-7-16,3-3 2 15,-3 0 5-15,4-1-7 0,-4-3-16 0,3 6 20 16,-2-5-4-16,-1 1 2 0,0-2-10 0,0 2 13 16,0-6-6-16,3 9 3 0,-3-7-7 15,3 4 7-15,-3-6 8 0,0 4 2 0,0-4-17 16,3 8 4-16,-3-8 1 0,1 5-1 0,-1-5 8 15,3 3-2-15,-3-3 2 0,3 7 1 0,-3-7 17 16,6 5-10-16,-6-5-3 0,8 2 11 16,-8-2-14-16,10 1 22 0,0-1-9 15,1 0 6-15,2-2 0 0,5-2-11 0,5 2-2 0,8 0-8 16,7-4 21-16,16-3-18 16,7-1 0-16,1 1 5 0,7-5-21 0,0 4 18 15,13-6-2-15,3 0-3 0,-3 0-4 0,4-1-4 16,3 4 19-16,-5 0-16 0,-11 3 0 0,-2 1 5 15,-3 2-10-15,-3-1 10 0,-5 3-7 16,-13 1 5-16,-10 3-6 0,-9-4 8 0,-4 5-15 16,0-1-10-16,-4 0 30 0,-3-1-4 0,-4-1-17 15,1 2 19-15,-4 1-20 0,0 0 7 16,-2 0 10-16,-8 0-8 0,7-2-2 0,-7 2-7 16,0 0 9-16,0 0 1 0,0 0-6 0,3-5 1 15,-3 5-6-15,0 0-10 0,0 0-46 16,0 0-46-16,-14-10-197 0,10 9-615 0,-2-2 157 15,-1-1 0-15,-1 2 143 0,-4-3 18 0</inkml:trace>
  <inkml:trace contextRef="#ctx0" brushRef="#br0" timeOffset="45910.78">25842 12827 719 0,'0'0'307'0,"0"-6"-10"0,0 6-46 0,0-5-11 0,0 5-25 16,0 0-23-16,0-8-15 0,0 8-26 0,0 0-23 15,0 0-8-15,0 0-17 0,0 0-14 0,0 0 3 16,-10 14 11-16,6-6-52 0,1 2 10 16,-4 0 1-16,6 2-8 0,-2-1-1 0,0 0-12 15,0 5-13-15,3-2 11 0,0-2-14 0,0 3-12 16,3 2 10-16,2-4-5 15,-3 0-5-15,5 1 2 0,0-4-4 0,3 3 1 16,0-4-4-16,1 0 0 0,2-5 10 0,4 3 2 16,-3-6-22-16,3-1 7 0,7-1 20 15,0-8-30-15,3 5 10 0,4-7 8 0,0-3-3 16,-1-1 1-16,12-7-1 0,-8-2 5 0,-6 0-20 16,-5 5 8-16,-2-2-1 0,-4 0 19 0,-4 3-6 15,-3 1-12-15,-2 1 2 0,-5-1-10 16,-3 3-1-16,-7 3 4 0,-3 2-1 15,-1 0-4-15,-9 1 2 0,-1 2-8 0,1 5 13 0,-4-2-3 16,-3 3 1-16,2 0 2 16,-5 3 5-16,2-2-5 0,2 1-8 0,-2 3 13 15,7-1 0-15,0 2-5 0,2-2-10 0,1 0-8 16,2 2-18-16,5-2 8 0,1 1-18 16,0-2-10-16,-1 4-1 0,7-1-7 0,-2-2-10 15,3 3-51-15,2 1-34 0,1-8-146 0,-3 7-549 16,3 1 116-16,0 0 47 0,0-1 105 15</inkml:trace>
  <inkml:trace contextRef="#ctx0" brushRef="#br0" timeOffset="46190.98">25999 13081 852 0,'7'2'251'0,"-7"-2"-11"0,0 7-25 0,0-7-5 0,4 10-38 15,-4-2-6-15,0 0 1 0,0 2-29 16,0 4-18-16,3-2-18 0,-3 7 1 0,0-1-14 16,0-1 4-16,3 0-19 0,-2 1-10 0,-1 5-3 15,3-4 11-15,0 0-26 0,-3 1 3 16,5-1-14-16,-3-2-19 0,1 0-19 15,2-1-30-15,-2 1-18 0,3-2-49 0,1 1-69 0,-7-4-141 16,6 2-529-16,-2-1 125 0,5-1 17 16</inkml:trace>
  <inkml:trace contextRef="#ctx0" brushRef="#br0" timeOffset="46544.41">25921 13191 831 0,'0'0'277'0,"0"0"-19"0,0 0-53 16,0 0-8-16,0 0-18 0,-24 15-17 16,17-7-14-16,-4-1-5 0,1 3-30 0,-3 0 0 15,2 0-6-15,-5 5-9 0,5-5-19 0,-3 5-5 16,0-5-33-16,1 3-51 0,0-1-11 15,-1 1-63-15,4-2-54 0,-11 3-162 0,11-3-506 16,6-3 87-16,-3 0 53 0</inkml:trace>
  <inkml:trace contextRef="#ctx0" brushRef="#br0" timeOffset="46934.85">26119 13291 721 0,'0'0'215'0,"0"0"-2"0,0-7-24 0,0 7-10 16,0 0-15-16,0-3-31 0,0 3-2 0,0 0-16 15,6-4-18-15,-6 4 19 0,0 0-40 0,0 0 11 16,24 6 0-16,-12-5-18 0,0 4-17 16,-1-3 4-16,3 0-18 0,5 2 11 0,-1 0-8 15,3 1-18-15,-4-3-28 0,6 4-34 0,-2-4-4 16,-4 4-85-16,4-1-44 0,-4 1-12 15,3 2-399-15,-6-3-121 0,0 2 46 0</inkml:trace>
  <inkml:trace contextRef="#ctx0" brushRef="#br0" timeOffset="48936.23">21060 12708 936 0,'0'0'284'0,"0"0"-28"0,3-6-33 16,-3 6-31-16,0 0-8 0,0 0-22 15,0 0-19-15,0 0-12 0,-10 19-3 16,3-9-18-16,3 0-13 0,-6 5-10 0,0 1 0 16,-1 1-21-16,-2-1 1 0,-1 1 2 0,1-2-18 15,0-1 6-15,1 1-16 0,2-1-3 16,-1-3-7-16,2-1 17 0,2-2-22 0,1-1-3 16,2 3-10-16,-4-3 18 0,5-1-14 0,-3-4 12 15,5 5-24-15,-2-4 13 0,3-3 2 16,0 7-5-16,0-7 3 0,0 0 8 0,0 0-21 15,0 0 0-15,17-2 8 0,-17 2-8 0,18-5 10 16,-5 2-7-16,1 1 0 0,-1-3-11 16,4 4 19-16,-3 0-6 0,3-1-5 15,0-1-5-15,0 3 8 0,-3 3 10 0,7 0-11 16,-4-2 4-16,-1 5 1 0,-1-2-1 0,-2 3-9 16,1 1 6-16,-4 2-24 0,-3-2 47 15,0 4-28-15,-4-2 7 0,-3 0-5 0,-3 5 3 16,-4 1-6-16,-6 3-22 0,-5 2-11 0,2 0-30 15,-8-3 9-15,-1-1-40 0,1 2-33 16,-3-4-34-16,7-1-99 0,2-12-73 0,-6 7-498 16,4-3 100-16,3 0 40 0</inkml:trace>
  <inkml:trace contextRef="#ctx0" brushRef="#br0" timeOffset="49146.08">20888 12798 811 0,'4'-9'322'0,"3"-4"-20"0,0 3-38 16,0 2-33-16,6-3 12 0,1-2-80 0,2 2 22 15,5-3-9-15,0 5-32 0,7-7-32 0,2 5 4 16,-2 0-14-16,3 0-20 0,3 3-46 16,-4 5-39-16,1-3-94 0,-8 9-141 0,5 1-264 15,-4 2-253-15,3 2 5 0,-6 1 120 0</inkml:trace>
  <inkml:trace contextRef="#ctx0" brushRef="#br0" timeOffset="49524.79">21583 12826 901 0,'-1'-3'299'0,"-2"-4"6"16,0 6-37-16,-4-6-24 0,3 5-27 0,-2-2-25 15,6 4-15-15,-10-2-37 16,10 2-1-16,-15 1-19 0,6 0-2 0,-1 5-21 16,2 1-5-16,-2 3-5 0,0 2-7 0,2 1-14 15,-1 1-17-15,5-1 2 0,-2 1-13 0,5 3 6 16,-2-4-11-16,3-1-15 0,3 1 10 16,1-1-20-16,3-4 7 0,2 2 3 0,5-3-10 15,-3 0 12-15,6-6 8 0,0-1-15 0,4-2-97 16,-1-4 25-16,3-1 10 0,-2-3 11 15,-3-1-13-15,-1-3 10 0,0 0-10 0,-7-4 17 16,4 2 21-16,-10 3-2 0,2-5 0 0,-6 2-3 16,0 1 8-16,-6-1-1 15,-2 2-14-15,-6 2 9 0,-6-1 19 0,0 3-11 16,-4 2 13-16,-1 5-5 0,-2-1-15 0,0 4-16 0,4 5-30 16,-5 1-41-16,1 5-139 0,-4 5-189 15,16-3-392-15,2 1 144 0,7 3 35 16</inkml:trace>
  <inkml:trace contextRef="#ctx0" brushRef="#br0" timeOffset="50117.33">21141 12073 765 0,'-3'-7'256'0,"-4"6"-26"0,0-6-25 16,-2 5 0-16,-2-2-36 0,1 3-6 15,-4 1-29-15,0 1 1 0,-3 5-37 0,0 1-4 16,-1 3 1-16,-1 1-11 0,-2 4-12 0,0 5-8 15,4-1 5-15,-3 0-10 0,10 2 0 16,-1-3-28-16,4-1 4 0,1 1-4 0,6-4-10 16,3 3 9-16,0-5 1 0,4 3-16 0,4-4 11 15,2 1-3-15,5-5-25 16,6-2 12-16,-1-4 3 0,1 2-3 0,0-7-5 16,3 1 10-16,-2-4-15 0,-2-1 11 0,-2-4-9 15,-1-1 6-15,-6 1 7 0,3-4-17 16,-7 0 17-16,-3 0 8 0,-1 1-20 0,-5-2 2 15,-5 3 2-15,1 2-2 0,-7-2-7 0,-4 3 2 16,-3-2-10-16,0 4 10 0,0 5 7 16,-4-2-17-16,1 4-10 0,3 2-34 0,0 2-20 15,3-1-11-15,-3 6-22 0,4 2-19 0,3-3-104 16,5 2-29-16,2-1-496 0,3-1 39 16,3 0 91-16</inkml:trace>
  <inkml:trace contextRef="#ctx0" brushRef="#br0" timeOffset="50464.99">21281 12125 673 0,'4'-7'243'0,"-1"5"5"15,-3 2-41-15,4-8-4 0,-1 8-24 0,-3 0-28 16,8-6-3-16,-8 6-32 0,0 0 6 0,13 4-17 16,-7-2 21-16,2 6-47 0,-1-2-5 15,2 3-17-15,-2 1 12 0,4 1-26 0,-1 3 14 16,-3-3-27-16,4 3 6 0,-2 1-10 0,-2-3 17 15,-1 3-40-15,-2-5 15 0,4 3-11 16,-5-4-12-16,0-1 13 0,1-1-3 16,-4-3 13-16,0 3-23 0,0-7 5 0,-1 5 20 15,1-5-9-15,0 0 12 0,0 0 0 16,-13-12-21-16,9 8 24 0,1-5-3 0,3-4 5 16,0 3 3-16,0-5-6 0,0 3-20 0,7-3 3 15,-3-1 13-15,2-1-11 0,1 2 3 0,-1-2 2 16,5 2-7-16,-4 3-6 0,0-2 16 15,3 0-10-15,3 4-6 0,-3 0 6 0,-3 2-31 16,4 2-28-16,-1 2-16 0,0-1-61 0,-3 5-38 16,-7 0-131-16,10 3-517 15,-10-3 59-15,10 5 112 0</inkml:trace>
  <inkml:trace contextRef="#ctx0" brushRef="#br0" timeOffset="51389.59">21822 11816 1062 0,'-4'-7'307'0,"4"7"-10"0,0-4-51 0,0 4-19 16,0 0-12-16,0 0-38 0,0 0-8 0,-10 11-21 16,7-1 1-16,3 5-26 0,-4 2-11 15,1 1-7-15,-3 7-10 0,1 0-16 0,2 4-2 16,0-1-23-16,2-3 5 0,-2 1-11 15,0-1 14-15,3-1-24 0,-3-2-2 0,3-4-18 16,0-2-3-16,0-4 3 0,0 1-10 16,0-2-8-16,0-3 15 0,0-2-2 0,3-4-5 15,-3-2-3-15,3 2 0 0,-3-2 5 0,0 0-5 16,7-10-2-16,-4 2 15 0,1-1 2 16,-4 1-9-16,1 0 9 0,-1-2-10 0,-1 1-2 15,1 1 23-15,0 0-24 0,-7-1-1 0,7 3 22 16,-4-3-28-16,-2 2 10 0,-4 6 8 15,2-2-3-15,-1 3-10 0,-2 1-2 16,-3 1 5-16,1 4-1 0,-1-2-7 0,1 5 5 16,2 3-2-16,-2-1-8 0,3 0-5 0,0 3 12 15,5 0 8-15,-1-3-17 0,5 0 2 16,1 1-1-16,0-1-4 0,1 1 8 0,2 0-6 16,5-4 8-16,2 2-10 0,0-3-6 0,4 1 9 15,2 1-6-15,2-8 8 0,-2 3-8 16,2-3-8-16,2-1 6 0,-3-5 0 0,4 2 12 15,-1-4-7-15,1 0 2 0,0-1-5 0,-1-2 1 16,-3 0 14-16,1-3 6 0,-5 4 2 16,0 1 6-16,-2-2 9 0,2 2-15 0,-6-2 16 15,0 3-18-15,-3-1 15 0,-1 1 2 0,0 3-14 16,0-2 6-16,-3 1-6 0,0 5 7 16,0 0-21-16,-6-9 0 0,6 9 9 0,0 0-4 15,0 0-12-15,-18 7 25 0,12 0-25 16,2-1 7-16,-2 3 3 0,3 0-23 0,2-1 26 15,-2 2 2-15,3-2-10 0,0 2-3 16,3-2 3-16,-2 1-13 0,5-1 8 0,4-1-3 16,1 0-10-16,-1-6 8 0,6 4-6 0,-1-4 16 15,1-2-2-15,2-2 1 0,-1 1-6 16,0-5 1-16,0 3 9 0,-3-4 2 0,0 0-3 16,-4-1-2-16,3 0 13 0,-5 2 2 15,1-2 3-15,-5 1 0 0,2 0-6 16,-2 0 1-16,-4 2 15 0,3-3-13 0,-3 7-15 15,0 2 8-15,-6-12-8 0,5 10 12 0,-5-2-9 16,6 4 7-16,-7-5-10 0,1 4 23 0,6 1-21 16,-8-6 3-16,8 6-10 0,-6-1 2 15,6 1-15-15,-4-6 0 0,4 6 13 0,0 0-11 16,0 0 1-16,3-6 22 0,1 1-2 0,2 3-5 16,2-4 5-16,2-1-10 0,0 3 0 15,-2-3 10-15,4 0 5 0,-5 0 13 0,0 2 2 16,4 0-17-16,-4-2 20 0,-1 4-3 0,0-2 14 15,-1 4-14-15,-5 1 3 0,7-7-10 16,-7 7 13-16,6-2-11 0,-6 2-5 0,0 0-2 16,0 0 0-16,7 15-6 0,-7-7 6 15,0 3 2-15,0 3 0 0,0-2 8 16,0 8-31-16,3 0-10 0,1 5-38 0,6 2-72 16,-6-6-136-16,16 21-642 0,-6-9 92 0,3-8 69 15,0-3 77-15,-3-2 56 0</inkml:trace>
  <inkml:trace contextRef="#ctx0" brushRef="#br0" timeOffset="51890.2">22167 13105 870 0,'-14'-3'307'16,"14"3"-25"-16,0 0-24 0,-10 0-35 0,10 0-3 15,0 0-31-15,0 0-4 0,38-1-29 16,-8-2-3-16,29-4-20 0,12-1-25 0,29-7-8 16,12 5 0-16,11-5-16 0,0 2-7 0,38-5-3 15,3-1-28-15,-3 2 13 0,-31 3-15 16,27-5 4-16,-31 6-12 0,-6-2 8 0,-4-3-11 15,-9 2-8-15,-5 1-4 0,-10-1 2 0,-23 3 0 16,-5 1-8-16,-9 1 6 0,-14 2 12 0,-7 2-10 16,-10 0-2-16,-6 0 4 15,-2 3 14-15,-5-3-34 0,-1 0-5 0,-5 6 7 16,-3-2-27-16,-2 3 15 0,0-4 7 0,0 4-22 16,0 0-6-16,0 0-38 0,-17 0-36 15,17 0-7-15,-14 4-70 0,14-4-132 0,-10 0-585 16,6 4 103-16,4-4 49 0,-10 2 120 0</inkml:trace>
  <inkml:trace contextRef="#ctx0" brushRef="#br0" timeOffset="52234.87">24229 12458 534 0,'0'0'246'16,"0"0"-44"-16,0 0-7 0,0 0-31 0,13 14-21 15,-3-6-2-15,4 1-13 0,3 2-33 0,0-2 2 16,4 5 3-16,7 0-13 0,-2 0-5 16,4 1-8-16,1-4 5 0,-3 3-25 15,2 1 0-15,-2-5-3 0,-4 4 8 0,0-4-5 16,-4-2-11-16,-2 0-20 0,-5 0 5 0,1-4 3 15,-4 4 12-15,-3-1 4 0,-3 0-17 16,-11 3-12-16,-10 4 15 0,-20 9-12 0,-25 12 22 16,-17 2-17-16,-37 20-31 0,-17 16-33 0,-22 3-185 15,-16 10-391-15,-16 4-162 0,-60 27 98 0,-6-9 107 16</inkml:trace>
  <inkml:trace contextRef="#ctx0" brushRef="#br0" timeOffset="81894.86">21432 10068 545 0,'-14'-5'228'0,"7"-2"-70"0,-3 2 1 0,4-3 5 16,-2 5-31-16,2-3 20 0,-1 4-2 15,3-4-5-15,-2 2-25 0,-2 0 7 0,2-1 2 16,3 1-15-16,-1 1 3 0,-2-2-46 0,2 4 7 16,4 1 6-16,-8-7-29 0,2 5-2 0,6 2-1 15,-6-5-12-15,6 5 3 0,-4-3-13 16,4 3-11-16,-3-5 3 0,3 5-13 0,0 0-20 16,0 0 18-16,0 0-3 0,0 0-3 0,0 0 6 15,0 0-10-15,31 4 14 0,-12-2-17 16,9 4 16-16,13-3 4 0,3-3-18 15,21 4 14-15,11-4 1 0,6 2-1 0,18-2-6 16,2-5 2-16,0 4-9 0,1 1 4 0,2-7-2 16,-2 4 16-16,3-2-9 0,-3 2-1 15,-4-4-4-15,-4 4-7 0,-19-4 15 0,-5 2-5 16,-6 2 11-16,-3-4-11 0,-1 5 0 0,-12-3 3 16,-9 2-24-16,-2 1 27 0,-3-3-4 15,-6 5 6-15,-1-2-18 0,-7 0 10 16,0-1 8-16,-2 2-6 0,-4 1 6 0,-2 0 13 0,1-2-1 15,-4 2-19-15,0-1 17 0,1 1-11 16,-11 0-1-16,13-2 4 0,-6 2-20 0,-7 0-26 16,0 0 0-16,0 0-4 0,8-2-11 15,-8 2-3-15,0 0-48 0,0 0-26 0,0 0-67 16,0 0 16-16,-12-12-10 0,6 6-85 16,-1-1 47-16,1-3 17 0,-5-1-67 0,4-1-334 15,-3 2-6-15</inkml:trace>
  <inkml:trace contextRef="#ctx0" brushRef="#br0" timeOffset="82192.13">23213 9631 785 0,'-3'-5'287'0,"3"5"-13"0,-7-7-26 0,7 7-30 0,-4-3-24 16,4 3-17-16,-6-5-31 0,6 5-16 0,0 0 9 16,0 0-45-16,0 0-2 0,0 0 6 15,0 0-22-15,0 0-12 0,0 0 16 0,10 15-26 16,0-8-8-16,-6 3 7 0,6-2-14 0,1 4 4 15,-1 0 9-15,2-2-12 0,0 5-14 0,4-2 10 16,1 0-8-16,-3 2-5 0,4-5 3 16,1 5-16-16,-1-5 5 0,3 5 6 0,-2-5-6 15,-1 0 0-15,3 1 9 0,-4-2-17 0,0 0 3 16,-4-2 13-16,2-1-10 0,-2 2-10 16,0-1 5-16,-2 0-6 0,-1 0 29 0,-4 1-3 15,-6 2-2-15,-3 3 12 0,-10 6 3 0,-18 10-10 16,-6 3-11-16,-21 11-10 15,-12 9-45-15,-14-8-129 0,-26 23-789 0,-7-5 124 16,-2-1 56-16,23-22 110 0</inkml:trace>
  <inkml:trace contextRef="#ctx0" brushRef="#br0" timeOffset="82925.66">19361 9041 790 0,'0'0'262'0,"0"0"-22"0,0 0-30 15,0 0-15-15,0 0-37 0,-3 21 1 0,3-7-18 16,-1 3 0-16,-3 5-29 0,4 3-4 0,0 3-19 16,0 4-2-16,0 4 0 0,0 3-12 15,0-3-14-15,0 3-5 0,4-4-56 0,-3 2-30 16,2-2-19-16,0 1-66 0,4-10-157 0,3 5-501 15,0-9 57-15,1-4 78 0</inkml:trace>
  <inkml:trace contextRef="#ctx0" brushRef="#br0" timeOffset="83662.14">19931 9443 683 0,'0'0'292'0,"0"0"-49"0,7 0-8 15,-7 0-27-15,0 0-11 0,0 0-31 0,0 0-15 16,0 0-7-16,7-2-11 0,-7 2-5 0,0 0-16 16,4-8-32-16,2 3 9 0,1-4-2 15,4-2-18-15,-1-4 13 0,3-3-23 0,4-6-20 16,-3-1 4-16,6-11 6 0,-2-4-8 0,-4-4-13 15,3-4 28-15,0 1-38 16,-7 1 8-16,4-4 4 0,-5 0-12 0,-2 3 13 16,-2 5-26-16,-2 9 31 0,0 8-28 0,-6-2 10 15,3 4 7-15,0 5-35 0,-3-1 28 16,-2 3 5-16,2 1-21 0,-1 2 9 0,-5 8-1 16,2-1 3-16,-4 6 5 0,11 0-3 0,-20 14-18 15,6 2 9-15,1 4-1 0,-1 11-8 0,4-1 13 16,-3 18-10-16,5 0 8 0,5-6 0 15,3-5-13-15,0 1 2 0,6-5 11 0,-1 2-24 16,7-3 19-16,-1-1 2 0,3-4-2 16,2-2 2-16,5-1-8 0,0-6-2 15,-1-3 2-15,1-4 9 0,3-4 1 0,3 1-7 16,1-6 0-16,-2-2-2 0,-2-2 7 0,1-3 10 16,2 0-17-16,-3-1-1 0,-7-1-2 0,3-3 7 15,-6 2-4-15,-3-2-6 0,-1-2 8 16,-1 2-7-16,-5 2-14 0,-1-1 16 0,-3 2-18 15,0 3 8-15,-3-3-3 0,-4 6-5 0,7 1 5 16,-16 0 18-16,2 1-21 0,0 3 1 16,0 2 10-16,-2 1-8 0,1 1 5 0,2 2 10 15,-1 0-4-15,4 2-11 0,0-2 23 16,2 1-15-16,2 0-6 0,2-2 14 0,4 0 7 16,0-5-16-16,1 3 9 0,5-1-3 15,1-3-3-15,0-1-2 0,3-2 0 0,4-1-6 16,-1-2 24-16,-2 3 0 0,3-5 22 0,-1 2-7 15,1 0-2-15,-1-1 4 0,-3-2 6 16,1 2-3-16,-1 3-7 0,-3-3 2 0,1 2-8 16,-2 1-5-16,1 0-12 0,-1-4 7 0,-6 5 3 15,11 0-3-15,-11 0 0 0,14 0 0 16,-5 3-13-16,-1 0 11 0,-1-3-13 0,3 3-18 16,1 2 10-16,-2-2-26 0,1 4-20 0,0-6-64 15,1 5-41-15,-1-6-194 0,0 3-441 16,1 2 31-16,-4-3 100 0,-1-1 69 15</inkml:trace>
  <inkml:trace contextRef="#ctx0" brushRef="#br0" timeOffset="83865.08">20721 8919 1054 0,'0'0'351'0,"0"-4"-49"0,0 4-33 16,0 0-31-16,0 0-8 0,0 0-30 0,0 0-13 15,0 0-26-15,7 13-18 16,-7-1-17-16,6-1-16 0,-2 6 0 0,3 2-18 16,0 4-26-16,0 0-40 0,-1 2-23 0,1 4-9 15,1-1-73-15,-5-3-95 0,3-4-85 16,1-1-66-16,-1-4-527 0,2-5 117 0,2-1 52 16</inkml:trace>
  <inkml:trace contextRef="#ctx0" brushRef="#br0" timeOffset="84190.15">20992 8936 837 0,'0'-5'268'0,"3"-1"1"0,-3 0-36 15,0 6-15-15,0-3-32 0,0 3-22 0,0 0-28 16,0 0-8-16,0 0-28 0,0 0-6 0,0 0-22 16,0 0 2-16,-8 15-15 0,5-5-18 15,-1-1-33-15,-5 6 10 0,2-4-18 0,-4 6 7 16,4-4-1-16,-3-1 9 0,0 1-5 15,3-3 3-15,1-1 23 0,-1-1-21 0,3 0 11 16,-3 0 10-16,4-4 20 0,-1 1-2 0,1 3 12 16,0-5-10-16,3 3-17 0,0-6-3 15,0 6 12-15,0-6-2 0,3 5-28 0,0-1 16 16,4-1 1-16,0-3-4 0,0 4 13 0,0-1-32 16,7 0 17-16,-4 2-14 0,3-2-2 15,1 4-13-15,0-6-16 0,3 6-32 0,-4 0-24 16,5 0-40-16,-5 0-47 0,1-4-153 15,-1 3-474-15,-2-2 13 0,-1-2 92 16,0 4 72-16</inkml:trace>
  <inkml:trace contextRef="#ctx0" brushRef="#br0" timeOffset="84531.66">21100 8893 785 0,'0'-8'284'0,"0"1"-22"16,0 7-17-16,0-6-14 0,0 6-34 0,0-4-39 15,0 4-7-15,0 0-30 0,0 0 2 0,0 0-26 16,0 0-2-16,18 14 2 16,-8-6-20-16,-4 2-6 0,1 2 11 0,1 2-15 15,1 3-13-15,-2 2-8 0,0-3-5 0,0 0 0 16,-3 1-18-16,2-3 7 0,-2-2 1 16,-1 0 2-16,3-3-5 0,-5 1 11 0,3-4-26 15,2-4 10-15,-6-2-3 0,7-1-2 0,0-6 5 16,-1 0-2-16,-1-3 9 0,5 0 21 15,-1-5-22-15,-2 7-9 0,1-7 24 0,-2 5 53 16,1 0-13-16,-1 2 11 0,-2 1-13 0,3-3 8 16,-3 5-47-16,-1 2 6 0,0-3-3 15,4 5 2-15,-7 1-27 0,0 0 20 16,21 8-16-16,-11-1 4 0,1 3-19 0,-1 3 0 0,3 0-38 16,4 5-23-16,-3 6-26 15,0-4-110-15,-7 7-284 0,6 2-494 0,-2 2 187 16,2-2 13-16,-2-8 76 0</inkml:trace>
  <inkml:trace contextRef="#ctx0" brushRef="#br0" timeOffset="84844.22">20048 9861 972 0,'3'-10'284'0,"4"2"-25"0,7-2-31 0,6-4-24 0,21-5-9 15,7-5-39-15,17-5 0 0,7 0-28 0,9-1 0 16,5-2-23-16,10-2-23 0,4 2 28 15,8-2-25-15,-2 2-9 0,1 1-6 16,1-1-12-16,-1 4-14 0,-5 3-13 0,-10 2-39 0,-9 6-30 16,-18 6-65-16,-7 3-76 0,-37 2-177 15,9 6-445-15,-16 4 54 0,-8 0 112 16</inkml:trace>
  <inkml:trace contextRef="#ctx0" brushRef="#br0" timeOffset="85060.65">20229 10106 747 0,'34'-20'302'0,"-6"3"-38"15,22-8-21-15,13-8-21 0,8-3-12 16,7-6-33-16,8 2-3 0,9-3-5 16,22-8-23-16,-21 9-8 0,26-9-12 0,-26 13-16 15,0 1 15-15,0-1 26 0,3 2-2 0,-3 3-6 16,-7 2-36-16,-4 4-17 0,-10 4-11 15,-20 5-35-15,-17 5-47 0,-4 4-27 0,-13 6-6 16,-5-10-172-16,-9 17-721 0,-7-4 113 0,0 0 81 16,-31 19 54-16</inkml:trace>
  <inkml:trace contextRef="#ctx0" brushRef="#br0" timeOffset="95233.34">27469 12696 558 0,'-3'-5'332'0,"3"5"-32"0,-3-7 7 16,3 4-38-16,0 3-29 0,-4-6-20 0,4 6-17 15,-4-9-4-15,1 7-22 0,3 2-13 16,-4-6-31-16,1 0-10 0,3 6-6 0,-4-5-19 16,1 1-6-16,3 4 8 0,-9-3-24 15,9 3-4-15,-12-1-18 0,3 1-16 0,-1 2 14 16,-4 0-1-16,0 6-3 0,-3 3-20 16,3 0 13-16,-3 0-15 0,3 6-18 0,0-2 7 15,1 2-2-15,-1 1 12 0,4 2-12 0,4 0-8 16,2-3-10-16,1 1 13 0,3-1-16 15,3 4 8-15,1-4-18 0,5 2 16 0,-2-3-8 16,7 2-11-16,0-1 13 0,3-3-4 0,3-3-1 16,4-4 10-16,-3 1 1 0,6-6-9 15,-3 1 17-15,-1-6-14 0,2 1 0 0,2-6 6 16,4 0-3-16,-3-5-1 0,-4-1 4 0,-1-1 2 16,1-3-3-16,-6-4 19 0,-2 1-16 15,1-4 2-15,-10 3 11 0,0-3-16 0,-4 1 3 16,1 3 11-16,-8-4-9 0,1 3-2 15,-4-2-5-15,-3 6 15 0,2-1-10 0,-8 2 13 16,3 2 0-16,-1 5-21 0,0 1 13 16,-3 3-12-16,2-1-27 0,-1 7 9 0,0 0-31 15,3 4-34-15,-2 0 8 0,-2 6-59 0,7 1-53 16,-1 0-55-16,4 6-636 0,1 1 96 16,2-3 57-16,1 3 128 0</inkml:trace>
  <inkml:trace contextRef="#ctx0" brushRef="#br0" timeOffset="95487.25">27530 12906 773 0,'0'0'245'0,"1"6"-9"0,2-2-11 0,-3 2-10 0,3-1-13 0,0 7-20 15,-2-1-11-15,2 1-17 0,0 2-21 0,2 3-13 16,-5 6 3-16,3 1-15 0,0 1-11 0,0 0 0 15,-2 1-10-15,-1 1-15 0,0 3-5 16,3-2-6-16,0-2-15 0,-3 3-7 0,5-2-32 16,-5-2-7-16,1 1-84 0,0 2-26 0,2-7-57 15,-3 1-619-15,0-5 21 16,4-2 20-16,-8-2 128 0</inkml:trace>
  <inkml:trace contextRef="#ctx0" brushRef="#br0" timeOffset="95723.65">27442 13165 867 0,'-10'0'251'0,"10"0"-33"16,-18 7 43-16,5-2-26 0,-4 5-25 15,-3 1 0-15,2 0-36 0,-3 5-18 0,3-1-18 16,-5 1-20-16,1 0-28 0,-4 1-39 16,10-4-59-16,-8 6-43 0,6-7-113 0,1 3-151 15,3-5-491-15,8-2 148 0,-1 1-2 0</inkml:trace>
  <inkml:trace contextRef="#ctx0" brushRef="#br0" timeOffset="95975">27650 13183 811 0,'4'0'358'0,"-4"0"-38"0,0 0-33 0,6-3-11 16,-6 3-58-16,0 0 5 0,0 0-21 15,10 3-31-15,-5 4-9 0,1-4-27 0,-2 5-20 16,5-1 3-16,4 1 3 0,-2 3-37 0,3 3-2 15,5-3-18-15,0 3-10 0,1 1-26 0,4 0-8 16,2-2-61-16,-3 4-35 0,-1-6-70 16,-1-1-75-16,3 5-672 0,-2-4 105 15,0-1 51-15,-1-2 97 0</inkml:trace>
  <inkml:trace contextRef="#ctx0" brushRef="#br0" timeOffset="96510.38">28778 12714 637 0,'4'-6'261'0,"-2"-1"-3"15,-2 3-12-15,1-2-3 16,-1 6-33-16,1-8-5 0,-2 2-44 0,1 6 65 16,-1-9-6-16,-5 7-39 0,6 2-4 0,-3-8-16 15,-1 6-17-15,4 2-4 0,-8-4-40 16,8 4 10-16,-16 3-30 0,9 0-6 0,-3 5-2 16,-1 2-14-16,-1 3-1 0,2 3-6 0,-2 1-2 15,1 2-14-15,0-1-4 0,3 4-10 16,3-3-3-16,0-3 12 0,2 2-12 0,6-1-2 15,0 0 4-15,1-1-12 0,7 1-16 0,0-4 23 16,5-2-17-16,1-3 15 0,7-1 7 16,3-4-28-16,1 0 8 0,9-3 11 15,3-5-16-15,2 1 2 0,9-7 6 0,1 0-6 16,-5-4-2-16,-2-5 15 0,-8-2-5 0,-6 1-15 16,-10 0 25-16,-1-2-35 0,-6 5 7 15,-7-5 8-15,-4 4-21 0,-3 2-10 0,-10-2 26 16,-4 2-10-16,-6 3 2 0,-5-1 3 0,-8 5-11 15,-2 2 13-15,-2 5-2 0,-1 0 2 16,4 6 8-16,-7 0 7 0,4 3-7 0,2 1 18 16,1 3-26-16,2 0 6 0,2 4-4 0,4-1-7 15,5 2-17-15,6 0-37 16,2 1-7-16,6-4-57 0,1 3-66 0,2 2-75 16,4-7-524-16,4 3 5 0,-1-3 51 0,1 0 100 15</inkml:trace>
  <inkml:trace contextRef="#ctx0" brushRef="#br0" timeOffset="96728.17">28939 12923 660 0,'0'0'294'0,"0"0"-7"16,0 0-16-16,13 4-20 0,-12 2-21 15,2 2-7-15,3-1-21 0,-5 3-30 0,3 0-6 16,-1 6 8-16,1 1-25 0,-1 4-26 15,-3 4-3-15,3 1-25 0,0 2 20 0,-1-2-15 16,-1 5-31-16,-1 4-8 0,0 2-12 0,0-2-13 16,-1 1-29-16,1-3-40 0,-5 4-77 15,2-5-20-15,3-12-132 0,-3 8-628 0,3-3 99 16,0-8 59-16,0 4 110 0</inkml:trace>
  <inkml:trace contextRef="#ctx0" brushRef="#br0" timeOffset="96985.38">28802 13301 742 0,'0'0'243'16,"0"0"-15"-16,0 0-31 0,-13 7-3 0,2 1-20 16,1 2-20-16,0 4-11 0,-7 2-17 0,0 4-19 15,-4 2-15-15,-3 1-12 0,-3 6-49 16,5-3-62-16,0-4-51 0,-9 6-138 0,7-3-535 16,3-5 43-16,1 0 98 0</inkml:trace>
  <inkml:trace contextRef="#ctx0" brushRef="#br0" timeOffset="97296.17">29208 13222 726 0,'0'0'251'0,"8"-1"23"0,-8 1-31 0,0 0-17 16,0 0-11-16,10 5-34 0,-6 0-1 0,-1-2 4 15,-3 4-41-15,3 0 11 0,1 0-8 16,0 2-34-16,-1 0 1 0,3 1-21 0,-2-2-2 16,1 6-16-16,0-3-20 0,2 4 17 0,-3-3-2 15,3 1-15-15,4-1-8 0,-2 1-15 16,-2-3-21-16,3 4-20 0,0-4-41 15,4-2-82-15,-1-3-162 0,-2 4-595 0,2-5 147 16,-3 2-4-16,-2-2 92 0</inkml:trace>
  <inkml:trace contextRef="#ctx0" brushRef="#br0" timeOffset="111746.11">18820 12752 765 0,'0'0'240'0,"-3"-4"-14"0,3 4-4 16,-3-5 1-16,3 5-39 0,-4-3-12 0,4 3-19 16,-3-6-14-16,3 6-1 0,-3-3-38 0,3 3 7 15,-5-6-9-15,5 6-14 0,-3-9 6 16,3 7-21-16,-3-4-5 0,3-1-5 0,-3 2-8 15,3-4-5-15,-1-1-10 0,-2-1-1 16,3 1-4-16,0-5-5 0,0 5 7 16,-3-5-5-16,6 0-12 0,-3-3-1 0,0 1 13 15,3 1-23-15,1-4 11 0,-1-1-4 0,1 3-6 16,0-1-9-16,2-2 16 0,-2 3 2 16,2-6 3-16,1 5-10 0,1-3 5 0,1 4-6 15,-2-2-14-15,3-2 17 0,-2 4-8 0,1-4 9 16,-2 4-11-16,4-2 10 0,-1-2-15 0,0 3 12 15,4-4-12-15,-4 4 10 0,0-2 18 16,4-4-23-16,-1 1 0 0,5 2 13 0,-2-2-8 16,-1 1-7-16,1-2 2 0,-1 3 7 15,1 2-1-15,2-3 11 0,-5 6-29 16,4-1 17-16,-3-1 10 0,0-2-12 0,-1 4 15 16,1 0-8-16,0 1-15 0,0 3-6 0,-1-1 11 15,-3-1 6-15,4 5 1 0,-4-5 6 16,4 5-18-16,-4-1-3 0,3-1 16 0,1 2-13 15,-3-5 5-15,3 5 5 0,2 0-2 0,-2-2 14 16,0 1-14-16,3-5 10 0,-3 5 0 16,6-3 5-16,-3 3-11 0,0-4 14 0,3 0-3 15,-2 3-8-15,3-1 8 0,-2-4-21 0,5 2 8 16,-2 0 8-16,2-1-15 0,-1 0 2 0,1-1 17 16,3 3-17-16,-6-1 0 0,2 2 13 15,2-2-20-15,-4 1 4 0,6 2 3 0,0-2 0 16,-4 3-3-16,2-3 3 0,2 0-7 15,1 4 9-15,5-2-2 0,-5-1-5 16,0 5-2-16,2-2 1 0,1 3 1 0,0-1-7 16,3-2 14-16,-3 3 6 0,-1 0-11 0,-2 3 1 15,0-3 4-15,2 5 1 0,-2-3 12 16,2 1-17-16,-2 0 14 0,3 1-17 0,-2-3 0 16,2 4-3-16,-3-4 11 0,5 6-3 0,0-3-5 15,1-1 0-15,3 3 0 0,4-2 25 16,-1-1-25-16,2 1-3 0,-2 2 24 0,1-1-21 15,4-2-8-15,-1 3 15 0,1-2-12 0,-1 0 5 16,1 2 8-16,-1 1 2 0,1-3-16 0,-1-1 27 16,0 1-21-16,1 2-3 15,-1-5 16-15,1 5-13 0,14-6-6 0,-9 7 16 16,-5-3-5-16,-1-3 6 0,14 3-12 0,-6-2 9 16,6-3 7-16,1 4-12 0,-2-3 2 15,1 0 10-15,-7 0-8 0,-7 5 1 0,12-6-3 16,-8 6-8-16,-7-3 13 0,3 1 3 0,0 0-13 15,1 1 0-15,-1-4 0 0,14 0 7 16,-2 3-9-16,-6 0 12 0,9 1-5 0,-8-3-5 16,-4 5 15-16,12-6 0 0,2 6-18 0,-9-2 16 15,6-1-8-15,-8 0 8 0,-5-1 2 16,-1 4-10-16,15-6-3 0,2 5 11 0,-2-4-5 16,2 4-6-16,0-5 1 0,1 6-4 15,0-2 4-15,2-1 4 0,-2 0 1 0,-7 4 5 16,7-4 5-16,2 2-8 0,-12 1-5 15,10-3-16-15,-1 1 16 0,4 3 0 0,-1-3-10 16,-2-1 0-16,3 3 15 0,0-5-8 0,0 5 3 16,0 1 5-16,4-4 1 0,-4-2-1 15,-1 5-5-15,1-1 0 0,-3-2 2 0,2 2 6 16,-2 0 0-16,0-2-3 0,3 4-13 0,-4-2 8 16,4 0 0-16,-3-3 23 0,2 4-25 15,1-2 9-15,-3-1 3 0,3 4-17 16,-3-2 4-16,-11 0 13 0,10-2-7 0,-9 2 0 0,11 1 4 15,-13 0 3-15,-6-2-25 0,7 3 38 16,11-2-33-16,-11 1 2 0,-3 1 11 16,3 0-3-16,-6 1-5 0,20-1 10 0,-11 0-8 15,-7 2-4-15,-1-2 4 0,-2 3-2 0,4-2 5 16,-4 0 2-16,1 1 1 0,-1-2-11 16,1 0 6-16,-1 1-3 0,1-1-3 0,-1 3 16 15,0 0-1-15,4-3-9 0,-2 1 9 0,1-1-9 16,1 4 10-16,-4-3-6 0,18 0-7 15,-8 0 8-15,-7 0-11 0,-1 4 16 0,-2-3-8 16,1 0-3-16,-2 2-2 0,0 0 2 16,0-4 1-16,-2 6 4 0,4-2-7 0,-4 1 10 15,3-3-23-15,14 6 11 0,-10-3 4 16,-7-3 6-16,4 5 2 0,12 0 0 0,1 1-15 16,0-5 5-16,1 7 7 0,-1-3-7 0,0-1 15 15,0-1-5-15,0 2-7 0,-3 0 20 16,0-1-23-16,6 3 0 0,-3-2-1 0,4 1 6 15,-4-2 0-15,3 1 6 0,1 1-12 0,3 2 1 16,6-2 0-16,-2 3-10 0,-3 0 28 16,2-2-18-16,-3-1-1 0,2 2 12 0,-2-2 1 15,4 2-14-15,-4-2 7 0,2 4 7 16,1-3-4-16,2 1-1 0,2-2-2 16,0 2-2-16,-1-2 2 0,1 0 5 0,-6 1 0 15,2-1-8-15,0-1 6 0,1 1-8 0,-7 1 2 16,6-1 19-16,-3 0-24 0,3-2 0 0,0 2 11 15,6-2 2-15,-6 2-2 0,-1-1-1 16,1 1 13-16,0 1-17 0,4-2 12 0,-3 0-7 16,2 0-8-16,1-2 12 0,0 2-4 0,-1 0 2 15,2 0 0-15,2-4-8 0,3 4 3 16,-3 0 6-16,-3-3-6 0,4 3 0 0,-2-3 2 16,2 0 3-16,-1 2 0 0,4-2 1 0,-1 1 9 15,18 2-25-15,-4 0 7 0,0-1 16 16,-19 1 2-16,2 0-33 0,2-1 18 15,-4-1 5-15,16 6-12 0,0-2 4 0,-15-1 8 16,2 0-5-16,13 3 5 0,-2-3-5 0,-13 1 0 16,-1-1 13-16,1 2-13 0,-3-2 0 15,-2 2-2-15,-4 1 12 0,0-3-5 0,-7-2-10 16,-3 4 2-16,-12-5-4 0,-7 2 9 0,-4-1 11 16</inkml:trace>
  <inkml:trace contextRef="#ctx0" brushRef="#br0" timeOffset="122827.85">31827 9076 819 0,'4'-1'281'0,"-4"1"-56"16,1-7-4-16,-1 7-32 0,3-7 6 16,-3 7-32-16,0-5-22 0,0 5-3 0,0-6 3 15,0 6-18-15,0-7-13 0,-3 1-13 0,3 6-10 16,0-6-15-16,0 6-3 0,-5-6 10 16,2 0-17-16,3 6-8 0,-4-7-8 0,1 3-3 15,0 2-7-15,-1-4 8 0,-2 0-26 0,2 2 20 16,-3-3-20-16,1 0 13 0,-1 0-1 15,0 3-14-15,-2-3 19 0,-1-1-19 16,-1-1 4-16,-1 0-15 0,-1-1 16 0,-4-2-8 16,-3 2-1-16,2-3-6 0,-3 2 9 15,0 0-12-15,-8-4 17 0,2 1-94 0,-4 3 7 16,-10-11 8-16,6 9 6 0,1-2-11 0,-10-3 10 16,7 4 18-16,-8-4 5 0,0-1 13 15,0 0-2-15,-2 4 5 0,-1-6-11 0,-1 5 18 16,-4-1 1-16,4 0-9 0,-4 2-7 0,1-3 23 15,-3 3-18-15,3-1 18 0,0 3-5 16,-4-4 18-16,1 3-18 0,-2-3 0 0,-6 6-3 16,-2-4-2-16,-13-2 15 0,-5 2 0 0,12 4-2 15,-13-3 7-15,-3 2 5 0,15-1-15 0,0 3 0 16,-13-4 3-16,-4 5-3 16,-6-1 2-16,-1 1-7 0,-1-1 8 0,2 0-6 15,-7 1 6-15,3 3-8 0,0 0 2 0,-5-1 21 16,-1 0-3-16,-2 3-2 0,-1-2-15 15,4 4-11-15,-5-4 10 0,3 3 3 0,2-4-10 16,-3 6 7-16,-3 0 16 0,0-4-8 0,-5 4 0 16,-2 0-2-16,1-2-6 0,1 0 6 15,1 3-6-15,-2-2 6 0,-1 1 10 0,-2-3-11 16,-1 1-7-16,1 2 10 0,3-5-2 0,2 4 2 16,1-4-7-16,-2-1 14 0,2 3-9 15,0-2-3-15,2-1 18 0,-4-1-21 16,7 4 80-16,-2-4-13 0,7 0-5 0,3 0-5 0,-2 0 5 15,3-2-21-15,-4 3 3 16,7-1-5-16,-3 1-8 0,1-3 3 0,8 2-14 16,12 1-11-16,-10-1 14 0,12 1-7 0,1 0 7 15,2 2 1-15,-1-3-3 0,-2 3-11 0,4-2 4 16,-2 2 1-16,1-3-6 0,2 1-12 16,3 2 17-16,0 0-11 0,6-3 13 0,1 1-13 15,-1 0 7-15,1 4 1 0,2-5 0 0,1 3 4 16,0-2-14-16,9 4 22 15,6-4-25-15,-1 4 8 0,5-2 4 0,-5 2-4 16,6-3 2-16,-3 3 0 0,0-3 0 0,4 2 16 16,0-2-8-16,-2 0-8 0,5 3 7 15,3-2-9-15,0 2-11 0,-2-2 21 0,5 2-21 16,-6-1 8-16,6 1 6 0,-5 0-14 0,2-1 5 16,0 1 1-16,-3-2 2 0,-3 3 5 0,-5 0 13 15,4-3-28-15,-2 4 15 0,-1 1 0 16,2-3-10-16,-4 3 2 0,2-4 6 0,-4 3 4 15,1 1-1-15,-1 0-1 0,1-2-21 0,-4 2 16 16,3 0 18-16,-3 0-15 0,-16 0-6 16,9 2 26-16,7-4-28 0,-20 4 5 0,6-1 8 15,-3 3 12-15,3-1-20 0,0-3 11 0,-2 6-6 16,2-5 2-16,1 2 1 16,3 5-5-16,0-1-9 0,7-4 19 0,-4 4-15 15,0 1 17-15,8-1-7 0,-5 3-3 0,5-3-10 16,-5 2 5-16,-3 5 7 0,0-4 1 0,5 4 2 15,-5-2-15-15,6 4 0 0,2-1 3 16,-1 0-4-16,0 2 12 0,3-3-6 0,5-2-16 16,-4 6 14-16,9-1-16 0,1-3 25 0,-7 5-7 15,0-1-2-15,0 4 4 0,7-5 1 16,6 0-21-16,-10 7 21 0,5-5 9 0,5-2-7 16,-9 8-10-16,3 0 13 0,6-3 0 0,-9 4-3 15,3-1 23-15,6-1-31 0,-6 2 6 16,-1 1 5-16,9-4-16 0,2-3 8 15,-7 10 0-15,7-6-10 0,2-3-6 0,-8 9 14 16,3-5 2-16,3 8 2 0,0-6 6 16,6-2-13-16,-1 0-8 0,-9 7 11 0,8-6 2 15,6-1-6-15,-3 0-1 0,3 2-1 0,0 2 11 16,1-3 15-16,-1 3-18 0,4 2-3 0,0-2-10 16,-1 0 8-16,1 2-3 0,3-2 24 15,-3 3-24-15,3 0-5 0,3 1 18 0,-2 2 11 16,-1-2-11-16,0 2-8 0,3-2 1 0,-2 5-3 15,3-2 12-15,2-3-17 0,-2 3 5 16,0 3 13-16,0-2-13 0,2 1 2 0,-2 1 6 16,3-3-9-16,-4 4 9 0,4-5 2 15,4 2-10-15,-4 0-3 0,3-4 29 16,1 2-26-16,-1-2 7 0,1-1-12 0,2 1 0 16,1 0 10-16,0-4 2 0,3 2-7 0,0 3-5 15,1-5 7-15,2 0 11 0,2 1-3 0,-2-4-2 16,4 0-11-16,-3 0 3 0,3-1 0 15,0 2 2-15,3-2-7 0,-3-3 0 0,4 3 5 16,0-2 7-16,-1-3-7 0,1 4 5 0,3-5-2 16,0 3-6-16,-1-4 5 15,1 3-4-15,4-2-1 0,-4-2 11 0,6-1-3 16,-2 1 5-16,2-1-3 0,-2-1 1 0,3-2-3 0,0 2-3 16,0 1-7-16,3-4 15 15,0 2 8-15,10 1-13 0,-3-4 2 0,6 6-7 16,-9-5 10-16,0-2 1 0,10 1-6 0,-5 2 10 15,6-2-13-15,-1-3-4 0,0 2 24 16,0-2-6-16,3 0-24 0,-6 1 21 0,-2-1-16 16,-1-3 8-16,9 3 5 0,7-4-18 0,3 3 3 15,-5-1 10-15,5-4-5 0,-3 5 0 0,-7-6 15 16,15 1-7-16,-5 2-14 0,1-2 9 16,2 0 15-16,-2 3-19 0,-11-4 12 15,13 1-9-15,-12 0 11 0,7 3-19 0,-5-3 22 16,-6-2-14-16,13 0-10 0,-6 1 8 15,7 4-5-15,-1-4 7 0,1 0 1 0,3-1-8 16,-1 0 4-16,-12 4 9 0,-4-4 5 0,-1 0-13 16,-1 0-3-16,1 1 18 0,-2-1-12 15,2 0-4-15,2 1 17 0,-2-2-9 0,4 2-2 16,-6-2 5-16,6 1-7 0,-3-1-3 0,-1 1 10 16,2-4-10-16,-5 4 12 0,7 0 9 15,-6 0-19-15,3 0-2 0,-4 0 3 0,4 0-1 16,-7 0-7-16,4-1 10 0,-4 1-8 0,-7-1 13 15,3 1 3-15,5 1-11 0,-8-2 3 0,7-1 5 16,2 2-7-16,-1 0-6 16,2 0 3-16,-2-3 2 0,2 2-4 0,0 1-1 15,-2 0 8-15,2 0 8 0,1 0-8 0,-1-2 2 16,-1 2-4-16,2-1-8 0,-4 1 10 16,1 1 2-16,2-2-4 0,-3 1 7 0,3 0 0 15,-3-1-3-15,0 1-2 0,1 1 5 0,2-1-10 16,1 0 5-16,-2 1 16 0,2-1-27 15,-1 2 6-15,1-2 21 0,-1 0-21 0,0 0-11 16,-2 0 21-16,2 1-2 0,1 2-1 0,-4 0 9 16,3-3-6-16,-2 1-18 0,2-2 23 15,1 2-7-15,-3 3-11 0,0-4 24 0,3 1-32 16,-1 1 16-16,1-3 8 0,3 1-11 16,0 0 6-16,-1 0-8 0,18 0 15 0,-3 1-18 15,-7-1 16-15,-7 0-13 0,17 1 10 16,-11-1-5-16,-9 0-5 0,3 0 2 0,-4 0-2 15,4 0 10-15,-4 0-10 0,5 0-13 0,-2 5 26 16,17-10-18-16,-9 5 2 0,-6 2 8 16,14-2 0-16,0-2-5 0,-1 4 7 0,2-4-7 15,-9 2-5-15,-10 2 10 0,6 1 13 0,-4-6-16 16,-1 6 8-16,1-3 16 16,1 1-26-16,14 0-8 0,-1 1 33 0,-9-2-30 15,-5 4 8-15,1-2 9 0,-1-1-9 0,12 0 2 0,-4-1 23 16,8 5-31-16,-3-3 0 0,-8-1 14 15,8 5-12-15,-9-3-1 0,-5-3 14 16,-2 0-7-16,1 4-5 0,2-1 3 0,1-2 2 16,11-1-10-16,1 6 7 0,-9-5 13 0,-5 0-17 15,-2 1 9-15,17 2 3 0,-6-3-7 16,7 1-14-16,-8-2 16 0,8 1 5 0,-8 2-10 16,8-6 5-16,-8 3 8 0,-5-1-5 0,15 1-21 15,-2-3 20-15,3-1-12 0,0 1 7 16,-1-4 11-16,-5 6-10 0,4-5-9 0,0 5-2 15,-4-6 19-15,7 3-1 0,-6-2 0 16,3 5-8-16,-3-6-7 0,-2 3 15 16,-9-2-5-16,-9-1-5 0,4 5 5 0,14-4-3 15,-1-4 6-15,-10 7-6 0,10-5 11 0,-2 2-3 16,3-2-2-16,-3 1 2 0,6 0-2 0,-2 3-11 16,-1-3 8-16,0 0 0 0,-1 0-10 15,-9 4 33-15,-5-5-39 0,-3 6 24 0,1-3 7 16,3-2-12-16,-1 6 2 0,-1-8-8 0,15 1 3 15,-10 6-7-15,-5-4 7 0,0 2 10 16,13-4-7-16,-6 2 2 0,6-1 0 0,0-3 15 16,-8 7-20-16,-7-3 16 0,1-2-24 0,0 0 8 15,-3 1-10-15,3 0 20 16,-4-1-10-16,2 2-3 0,1-5 6 0,-3 1 5 16,1 2-6-16,10-7-2 0,-10 5 5 0,10-8-5 15,-8 7 18-15,4-6-5 0,-8 3-16 0,-5-1 16 16,1 0 8-16,-3 1-34 0,12-7 28 15,-4-4 11-15,-3 8-8 0,-7 1-21 0,8-9 11 16,-4 7 10-16,-7-1-21 0,10-11 8 0,-7 11-2 16,-6-2-3-16,-1 1 0 0,4-3 20 15,-3 4-20-15,0-4 18 0,-1-2-13 0,2 2 8 16,-7 2 13-16,3-3-29 0,2-1 16 0,-6 0 0 16,3 0 5-16,-1-2-16 0,-4-3 19 15,1 4-34-15,0-2 23 0,-2-1 6 16,-1-3-11-16,0 4 2 0,-1-2 1 0,-4 1 18 15,2-2-16-15,-1 4-13 0,-3-3 3 0,2-5 8 16,-5 3-5-16,3 4 12 0,-3-5-7 16,-3 1 2-16,3-3 10 0,-4 0-22 0,-3-3 4 15,-3-11 4-15,5 12-12 0,-8-12 9 0,0 3 10 16,-1 2-13-16,-2-5-3 0,1 2 8 16,-3-1-15-16,-6-1 8 0,-8-8 12 0,0-3-13 15,-8 3-10-15,-5-1 13 0,-6 0-7 0,-14 1-3 16,-7-3-1-16,-33-9-2 0,-18 3-12 0,-21 1 20 15,-20 3-18-15,-17 0-21 0,-33 9-10 16,-86-12-79-16,-31 7-199 0,-14-3-83 16,-12 25-504-16,-28 5 128 0,-18-1 95 0,-28 2 84 15</inkml:trace>
  <inkml:trace contextRef="#ctx0" brushRef="#br0" timeOffset="150936.09">30522 12940 975 0,'0'0'281'0,"-2"-6"-35"0,2 6-13 16,-5-3-26-16,5 3-12 0,0 0-3 16,-6-5-23-16,6 5-18 0,0 0-18 0,-2-3-18 15,2 3-10-15,0 0-8 0,-6-5 1 0,6 5-24 16,0 0-18-16,0 0 6 15,0 0-1-15,0 16-12 0,3-7-6 0,1 6 8 0,-3-1-17 16,2 3-6-16,3 2 8 0,-2 0-21 16,6 5 11-16,1-2-3 0,-1 3 0 15,7-1-13-15,-2-6-2 0,-2 0 17 0,3-3 6 16,2-4 12-16,8-2 21 0,2-6-12 0,16-8-4 16,15-14 3-16,22-13-10 0,14-8-7 15,33-26-11-15,11-9-3 0,9-8-5 0,6-9 1 16,6 1-24-16,12-1 3 0,9-1-5 0,-4 3-6 15,11 3-27-15,0-1-44 0,7 16-13 0,3-3-69 16,-23 18-179-16,3 4-561 0,-11 8 100 16,-4 13 72-16,-46 12 85 0</inkml:trace>
  <inkml:trace contextRef="#ctx0" brushRef="#br0" timeOffset="166558.44">28980 8894 703 0,'-3'6'269'0,"3"-6"-33"0,0 0-16 16,0 0-21-16,-3 6-22 0,3-6-34 15,0 0-2-15,0 0-15 0,3 9-11 0,0-6-3 16,2 4-1-16,-3-4-17 0,4 5 1 0,-1-1-11 15,1 1-9-15,4 2 14 0,0 3-12 16,-2-4-10-16,2 1-9 0,0 0-6 0,4 2 4 16,-4-3-5-16,0-1 0 0,4 1-5 15,-1-3 3-15,4-2 0 0,-3 3 25 16,7-5 3-16,6-4 7 0,7-12 6 0,18-8-29 0,26-24-15 16,32-18 13-16,23-11-20 0,17-12 19 0,14-16 12 15,76-38-30-15,16-8 17 0,19-2-29 16,27-5-59-16,3 2-25 0,13 2-308 15,7 1-578-15,-4 8 128 0,-6 1 36 0,-10 8 141 16,-13 13 58-16</inkml:trace>
  <inkml:trace contextRef="#ctx0" brushRef="#br0" timeOffset="178324.09">25428 9941 762 0,'-11'-15'264'0,"11"15"-49"0,-3-8-18 0,0 3-84 16,0-1-26-16,3-2-5 0,-3-1 15 0,2-3 3 16,-2 2-16-16,0-2 8 15,3-1-35-15,-4-4 50 0,-3-1-4 0,4 1-27 16,-1-6-14-16,-2-2-6 0,2 0 13 0,-2-5-18 16,-2-2 1-16,1 0-24 0,1-2 15 15,-1-3-7-15,0 2-13 0,0 0 16 0,-6-8-9 16,6 4-17-16,0 12 33 0,0-4-13 0,3 7 3 15,-5 2-10-15,5-1-1 0,-3 0 14 0,0 3-8 16,1 1-1-16,2 1-2 0,-2 2 8 16,4 3-8-16,-7-2-15 0,6 2 5 0,2 2-5 15,-5 1 5-15,3 0 0 0,-1 1-16 0,1 2 1 16,-1-1-3-16,4 1 5 0,-4 0 8 16,4 1 10-16,-3 2-28 0,3-3 7 0,0 7 3 15,-4-7 8-15,4 7-3 0,-1-4-7 16,1 4-3-16,-2-7 15 0,2 7-17 0,-3-5 4 15,3 5 9-15,0 0-6 0,0 0-3 16,0-6-4-16,0 6 2 0,-3-4-5 0,3 4 2 16,0 0 6-16,0 0-11 0,0 0-5 0,9-6 0 15,-9 6 11-15,11 0 4 0,3-2 6 16,2 0-13-16,5 0 7 0,6-4-7 0,8-1 16 16,5 1-24-16,17-5 15 0,-1 3 11 0,0-3-5 15,2 1-13-15,-3 0 7 0,2-1-7 16,4 3 0-16,-3-4 20 0,1-1-27 0,2 3 9 15,-2 1 3-15,-1-3 3 0,-3 3-3 0,0 0-11 16,-11 2 16-16,-4 2-12 0,-9-1-1 16,0 4 26-16,-2-4-13 0,-6 3-2 15,0-2-8-15,-6 2 5 0,-2 2 2 0,-2-2-2 16,1 1-8-16,-1 1 3 0,-3 0-2 0,-2-1 7 16,1-1-3-16,-2 2 8 0,-7 1-10 15,15 0 0-15,-15 0 13 0,11 0-1 0,-11 0-14 16,0 0-1-16,5 0-25 0,-5 0-16 0,0 0-35 15,0 0-24-15,0 7-66 0,0-7-92 0,-7 7-564 16,-2-2 86-16,-2 1 73 0</inkml:trace>
  <inkml:trace contextRef="#ctx0" brushRef="#br0" timeOffset="178934.69">25562 9375 808 0,'-7'0'241'0,"7"0"-21"0,0 0-23 16,-11 0-13-16,11 0-7 0,0 0-3 0,-13 0-7 0,13 0-27 15,0 0-4-15,-10-1 5 0,10 1-36 16,0 0 2-16,-11 1-20 0,11-1 3 15,0 0-16-15,-10-1 0 0,10 1-12 0,0 0-1 16,-10 0-7-16,10 0-18 0,0 0 5 0,-14 0 0 16,14 0 2-16,-10 1 1 0,10-1-16 15,0 0-3-15,-10 0 6 0,10 0-13 0,0 0 13 16,0 0-13-16,-11-1-8 0,11 1 23 0,0 0-28 16,0 0-5-16,0 0 29 0,0 0-27 15,0 0-7-15,0 0 20 0,34 1-22 0,-19-1 14 16,1 0 9-16,5-1-1 0,6-1-10 15,1-2 3-15,3 2-24 0,6-4 22 0,3 2-4 16,-1-1 1-16,2-2-14 0,13-1 14 16,0-2-8-16,-8 3 2 0,-6 4-2 0,2-5 8 0,-2 1-3 15,-2 3 0-15,1-2 0 0,-2 0-5 16,-11 2 15-16,2-1-5 0,-1 3-5 16,-6-4 3-16,0 6 2 0,-8-3 8 0,4-1-6 15,-6 1-17-15,1 3-5 0,-1-1-16 0,-4 0-51 16,-7 1-26-16,13 0-45 0,-13 0-57 15,0 0-72-15,4 2-552 0,-4-2 115 0,0 0 10 16,0 0 122-16</inkml:trace>
  <inkml:trace contextRef="#ctx0" brushRef="#br0" timeOffset="179359.86">25565 9718 601 0,'0'0'238'16,"0"0"-36"-16,0 0 6 0,0 0-32 0,0 0-27 16,0 0-11-16,0 0-10 0,27-3-10 15,-17-1-26-15,4 1 15 0,0 1-9 0,3-3-22 16,0 3 1-16,4-4-15 0,0 4-6 0,2-4 0 16,4 2-12-16,1-1-8 0,2 1 7 15,1 0 8-15,3-3-25 0,-3 4 5 0,7-4-6 16,-1 5-12-16,-5-3 10 0,-2 4 0 0,1-4-10 15,-3 2 2-15,-1 0 16 16,-4-1-13-16,1 2-13 0,-6 2 5 0,2-2 3 0,-3 0-3 16,-2 2 6-16,-2-4-39 0,-3 4-11 15,0 0 14-15,2 0-42 0,-12 0-4 0,12 0-3 16,-12 0-21-16,11 0-71 0,-11 0-44 16,6 0-555-16,-6 0 71 0,0 0 101 0</inkml:trace>
  <inkml:trace contextRef="#ctx0" brushRef="#br0" timeOffset="179841.2">25487 10013 547 0,'13'-2'210'0,"5"0"-13"0,2 1 5 0,3 1-35 0,-1-2-1 16,8-3-25-16,1 3-16 0,6-4-4 0,-2-3-16 15,2 1-11-15,4 1 4 0,10-3-14 0,4 1 1 16,-3-3-11-16,-2 0-10 0,-5 4-5 16,-8-2 0-16,1 3-6 0,-4-1-17 0,0-2 20 15,-3 3-58-15,-1 3 30 0,-5-2 3 0,-1-2-6 16,-3 6 4-16,-1-3-1 0,0 1-8 15,-6 0-12-15,0 2-11 0,-1-3-4 0,-2 2 2 16,-1 3-52-16,0-2-17 0,-2-1-44 16,-8 3-84-16,10 0-110 0,-7-2-433 0,-3 2 31 15,0 0 99-15</inkml:trace>
  <inkml:trace contextRef="#ctx0" brushRef="#br0" timeOffset="180701.39">25206 9172 744 0,'0'0'325'0,"0"0"-20"0,-10 0-36 0,10 0-18 0,-10-4-8 15,3 1-5-15,0-2-44 0,0-2-12 0,3 3-23 16,-5-4-8-16,1-1 5 0,1-4-31 0,-2 2-14 15,-1 0-4-15,-1-3-12 16,4 0-11-16,-3 1-4 0,-1-6-19 0,5 4 6 16,-4-4-11-16,3-1 3 0,-1 3-13 0,2 1 10 15,-1-6-23-15,1 9 1 0,2-3-6 16,-3-1-18-16,6 3 18 0,-2 3-15 0,0-3 10 16,0 4-8-16,0 1 1 0,2-3 2 0,-2 1-8 15,0 4-2-15,0 0 4 0,3 1 1 0,0 0-3 16,-1-1-2-16,-3-1-3 0,4 1 0 15,-3 1-5-15,3 2 5 0,0-4-2 0,0 1 10 16,-3 3-8-16,3-2-2 0,0-1 14 0,0 2-9 16,-1-1 10-16,1 6-18 15,0-10 8-15,0 5-13 0,0 5 17 0,-3-10-6 0,3 7-14 16,0 3 16-16,0-7 2 0,0 7-3 16,0-7 4-16,0 7-11 0,0-7-13 0,0 7 36 15,4-4-26-15,2 0 1 0,5-2 12 16,5 2-10-16,6-4 5 0,12-1 5 0,14-6-17 15,6 7-9-15,11-7 21 0,1 3-10 0,15-4 0 16,1-1 28-16,-13 5-25 0,13-2-3 16,0-3 5-16,0 2 0 0,3-2-3 0,-3 2-5 15,-16-2 8-15,0 6-7 0,-3-3 14 0,-2 3-12 16,-5-3 5-16,-2 6-13 0,-13-2 19 16,-5 2-9-16,-10 2 0 0,-2 3-12 15,-4-3 10-15,-1 4-5 0,-7-3 12 0,5 3-15 16,-7 1 1-16,1-3-1 0,-4 4-43 0,-1-2-34 15,-6 2 16-15,0 0-52 0,0 0-53 0,0 0-113 16,-13 13-97-16,7-9-484 0,-4 3 123 16,-5 0 23-16,1-1 93 0</inkml:trace>
  <inkml:trace contextRef="#ctx0" brushRef="#br0" timeOffset="181154.7">25220 8925 724 0,'-7'-7'223'0,"4"7"4"16,3 0-9-16,-5-7-16 0,5 7-23 0,-6-3 1 16,6 3 17-16,-4-5-46 15,4 5-23-15,-6-3-11 0,6 3 6 0,0 0-23 16,0 0-5-16,-3-6-8 0,3 6-16 0,0 0-17 16,13-9 5-16,-2 5-10 0,6-2-3 0,7-1-3 15,9-3-7-15,2 2 13 0,13-5-13 16,3 1 10-16,4-2-23 0,-1 3-8 0,-2-3 8 15,2 3-18-15,-2-3 11 0,3 3-4 0,0-4 6 16,-1 4-5-16,4-3-10 0,0 3 4 16,-3-3 4-16,-2 4 12 0,-9 1-13 0,-8 1-18 15,-2 1 21-15,-7 0-13 0,-2 4 5 0,-2-3-28 16,-6 3-10-16,1-3 20 0,-5 5-13 16,1-2-30-16,-7 0-51 0,-7 3-57 0,10 5-113 15,-10-5-22-15,-4 2-510 0,4-2 56 16,-13 7 124-16</inkml:trace>
  <inkml:trace contextRef="#ctx0" brushRef="#br0" timeOffset="181920.54">25073 8674 675 0,'0'-6'236'0,"0"6"-39"0,-1-10-10 0,-2 2-41 0,3 1 17 0,-3 0-24 0,3-3-22 0,0 3 1 16,-3-4 28-16,3 3-54 0,-2-5 11 0,-3 2-11 15,1 1 5-15,1-5 13 0,-1 5-31 16,1-5-20-16,-1 1 13 0,-2 2-11 0,3-3-12 15,-1 4 0-15,-3-5-8 0,0 1 2 0,1 0-15 16,2 2 6-16,-3-2 4 0,-3 1-18 16,6 2 9-16,-2-2-1 0,2 3-13 0,-2-1 18 15,1 1-20-15,-1 3 13 0,3-2-1 0,-1 1-2 16,1 0-2-16,0 0 7 0,-1-1-15 16,1 4 7-16,-1-2-4 0,4 1-14 0,-2 0 8 15,0 0 14-15,2 2-1 0,-3-1 12 0,0-1-22 16,3 0 5-16,0 4 3 0,-3-4 2 15,3 7 5-15,0-7-21 0,0 7 6 16,-4-4 0-16,4 4-16 0,0-7 14 0,0 7-9 16,0-7 6-16,0 7-8 0,7-7 18 0,-1 6-23 15,2-6 2-15,2 3 13 0,7-3-10 16,0 0 16-16,7-3-9 0,7-4-14 0,3 3-3 16,18-4 7-16,2-3 0 0,1 1-2 0,6 0-2 15,1 0 7-15,13-7 7 0,-10 7-12 16,7-5-2-16,-8 4 7 0,-2 3 10 0,3-2-8 15,11-1 14-15,-11 3-16 0,-1-2-13 16,-2 2 15-16,2 2-4 0,-5-1 7 0,-4 3-8 16,-14 3-4-16,-4 1 17 0,-3-3-2 15,-7 5-3-15,-6 2-13 0,0-3 3 0,-4 5 8 16,-3-2-3-16,-1-1 0 0,2 1 0 0,-6 3 2 16,1-2-7-16,-3-1-5 0,3 3 0 15,-10 0-44-15,9-2 0 0,-9 2-38 0,0 0-26 16,0 0-107-16,0 0-123 0,-8 10-482 0,-3-3 52 15,1 3 103-15</inkml:trace>
  <inkml:trace contextRef="#ctx0" brushRef="#br0" timeOffset="182422.77">25199 8318 821 0,'-13'3'254'0,"6"0"-42"0,0-2-2 0,-3 2-39 0,0 1 16 15,-4-3-10-15,4 2-16 0,0 2-10 0,-1-3-7 16,1 1-1-16,3 1-31 0,-1-3-9 0,-1 1-8 16,5 1-14-16,-2-1-22 0,6-2 26 15,-11 2-26-15,4-1 7 0,7-1-20 0,-6 4 6 16,6-4-17-16,0 0-4 0,-7 3-10 0,7-3-4 15,0 0 14-15,0 0-3 0,0 0 8 0,29-3-15 16,-11-4-6-16,16 0-2 16,18-4 12-16,3-4-12 0,9-2-5 0,12-1 7 15,3-4 3-15,0 0 5 0,2 1-5 0,3-1 0 16,0 1-3-16,-2-4-7 0,3 3 5 16,-2-2 0-16,-2 6-1 0,-15 1-9 0,-9 2 2 15,1 4-28-15,-16 4-13 0,-8 0-69 0,-4-5-215 16,-9 12-560-16,-7 1 102 0,-5 2 56 15,-8 2 61-15</inkml:trace>
  <inkml:trace contextRef="#ctx0" brushRef="#br0" timeOffset="205102.53">25992 6867 821 0,'0'0'248'0,"0"-6"-9"16,0 6-24-16,-3-4-39 0,3 4-17 15,0 0 2-15,0 0-20 0,0 0-5 0,0 0-14 16,0 0-17-16,0 0-20 0,7 19-3 16,-7-4-8-16,3 1 0 0,0 2-20 0,1 1 0 15,0 8-3-15,-4 2-5 0,3-3 5 16,1 7-7-16,-1 0-3 0,-3 0-13 0,3 1 3 15,2-1 2-15,-4-7-10 0,0 5-16 0,-1-5-4 16,3 2-8-16,-3-3-18 0,0 1-23 0,3-1-3 16,-3-3-46-16,0-4-48 0,0 3-146 15,-6-7-34-15,5 0-475 0,0 0 86 0,-4-5 108 16</inkml:trace>
  <inkml:trace contextRef="#ctx0" brushRef="#br0" timeOffset="205721.64">25507 6951 673 0,'6'-7'194'0,"2"-1"-9"0,2 1-27 15,3-1-4-15,1-2-24 0,3 0-14 16,7-1-1-16,0-4-21 0,4 1-12 16,2 1-7-16,1-1 6 0,10-9-11 0,4 3 4 15,-4-2-23-15,3 3-2 0,1-3 7 0,-2 3-10 16,-1-6 3-16,-4 2-6 0,2-2 62 16,-2 0-2-16,0 2-6 0,-10 4-33 0,-2 3 38 15,-8 4-5-15,2-1 11 0,-6 2-26 0,0 1 10 16,-1 1 10-16,-3-1 3 0,1 6 0 15,-4-2-2-15,2-1-37 0,-5 3 11 0,5-2-3 16,-7 4-12-16,4-3-11 0,-2 2-10 0,-4 3-10 16,6-3-8-16,-6 3 23 0,0 0-23 15,7 9 0-15,-3 0-3 0,-4 3-12 16,0 8 2-16,3 1 0 0,-3 8-2 0,0 7 7 16,-3 3-12-16,3 1 2 0,0 0 23 15,0 1-25-15,3 1 15 0,-1-3-8 0,-1 1-7 16,0-4-6-16,-1-1 6 0,3-2-3 0,2-2-8 15,-4-6 13-15,3-1 5 0,-4-6-12 0,3 0 14 16,0-2-32-16,-2-1 25 0,3-3 3 16,-4 0 5-16,3-2-8 0,-3-1-3 0,3-3-7 15,-2-4 20-15,5-1-7 0,-6-1 10 0,0 0 0 16,21-11-10-16,-14 4-3 0,3-1 0 16,3 0-5-16,-3-1 8 0,-3 2 12 15,4 0-12-15,-4 0 2 0,1 3-13 0,-3-3-2 0,2 4-5 16,0-3 20-16,0 1-7 15,0 2-8-15,2 2 10 0,-1-3 10 0,-1 2-12 16,2 1-8-16,-9 1-11 0,18 1-9 0,-11 1-9 16,3 2-14-16,0-1-6 0,0 3-41 15,-3 1-25-15,0 2-77 0,3 0-74 0,-6 0-643 16,3-1 105-16,-4 1 36 0,3-2 107 0</inkml:trace>
  <inkml:trace contextRef="#ctx0" brushRef="#br0" timeOffset="206063.41">26779 6967 547 0,'0'-8'233'0,"0"8"-36"0,0-6-20 0,0 6-21 16,0 0-2-16,6-3-26 0,-6 3-3 0,0 0 0 16,0 0-22-16,14 9-11 0,-8-3-13 0,-1-3-20 15,2 5 8-15,2 1 15 0,-5-2-34 16,5 2 1-16,-1 0 10 0,-1-1-21 0,0 2 3 15,-1-3-5-15,0 0 18 0,-4 1-18 0,6-5-6 16,-6 3 4-16,1-4 22 0,0 3-20 16,-3-5-3-16,0 0-7 0,0 0-1 0,7-9-4 15,-3 2-3-15,-1-2-6 0,-2-3 11 16,2 0 6-16,0-2-14 0,3-3-5 16,-2 2 8-16,3-3 3 0,3 1-1 0,-3 0-7 15,-3 2-18-15,7 3 10 0,-5-2-41 0,4 3-23 16,-3-2-20-16,4 3-52 0,1 2-79 15,-2 4-25-15,-13 0-57 0,13 2-453 0,-10 2 52 16,15 3 86-16</inkml:trace>
  <inkml:trace contextRef="#ctx0" brushRef="#br0" timeOffset="206656.76">27106 6971 847 0,'0'0'302'0,"0"0"-23"15,0 0 5-15,0 0-28 0,0 0-21 0,0 0-20 16,0 0-23-16,10-12-20 0,-10 12-26 15,5-8-8-15,-2 5-18 0,0-2 1 16,1 2-14-16,-1-3-7 0,2 0-10 0,-3 3-16 16,4-5-5-16,-1 1-13 0,1 0-15 0,1 2-5 15,-1-2-8-15,-2 0 3 0,3-2-6 16,-3 1-32-16,-1 0 22 0,0-1-30 0,1-1 17 16,-1-2-4-16,0 3-1 0,0 1-12 0,-2 0 20 15,-1 1 3-15,0 1 10 16,0 0-29-16,0 0 16 0,0 6-10 0,-4-9 0 0,4 9 0 15,-6-3-8-15,6 3 13 0,0 0 8 16,-18 5-13-16,13 0-13 0,-3 4 33 16,4-1-4-16,-5 8-27 0,1-4 14 0,4 3-1 15,-2 2 6-15,3 1-3 0,2 1-11 0,0-2 22 16,-1 1-32-16,2-3 21 0,3-2-5 16,1 1 5-16,1 1-23 0,3-5 28 0,3-1 0 15,-1-3 3-15,4-3-11 0,0-2-2 0,3-1 0 16,3-2 8-16,1-3-14 0,-1 1-12 15,0-5 5-15,1 0 3 0,-4 1-16 0,0-1-12 16,-2-3-13-16,-5 3-3 0,3 1-23 0,-3 1 13 16,-6 1-21-16,2 1 18 0,-5 2 3 15,-1 3 0-15,0-6 13 0,0 6 0 16,0 0 7-16,-15 0 8 0,15 0 18 0,-16 2-23 16,9 4 31-16,-1-4 7 0,-1 4 8 15,-1-3-26-15,6 1 29 0,-3-1-8 0,0 2 0 16,4-3 12-16,3-2 3 0,-5 8 8 0,5-8 34 15,-5 3 6-15,5-3-11 0,0 0 19 16,0 0-4-16,16 1-4 0,-16-1-14 0,15-1 5 16,-15 1-11-16,18 0 16 0,-9-2-8 0,1 1 0 15,0-1-26-15,4 0 8 0,-4-1 1 16,4 2-11-16,-2 0 2 0,-1 0-12 0,1 1 2 16,1-4 28-16,1 4-33 0,-1-1 13 15,0 0-7-15,0 1-34 0,-1 0-13 16,2 0-69-16,-1-6-69 0,-6 6-213 0,7 0-481 15,-1-3 116-15,5-3 104 0,-2 2 37 0</inkml:trace>
  <inkml:trace contextRef="#ctx0" brushRef="#br0" timeOffset="207098.15">27910 6284 816 0,'-14'9'225'0,"8"-1"-12"0,2 1 4 16,2 4-30-16,-3 2-28 0,2 6-18 15,0 2 46-15,2-1-6 0,-2 8-30 0,3-4 3 16,0 2-16-16,-3 1-7 0,3-2-34 0,3 2 8 16,-3-2-26-16,0-8 3 0,4 5 3 15,-1-6-19-15,-3-1-7 0,3-2 5 0,-3-1-18 16,0-4 0-16,3 1 5 0,-3 1-23 0,2-6 16 15,-2 1-6-15,1-3-2 0,-1-4-8 0,0 0 6 16,0 0-11-16,0 0-8 0,0 0 3 16,0 0 2-16,-19-11 27 0,16 7-47 0,-8 2 7 15,4-2 11-15,-3 2-10 0,-4 2-6 16,1 1 29-16,-5 0-18 0,1 5-21 16,-3 2 29-16,-4 1-6 0,4 0-2 0,-1 2 10 15,3 4-18-15,-1 0 5 0,4 1 8 0,2 0-10 16,3 0 0-16,2-4-6 0,2 3 8 15,6-1-2-15,0-3-11 0,3 1 3 0,4 1 3 16,7-5-6-16,3 0-4 0,7-5-16 0,3 3-21 16,7-6-43-16,8 0-72 0,-1-8-148 15,17-2-622-15,0-3 118 0,0 0 56 0,-4-6 130 16</inkml:trace>
  <inkml:trace contextRef="#ctx0" brushRef="#br0" timeOffset="207410.12">28505 6448 796 0,'-4'-6'302'0,"1"0"-46"0,2 2 61 0,0-2-30 16,1 6-11-16,-8-7-40 0,5 5-27 0,3 2-17 15,-10-1-12-15,10 1-22 0,-15 2-30 0,7 5-2 16,-4 0-16-16,5 2-8 0,-3 3-7 16,0 1-16-16,2 3-22 0,-1 2 1 15,2 0-11-15,0 2-22 0,0 1-12 0,5-4-5 16,0 0-8-16,2 1-6 0,2-1 6 0,-1 1-25 16,3-3-8-16,3-1-11 0,0 1-35 15,3-5-31-15,4-3-87 0,-2-3-111 0,0 1-572 16,2-4 125-16,2-1 25 0,-1-1 129 0</inkml:trace>
  <inkml:trace contextRef="#ctx0" brushRef="#br0" timeOffset="207770.28">28666 6494 821 0,'0'-8'264'0,"-3"6"2"16,3 2-33-16,0-9-28 0,-1 3-3 0,1 6-38 15,0-6-8-15,0 6-15 0,-3-4-36 16,3 4 20-16,0 0-30 0,0 0-8 0,0 0-5 15,0 0-11-15,0 0-22 0,17 12 12 0,-8-5-17 16,-4 1-3-16,5 4 10 0,-3-1-30 16,2 1 2-16,-1 1 2 0,-1-1-7 0,2 2 3 15,-5 1-44-15,3 1-6 0,-3-3 19 0,-1 0-28 16,2-2 28-16,-3-1-6 0,-2 2 1 16,0-5-3-16,0-1 10 0,0-1 1 0,-1 2 4 15,1-7 3-15,0 0-3 0,0 0 11 0,0 0 0 16,-12-14-1-16,12 6-9 0,0-4 17 15,0-1-15-15,0-4 13 0,3 2 0 16,-3-2-11-16,3-1 16 0,3 5-10 0,-5-3-3 16,5 0 10-16,-2 1 6 0,3 0-11 0,-3 4-7 15,5-3 10-15,-2 4-16 0,0 1-5 16,3-1 13-16,-1 3-43 0,-1-1-52 0,0 2-20 16,2 6-12-16,-2-1-93 0,4-2-11 0,-5 5-562 15,3-1 25-15,0 5 121 0</inkml:trace>
  <inkml:trace contextRef="#ctx0" brushRef="#br0" timeOffset="208408.8">29004 6491 732 0,'10'-7'258'0,"-10"7"-7"16,4-5-13-16,-4 5-28 0,3-4-16 16,-3 4-20-16,3-7-22 0,-3 7-4 0,0-7-12 15,0 7-11-15,6-2-30 0,-4-4-21 0,-2 6-18 16,3-9 1-16,2 7-27 0,-3-4 6 15,1 4 3-15,0-4-11 0,1 1-10 0,3-1-3 16,-3-1-12-16,-1 0-1 0,3 0 8 0,-3 2-7 16,-2-2-1-16,2-1-7 0,0 0 21 15,-3 1 2-15,2 0-8 0,-2 3-13 16,0-4 26-16,-2 2-10 0,-1 2-3 0,3-2 6 16,0 6 7-16,-7-8-13 0,4 7 5 15,-3-3-4-15,6 4-9 0,0 0 1 0,-18 4-1 16,14-2-7-16,-5 5 5 0,5 1 0 0,-3 0 10 15,0 3 1-15,1 3-1 0,2 3-15 16,1-1-5-16,0-3 22 0,3 2-22 0,3 1 8 16,0 0 27-16,1-1-43 0,6-2 13 0,3 0 18 15,1-1-18-15,4 0 2 0,3-3-2 16,-2-7 3-16,2 4 12 0,2-6-15 0,-2 0 7 16,3-1 21-16,-3-4-7 0,2-2-14 0,1 1-15 15,-3-1 24-15,-1-2 1 16,-3 0 1-16,-3-3-3 0,-3 4-7 0,-1-3 2 0,0 4-7 15,-3-3-9-15,-1 2-1 0,-5 1-1 16,2 0-21-16,-3 4 1 0,0 3 5 16,-5-6 0-16,5 6-3 0,-16 0 13 0,16 0-12 15,-16 6 4-15,9-3 13 0,-1 3 0 0,-1 1 1 16,2 0 1-16,2-1 6 0,-4 1-5 16,7 1-8-16,-3-1-8 0,2-1 6 0,3-2 25 15,0 2 18-15,0-6 3 0,3 6-8 0,-3-6 23 16,6 3 2-16,-6-3-2 0,8 2 3 15,-8-2-6-15,7 1-2 0,-7-1 2 0,0 0 1 16,13 3 2-16,-13-3-8 0,7 0-8 16,-7 0-9-16,11-3-9 0,-11 3 22 0,10 0-17 15,-10 0-9-15,10 0 23 0,-10 0-16 16,17-1-3-16,-10 1 19 0,4 0-5 0,-1 0-19 16,1 0-20-16,2 0-7 0,0 0-29 0,4 0-28 15,-3-2-77-15,3 2-74 0,3-5-166 16,-2 1-402-16,2-2 51 0,-6 4 118 0</inkml:trace>
  <inkml:trace contextRef="#ctx0" brushRef="#br0" timeOffset="208642.45">29558 5951 929 0,'0'0'294'0,"-3"-5"-25"0,3 5-49 0,0 0-23 0,0 0-20 0,0 0-8 0,0 0-24 0,0 0-17 16,-8 20-2-16,8-10-13 0,0 6-1 16,0 1-17-16,0 2-8 0,4 3-21 0,-1 3-12 15,1 1 5-15,1 7 5 0,-3-1-20 0,4 2-14 16,-2 1-19-16,-1-2-40 0,1 3-17 16,0 1-38-16,-4-3-113 0,3 0-67 0,-3-9-48 15,3 0-469-15,2-2 23 0,-3-7 121 16</inkml:trace>
  <inkml:trace contextRef="#ctx0" brushRef="#br0" timeOffset="208970.28">29607 6451 831 0,'-5'-5'267'0,"5"1"-40"0,0 4-29 0,-3-8-7 16,3 8-22-16,0-8-15 0,0 8-13 15,3-8-18-15,2 3 15 0,1 1-43 0,1-2-13 16,3 1 5-16,4-2-16 0,-1 0-9 0,4-1 2 15,-3 0 0-15,6 1-31 0,0-1 26 16,-2 3-23-16,-2-2 10 0,-1 0-18 16,1 1 5-16,-5 3 11 0,2-4-1 0,-2 5-17 15,-1-4 10-15,-3 5-8 0,0-4 0 0,3 4 10 16,-6-2-7-16,4 1-16 0,-6-2 24 16,-2 4-21-16,10-2-13 0,-10 2-3 0,10 0 19 15,-10 0-3-15,0 0-21 0,10 2 19 0,-8 4-19 16,0-3 21-16,1 3-23 0,-3 1 25 15,5-2-27-15,-3 2 9 0,-1 1 8 0,2 4-15 16,0-1-15-16,-1-1-21 0,-1 3-21 0,0-3-27 16,2 2-39-16,0 0-64 15,-9-3-156-15,9 0-484 0,0-1 59 0,-3-6 133 0</inkml:trace>
  <inkml:trace contextRef="#ctx0" brushRef="#br0" timeOffset="209160.16">29947 6144 982 0,'0'0'297'15,"-6"-3"-36"-15,6 3-33 0,-4-6-41 0,4 6-41 16,0 0-23-16,0 0-11 0,0 0-37 16,0 0-42-16,-6 15-28 0,6-6-46 0,3-1-59 15,-3 3-66-15,0-1-126 0,7 3-440 16,3-3 54-16</inkml:trace>
  <inkml:trace contextRef="#ctx0" brushRef="#br0" timeOffset="209768.92">30096 6309 844 0,'0'0'292'15,"0"0"-3"-15,0 0-17 0,0 0-14 16,0 0-40-16,0 0-8 0,0 0-31 0,0 0-18 16,0 0-13-16,0 0-17 0,0 0 2 0,0 0-20 15,0 0-6-15,-18 9-17 0,10-2-8 16,2 0-26-16,-1-1 3 0,3 4-5 0,-2-4-24 15,3 3 9-15,0-3 2 0,3 3-31 0,0-3 13 16,1-4 5-16,1 4-18 16,4-2-4-16,-2-2 4 0,-4-2 8 0,13 2-8 15,-5-2 28-15,-8 0-15 0,16-7 16 0,-6 2-29 16,-2 1 16-16,-2-2 7 0,1-3-18 16,1 1-2-16,-2 0 10 0,-1-2-5 0,-3 1-5 15,1 0-13-15,2 0-13 0,-4 0-7 0,0 2-27 16,-1-1-37-16,0 2-47 0,-1-1-55 15,0 3-91-15,1 4-20 0,-5-7-25 0,5 7-57 16,0 0 3-16,-3-5 27 0,3 5 111 0,0 0 131 16,0 0 22-16,9-4 70 0,-5-1 30 15,-4 5 70-15,11-3 28 0,-5 2 25 16,1-5-3-16,0 4 32 0,4-2-19 0,-2 2 1 16,-5 0 4-16,5-3-14 0,-1 4-27 15,-1-2 8-15,0 1-2 0,-1 0-28 0,1-1-24 16,-7 3 21-16,11-1-15 0,-2 0-3 0,-9 1-15 15,10 0-5-15,-10 0 17 0,11 1-25 16,-11-1 3-16,7 0-6 0,-7 0-12 0,7 2-1 16,-7-2-25-16,8 4 0 0,-8-4 0 0,6 3-10 15,-6-3 2-15,5 3 34 0,-5-3-13 16,0 0-24-16,0 0 22 0,0 0 9 0,0 0 16 16,0 0-8-16,0 0 23 0,0 0 6 0,-11-12 7 15,9 5-6-15,-1 1-11 16,3 2-12-16,0-4 9 0,-3 2-3 0,3 6 2 0,0-8 1 15,0 3-19-15,0 5 9 0,0-10-4 16,3 7 1-16,-3 3 5 0,5-7-26 16,-2 4 11-16,-3 3-1 0,10-2 8 0,-10 2-23 15,10 0 8-15,-10 0 0 0,14 2-3 0,-5 1-10 16,0 1-20-16,0-1-3 0,-2 3-59 16,3-4-20-16,0 3-57 0,0 0-189 0,-3 1-589 15,0-4 120-15,-4-2 52 0,8 5 92 0</inkml:trace>
  <inkml:trace contextRef="#ctx0" brushRef="#br0" timeOffset="210034.17">30930 5426 673 0,'0'0'289'0,"0"0"-36"0,0 0-2 0,-5 31-31 0,1-10-2 0,-8 10 12 0,-6 20-25 16,-13 15 38-16,-6 11-7 0,-5 8-37 15,-15 23 4-15,-9-1-129 0,4 1 69 16,-9 4-15-16,0-1-20 0,-8 3-19 0,0-3 3 16,-6 3-38-16,6-5-15 0,7-5-19 15,-3 0-35-15,10-8-90 0,11-21-92 0,2-1-558 16,5-6-95-16,5-4 79 0,5-7 93 0,6-16 92 15</inkml:trace>
  <inkml:trace contextRef="#ctx0" brushRef="#br0" timeOffset="211210.3">29395 7011 870 0,'0'-4'271'0,"0"4"-7"0,-2-7-57 16,2 7-17-16,0 0-19 0,0 0-12 0,0 0-21 16,0 0-10-16,0 28-13 0,2-10-2 15,-2 7-19-15,2 5-14 0,-2 5-6 0,1 4-15 16,-1 14 10-16,3 1-13 0,0-1-17 0,-3-9 17 16,4-6 5-16,-4-2-17 15,3-7-26-15,0-3 23 0,-3-2-23 0,5-5 7 16,-4-2-2-16,0-2-10 0,-1-2 8 0,3-1 4 15,-3-2 6-15,0-2 2 0,4-1 1 16,-4-7-4-16,0 0 1 0,0 0-16 0,0 0-7 16,0 0 5-16,-4-32 0 0,1 17-8 0,1-3 0 15,-3 1-10-15,2-1 12 0,-4 1-12 16,1-3 13-16,-2 2-5 0,3 6-6 0,-5-3 0 16,-2 4 19-16,1-1-34 0,0 5 13 15,-2 3 0-15,-3 2 10 0,2 2-16 0,-3 2 6 16,-1 6-13-16,-1 0 18 0,1 5 0 15,0 6 0-15,-1-1 3 0,5 6-11 0,2 1-2 16,1-4 18-16,3 2-6 0,5 1 11 0,-1-5-10 16,7 3-14-16,1-2 11 0,4 1-17 15,4-3 11-15,-1-3 6 0,3-2-10 0,5-5-3 16,-1-1 19-16,3-6-1 0,2-2-13 0,4-1 13 16,4-7-10-16,3-4 18 0,8-6-8 15,-4-3 5-15,4-3-12 0,-5-2-1 0,-3 0 11 16,-3-4-8-16,1-1 7 0,-14 6 4 15,0 2-6-15,-2-1-16 0,-5 6 27 16,-1 2 9-16,-3 0-14 0,2 2-6 0,-7 1 18 16,1 2-16-16,-3 3 1 0,0 1-3 0,-3 0-12 15,2 6 9-15,-6-3 1 0,7 5-21 16,-10 0 18-16,10 0-5 0,-13 11 0 0,5-3-3 16,1 5 3-16,-2 2 7 0,2-1-2 0,3 1-7 15,-3 3 12-15,4 3 13 0,3-4-11 16,0-1-12-16,0 2-5 0,3-2 5 0,2-1 0 15,1-3 2-15,1 2 3 0,3-5-7 0,4-1 7 16,-1-5 2-16,5-3 19 0,1-2-29 16,-1 1 13-16,9-7 0 0,-3-2 8 0,3-4-21 15,1-1 8-15,-1-3 0 0,0 1 21 16,-3-1-34-16,-1 0 13 0,-5-4 8 16,-3 5-21-16,-2 0 18 0,1 1 3 0,-4 2-6 15,-3 1 26-15,2 1-23 0,-4 2 1 0,1 2 11 16,-2-1-19-16,-1 5-1 0,0-3 1 15,-1 2 4-15,-2 5 16 0,0-3-13 0,0 3-12 16,0 0-9-16,0 0 11 0,0 0 0 0,0 0 5 16,0 0-10-16,0 0 2 0,-5 16 1 15,5-16 9-15,5 9-15 0,-3-5 3 0,1 3 18 16,0-1-16-16,2 2 16 0,1-1-11 0,1 1 1 16,1-2-6-16,1 1 13 0,-2 1 0 0,3-1-15 15,0 1 12-15,0-1 6 16,-3 1-18-16,0-3-3 0,0 0 26 0,0 1-8 15,-1-2 5-15,-2 1-12 0,1-3 4 0,-4 5-25 16,0-4-5-16,-1-3-44 0,-7 12-38 16,4-8-107-16,-18 2-247 0,14-3-373 0,0 1 59 15,-3-4 113-15</inkml:trace>
  <inkml:trace contextRef="#ctx0" brushRef="#br0" timeOffset="211507.18">30252 6736 895 0,'3'-2'333'0,"-3"2"-49"0,0 0-12 0,0 0-6 0,0 0-49 16,0 0-7-16,9 14-13 0,-8-2-10 0,0 3-33 15,-1 2-6-15,3 7-10 0,0 2-4 0,-3 0-24 16,2 9-18-16,-1 2-13 0,-1-2 13 15,1 1-7-15,-1 3-19 0,3-4-7 0,0-1-10 16,0 0-11-16,-2-1 3 0,3-3-10 0,2-4-8 16,-2-2-10-16,2 0-21 0,1-6 18 15,-1 0-43-15,2-2-5 0,-1-4-3 16,3 1-44-16,1-4-79 0,2-2-104 0,-7-4-162 16,6 2-436-16,-3-5 93 0,1-1 52 15,1-4 76-15</inkml:trace>
  <inkml:trace contextRef="#ctx0" brushRef="#br0" timeOffset="211978.33">30423 7124 545 0,'-10'-9'235'0,"2"-2"-35"0,1 7-3 0,1-3 8 15,-1 4-31-15,0-3 0 0,3 1-31 16,-2 4 3-16,3-2-28 0,3 3-26 0,-10-7-43 16,10 7-3-16,-5-1-46 0,5 1-3 15,0 0-2-15,0 0-26 0,0 0 11 0,-10 7-34 16,10-7 18-16,0 0-5 0,1 8-10 15,-1-8 2-15,0 0 21 0,13 4-2 0,-9 1 1 16,2-4 19-16,-6-1 23 0,11 4 5 16,-4-4 23-16,0 3-5 0,-7-3 20 0,13 0 18 15,-6 1-2-15,-7-1 5 0,14 0 17 0,-14 0-37 16,13 0-11-16,-5 0 31 0,-8 0-26 16,13 0-10-16,-6 1 2 0,-1 1-25 0,2-1 15 15,2 4 1-15,0-3 7 0,0 4-8 0,0 2 3 16,0-4-34-16,3 7 26 0,-3-1-2 15,-2-1 2-15,3 1-20 0,-1 3 2 16,-3-3-18-16,2 1 39 0,-1 1-13 0,-3-2 0 16,-3-2 3-16,4 1-14 0,-3 0 1 15,-2-2 7-15,-1 2-2 0,3-2 0 0,-3-5-3 16,0-2 16-16,0 0-3 0,0 0-5 0,0 0-8 16,0 0-13-16,-7-15 21 0,7 7-2 15,0-3-9-15,2-2-2 0,-2 1 8 0,2-5 5 16,-2 1-10-16,3 0-1 0,4 1 6 0,-6 4 5 15,2-2-10-15,2 2 7 0,-3 2 3 16,1 0 8-16,3-1-34 0,-2 2 0 0,6 1-17 16,-3 0-26-16,0 4-29 0,0-1-22 0,0 3-111 15,0 1-255-15,-7 0-338 16,16 5 66-16,-8-3 156 0</inkml:trace>
  <inkml:trace contextRef="#ctx0" brushRef="#br0" timeOffset="212323.51">30878 7034 785 0,'-5'-8'302'0,"2"6"-43"0,3 2-16 16,-7-7-23-16,1 6-15 0,-1 0-49 0,7 1-7 16,-18 1-21-16,6 1-3 0,1 5-12 0,0-3-16 15,-2 7-28-15,2-1-15 0,1 1-24 16,1 3-9-16,-2-3-11 0,7 3-12 15,1-3-11-15,0-1 20 0,0-3 1 0,6 1 13 16,0-2-11-16,2-4-2 0,0 0 25 16,6-2-28-16,2-3 10 0,1 1 11 0,-1-4 10 15,1-1 7-15,0-2 3 0,-4 1-2 0,4 0 20 16,-4-3-16-16,-3 3 11 0,-1-2-10 16,-1 1-26-16,1-3 15 0,-4 3-9 0,-2 1-4 15,-2 1 11-15,-1 3-28 0,-2-3-8 16,-4 6-13-16,2-1 0 0,-1-2-41 15,8 4-33-15,-19 5-33 0,6-3-41 0,2 5-24 0,1-4-111 16,3 3-516-16,2 1 47 0,-1-4 125 16</inkml:trace>
  <inkml:trace contextRef="#ctx0" brushRef="#br0" timeOffset="213090.03">31035 6934 742 0,'3'-6'281'0,"-3"6"-48"0,4-5-10 0,-4 5-46 16,0-6-11-16,0 6-25 0,0 0 0 0,0 0-11 16,0 0-15-16,0 0-15 0,13 8-15 15,-10-4-11-15,1 3 3 0,0 1-13 0,-1 1 5 16,4 3-5-16,-1-3-8 0,1-1-12 16,2 2-14-16,-1-2-12 0,4 1 10 15,-3-3-5-15,6-3-2 0,-3 0-1 0,2 0-7 16,5-8 18-16,-1 3-36 0,0-5 15 0,2-3 8 15,1 0 0-15,-1-5-5 0,-6 0 7 16,3-2 8-16,-2 2-5 0,-2-2 21 0,-3 6-3 16,-1-3-5-16,-5 4 7 0,3 1-5 0,-3-1-9 15,2 1 1-15,-3 2 4 0,-2 0-16 16,-1 1-6-16,0 6 14 0,0 0-8 0,0 0-3 16,0 0 1-16,-12 12-19 0,3-2 18 0,2 6-17 15,0 2 9-15,-2 5-4 0,-2 4-3 16,4 0 5-16,-3 4 0 0,4 1-12 15,-2 1 19-15,3 1 70 0,-4 11-20 0,3-6 27 16,3-5-20-16,-2-1-20 0,2-7-8 16,0 0-3-16,0 1-4 0,-1 2 2 0,1-4-11 15,0 0 8-15,2-4-12 0,-2 1-3 0,-4-4 2 16,5-1-17-16,-3-2-19 0,0 0 14 16,-6-2 2-16,7-5-5 0,-4 3-3 0,-1-8 0 15,2 3 8-15,0-5-23 0,-3-1 13 16,10 0 0-16,-14-10-13 0,8-1 20 0,-2-1-7 15,4-2-3-15,3-6-2 0,-1 2-3 16,5-6 18-16,1-2-20 0,4-6 17 16,2 0-7-16,10-9 7 0,0-1-10 0,6 2 6 0,0-2 4 15,5 2 6-15,3 1 7 0,0-1-18 16,6 1 13-16,-1 3 1 0,-2 1 24 0,-1 3-27 16,-2 1 10-16,-2 4 5 0,-7 8 5 15,-5 3 5-15,-6 1-10 0,3 2 12 0,-7 2 4 16,0 3 35-16,1-2-36 0,-4 3 11 0,2 0-11 15,-5 0-15-15,3 3 12 0,-3-2 6 16,-1 4 13-16,3-4-13 0,-5 4-23 0,2-4 2 16,2 3-2-16,-5 3 7 0,5-6-4 0,-5 6 4 15,6-3-12-15,-6 3-3 16,2-5-18-16,-2 5 18 0,0 0-7 0,0 0 7 16,0 0-13-16,6 12 3 0,-6-7 46 0,3 2-39 15,-3 1-12-15,0 2-8 0,0-2 11 16,0 6-22-16,0-4-1 0,-3 3-4 0,0-1 1 15,3 1-5-15,-4 0-47 0,1 2-15 0,-4 1-20 16,5-5-195-16,-3 3-663 0,2-6 144 16,-1 1 46-16,1-3 153 0,0-3 33 0</inkml:trace>
  <inkml:trace contextRef="#ctx0" brushRef="#br0" timeOffset="213232.91">31786 6513 947 0,'0'0'294'0,"0"0"-43"0,1-6-46 0,-1 6-52 15,0 0-20-15,0 0-28 0,0 0-28 0,0 0-62 16,12 10-45-16,-10-1-86 0,1 1-83 0,0 4-387 16,1 2-75-16</inkml:trace>
  <inkml:trace contextRef="#ctx0" brushRef="#br0" timeOffset="214092.62">31976 6769 547 0,'2'4'185'16,"-2"-4"-16"-16,0 0-21 0,3 5 11 0,-3-5-6 15,7 1-40-15,-7-1-3 0,0 0-5 16,1 7 0-16,2-3-10 0,-3-4-34 0,0 6-5 16,0-6-7-16,0 8-26 0,-3-2-8 0,2 0-15 15,0-3-41-15,-5 4-7 0,3-4-3 16,1 3 4-16,-3-1 12 0,5-5 4 0,-6 2 5 15,6-2 11-15,0 0 30 0,0 0 19 16,-7-13 1-16,7 9-6 0,0-4 17 0,3 0 20 16,0-3 1-16,-2-1 25 0,2 4 0 15,3-3-18-15,-3 3 6 0,1-1-9 0,2 1 9 16,-4 0-9-16,1 0-9 0,2 1 2 16,-3 4-3-16,1-3-22 0,0 3-6 0,1-1 8 15,-4 4 10-15,10-3-15 0,-10 3 2 0,12 0-12 16,-12 0 7-16,12 3-7 0,-3-2-1 15,-4 4-12-15,4-3 2 0,-2 3-2 0,1-2 3 16,2 3-6-16,-4-5 8 0,1 1 0 0,1 2-3 16,2-2 0-16,3-4 8 0,1-1-17 15,2-1 4-15,2-4 3 0,3 0-11 0,-4-1 16 16,5-6-10-16,-3 3-8 0,1-7 7 0,-3 3-17 16,-3 1-5-16,0-1 28 15,-4-5-8-15,-3 8-10 0,3-3 10 0,-6 1-23 16,-4 1 18-16,3 2-5 0,-6-1 0 0,0 2-8 15,0 3-3-15,-5-1 4 0,-2 3 12 16,-4 4-3-16,4 2-7 0,-2 1-8 0,-7 6 28 16,4 0-18-16,-4 2-12 0,-2 3 2 0,4 2 16 15,-4 4-29-15,1 1 0 0,6-2 0 16,1 0-7-16,-1-1 0 0,9-2-3 0,-3 0 5 16,0-4-3-16,5-2 16 0,0 1 3 0,6-7 10 15,-3-2 2-15,7 6-20 0,-7-6 23 16,0 0 2-16,24-8 3 0,-13-1-2 0,2-3 17 15,1 2-10-15,3-1-7 0,0-3 9 16,-2-1 1-16,1 2 17 0,-3-2 14 0,-3 3 2 16,1 0 2-16,-1 2-2 0,-2 1 0 15,-2 1 18-15,1 0-10 0,1 1-8 0,-6 1-18 16,1 3 10-16,3 0 11 0,-6 3-19 0,0 0-4 16,0 0-3-16,0 0-13 0,-9 18-3 15,7-5 8-15,-3 3 1 0,0 8 7 0,-4 1 2 16,5 6-20-16,-2 3 3 0,-4 15 2 0,3 0 15 15,-2 1-17-15,1 0-6 0,4-9 1 16,-5 6 2-16,8-5 20 0,0-4-2 0,-5-5-8 16,6 3-5-16,0-7-7 0,-3-1 4 0,3-2-9 15,0-3-1-15,0-4 13 16,-1-1 5-16,0 1 3 0,1-6-18 0,-5 1 5 0,2-3-2 16,-4 3-4-16,1-6-1 0,-2 0 2 15,-5 1-8-15,2-5-3 0,-1 0-9 16,-1-3 4-16,-3-1 16 0,3-1 5 0,-2-7 5 15,2-2-15-15,-4-5-5 0,7-2 5 0,6-5 12 16,-2-3-2-16,9-4-8 0,1-9 1 16,18-12-1-16,14-8 6 0,14-2-37 0,20 3-76 15,14 6-330-15,42-11-362 0,19 0 70 0,23 1 54 16,29 3 58-16</inkml:trace>
  <inkml:trace contextRef="#ctx0" brushRef="#br0" timeOffset="-198808.13">26109 13859 273 0,'3'-3'103'16,"2"-2"2"-16,-4 1 7 0,0-2-66 0,5 2-23 15,-3-2 16-15,2-1 2 0,1-1 15 0,-5 4-10 16,5 0 18-16,-2-3-10 0,-4 2 12 15,3 0 27-15,0-3 1 0,2 5 29 16,-3-3-18-16,2-2 8 0,-4 7 25 0,0-6-36 16,0 7 6-16,0-7-8 0,0 7-3 15,0-10-2-15,0 10-13 0,-3-8-6 0,0 5-9 16,-5-1 7-16,5 0-25 0,-4 0-3 0,0 2 13 16,-2 2-13-16,9 0-5 0,-18 0-16 0,4 0-2 15,4 5 11-15,-1 0-21 0,-6 2 10 16,1 6-3-16,3-1-15 0,-2 3 16 0,-2 3-1 15,5 0-15-15,-4 6-20 0,6-2 7 0,0-1 13 16,0-1-10-16,3 0 10 0,3-2-15 16,1 1 18-16,0 0-13 0,3-1-11 0,3-3 9 15,1-2-11-15,2 2 2 0,4-5 11 0,1 0-5 16,6-5 25-16,6 1-17 16,2-5-3-16,6-4 7 0,6-4 1 0,15-5 10 15,-2 0-8-15,2-4-5 0,-4-3 2 0,-4-1 8 16,-3 0 6-16,-6 3-21 0,-7-1 20 15,-5 2 3-15,1-2 2 0,-3-3-2 0,-5 6-5 16,1-2-8-16,-6-1 13 0,-5 3 0 0,0 1 8 16,-4-1-8-16,-2 1 2 0,0 3-5 15,-8-3-25-15,1 4 20 0,-3 1-10 0,-7 1 6 16,1 1 9-16,-5 4-10 0,-3-2 3 0,-1 5-18 16,-5 0 15-16,-1 2 7 0,-3 3-1 0,6-2 4 15,-3 4-28-15,1-3 3 0,-1 0 7 16,8 2 11-16,-1-2-36 0,6 0-23 15,1-1-23-15,0 4-19 0,4-4 6 0,2 3-56 16,4 0-28-16,4-3-24 0,0 1 0 0,2 0-409 16,1-4-89-16,4 7 50 0</inkml:trace>
  <inkml:trace contextRef="#ctx0" brushRef="#br0" timeOffset="-198417.11">26235 14083 770 0,'0'0'264'0,"-3"-2"-98"0,3 2-7 0,0 0 25 15,0 0-51-15,0 0 16 0,0 0-24 0,0 0-5 16,0 0-15-16,0 0-28 0,0 0-3 0,0 0 0 16,0 0-15-16,0 0-7 0,-3 15 1 0,3-8 4 15,0 5-24-15,3-1 21 16,0 3-3-16,0 4-26 0,1 4 1 0,2-1 7 15,-2 2-5-15,0 2-4 0,2 0-19 0,-2-1-21 16,3 2 29-16,-1-2-44 0,-2 0-25 16,6 0-16-16,-6-4-84 0,4 4 0 0,-7-6-110 15,3 0-484-15,3-3 46 0,-3 2 156 0</inkml:trace>
  <inkml:trace contextRef="#ctx0" brushRef="#br0" timeOffset="-198028.59">26276 14345 949 0,'-3'-4'223'0,"3"4"-24"0,-4-4-14 0,4 4-16 16,0 0-26-16,0 0-5 0,0 0-23 0,-27 9-7 15,17-2-24-15,-4 4 11 0,-3 1-10 0,-7 7-3 16,3 0-24-16,-10 8-37 0,-3 4-6 16,3-2-22-16,0 3-27 0,-2-3-25 0,2 0-5 15,7-6-87-15,4-8-97 0,5 2-484 0,2-5 18 16,-1 1 138-16</inkml:trace>
  <inkml:trace contextRef="#ctx0" brushRef="#br0" timeOffset="-197497.27">26282 14371 749 0,'0'0'267'0,"0"0"-24"0,0 0-23 0,0 0-8 15,0-6 11-15,0 6-126 0,0 0 13 0,0 0 65 16,0 0-4-16,0 0-17 0,0 0-19 0,0 0-20 15,0 0-17-15,0 0-14 0,0 0-10 16,0 0 8-16,18 1-20 0,-5 4-6 0,2-2-7 16,1 3-1-16,2-3-7 0,4 5-2 0,0-2-11 15,2 0 13-15,0-1-21 0,0 3-17 0,0-1-6 16,-1 0-43-16,-2 2-46 0,0-1-21 16,-1 0-30-16,-3 1-51 0,-5-1-234 15,1 3-388-15,0-3 130 0,-3 4 20 0</inkml:trace>
  <inkml:trace contextRef="#ctx0" brushRef="#br0" timeOffset="-131769.83">29564 12116 601 0,'-3'-7'205'0,"0"-1"-3"16,0-2-20-16,3 2-3 0,-1 1-8 0,0-3-20 16,-1 2-7-16,-2 0-19 0,4-1-2 15,0 1-26-15,0-2-2 0,0 2 2 0,0-2-17 16,0-2-9-16,6 2-2 0,-4 0-5 0,1 1-5 15,4-4-7-15,2 2-4 16,-1-3-17-16,2 4 5 0,3 0-13 0,1 0 2 16,0-2-12-16,0 4 8 0,2 3-14 0,-1-1 14 15,3-1 17-15,-2 7-30 0,0-2-13 0,-1 2 10 16,5 2 0-16,2 1 3 0,-6 2-6 16,4 4-7-16,0 0-8 0,-2 7 11 0,-1 0-1 15,0 7 1-15,-2-1-4 0,-7 0 9 0,0 10 0 16,-3-6-32-16,-4 4 50 0,-4 5-24 15,-3 14 14-15,-5-3-11 0,1 4 0 0,-4 0-6 16,-3-1 9-16,0 2-6 0,-3-1 9 0,-1 1-12 16,3-1 9-16,0-1 0 0,-1-3-9 15,5-2 14-15,-6-2-3 0,7 1-2 16,2-11-8-16,1-1 0 0,6-6 10 0,-2-2 0 16,2-2-5-16,0 2-3 0,1-3-2 0,3-5 13 15,0 2-16-15,0 0 3 0,3-2-5 16,2 0 17-16,4-4 6 0,-2 0-10 0,3-4 5 15,4 0-16-15,-1-2-2 0,2-1 15 0,4-3 2 16,2-4-4-16,0 1-3 0,-1-3 15 0,4-2-12 16,-3 3 12-16,0-5 1 0,-1-3-1 15,0 5-12-15,-6 1-1 0,0-1 8 0,-1-1 1 16,-6 2 6-16,1-3 1 0,-2 5-20 16,-1 0 4-16,-3-3-2 0,-2 4-2 15,0 3 4-15,-7-7 1 0,7 7-6 0,-14 0-2 16,14 0-2-16,-20 9 1 0,6-1 6 0,1 0 16 15,3 6-32-15,-3 3 1 0,1 2 20 0,-2 8-10 16,1 5-3-16,3-1-4 0,-1 14 14 16,4-5-17-16,1 9 7 0,3-6-2 0,3-5 7 15,0 0 8-15,3 17-7 0,3-4 2 0,-2-1 13 16,3-9-31-16,0-6 15 0,0 0 11 16,-1-2-21-16,1 1 21 0,-1 3-29 0,-1-3 16 15,-2-1 3-15,1 1-1 0,-5-6 16 0,-5 6-3 16,-5 13-15-16,-4-3 5 0,-9 5 13 15,-12 8-21-15,-5-1 26 0,-3-4-38 16,-8-2-32-16,1 1-9 0,-12-1-72 0,-8 2-54 16,-7 0 82-16,-4-6-49 0,-1-4-78 0,-4 8-58 15,-2-8-12-15,-25 16-389 0,1-2 28 16</inkml:trace>
  <inkml:trace contextRef="#ctx0" brushRef="#br0" timeOffset="-129653.33">25490 15426 366 0,'0'-3'171'0,"0"3"-28"0,-3-7-79 0,3 7 8 15,0-8-13-15,0 8 7 0,0-9-7 0,0 5 41 16,0 4-38-16,3-12-1 0,-3 8 21 16,0-2-28-16,3-1 7 0,-2 2-2 0,2 0 5 15,0-3-5-15,0 1 30 0,0 2-35 0,-2-2 33 16,2 1-43-16,0-1 35 0,2-1-10 0,-5 4 31 16,3-2-26-16,-3-1-7 15,3 3 17-15,-3-2 19 0,0 1-19 0,0 5-28 16,3-10 31-16,-3 10-30 0,-3-8 2 0,0 4-21 15,3 4 29-15,-11-3-34 0,1 3 0 16,10 0 6-16,-21 7 12 0,5 1-23 0,-2 0 3 16,2 6-16-16,-2 4-2 0,1 2 7 0,0 2-4 15,0 3-11-15,6 0 5 0,1-3-5 16,4-1 0-16,1 3-7 0,2-1-11 0,3-3 21 16,4-2-8-16,0 2-11 0,3-1 16 0,6-1-2 15,1-3-8-15,3-1 7 0,3-3 16 16,1-3-5-16,3-3-13 0,0-4 21 15,0-2-14-15,3-4-17 0,4-3 15 0,0-4 8 16,-1-3 5-16,-5-2 2 0,9-11-9 0,-7 6-1 16,-7-2-28-16,-2-1 18 0,-5 3-21 15,1-5 6-15,-7 4 13 0,-1 3-19 0,-6 2-15 16,0-1 39-16,-6 4-16 0,-4 0-7 0,-4 2 4 16,0-4-4-16,-7 9-1 0,-3-1 14 15,0 1 7-15,4 5 2 0,-1 1 1 0,-3 2-8 16,5 1-11-16,-2 2 3 0,3 2-7 0,2 1 12 15,5 1 11-15,0 1-26 16,5 2-11-16,3 1-24 0,3 0-35 0,3-1-58 16,4 2-7-16,7-1-60 0,-1-1-122 0,5-2-392 15,2 1 64-15</inkml:trace>
  <inkml:trace contextRef="#ctx0" brushRef="#br0" timeOffset="-129436.52">25962 15308 793 0,'0'0'264'0,"0"0"-44"0,0 0-13 0,0-7-17 15,0 7-29-15,0 0-10 0,0 0-16 16,0 0-12-16,0 0-15 0,3 23-21 16,0-7 5-16,1 2-13 0,-1 7 11 0,1 0-31 15,2 8-3-15,-2 5 3 0,-1-1-28 0,0 13-3 16,-2-5 3-16,2-7-13 0,-3-1-18 0,3 1-29 15,-3-1 6-15,3-2-38 0,-2-1-75 16,-1-6-25-16,4 0-26 0,-8-4-125 0,8-5-438 16,-4-3 69-16,0-5 87 0</inkml:trace>
  <inkml:trace contextRef="#ctx0" brushRef="#br0" timeOffset="-129148.09">25996 15348 693 0,'0'0'208'16,"3"-7"-6"-16,-3 7-28 0,7-1-3 0,-7 1-17 16,0 0-21-16,20 5-20 0,-13-2-31 0,4 0 15 15,-4 4-18-15,3 1-2 0,3 0 5 16,-3 1-16-16,0-1 3 0,1 5-35 0,-4-2 12 15,-1-2-13-15,-2 0 6 0,2-1-9 0,-5 6-2 16,-1-6-5-16,0 3 3 0,-1-2-23 16,-5 4-6-16,3-3-15 0,-4 0-41 15,-3 0 16-15,-1 2-67 0,1-2-29 0,-4-3-42 16,1-4-34-16,0 1-505 0,1 0 34 0</inkml:trace>
  <inkml:trace contextRef="#ctx0" brushRef="#br0" timeOffset="-128579.89">26263 14951 714 0,'3'-3'297'0,"-3"3"-44"15,0 0-18-15,0 0-22 0,3 10-11 0,0-2-2 16,-6 7-34-16,3 2 1 0,0 5-27 0,0 3-12 15,-3 3-10-15,3 7-5 0,-3 16-21 16,-1 3-8-16,-3-1-27 0,5 7-19 0,-3-3-15 16,-1 0-28-16,2-6-41 0,1-9-26 0,0-4-30 15,3-10-59-15,0-1-21 0,-1-5-10 16,-2-4-10-16,6-4 51 0,-3-3 23 0,1-4-23 16,-1-4 15-16,0-3 21 0,0 0 25 0,0 0 21 15,0 0 43-15,9-25 32 0,-8 10 60 16,5-5 29-16,-3 5 12 0,0-5 44 15,2 4-15-15,-5-3 33 0,3 2 8 0,-1-1-19 16,0 2-7-16,-2 0-23 0,3 3-23 16,0 1 0-16,1-4-5 0,-1 2-8 0,3 2-7 15,-1-1-14-15,4 1-2 0,-2 1-10 0,0 0-8 16,4 0-22-16,2-2 24 0,1 5-14 16,-1 1-3-16,-2-3-6 0,6 5-2 0,-4-1-4 15,2-1-1-15,-2 0-13 0,1 2 13 0,-4 2-10 16,3-4-1-16,-2 5 1 0,-1-1-3 15,-3 2 6-15,3-3-19 0,-10 4-2 0,13 0 3 16,-6 0-14-16,-7 0 21 0,11 0-20 0,-7 5 15 16,2-2-10-16,-2 2-11 0,-1-1 21 15,0 4 21-15,3 2-31 0,-4 0 12 16,1 0 3-16,0 0 0 0,-1 0-12 0,-1 4 19 16,0-3-19-16,-1 4 12 0,0 0-10 15,0-3-11-15,0 6-45 0,0-3-39 0,0 2-94 16,-2-1-275-16,0-2-386 0,-1-1 118 0,0-6 38 15,1 1 118-15</inkml:trace>
  <inkml:trace contextRef="#ctx0" brushRef="#br0" timeOffset="-127561.45">26595 15196 967 0,'0'-8'302'0,"3"3"-31"0,-3 5-45 0,0 0-9 16,8 0-35-16,-8 0-46 0,5 8-39 16,2 0-23-16,0 1-28 0,0 6-30 0,0 0-55 15,-1 2-17-15,1 1-8 0,0-1 23 0,0-1-18 16,-1-1 8-16,1 0-3 0,-3-3 13 16,3-2-18-16,-2 2 72 0,-3-2 28 15,1-3 31-15,2 1 25 0,-3-2-5 0,1 1 26 16,0-2 23-16,0-2-26 0,-1 4-3 15,-2-7-7-15,3 3 0 0,-3-3-25 0,3 5 4 0,-3-5-17 16,0 0-3-16,0 0 0 0,0 0-16 16,0 0 1-16,0 0-18 0,0 0 7 15,0 0-7-15,0 0 5 0,0 0-8 0,0 0-5 16,15-8-5-16,-15 8 10 0,5-7-13 0,-1 7-4 16,-4 0 4-16,7-4 16 0,-1 0-13 15,-6 4-13-15,7-2-3 0,-7 2 19 0,11-2-3 16,-11 2-21-16,13 1 18 0,-13-1-20 0,10 3 5 15,-2-3-2-15,-1 5-3 0,-1-2 7 16,1 4 1-16,2-1-6 0,-4-2 8 0,2 4 0 16,3 0-12-16,-4 1 9 0,5-4 11 0,-4 3-18 15,-1 0 8-15,1-4-14 16,4 3 4-16,-3-6 7 0,0 6-3 0,3-6-7 16,-1 1 2-16,3-2 0 0,-2-2 6 0,2 1 12 15,-1-6-25-15,1 6 10 0,-3-6 15 16,4 4-10-16,-4-3-13 0,0 2-5 0,0 0 8 15,-3 0 18-15,0 0-16 0,0 1 5 0,0-1 6 16,-1 1-24-16,-2 1 6 0,-4 2 0 16,10-5-11-16,-10 5 11 0,8 0 2 0,-8 0 5 15,0 0-5-15,12 5 11 0,-12-5-6 0,4 5 8 16,1-2-10-16,-5-3 7 0,5 4-17 16,-2 0-3-16,2-1-26 0,-5-3-2 15,3 6 2-15,3-4-12 0,-6-2 0 0,4 3 4 16,-1 1 21-16,-3-4-12 0,10 1 15 15,-10-1 4-15,0 0-1 0,0 0 7 0,14-2 7 16,-14 2 11-16,0 0 15 0,4-6 3 0,-4 6 18 16,3-3 5-16,-3 3 0 0,0 0 10 0,3-7 0 15,-3 7-8-15,0-5-2 0,0 5-3 16,0 0-2-16,0 0 2 0,0 0-15 0,-10-3 0 16,10 3 5-16,0 0-5 0,-14 3-8 15,14-3-10-15,-10 3 5 0,3-1 8 0,1 1-15 16,2 4 14-16,-3-4-9 0,2 4 5 15,-3-3-11-15,6 0 13 0,-3 3-12 0,5 0 4 16,-3-1 1-16,6-1-6 0,-3 2 11 16,3-1-21-16,1-2 21 0,5 0 7 0,3-1-10 15,1-2 8-15,7-4 15 0,1 1-12 0,6-4-4 16,4-4 6-16,3-2-12 0,11-8 11 16,-4-2-19-16,3-3 15 0,-6-3 2 0,-4-2-12 15,-3-4 7-15,-1-2 0 0,-5-3-2 0,-2-2-1 16,-6-1 9-16,-7 9 2 0,-2 1 0 15,-5 4 20-15,-3 3-15 0,-3 0 5 16,-1 3 3-16,-3 2-13 0,-3 1 23 0,0 4-13 0,-4 2-8 16,-1 5 19-16,-4 4-26 15,-2 4 2-15,4 2-15 0,-7 7 18 0,5 5 2 16,-3 5-17-16,2 3 5 0,7 6 25 0,1 3-18 16,6 5-7-16,3 3-16 0,9 13-7 15,4 0-8-15,8 1-5 0,3-1-8 0,12 7-90 16,2-8 1-16,9 3-70 0,-6-28-117 0,6 4-584 15,8-7 98-15,0-6 63 0,-2-4 118 16</inkml:trace>
  <inkml:trace contextRef="#ctx0" brushRef="#br0" timeOffset="-127185.89">28413 15391 816 0,'0'0'256'0,"-17"8"-13"16,16-3-33-16,-5-1-18 0,3 4-3 16,1 2-38-16,-4 1-2 0,2 0-16 0,-2 3-13 15,3 0-20-15,-1-2-3 0,1 1-10 0,0-2 3 16,-1 0-36-16,0-1 2 0,1-2-10 16,0 2-18-16,3-3 8 0,0-3 0 0,0-4 0 15,-1 4 0-15,1-4-29 0,0 0 19 0,0 0 2 16,15-12-15-16,-7-1 7 0,3 2-4 15,1-6 9-15,7-5-7 0,-1 4-74 16,-1-1 25-16,0 1-15 0,1 3 15 0,-2 0 14 16,2 0-17-16,-2 4 32 0,1 1-21 15,-6 1 15-15,3 2 0 0,2 1 6 0,-2-1 2 16,-3 4-5-16,2 2-3 0,-2 0 5 0,-1 1 16 16,0 2-10-16,1 1 4 0,1 4-4 15,-3-1-13-15,2 1-11 0,-3 3 3 0,-1 2-30 16,3 1-50-16,-3 2-53 0,-3-2-69 0,4 4-294 15,-6-2-213-15,4-1 74 0,-1-5 82 16</inkml:trace>
  <inkml:trace contextRef="#ctx0" brushRef="#br0" timeOffset="-126872.37">28929 15363 716 0,'0'-5'259'0,"0"5"-44"0,0 0-13 15,0 0-36-15,0 0-7 0,0 0-16 0,0 0-10 16,-21 15-15-16,14-8-3 0,-3 3-20 16,4 1-10-16,-1 1-9 0,2 1-6 0,-4 2-4 15,5-1-15-15,-2 1-30 0,5-4 2 0,-2-1-3 16,0 4 11-16,3-6-5 0,0 0-11 16,3 0-7-16,0-4 4 0,1 1 4 15,3-2 4-15,4-3-7 0,-11 0-21 0,19-4 8 16,-8 0 0-16,-1 0-5 0,0-4 8 15,-3 0-6-15,3-1-7 0,-3-4 2 0,-3 3 16 16,-1-1-16-16,0-1 19 0,-3 2-34 0,-3 0 5 16,0 1 0-16,-1-4 28 0,-2 8-15 0,-1-2-3 15,-4-1-7-15,1 3 5 0,0 2-8 16,-4 1 7-16,4 2-7 0,2 0-28 0,-5 5-18 16,3 0-92-16,-4 4-118 0,8-2-491 0,2 2 66 15,1-1 100-15</inkml:trace>
  <inkml:trace contextRef="#ctx0" brushRef="#br0" timeOffset="-126702.28">29411 15426 709 0,'0'0'158'0,"0"0"-78"0,0 0-86 16,0 0-142-16,-13 11-456 0</inkml:trace>
  <inkml:trace contextRef="#ctx0" brushRef="#br0" timeOffset="-125880.65">29820 15280 862 0,'-13'-1'315'0,"13"1"-26"16,-20 2-20-16,10 0-44 0,0 5-15 0,-4-1-5 16,3 3-39-16,-3 2-17 0,1 2-11 15,3 4-10-15,-4 0-13 0,4 1-7 0,-1 0-34 16,5 3-20-16,-1 0-13 0,2-4 2 0,0-1 3 16,2 0-28-16,3-2 3 0,3-2 2 15,0-2-13-15,1-3 5 0,6 1-12 16,1-4 2-16,1-3-3 0,-1-2-4 0,6-3-1 15,-2-4 14-15,1 1-9 0,1-4 11 16,0-3-8-16,0-1 0 0,-6-5 11 0,2 5-1 16,-2-3-5-16,-3 5 13 0,-6-3 0 0,1 0-5 15,-6 2 3-15,2 1-9 0,-5 0 1 16,-1 1 0-16,-4 2 13 0,-5 0-6 16,1 2-10-16,-1 1 8 0,-1 1 3 0,0 1-11 15,0-2-5-15,3 5 10 0,0-3-4 0,4 2 12 16,-1 1-11-16,4-3 9 0,-2 5 2 15,5-3 8-15,-2-2-21 0,6 5-5 0,6-12 18 16,1-1-15-16,10-4-3 0,0 0-3 0,14-16-2 16,3 0 3-16,3-3-11 0,1-3-2 15,5-10 8-15,-1 3-11 0,-5 5 28 0,2-11-28 16,-11 12 8-16,2 1 3 0,-6 3 12 0,-7 7 18 16,-1 4-5-16,-5 7 0 0,-4 1-79 15,4 6 5-15,-4-3 5 0,-4 4-1 0,4 1 6 16,-4 3 1-16,0-1 4 0,-3 7 2 0,0 0-4 15,0 0 7-15,0 30-2 0,-3-5 2 16,-2 9 13-16,-7 22 3 0,-2 5 2 16,1 15-7-16,-5 4 4 0,-1 3 14 0,-2 0-16 15,3 3-5-15,0-5 8 0,-1-4-6 16,2-3 21-16,3-16-3 0,4-5 3 0,-1 2 3 16,1-10-3-16,4-5-10 0,2-9-6 0,1-7 9 15,0-2-14-15,2-4 14 0,-1-3-1 16,2 2 8-16,0-5-3 0,3-6-4 0,5 1 9 15,0-7 1-15,6 0-13 0,0-4 4 0,6-8 9 16,4-6-3-16,11-10-13 0,-4-10 0 0,1-4-10 16,0-13-35-16,-8 6-50 0,6-12 21 15,-12 11 13-15,-5-2 71 0,-6 11-10 0,-7 6 8 16,-10 2 10-16,-10-8 11 0,-14 8-6 16,-11 5 13-16,-7 6 18 0,-10 4 0 15,-9 3-13-15,0 8 13 0,-2 2-18 0,-5 4 15 16,2 2-20-16,1 4 16 0,4 3-14 0,9 6 8 15,6 0-5-15,9 3 11 0,16 0-24 16,15-1-13-16,16-2 19 0,13 1-9 0,15 2-9 16,27 1 61-16,40-3-47 0,19-2-29 0,15-12-76 15,11-5-53-15,38-10-104 0,8 3-631 16,0-4 123-16,-5-6 95 0,-9-7 82 0</inkml:trace>
  <inkml:trace contextRef="#ctx0" brushRef="#br0" timeOffset="-124825.87">27913 16367 875 0,'0'-4'322'0,"-3"-1"-32"0,0 1-24 0,3 4-26 0,-1-8-17 0,-2 4-15 0,3 4-32 16,-7-4-22-16,7 4-8 0,-14-1-24 0,4 5-17 16,0 1-15-16,-7 4 5 0,4 3-11 15,-2 2-25-15,-1 4 15 0,-1 4-7 0,0-1-1 16,3 4-4-16,-3 0-11 0,3 3-23 0,4 0-18 16,-1-5 1-16,5-2-9 0,2 4-2 15,1-5-5-15,0-1-8 0,6 1 8 0,0-4-8 16,1 3 6-16,8-6 4 0,0 0-10 15,8-2-7-15,0-5 10 0,1-4-29 0,6-2-4 16,4-2 22-16,4-6-15 0,16-8-7 16,-2-4 22-16,-2-7-25 0,0-4 28 0,8-11 8 15,-4-5-21-15,-6-3 29 0,3-5-26 0,-7 1 12 16,-4-2 14-16,-10 13 12 0,-6-1 34 16,-4 4-1-16,-3 7 24 0,-4 7 9 0,-3 5-14 15,-3 4-3-15,-1 1-8 0,2 0-5 0,-4 5-10 16,-2 3 13-16,-1 1-29 0,-4 2 3 15,1 4 3-15,5 1-1 0,-16 7-7 16,2 5-3-16,1 4 3 0,1 2-10 0,-4 9 13 16,0 0-14-16,-2 12 29 0,4-3-31 0,-3 3 8 15,9-3 7-15,-2-5-14 0,1-2 6 16,7-4-6-16,-3-1 4 0,2-2-18 0,0-3 3 16,2-3 10-16,-2-1 0 0,3-3-15 15,0-1 2-15,0-1 29 0,3-1-6 0,-2-1-5 16,2-4-15-16,3 0 5 0,-2 1 3 0,5-3-3 15,-1 1 0-15,-1-2 18 16,3 2-18-16,1 0 7 0,-2-3 11 0,2 3-2 16,3 0-4-16,-1-2-4 0,5 0 0 0,-2 3 2 15,5-2 3-15,-4 1-13 0,7-1-3 16,-3 4-4-16,6-3 7 0,-7 0-3 0,0-1-12 16,1 0-6-16,-1 0 21 0,-5-1-33 0,1-1 12 15,2-1-2-15,-5-3 0 0,4-1-7 16,-3-4 17-16,0 2-13 0,-4-5 3 0,1 1 8 15,-5-2 10-15,-2 2 10 0,-1-1 3 0,-3 1-6 16,-3 0 1-16,-1-1 7 0,-2 3-5 16,-5-1-8-16,-2 2 27 0,1 1-4 0,-4 3-10 15,2-1-2-15,0 4 5 0,-3 1 0 0,4 3-11 16,0 1 13-16,-2 2-12 0,2 0 2 0,-1 6 13 16,4-1-5-16,0 1-8 0,3 3 3 15,3-1-3-15,1 3-3 0,6-2-20 0,1 2-12 16,3-2-16-16,6 0-59 0,1-1-46 0,9-2-64 15,-1-2-707-15,2-2 116 16,-1-2 25-16,1-4 134 0</inkml:trace>
  <inkml:trace contextRef="#ctx0" brushRef="#br0" timeOffset="-124432.77">28929 16587 652 0,'-1'-6'259'0,"1"6"-16"0,0 0-46 0,-3-4 3 15,3 4-29-15,0 0-7 0,0 0-28 16,7-4 7-16,-7 4-20 0,11 0-18 0,-2-2-16 16,2 1 14-16,3-3-21 0,6 0-13 0,-3-2-10 15,9 2-18-15,-4-6-16 16,0 3-7-16,0-4 0 0,1-1-18 0,-5-1-13 16,0-1-2-16,2-4 2 0,-6 2 8 0,0-4-5 15,-4-1 17-15,0-2-14 0,-4-1-1 16,-1 1 0-16,-2-1 3 0,-6-1 8 0,3 0 2 15,-4 1 8-15,-3 2 17 0,0 0 6 0,1 0 3 16,-5 4-6-16,7 5 5 16,-5-1-7-16,2 0 15 0,3 5-25 0,-6 2-6 0,3 2 5 15,2 1 9-15,-6 7 9 0,3 1-25 16,-2 3-5-16,0 7 12 0,-1 3-15 0,1 4-7 16,0 7 12-16,2 2 8 0,-5 15 15 15,4-5-5-15,-2 7-13 0,4 3-9 16,0-2-14-16,1-7 13 0,4-5-13 0,-4-1-15 15,3 3-10-15,-1-3-13 0,-2-3-23 0,2 1-57 16,1-6-45-16,-3 5-57 0,1-11-92 16,-1 1-435-16,2-4 38 0,1-3 131 0</inkml:trace>
  <inkml:trace contextRef="#ctx0" brushRef="#br0" timeOffset="-124271.33">28908 16895 803 0,'-1'-4'361'0,"1"4"-61"16,2-10-21-16,1 5-18 15,4-4-41-15,6 3-13 0,6-6-25 0,4 4-16 16,4-4-38-16,4 0-56 0,3 3-36 0,0 0-93 16,0 1-106-16,-5 3-659 0,-3-1 139 15,-2 0-16-15,-4 5 136 0</inkml:trace>
  <inkml:trace contextRef="#ctx0" brushRef="#br0" timeOffset="-123904.41">29336 16838 944 0,'0'0'274'0,"-11"3"-18"15,11-3-21-15,0 0-40 16,0 0 20-16,0 0-33 0,0 0 5 0,0 0-16 16,0 0-10-16,0 0-33 0,0 0-10 0,3-11 2 15,5 4-30-15,2-3-6 0,0 1-4 16,7-5-21-16,-3-3-6 0,6-4-12 0,-3-1 3 16,1-2-6-16,9-9-10 0,-10 2-12 0,0 5 4 15,1 0-12-15,-5-1 0 0,-3 6-8 16,0 0 23-16,-6 5-23 0,1-2-6 0,-3 4-4 15,1 1-5-15,-6 1 5 0,3 2-1 0,-2 2 6 16,-3 1 10-16,2 1-10 0,-5 2 3 16,2 2-3-16,6 2-1 0,-10 0 14 0,10 0-21 15,-13 6 18-15,5 3-17 0,4-2-1 16,-2 2 33-16,3 3-15 0,-1-3 3 16,1 4-18-16,3-2 20 0,-4 0-7 0,4 2-1 15,4 0 6-15,-1 4-8 0,-3-2 3 0,4 2-3 16,-1-2 0-16,0 3 12 0,2-1-4 15,-4 0 23-15,0 3-36 0,-1 1 2 0,-4 4 6 16,-6 7-3-16,-10 11 20 0,-11-1 1 0,-19 11-19 16,-13 0-10-16,-5 4-48 0,-10-1-97 15,-22 12-78-15,-19-4-163 0,6-2-461 0,-7-7 126 16,-3-5 22-16,-4-5 108 0</inkml:trace>
  <inkml:trace contextRef="#ctx0" brushRef="#br0" timeOffset="-122041.83">20953 14008 598 0,'0'0'116'0,"0"0"-14"15,0 0 3-15,-3-5 2 0,3 5-17 0,-3-4 5 16,3 4 15-16,-1-6-10 0,1 6-21 16,0 0 49-16,-6-4-54 0,6 4-2 15,0-6 10-15,0 6-16 0,-3-7-4 0,3 7-3 16,0 0-8-16,-4-5 0 0,4 5-2 0,0-6-3 15,0 6-10-15,-3-6 86 0,3 6-14 16,0 0 5-16,0 0-24 0,-4-4-4 0,4 4-9 16,0 0 11-16,0-6-23 0,0 6 0 0,0 0-10 15,4-8 13-15,-4 8-21 0,0 0-8 16,0 0 16-16,0 0-8 0,-4-4-8 0,4 4-7 16,0 0 18-16,0 0-18 0,0-6-16 0,0 6 5 15,0 0 11-15,0 0-26 0,0-7 3 16,0 7 10-16,0 0-8 0,0 0-2 0,0 0-1 15,0 0 1-15,0 0 0 0,10-6-11 16,-10 6 3-16,7 0 5 0,-7 0 11 16,10-2-9-16,-10 2 1 0,11 2 0 0,-4 1-1 15,2-2-19-15,-5 1 1 0,7 4 9 0,-5-2-6 16,1 3 3-16,0 3 5 0,-4-2-3 0,1 5 6 16,-1-2-13-16,-6 7 7 0,-4-3 13 15,0 6-4-15,-3 0-4 0,-1-1 3 0,-5 3 3 16,-5 0-6-16,4 0-7 0,-3-4-15 0,-1 2 10 15,4-5 15-15,0-3-13 0,0 2 13 16,0-5 3-16,7 0-13 0,-2-2 5 0,-1 1 20 16,7-1-2-16,-5-3-5 0,4-2 0 0,1 2-8 15,5-3 3-15,1-2 12 16,0 0-15-16,0 0 0 0,0 0 8 0,0 0-13 16,11-15 15-16,0 11-20 0,-2-2 21 0,4 2-19 15,2 0 8-15,1-1 0 0,2 1 3 16,3-2-11-16,-2 4 19 0,-1 0-16 0,-1-3 8 15,3 4-1-15,-5 1 3 0,1 0-30 0,2 0 2 16,-2 0-8-16,-1 4-48 0,-2-1-13 0,4-2-46 16,-3 4-46-16,0-2-59 0,-4-1-64 15,3 3-533-15,1-3 106 0,-4-2 61 0</inkml:trace>
  <inkml:trace contextRef="#ctx0" brushRef="#br0" timeOffset="-121632.72">21346 14016 862 0,'-3'-7'305'0,"3"3"-19"0,0-2-17 0,-3-2-13 0,0 4-25 16,2 0-27-16,-2-3-25 0,0 3-12 16,-1-2-21-16,4 6-8 0,-7-2-23 0,7 2-10 15,0 0 3-15,-16 2-24 0,8 6-17 16,1 1 17-16,-3-1-25 0,4 7-8 0,-2 0-2 15,2 1-1-15,2 2-19 0,1-1 4 0,3 2-8 16,0-2 1-16,6 1 0 0,-5-3-16 16,5 2-2-16,2-3-3 0,1-3 15 0,1-3 3 15,2-1-10-15,-2-4-8 0,7-3 3 0,0-2-3 16,0-4 3-16,0 2 17 0,3-9-25 16,-3 1 3-16,1-5 7 0,-5 1 3 0,1-6-29 15,-7 2 19-15,2-3 2 0,-4 0-7 0,-5 3-1 16,-4 2 0-16,0-3 26 0,-2 3-28 15,-5 0-2-15,-6 3 4 0,1 0 1 0,-5 5 4 16,-3 3 1-16,-1 4-19 0,2 1 24 0,-4 5-16 16,-1 4-28-16,-2 3 8 0,5 5-15 15,-2 2-101-15,10 1-45 0,0 7-589 16,7 0-62-16,6 0 75 0,1-4 151 0,7 0 22 16</inkml:trace>
  <inkml:trace contextRef="#ctx0" brushRef="#br0" timeOffset="-121257.29">21989 13633 785 0,'0'0'284'0,"0"0"-20"0,0 0-16 0,0 0-30 0,0 0-16 16,-13 8-48-16,13 2 25 15,-7 1-41-15,7 3-7 0,-4 1-11 0,1 8-82 16,0 2-7-16,2 1 5 0,-2 2-10 0,0 5 12 16,0 5-23-16,3-1 1 0,0 3-4 15,-1 0-22-15,1 0-26 0,0 13-58 0,-3-9-22 16,3-4-50-16,-7-7-169 0,6 2-420 0,-2-8 66 16,-3-2 82-16</inkml:trace>
  <inkml:trace contextRef="#ctx0" brushRef="#br0" timeOffset="-120742.7">21804 14166 877 0,'1'-8'249'16,"2"3"-19"-16,4-2-38 0,0 0-20 0,3-2-14 16,3 1-14-16,2 0-9 0,5-3-12 0,4 1-20 15,0 1 7-15,7 1-16 0,-4-2-19 16,7 2 4-16,-7 1-10 0,1-1 8 0,-1 4-31 15,-3-2-8-15,0-1-7 0,-3 3 20 0,-1-2-12 16,-6 5-9-16,-1-2-2 0,-2-1-15 16,2 4 8-16,-6-2-14 0,4 1-4 15,-5-1-3-15,-6 2 10 0,10 0-10 0,-10 0-13 16,0 0 11-16,-3 12 17 0,3-12-12 16,-10 11-1-16,0 0-4 0,-4 0-8 0,1-1 33 15,2 0-23-15,-3 3 7 0,4-3-9 0,-4 2-6 16,4 0 13-16,-1-3-18 0,5 0-5 0,2-1 11 15,-2 2-21-15,6-3 17 0,-3 0-4 16,6-6-16-16,3 5 16 0,-2-4 5 0,-4-2-8 16,17 0 23-16,-10-1-18 0,3-4 13 0,4 3 18 15,-7-5 5-15,3 6-8 0,1-4 14 16,-1 1 1-16,-4-2-2 0,1 4-5 0,0 1 13 16,-3-5 13-16,-4 6-18 0,10-1-8 15,-7-2 20-15,-3 3-4 0,7-4-14 0,-7 4 1 16,0 0-8-16,7-2 5 0,-7 2-16 15,0 0 14-15,0 0-6 0,7-1-7 0,-7 1 5 16,0 0 0-16,0 0-19 0,10 10 6 16,-7-9 8-16,0 6-8 0,5-1-20 0,-2-2-11 15,1 3-13-15,0 0 11 0,3-1-95 0,0-1-28 16,1 0-103-16,-4-3-127 0,6 2-415 16,-3-4 66-16,4-4 103 0</inkml:trace>
  <inkml:trace contextRef="#ctx0" brushRef="#br0" timeOffset="-120573.87">22495 13741 837 0,'0'0'266'0,"-3"-4"-28"0,3 4-28 0,0 0-11 16,0 0-17-16,0 0-18 0,0 0-13 15,0 0-21-15,-4 21-14 0,4-6-6 0,3 3-21 16,-2 9-12-16,2 8-28 0,1 2-42 0,-4 4-42 15,3 18-173-15,-3 0-2 0,-7 0-181 16,7-2-285-16,-3-14-7 0,3-10 96 0</inkml:trace>
  <inkml:trace contextRef="#ctx0" brushRef="#br0" timeOffset="-120263.55">22530 14158 885 0,'0'-9'284'15,"3"0"-12"-15,-3 0-9 0,0 2-14 0,0 1-14 16,0 3-25-16,0 3-21 0,0-7-20 16,0 7-28-16,0-9 0 0,0 9-41 0,0-8 12 15,0 8-20-15,7-1-12 0,-4-2-3 0,-3 3-6 16,13-3-17-16,-5 3 0 0,2 5 0 16,0-4-8-16,1 0-11 0,-1 4 6 0,3 0-10 15,-2-1 5-15,2-1-3 0,1 5-12 16,-1-1 2-16,-1 1-8 0,-3-2 0 0,1-2-12 15,0 4-8-15,-2 1 2 0,0-3-2 16,-6 1-2-16,4 2 4 0,-6 0-25 0,-3 1-21 16,-2 5-43-16,-6-3-41 0,-4 3-85 0,-1 2-478 15,-2-3-123-15,1-3 64 0,-3 2 105 16</inkml:trace>
  <inkml:trace contextRef="#ctx0" brushRef="#br0" timeOffset="-119525.77">22770 13728 1092 0,'13'-12'318'0,"-4"8"-26"0,-5-2-16 16,3 1-33-16,-3 2-25 16,-4 3-11-16,8-2-25 0,-8 2-31 0,0 0-10 15,8 9-16-15,-4 1-2 0,-1 1-15 0,0 4-11 16,1 10-41-16,-3 6 3 0,-1 5-41 15,3 4-5-15,-3 13-16 0,-3 4-20 0,6-3-69 16,-3 0-10-16,3-8-34 0,-3-11-28 0,4-2 3 16,-1-5-6-16,3-5 6 0,-2-3 3 15,6-5 63-15,-3-1 38 0,0-5 57 0,0-3 52 16,0-3 19-16,3 0 11 0,-3-3 36 16,3 0-21-16,-10 0 21 0,14-3-10 0,-5-4-4 15,-2 3 1-15,1 0 31 0,-1-3-28 16,2 1 2-16,-5 0-28 0,3-2-8 0,-3 1 26 15,2-1 7-15,1 0-25 0,-4 3-21 0,1-1-4 16,-1 0 14-16,4 2-32 0,-6 0 15 16,2 1-3-16,3-1-33 0,-6 4 0 0,4-10-11 15,-1 10-7-15,-3 0-15 0,6-8 28 0,-5 5-21 16,6-1-5-16,-3-4 13 0,2 4-33 16,-2-2 0-16,2-4 20 0,-3 1-8 0,5 0-12 15,-5-5 28-15,1 6-5 0,-1-3 5 0,0-2 0 16,-3 5-8-16,3-2 8 0,-2 2 15 15,-1-2 15-15,-1 3-25 0,-2-1-2 16,3 3 4-16,-3-1-17 0,0 0 7 0,3 6 11 16,-7-1-13-16,7 1 2 0,0 0-10 0,-18 7 21 15,9-3-16-15,2 4 5 0,-1 1 3 16,2 6 5-16,-1-2-2 0,1 0-4 0,2 4 14 16,0-2-18-16,1 2 7 0,3-2-2 0,-1 1 13 15,2-4-8-15,2 2-3 0,4-3 6 16,0 0-3-16,0-5-5 0,3 2 5 0,1-3 10 15,2-3-7-15,1-2-6 0,2-5 13 0,-1 1-10 16,1-4 8-16,2 0 20 16,-2-3-30-16,2-2-6 0,-5 1 13 0,4-2-8 0,-7 2 14 15,0-1 17-15,1 2-8 0,-4 1 3 16,0-1 16-16,0 1-11 0,-3 3-8 0,-1 3 14 16,3-3-34-16,-5 0-3 0,5 5 18 15,-3-4-9-15,-3 6-4 0,4-2 6 0,-4 2-13 16,0 0 15-16,0 0-10 0,11 12 0 0,-8 0-10 15,0-2 10-15,4 3 2 0,-1 0-7 16,-1 4 13-16,-2 1-3 0,0 3-3 0,-6 4-2 16,0 6-17-16,-18 14 9 0,-20 12-18 0,-20 3-61 15,-39 8-115-15,-12 8-771 16,-12 4 111-16,-19-5 73 0,-18-6 106 0,-20-1 99 16</inkml:trace>
  <inkml:trace contextRef="#ctx0" brushRef="#br0" timeOffset="-117392.64">22461 15116 243 0,'-3'-4'130'16,"3"4"-9"-16,0-4-34 0,0 4 28 15,0 0-10-15,0-7-13 0,0 7-8 0,0 0-20 16,0 0 13-16,0 0-15 0,0-6-19 0,0 6-10 16,0 0 19-16,6-4-27 0,-6 4-10 15,14-4-61-15,-7 1 8 0,3 3-82 0,1-1-167 16,2 1-338-16</inkml:trace>
  <inkml:trace contextRef="#ctx0" brushRef="#br0" timeOffset="-116407.84">23589 14731 632 0,'0'0'233'0,"0"0"-23"0,0 0-39 0,0 0-5 0,0 0-32 0,0 0-4 15,0 0-7-15,-7 10-21 0,7 4-17 16,-3-3-3-16,0 7-16 0,-1 6 3 0,0 5 8 15,1 6-28-15,-4 14 2 0,1 1 13 16,-5 2-28-16,4 4-3 0,1-2-2 16,-4 4-3-16,2 2 16 0,1-3-21 0,-2-2 7 15,5-2-7-15,1 2 5 0,-2-3-15 0,-1-10-8 16,3-8 26-16,3 0-8 0,0-4-13 0,0-2 16 16,0 1-23-16,0-3 4 0,3-2 16 15,-3-3-13-15,3-1 6 0,-3-1-1 0,3-1-10 16,-1 0 3-16,1-3-8 0,0 0 13 0,1-3-8 15,-1 0 15-15,0-1-25 0,1-1 15 16,2 0 6-16,2-1-11 0,-5-2 0 0,4 5-7 16,2-5-6-16,-2-1 13 0,4 1 15 15,-1 0-7-15,4 2-10 0,3-3 15 16,3 2-13-16,2-4 13 0,4 3-18 0,2-2 15 16,2-2 6-16,9 5-9 0,4-2 1 0,13-1-5 15,2 4 2-15,3 0 3 0,4 1-8 0,3-4 13 16,3 3-15-16,2-3 2 0,-1 1 2 15,4-4-4-15,-2 4 5 0,1-3 9 0,-3-3-6 16,-3 3-14-16,-1 0 3 0,0-2-8 0,-13-2 16 16,-7 0-3-16,2 0-2 0,-5 0 10 15,-1-2-8-15,-3 1 10 0,-2-2-15 0,-5 2 3 16,-7 0 12-16,-1-1-10 0,-5 1 21 0,-3 0-11 16,-1 0 16-16,0-1-18 15,-4 0 2-15,-2 1 11 0,2 0-14 0,-6-2 6 16,4 0 3-16,-4 3-19 0,-1-3 21 0,1 0 0 15,0 2-17-15,-7 1 4 0,7-4-49 0,-7 4-27 16,4-4-55-16,-4 4-45 0,0 0-74 16,0 0-231-16,0 0-320 0,0 0 69 0,-15-4 92 15</inkml:trace>
  <inkml:trace contextRef="#ctx0" brushRef="#br0" timeOffset="-116046.39">25165 15876 665 0,'0'0'189'15,"0"0"-9"-15,0 0-17 0,0 0-9 0,10 15-23 16,-6-8 7-16,0-1-13 0,2 3-17 15,0-1-3-15,1 2-26 0,4 1 5 0,-1 1-7 16,0 0-15-16,1 1 7 0,2-1-18 16,2 1 26-16,1 0-26 0,-2 1 5 0,0 0-22 15,3-3 12-15,-1 0-21 0,-1 2 11 16,-2-3-10-16,-3 1-3 0,1-1 13 0,-1 2-13 16,-2 0 2-16,-6 1 16 0,-2-1 15 0,-4 2-9 15,-9 4 14-15,-16 13-20 0,-7 0-3 16,-12 2-12-16,-10 6-13 0,-10 2 7 0,-4-2-27 15,-7 1-37-15,-3 0-35 0,-3-3-121 0,-1 0-217 16,0-5-392-16,-2 2 118 0,6-4 71 16</inkml:trace>
  <inkml:trace contextRef="#ctx0" brushRef="#br0" timeOffset="-77947.7">32812 11268 427 0,'0'0'141'16,"0"0"2"-16,0 0 16 0,0 0-18 0,0 0-11 15,0 0-15-15,0 0-20 0,0 0 2 16,0 0-2-16,0 0-18 0,-13 8-8 0,13-8-10 15,0 0-8-15,-4 7 13 0,1-1-10 0,0-2 5 16,2 0-31-16,-2 0 20 0,-1 3-4 16,-1 1-16-16,-3-2 8 0,6-2-5 0,-6 4 2 15,5 1-15-15,-5-4-11 0,4 2 17 0,-2-3-7 16,1 5 9-16,-3-2 0 0,3-2-11 16,-1-1 3-16,1 5-28 0,-3-5 17 15,4 0 19-15,-4 3-21 0,2-1 26 0,0-2-18 16,-1 0 12-16,0 0-15 0,-1 1 21 0,-1-3-10 15,2 4 2-15,-7-2 2 0,4-1-17 16,0 1 5-16,-4-3 15 0,1 4-77 0,1-3-12 16,-4-1 22-16,2 4-9 0,-1-4 20 0,-1 2-13 15,-2-3 10-15,-3 0 85 0,3 0-16 16,-3 0 8-16,0 0-18 0,-3 0 18 0,4 0-10 16,-4 0 3-16,0 3-9 0,0-3-2 0,1-3-4 15,-8 6 6-15,0-3 1 0,3-3-8 16,-5 6-23-16,2-6 33 0,-3 6-10 0,-1-3 8 15,1 0 13-15,2 1-21 0,-5-1 23 16,-3 1-3-16,-2 1-12 0,1-1-36 0,0-1 48 16,-3 0-22-16,3 4-1 0,2-3 8 15,-4-1-2-15,2 2-13 0,-3-2 2 0,-1 0-5 16,1 0-4-16,-4 0-6 0,4 0-6 0,-18 0 32 16,10 0-8-16,4-2-8 0,-14 1 5 15,9-3 6-15,8 4-3 0,0 0-8 0,-3 0-15 16,1-1 10-16,-15-1 3 0,11 1-11 15,7 1 21-15,-1-1-13 0,1 1 6 0,-4-3-14 16,2 3 8-16,-20 0 5 0,0 0 8 16,1 0-10-16,0 0-8 0,0 0 20 0,2 0-17 15,-2 0 2-15,2 0 0 0,8 0-7 0,-10 0-1 16,10 0 8-16,11 0 0 0,-7 0 21 16,-11 0-13-16,-3 0 0 0,2 0 2 0,-7-2-7 15,5 4-6-15,-4-2 1 0,4 0 7 0,1 0-10 16,9 0 8-16,-10 0-19 0,0 0 6 15,0 0 3-15,0 3 2 0,0-3-3 0,-1 1 6 16,-5 2 7-16,3-2-20 0,-3-1 17 0,4 0-2 16,-7 5-5-16,5-3-5 0,0-2 10 15,-2 1-2-15,3 4-16 0,0-3 8 16,0 0 5-16,3-2 3 0,-4 0 4 0,1 3-9 0,-4-3-1 16,0 2 6-16,-3-2-3 0,3 3 2 15,-3-3 14-15,0 0-16 0,5 0-3 16,-1 0 3-16,0 0 10 0,3 4-15 0,-1-3 10 15,-3 1 3-15,0-2-13 0,-2 0 15 0,4 0-2 16,-4 0-6-16,-2 1 4 0,3 1 17 16,0 1-23-16,1-1 5 0,0 0-3 0,1-2-4 15,-2 4 9-15,2-3-4 0,-1 2 7 0,-3-3 0 16,0 5 1-16,-1-3 9 0,4 1-12 0,-3-3 2 16,0 4-10-16,4-1-8 0,-2-3 8 15,2 3 5-15,2-2-10 0,-2 2-5 0,-2-2 15 16,-2-1-10-16,0 4 8 0,0-3-11 15,2 1 11-15,-5-2 4 0,0 1-14 16,3 1 12-16,0 2-5 0,-4-3 0 0,0 1-5 16,1-2 20-16,-1 3-15 0,-1-3 10 0,-1-3 0 15,-4 3-2-15,6 3-3 0,-3-3-20 16,4 0 12-16,-1-3 6 0,1 3-13 0,-1 0 7 16,-4 0 18-16,2-2-9 0,-1 1-6 0,3 0 2 15,1-2 6-15,-1 0 2 0,1 3-92 0,2 0 21 16,1 0 12-16,4 0 3 0,-5-2-15 15,1 1 2-15,-4 1 18 0,1-4 10 16,2 3-10-16,4-1 5 0,-3 0 23 0,3-1-7 16,-2 3-11-16,1-2 24 0,1 1-4 15,-3 0-14-15,0-2 25 0,3 0-3 0,-6 3-5 16,0 0-2-16,2-2 0 0,1 1 2 0,-4-3-5 16,1 4 1-16,-1 0 12 0,4 0 2 15,2 0-2-15,-4 5-5 0,-2-3 10 0,3-1-23 16,-6 4 23-16,-13-1 6 0,16 1-9 0,-14 2 8 15,18-3-15-15,-3 5 10 0,3-4-22 0,-17 3 14 16,20-5 13-16,-4 6-2 0,-2-4-29 16,5 2 29-16,-1-3-3 0,2 5-7 15,3-2 12-15,4-1-13 0,1-1 1 0,8 2-3 16,9 0 5-16,2-1 0 0,5-4 18 16,5 6-18-16,-2-2-3 0,3-2 0 0,4 0 1 15,5-1-3-15,-2 0 0 0,6 1 30 0,1-1-22 16,3-3-6-16,6 4 3 0,-3-1-7 0,1-2 17 15,2-1-23-15,1 4 0 0,1-3 16 16,2 1-6-16,7-2-4 0,-11 3 7 0,7 1-16 16,-2-1 16-16,3 0 0 0,3-3-15 0,-7 5 10 15,3-1 10-15,1-1-8 0,2 5 16 16,1-2-21-16,-3 2 8 0,0 1-7 0,0 0 12 16,-1 1-13-16,-2 7 11 0,2-1 10 0,-3 1-6 15,0 8-7-15,0-2 5 16,-3 4-2-16,-4 6 5 0,-2 9-3 0,2 1 0 0,-3-1-13 15,-4 4-5-15,3-2 21 0,-1 3-3 16,-2 3-18-16,0 0 11 0,-2 11-11 0,-1 6 31 16,0-4-21-16,6-8 1 0,-5 10 7 15,5-9-15-15,-6 12 12 0,1-2-7 0,5 1 0 16,-3 3 8-16,2 2-6 0,1-3-7 0,-2 5 10 16,6 1-5-16,-3 0 15 0,3 0-2 15,-6 1 4-15,9 4-9 0,-6-3-11 0,1 3 1 16,5 0 4-16,-2 0 3 0,2 3-5 0,-3-1 13 15,1 0-16-15,6-2 16 0,-7 3 12 16,4-2-33-16,0-2 13 0,-1 0-7 16,2-1 7-16,-1 3 0 0,2-4-8 0,1-12 3 15,1 0 7-15,-1-3 1 0,-1 3 7 0,2 2-2 16,-1-3-24-16,1-2 9 0,-1 5 17 16,-1 8-5-16,-1-10-7 0,5 0-4 0,-2-2 9 15,2-1 10-15,-3-2 2 0,0 0-10 0,1-2-5 16,2-1-2-16,-2 1-9 0,1-1 14 15,-1-3 2-15,-1 2-13 0,1-5 6 0,5 1 10 16,-5-11-16-16,1-3 10 0,2-2-9 0,-3 0-3 16,2-2 7-16,-2-3-7 0,2 3 10 0,-3-4 15 15,0 2-15-15,1-7 8 0,2 0 2 16,-3-2-5-16,0-1-10 0,0 0 2 16,4-4-2-16,-4-3 8 0,4 1-1 0,0-4-7 15,-1-2 8-15,0 0-6 0,1 0 6 16,0-1-6-16,2-2 16 0,-2-2-10 0,3 2 12 15,-3-1-48-15,3 0-57 0,0-6-179 0,-3 4-488 16,3-2-3-16,0-2 117 0</inkml:trace>
  <inkml:trace contextRef="#ctx0" brushRef="#br0" timeOffset="-72974.43">25316 9433 424 0,'0'0'251'0,"0"0"18"0,0 0-57 0,0 0 11 15,-1-5-92-15,1 5 2 0,0 0 2 0,0 0-30 16,0 0 11-16,0 0-24 0,0 0 20 15,0-4-22-15,0 4-11 0,0 0-10 16,0 0-2-16,0 0-13 0,0 0-21 0,0 0 26 0,4-6 0 16,-4 6-8-16,14-3-8 0,-1-1-4 15,5 1-8-15,5-4-1 0,7 3-9 16,5-3-1-16,18-7 1 0,0 6 12 0,6-9-5 16,2 6-7-16,1-4-16 0,3 1-3 0,-1 2 11 15,1-4-21-15,-3 2 31 0,3 2-7 0,-4-2-16 16,-3-3-3-16,-3 7 8 0,-3-5-5 15,-12 7 18-15,-9 1-13 0,-3 2-2 0,-4-1 12 16,-4-1-20-16,0 4 18 0,-3-2 0 0,-3 3-8 16,-1 0 8-16,-2-3 2 0,-1 4-2 0,-3 1-11 15,0-3 6-15,0 0-18 16,-7 3 30-16,10-1-22 0,-10 1-26 0,0 0 15 0,0 0-18 16,0 0-38-16,0 0-46 0,-17 17-44 15,7-9-87-15,-3-1-575 0,-2 3 125 0,-3 2 91 16</inkml:trace>
  <inkml:trace contextRef="#ctx0" brushRef="#br0" timeOffset="-72504.83">25630 9650 685 0,'-10'-1'223'0,"10"1"-13"0,0 0-18 0,-4-5-13 15,4 5-25-15,0 0-6 0,0 0-25 16,0 0-8-16,-6-1-2 0,6 1-18 0,0 0-13 15,0 0 2-15,0 0-10 0,0 0-7 16,20-5 10-16,-10 5-11 0,1-2-10 0,2 1 6 16,4 1-16-16,0-2 8 0,4 2-26 15,3-2 8-15,0-3 12 0,4 5-2 0,6-2-5 16,3-3-12-16,7 4 1 0,11-9 6 0,3 3-21 16,2-1 11-16,0-2 2 0,-2 3-7 15,3-4-16-15,-5-1-5 0,1 2 15 0,-2 0 8 16,-1 1-20-16,-11-3 15 0,-8 6-6 0,-2-1-6 15,-7 1 4-15,1-1 15 0,-2 3-9 16,-5-2-9-16,-3 4-4 0,-3-4-6 0,1 6-4 16,-2-3-6-16,-3-1-15 0,0 3-18 0,0-1 12 15,-10 2-19-15,7 3-21 0,-7-3-152 0,0 7-78 16,-3 0-521-16,-4 1 63 16,-1 0 137-16</inkml:trace>
  <inkml:trace contextRef="#ctx0" brushRef="#br0" timeOffset="-64044.47">4045 11576 289 0,'0'0'71'0,"0"0"19"0,0 0-13 0,1-4 35 15,-1 4 1-15,0 0 33 0,0 0-5 0,0 0 0 16,0 0-26-16,0 0-8 0,3-4 65 15,-3 4-1-15,0 0 8 0,0 0-46 16,0 0-33-16,0 0 10 0,0 0-35 0,0 0 17 16,0 0 0-16,0 0 0 0,0 0-31 15,0 0 21-15,0 0-15 0,0 0-24 0,0 0 4 16,0 0-1-16,0 0-5 0,0 0 2 0,-3 21-5 16,5-9-9-16,-1 5-1 0,-1 6 0 15,4 4-10-15,-4 3 2 0,0 5 9 0,0 7-4 16,-7 13-10-16,7-9 11 0,0-6-13 0,0 0 5 15,0 0 2-15,2-3-30 0,-2 1-10 0,1-3-4 16,3-8-24-16,-4 5-16 0,-4-6-46 16,4 1-26-16,0-4-53 0,0-6-106 0,0 5-483 15,-1-5 56-15,-2-6 105 0</inkml:trace>
  <inkml:trace contextRef="#ctx0" brushRef="#br0" timeOffset="-63449.08">3469 11508 724 0,'0'0'289'0,"0"0"-41"0,16-7-12 0,-9 7-54 16,6-1 20-16,4-2-5 0,4-1-41 0,6 2-13 15,1-5-17-15,9 4-13 0,0-5-24 16,15-6 8-16,0 5-17 0,2-8-4 0,1 2-6 16,-3-3-14-16,2-2-2 0,0-2-16 0,-2-2 0 15,-4 1-4-15,-1-4-4 0,-2 2 1 16,-4 2-8-16,0 1-2 0,-4-3-3 0,-9 4-6 16,-4 9 6-16,-7-1 13 0,-3 3-3 0,0 3 8 15,-1-1 23-15,-3-1-33 0,-3 6-6 16,0 2-15-16,-7 1 16 0,0 0-9 0,7 11 14 15,-10-1 2-15,2 12-7 0,-2 6 27 0,-4 5-14 16,0 17 9-16,0 9-12 0,-2-1 7 16,5 7-5-16,-4-1-20 0,5 2-5 15,-4-3 5-15,4 4 2 0,0-3 8 0,3-6-10 16,-3-5-3-16,6-7 21 0,-3-10-16 16,0-8-15-16,3 0 13 0,-3-2-8 0,0-8 0 15,0 1 3-15,1-3-13 0,2 0 20 0,0-3 1 16,-3-4 9-16,3-6-4 0,5 2-9 15,-8-5 6-15,16-6 5 0,-6-1 3 0,1-3-11 16,2 0 13-16,-1 0 3 0,1-3-13 0,0 3 0 16,-2 1-3-16,-1 0-10 0,4 0-10 15,-4 3 10-15,0-1 3 0,0 0 2 0,1 3-12 16,-1-2 20-16,4 6-11 0,-4-1-19 16,3 0 12-16,1 2 5 0,-1 0-3 0,2 5 11 15,1-2-18-15,-1 3-8 0,1 1 11 16,-2 2-19-16,-1 5-40 0,2-1-31 0,-2 3-59 15,-7-3-139-15,2 2-657 0,-4 0 133 0,-1-1 92 16,3-5 62-16,-6 2 61 0</inkml:trace>
  <inkml:trace contextRef="#ctx0" brushRef="#br0" timeOffset="-63108.49">4903 11968 801 0,'0'-2'243'0,"0"2"-31"0,4-7-4 0,-4 7-29 0,7-1-15 16,-7 1-16-16,0 0-20 0,17 3 0 16,-11 2-26-16,2 1 6 0,-1-2 5 0,2 6-31 15,-2 0-11-15,1 2 1 0,-1-4-16 0,2 6-10 16,-2-3 5-16,-3-1-12 0,3-3-14 16,-3 1 4-16,-1 2-12 0,3-3 12 0,-3-1-14 15,-3-4-10-15,0-2 23 0,0 0-15 0,0 0 2 16,0 0 3-16,7-20 3 0,-3 7-13 15,-1-4 32-15,1 2-22 0,-1-3 90 0,0 1-16 16,1 2 3-16,-1 0-3 0,-2 2 0 16,2-2-25-16,0 4 4 0,1-2 4 15,-1 5-4-15,4-2-25 0,-1 0-7 0,1 2-24 16,1 1-2-16,2 2-34 0,3 2-15 0,-2 3-40 16,2 1-50-16,1 6-50 0,-3-1-65 15,2 2-35-15,1 3-39 0,-1 4-243 0,1 1-195 16,-4 2 39-16,3-3 120 0</inkml:trace>
  <inkml:trace contextRef="#ctx0" brushRef="#br0" timeOffset="-62500.55">5334 12058 519 0,'7'0'210'0,"-7"0"15"0,0 0 11 16,14-8-55-16,-11 1 11 0,0 4-12 0,1-4-11 15,-1 0-21-15,-2 2 1 16,2-2-24-16,4-1 5 0,-4-1-25 0,1 2 8 16,-1-2-34-16,1 1-7 0,2 0-3 0,-3-1 8 15,2 0-36-15,1 2 15 0,1-2-2 16,-1 0-21-16,-2 2-12 0,4-2-1 0,-2 0 1 15,1 1-24-15,-1-1 8 0,1 0-10 0,-3-3 13 16,3 4-13-16,-4-2 0 0,0 2-8 16,0 0 8-16,-2-1 12 0,2 1-2 0,-3 1 11 15,0-1-3-15,-3 4-3 0,3 4-5 0,-4-6 3 16,-2 4 2-16,6 2-13 0,-14 0 14 16,14 0-19-16,-17 8 8 0,3-1 8 0,4 3 2 15,0 0 8-15,-5 7-16 0,3 1 9 0,5 2-9 16,-4 0-2-16,4 3 5 15,1-3-7-15,2 4 7 0,4-2 2 0,0-2 1 16,3-4-3-16,1 2 0 0,2-1-5 0,2-2 5 16,5 2 6-16,1-9-9 0,3 2 16 15,3-5 5-15,1-3-20 0,0-2 10 0,6-2-6 16,-4-4 9-16,5-4-9 0,-1-4 4 0,-2-3-1 16,2 4-13-16,-10 0 1 0,3-4-3 15,-5 2 17-15,-2 4-19 0,0-3-16 16,-6 4 0-16,0 2 5 0,-4 0 10 0,-2-1-5 15,-1 4 0-15,0 5-5 0,-4-3 1 0,4 3-9 16,0 0-5-16,-14 0 13 0,14 0 8 0,-13 8 10 16,6-3-18-16,1 0 11 0,1 2-4 15,-1 1 1-15,3-1 2 0,2 1 1 0,1-3-1 16,0 2-10-16,0 1 10 0,1-3 31 16,2 0-20-16,3 0 17 0,-1 0 1 0,1-1-21 15,1-3 13-15,-1 4 5 0,5-3 0 0,-1 1-11 16,0 1 16-16,1-3-15 0,-1-1 5 15,0 5 7-15,4-4-7 0,-4 0-8 0,3 1 3 16,2-1-6-16,-2-1-7 0,4 0 13 16,-3 1-8-16,3 2-3 0,-3-2-4 0,3 1-21 15,-1-2-39-15,-1 0-10 0,5 0-153 16,-6 0-592-16,6 0 44 0,-6-7 110 0,4 2 25 16</inkml:trace>
  <inkml:trace contextRef="#ctx0" brushRef="#br0" timeOffset="-62109.42">6257 11386 811 0,'0'0'241'0,"0"0"7"16,0 0-18-16,0 0-28 0,4 15-17 0,-4-2-1 16,3-1-28-16,-3 8-28 15,4 5-8-15,-1 2-9 0,-3 8-4 0,1 4-20 16,2-2-13-16,0 5-15 0,0 8 5 0,0-8-8 15,1-9-4-15,-1-1 9 0,-2-6-12 16,1-2-1-16,3-2-2 0,-5-5-23 0,3 0 16 16,-3-5-6-16,3 1-7 0,-3-9 2 0,0 3-5 15,0-7 13-15,0 0-11 0,0 0-17 16,0 0 13-16,0 0-6 0,0-27-10 0,-3 15 3 16,-4 2 2-16,3 0 5 0,-2-1-7 0,-1-3 0 15,-3 6-3-15,-1 0-5 0,-2-1 13 16,-1 4-6-16,0 2-2 0,-3 3 13 0,0 1-20 15,-4 5 4-15,1 2-2 0,0 3 0 0,-4 6 8 16,3 5-3-16,4 1 3 0,0 2-8 16,3 0 5-16,3-5-3 0,5 5 9 15,-1-5-4-15,7 2-4 0,0-5-1 0,4-1-17 16,5-1 0-16,3-5-36 0,7 5-6 16,3-5-37-16,5-5-142 0,13-1-652 0,-1-6 102 15,2-5 100-15,17-3 54 0</inkml:trace>
  <inkml:trace contextRef="#ctx0" brushRef="#br0" timeOffset="-61547.8">7423 11375 696 0,'-3'-6'381'16,"-1"5"-61"-16,4 1-18 0,0 0-36 15,0 0-28-15,0 0-20 0,0 0-26 0,-6 12-3 16,6-1-25-16,0 3-20 0,0 7-1 0,0 4-20 16,0 7-18-16,0 7 5 15,0 15-28-15,0 3-8 0,0 1-2 0,3 2-37 16,-3-3 22-16,3 3-11 0,-2-2 2 0,2-4-12 16,0-11-2-16,0-5 1 0,1-2 6 15,-1-6-5-15,1-1-8 0,3-5 16 0,-1-3-26 16,1-1-13-16,0-7-10 0,3 1-3 0,0-4-15 15,4-4-18-15,3-5-54 0,1-2-71 0,5-15-105 16,1 8-646-16,3-6 103 0,-2-6 87 16,-1-2 75-16</inkml:trace>
  <inkml:trace contextRef="#ctx0" brushRef="#br0" timeOffset="-61344.43">7498 11883 854 0,'0'0'320'0,"-10"0"-20"16,10 0-29-16,-7-2-33 0,7 2-36 16,0 0-10-16,0 0-5 0,0 0-18 0,0 0-18 15,0 0-20-15,24-6-13 0,-10 2-26 0,10-1-3 16,3 0-7-16,8 0-15 16,5-1-37-16,-2 3-53 0,3-3-43 0,0 4-147 0,4-3-621 15,-5 2 81-15,1-2 37 0,-4 4 122 0</inkml:trace>
  <inkml:trace contextRef="#ctx0" brushRef="#br0" timeOffset="-61157.48">8552 11841 1164 0,'9'-2'325'0,"-5"-3"-36"16,-4 5-22-16,0 0-34 0,7-1-31 15,-7 1-15-15,10 0-6 0,-10 0-47 0,10 0-19 16,-10 0-23-16,13 1-54 0,-8 5-66 0,5-5-131 16,-4 8-649-16,1-3 40 0,0 2 46 15,0-1 110-15</inkml:trace>
  <inkml:trace contextRef="#ctx0" brushRef="#br0" timeOffset="-60970.29">8605 12096 685 0,'0'0'290'0,"0"0"-24"15,0 0-28-15,0 0-26 0,0 0-17 16,11-16-16-16,-11 16-41 0,11-3-22 16,-2 2-50-16,-1 1-61 0,2 0-43 0,0 1-54 15,1-1-131-15,5 3-494 0,-2-2 21 0,-1-1 135 16</inkml:trace>
  <inkml:trace contextRef="#ctx0" brushRef="#br0" timeOffset="-59957.62">9317 11816 1103 0,'0'0'317'0,"4"-7"-20"0,-4 7-31 0,0 0-30 16,0 0-14-16,0 0-42 0,0 0-4 15,0 0-12-15,9 13-23 0,-8-5-11 16,2 1-17-16,0 0-16 0,-3 1-17 0,3 3-24 16,-2-1-18-16,-1 3-27 0,3-2-11 15,-3 2-3-15,0 0-33 0,0-5-10 0,0 5 13 16,0-5-3-16,4 0 3 0,-8 0 25 0,4-5 23 16,4 2-20-16,-4-6 18 0,0-1 0 15,0 0-3-15,0 0-2 0,0 0 2 0,20-13 8 16,-16 3 15-16,6 0 6 0,0 0 12 0,-3 0 10 15,4 0-17-15,-5 0-3 0,4 4 5 16,-6-2-15-16,6 2-14 0,-3-2 12 16,0 1-17-16,0 6 19 0,3-6-13 0,-3 5 13 15,0 2-13-15,2-1 2 0,-9 1-7 0,18 1 15 16,-11-1-5-16,3 2-15 0,1 3 12 16,-1-2-4-16,-1 4-16 0,5-1 20 0,-4-4-10 15,1 5 1-15,3 0 1 0,3-4 4 0,-1 3-6 16,2-4 16-16,-1-2-16 0,7 0 0 15,-3-1 0-15,2-6-10 0,4 0 0 0,-3-3-5 16,-3 2 10-16,2-9 11 0,-2 7-4 16,-3-5 9-16,-2-3 2 0,-1 3-23 0,1-2 5 15,-5 1 5-15,-4 0 8 0,0 5-10 16,-1-3-3-16,-3 6 13 0,-3 0-3 0,-3-2-15 16,3 3 11-16,-7 4-4 0,1 1-4 15,6 2-1-15,-21 2 3 0,8 5-5 0,-2-1-7 16,-1 6 20-16,-1 4-6 0,3 1-17 0,0 3 15 15,-2 4 3-15,4 1 0 0,6 0-11 16,-1-2 13-16,7 2 3 0,0-5-16 0,4 3 6 16,5 0 10-16,3-4-16 0,1-4-2 0,7-2 3 15,-3-1-6-15,4-2 3 0,3-9 2 16,-3 1-7-16,2-4 2 0,1-1-2 0,3-3 5 16,-6-3-5-16,2-1 22 0,-2 0-12 0,0-2 6 15,-4 3 6-15,-3-1-12 0,-1 0 49 16,-3 1-21-16,1 3-10 0,-4-1 15 0,2 0-20 15,-1 2-10-15,-1 0-11 0,-4 0 26 16,1 2-13-16,2 1 8 0,-6 2-21 0,8-5 13 16,-8 5-15-16,0 0 8 0,0 0 7 15,9 7-39-15,-9 0 4 0,0-7 12 0,4 10-10 16,-1-5-24-16,0-1 24 0,-2 2 18 0,5-3-13 16,-3 2 10-16,2-2-15 0,1-3 2 15,-6 0-9-15,13 4 14 0,-13-4 19 0,15-4-14 16,-5 3 8-16,-4-2-2 0,1-3-13 0,1 6 21 15,1-2 2-15,-2-3-8 0,1 4 8 16,-8 1 10-16,10-7-10 0,-4 7 5 0,-6 0-7 16,7-1-11-16,-7 1 3 0,0 0 5 0,11 0-3 15,-11 0 21-15,10 1-21 16,-7 6 6-16,4-1 2 0,-1-4-18 0,2 8 20 16,-1-3-4-16,2 0 4 0,-2-1 11 0,1-1-10 15,1 2-3-15,1-4 15 0,2 1-30 16,1-3 20-16,4-2-3 0,0-5 6 0,7 2-13 15,0-5 10-15,0-3-10 0,-4 3 10 0,4-8-3 16,-6 2 1-16,1-2 7 0,-4 2-12 16,-5-3 37-16,0 0-14 0,-3 1 5 0,-4 0 9 15,-3-1-4-15,-3 3 2 0,-7-3 3 0,0 1-2 16,-5 2-32-16,-1 0 6 0,-2 5 15 16,-2-2-18-16,3 6-8 0,-4-1-9 15,1 7-17-15,-1 0-29 0,5 1-50 0,-2 6-94 16,-9 3-274-16,13-3-443 0,0 3 100 0,7-3 81 15,4-1 88-15</inkml:trace>
  <inkml:trace contextRef="#ctx0" brushRef="#br0" timeOffset="-59522">11628 11551 975 0,'-4'-8'320'0,"4"4"56"0,-3-2-61 0,3 6-36 0,-3-7-16 15,3 7-48-15,0 0-17 0,0 0-22 16,0 0-22-16,0 0-21 0,-1 20-10 0,1-8 2 16,0 10-25-16,0 4-13 0,0 8-5 0,-3 2 23 15,3 6-44-15,0 15-4 0,-3 1-11 16,3 0-16-16,-3-1-12 0,3-12 5 0,0-5-46 15,-1-5 8-15,1 2-46 0,0-9-29 0,0-3-18 16,-3 0-30-16,3-10-36 0,-3 2-43 16,-8-5-265-16,7-3-365 0,4-4 110 0,-6 0 46 15,6-5 84-15</inkml:trace>
  <inkml:trace contextRef="#ctx0" brushRef="#br0" timeOffset="-59006.23">11060 11364 844 0,'-3'-3'277'0,"3"3"-29"15,0 0-46-15,0 0-10 0,0 0-13 0,13 15 0 16,1-10-48-16,3 0-3 0,11 2-20 16,13-3 4-16,0 0-15 0,20 0-20 15,4-4 5-15,0-4-28 0,-4 0-3 0,1-2 0 0,-4-2-7 16,0-2-14-16,-3-5 4 15,-7 1 7-15,0 1 0 0,-7 0-21 0,-11 0 6 16,-2 1 7-16,-4 2 0 0,-3 2-5 0,-4 1 19 16,-3-2-9-16,-1 6 8 0,-3-2 15 15,1-2-25-15,-5 6-2 0,1-1 12 0,-7 2-3 16,0 0-25-16,14 10 10 0,-14-2-5 0,-4 9-13 16,4 8 19-16,-3 4-14 0,-1 6-12 15,1 16 22-15,-4 5-7 0,4 2-15 0,0 5 7 16,-1 2 10-16,4 3-9 0,-4-2-1 0,1 0-5 15,3-8 10-15,0-2-15 16,0-12-7-16,0-9-4 0,0-5-4 0,3-3 7 16,-3-8-2-16,0 1 0 0,4-6 5 0,-3 1 15 15,2-8-2-15,3 1 4 0,1-6-9 16,3-2 7-16,1-2-23 0,-1 0 21 0,4-4-8 16,-1-2 18-16,1-2 3 0,3 1-24 0,-4 0 3 15,2-2 38-15,1 2-30 0,-2 3-3 16,-1-4 5-16,2 5-10 0,1-1 3 0,-5-1 0 15,2 4-3-15,2-1 7 0,-2 1-9 0,0 3-11 16,1 0-18-16,-4 0 16 0,4 3-21 16,-4 2-33-16,0 2-21 0,1 0-63 0,-7 3-147 15,2 0-562-15,-3-2 96 0,1 0 73 16,-4-1 47-16</inkml:trace>
  <inkml:trace contextRef="#ctx0" brushRef="#br0" timeOffset="-58120.29">12459 12001 1118 0,'3'-3'335'0,"-3"3"-7"0,4-7-36 15,-4 7-41-15,3-2-23 0,-3 2-26 0,0 0-26 16,0 0 21-16,16 7-53 16,-8-2-3-16,-1 2-13 0,-1 1-24 0,1 2-9 0,0 4-8 15,0-2-25-15,-4 2 9 0,1 3-40 16,-1-2-8-16,-3-2-5 0,3 1-5 15,-3-3-18-15,0 1-8 0,0-2 3 0,1-3-1 16,-1-1-7-16,0-2 11 0,0-4-11 0,3 2 10 16,-3-2 1-16,0 0-4 0,0 0 19 15,11-18-16-15,-5 10 1 0,1-2 17 0,-1-4 0 16,2 3-12-16,-1 0-4 0,2-3 14 0,-2 6 0 16,1-3-21-16,-2 4 3 0,1-2-6 15,-3 3 11-15,2-1-2 0,1 4-16 0,-3-3-6 16,-1 5 22-16,-3 1-6 0,7-2 3 15,-7 2-6-15,0 0-2 0,10 5-7 16,-3 0 7-16,-3 1 36 0,-1-2-31 0,0 3 16 16,4-1 22-16,-4-4 16 0,4 5 28 15,0-3-20-15,0 2 15 0,0-6-10 0,3 0 7 16,0 1 0-16,1-2-20 0,3 1 3 0,-4-6 12 16,6 2-20-16,-2-3-8 0,0 0 0 15,0 0 3-15,-1-2 2 0,1 0 1 0,-1 1-22 16,-2-2 4-16,0 2 7 0,-2-3 2 0,1 4-14 15,-5-2-1-15,4-1 18 0,-5 0-18 16,-1 0 1-16,0 2-19 0,-2 1 5 0,2 1 1 16,-6-1 7-16,2 0-20 0,1 2 12 0,0 5 8 15,-6-5 5-15,-1 4-17 0,7 1-4 16,0 0-4-16,-17 3 0 0,10 4 7 0,0 0 3 16,-4 4 20-16,2 2-25 0,2 0 10 15,0 4-13-15,0 5 29 0,0-2-16 16,7 1-3-16,0-2-5 0,3 3 19 0,1-1-19 15,7-1 0-15,-2-1 6 0,6-1-3 0,-2-4-13 16,5-2 7-16,5 2 6 0,1-4 16 16,3-3-27-16,4-6 1 0,0 4 10 0,3-4-6 15,-3-5 4-15,0 2-9 0,-1-3 14 0,-2 0 27 16,-1-3-22-16,-3 0 5 16,-4-2-6-16,-6 1-4 0,0-4 17 0,-3 5-20 15,-2-2-10-15,-5 0 7 0,-4 1-5 0,0-1-10 16,-7 4 3-16,-1 1 9 0,-2 1 16 15,-3-1-10-15,-1 5-18 0,-2-1 18 0,1 2-5 16,-5-1 0-16,3 5-13 0,-4-1-3 16,5 1-5-16,1-1-5 0,5 3-7 0,0-1-11 15,-1-2-2-15,5 3 7 0,3-4-2 0,-1 2 15 16,4-5 21-16,1 6 28 0,-1-6-11 16,12 3 16-16,-4-2 15 0,-1-1 1 0,-7 0-6 15,16 0 21-15,-5-1-16 0,-11 1 13 0,17-2-5 16,-9 1-13-16,1 1 3 0,-9 0-6 15,13-1-4-15,-5-2 2 0,-8 3-5 16,14 3 5-16,-5-3-16 0,-1 1 1 0,-1 0 0 16,2 1 2-16,-2-1 3 0,1-1-18 15,-8 0 15-15,13 4-2 0,-7-4-11 0,1 1-12 16,-7-1 15-16,11 2-21 0,-11-2-38 0,13-2-115 16,-3-3-189-16,4 1-579 0,0-3 146 15,3-6 30-15,1 2 80 0,2-4 57 0</inkml:trace>
  <inkml:trace contextRef="#ctx0" brushRef="#br0" timeOffset="-57701.24">13675 11593 867 0,'0'0'310'0,"-6"-2"-21"0,6 2-33 0,0 0-13 0,-7 10-17 0,0-2-27 0,6 5-25 0,-5 4-15 0,0 2-5 0,5 6-24 16,-5 0-2-16,2 10-20 0,0-2-1 0,1 2-10 15,-1 2-12-15,1-1 15 0,3 2-31 0,0-2-10 16,0-8 5-16,3 2-21 0,-2-5 3 16,2-2-10-16,0-4-3 0,1-1-10 0,-4-3 11 15,1-1-11-15,2-3 0 0,0-4-13 0,-3 0 8 16,3-4 13-16,-3-3-6 0,0 0-15 16,0 0 8-16,0 0 3 0,4-22 10 0,-7 12-3 15,2-1 23-15,-5-2-31 0,2 2 1 16,-6-3-13-16,3 3 30 0,0 1-10 15,-4 0-7-15,2 4 4 0,-1-1-4 0,0 4 2 16,-4-1-8-16,3 4 0 0,-3 4-2 0,-2-1 8 16,1 5-16-16,2 2-5 0,-1 0 7 15,-2 5 4-15,4 0-14 0,6-1-2 0,-1-1 10 16,1 2-7-16,6-1-4 0,0-3 9 0,6-1-23 16,1 3-1-16,4-3-30 0,5-1-21 15,-1-1-97-15,5-5-163 0,7 2-626 0,4-5 114 16,3 0 68-16,7-5 162 0,-3 0 20 0</inkml:trace>
  <inkml:trace contextRef="#ctx0" brushRef="#br0" timeOffset="-57244.62">14209 11331 1177 0,'-10'-8'330'0,"3"3"-105"0,3 1 3 0,-3 1-38 16,7 3-1-16,-16 8-23 0,5 3-17 0,-3 6-24 0,-2 5-9 15,-5 17-9-15,0 4-7 0,4 7-11 16,0 5-14-16,0 15-1 0,3 5 0 15,4 5-15-15,7-14 8 0,3 1-1 0,6 0-30 16,1 10-8-16,8-4 3 0,4-2-24 0,5-5-12 16,0-13-13-16,1-8-23 0,1-3-20 15,2-2-8-15,2-8-39 0,-6-11-35 0,-3-6-90 16,3-5-555-16,-7-5 22 0,1-5 86 0,1-5 35 16</inkml:trace>
  <inkml:trace contextRef="#ctx0" brushRef="#br0" timeOffset="-56871.45">14595 11896 924 0,'0'0'256'16,"0"0"-34"-16,-3 18-17 0,3-7-21 15,-3 3-5-15,3 2-22 0,-4 2-29 0,4 0 5 16,-4 6-18-16,4 0-20 0,-3-2-3 0,0 1-8 15,2 1-12-15,-2-2-3 0,0-4-43 16,0 0 4-16,3-1-12 0,-1-4-8 0,-2-1 8 16,3-4-7-16,-3-1-11 0,3-4-13 0,0-3 10 15,0 0-4-15,0 0-11 16,3-18 18-16,1 1 33 0,2 1-7 0,-3-7 12 16,4 4 11-16,1-5 4 0,-2 6-4 0,1 3-3 0,-1-2-2 15,2 4-6-15,-5 0 8 16,4 2-18-16,-4 3 11 0,4-1-16 0,-1 1-8 15,2 2-5-15,-1 1 34 0,3 2-16 0,-4 3-10 16,5 0 10-16,-1 6-8 0,0-4-2 16,4 7 0-16,-4-1 10 0,4 6-2 0,-1 0-16 15,-2 2-20-15,0 4-5 0,-2-1-8 0,1-1-52 16,-2 6-81-16,-2-5-136 0,-2 2-563 0,2-3 80 16,-5-3 89-16,5-5 74 15</inkml:trace>
  <inkml:trace contextRef="#ctx0" brushRef="#br0" timeOffset="-56075.82">15042 12165 732 0,'0'-7'273'0,"1"1"22"15,-1 2-47-15,-1-3-10 0,1 7-23 0,1-8-23 16,-1 2 13-16,0 6-51 0,-1-6-9 0,1 6-4 16,1-6-26-16,-1 6-20 0,0-7-13 15,0 7-21-15,0-6-27 0,0 6-19 0,4-4 11 16,-1-1-14-16,1 3-1 0,2-6-6 0,0 2-5 15,-2-3-5-15,3-1 10 16,0-1 2-16,0-3-1 0,0-1-9 0,-1 2 26 16,1-2-10-16,-3 1 23 0,-1-3-6 0,0 6 6 15,-3-1-20-15,0 2 4 0,0-1 19 16,0 1 4-16,-3 1-15 0,0 2-10 0,0 1-5 16,-5 4 12-16,8 2-14 0,-17 2 9 0,3 1 6 15,1 7-8-15,-5 2 10 0,2 5-26 16,-5 5 9-16,4 3 4 0,-6 11-12 0,8-4-1 15,2-4-20-15,0 4-15 0,5-1-8 0,1-4-41 16,4-4 10-16,3-3-45 0,3-3 14 16,1-1-4-16,7-2 12 0,-1-4-2 0,3-2 20 15,4-6 3-15,0 1 17 0,4-8-1 16,0 5 42-16,3-8-7 0,-4 1 28 16,1-3 39-16,2 0-1 0,-6 0 14 0,1-3-19 15,-2 5 44-15,-2-2-18 0,-3 1 10 0,3 0-12 16,-5 3-9-16,-2-2 14 0,3 5-18 15,-5-1-3-15,1 0 25 0,0-2-25 0,-2 6-20 16,2-5 18-16,-6 5-14 0,8-3-2 0,-8 3-5 16,0 0-10-16,0 0 8 0,7 10-26 15,-7-2-1-15,3-3-19 0,-3 0-11 0,3 0-15 16,-3 4-11-16,1-3-7 0,2-3-5 16,0 3 13-16,0-5 15 0,5 4-13 15,-8-5 10-15,13-3 8 0,-13 3 26 0,18-4 4 16,-8-2 29-16,-1 4 16 0,2-3-4 0,-4 1 11 15,0-2-7-15,2 6 4 0,-5-5-7 16,3 2-3-16,0 3-18 0,-7 0 0 0,10-3 1 16,-10 3 14-16,14 1-7 0,-14-1 8 0,10 3-8 15,-3 3 10-15,-1-3-21 0,2 4 11 16,-1-1-10-16,-1-1 10 0,1 0 5 0,1 2-28 16,1 0 33-16,-2-4-20 0,3 4-21 0,1-6 21 15,-1 4-3-15,4-4-15 0,2-2-1 16,-1-2 11-16,1-1 5 0,5-5-12 0,-4-5 4 15,4 3 1-15,-4-5-4 0,0-7 22 16,0 3-6-16,-4 0 8 0,-6 0-5 0,1-2 2 16,-2 4 3-16,-6 0 15 0,0 1-17 15,-3 1-11-15,0-1 18 0,-2 2 2 0,-1 3-9 16,-1 0-11-16,0 4 3 0,-4 3-3 16,-1 0-10-16,1 0-18 0,-3 3 0 0,1 4-24 15,-5 3-40-15,2 1-33 0,-1-2-72 0,6 4-89 16,-22 6-162-16,25-4-348 0,4-2 72 15,1-2 86-15</inkml:trace>
  <inkml:trace contextRef="#ctx0" brushRef="#br0" timeOffset="-55842.54">16236 11725 1136 0,'0'0'338'0,"0"0"-31"16,0 0-33-16,-13 21-23 0,9-11-29 0,-3 2-24 16,0 4-12-16,1 8-17 0,-1-1-12 0,0 4-24 15,0 6-11-15,0 2-14 0,4-2 2 16,-4 16-23-16,1-7 0 0,1-8-33 0,2 4-39 16,-1-2-7-16,1 3-44 0,-4 12-187 15,1-15-74-15,2-4-596 0,0-7 87 0,1-1 61 16,0-8 125-16</inkml:trace>
  <inkml:trace contextRef="#ctx0" brushRef="#br0" timeOffset="-55420.94">15682 11590 952 0,'-7'-14'292'16,"1"2"-29"-16,6-1-32 0,0 5-16 15,7-2-26-15,6-1-10 0,7-2-18 0,8 1-22 16,20-2-6-16,6-1-8 0,8 5-17 16,2 3 12-16,6 3-33 0,1 3 0 15,1 3-23-15,3 5-10 0,-3 3-11 0,10 1-12 16,-17 6-3-16,-4-2-12 0,-6 3-9 0,-10 7 6 16,-5 0-8-16,-13 0-18 0,-12-1-7 15,-8-1 7-15,-4-3-23 0,-10 5-10 0,-3 5 5 16,-17 11-5-16,-4-4 15 0,-3 1-10 0,-4-4-12 15,-3-1 12-15,0-3 15 0,-4-1 6 16,5-4-9-16,6-7 9 0,9-4 56 0,4-3-3 16,5-3 29-16,1 1-14 0,2-1 11 0,3-5 8 15,-1 2-14-15,5-3 1 0,3 1 8 16,3-3-19-16,0 0 11 0,0 0-13 16,0 0 0-16,0 0 0 0,27-6-26 0,-17 6 3 15,0-1 18-15,1-2-5 0,5 1-3 16,-2 2 0-16,0 0-13 0,0 2 1 0,-1 2-4 15,-3-3-9-15,4 5-13 0,-4-2-3 0,1 3-15 16,-1 3 2-16,-3 2-35 0,-1-1-29 16,-2 3-66-16,-4-3-128 0,4 3-538 0,-4-3 54 15,0 3 36-15,0-3 120 0</inkml:trace>
  <inkml:trace contextRef="#ctx0" brushRef="#br0" timeOffset="-55062.73">16534 12202 760 0,'0'-6'304'0,"0"6"-32"0,0 0-11 0,0-6-23 16,0 6-18-16,0 0-31 0,0-7-22 15,0 7-16-15,0 0-23 0,0 0-28 0,0 0-6 16,0 0-4-16,0 0-29 0,0 0-10 0,0 0 8 16,0 0-38-16,0 0 7 0,0 0-54 15,0 0 1-15,0 0-6 0,13 13-2 0,-13-13-13 16,14 0 43-16,-14 0-5 0,13-5 21 0,-2-2 21 15,-1 4 14-15,-3-3 21 0,3-3-5 16,1 4 0-16,-2-1 16 0,-2 1-27 16,1-4 6-16,1 7-2 0,-5-4-1 0,2 3-18 15,-2-1 3-15,2 1 0 0,-4-2-18 0,-2 5 11 16,9-2-6-16,-9 2-8 0,0 0 3 16,14 2-2-16,-14-2-26 0,10 8 2 0,-6-1 13 15,2-1-23-15,-2 1-4 0,2 2-45 16,-2 0-7-16,0 2-51 0,-1-3-95 0,-10 5-118 15,11-3-509-15,-1-1 43 0,0-2 139 0,-2-2 79 16</inkml:trace>
  <inkml:trace contextRef="#ctx0" brushRef="#br0" timeOffset="-54092.14">16875 12116 1113 0,'0'0'343'16,"4"-5"-33"-16,-4 5-54 0,0 0-8 0,3-3-30 15,-3 3-11-15,0 0-28 0,0 0-20 0,0 0-18 16,3 10 2-16,-3-3-7 0,0 1-29 16,3-1-23-16,-3 0 9 0,0 2-19 0,-3 1 0 15,3 0-7-15,-3-2-26 0,3-1 0 0,0 3-31 16,0-3-26-16,-3 1 4 0,6-2 17 16,-3-2 15-16,0-4-10 0,3 7-4 15,-3-7 6-15,11 0-12 0,-11 0 0 0,17-7 18 16,-6 3 10-16,-1-2 21 0,0-2-16 15,3 2 8-15,-3 1 16 0,-3-1-42 0,3-1 18 16,1 4-2-16,-4-2 5 0,-1 2-5 0,2-2-19 16,-1 3 19-16,2 2-26 0,-9 0 0 15,13 0 18-15,-13 0-5 0,15 2-5 0,-9 2-3 16,1 0-2-16,-4 0 2 0,5 0-2 0,-1 3-8 16,-1 0 28-16,1 1-43 0,-4 0-13 15,5 0 15-15,-5 0-8 0,0 1-4 0,1-2-24 16,2-1 11-16,-3 0-21 0,-2 1 25 0,6-4 24 15,-4 4 8-15,1-6 7 16,-1 3-3-16,-3-4-9 0,10 0 17 0,-10 0 8 16,14-3 0-16,-7 2 20 0,0-3-33 0,-1 3 8 15,2-4 10-15,-2 5 5 0,1-2-12 16,0-3 2-16,3 4-1 0,-3 1 1 0,-7 0-15 16,17-2-8-16,-10 4-5 0,-7-2 10 0,17 0 25 15,-11 1-30-15,5 4 3 0,-1-3 9 16,-3 0-9-16,1 2 9 0,1 0-22 0,-2 1 7 15,3-3-5-15,-2 4-7 0,-2-4-29 16,1 3 8-16,-1-1 6 0,1-3 19 0,1-1-9 16,-8 0-11-16,13 0 8 0,-13 0-6 0,14-3 19 15,-10-4-8-15,2 6 13 0,-2-6 17 16,2 0-7-16,-3-3 13 0,1 3 0 0,-4 3 2 16,4-4 19-16,-4 2-22 0,0-2 11 15,0 1-25-15,-4 3-6 0,4 4 29 16,-4-7-14-16,-2 3-9 0,6 4-6 0,-10 0 0 15,10 0 14-15,0 0-14 0,-18 5-15 0,11 0 2 16,-2 0-2-16,1 2-12 0,1-4-4 16,1 2-7-16,2 1 5 0,-2-2-13 0,3 1-5 15,2-3 19-15,1-2 1 0,-4 8 24 0,4-8 2 16,5 7 5-16,-5-7 34 16,6 3-34-16,-6-3 13 0,10 1 16 0,-10-1-3 0,10 3 2 15,-10-3-2-15,11 0-5 0,-4 1 7 0,-7-1 19 16,10 0-14-16,0 0-27 0,-10 0 12 15,11 0 5-15,-5 2-15 0,-6-2 13 0,14 0-8 16,-14 0 0-16,10 0 31 0,-10 0-20 16,10-2-6-16,-10 2 5 0,14-5-2 15,-10 0 2-15,5-5-22 0,-5 1-1 0,4-3 0 16,1-3-20-16,-2-4-13 0,0-4 0 0,0-1 13 16,0-2 8-16,-1-2 4 0,1-2-2 15,-3-2 21-15,3 5 17 0,-4 2 1 0,-3 0 17 16,0 7-4-16,3 0 7 0,-3-1 2 0,0 5 13 15,0 0-40-15,0 4 2 16,-3 2 10-16,3 1-18 0,0 0-2 0,0 7-8 16,0 0 10-16,0 0-2 0,-14 15 4 0,8-5-4 15,5 5 10-15,-5 3 0 0,3 6-18 16,-1 1-3-16,-3 0 19 0,3 1-16 0,-2 6-39 16,3-2-55-16,-1-5-65 0,-3-6-187 0,0 6-593 15,4-1 156-15,-1-4 33 0,-2-3 97 16,5-2 62-16</inkml:trace>
  <inkml:trace contextRef="#ctx0" brushRef="#br0" timeOffset="-53861.24">17583 12214 819 0,'0'-6'222'0,"0"6"-14"0,0-6-22 0,0 6-22 0,0 0-18 0,0 0-8 0,0 0-17 16,16 4-1-16,-16-4-25 0,11 5-8 0,-7 0-10 15,2 1-11-15,1-1 16 0,1 1-15 0,1 2-9 16,-2 1 1-16,0-1-5 0,4-1 5 16,-5 0 2-16,1 2-12 0,-1 0 7 0,-2-2-7 15,0 2-16-15,-1 0 13 0,-3-1-23 0,0 2 11 16,-7-2-29-16,3 2-46 0,-5 0-118 0,-5 1-35 16,0 0-610-16,1-3 41 15,-1-1 123-15</inkml:trace>
  <inkml:trace contextRef="#ctx0" brushRef="#br0" timeOffset="-53330">17716 11826 862 0,'0'0'261'0,"14"5"-15"16,-14-5-23-16,4 10 2 0,-1 0-41 0,0-2-35 15,-3 8 12-15,0 0-33 0,0 8-13 16,-6 2 3-16,2 5-8 0,-3 3-23 0,-3 11-18 16,0-6-59-16,-5 4-15 0,5-8-64 0,-3 8-54 15,2-8-117-15,5-8 37 16,2-4-50-16,4-5 43 0,1-6 46 0,5-2 90 16,-3 1 105-16,4-6 63 0,1 1 45 0,2-6 4 15,-1 1-23-15,-1-1 16 0,2-1 18 16,3 1-16-16,-2-3-8 0,-1-1-12 0,0 1-10 15,4-2-4-15,-4 3 1 0,0-3-10 0,-2 3-18 16,-2 1-23-16,1-2 12 0,0 0-12 16,0 2 7-16,-7 1-14 0,10-4-1 0,-6 0-23 15,-4 4 2-15,9-2-7 0,-9 2-18 16,8-1 5-16,-2-3-12 0,-6 4-1 0,10-3-20 16,-6 1-13-16,3-3-26 0,6 1-12 15,-2-3 5-15,0-2 7 0,5-4 6 0,-6 3 20 16,1-2 41-16,2-1 0 0,-6-2 20 0,4 2 19 15,-5-1 2-15,-2-1 10 0,2 3 0 16,-3-1-10-16,-3 3 0 0,1 2 5 0,-1 0-15 16,-1-1-1-16,-2 2-4 0,-3 6 2 0,-1-2-5 15,7 3 5-15,-18 3-2 0,5-2-18 16,-1 6-1-16,1 3 19 0,3 0 2 0,-4 4-15 16,3 1-3-16,2-3-10 0,4 7-20 15,5 0-16-15,5-1-26 0,8 7-50 0,4-2-170 16,3-2-593-16,8-1 56 0,2-3 161 15,8 2 20-15</inkml:trace>
  <inkml:trace contextRef="#ctx0" brushRef="#br0" timeOffset="-52780.23">16578 12876 888 0,'-4'-10'350'16,"4"2"-7"-16,-3 1-10 0,0-3-13 0,-1 2-46 16,-5 1-18-16,1-1-46 0,1 4-26 0,-3-2-28 15,-1 4 18-15,-2-2-43 0,0 7-3 16,-2-2-13-16,-1 2-13 0,-1 4-15 0,-1 3 1 16,1 1-30-16,0 3 9 0,1 1-11 15,1 0 6-15,5 1-26 0,0 1 12 16,3-1-20-16,3-3-10 0,1 2-15 0,3-1 4 15,0-3 19-15,7-1-16 0,3 3-7 0,0-7 7 16,1-2-12-16,6-4-1 0,4 0 11 16,-4-7-8-16,7 0-11 0,-3-4 19 0,1 1-8 15,-4-5-5-15,0 0 28 0,-2-3-23 0,-6-1 8 16,1-4-8-16,-4 4-8 0,-4-1 11 16,-3 2 14-16,-3 0-24 0,-1 3 4 0,-2 3 1 15,-5-1 2-15,-2 3 2 0,3 2-12 16,-5 1 7-16,2 3 9 0,-1-2-12 0,4 6-6 15,0 0-22-15,10 0-35 0,-17 5-20 16,10-1-27-16,0-3-63 0,7 4-115 0,-7-3-93 16,7-2-526-16,0 0 119 0,0 0 65 0,24-6 94 15</inkml:trace>
  <inkml:trace contextRef="#ctx0" brushRef="#br0" timeOffset="-52590.16">16755 12422 877 0,'4'-8'318'0,"-4"0"-34"15,3 3-8-15,-3 0-40 0,0 5-13 0,0-6-16 16,0 6-30-16,0 0-32 0,0 0-11 16,0 0 1-16,0 0-2 0,0 0-38 15,-3 19 0-15,0-2-11 0,2 8-17 0,-5 7-8 16,3 1-21-16,-4 16-7 0,-1 1-11 16,2 1-27-16,-1-1-19 0,1 5-61 0,-2-4-82 15,4-1-118-15,-2-8-565 0,-1-6 66 0,4-3 100 16,-3-8 97-16</inkml:trace>
  <inkml:trace contextRef="#ctx0" brushRef="#br0" timeOffset="-52308.75">16728 13001 1054 0,'0'-5'325'15,"0"0"-5"-15,0 5-10 0,3-8-36 0,-3 8-23 16,0-7-29-16,0 7-37 0,0-3-29 0,0 3 0 15,4-5-23-15,-4 5 8 0,11 0-39 16,-11 0 1-16,10 5-6 0,-4-2-15 0,5 1-3 16,-4-1-15-16,3 4 0 0,1-1 0 15,-2 0-20-15,1 4-11 0,0-4-8 0,-2 3 11 16,-1-2-10-16,2 0-1 0,-1 2-22 16,-4-4 15-16,2 2-26 0,0-3 1 0,-5 3-1 15,2 0-5-15,-6-3-7 0,2 3-39 0,-5-1-23 16,-1-1-62-16,-4 1-63 0,1 0-149 15,-4-4-547-15,1-2 102 0,0 0 48 16,-1 0 100-16</inkml:trace>
  <inkml:trace contextRef="#ctx0" brushRef="#br0" timeOffset="-52074.85">16984 12855 1069 0,'5'3'328'0,"1"-3"-118"0,0 4-26 16,-2 0-22-16,-1 2-1 0,1 3-8 0,0 1-27 15,2 0-21-15,-5 1 5 0,2 2-15 0,0 3-1 16,-3 1-2-16,3-3-7 0,-3 4-29 16,0 0-7-16,-3 0 10 0,0-1-6 0,3 2-50 15,-4 0-47-15,4-2-71 0,-6 0-141 0,1-1-519 16,-1-4 40-16,2 1 75 0,-2-5 91 15</inkml:trace>
  <inkml:trace contextRef="#ctx0" brushRef="#br0" timeOffset="-51931.74">16961 12652 844 0,'-3'-5'318'16,"3"-1"-29"-16,0 6-31 0,0 0-37 15,0-8-22-15,0 8-43 0,0-3-46 0,0 3-20 16,0 0-62-16,0 0-112 0,0 0-211 0,0 0-432 16,16 3 21-16,-16-3 92 0</inkml:trace>
  <inkml:trace contextRef="#ctx0" brushRef="#br0" timeOffset="-51619.54">17573 11176 1039 0,'0'0'322'16,"0"0"-35"-16,7 17-31 0,-1-4-8 0,4 7-35 15,5 5-1-15,12 17-28 16,0 5-20-16,7 14-13 0,-3 13-13 0,3 2-25 16,0 16-3-16,4 29 0 0,-11-20-18 0,0 31 1 15,-10 10-19-15,-9-23-20 0,-12-1 33 16,-13 28-31-16,-14-2-18 0,-13-2-30 0,-11-3-52 16,-13-11-114-16,-29-2-157 0,5-9-578 0,-20-1 96 15,-14-4 45-15,-15-7 99 0</inkml:trace>
  <inkml:trace contextRef="#ctx0" brushRef="#br0" timeOffset="-49229.19">1420 9844 691 0,'4'6'250'0,"2"-5"-40"0,5-1-20 15,-4 0-3-15,5-2-34 0,3-4-15 16,1-2-2-16,5-3-16 0,3-7-20 16,0-3-8-16,7-7 8 0,1-3-10 0,-2-4-8 15,-3 0 7-15,-4-3-25 0,-1-4 13 16,-2 1-23-16,-3-1 23 0,-3 7-16 0,-4 3 0 15,-3-1-25-15,-1-3 10 0,-1 1-5 0,-2-1-2 16,-6 8-14-16,2 1 14 0,-3 2-9 16,1 1 9-16,-4 3-3 0,0 3-24 0,1 1 14 15,-5 7-3-15,1 0-10 0,0 4 10 0,-4 5-15 16,1 2 2-16,-5 5-8 0,-1 6 14 0,-2 6-11 16,-4 14 10-16,-2 7 1 15,3 5-19-15,4 12 21 0,-1 13-13 0,5 6 0 0,4 7 3 16,6 1 0-16,3 1 17 0,6-1-20 15,0 0 11-15,4-2-14 0,4-2 3 16,2 1 0-16,1-4-10 0,-1-2 8 0,5-4 2 16,-8-13-2-16,3 3-9 0,-1-4 35 0,0 0-27 15,-2 0 8-15,-2 1-7 0,-2 0-8 16,-2-2 5-16,-4-1-13 0,-4 2-18 0,1-3-40 16,-8-3-68-16,-5-10-117 0,-9-1-79 0,13-11-492 15,-3-10 52-15,-2-10 135 0</inkml:trace>
  <inkml:trace contextRef="#ctx0" brushRef="#br0" timeOffset="-48417.61">1048 10519 762 0,'12'-11'313'0,"3"2"-24"0,2-4-20 0,7 3-52 0,6-5-20 15,12-3-18-15,5-1-7 0,1 1-108 16,3-4-8-16,7 4-2 0,11-7 0 0,4-1-11 15,4 1 31-15,2 0-38 0,-4 0-5 0,-2 0-10 16,-12 3 9-16,-10 4 11 0,0-4-15 16,-7 7 4-16,-9 2 1 0,-8 3 8 0,-6 1 7 15,-4 2 23-15,-3 1-13 0,-1 1 3 16,-3 0-16-16,-2 4 1 0,-2 0 15 0,-6 1-21 16,0 0-7-16,0 0 7 0,0 0-2 15,-10 18-2-15,0-10-17 0,-1 3 6 0,-2 5-7 16,-2 1-16-16,-1 7-8 0,-1 0 18 0,4-1 3 15,2 2 0-15,0-4 0 0,5 4 2 16,2-9-7-16,1 1-16 0,3 0 16 0,3-2 7 16,1-4-5-16,6 2-4 0,-2-5-12 0,2-5 22 15,6-2-3-15,-2-1-1 0,7-3-19 16,2-6 12-16,-2-4 2 0,6-3-7 0,-5-1-17 16,0-1 29-16,-1 0-7 0,-7 1-7 15,0 0 20-15,-1 1-28 0,-5-1-3 16,1 3 13-16,-5 3 0 0,-1 0-3 0,-3-2-2 15,0 5-8-15,-3 0 6 0,-1-2 2 0,-5 3 12 16,1 3-12-16,1 0 10 0,-3-3-12 16,0 4-4-16,3-2 4 0,0 3 9 0,-2 0-7 15,5-3 15-15,4 5-2 0,-11-3-11 0,8 0-2 16,-1-2 26-16,4 5-31 0,-3-7-1 16,3-1 4-16,3-1-11 0,1 1 0 0,-1-2 10 15,0-5 6-15,0 5 2 0,-2-5-21 0,3 2 11 16,-4-1 25-16,-4-3-23 0,3 1-4 15,-5 0 1-15,0-1 11 0,-1 2-10 0,-7-2 3 16,0 6-1-16,-3-3 10 0,0 3-17 0,-4 2 30 16,-2-3-15-16,0 8-7 0,-2-1 2 15,1 3 10-15,0 2 0 0,4 0-5 16,-4 0-5-16,3 2 0 0,4 1 10 0,0 2-13 16,7-4 8-16,-1 6 3 0,4-1-6 15,4-2 1-15,3 3-1 0,4-3 8 0,6 0 0 16,7-4 3-16,4 2-13 0,2-2 5 0,7-2 5 15,6-6 0-15,1 1 3 0,0-3-16 16,12-3 18-16,-2-1-12 0,-7 0 20 0,-8 4-31 16,-1 0 20-16,-5 2 4 0,-1 0-14 15,-7 2 8-15,1-1 11 0,-5 3-6 0,-1-2-23 16,-1 5 36-16,-2 0-20 0,0-1 9 16,0 4 4-16,-10-2-11 0,13 7 21 0,-6 2-21 15,-3 2 10-15,3 6 11 0,-3 1-3 16,5 4-8-16,-2 3-10 0,4 5-7 0,5 8 17 15,5 4-28-15,7-2-10 0,9 11-74 0,1-10-185 16,13 2-596-16,-7-12 98 0,1-4 73 16,2-10 77-16</inkml:trace>
  <inkml:trace contextRef="#ctx0" brushRef="#br0" timeOffset="-47950.46">3659 9150 826 0,'-14'8'300'0,"1"8"-39"0,-5 3-28 0,-2 7-31 0,-4 15 3 16,0 7-26-16,-3 16-28 0,7 5-3 16,-4 6-25-16,6 3 5 0,5 3-20 15,6-5-6-15,3 6-7 0,4-14-26 0,4 12 69 16,6-18-10-16,11 6-25 0,-1-14-11 0,8-8-13 16,5-4-10-16,5-5-15 0,7-9-26 15,-1-3-28-15,4-9-59 0,7 0-46 0,-11-10-158 16,-7-5-623-16,5-7 103 0,-7-2 48 15,15-9 103-15</inkml:trace>
  <inkml:trace contextRef="#ctx0" brushRef="#br0" timeOffset="-47761.83">4244 9815 1090 0,'-3'-7'338'0,"3"5"-39"15,0 2-40-15,-3-5-13 0,3 5-34 0,0 0-15 16,0 0-10-16,0 0-10 0,0 0-34 15,0 0-20-15,9 18 2 0,-6-5-15 16,4-1-15-16,-3 2-11 0,6 4-9 0,-3 0 9 16,0 4-33-16,2-2-10 0,-1 2-15 0,-1 2-26 15,0-3-95-15,-1-5-128 0,-3 3-672 16,2-1 96-16,-5-6 23 0,0-5 90 0</inkml:trace>
  <inkml:trace contextRef="#ctx0" brushRef="#br0" timeOffset="-47604.26">4145 9335 929 0,'0'0'330'0,"0"-3"-28"16,0 3-8-16,0 0-51 0,0 0-30 15,0 0-42-15,23 15-63 0,-12-2-121 0,-8 3-220 16,14 8-563-16,1 1 85 0,9 8 68 0</inkml:trace>
  <inkml:trace contextRef="#ctx0" brushRef="#br0" timeOffset="-47402.28">4870 9610 703 0,'0'0'282'0,"3"-7"-31"15,-3 7-23-15,3-3-29 0,-3 3-32 0,4-3-19 16,-4 3-12-16,13 0-57 0,-13 0-92 0,17 4-120 16,-17 2-48-16,11 2-572 0,-4-1 59 15</inkml:trace>
  <inkml:trace contextRef="#ctx0" brushRef="#br0" timeOffset="-47245.85">4798 9911 1026 0,'0'0'279'0,"3"-10"-26"15,0 8-25-15,4-4-33 0,0-1-6 0,4-1-10 16,2 4-46-16,4-2-28 0,-3 3-25 0,7-3-55 16,2 4-104-16,-3-4-95 0,4 8-599 15,1-2 54-15,-1 0 94 0</inkml:trace>
  <inkml:trace contextRef="#ctx0" brushRef="#br0" timeOffset="-46855.15">5525 9497 780 0,'0'-4'351'0,"0"4"-62"0,-3-8-38 16,0 5-28-16,3 3-11 0,-10-4-30 0,10 4-8 15,-17 5-28-15,6 5-5 0,-2 3-31 16,-4 3-8-16,3 5-5 0,-3 4-12 0,4 6-16 16,5 1 8-16,-2 2-6 0,7 0-17 15,0-7 0-15,6 0-13 0,0 1-3 0,3-8 6 16,5 3-3-16,3-6-11 0,3-7-1 0,0-2-4 16,1-2-4-16,2-8 9 0,4-5-4 15,6-6 0-15,-5-4-11 0,2 1 0 16,-3-3-7-16,-4-4 5 0,0-2 12 0,-3 0-4 15,-3-3-13-15,-4-4-8 0,-3 0 15 0,-3 7 3 16,-4-1-13-16,0 1 0 0,-7 1 13 16,0 4-10-16,0 1-8 0,-7 1-6 0,1 7 6 15,-5 3 8-15,2 1-10 0,-1 7-1 0,3 1-12 16,-3 8-13-16,3 6-39 0,0 2-28 16,7 6-48-16,4 0-64 0,3-3-52 0,7 12-583 15,4 1 41-15,5-6 120 0,8 6 92 16</inkml:trace>
  <inkml:trace contextRef="#ctx0" brushRef="#br0" timeOffset="-46700.35">6260 9778 1031 0,'0'0'343'0,"0"0"-38"0,0 0-26 0,0 0-16 16,0 0-37-16,0 12-29 0,-6-3-16 15,-4 0-4-15,-7 9-29 0,3-1-20 0,-4 3-20 16,2 1-31-16,-5 3-34 0,4 1-38 15,0 1-94-15,-24 12-218 0,18-2-566 0,8-6 87 16,2-9 77-16,3-2 66 0</inkml:trace>
  <inkml:trace contextRef="#ctx0" brushRef="#br0" timeOffset="-46543.61">6251 9386 1123 0,'0'-5'338'0,"-1"0"-36"0,1 5-43 0,0 0-37 16,0 0-99-16,-13 15-141 0,6 0-765 0,0 3 138 15,-3 1-5-15</inkml:trace>
  <inkml:trace contextRef="#ctx0" brushRef="#br0" timeOffset="-46074.88">6838 9790 941 0,'4'-4'323'0,"-4"4"-18"0,0 0-55 15,11 0-1-15,-11 0-27 0,0 0-35 0,13 7-10 16,-10-7-21-16,4 6-10 0,-1-4-13 15,-1 5-18-15,2-2-7 0,2 0-16 0,-5-4-3 16,6 6-1-16,-6-7-7 0,6 5-11 0,-3-4-14 16,3 0 0-16,3-3-7 0,-3-3 12 15,4-2-12-15,0-2 2 0,0 0-7 0,-1-7 12 16,-6 3-15-16,7-8 5 0,-7 3-10 0,0-4 2 16,-1 1-23-16,-2-1 6 0,-1-3-6 0,-2 4 26 15,-2 0-13-15,-2 1 6 0,-1 0-6 16,1 2-15-16,-4 1 5 0,4 2-6 15,-4 3-4-15,0-2 18 0,3 5-6 0,-3 1-10 16,4 5-5-16,-6 0-5 0,9 3-5 16,0 0 21-16,-18 14-24 0,12 3-5 0,2 5 21 15,0 3-6-15,4 4-2 0,1 10 0 0,6 11 3 16,5 0-11-16,3 0-4 0,1-7 6 16,5 0-19-16,0-4-6 0,6-4 0 0,-4-10-22 15,-1-7-27-15,5-3-32 0,-6-7-180 0,2 1-653 16,-2-9 108-16,0-3 23 0,-1-5 128 0,3-9 87 15</inkml:trace>
  <inkml:trace contextRef="#ctx0" brushRef="#br0" timeOffset="-45917.59">7115 9218 1139 0,'3'7'299'0,"1"3"-66"0,2 5-36 0,6 3-74 0,4 0-85 16,-1 6-225-16,15 9-578 0,1-1 146 16</inkml:trace>
  <inkml:trace contextRef="#ctx0" brushRef="#br0" timeOffset="-45592.91">7946 9347 939 0,'-7'0'292'0,"7"0"-24"0,-14 2-40 16,4 0-10-16,0 4-11 0,-4 2-17 15,1 2-34-15,-5 2-10 0,2 7-23 0,-5 1-16 16,0 4-7-16,-6 9-16 0,0 2-15 0,3-2-12 16,0-1-6-16,6-2-5 0,2-7-15 15,6-3-11-15,-1-1-15 0,4-6-10 0,1 0 21 16,2-1-4-16,1-3 14 0,-1-3-6 15,4-1-9-15,4 2 12 0,-4-7 7 16,10 3-17-16,-3-2 8 0,2-1-6 0,3-1-15 16,1 1 23-16,1 0-13 0,-1-2 3 0,8-1 13 15,-7 1-8-15,6-1-6 0,-3 3-4 16,1-1-5-16,5 1-11 0,-6 0-18 0,1 1-35 16,3-1-21-16,-5 3-82 0,-2 4-222 15,0-3-451-15,-1 0 71 0,1-4 109 0,-4 5 58 16</inkml:trace>
  <inkml:trace contextRef="#ctx0" brushRef="#br0" timeOffset="-45244.63">8490 9278 770 0,'3'-3'299'0,"-3"3"-27"16,1-6-39-16,-1 6-11 0,3-3-35 15,-3 3-13-15,0 0-18 0,0 0-7 0,0 0-24 16,9 10 3-16,-8 1-12 0,2 2-40 0,0 5-30 16,-3 0 16-16,4 8-31 0,-8 3-26 15,4-2-16-15,4 6-27 0,-4-1 12 0,1-4 1 16,2-1-21-16,3 1 10 0,-6-4 8 0,4-4 2 16,-1-2 11-16,0-2 10 0,-3 1 2 15,1-3 42-15,1-3 25 0,2 0-6 16,-4-1-4-16,4-1 20 0,-4-1-17 0,0-1 7 15,0-3-13-15,3 4-5 0,-3-2 0 0,0-4 13 16,0-2-18-16,0 10 0 0,0-5 5 16,0-5-21-16,0 6-9 0,0-6-16 0,0 4-33 15,0-4-21-15,0 0-69 0,1 7-182 0,-1-4-562 16,0-3 99-16,0 0 77 0,0 0 63 16</inkml:trace>
  <inkml:trace contextRef="#ctx0" brushRef="#br0" timeOffset="-44825.01">8913 9243 941 0,'0'0'290'16,"0"0"-27"-16,-16 0-25 0,16 0-10 0,-14 8-33 15,7-1 2-15,0 3-31 0,-3 0-15 0,-1 9-20 16,1 2-6-16,0 1-25 0,-1 6-15 0,5 3-11 16,0-5-8-16,5 0 1 0,1 4 5 15,0-3-24-15,4-2-9 0,5 5-1 0,2-3 16 16,3-4-18-16,3-3-19 0,0-3 14 16,4-7 0-16,3-1-11 0,-1-2 3 15,1-5-5-15,0-4-15 0,1 1-1 0,2-6 19 16,-7-3-11-16,1-4-2 0,2-4-6 0,-3-1 19 15,-5-5-13-15,-2-2 4 0,-5 2-12 16,-2-2 8-16,-6-3 2 0,0 2-15 0,-3 1 13 16,-1 1 5-16,-6 1 5 0,0 4-1 0,0-1-17 15,-5 4-2-15,-1 2 12 0,-1 5-5 16,-1 0-12-16,1 5 17 0,3 3-15 0,-3 4 12 16,0 5-9-16,4 2-24 0,-4 9-10 0,7 2-28 15,3 8-30-15,3-1-101 16,4-8-127-16,4 15-546 0,6-2 74 0,7 6 101 0,3-7 55 15</inkml:trace>
  <inkml:trace contextRef="#ctx0" brushRef="#br0" timeOffset="-44651.34">9635 9711 967 0,'0'0'292'0,"0"0"-18"15,10-3-3-15,-10 3-46 0,0 0-12 0,0 0-34 16,0 0-20-16,-17 18-1 0,6-6-35 15,-2 1 8-15,-4 5-29 0,0 3-22 0,-1 0-29 16,2 1-41-16,-5 2-84 0,0 0-172 16,-19 8-59-16,22-5-483 0,2-10 46 15,6-2 97-15</inkml:trace>
  <inkml:trace contextRef="#ctx0" brushRef="#br0" timeOffset="-44507.95">9727 9406 1049 0,'0'-5'297'0,"0"5"-67"0,3-7-71 0,-3 7-39 15,0 0-120-15,0 0-156 0,0 0-563 16,-6 17 61-16</inkml:trace>
  <inkml:trace contextRef="#ctx0" brushRef="#br0" timeOffset="-44104.41">10322 9557 1133 0,'6'-4'315'0,"-6"4"-18"16,8-2-38-16,-8 2-8 0,7-7-29 15,-4 6-9-15,3-4-26 0,-2 0-8 0,2-2-38 16,2 3-11-16,-1-2-4 0,6-3-27 16,-2 1-7-16,-1-4-12 0,7 0-1 0,-3-2-7 15,6 2 0-15,-3-5-85 0,4-3-5 0,0 1-3 16,-2 0 16-16,-1-5-5 0,-1 0 7 0,0 4 11 16,-4 0-8-16,1 0 3 0,-4 1 7 15,-3-2-5-15,1 6 3 0,-1 4 20 0,-1-4-33 16,-3 4 5-16,1-1 0 0,-1 3-5 15,0-1 7-15,1 4-7 0,-4 2 0 16,0-1 10-16,0 5-5 0,0 0-2 0,0 0-4 16,-14 12 1-16,5-2-8 0,2 2 6 0,2 4-1 15,-4 6 6-15,5 3-6 0,1 1 0 0,0 1 3 16,6 3-26-16,0 5 13 0,4-3-2 16,4 0-16-16,2-3-5 0,0 0-23 0,5-4-28 15,3-5-41-15,2-4-67 0,-6-1-196 0,4-6-449 16,-1-8 82-16,4 1 103 0</inkml:trace>
  <inkml:trace contextRef="#ctx0" brushRef="#br0" timeOffset="-43930.43">10862 8861 819 0,'0'0'340'0,"0"0"-38"0,0 0-18 0,1 15-59 15,2-5-56-15,4 4-51 0,2-2-115 16,-9 2-244-16,18 9-511 0,-1-3 78 0</inkml:trace>
  <inkml:trace contextRef="#ctx0" brushRef="#br0" timeOffset="-43732.7">11436 9068 1018 0,'0'-2'366'16,"0"2"-36"-16,3-8-27 0,-3 8-32 16,0 0-23-16,0 0-30 0,0 0-19 0,0 0-22 15,0 0-18-15,11 18-21 0,-8-4-5 0,1 2-13 16,-1 4-7-16,4 5-29 0,0 6-20 16,-3 2-30-16,-1 2-11 0,-3 6-77 0,0-4-71 15,-7 13-167-15,3-4-625 0,1-12 157 0,-1-1 15 16,-2-9 75-16</inkml:trace>
  <inkml:trace contextRef="#ctx0" brushRef="#br0" timeOffset="-43545.93">11272 9243 970 0,'0'-7'284'0,"0"7"-46"0,4-5-28 15,2 0-8-15,5 4-25 0,2 1-16 16,2-3-33-16,5 0-18 0,7 3-33 0,1-1-90 16,6 1-61-16,6-8-170 0,-5 8-513 0,2 0 58 15,1-2 74-15</inkml:trace>
  <inkml:trace contextRef="#ctx0" brushRef="#br0" timeOffset="-43350.14">12038 9043 1046 0,'3'-3'359'15,"-2"-1"-34"-15,-1 4-38 0,3-8-26 0,-3 8-18 16,0 0 0-16,0-4-10 0,0 4-67 16,0 0-2-16,0 0-31 0,0 0-7 0,0 0-24 15,3 17 8-15,-3-7-15 0,3 5-3 0,-3 2-36 16,0 1-10-16,0 6 8 0,0 2-44 16,0 9-33-16,-3 3-66 0,3-1-121 0,-16 14-274 15,12-7-443-15,-3-9 147 0,0-1 60 0,0-3 75 16</inkml:trace>
  <inkml:trace contextRef="#ctx0" brushRef="#br0" timeOffset="-43162.26">11901 9432 1028 0,'-3'-14'374'0,"-1"4"-49"15,1 2-25-15,3-2-14 0,-3 2-12 0,0 1-33 16,2 0-29-16,1 0-30 0,0 2-26 0,-3-1-33 15,3 0-13-15,0 6-25 0,4-9-39 16,2 2-21-16,0 4-40 0,5-4-105 0,-1 0-144 16,-3 3-622-16,4-3 93 0,-1 0 58 15,-3-3 108-15</inkml:trace>
  <inkml:trace contextRef="#ctx0" brushRef="#br0" timeOffset="-42949.89">12144 8683 1000 0,'3'-1'313'16,"-3"1"-22"-16,11 0-19 0,-11 0-24 0,10 11-18 0,4 6-32 15,-1 1-14-15,0 12-2 0,8 12-16 0,3 8 0 16,1 16-10-16,-2 1-30 0,1 7 10 16,0 2-37-16,-6 3-14 0,-5 6 10 0,-3 1-26 15,-7 6 0-15,-9-1 15 0,-7-4-20 16,-12 3 8-16,-16-1-8 0,-23 20-56 15,-16 1-60-15,-29-23-201 0,-21 18-722 0,-31-5 148 16,-20-10 54-16,-92 18 100 0,-29-9 112 0</inkml:trace>
  <inkml:trace contextRef="#ctx0" brushRef="#br0" timeOffset="-23888.21">3235 13658 575 0,'-7'0'185'0,"4"6"-24"0,0-4 3 0,3-2-29 15,-8 6 1-15,5-2-16 0,0 0 1 0,3-4-1 16,-4 4 11-16,2 3-106 0,2-7-15 16,-1 7 11-16,1-7 17 0,-3 7-22 0,3-7 9 15,0 3 93-15,0-3 10 0,0 0 0 0,6 6 31 16,-6-6-47-16,18-6 3 16,2-3 1-16,21-9 1 0,11-8-4 0,23-14 0 15,7-4-39-15,30-18 5 0,5 0-10 0,3-2-23 16,0 2-71-16,6-1-14 0,0 3 27 0,-3 3 4 15,-6 3-5-15,-25 10 8 0,0 6 2 16,-3-2-7-16,-1 5-5 0,-9 1 2 0,-7 4 23 16,-17 10-28-16,-4 1 3 0,-16 8-31 0,-5 3-15 15,-6 1 4-15,-7 3-9 0,-2 4-11 16,-3 1-10-16,-8 2-90 0,-4-3-61 0,3 7-558 16,-10 1 74-16,-5 2 103 0</inkml:trace>
  <inkml:trace contextRef="#ctx0" brushRef="#br0" timeOffset="-22854.18">15350 12573 478 0,'-7'3'187'0,"7"-3"33"0,-9 1-7 16,9-1-42-16,-7 3 19 0,7-3-39 0,0 0 7 16,0 0 1-16,0 0-13 0,0 0-28 15,-14-3-8-15,14 3-16 0,0 0-9 0,0 0-11 16,0 0 5-16,31-11-15 0,-4 7-2 16,7-6-1-16,24-1-22 0,7 0 4 0,27-10-4 15,4 3-4-15,10 2 6 0,3-3-12 0,5-3-14 16,5 4 10-16,1-2-9 0,6 0 15 15,-2 2-21-15,-1-1 3 0,-7-2 10 0,-4 4-21 16,-2-1 11-16,-8 1 2 0,-3 2-12 0,-7 0 10 16,-3 4-3-16,-24 1 3 0,0 1-3 15,-10 3 5-15,-10-1-10 0,-8 5 3 0,-9 1-28 16,-4 0-24-16,-4 1 16 0,-3 0 2 0,-3 1-9 16,-4 0-22-16,-6 1-40 0,-1 3-87 15,-3-5-134-15,-11 10-462 0,-2-2 48 0,-4 3 94 16</inkml:trace>
  <inkml:trace contextRef="#ctx0" brushRef="#br0" timeOffset="-22507.44">15826 13890 926 0,'0'0'323'0,"0"0"-52"0,-4-9-7 15,4 9-6-15,10-13-48 0,1 3-15 16,12 0-11-16,22-8-13 0,9-4-32 0,22-6-1 15,13-4-18-15,17-2-28 0,38-12-12 0,10 4 17 16,3-1-18-16,0 1-5 0,11 4-15 16,-1 0-5-16,3 3-5 0,-5-2-1 0,-8 6-14 15,0 0-29-15,1 5-41 0,-2-3-179 0,-35 11-717 16,-2 1 128-16,-9-1 80 16,-11-4 59-16</inkml:trace>
  <inkml:trace contextRef="#ctx0" brushRef="#br0" timeOffset="-13577.05">10161 13940 721 0,'-3'-16'264'16,"3"1"-18"-16,-3 3-1 0,3-2-30 0,0 2-20 0,-4 0 0 15,0 1-14-15,4 0-37 0,-6-4-9 0,2 1 16 16,1-3-25-16,-4 4-19 0,1 0 3 16,-2-3-25-16,-2 1 4 0,0 4-12 15,-4-4-13-15,-3 0-13 0,-3 5 6 0,-5-7-11 16,-2 4 7-16,-4 1-17 0,0-1 5 0,-3 1-5 15,0 1 5-15,-20-1-13 0,9 6-12 16,5 0 9-16,-5 1-7 0,4 4 5 0,-7-1-5 16,4 4-10-16,-18 1 15 0,0 2-13 0,-2 3-7 15,2 4 9-15,-3 1-7 0,-13 5-7 0,16 1 25 16,-13 4-18-16,-1 2 10 0,5 4-7 16,-1-1-31-16,0 7 21 0,0 0 2 0,5 3-13 15,1 2 15-15,0 2 3 0,5 1-7 16,0 7-3-16,3 5 5 0,3 0 2 0,0 3-4 15,0-1-3-15,5 7 2 0,1 1-5 16,1-1 3-16,4 8 3 0,0 1 2 0,3 2 5 16,3 1-8-16,1 2 16 0,6 1 8 15,-3 0-16-15,6 2-10 0,1 2 7 0,3 0-12 16,0 2 20-16,8 0-2 0,1-2-1 0,2 0 16 16,9-3-15-16,-2-1 10 0,6-11-3 15,0 1-2-15,3 16 5 0,4-3 8 0,6 2-24 16,1-3 16-16,3 0 0 0,1-2-13 0,5-1 8 15,1-5 2-15,7 4-30 0,4-4 25 0,5 2 18 16,-2-3-28-16,6-1-5 16,4 0 16-16,3-2-19 0,0-5 31 0,1-1-10 0,3-6 2 15,3 0-10-15,0-2 13 0,3 1-23 16,4-3 15-16,-3-3-5 0,6-2-12 16,-3-1 19-16,6-2-4 0,-1-5-10 0,4 2-57 15,2-5 0-15,-1-2 8 0,7-3 10 0,0-3-5 16,13-4 5-16,2 0 13 0,2-2 7 15,6-6 3-15,-3-1-10 0,2-4 7 0,-2 1 9 16,0-4 4-16,5-6 3 0,9 3-21 0,-4-5 21 16,1-2-10-16,-2-2-8 0,1-1 10 0,1-7 18 15,3 0-15-15,-1-3 5 0,2-3 20 16,0-1-30-16,2-3 10 0,-6-4-3 0,-4 0 0 16,1-2 24-16,-1-6-19 0,21-7-5 15,3 0-4-15,-30 4 24 0,-1-1-22 16,-2 0 25-16,-4-3-7 0,-1-2 5 0,-3-1-18 15,-3-7 15-15,17-14-15 0,-24 14 8 0,20-16 4 16,-22 13-7-16,-2-5 8 0,-6-2-11 16,-3-3 24-16,-2 2-6 0,-5-3 11 0,-1-1-11 15,-6-4 11-15,0-2-8 0,-11-3-3 0,5-2-18 16,-9-1-9-16,-2 0 24 0,-4 0 1 16,-4 1-5-16,-2-6 2 0,-7 0 11 15,-4-1-9-15,-3-2 17 0,-4-2 19 0,-4-1-20 16,-6 3-20-16,-3 1-13 0,-7-4 10 0,0 2-8 15,-4-3 11-15,-3 6 0 0,-7-2 2 16,0 0 69-16,-4 3-4 0,-2 0-4 0,-4-1-17 16,-4 4 0-16,-2-3 0 0,-2 1-21 0,-5 3 13 15,-5-2-5-15,-6 5-13 0,3 0 0 16,-3 0 3-16,-1 6 0 0,2-2-16 0,-4 3 11 16,-1 1-14-16,-3 2 6 0,-4 3-5 0,-6 3 10 15,-4 0-10-15,-2 4-3 0,-26-8-2 16,22 15 2-16,0 1-15 0,-4 3 8 0,0 3 4 15,-3 1-7-15,-10 8 5 0,-5 2 6 0,-2 0-6 16,-4 10-13-16,0 0 18 0,1 3-20 16,-8 9 13-16,-6-2 17 0,-2 10-25 15,-5 0-5-15,0 7-1 0,3 3-4 0,-38 7-3 16,1 1-10-16,2 5 15 0,-2 2-2 16,7 0-11-16,6 7-2 0,0 0-8 0,7-3 6 15,6 3 9-15,-1 3-17 0,32-6-29 0,1-1-7 16,2 3-26-16,2-4-51 0,2 5-41 0,0-2-153 15,4 0-449-15,10-1-25 0,4-2 41 16,7-2 120-16,6-2 85 0</inkml:trace>
  <inkml:trace contextRef="#ctx0" brushRef="#br0" timeOffset="-13028.29">6921 13558 732 0,'0'0'261'0,"-4"-5"-26"16,4 5-30-16,0 0-18 0,0 0 2 0,0 0-12 15,-7 13-42-15,7-1-4 0,0 1-6 16,0 8-12-16,3 6 2 0,-3 0-28 0,0 12-10 15,4 2 5-15,-4 12-5 0,1 4-13 0,2-5-8 16,3 5 3-16,-2-4-13 0,3 1-28 16,-1-4-15-16,1-10-24 0,-3-6-79 15,2-2-41-15,-5-5-92 0,-8-6-74 0,7 0-473 16,0-4 53-16,-7-5 100 0</inkml:trace>
  <inkml:trace contextRef="#ctx0" brushRef="#br0" timeOffset="-12435.39">5946 13633 729 0,'4'-7'261'0,"2"4"-28"0,2-2-8 0,5 1-35 16,1-2-24-16,9-2-7 0,1-1-11 0,7-2-22 15,3-3-11-15,14-1-5 0,0-5 0 16,4-2-18-16,2 4 3 0,0-7-23 16,12-7-16-16,-1 6 8 0,0-7-18 0,0 1 18 15,-4 1-21-15,-3-4-14 0,-10 6-12 0,-3-3 22 16,-1 7-16-16,-7-4 31 0,-1 0-24 16,-2 2-4-16,-7 4-23 0,-8 5 25 0,-1 1-8 15,-4 2 19-15,3 3-16 0,-7 3 5 0,0-2-10 16,-3 3-6-16,3 2 4 0,-6 2-1 15,2-2-15-15,-2 5 3 0,-4 1-6 0,0 0 13 16,10 15 1-16,-10 2 12 0,0 6-13 0,-3 5-7 16,3 13 4-16,-3 14-7 0,3 6 13 15,0 3-13-15,0-1 18 0,0 2-3 16,0-2-20-16,3-4 18 0,0 1-8 0,-2-7-8 16,2-6-4-16,0-11 2 0,1-4 12 15,-1-3-9-15,0-7-3 0,0 2 2 0,-1-6 8 16,1-3 8-16,0-3-5 0,0-3-11 0,0-5 11 15,4-4 15-15,-7 0-18 0,18-11-2 16,-5-1-1-16,1-1 1 0,3-2-8 0,0-2 12 16,0 2-4-16,0-2 2 0,0 2 15 15,0 1-9-15,-4 1-11 0,5 3 10 0,-4-3 5 16,3 2-2-16,-1 2-16 0,-1 0 6 16,1 2-8-16,-2 0 18 0,0 4-13 0,0-1 7 15,-1 4-27-15,1 0 10 0,-4 2-26 0,1 1-18 16,2 0-18-16,-3 4-9 0,0 5-40 15,-2 0-114-15,-2-5-98 0,-2 8-481 0,-1-1 44 16,-3-1 91-16</inkml:trace>
  <inkml:trace contextRef="#ctx0" brushRef="#br0" timeOffset="-11559.64">7577 13509 693 0,'3'-8'266'0,"-3"-2"-7"0,3 2-29 0,1 1-28 0,-1 3-2 16,1-2-44-16,0 5-10 0,2-2 3 0,-6 3-29 16,10-4-23-16,-10 4 16 0,18 4-11 15,-8 0-15-15,0 1-10 0,4 2-8 0,-1-1-2 16,-2 6-8-16,2-2-18 0,-3 0 2 0,1 0 1 16,-4-2-6-16,-1 1-5 0,1 1-7 15,0-4 10-15,0 1 0 0,-3 0-11 16,-1-2-7-16,0 0 3 0,-3-5 4 0,0 0-4 0,0 0-3 15,0 0-3-15,7-17-20 0,-3 4 23 16,-1-1-13-16,1-4 2 0,2-2-19 16,1 2 19-16,0-7 4 0,3 6 1 0,0-2 4 15,0 4-21-15,1 0 7 0,-1 5 14 16,0-2-32-16,1 3 16 0,-4 3-18 0,3 2 13 16,0-1-15-16,0 4 2 0,-3 3-3 0,0 0 11 15,-7 0-8-15,17 4 16 0,-10 2-11 16,-1 0 20-16,2-4-14 0,-1 5 7 0,-1-4 5 15,1 2 18-15,-4-3 0 0,2 2 13 0,-5-4-5 16,9 4-3-16,-9-4-16 0,10 0 29 16,-10 0-18-16,14-4 8 0,-4-2 5 15,0 0-16-15,4-3 9 0,-4-1-11 0,1 0 2 16,0-2 3-16,1 3-8 0,-1-2-4 16,-1-2-9-16,-3 3-2 0,-1-1 10 0,2-1-10 15,-5 2 11-15,1 3-14 0,-4-3 6 0,0 2-19 16,0 1 11-16,-4 3 0 0,-3-2-3 15,0 6-2-15,-6-1 5 0,-1 2-26 0,-2 4 19 16,-2 0 12-16,-7 2-16 0,3 3 9 0,-2 5 4 16,-1-1-5-16,1 3-7 0,4 2 15 15,0-1-8-15,6 2 6 0,6 0-9 0,-1 1 6 16,8 0 10-16,5-3-7 0,2 4 27 0,6-4-25 16,7 5 0-16,5-6 8 15,7-2-8-15,0-3 0 0,6-6 3 0,5-5-1 16,-1-1 21-16,3-7-18 0,14 0 8 0,-3-5-10 15,-3-4-11-15,-5 1 18 0,-9 0 3 16,-11 3 8-16,0-3-1 0,-3 0-25 0,-3 3-10 16,-8-2 20-16,1 1-5 0,-7 2 2 0,-3 1 24 15,-1 2-41-15,-6 1 9 0,-1-3 12 16,-3 8-9-16,-4-4 6 0,-2 6-16 0,-4-2 13 16,0 2-10-16,-3 2-3 0,3-1 2 0,-1 4 17 15,1-3-14-15,0 4-2 0,3-1-1 16,4 1 11-16,0 1 0 0,0-4-20 0,6 5 30 15,-2-1-17-15,5-1 9 0,1-4-15 0,0-2 0 16,4 10 11-16,-1-6 25 16,4-1-36-16,0-3 13 0,0 1-2 0,-1 2 9 0,1-1 1 15,1-1 5-15,-1 0-3 0,-7-1 0 0,16 0-10 16,-8 0 3-16,1 0 17 16,1 0-17-16,1 0-1 0,-1-1 6 0,0 1-10 15,4-1-4-15,-1 1 4 0,-1-2 2 0,1 2 10 16,4-3-15-16,-4 3 10 0,5-1-23 15,-1 1-20-15,0-2-36 0,3-1-34 0,-6 1-92 16,3-1-107-16,-3-4-154 0,6-1-350 0,-2-3 99 16,2-3 60-16</inkml:trace>
  <inkml:trace contextRef="#ctx0" brushRef="#br0" timeOffset="-11151.86">8903 12758 926 0,'-3'-6'274'15,"3"0"5"-15,-3 1-49 0,3-2-30 0,0 7 0 0,0 0-34 0,0 0-33 16,0 0-10-16,0 0-8 0,0 0 3 0,0 0-18 16,6 30-21-16,-3-14-2 0,-3 4-11 0,4 5 19 15,3 1-18-15,-3 6-6 0,2 1-15 16,-2 2-10-16,-1-2 20 0,3-1-28 0,-2 2 8 16,3-9-10-16,-3-2-13 0,-1-5-16 15,1-1 16-15,-1-2 12 0,0-4 1 16,0 2-8-16,-3-5-5 0,0-5 17 0,0-3-7 15,-3 4-2-15,3-4-8 0,0 0-3 0,-17-14 0 16,7 7-7-16,3-1 10 0,-6 0-8 16,-1-1-3-16,1 1 6 0,-2 0-13 0,-2-1 7 15,0 8 3-15,0-5 3 0,0 6-8 16,1 3-2-16,-2 0-6 0,0 0 13 0,2 6-5 16,-2 5 0-16,2 3-10 0,2 0 5 0,7 1 10 15,3 3-18-15,4-2 13 0,1 4 13 16,5-3-16-16,5 4-4 0,3-2-6 0,9-3-5 15,1-2-8-15,3-9-45 0,4 2 9 16,0-8-48-16,0-2-87 0,7-5-26 16,2-2-43-16,9-8-486 0,-2-2 7 0,-2-2 97 15,-4-7 59-15</inkml:trace>
  <inkml:trace contextRef="#ctx0" brushRef="#br0" timeOffset="-10976.39">9457 12696 842 0,'0'0'268'0,"0"-5"-30"16,0 5-28-16,0 0-13 0,0 0 6 0,0 0-34 16,3 25-13-16,-2-14-26 15,2 9-7-15,4-1-15 0,0 6-6 0,-1 0-7 16,4 5-13-16,-2 1-3 0,8 14-7 0,-1-1-3 16,-5 5-10-16,6 0-21 0,-5 1-20 15,2-2-49-15,-1-1-33 0,0 2-102 0,-5-23-146 16,-3 6-495-16,6-7 73 0,-9-1 86 0</inkml:trace>
  <inkml:trace contextRef="#ctx0" brushRef="#br0" timeOffset="-10649.56">9413 12721 762 0,'-3'-6'290'0,"3"-1"-37"0,0 1-7 16,0 6-31-16,6-9-21 0,4 5-4 0,4-2-32 16,3 0-17-16,7 4-10 0,3-2-19 0,4-1-25 15,3 5 0-15,0-1-12 0,0 0 6 16,1 1-17-16,-4 2 8 0,2-2-23 0,-2 5 2 16,-3-3-25-16,-1 2 22 0,-6 2-27 0,-4-2-9 15,0 0-1-15,-4 5 2 0,-5-1-8 16,-5 0 2-16,-3 2-25 0,-10 4-2 0,-4 1-13 15,-7 3-16-15,-16 6-12 0,-4-3-34 16,-1 2 0-16,-2-2-12 0,7-7-14 0,3 0-63 16,4-3-10-16,8-4-52 0,1-7 15 15,8 6-490-15,2-4 37 0</inkml:trace>
  <inkml:trace contextRef="#ctx0" brushRef="#br0" timeOffset="-10277.49">10263 12706 967 0,'0'0'289'0,"0"0"-33"15,0-5-5-15,0 5-31 0,0 0-20 0,0 0-11 16,0 0-35-16,-30 7-13 0,16 0-16 16,-6 3-20-16,3 4-3 0,-7 2 6 15,0 1-29-15,0 2-10 0,4 4-5 0,-1-4 0 16,3 6 6-16,5-3-27 0,-1-4-2 0,7 0 0 15,1-1-10-15,6 0-19 0,0-5-1 16,3 1-4-16,4-4-4 0,0-2-3 0,4 0-5 16,6-5 10-16,3-2 5 0,0-7 11 0,5 1-6 15,5-5-25-15,-3-3 12 0,0-2-9 16,-2 0 25-16,-1-6-6 0,0 4-17 0,-8-6 0 16,2 5 18-16,-8-1 10 0,-3 5-3 0,-3-1-4 15,-1 3-6-15,-3 1-13 0,-3-1 21 16,-2 6 0-16,-1-3-18 0,-4 8-7 0,-4-3 4 15,0 5-15-15,0 5 13 0,-2-3-3 16,1 4 19-16,-1 2-32 0,3 1-2 16,-2 0-8-16,5 1-45 0,3 4-9 0,0-3-35 15,7-3-44-15,0 3-87 0,3-4-59 0,5 0-498 16,2 0 45-16,4-4 146 0</inkml:trace>
  <inkml:trace contextRef="#ctx0" brushRef="#br0" timeOffset="-9952.45">10660 12714 770 0,'3'-6'307'16,"1"4"-38"-16,-4 2-13 0,3-5 2 16,-3 5-45-16,0-4-8 0,0 4-31 15,0 0-13-15,0 0-2 0,0 0-39 0,0 0-2 16,-29 11-8-16,17-3-10 0,-8 6-21 16,3-3-7-16,0 6-6 0,-3 5-4 0,-1-2-1 15,5 2-15-15,1-1 5 0,5 2-30 0,-1-2-8 16,1 0-3-16,7-4 0 0,0-1-5 15,3-5-23-15,3 2 3 0,4-5 5 0,-1-1-3 16,8-4-3-16,0-3 14 0,6-2-6 0,-3-4 3 16,4-3 5-16,-3 1 13 15,2-9-11-15,-3 6 6 0,-1-5 23 0,-1-2-26 16,-5-1 0-16,0 0 21 0,-3 1-6 0,0 1 8 16,-4 0-15-16,-3 2-15 0,0 1 9 15,-6 3-12-15,2 1 0 0,-7 1-8 0,1 3-10 16,-3 4-31-16,-1 0-10 0,0 2-43 0,0 3-70 15,-2 0-84-15,-8 5-95 0,14-3-468 16,6-2 79-16,-3 4 82 0</inkml:trace>
  <inkml:trace contextRef="#ctx0" brushRef="#br0" timeOffset="-9740.81">11023 12322 837 0,'3'-4'273'0,"-3"4"-12"0,0 0-43 0,3-2-31 16,-3 2-3-16,0 0-30 0,4 23-6 16,-4-7 24-16,3 10-14 0,-3 9-22 0,0 24-8 15,3 0-41-15,-3 8-10 0,5 15-5 0,-2 6-16 16,4 0-48-16,-1 12-152 0,-6 3-130 16,10-6-540-16,-2-5 57 0,-1-10 117 0</inkml:trace>
  <inkml:trace contextRef="#ctx0" brushRef="#br0" timeOffset="-9018.13">10414 14433 1023 0,'0'0'282'0,"-10"0"-29"16,10 0-17-16,-20 4-29 0,9 0-28 0,-3 6-20 15,-5 1-10-15,1 1-19 0,4 4-17 16,-3-3-11-16,1 4-2 0,4-3-16 0,-1 5-7 15,2-6-3-15,2 1-4 0,5-3-19 16,1-1 0-16,3 3-10 0,0-5 7 0,7 1-12 16,2-6-8-16,6 2-4 0,1-4-1 15,9-7-6-15,5 2 12 0,4-5-14 0,0-4 16 16,8-4-34-16,-1-4 1 0,-10 0 14 16,-4 3-4-16,-6-5-8 0,-2 5 8 0,-4 0 10 15,-8 4-13-15,-1-3-10 0,-6 7 10 0,-6 0 8 16,-4-2-8-16,-5 8 2 0,-4 0-7 15,-3 2 5-15,-5 4-17 0,0 2-1 0,-1-1-13 16,-3 5-12-16,1 4-3 0,2 1-26 0,5 2-61 16,-1 3-35-16,3 4-55 15,4 2-174-15,6-5-424 0,2 0 81 0,5-3 88 0</inkml:trace>
  <inkml:trace contextRef="#ctx0" brushRef="#br0" timeOffset="-8875.78">10445 14712 399 0,'-10'3'71'0,"4"-2"-132"0</inkml:trace>
  <inkml:trace contextRef="#ctx0" brushRef="#br0" timeOffset="-8264.77">10325 14433 1054 0,'-3'-10'307'16,"3"3"-30"-16,0-1-6 15,-3 1-30-15,3 2-29 0,-1 0-5 0,1-3-17 0,0 8-14 16,0-9-1-16,0 9-27 0,-3-8 8 16,3 6-13-16,0 2-32 0,-3-6-7 15,3 6-16-15,0 0-12 0,0 0 1 0,0 0-21 16,-14 13-4-16,7-3-4 0,0 4-2 0,1 0 8 15,-5 7-31-15,4 0 26 0,1 1-11 16,-1 1-12-16,1 3-21 0,1-2 41 0,2 2-38 16,3 0 15-16,0 0 2 0,3 1-7 0,0 1-13 15,5 1 21-15,-1 4-18 0,2-3-3 0,2 0 7 16,0 0-12-16,2-3 0 0,1 3 8 16,-1-2 7-16,2-3-15 0,-2 5 3 0,4-5 2 15,-4 1-5-15,1 0 3 0,-4 0 10 0,0 4 10 16,-6-4-18-16,-1 2 5 15,-6 5-2-15,-4 17-3 0,-6-1-3 0,-5-1-2 16,-3 1-28-16,-1-3-3 0,0 0-12 0,-5-4-42 16,10-2-37-16,-7-3-122 0,-3-6-232 15,17-9-409-15,2-7 40 0,5-8 141 0,3-6 31 16</inkml:trace>
  <inkml:trace contextRef="#ctx0" brushRef="#br0" timeOffset="-7856.98">11894 14312 842 0,'0'-4'332'0,"-6"-3"-37"0,2 5-11 15,4 2-51-15,-14-4 0 0,7 4-31 16,7 0-28-16,-19 4-23 0,4 0-18 0,2 2-13 16,-1 5-2-16,-3 2-26 0,3 1 3 0,-2 3 5 15,1 2-28-15,2 3 2 0,-1 3-3 16,7-2-12-16,-2 7 16 0,5-5-32 16,4 4 19-16,0-1-9 0,7 3-12 0,-1-1-5 0,4 2-8 15,4-1-2-15,3 6-1 16,4 2 6-16,0-3-18 0,-2-4 7 0,-1-7-4 15,-4 0-3-15,3 0 4 0,0 0-9 0,-3-2 20 16,-1-3-30-16,-2 2 15 0,-1 1-8 16,-4-3 25-16,2 5-19 0,-8 0-9 0,-4 0 16 15,-3 6-15-15,-9 10-11 0,-2-3-18 0,-3-1-22 16,-2 1-32-16,-5-3-73 0,1-1-159 16,0-3-610-16,6-6 111 0,4-6 61 15,6-8 123-15</inkml:trace>
  <inkml:trace contextRef="#ctx0" brushRef="#br0" timeOffset="-7467.29">12790 14608 865 0,'-3'-4'348'15,"-1"1"-36"-15,4 3-33 0,-7-5-13 16,7 5-43-16,-9-5 0 0,1 5-36 16,8 0-21-16,-13 0-10 0,13 0-13 0,-14 10-2 15,4-5-33-15,0 5 4 0,-4 0-25 0,3 5-10 16,-2 6-5-16,-4 1 12 0,3 8-27 16,-3-3-4-16,-1 13 9 0,-1 1-24 0,4 2 3 15,5-7 3-15,4-4-11 0,-1-2-7 0,3 3 2 16,1-5-3-16,3 2-4 0,0-1 17 15,3-3-23-15,4 10-7 0,0-2 10 0,0-4 3 16,7 2-16-16,-4 1 2 0,3-1 9 0,1-2-1 16,-4-1-7-16,5 1 7 0,-2-2-5 0,-3 0-2 15,1 1 0-15,-8-3-11 16,-3 1 8-16,-7 6 0 0,-14 16-12 0,-23 9-1 16,-11-1-41-16,-17-1-84 0,-24 14-71 0,-20-9-150 15,7 3-590-15,-11-8 127 0,-20-3 47 16,0-8 153-16,-7-4 51 0</inkml:trace>
  <inkml:trace contextRef="#ctx0" brushRef="#br0" timeOffset="-6960.5">9054 15084 901 0,'0'-3'281'0,"0"3"-22"16,0 0-21-16,0 0-13 15,0 0-15-15,0 0-26 0,-10 18-12 0,2-5 4 0,2 8-32 16,-5 4-6-16,2 1-38 0,-9 19 2 16,0-1-7-16,5 6-3 0,-4 0-3 15,4 0-19-15,-1 1-1 0,3 1-10 0,5-2-13 16,-1-10 23-16,7-1-26 0,0-3-7 0,0-1 13 15,7-3-6-15,-1 0 1 0,5-1-21 16,-4-1-10-16,6-1 7 0,1-3 24 0,3-1-32 16,-2 0 4-16,1-1-14 0,1-3 16 0,0 1-8 15,-3-3-4-15,-1 0 17 16,1-1-13-16,-4 1-20 0,-3-1 17 0,0 2-12 16,-7 0 8-16,-4 9 15 0,-6 3-11 0,-11 13-27 15,-2 3 7-15,-15 5-59 0,-3 1-56 16,-3 0-64-16,0-2-148 0,-4-2 15 0,17-12-533 15,-4-1 103-15,15-11 44 0,-1-5 84 0</inkml:trace>
  <inkml:trace contextRef="#ctx0" brushRef="#br0" timeOffset="-6561.11">10301 16126 734 0,'0'0'277'0,"-10"0"-34"0,10 0-8 0,-10 3-38 0,4-1-17 0,-2 2-14 0,4 2-10 16,-5 1-18-16,2 6-10 0,1 0-7 15,-2 5-29-15,1 5 5 0,1-1-13 0,2 3-4 16,-2 8-3-16,1-1-34 0,2 3 21 0,0 1-15 16,-1-3 2-16,4 1-10 15,0-3-5-15,0-1 2 0,0 5 11 0,4-4-11 16,-1 3-10-16,1-4-7 0,3 4 12 0,-1-4-20 16,-2-1 2-16,2-4 16 0,-2 0-23 0,2-1 7 15,-1-1-7-15,-2-3-11 0,0 0 11 16,-2 0 5-16,-1 3-6 0,-1 0 1 0,-5 2-11 15,-2 4-27-15,-2 1-34 0,-3-1-31 0,-1-2-61 16,-11 10-128-16,-9-5-67 0,18-6-463 16,-2-7 110-16,5-1 21 0</inkml:trace>
  <inkml:trace contextRef="#ctx0" brushRef="#br0" timeOffset="-6110.69">11420 16110 870 0,'-11'-4'317'0,"4"4"-17"0,-3 0-34 15,-4 0-23-15,0 4-20 0,-3 1-42 0,0 1 1 16,0-1-31-16,-6 6 3 0,5 1-29 16,-2 5-7-16,3 0-10 0,-1 5-9 0,-1 3-17 15,4 0 5-15,5 3-5 0,-4 2-10 16,4 2-26-16,3-3 10 0,4-2-10 0,0-1-10 16,3 1 3-16,3-2 7 0,-2-2-13 0,5 2 10 15,4-1-35-15,1-1 7 0,-1 1 26 16,6-1-28-16,-2-2 0 0,3 4 2 0,1-4-4 15,2 2 19-15,-3-1-14 0,1 1 7 0,-2-2 2 16,1 6 6-16,-6-1-18 16,-1 2-3-16,-6 2 3 0,-4-1 2 0,-14 16-7 15,-6 3-23-15,-8-2-3 0,-14 6-16 0,-5 1-22 16,-8-4-51-16,-6 1-62 0,-14-5-131 16,-11-1-591-16,-3-1 98 0,-10-4 45 0,-1-2 106 15</inkml:trace>
  <inkml:trace contextRef="#ctx0" brushRef="#br0" timeOffset="-5208.88">829 16304 488 0,'16'-12'169'0,"5"1"-43"0,3 0 12 0,4-3 0 15,13-4-28-15,10 0 0 0,0-4 8 16,7 0-3-16,18-5-35 0,9 1 25 0,7 1 79 16,14 0-23-16,4 0-25 0,6-2 5 0,31-2-24 15,-28 7-4-15,38-6-26 16,8 3-10-16,6 0 10 0,-4 3-3 0,7 0-25 15,4 0-10-15,4 0-11 0,-1 1 16 0,-1 1 0 16,-2 3-21-16,7-3 13 0,-7 2-28 16,-3 5 8-16,-5 1-9 0,1 5-6 0,-34 1 4 15,7 1 3-15,-5 3 2 0,-1 4-7 0,-5-1 3 16,4-1-6-16,-8 5-5 16,1 0 5-16,-10 0 3 0,-4 1-5 0,-7 3-11 15,-8-4 8-15,-6 2 0 0,-20 0 13 0,-4 1-20 16,-2-1-1-16,-4 0 8 0,-7 1-5 15,-13-2-2-15,-5-1 12 0,-2 2-13 0,-7-4 26 16,-5 4-33-16,-1 0 3 0,-4-4 1 0,-1 2 1 16,0-2 10-16,-5 4-5 0,-2-4 8 15,1 0 0-15,-1-1 30 0,-3 0-10 0,1 1-10 16,-1-1 51-16,-6 0-5 0,5-1-15 0,-9-1 0 16,8 4-14-16,-8-4-24 0,6 1-57 15,-6-1-54-15,0 0-67 0,0 0-158 0,0 0-514 16,-23 2 73-16,23-2 32 0,-14-7 125 0</inkml:trace>
  <inkml:trace contextRef="#ctx0" brushRef="#br0" timeOffset="-4849.09">6479 15273 985 0,'-13'7'292'0,"16"-4"-29"0,-3 5-35 0,1 0-23 0,5 4-5 0,0 0-11 15,2 3-12-15,5 5-34 0,2 5 13 16,4 0-18-16,6 7-35 0,5 2-6 16,4 0 5-16,0-1-15 0,5 2-15 0,2-3-8 15,3 0-2-15,1-6 2 0,2 6-6 16,-2-4-4-16,-1-3-5 0,1 0-3 0,-5-2-28 15,-5 1 23-15,-5-5-3 0,-6-3-2 0,-7-1 2 16,0 0-7-16,-7 3 0 0,-6-1 7 16,-4 2 6-16,-13 10-21 0,-12 10-8 0,-26 7-5 15,-3 3 19-15,-8 2-24 0,-10-1-3 0,-6 2 11 16,-5 0-51-16,-5-4-6 0,3-1-43 16,-1-4-5-16,7-3-64 0,5-8-151 0,21-7-612 15,9-5 141-15,9-5 33 0,12-9 115 16</inkml:trace>
  <inkml:trace contextRef="#ctx0" brushRef="#br0" timeOffset="-4057.82">8764 14666 680 0,'0'0'221'0,"0"0"-30"0,-18 7-1 16,12 3 7-16,-1 2-36 0,-4 7-7 15,-2 7 7-15,-5 17-25 0,2 3-3 0,-2 5-13 16,-3 15-5-16,2 4-10 0,7 9-30 0,-1 2-1 16,3 4 10-16,3 5-12 0,4 5-11 15,6-4 1-15,4-2-3 0,3-2-18 0,4-2 5 16,6-4-8-16,1-6 6 0,-1-5-21 0,7-3 15 16,-6-13-7-16,0-7 15 0,2 2-28 15,1-4 10-15,4-4-20 0,3-3 17 0,-1-5 3 16,4 0 3-16,-2-6-8 0,-2-5-31 0,-2-7 6 15,2-2 53-15,-2-4-23 0,-1-3 13 16,4-2-20-16,0-2-3 0,-1-7-18 0,22-6 28 16,-5-4-3-16,2-3-7 0,-2-6 5 15,1-5-5-15,-4-3-10 0,-2-3 5 0,8-8-3 16,-5-4 18-16,-13 4-7 0,-2-3-9 16,4-12-12-16,-9-5-5 0,-6-5 28 0,-1-1-28 15,-12 4 15-15,-6 2-2 0,-3-20-16 0,-4 2-7 16,-10 1 0-16,-1 2 22 0,-5 0-30 15,-4-1 16-15,-4 4-6 0,-3 0 20 16,0 7-9-16,-8 3-6 0,-2 3 13 0,-1 7-10 0,-2 9 0 16,-5 5 8-16,5 11 4 15,-8 7-9-15,-3 6-1 0,-7 9-2 0,-3 6 3 16,-4 7-1-16,-3 0-15 0,-11 10 16 0,0 6-6 16,2 0-15-16,5 9 41 0,4 0-18 15,2 2-5-15,5 1 2 0,3 2 0 0,4 1-12 16,16-7-10-16,7 4-22 0,4 1-11 0,3-2-45 15,7 1-58-15,8-5-54 0,5 1-643 16,4-8 62-16,7-6 131 0,3 2 30 0</inkml:trace>
  <inkml:trace contextRef="#ctx0" brushRef="#br0" timeOffset="-3091.98">9327 14748 706 0,'21'-32'253'0,"-8"0"-22"0,11-11-21 0,4 0-6 15,6-16-22-15,7-4-23 0,4-5 35 0,2-1-35 16,5-4-28-16,6 5-14 0,0 1-4 16,4 1-16-16,2-1-5 0,1 6-5 0,0 0-10 15,10 1-18-15,21-9 10 0,10 5-12 0,-17 14-16 16,3 6 10-16,1-2-13 0,6 6 3 15,-1 1 0-15,9 3-15 0,29-5-11 16,8 5 5-16,-28 12-4 0,3 2 9 0,29-3-9 16,5 1-14-16,5 7 16 0,-28 4 10 15,34 1-12-15,-34 6-3 0,3-1 7 0,1 7-94 16,9 0 0-16,-3 4 15 0,-3-1 13 0,-3 5-6 16,-4 3 17-16,2 3-1 0,-5 1-5 15,-1 1 2-15,-3 2 1 0,-6 0 2 0,-8 5 16 16,-3-3-8-16,-11 4 4 0,-9-2 4 0,-3 2 7 15,-9-4 3-15,-19 3-5 0,0-4 4 16,-7-2 1-16,-11-2 23 0,-6-2-13 16,-4 0 33-16,-6-1-28 0,0-1 8 0,-4-2 8 15,0 1-11-15,-4-2 10 0,1 1-17 16,-4-1 15-16,0-2-3 0,-2-2-5 0,-1 3 8 16,2-4-15-16,-5 2 28 0,2-1-16 0,2 0-2 15,-2-4-8-15,-2 6-36 0,2-3-33 16,-6-3-64-16,11 1-54 0,-11-1-99 0,7 0-513 15,-7 0 62-15,17-10 105 0</inkml:trace>
  <inkml:trace contextRef="#ctx0" brushRef="#br0" timeOffset="-2747.22">14790 13141 849 0,'0'0'292'0,"0"0"-38"0,0 0-16 0,0 0-16 0,-4 14-48 0,5-7 16 0,2 3-11 0,0 1-28 0,5 2-15 0,-2 0 10 16,7 8-34-16,-1-1 1 0,4 2-24 15,5-1 4-15,-1 2-24 0,15 9 7 0,-1-4-14 16,3 2 15-16,0-3-21 0,-2-2-2 0,2-2-8 15,-6-3 13-15,-4-5-21 0,-3 2 11 16,-3-7-16-16,-4 5-2 0,0-7-6 0,-4 2 32 16,-5 1-27-16,-8 0 16 0,-14 7 6 0,-23 12-6 15,-35 14 5-15,-45 17-59 0,-26 12-135 16,-45 11-809-16,-86 34 112 0,-30-4 70 0,-28-3 122 16,-30 4 46-16</inkml:trace>
  <inkml:trace contextRef="#ctx0" brushRef="#br0" timeOffset="-120.49">14844 13481 967 0,'1'-8'289'0,"-1"1"-48"0,0 3-6 0,0 0-25 15,0 4-15-15,3-8-24 0,-3 4-9 0,0 4-27 16,6-5 1-16,-6 5-36 0,0 0 0 16,0 0-3-16,0 0-25 0,11 9-11 0,-10-4 6 15,2-1 12-15,-3 5-25 0,-3 3-6 0,2-1 1 16,-6 6-6-16,-3 1 3 16,-3-1-10-16,-5 6-10 0,-6 1 7 0,-10 4 0 15,0 4-12-15,-7-2 10 0,-10-2-8 0,-11 5 13 16,-9-1-13-16,-12 0-3 0,-3-4 8 15,-12 1-12-15,2-2-9 0,-10-2 21 0,-7-5-22 16,-40 8 9-16,-1-7-5 0,-3 2-5 0,27-11-23 16,-35 3 23-16,-12-1-7 0,-1-3-13 0,3-3 2 15,36-1-26-15,-36-2 3 0,-6 0 6 16,3-1-37-16,35-1 1 0,-32-2-24 0,31 5 34 16,-30-2 17-16,31 3 16 0,-29-6 16 15,40 6 9-15,8-1-4 0,4 2 14 0,4 1 4 16,4 0-9-16,5 5 6 0,5 2 5 15,0 3 0-15,5 0-5 0,9 6-3 0,0 0-25 16,8 4 15-16,2-1 18 0,6 0-18 16,0 4 5-16,8-1-3 0,12-5 6 0,1 0-10 15,-7 9 2-15,9-6 7 0,2-1-2 0,2 1-7 16,2 0 4-16,0 0 6 0,3-2 5 16,2 0-13-16,4 0 20 0,0-2-15 0,-1 4 0 15,12-8 3-15,2-2-26 0,1-5 26 0,7 6-3 16,2-4-13-16,0-2 8 0,2 3 5 15,5-2 1-15,1-2 9 0,3-1 0 0,0 1-15 16,3-2 11-16,1 0 14 0,2 1-27 0,1-2 25 16,1 0-11-16,1-2-1 0,1 2 9 15,-3-2-17-15,1-1 12 0,1 0-10 16,-2 0-18-16,-1-3-2 0,2 3 7 0,-1-3-30 16,-4 0-36-16,4-2-100 0,-4-2-727 0,0 3 82 15,-3-3 107-15,0 0 82 0</inkml:trace>
  <inkml:trace contextRef="#ctx0" brushRef="#br0" timeOffset="231.6">8814 14428 614 0,'0'11'279'0,"3"1"-44"0,-3 3-12 0,0 8-21 16,0 2-46-16,-3 2 1 0,0 5-14 0,-1 3 5 16,2-2-27-16,-2 7-6 0,-2 10-10 15,1-9-13-15,2-5-10 0,-1-3 5 0,1 2-26 16,0-10-7-16,-1 0 20 0,4-4-30 0,-3-3 27 16,3-3-27-16,0-4 5 0,-3 6-24 15,6-9 11-15,-3 2 31 0,3-3-29 0,1-6-7 16,6-2-1-16,4 1 1 0,3-11 8 15,13-3 12-15,12-4-41 0,2-6 13 16,7 3 8-16,18-8-13 0,2 3 0 0,8-1 2 16,10 1-25-16,7 4-36 0,3-13-210 0,3 25-627 15,-5-1 85-15,-23 6 117 0,-6-1 28 16</inkml:trace>
  <inkml:trace contextRef="#ctx0" brushRef="#br0" timeOffset="32376.02">25927 8226 517 0,'0'0'194'0,"0"0"-17"0,0-5-13 0,0 5 12 0,0 0-81 0,0 0 58 16,-6-5-14-16,6 5 30 0,0 0-31 0,-3-5-36 15,3 5 24-15,0 0-6 0,-5-4-15 16,5 4 10-16,-3-6-13 0,3 6-22 0,-3-5-11 15,3 5 5-15,-7-3-10 0,4 0-8 0,3 3-4 16,-7-7-11-16,4 5 2 0,-2-3-10 0,-1 3 3 16,-1-4 10-16,1 4-25 0,-1-3 2 15,-1 1 2-15,-1-2-7 0,-1 1 8 0,-1 2-13 16,-2-4 2-16,3 4-2 0,-5-4 2 0,-1 5 1 16,-2-4-14-16,-3-1 8 0,-2-1 8 15,-1 1-10-15,0 2-8 0,-3-3 0 16,-1 0 0-16,0 2 8 0,-5-3-11 0,0 0 3 15,-3 1 3-15,-1-2-1 0,0 1 11 0,-2 0-5 16,-12-5-6-16,6 6 9 0,-5-4-17 16,-2-1 9-16,-1 5-3 0,-3-2-3 0,2 1 6 15,-2 0 0-15,0-2 2 0,-7 1-3 0,5 2-7 16,-1-2 13-16,-2 2-8 0,1-1 7 0,-3 1-7 16,1-2 0-16,1 2 0 0,-4-1 0 15,3-1 6-15,-3 0-4 0,0 0-4 0,-2 2 4 16,0-2-7-16,-1 0 10 0,0 2-2 0,0 1-8 15,0-3 5-15,2 2 0 0,1 1-6 16,0-3 1-16,-2 3 10 0,-2-1 8 16,-2 1 0-16,1-1-16 0,-1 4 3 0,0-4 6 15,2 0 1-15,0 1 1 0,4 0-23 0,-2 3 12 16,5-3 8-16,0 2-10 0,1 1 2 16,3-2 3-16,0-1 3 0,6 4-3 0,8 1 5 15,-15-4-7-15,5 5 7 0,9-4 0 0,-3 4-8 16,1 1-4-16,2-2 9 0,1 1 6 15,-1-3-16-15,1 4 3 0,3-1 10 0,-1 1-13 16,-1-2 8-16,2 2 8 0,-1 0-10 0,8 2-6 16,-6-1 10-16,5-1 11 0,-6 4 0 0,0-1-3 15,7-3-2-15,0 3-34 16,-3 1 37-16,-2-1-6 0,5 1-10 0,-3 0-3 16,-1 3 11-16,1-6-9 0,-2 5 4 0,2 0-6 15,0-2 16-15,-1 4-13 0,4-2 5 0,4-2 10 16,-5 1-13-16,1 5 1 0,2-4 2 15,-2 1 0-15,-3 2 2 0,3-3 11 0,0 1-10 16,-3 1 10-16,2 2-16 0,1 0 0 0,-1 0 3 16,-2-1-7-16,0-1 9 0,-12 8-12 15,-1-4 20-15,8-2-7 0,-8 4-13 0,1 1 10 16,9-5 10-16,5-1-5 0,-16 5 0 0,3 2-5 16,7-5-5-16,7 3 2 0,-14 2-4 0,3 0 7 15,8-4-8-15,-8 6 16 16,8-4-11-16,6-3-4 0,0 4 4 0,0 2-5 0,-13-2 1 15,10 3 14-15,3-1 4 0,-13 0-11 16,10-1-3-16,3 1 0 0,3-2 24 16,-2 2-19-16,2-1-14 0,0 1 17 0,1 0-10 15,1 1 7-15,1 1-7 0,-2 1 3 0,3-2 2 16,0 1-6-16,4 3 1 0,-4-3 13 0,3 2-13 16,4-2-3-16,-4-1 18 0,1 5-20 15,3-4 15-15,-4 2-5 0,0-2 0 0,2 2-13 16,4 1 16-16,-4 0-3 0,4-1-3 0,-1-1-2 15,1 0-2-15,2 4 12 0,-4 1 0 16,0-3 3-16,3-1-8 0,1 2-13 16,-2 1 3-16,2-2 2 0,3 1 13 0,-1 0 8 15,1 0-13-15,1-3 10 0,-2 4-13 0,1 2 9 16,0-2-4-16,2 1-7 0,1-3 10 16,-2-1-7-16,2 4-4 0,-4-2 4 0,5-2 17 15,-1 2-15-15,0 0-5 0,0 2 10 0,0-2-2 16,1-3-8-16,2 5 7 0,-2-1-2 15,1 1-2-15,-1-3 12 0,5 0-5 0,-5 2-18 16,3 1 11-16,2-6 2 0,-2 4 5 0,3-1-3 16,-3-3 9-16,3 4 4 0,0-4-10 15,0 4-13-15,0-3 14 0,3 2-22 16,0 3 19-16,1-2 7 0,-1-1-2 0,4 1 2 16,-4 2-5-16,5-2-2 0,-2-4-6 0,1 6 11 15,3-5-11-15,-2 2 3 0,2 0 3 0,-1-3 2 16,5 5-15-16,-7-6 4 0,6 4 1 15,-1-4 16-15,1 0-19 0,1 0 16 0,-1 3-1 16,4-4-7-16,-3 2 5 0,3-2-12 0,-3-1 22 16,3 1-25-16,3 0 10 0,-2 1 5 15,2 2-10-15,0-2 2 0,4-1 3 0,-3 0 13 16,2 1-10-16,2-1-3 0,-1-1-3 16,0 1 1-16,0 0-4 0,2 1 14 0,-1-3-10 15,2 3 7-15,1-1 0 0,2 0-3 0,-2-1 6 16,-1 1-13-16,1 3 10 0,12 0 0 15,-9-2-10-15,-3-1 8 0,2-2 17 0,11 10-23 16,-4-2 11-16,-1-6 0 0,4 0 2 16,-3 1-13-16,-6-3 3 0,0 0-5 0,14 3 5 15,2-1-5-15,-3 0 0 0,1 0 8 0,-1 1-3 16,5-3-5-16,-5 1 7 0,4 0 3 0,-1-1 8 16,-8-2-10-16,8 1-19 0,-10-3 16 15,2 1-5-15,8 1 10 0,4 1 0 0,-3-3-5 16,4 4-7-16,-1-4 19 0,0 3 1 0,4-3-18 15,0 2-5-15,3-2 18 0,0-3 2 16,0 6 0-16,1-3-10 0,-2-1 8 16,4 1-26-16,-2-2 18 0,2 0 15 0,-3 0-22 15,4 0 4-15,-4-1-2 0,3 2 0 0,-2-3 12 16,2 3-1-16,1-2 4 0,0 0-8 16,2 1 1-16,-2-1 12 0,-1 0-17 0,1 1 4 15,-4-2 8-15,4 0-4 0,-1 0 4 0,-2-3-8 16,5 0 6-16,-2 0 2 0,-1 1-5 0,1-2 1 15,2 3-14-15,-2-3 13 0,3-3 5 16,-3 4-15-16,-4 0-3 0,-6-4 16 0,-8 0-3 16,4 0-7-16,-1 0-1 0,1 0 6 0,-1 0-6 15,2 0 8-15,-1 0 18 16,0 0-20-16,0 0-6 0,14-3 14 0,2-2-22 16,-13 5 9-16,-6-3-1 0,16-3 6 0,-10 4 7 15,-6 0-13-15,16-3-9 0,-12 2 9 0,-5-1 3 16,0 4 15-16,14-9-7 0,-3 8-8 15,3-2 3-15,-6-1-3 0,-8 1 10 0,14-2-23 16,-6 3 8-16,-8 0 8 0,4-3-3 0,9 3 7 16,-5 0 6-16,-7-2-13 0,-1 3 3 15,0-2-14-15,1-1 16 0,-1 4-12 0,17-4-1 16,-12 1 8-16,15 0-5 0,-12 2 13 0,-8 0-16 16,6 0 3-16,10-3 20 0,2 4-15 15,-9 0 3-15,9-2 15 0,0-4-21 16,-8 6 3-16,-6 0 0 0,-3-2-18 0,3 1 18 15,-4 0 5-15,4-2-2 0,14 0-1 0,-11 2-17 16,-3-1 23-16,13-2-16 0,-9 3 11 0,11-5 4 16,-14 5-4-16,13-2-3 0,-11-1 10 15,14 1-12-15,-7 0 12 0,-6-1-8 0,-5 2 3 16,-2-4 1-16,17 6-4 0,-10-4 11 0,5-2-21 16,4-1-2-16,1 5 7 0,-1-4-4 15,1 3 2-15,2-4-16 0,-2 0 21 0,0 5-2 16,2-4 12-16,1 2-10 0,-2-3 10 0,-6 1-7 15,5 2-11-15,-4-2 5 0,0-2 6 16,3 5 2-16,-5-3-7 0,-5 0-9 0,-7 2 19 16,16-3-11-16,-3 1 1 0,1-2 4 15,0 5 14-15,-4-4-16 0,7 0-3 0,-3 3-2 16,-2-2 3-16,2-2 2 0,0 1 10 0,0 5 5 16,0-4-15-16,-1-3 13 0,-8 6-16 15,9-2-15-15,-10-3 34 0,-3 6-26 0,13-6 2 16,0 5 10-16,3-2 6 0,1-2-8 0,0 2 3 15,-1-1-1-15,1 0 16 0,-1 2-25 16,-7-2 7-16,-2 1 0 0,-7 2-6 0,-1 0 4 16,14-2 10-16,0-2-3 0,-7 2-8 0,7 0 6 15,-6 2 2-15,6-2-8 0,3-2 3 16,-2-2-2-16,-1 6 4 0,5-3 1 16,-6-1-11-16,-10 2 3 0,-6 0 13 0,4-2-11 15,10-1 16-15,-1 1-23 0,-9 1 2 0,11-5 5 16,-11 5 1-16,-4-1-6 0,11-5 6 0,0 2 9 15,3 2-17-15,-11 0 7 0,7-3 16 16,3-2-15-16,-2 2 4 0,1 2 6 0,-4-6 2 16,-7 7-5-16,-5 0-12 0,15-4 2 0,-10-1-6 15,-6 4 9-15,12-6 17 0,1 3-33 16,-2-2 23-16,-7-1 0 0,7 2 13 16,-11-1-18-16,-3 3 3 0,-1-3-1 0,2 1 1 15,11-6-3-15,-2 1 10 0,-2 0 3 0,-3 3-3 0,-7-2-5 16,-4 4 13-16,4 0-13 0,7-11 1 15,-7 5-17-15,-4 3 24 0,-2-1 2 16,1-4-20-16,-2 2 36 0,0 1-23 0,-4-4-6 16,1 2 6-16,0-3-8 0,-2-2 8 0,-4 2-8 15,1 1-8-15,-1-2 18 0,1-2-7 16,-2 2 7-16,-2-2 13 0,-3-2-8 0,1 1-4 16,0 7 4-16,-3-8-5 0,4 6-10 0,-5-3-7 15,-1 1 14-15,-3-1 1 0,4-1-8 16,-2-2 0-16,0 3 2 0,-4-2 1 0,0 1 7 15,0 1-5-15,0-1 1 0,-3-1 6 16,3-1 4-16,-5 2-6 0,-1 1 3 0,-1-3-8 16,1-2-13-16,-5 3 18 0,1 0-15 0,-1-3 13 15,-3 5-3-15,-2-1 8 0,0 0-18 16,-5 1 10-16,-4-12 0 0,-2 6-2 0,-2 0-11 16,0 6-2-16,-2-3 12 0,-3-1 3 0,0 4-12 15,0-3 7-15,-1-1 0 0,-3 3-11 0,-2 1 11 16,5-2-2-16,-9 2 2 0,3-1 8 15,-3 1-19-15,-1 0 11 0,-2-4 0 0,-2 7 3 16,-2-3 2-16,-3 0-20 0,-11-6 15 0,-1 2 10 16,-2 1-5-16,3 1-8 0,10 4 6 0,-13-5-8 15,3-1-21-15,10 8 13 0,-13-9-12 16,13 6 20-16,-16-4-3 0,2 2 5 16,-6 1-14-16,3-4 9 0,-2 1-5 0,1 3-2 15,-2-1-1-15,0-2 9 0,3 3-1 16,0 0-5-16,-3 0 3 0,5 3 7 0,-7-3-7 15,-1 0-3-15,-5 1 1 0,2 0 6 0,-1 1-9 16,4 1 13-16,-2-2-4 0,-2-1 9 0,0 3 2 16,0-2 5-16,3 3-15 0,-3-1 21 15,-3-2-24-15,1 5 5 0,0-3 1 0,1 2-3 16,2 2 15-16,-4-1-13 0,3 1 1 0,0 1 2 16,1-1 0-16,-6 3-5 0,2-2 7 15,-7 6-4-15,2-4-9 0,-5 4 4 0,3-5 2 16,0 7 12-16,-1-4-17 0,4 2 15 15,-3 1-5-15,0-2-5 0,-1 3 13 0,-3 0 7 16,-2 2-12-16,-2-2 12 0,1 1-15 16,3 1-3-16,-1 3-2 0,0-2-5 0,-3 3 5 15,-2 2 8-15,0-4 14 0,-2 3-17 0,2 2 0 16,3-4 23-16,-3 3-33 0,2 1-3 0,-2-2 11 16,0 1-6-16,-8 4 8 0,4-2-2 15,-4 2 9-15,2-2-17 0,-6 6 10 0,1-5 5 16,-3 0-7-16,-7 4-9 0,1-3 29 0,-3 2-18 15,-4-2-5-15,-1 3 0 16,-6 1 3-16,-39-3 4 0,8 4 13 0,-8 0-9 0,0 2-1 16,-15 3-5-16,-5 2-5 0,-10 3-34 15,-17 3-61-15,-21 0-143 0,-10 4-660 0,-85 4 68 16,-9 0 118-16,-7-8 60 0</inkml:trace>
  <inkml:trace contextRef="#ctx0" brushRef="#br0" timeOffset="56975.14">12386 15265 87 0,'0'0'23'0,"11"0"-49"0,-11 0-48 16</inkml:trace>
  <inkml:trace contextRef="#ctx0" brushRef="#br0" timeOffset="57831.3">15713 13584 785 0,'0'-1'241'0,"0"1"-21"0,6-8-28 15,-5 5-13-15,-1 3-28 0,0 0-2 0,7-6-19 16,-7 6-2-16,0 0-7 0,0 0-9 0,7 17-15 15,-4-4-45-15,-3-1 42 0,0 8-17 16,-3 5 10-16,-1 5-15 0,-2 20-100 0,-5 0 12 16,1 4 11-16,0 0-8 0,-4 6 6 0,4-3 14 15,-1 1-12-15,1 2 0 0,3-3 13 16,-3-6 7-16,3 2-12 0,0-6-8 0,4-5-6 16,-4-6 14-16,7-2 17 0,-6-2-7 0,1-1-26 15,5-3 31-15,0-3-15 0,-3 0-1 0,0-4 11 16,0-3-15-16,3 1 4 0,-1-5 6 15,1 1-11-15,0-2 3 0,0-1-20 0,0-3 10 16,0-1-13-16,-3 2 5 0,3-2 0 16,0-1-56-16,0-2-152 0,-7-3-96 15,7-2-421-15,-3 1 40 0,3-1 111 0</inkml:trace>
  <inkml:trace contextRef="#ctx0" brushRef="#br0" timeOffset="58280.43">15487 14246 532 0,'0'0'115'15,"0"0"11"-15,1 20 25 0,2-8-31 16,0 1 85-16,0 4-11 0,1 1-22 0,-1 7-24 15,1 0 8-15,0 2-41 0,-1 1 13 0,0 5-12 16,0-2-17-16,1-3-6 0,-1-2-1 16,0 1-31-16,1 1 3 0,0-2-10 0,-1-2-11 15,1-2 1-15,-1-3 7 0,3 0-2 0,-2-3-3 16,-1 0-23-16,5-3 31 0,-5 2 10 0,0-6-3 16,1 3-76-16,2-6-34 0,-2 1 39 15,6-7 30-15,-3 1-12 0,6-2 12 16,2-2 6-16,1-4-26 0,5-7 13 0,-4 2 7 15,7-5-9-15,3-5-6 0,4-3 0 16,0-3 0-16,0-1 13 0,-4 7-3 0,0 1 1 16,-3 2-4-16,-4 0-12 0,1 0 5 0,-3 1 3 15,-2 6-16-15,-1-1-4 0,-2 1 22 16,0 0-23-16,-2 4-2 0,-4-2-16 0,2 6-71 16,-1 0-16-16,-1-1-56 0,-4 3-44 0,0-2-48 15,-3 4-522-15,0 0 86 0,0 0 42 0</inkml:trace>
  <inkml:trace contextRef="#ctx0" brushRef="#br0" timeOffset="58378.64">16054 14512 624 0,'0'0'164'15,"0"0"-26"-15,0 0-176 0,8-4-380 0</inkml:trace>
  <inkml:trace contextRef="#ctx0" brushRef="#br0" timeOffset="59765.33">15374 15935 627 0,'0'0'225'0,"0"0"-25"0,0 0-34 0,0 0-10 16,0 0-20-16,0 0-6 0,0 0-25 0,0 0 10 16,0 0-20-16,0 0-16 0,0 0 3 0,0 6-2 15,0-6 2-15,0 0-26 0,0 0 18 16,0 0 11-16,0 0-6 0,0 0-2 0,14-15-6 15,-4 4 6-15,0-3-31 0,1-6 23 0,3-5-35 16,3-5-1-16,6-9 5 0,-2 0 1 16,0-5-14-16,-4-2-2 0,3 3-17 0,-6-2 78 15,0 1 0-15,-4 9-25 0,-4 10 3 0,-1 0-3 16,-2 7-3-16,0-1-5 16,-3 2-18-16,-3 3 11 0,0-1-21 0,-5 5 3 15,1 2-6-15,-6 1 11 0,2 3 2 0,-2 4-10 16,-4 1 3-16,3 2-16 0,-7 5 3 0,1 2 10 15,3 4-41-15,-1 1 23 0,-1 0-5 16,4 1 5-16,5-1-5 0,0 0-5 0,0 0 15 16,3-5-20-16,4 5 2 0,3-5 11 0,3 0-1 15,3-3-2-15,2-3 3 0,5-1 0 16,5-3 4-16,2-3-4 0,7-1-8 0,1-5 0 16,2 0 10-16,1-5-13 0,0 3 11 0,-4-3 2 15,1 1 5-15,-8 1 10 0,1 2 21 16,-1-1-28-16,-6 4 13 0,0-3-3 0,-1 5-16 15,-6-2 19-15,4 4 10 0,-4-4-18 16,-1 4-11-16,0 1 6 0,-6 2-3 16,0 0 3-16,0 0-8 0,1 10 18 0,-5-1-12 15,-2 1 1-15,-1 4-14 0,0-2 15 0,-3 8-16 16,3 0 11-16,0 0 12 0,-3 3-40 16,3-1 30-16,3-2-7 0,-2 4 2 0,3-6-18 15,2 0-5-15,-2-3-2 0,6 0 20 0,-3-1-3 16,4-3-2-16,2-1-13 0,1-3 8 15,4-1-6-15,2-4 21 0,-3-2-10 0,5 0 8 16,1-5 12-16,1 2-15 0,1-5-15 0,-2-1 12 16,2 1 1-16,-5-2 12 15,1 1-13-15,-3 1 16 0,2-1-5 0,-3 2 0 16,-3 0-3-16,0 0 18 0,-1 3 2 0,-2 0-25 16,3 1 29-16,-3-1-24 0,-4 4-5 0,0 0 10 15,0 0-5-15,0 0-10 0,0 0 2 16,6 14 6-16,-6-8-1 0,-3 2-17 0,3-1 5 15,-3 2-3-15,6 0 3 0,-3-2 0 0,0-2 7 16,0 3-23-16,3-1 11 0,0-1 7 16,1-2-2-16,-1 1 5 0,1-3-23 15,-4-2 30-15,14 0-9 0,-14 0 7 0,20-7 18 0,-10 3-6 16,0 0-12-16,1 0 6 16,-1-2 12-16,-3-1-16 0,3 6-2 0,-3-6 3 15,0 5-8-15,0 0 22 0,-1-1-9 0,-2 0 5 16,-4 3-13-16,10-3-5 0,-6-1 0 15,-4 4 10-15,0 0-13 0,0 0 6 0,16 7-1 16,-11-6-7-16,-2 4 7 0,3-3-4 0,-2 4-6 16,-1-2 10-16,1 0-12 0,2-1 2 15,-2 0-2-15,0 2 12 0,2-3-7 0,1-2 10 16,0 3-8-16,0-2 6 0,-7-1 9 0,17-1-4 16,-7-2 5-16,1 1 2 15,-1 0 5-15,0-3-5 0,0 2 1 0,0-2-9 16,0 5 11-16,-2-4-10 0,-2 0 12 0,1 4-7 15,-1-2-6-15,-6 2 11 0,11-5-8 16,-7 5-5-16,-4 0-3 0,10-2 11 0,-10 2 0 16,10 2-21-16,-3 2 23 0,0-3-2 0,-1 4-18 15,1 0-11-15,1 3-9 0,-2-1-27 0,4 0-40 16,0 4-67-16,1-2-117 0,-1-1-646 16,4 2 174-16,-4-5 11 0,3 0 102 0</inkml:trace>
  <inkml:trace contextRef="#ctx0" brushRef="#br0" timeOffset="59971.41">16773 15311 1075 0,'-3'-7'335'0,"3"1"-59"0,-4 3-17 0,4 3-8 0,-4-5-41 0,4 5-34 0,0 0-9 0,0 0-11 15,-17 14-21-15,4-2 1 0,3 5-26 0,0 4-5 16,-5 6 10-16,5 3-35 0,-4 13 2 0,4-6-16 15,0 10-40-15,4-6-3 0,6-8-8 16,0-4-17-16,3 0-9 0,3-4-4 0,4 1-18 16,5-1 7-16,4-5-30 0,3-5-49 0,5-1-100 15,-3-5-125-15,7-7-520 0,3-2 77 16,3-5 143-16,12-8-2 0</inkml:trace>
  <inkml:trace contextRef="#ctx0" brushRef="#br0" timeOffset="60190.63">17388 15141 765 0,'0'0'243'0,"0"0"-36"0,0 0-12 0,7 17-47 0,-1-9 21 16,-2 9 54-16,6 4-23 0,4 6-11 16,-1 16-28-16,5 4-30 0,-2 3-1 15,2 3 11-15,-1 6-23 0,-6-1 15 0,-2 6-36 16,-9 2-12-16,-6 0-3 0,-8 13-36 15,-13 3-56-15,-7-4-129 0,-14 8-757 0,-21 8 113 16,-10-8 69-16,5-22 84 0</inkml:trace>
  <inkml:trace contextRef="#ctx0" brushRef="#br0" timeOffset="60986.9">14681 16766 662 0,'0'0'272'0,"0"-5"-47"0,0 5-30 15,0 0-6-15,0-6-15 0,0 6-5 16,6-6-23-16,-2 3-21 0,3-2 14 0,3 0-42 16,4-2-8-16,3-1 4 0,3-5 6 15,-2 1-50-15,1-3 7 0,2-1 3 0,3-4-15 16,-3-2 12-16,-1-2-12 0,1 2-1 15,-5-3 1-15,-1 2-16 0,-2 0 0 0,-5 4 5 16,1-1 6-16,-5 2-24 0,-1 2 0 0,0 0 6 16,-3 3 7-16,0 0-18 0,-3 2 5 15,0 1-2-15,-1 2-15 0,-2 2 9 0,-2 1 1 16,-2 2-5-16,4 3 2 0,6 0-10 0,-18 3 10 16,11 2-3-16,1 4-14 0,-1-1 1 15,0 5 4-15,3 0-4 0,1 4-24 16,0-3 14-16,6 4 3 0,-3-1-2 0,3-1-11 15,1 4 18-15,3 2 0 0,0-3 11 16,0 2-8-16,2 1-13 0,2-2 5 0,-4-1 18 16,-1 2 10-16,1-5 3 0,-2 0-29 0,1 2 14 15,-6-3-3-15,0-1-6 0,0 0-4 16,-3 3 23-16,-1 1-11 0,-3-3-20 0,-3 3 8 16,0 0 2-16,-4-1-10 0,1 2 18 0,-2-5-8 15,-1 3-5-15,2-2-8 0,3-4 16 16,-2 1-5-16,2-1 7 0,2-3-5 15,2-1 13-15,-1 0-56 0,5-2-5 0,-3 1-19 0,5 1 32 16,1-4-1-16,0-3 0 0,0 9 14 0,4-6-1 16,-4-3 25-16,10 4-14 15,-6 1 15-15,3-3 10 0,-4 0 2 0,3 1 6 16,-2 1 17-16,3-2 9 0,-3 4-11 0,-1 0 28 16,-3 0 3-16,3 1 15 0,-6 6-10 15,-3-1-21-15,1 4 1 0,-5 3-1 0,3 0-5 16,-7 0-7-16,4-1 17 0,-3 1-12 0,2-1-3 15,-2-1 3-15,6-2-16 0,-3-1 1 16,6 0 9-16,-2-2-7 0,6-2-13 0,0 1 8 16,6-1-10-16,8-2-3 0,3 1-49 15,10-4-36-15,8-2-147 0,9 1-595 0,1-4 92 16,19-3 111-16</inkml:trace>
  <inkml:trace contextRef="#ctx0" brushRef="#br0" timeOffset="61700.71">15631 17992 875 0,'0'0'246'0,"0"0"-16"0,0 0-18 0,10-6-27 0,-10 6 9 0,10-5-35 16,-3 5-11-16,-7 0-20 0,17 0-12 0,-10 0-4 16,-7 0-9-16,17 4-19 0,-10-1 3 0,0 1-18 15,4 2-2-15,-5 0-1 16,1 1-14-16,-4 3-4 0,0 2 14 0,-2 3-14 16,-1-1 9-16,-1 5-16 0,-2-2-16 0,0 5 16 15,-4-1-20-15,-3 1 4 0,6 1-9 16,-6-3-6-16,3 1 13 0,-3 0-13 0,3-3 8 15,1-1 5-15,2-2-18 0,-2-1-2 0,5-2 9 16,-2 1-12-16,-1-2-2 0,8-1-16 16,-4 1 18-16,4-3 8 0,2-4-8 0,1 2 0 15,3-4-3-15,1 0 3 0,2-2 0 16,-2-2 10-16,2 0-10 0,0 0 8 16,-2-2-3-16,-1-1 16 0,0 0 2 0,4 0-3 15,-7-1 19-15,-1 0-24 0,-2 0 28 0,0 0-12 16,2 0 41-16,-5 1-18 0,-1 5-11 15,0-8-2-15,0 8-5 0,0-5-11 0,0 5 1 16,0 0 0-16,0 0-8 0,0 0 7 0,-21 9 11 16,17 0-26-16,-2 1 0 0,2 4 3 15,1 3 3-15,-4 2-6 0,6 4 0 0,-2 2-5 16,3-3 5-16,0 3 3 0,0 1-3 0,3 3 8 16,-2 1-15-16,-1 0 0 0,0 5 9 15,0-5-7-15,-1-3-2 0,-2 6-18 16,-3-2 17-16,-4-1 8 0,-5 1-22 0,-8 4-78 15,-8 1 16-15,-7-4-11 0,-6-2 3 0,-4-3 1 16,-10-7-22-16,-20 4-120 0,-8-3-260 16</inkml:trace>
  <inkml:trace contextRef="#ctx0" brushRef="#br0" timeOffset="92144.13">5679 3529 440 0,'-7'-4'82'0,"1"-3"12"0,0 2-22 15,-1 1 30-15,-1-3-32 0,1 5 83 16,-2-5 19-16,2 3-3 0,-1 1-26 16,2 1-18-16,-1-3-2 0,-2 2-31 0,1 2 8 15,4-3-18-15,4 4 20 0,-10-4-27 0,7 1-22 16,3 3-1-16,-7-3-4 0,7 3-25 15,-7-2 3-15,7 2-3 0,0 0 8 0,0 0-3 16,0 0-13-16,0 0 1 0,0 0-1 0,0 0-5 16,0 0 8-16,18-6-13 0,-9 5 16 15,-9 1-14-15,21-2-4 0,-8 2 20 0,1-4-28 16,6 1 20-16,-2-1 1 0,9 0-1 16,1 0-2-16,2-1-11 0,5-1-2 0,2-1 5 15,4 3 3-15,14-5-13 0,0 1 7 16,3 1-2-16,0-1 13 0,-3 1 0 0,3 0-13 15,3-2 21-15,3 1 7 0,2 1-8 0,-1-1-10 16,3-2-2-16,0 3 7 0,4 2-9 16,14-8 22-16,-11 5 0 0,14-1-10 0,-14 5 7 15,0-4-14-15,-3 1 7 0,3 0-3 16,-2 0 5-16,5 3-7 0,14-3-3 16,1 0 1-16,2 0-1 0,-3 3-8 0,-12 0 11 15,15-3-15-15,-17 3-1 0,15-2 13 0,3 4-7 16,-15-3 5-16,9 0-29 0,-11 0 29 15,-2 3-11-15,19-4 6 0,-20 4 5 0,2 0-1 16,-2-2 14-16,5 1-11 0,-2 1 5 0,0-2-7 16,20 1-8-16,0 2 15 0,0-3-33 15,-17 3 49-15,14-2-16 0,-1-1-12 0,-18 2 10 16,0-1 5-16,-2-2 18 0,4 3-6 0,0-3 9 16,20 3-39-16,-6-4 30 0,5 3 22 15,-19-1-32-15,17-1 8 0,-21 0-2 16,4 1-1-16,-4 0-4 0,4 1 10 0,-1-1-16 0,17-1 8 15,-2 0 3-15,2 1-24 0,-15 0 16 16,15-1-3-16,-16 1-7 0,-1 1-5 16,-2-2 12-16,-1 1-5 0,4 0 1 0,16-1-4 0,-17-1-9 15,18 0 4-15,-4 1 11 0,1 0-16 16,-14 2 9-16,-4-1-1 0,0 2-5 16,-3-4 2-16,3 4 1 0,-3-3-75 0,3 1 8 15,4 0-2-15,3 0 9 0,-4 2-7 0,1-2 8 16,0 3 28-16,-1-2-11 0,-2-1 6 15,2 2 0-15,-3-1 10 0,7-1-16 0,-2 2 14 16,-2 0 7-16,17-3 5 0,-12 1 0 0,9 1-10 16,-11 1 0-16,-5-1 23 0,6-1-7 0,-7 3 1 15,8 0 4-15,-5-1-11 16,17-3-10-16,-12 2 20 0,12-1 11 0,-15 2-5 16,4-1-6-16,9-1 13 0,-14 4-17 0,16-3 12 0,-12 2-18 15,15-3 10-15,-18 3 9 16,18-3-14-16,-20 1 5 0,5 3 3 0,16-3 0 15,-1-1-5-15,-18 0-5 0,-1 3 10 0,16-4-10 16,-16 3 23-16,3-1-11 0,14-2-2 16,2 2 18-16,1-1-15 0,-2 2-11 0,-13 0 0 15,12-2 16-15,-17 0-6 0,17 0 4 0,-1 2-12 16,-15-1 12-16,15-2 1 0,1-2-4 16,0 5-6-16,2-4 11 0,-2 1-5 0,-14 1-9 15,-3 1 14-15,17-2-5 0,-1 1-8 0,1 0 7 16,3-1-15-16,0 0 8 0,-3 3 0 15,0-3 2-15,0 1 11 0,-18 0-8 16,18 1-8-16,-1-3 14 0,2 3-9 0,-1-2-2 16,2 4 13-16,1-5 7 0,-3 5-10 0,3-4-10 15,0 3 8-15,0 0 4 0,0 0-9 16,1 0 7-16,3 0 0 0,2 0-8 0,-3 1 3 16,-2 0-2-16,2-1-3 0,1-1 0 0,0 2-3 15,6-1 8-15,0 1 8 0,1-1-14 16,2 2 6-16,-3-2-2 0,1-1 7 0,0 1-5 15,-1-1 3-15,7 1-6 0,-2 1 0 16,1 1 16-16,-2-1-23 0,0-2 23 0,-4 3-13 16,1-2-5-16,2 2-3 0,1 0-5 15,4 0 31-15,-8-1-13 0,1 2-10 0,-5-2 15 16,2 1-10-16,-2 0-20 0,1 0 20 0,-3 0-8 16,-1 0-2-16,4 0 15 0,-6 1 5 15,-1-1-17-15,4 2 9 0,-22-2 6 0,22 0-18 16,-1 0 4-16,-1 1 14 0,-4-1-23 0,-14 2 15 15,4-2 2-15,-7 0 6 0,-1 2 0 0,0 0 2 16,-1-2-20-16,1 3 10 0,-1-2-11 16,1 0 4-16,-4 2 25 0,1 1-18 0,-1-1-3 15,-4-2-2-15,-2 4-3 0,-4-3 24 0,0 0-9 16,-4 2-27-16,-13 0 17 0,-3-2 1 16,-5 1 7-16,2 0-13 0,-2 2 13 15,-8-3-2-15,1 2-1 0,-5-1-7 0,0 2-5 16,2-2 13-16,-4 0 12 0,-4 3-28 0,-2-1 8 15,-2-1 0-15,2 0 0 0,-3 2 7 16,0 0-7-16,0 1-5 0,-4-1 13 0,-1 2-11 16,0 2-5-16,-2-1 11 0,1 0 22 0,-4 1-25 15,0 2 8-15,4 0-1 0,-5 4-2 16,-2-2 3-16,-1 3-14 0,0 0 4 0,1 2 4 16,-4-1-4-16,0 4 9 0,0-2 1 15,0 5-6-15,-1 0 13 0,-2 4-2 16,0-2-11-16,0 2 3 0,2 4 3 0,-5 3 2 15,3 0-5-15,-5 13 0 0,5 1 0 0,-4-1-8 16,1 1-4-16,-1-3 14 0,3-3-7 0,-3 6 13 16,3 0 7-16,3-7-10 0,-4 9-2 15,-1-1-8-15,2 3 30 0,-3-1-22 0,3 3-3 16,-2-5 0-16,4 0-16 0,-3 1 9 0,5 1 14 16,-3-10-9-16,2 9-1 0,-2 4-2 15,-1 2 5-15,1-4 5 0,3 2-5 0,0-3 5 16,0 1-7-16,-3-1 10 0,2 2-16 0,1-2 10 15,-3-9 11-15,0 10-18 0,3 2 5 16,0-3-5-16,0 3 5 0,-3 0-3 16,2 1 6-16,-2 0 5 0,0-1-16 0,0-2 13 15,2 1-2-15,-1-3 12 0,0 2-20 0,-1-2 7 0,-1-2 11 16,1 2-18-16,0-2 10 16,0-4-2-16,0-8 5 0,-1 13-6 0,-3 1 13 15,3-8-9-15,1-7-12 0,0 2 6 0,1 11-5 16,-3-7-5-16,2-4 20 0,1-3-15 15,-3 3-2-15,1-3 9 0,1 1 3 0,2 0-2 16,-2-3-6-16,-3 1-4 0,5-1-4 0,-2 1 16 16,0-4-12-16,0-1 9 0,2-3-4 15,-6 3 7-15,4-4-10 0,0 1 2 16,3 0 6-16,-1-2 7 0,-2 0-13 0,0-2 1 16,0 1 15-16,3-1-26 0,-4-3 26 0,1 3-6 15,3-4-14-15,-3-1 17 0,-2 1-10 16,2 0-3-16,0-3-2 0,1 0 13 0,-3 2-3 15,-1-4 5-15,2-1-2 0,-3 4 10 0,3-3-8 16,-6 1 18-16,4-3-18 0,-5 3 3 16,1-5-10-16,-3 5 7 0,-5-3 3 0,2 1-21 15,-2-4 18-15,-3 5-7 0,1-4-8 0,-7 1 20 16,2 1-5-16,-8-2-2 0,2 0-5 0,-3-1 4 16,-2 1 11-16,-17 3-13 0,1-1-7 15,-3 1 15-15,4-2 2 0,-3-3-2 0,-1 5 0 16,-3-4-6-16,-4 0-9 0,0 2-3 15,-3-3 23-15,-2 5-8 0,1-4 0 16,-5 0-10-16,-1 2 8 0,3-3-3 0,-2 0-10 16,-2 1 7-16,-1-2-4 0,3 0 14 0,-5 1-1 15,-13 0 2-15,14 1-11 0,-1-1 24 0,-16-1-14 16,17 1-17-16,-1-4 0 0,-16 5 8 16,17-2-16-16,0-1 21 0,-20 3-8 0,1-2 0 15,-1 1 2-15,2-4-4 0,-2 5-1 0,17-4 11 16,-14 2-11-16,13-4 1 0,4 4 7 15,-18 0 0-15,-2-3 0 0,2 2-5 0,-2 1 0 16,-1-3-5-16,20 1 0 0,-19 2 12 16,3-3-22-16,13 2 10 0,-14-3 0 15,-2 2 33-15,2 4-31 0,-5-1 1 0,5-4-1 16,-2 3 8-16,5 1-2 0,-5 1 0 0,6-1-11 16,14-2 18-16,0 2-20 0,-14 2 15 0,0-2 3 15,1 2-13-15,12-2 7 0,-13 0-12 16,14 1 15-16,2-1 0 0,-16 2-2 0,15-3-19 15,-1 1 16-15,-14 2-5 0,13 0 8 0,-13-5 4 16,14 3 1-16,-17 1 8 0,18-1-14 16,-16 2-2-16,18-3 5 0,-3 1 5 0,-14 5-10 15,15-6-2-15,-12 3 2 0,-6-1 8 0,2-1-6 16,-2 2 6-16,3 0-8 0,14-2 10 16,-14 5 3-16,14-5-36 0,-14 1 33 15,0 1-18-15,1 0 26 0,-1 0-15 0,0 1 2 16,0 0-13-16,13-4 19 0,-12 3-6 0,-4-1-8 15,19 0 8-15,-13 3-18 0,-2-2 16 16,3 1-6-16,-1 2 24 0,-3-4-19 0,3 4-7 16,-1-1 33-16,1 1-38 0,16-1 8 0,-1-2-6 15,-3-2-2-15,1 2 12 0,-12 4 6 16,-4 1 2-16,0-4-5 0,4-1-12 0,-1 4 2 16,11-4 5-16,-11 4 2 0,-2-5 16 15,2 4-21-15,14-3-4 0,-14 2 20 0,12-4-13 16,2 1-6-16,-17 2-6 0,4 1 22 15,9-4-20-15,-12 2-1 0,15-1 22 0,-19-1-11 16,6 2-16-16,12-1 21 0,2-2-20 0,-17 5 5 16,14-6 20-16,-15 3-15 0,2 1-5 15,-4-1 20-15,3 1-18 0,-3-2 11 0,19 2-1 16,-19-3 11-16,3 1-23 0,15 2 18 0,-1-4-13 16,-18 3 7-16,-2 1 13 0,1-2-17 15,-1 1-1-15,2-1 11 0,-2 0-3 0,6 2-5 16,-4 0 18-16,4 1-21 0,-6-2 3 0,-1 0 13 15,1-1-18-15,-4 2 8 0,3-2 4 16,1 2-9-16,-1-3 10 0,1 3-16 0,5-3 10 16,-5 2-4-16,-5 0-3 0,1-1 5 15,-3-1-5-15,6 1 5 0,0-1 0 0,0 1 10 16,3 0-13-16,1-4 1 0,0 5-3 16,-3-3 12-16,2 1-9 0,-2 0-1 0,2 1 11 15,18-5-13-15,-17 4 2 0,13-1 11 0,1-4-11 16,2 1 1-16,-2 1 4 0,-18-1 1 15,0 3-8-15,18-4 20 0,-1 0-2 0,-3 2-11 16,3-3 4-16,1 1-17 0,-1-1 14 0,1 3-1 16,2-1-30-16,5-3 46 0,-2 1-20 15,5 5 4-15,-3-5-9 0,3-1 14 0,3 0-7 16,-1 0 8-16,4 5-8 0,1-3-3 0,-1 1 3 16,8-3 18-16,-10 1-18 0,12-1 0 15,4 0 5-15,0 3-12 0,-16-3 9 16,12 0 3-16,3 0 0 0,-12 3-10 0,7-3 23 15,6 0-10-15,-14 0-21 0,7 0 21 0,8 0-11 16,-15 1-12-16,11 2 35 0,7-1-22 16,-4-1 4-16,3-1 4 0,0 0-12 0,-1 1 22 15,1 1-32-15,0 1 14 0,-16-1 12 0,9 0-12 16,5 0 9-16,2-2-4 0,-2 4 12 16,-1-2-30-16,3-2 12 0,0 0 3 0,-2 0 8 15,2 0 0-15,-2 1-14 0,2-2-6 0,1 1 12 16,2 0 7-16,5 0 1 0,3 0-11 15,-1 0 21-15,1 0-20 0,0 0 9 16,0 0-9-16,3 0 12 0,-4 0 5 0,4 0-7 16,2 0-13-16,-3 0 2 0,3 0 14 0,1 1-14 15,-3-1 8-15,7 0-10 0,0 0 10 16,0 0-12-16,4 0-6 0,-5 0 5 0,5-1 23 16,3 1-4-16,-3 0 7 0,6 0-29 0,-4-2 22 15,1 1-4-15,4-2 4 0,-5 1-4 16,5 0 6-16,0 1 15 0,-5-5 0 0,5 6-23 15,-4-4 8-15,4 0 15 0,1-4-33 0,-4 1 72 16,2 1-3-16,1-4 10 0,1 1-10 0,-1-1 3 16,-4-2-1-16,0-3-20 15,0-1-10-15,3-1 26 0,-3-5-27 0,1 1-6 16,1-3-4-16,-5-2 11 0,-1-11-5 0,-3 2-19 16,4 0-1-16,-3-4 25 0,2 3-16 15,4-3 3-15,-4 2 0 0,0-2-18 0,1-4 8 16,-1 1-3-16,-2 2 3 0,2-3-5 0,0 1 7 15,-2 0-10-15,1 0-2 0,-1-4 7 16,-1 1-15-16,0 2 2 0,0-4 8 0,0 4-12 16,1-4-1-16,-2 2 29 0,1-2-24 0,0 3 18 15,1-2-10-15,-1 0-20 0,3-3 13 16,0 1-6-16,1 2 16 0,-3-3-14 0,5-1 1 16,1 1 8-16,0-3-6 0,3-2-4 15,0 4-1-15,-2-3 18 0,1 1-15 0,3 4 5 16,1-6 3-16,0 2-16 0,2 1 8 15,-2 0-3-15,1 2 11 0,3-2-9 0,0 1-1 16,1 0 2-16,2-1-6 0,-3 1 14 0,4-3 10 16,3 8-13-16,-3-6-5 0,3 7 15 0,2-11-13 15,-2 10-2-15,1-10-2 0,5 4-1 16,-2-3 5-16,-3 4 21 0,5-2-18 0,-2 1 5 16,2-2-10-16,-2-1 13 0,2-2-6 0,1 2-7 15,0-1 23-15,0 3-23 0,-4 0 5 16,4-4 28-16,-3 4-17 0,0 1-17 15,2 1-1-15,-3 4 4 0,-2-5 11 0,1 8 0 16,-1 3-16-16,2-14 21 0,-3-1-21 16,3 12 5-16,-3 4 3 0,3 1 3 0,-3-2-11 15,0 2-2-15,0 0 20 0,0-1-30 0,0 4 4 16,0 0 32-16,0-2-26 0,0 3-1 0,-3 5 9 16,3-2-8-16,0-4-11 0,0 6 26 15,0 0-7-15,-3-2-9 0,3 4 14 0,-3-4-11 16,2 4 6-16,-1 1 7 0,2 1 0 0,-1 0-18 15,-2 0 18-15,3 3-2 0,-3 3-6 16,2-2 6-16,-1 1-8 0,1 3 7 0,1 0 1 16,0 0-8-16,-3 0 5 0,3 3 7 15,0-1-12-15,-5 3 0 0,5-4 23 16,-2 2-20-16,1 2-9 0,1-4 19 0,0 3-16 16,-3-4 6-16,3 2 15 0,0 1-19 0,-3-3 17 15,3 1-9-15,0-1-2 0,0 1-7 0,0 1 12 16,-3-3-8-16,3 3 6 0,0 0 4 15,-1 2-2-15,1-1-10 0,0-1 0 0,-3 4 21 16,3-3-16-16,-3 3 2 0,3 1-15 0,0-2 8 16,0 1 10-16,0 1-2 0,0 2 2 15,0-1 3-15,0-2-19 0,0 3-1 0,0 2 24 16,0-5-24-16,3 6-1 0,0-4 15 16,-3 1-20-16,4 0 3 0,2 0 23 15,-2 0-26-15,6 0 8 0,0-1 15 0,1 0-26 16,3 1 3-16,2 0 13 0,5-1-10 0,0 1 5 15,3 0 10-15,2 1-16 0,2 1-7 0,6-4 28 16,4 3-15-16,-3-1-3 0,5 1 1 16,18-3-9-16,1 0 11 0,5 1-18 0,1-1 7 15,4-1 3-15,19-1-5 0,1-3 18 0,0 3-13 16,1-2 3-16,2-1-8 0,4 3 18 16,3-1-34-16,4 0-9 0,2 1-55 15,-3 2-12-15,-3-2-210 0,-17 10-604 0,-2-1 92 16,-6 0 107-16,-9 1 83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49:04.3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30952 2333 473 0,'0'0'195'16,"0"0"-16"-16,0 0-13 0,0 0-81 0,0 0-16 15,0 0 13-15,7-2-6 0,-7 2-9 16,0 0-18-16,0 0-6 0,0 0 6 0,0 0 5 15,0 0-16-15,0 0 11 0,0 0 4 0,0 0-25 16,0 0 11-16,0 0 2 0,0 0-13 16,0 0 3-16,0 0 58 0,0 0 6 0,0 0-5 15,0 0-9-15,0 0-4 0,0 0-20 16,-6-10 1-16,6 10-1 0,0 0-16 0,-7-5 15 16,4 2-38-16,3 3 18 0,-11-9-3 15,9 6-7-15,-6-2-1 0,1 0-7 0,0-1-10 16,-3-2 5-16,0 2-16 0,-1-2 16 0,-2 1 7 15,-1-1-17-15,-3 1 17 0,3-1-9 16,-3-4-16-16,-4 4 12 0,1-4-7 0,1 0-10 16,-4 1 15-16,0 2 0 0,1-2-10 0,-7-3 20 15,1 1-15-15,1 3 11 0,-1-3-4 16,-2 0-4-16,-1 1 5 0,3-1-1 0,-4 1 6 16,-2 0-10-16,-15-7-6 0,4 5 8 15,-2-3 3-15,-5 4-13 0,1 1 2 0,0-3 3 16,2 3-7-16,-5-2 4 0,3 1 6 15,-1 1-1-15,1-2-2 0,0-1 15 0,0 0-20 16,3 0 8-16,-3 2-3 0,-1 0 0 0,1-4 10 16,-7 2 0-16,0-2-2 0,-1 4 0 15,1-3-26-15,-3 0 15 0,3 3 13 0,0-4-7 16,-4 3-11-16,4-2 3 0,-1 1 0 0,-2 0 5 16,0 0 3-16,3-1 2 0,-3-1-3 0,-1 0-2 15,-4 2 0-15,2 0 13 0,-2 0-15 16,-1 0-9-16,2 0 24 0,0 1-10 0,-3-1-67 15,6 1-11-15,-4-1 4 0,-2-2 7 0,5 3 28 16,-3-2-23-16,-14 0 18 0,-1-2 0 0,16 5 10 16,0 0 8-16,-4-1-7 15,1 3 14-15,0-3-9 0,0 3 12 0,3-1-10 16,3-1 15-16,-2 1-7 0,2-1 12 0,1 2 1 16,-5-1-14-16,4 0 11 0,-3 2-5 15,2 0 0-15,-3 1-6 0,4-1-1 0,-3-1 14 16,2 3 3-16,0-2-8 0,1 3-2 0,4-1 0 15,0 1 5-15,3-1-3 0,-3 2 18 0,4-1-10 16,-4 0 5-16,9 2 1 0,-9 1-9 16,0-2-10-16,0 1 31 0,4 3-28 0,-5-1 10 15,5 1 2-15,10-1-9 0,-18 0 7 16,10 0-5-16,8 0 38 0,-1 3-43 0,-2 0 12 16,2-1 3-16,1 2-10 0,-4-1-8 15,0 2 24-15,0-2-22 0,-17 3 4 0,4-2 7 16,9 0 7-16,5 3-1 0,-12-1-1 0,5 0-5 15,10 1 5-15,-14 0-5 0,9 2-3 16,5-3-2-16,-14 4 8 0,10-2-19 0,10 1 14 16,-3-1 55-16,-17 2-47 0,13 0-17 0,5 0 6 15,2-1 13-15,-17 3-13 0,11-2-13 0,3 0 13 16,3 0 10-16,-2 1-10 0,-2 0 15 16,-12 1-5-16,5 2-7 0,6 0-11 0,4-4 23 15,2 2-20-15,0 1 7 0,-1 0 1 0,4-1-1 16,-4-1-7-16,3 3 10 0,-2-2 0 15,0 3 23-15,3-1-33 0,-14 6 17 16,10-5-9-16,-10 4-11 0,4 0 0 0,6-3 23 16,4-2-22-16,-4 2 12 0,-6 3 0 0,6-5-3 15,4 3 8-15,-11 3 5 0,8-3 3 16,6-2-13-16,-3 2 31 0,-11 4 0 0,11-3-36 16,6-2-13-16,-5 2 5 0,-8 5 10 0,10-2-10 15,2-3 26-15,-3 2 0 0,4-1-31 0,-9 8 13 16,6-5-3-16,4-3 3 0,-1 2 15 15,-9 7-17-15,9-6 12 0,1-2-13 0,-1 1 11 16,1 0-8-16,0 0-3 0,-5 7 13 0,2-4-13 16,4-2 14-16,-2-1-4 0,-6 9-7 0,7-4 10 15,5-2-5-15,-11 7 5 16,8-3-15-16,4-5 2 0,-2 3 19 0,2-2 14 16,0 2-25-16,-1-2-8 0,0 4 11 0,-8 5-6 15,6-4 6-15,-4 5-8 0,8-6 2 16,0 0-2-16,-1 0 10 0,-7 5-5 0,5 3-10 15,-1-4 2-15,-3 0 31 0,-1 5-25 0,1-3-3 16,6-4-3-16,1-3-5 0,-11 6 26 16,7-5-10-16,3-4-8 0,-2 2 15 0,2-1-5 15,0 0-10-15,-9 9 18 0,5-6-21 16,6-5 13-16,-2 4-8 0,0-2 1 0,1 1 10 16,-1 0-19-16,0-1 34 0,2 1-28 15,-2 1 13-15,4 1-3 0,-4-4-5 0,1 4-3 16,3 0 1-16,2-1 22 0,-4 1-27 0,1 0 7 15,1-1 0-15,0 1 7 0,-1 1 1 16,2-1-21-16,-1-1 11 0,3 1 7 0,-3 0 0 16,4 1 0-16,-5 0-2 0,5-1 9 0,-1 4-22 15,0-4 8-15,-3 2 9 0,4-1 1 0,2 2-16 16,-2 0 6-16,-1-1-6 0,0 0 11 16,1-1-8-16,-1 2 5 0,3 0 5 15,-2-2 5-15,-1 3-15 0,-2-3 12 0,4 2-4 0,-1 2 5 16,-7 6-1-16,3-5 6 15,3-4-21-15,-3 4 1 0,3-5 2 0,-2 2 0 16,-6 10 2-16,2-5 16 0,6-7-16 0,-9 9-2 16,5-4 23-16,1-4-21 0,0-1 3 0,3 1-2 15,-3-2-3-15,1 3 12 0,1-2-1 16,2 0-6-16,0 4 2 0,-1-3-10 0,0 1 8 16,3 4 8-16,-2-1-3 0,2-4 5 0,1 4 3 15,1-2-20-15,-1 0-1 0,-1-1 16 16,4 3-8-16,0-4 12 0,-3 4-17 0,3-6 8 15,3 0 7-15,-2 0-18 0,-1 8 11 0,0-5-3 16,0 3-10-16,0-2 12 0,1 0 1 16,2 1 2-16,-3 1-2 0,4-2 2 15,-1 0 0-15,-2 5-8 0,2-1 3 0,1-1 0 16,-3 0 8-16,4 1 12 0,-4 1-12 0,3-1-16 16,-1-5 6-16,4-1-8 0,-6 5 12 15,6-2 19-15,-4-3-27 0,4 3-4 0,-3-3 8 16,0 2 2-16,3 0 0 0,-4 2 5 0,4-2 5 15,-1 1-13-15,1 4-7 0,0-6 23 16,-3 4-16-16,3-1 27 0,3-1-35 0,-6 6 16 16,3-1-2-16,0 1 0 0,0-1-3 15,0 2 0-15,-3-2 2 0,3-1-4 0,0 1 9 16,0 2-17-16,0-3 0 0,-3 0 28 16,3 0-18-16,3-2-3 0,-3 3 6 0,-3-1-3 15,3 1-18-15,0 2 31 0,-1-3-16 0,1-2 3 16,0 3 10-16,0 1-10 0,0 3-13 15,0-3 19-15,-3 3-1 0,3-3-3 0,0 3 3 16,0-3-5-16,0 3 0 0,0-2 11 0,0 2-19 16,0 0 10-16,0-2 4 0,0 3-12 0,0 0-9 15,3-3 13-15,-2 3 2 0,-1-1-6 16,3-1 32-16,-3 1-34 0,0 1 11 0,3-1-8 16,-3 1 12-16,0 14-7 0,3-11 0 15,-3-5-7-15,1 2 12 0,-1-1 0 16,0 1-5-16,0-2-3 0,0 2-4 0,0-1 7 15,0 0 2-15,0 1-12 0,-1 17 10 0,-2-7-2 16,3-3-16-16,0-9 12 0,-3 2 9 0,3 13-3 16,-3-6 3-16,3-9-1 0,-1 0-10 15,-2 3-4-15,0 11 22 0,3-6-8 0,-3-5 6 16,-1 9-10-16,-3 1 17 0,6-8-18 0,-2-3 1 16,-3 10-6-16,3-7 0 0,-1 9 14 15,-2 1-6-15,2-10 10 0,0 7 5 0,-3-2 3 16,4-8-10-16,-1-2-16 0,-2 12 3 0,3-7-5 15,-2-8 15-15,-1 5 5 0,6-2-2 16,-4 13-16-16,-2-8 0 0,6-3 19 16,-3-2-4-16,-1 12-14 0,1-6-1 0,0-6 0 15,3 3 13-15,0-1 1 0,0 0-9 0,-5 12 0 16,5-7 14-16,0-5-1 0,0-1-10 16,0-2-5-16,5 2 5 0,-5 0 25 0,3 0-27 15,0 1-1-15,0-1 1 0,1 11 12 0,-1-7-10 16,1-7-5-16,-1 2-11 0,0-2 16 15,2 3-17-15,1-3 19 0,0 2 1 0,1 7 12 16,0-3-25-16,1-9 0 0,-2 4 4 0,1-3 1 16,2 0 18-16,-1-2-3 0,-1-1-7 0,3 5-6 15,1-5 21-15,-2 1-18 16,2 14 0-16,0-10 0 0,-2-4 3 0,1 1-3 16,4 10-10-16,-4-8 4 0,0-2 4 0,1-1 2 15,-1 0 8-15,4 10-6 0,0-6-4 16,-4-6 12-16,1 3-2 0,2-5-21 0,-3 4-8 15,4-4 31-15,-1 4-7 0,-3-3 2 0,4-1-10 16,-4 4 8-16,4-4-11 0,-1 4 8 0,-1-1 2 16,-2-3 27-16,0 4-40 0,4-1-7 15,-4-2 8-15,0 1 18 0,4 3 0 0,-4-4-14 16,0 3 4-16,1 1 2 0,-1-5-3 0,-1 4-4 16,2 1 17-16,-1-1-8 0,0 0 9 15,1 0-1-15,-1-3-13 0,-3 3 3 16,4-4-7-16,-1 2 14 0,-1 0-4 0,2-3-3 15,-1 1 3-15,0 1 2 0,1-1 0 0,-1-3 0 16,0 3-18-16,1 0 13 0,2-2-2 16,-3 0 9-16,4-1-9 0,0 2 9 0,0 1-22 15,-1-2 2-15,4 0 11 0,-3 2 9 0,3-3-4 16,-3 0-1-16,3 1 11 0,-1-1-18 16,-1-1 5-16,1 1-2 0,2 0 17 0,2-1-28 15,-3-2 5-15,1-1 11 0,2 2 15 0,0 0-18 16,1-4-5-16,-4 3 23 0,7-2-6 0,-3-2-19 15,2 4 4-15,1-4 3 0,-3 0 10 16,3 2-15-16,-1-1 10 0,1-1-20 16,1 0 25-16,-1-1 1 0,-1 2-4 0,1-1-2 15,3-1-7-15,-3 1 7 0,1-2-8 16,2 0 6-16,-3 1 0 0,3-4-1 0,0 1 1 16,-2 3-6-16,2-4-12 0,4-1 2 0,-1 5 21 15,-2-5-1-15,2 2-4 0,-2-1 5 0,3-1-16 16,0 3 10-16,3-4 1 0,0 3 0 15,10 3 4-15,1-2 3 0,-4-1-4 0,-7-3-9 16,0 0 11-16,14 6-16 0,-11-3 11 0,-2-3 2 16,-1 0-13-16,14 3 8 0,-8 1 3 15,-6-5-1-15,12 5-4 0,-6-1-9 0,-2-4 11 16,-1 0 13-16,15 4-33 0,-4-2 12 0,-4-4 5 16,7 4 6-16,-3 0 2 0,4-2-13 15,-8 0 1-15,7 2 9 0,-6-4 1 16,-8 0-3-16,1 0-5 0,3 0 10 0,-3 0-5 15,13 3 28-15,-6-4-25 0,-5 3-3 0,12-2-8 16,-8-2 10-16,-3 0 6 0,3-1 10 16,8 3-10-16,-4-1-34 0,-8-2 13 0,5 0 13 15,10 3 13-15,-11-2-5 0,0-2-1 0,-2 1 4 16,0-3-14-16,1 5-2 0,-2-4 10 0,3 2-18 16,-2-2 18-16,2 2 6 0,14 1-16 15,-7-2 20-15,-10-4-10 0,3 5-7 0,1-3 4 16,-1 1-4-16,1-1-14 0,-1 1 16 15,4-1-5-15,-4-2 10 0,1 1 3 16,0-1-16-16,0 3 21 0,-2-3-18 0,-2 0 5 16,4 2 2-16,-1-2 4 0,-2-2 1 0,-1-1-9 15,1 6 4-15,-2-6 16 0,1 2-28 0,3 1 2 16,-1 0 8-16,-1-3-5 0,-1-1 13 16,4 4-8-16,-4-3-10 0,4-2 10 0,-4 3 5 15,20-5 10-15,-13 6-18 0,-7-2 11 0,0-3-3 16,2 0-12-16,-4 3-1 0,-1-3 23 15,2 3-17-15,2-4 9 0,-2 4-2 16,-2-3 6-16,4-1-19 0,-2 0 18 0,15-3-15 16,-11 2-3-16,-6 1 3 0,17-3 0 0,-4 2 10 15,-7-1-10-15,-2 1 5 0,10 0 16 16,-6 0-1-16,6-3 5 0,-4-2-9 0,3 2-1 16,-10 1-15-16,-2 1 7 0,-2-3 16 0,10 0-13 15,4-2 6-15,-10 2-14 0,-4 0 0 0,12-4 3 16,-8 6 3-16,10-7 12 0,-3 4-12 15,3-3-6-15,-3 4 3 0,0-5 13 0,0 2 0 16,1 2-10-16,-3-3-21 0,-1-1 33 0,-8 3-15 16,-2 3 8-16,9-5-13 0,0-1 20 15,-5 3 5-15,5-5-25 0,-7 4 8 16,8-3 2-16,-1 1 10 0,1-2-7 0,-11 3-3 16,10-3 5-16,-10 4-2 0,0 1 2 0,8-4-5 15,2-4-7-15,-2 4 12 0,2-1-20 16,0-1-3-16,0 2 16 0,-3-3 7 0,1 0 5 15,2 1-7-15,-3-1-8 0,2-2 8 0,-4 2 2 16,2-4-10-16,3 2 10 0,-6-2-10 16,2 0 5-16,-1 0 18 0,-1 0-10 0,-1-3-16 15,0-1-2-15,0 1-2 0,-1-2 9 0,-2 3-4 16,0-5 14-16,0 6-9 0,3-5 5 0,-3 2-13 16,1-1 7-16,3 3-7 0,-1-5 10 15,0 3-13-15,-2-1 3 0,-1-4 10 0,0 2 3 16,0-1 7-16,1-2-9 0,-4 2-6 15,0-3 7-15,-5-2-9 0,5 4-24 16,-4-1 6-16,1 0 22 0,-4-4 19 0,6 4-9 16,-5-3-14-16,-1 3 17 0,2 0-2 0,-2-2 8 15,4 2-4-15,-4-2-6 0,3-1-4 0,-2 2 6 16,-2-3 3-16,6-3-4 0,-6 5-7 16,1-4 13-16,3 0-5 0,-4-2-8 0,3 1-2 15,-3-4 2-15,1 5 5 0,0-5 0 0,-1 0-4 16,-2 3 1-16,0 0-9 0,-1-3 9 15,-3 3-14-15,0 0 14 0,4 1 1 0,-4-5-13 16,0 4 5-16,0-2 20 0,-2-2-20 16,-2 1-5-16,0-1 13 0,1-1-11 0,-1 2-7 15,1-2 36-15,-2 0-29 0,-1-2 11 16,1 2 0-16,-2 1-6 0,2-2-17 0,-1 0 12 16,0-1 11-16,-1-2-6 0,3-3 1 0,-4 5 5 15,1-1-19-15,-1-2 22 0,1-1 14 16,0 4-30-16,-2-5-5 0,2 0 10 0,-1 3 0 15,-2-3 13-15,1 5-18 0,1-2 5 0,-5-4-8 16,3 0 13-16,3 2-18 0,-3-3-2 0,3 5 20 16,-3-4 8-16,3 0-13 0,-3 2 7 15,3-3 1-15,-2 5-5 0,1-4-11 0,-2 3 11 16,0-4-6-16,4 2 13 0,-3 2-10 0,0-4 0 16,-1 4 5-16,1-4-5 15,1 0 18-15,-5 2-31 0,5 0 13 0,-4-3 8 16,2 1 0-16,-1 2-11 0,-2-1 3 0,2-1-7 15,0 0 9-15,2-1-4 0,-4 1-1 0,2-1 3 16,1 4 18-16,-1-2-8 0,2-2 0 16,-1 2 3-16,1 2-15 0,0-3-6 0,0 4 8 15,-1-4 15-15,4 0-15 0,-2 0 8 0,1 3-13 16,-3-2 7-16,4 0 19 0,-1-1-29 16,-1 3 8-16,0-2-7 0,2 4 4 15,-6-4-5-15,3 3 1 0,0 1 2 0,-3-2 12 0,3 2-12 16,-3-2 18-16,2 2-18 0,-1 0 12 0,1 0-12 15,-3-2 0-15,3 2 10 16,1-1-10-16,-3 1 5 0,3-1 3 0,-2 2 15 16,0-3-23-16,-2 1-8 0,2 3 15 0,-1-1 6 15,1-5-8-15,-2 3 5 0,2-4 8 16,-5 0-10-16,2 3 2 0,0-6 15 0,0 4-12 16,1-1-16-16,-3-2 3 0,2 1-13 0,3 4 21 15,-5 1-14-15,5-4 11 0,-3 4 8 0,1-4-13 16,-1-1 23-16,5-1-23 0,-5 0 5 15,4 1 13-15,-4-1-8 0,4 2-21 16,-4 0 27-16,4 5-22 0,-6-6 9 0,2 3 9 16,0-5-4-16,-3 3-3 0,3-1-3 15,-3 4 3-15,1-4 6 0,-2 2 1 0,1-1 3 16,-3-3-15-16,-3 3-7 0,4-4 9 0,-4 4 3 16,2-1 0-16,-5 1 5 0,5-1-20 0,-5 4 20 15,1-5 3-15,1 2-11 0,-1 2-5 16,-1 1 19-16,-1-2-14 0,0 4 11 0,0-3-3 15,4 4 2-15,-6 0-19 0,3 1 9 0,-2-3 8 16,4 0-15-16,-3 0 20 0,3-4-20 16,-3 0 13-16,0-3-11 0,0 0 8 0,2 0 5 15,-2 0 8-15,0-1-11 0,-8-11 6 0,7 12-16 16,-8-9 1-16,2-2-9 0,-3 3 14 16,-2 1 12-16,0-1-10 0,-6 0-8 15,-3 1 6-15,-4-1-1 0,-5 1-2 0,-4-2 0 16,-11 4-8-16,-10-1 3 0,-34-9-21 0,-11 2 11 15,-13 7-19-15,-17 1-55 0,-31 7-34 0,-21 5-64 16,-47 6-205-16,-69-13-420 0,-14 8 83 16,-26 6 91-16</inkml:trace>
  <inkml:trace contextRef="#ctx0" brushRef="#br0" timeOffset="4212.97">21241 2917 130 0,'0'-7'44'0,"-3"-1"-27"0,2 1 14 16,-3 0-8-16,4 0-10 0,-3 1 10 0,3-2-31 16,0 4 6-16,0-3 27 0,0 1-42 0,3 0-65 15,-3 0 25-15,5 1 4 0</inkml:trace>
  <inkml:trace contextRef="#ctx0" brushRef="#br0" timeOffset="7184.39">22506 3170 570 0,'0'0'167'0,"-4"-4"-6"0,4 4-20 16,0 0-6-16,-7-3-14 0,7 3-6 16,-4-5-33-16,4 5 10 0,-9-2 0 0,9 2-23 15,-7-4-7-15,0 3-6 0,7 1-5 0,-14-1 0 16,4 1-23-16,-1 0 1 0,1 1 19 16,-3-1-20-16,-1 2-2 0,-6-1 5 0,2 3-11 15,-3-2-2-15,-1 1 5 0,-6 0 0 0,1 1-10 16,-1-3 8-16,0 5-1 15,-2-2-23-15,3-1 9 0,-1 1-4 0,1 0 6 0,3-1 2 16,0 2-20-16,3-3 15 0,-3 0 5 16,4 3 0-16,0-3-2 0,2 0 5 0,-2 2-5 15,2 0-1-15,-1 0 6 0,1-1-16 16,0 3-20-16,-1-4 23 0,-2 4 3 0,5-2-11 16,-9 3-5-16,5 0 29 0,-2 0-16 0,0 1 5 15,-3-2 0-15,4 2-2 0,-3-1 2 16,1 3 2-16,-1-3-22 0,0 1 20 0,0 2-15 15,1 1 13-15,-2-3-19 0,1 1 26 0,0-1-4 16,0 2-1-16,1 1 2 16,-1-3-4-16,3 5-11 0,-3-2 18 0,4 3-4 15,-1-5-14-15,0 7 16 0,1-4 4 0,-1 1-7 0,0 4-15 16,2 0 10-16,-2 3-2 0,0-2 4 16,1 2-4-16,2 0 12 0,-1 1-20 15,1-2 12-15,1 4 1 0,3-6 10 0,1 3-13 16,-4 1 5-16,3 4 10 0,-3-4 0 0,4 2-12 15,-5 0 17-15,5 2-17 0,-1 0 12 16,4-6-7-16,-4 7 7 0,0 1 8 0,5 1-10 16,-3-3-20-16,2 1 22 0,0 2-7 0,0 0 4 15,0-2 6-15,0 2-2 0,2 2-6 16,1-2-2-16,-2 3 7 0,2-4-7 0,0 4-1 16,0-2 4-16,0 3-1 0,0 1 3 0,-3 2 5 15,0 11-6-15,6-7 4 0,-5-3-4 16,4-3-4-16,-1 1 2 0,-1-1-7 15,1 3-8-15,-1-1 13 0,-1 13 12 0,2-9-15 16,2-4 0-16,-2-2 0 0,5 2-7 0,-2-2 4 16,0 1 16-16,-1-1-13 0,1 2 1 15,3 3 1-15,3-3 1 0,-3 4-6 0,4-3 4 16,-4 0 4-16,3 2-13 0,0-2 11 0,-2 2-3 16,2-4 8-16,3 5-11 0,-5-4-7 15,5 1 18-15,-3-3-18 0,2 3 0 0,-2 1 5 16,4-4-3-16,-4 1-7 0,3 1 31 0,-2 1-21 15,3-1-3-15,-3 0 0 0,-1-1 9 16,4-1-14-16,-4 0 21 0,4 3-39 0,-4-3 26 16,4 2 5-16,-3-2 13 0,2 1-10 15,-2-1-8-15,-1-1 2 0,4 0-9 0,-3 0 7 16,3-3-3-16,-1 3 13 0,1 0-12 16,-1-1 9-16,-1-6 4 0,2 3-65 0,2 3-15 15,-2-6 0-15,0-2 15 0,-3 2 8 0,3-2 0 16,2 0 0-16,-5 0 18 0,4-2-21 15,-2 2 26-15,1-2-5 0,2-2 5 0,-1 1-16 16,-1 2 26-16,0 1-10 0,-1-4 3 0,1 3 12 16,0-3-7-16,0 3-6 0,0-3 14 0,2 0 7 15,-4-1-5-15,4 3 2 16,-2-4 8-16,0 2-5 0,1 2-7 0,1-3 12 16,-2 1-5-16,0-2-18 0,4 4 10 0,-1-3 11 15,-1-1 2-15,-1 2 10 0,2 2-12 0,0-3-3 16,1 1-8-16,-1 2 11 0,3-2 4 15,-2 0-20-15,2-1 21 0,-3 2-3 0,4-2-25 16,-1-1 43-16,-1 1-44 0,1-1 26 0,1 4 3 16,2 0 5-16,2 1 7 0,-2-5-12 15,-1 1 5-15,1-2 0 0,-1 1 5 0,1 0-21 16,2-2 36-16,-2 1-33 0,1-3-2 0,-3 4 7 16,3-3-5-16,0 1-5 0,1-4 5 15,-1 4 0-15,0-1 2 0,0-1 3 16,0-1-5-16,0-1 6 0,0 4 6 0,4-3-17 15,-4 1 21-15,3-1-14 0,-2 0 3 0,1-2 11 16,-1 1-14-16,-1 2 6 0,3-4-11 16,-2 1 11-16,-5 0 0 0,5-3 20 0,-5 1-31 15,4 2 3-15,3-3 5 0,-3 1 8 0,1 0-10 16,2 1-3-16,1-1 13 0,0 0-1 16,2 1-1-16,-2-1 12 0,0-1-23 0,2 0-13 15,-2-3 18-15,0 4-3 0,3-1 14 0,-1 0-16 16,-2-4 0-16,-1 4-13 0,-3-1 10 15,1-2 16-15,1 1-10 0,-1 3 5 0,0-5-1 16,-2 3 16-16,1 0-30 0,-3-4 17 16,6 5-13-16,-6-4 1 0,3 3 7 0,-3-4-3 15,6 0-4-15,-3 3 9 0,4-2-12 0,-1 2 23 16,-3-3 16-16,4 4-9 0,-3-4-7 16,2 3-26-16,3-3 3 0,-5 0 10 0,2-1 16 15,-2 3-11-15,1-1-10 0,-1-3 3 0,2 1-6 16,-6 1 6-16,4-2 7 0,1 3-23 15,-4-2 26-15,4-2 2 0,-1 1 21 0,0 0-28 16,1 0-3-16,5-3 5 0,-3 1 21 0,7 1-16 16,-5-1-10-16,1-3 0 0,4 5 26 15,-1-3-28-15,1 1 15 0,-1-3-18 0,0 4 10 16,-4-3 5-16,2 1-10 0,-1 1 6 16,0-3 1-16,-1 2-9 0,-2 2-8 0,3-3 25 15,0 1-17-15,-4 2-3 0,1-5 2 16,0 6 11-16,-1-7-13 0,1 6 8 0,-1-2 10 15,0-1-3-15,1 1-10 0,3-3-5 0,-4 5 16 16,1-6 2-16,3 4-6 0,-3-2 6 0,-1 2-23 16,4-3 15-16,-3 5-4 0,-1-6-6 15,1 4 7-15,-1-2 3 0,-3 2 3 0,0-1-5 16,0 1-6-16,1 1 1 0,-5-3-8 16,4 4 18-16,-3-1-8 0,0 0-3 0,2-3 6 15,2 4-3-15,-5-3 0 0,4 2 8 16,-3 1-10-16,3-1 15 0,-3-3-31 0,3 2 38 15,0 2-27-15,0-3 4 0,1 1-4 0,2-1 12 16,0 1-18-16,-3 0 19 0,3-2-6 16,-2 1-8-16,2-2 6 0,1 2 15 0,-3-1-16 15,5-3 6-15,-3 3-3 0,4-2-2 0,-3 1 4 16,6-2 1-16,-6 1-3 0,6 0 18 16,-3-3-10-16,-1 2-11 0,1 1-9 0,-2-3 7 15,2 2 2-15,-1 1 6 0,-2-3 0 0,3 2-19 16,-4 0 6-16,1-1 0 0,1 1 0 0,-4 0-3 15,0-1 11-15,-1 4-11 16,3-6 13-16,-2 2-5 0,2-3 8 0,3-1 7 0,-2-1-15 16,-4 2 11-16,4-3 1 0,0-1-9 15,-2 0 2-15,2-2-7 0,-3 1-1 16,2-5 6-16,-1 2-6 0,0-2-2 0,-5 3-5 16,3 1 10-16,-1-5 12 0,-2 5-9 0,-3 0 0 15,2-4 7-15,1 4-2 0,-4-4-26 0,0-3 28 16,4 0-5-16,-4 0 5 0,4-2 13 15,-4 0-28-15,0-4 5 0,1 3 0 0,-1-3 0 16,-3 1 5-16,3 1-5 0,-3-2 10 0,6 3-10 16,-6-3 0-16,4 3 11 0,2-1 2 15,-6-3-26-15,4 3 20 0,-1 0-12 0,0 0 3 16,0-1-9-16,-3 1 22 0,0 0-22 16,4 1 6-16,-1 1 8 0,-4-4 5 0,4 3-19 15,1-4 16-15,-4 1-2 0,3 3-3 16,1-4 10-16,0 1 11 0,-3 1-8 0,3-2-6 15,-1 0-4-15,0-1-8 0,4-9 5 0,-1 8 15 16,-2 2-10-16,-4 0-18 0,3 5 82 16,-3-6-12-16,3 2 2 0,-6 2-11 0,3 4 9 15,-1-3 1-15,1 3-9 0,-3 0-10 0,3 0 1 16,-1 4-6-16,-2-4 4 0,2 0-5 0,-2 1-10 16,0 1 24-16,-1-2-32 0,2 0 3 15,-3-2 13-15,1 1-34 0,0 1 26 0,1 0-8 16,-1 0-4-16,-3 0 12 0,3 0 0 15,-3-1-16-15,0-4 4 0,0 4 19 16,4 0-32-16,-8-5 4 0,4 3 1 0,0-2 5 16,-3 2-11-16,3-3 3 0,-3 5 20 0,3 0-17 15,-4-4 0-15,-2 4 9 0,4 1-12 0,-6-2 11 16,3 2 4-16,-4-5-20 0,2 1-3 16,-3-2 3-16,-1 2 0 0,1-2 0 0,-4 2-3 15,1-1 6-15,-5-9-1 0,1 6 3 0,3 5 5 16,-2-1 0-16,1 2 0 0,-1 0 3 15,-1 2-13-15,3-5-5 0,-3 4 22 16,3-1-19-16,-3 1 2 0,1 1-3 0,1 0 8 0,-1 1 8 16,1 1-11-16,-1-2 3 0,2 0 3 15,-3 3-6-15,0 1 8 0,5 3-10 16,-7-3 3-16,2 0-6 0,0-1 0 0,0 3-20 16,-2-2 13-16,-3 1 12 0,5 2-10 0,-4-1 18 15,0 1-12-15,1-2-9 0,-1 2 16 0,-2 2-5 16,3-2-5-16,-1 2 2 0,0 1 11 15,4 1-6-15,-3 2-7 0,-1-2 2 0,4 3-2 16,-4-3-18-16,0 3 8 0,2 2 4 0,-5-3 1 16,3 2-16-16,1 2 13 15,-1 1-15-15,-3-2 10 0,4 1 8 0,-4 3-3 0,3-2 2 16,-6 1-7-16,6-1 10 0,-6 0 1 16,0 2 1-16,-1-4 6 0,1 1 8 0,-4 0-11 15,0-1 8-15,0 1-10 0,-2 0 2 16,5 0 11-16,-3-1-11 0,-3 1 11 0,0 1-3 15,3-2-3-15,1 4 8 0,-4-2-18 0,1 1 3 16,-4-2-3-16,0 2 11 0,3-1-1 16,0-1-2-16,-3 0 13 0,2 1-6 0,-2 1-17 15,-1-2 2-15,3 0 16 0,-2-1-6 0,0 1 6 16,-2 1 2-16,-1-1-5 0,-11-2-8 0,9 2-5 16,5-1 11-16,-1 1 10 0,-3 0-6 15,3 0 3-15,-5 0-10 0,5 3 15 16,-3 1-10-16,0-4 21 0,-4 3-21 0,4 1 2 15,-3 0-9-15,-4 2 9 0,1 1 9 16,-2 1-9-16,-16 1-10 0,-3 2-4 0,-1 4-1 16,-6-2-18-16,4 3-5 0,-2 1-23 0,-12 8-12 15,3-2-14-15,17 2-43 0,0 0-94 0,-3-13-139 16,-8 21-494-16,2 0 107 0,16-4 55 16</inkml:trace>
  <inkml:trace contextRef="#ctx0" brushRef="#br0" timeOffset="8512.54">24502 5525 291 0,'0'0'82'16,"0"0"33"-16,0 0-38 0,0 0-10 0,0 0-16 15,0 0 28-15,0 0-43 0,0 0-18 0,0 0 23 16,0 0-18-16,-9 17 18 0,7-12-15 16,-1 5-1-16,0-4 14 0,0 6 4 0,-1-3-5 15,1-1-9-15,0 1 4 0,2 0-7 0,-3-1 25 16,4 0-23-16,0 0 92 16,-3-4 0-16,3 3 42 0,3-2-106 0,2-1 113 15,4 1 13-15,5-4-26 0,10-2-31 0,13-5 6 16,22-4-24-16,2 1-4 0,18-9 2 0,6-2-26 15,-3 0-15-15,4-3-46 0,0-2-36 16,3-2-69-16,-5 1-118 0,2 1-619 0,-4-3 97 16,-10 2 23-16</inkml:trace>
  <inkml:trace contextRef="#ctx0" brushRef="#br0" timeOffset="9090.08">24519 6741 227 0,'0'0'108'0,"0"0"-13"0,0 0-8 0,3 12-8 16,-3-12-13-16,3 14 6 0,-3-6 13 15,1-1-47-15,-1 2 23 0,0-2-9 0,0-1-6 16,3 5 41-16,-3-7-46 0,4 5 2 0,-4-3 37 16,5 1-4-16,-3-4 22 0,1 3 76 15,3-5-11-15,4 1-9 0,5-5-3 0,6-4-23 16,13-2 5-16,16-14-28 0,8 3 10 0,10-12-33 16,5-6-13-16,8 1-53 0,-1-6-124 15,5-4-145-15,1 1-559 0,-1-4 124 16,18-14 61-16</inkml:trace>
  <inkml:trace contextRef="#ctx0" brushRef="#br0" timeOffset="10339.6">29414 5132 97 0,'0'0'41'0,"0"0"-11"15,0 0 1-15,0 0-8 0,0 0-2 0,0 0 32 16,21-7 9-16,-21 7-26 0,0 0 48 0,0 0-43 16,0 0 0-16,0 0 13 0,0 0 5 15,0 0 23-15,0 0-26 0,0 0-10 0,7 7 5 16,-7-7 3-16,3 4 18 0,-3-4 25 0,0 6-20 16,0-6-11-16,3 8-4 0,-3-5 35 15,0 3-2-15,0 1-36 0,0-2 4 0,0 2-11 16,-3 0 1-16,3 1 27 0,0 2-9 0,-3 0-24 15,3 2 9-15,-1-1 0 16,0 0-25-16,-1 1 25 0,2-3 8 0,0 1-15 0,0-2 2 16,0 2-15-16,2-3 33 0,-1-1-54 15,0-4 21-15,5 3 13 0,-6-5 61 16,31-6-18-16,-4-1-23 0,25-10 8 0,9-1-3 16,18-7 3-16,10-2-8 0,0-5-33 0,3 1-39 15,-3-1-94-15,0 2-128 0,0-2-648 0,-3-2 120 16,-8 1 57-16</inkml:trace>
  <inkml:trace contextRef="#ctx0" brushRef="#br0" timeOffset="11029.74">29367 6817 509 0,'0'0'161'0,"0"0"-28"0,0 0-30 0,0 0 22 0,0 0-35 0,0 0 4 0,0 0 6 0,0 0-10 16,-4 11-6-16,4-11 1 15,0 8-11-15,0-1 0 0,4 1 0 0,-4 0-22 16,3 0 9-16,-3 3-5 0,3-3 8 0,-1 6-12 16,0-4 6-16,1 3-4 0,0-2-10 15,0 1-1-15,1 1 16 0,-1-3 0 0,2 3-23 16,-2-3 23-16,4 1-3 0,-1-3-84 0,0 0 84 15,5-1 21-15,0-1 5 0,2-4-5 16,11-2-19-16,6-6-1 0,24-5-9 0,6-6 1 16,25-9 2-16,4-6-10 0,0 0-23 0,3-3-56 15,8-5-118-15,-15-3-249 0,45-9-424 0,-3-10 120 16,-4 1 20-16</inkml:trace>
  <inkml:trace contextRef="#ctx0" brushRef="#br0" timeOffset="34777.6">19460 2727 289 0,'0'0'174'0,"-3"6"-8"15,3-6 1-15,0 0-19 0,-1 6-10 0,1-6-2 16,0 0 5-16,0 6 5 0,0-6-75 0,0 0-9 16,0 0 4-16,0 0 90 0,0 0-5 0,0 0-10 15,0 0 28-15,0 0-13 0,0 0-7 16,0 0-32-16,14-19-6 0,-3 6-9 0,-1-8-5 16,3-4-23-16,11-15 6 0,0-1-24 0,-3-3 8 15,5-2-23-15,-2-4 0 16,1 4 8-16,-4 0-11 0,2 3-17 0,-2 1 12 0,-1 6-8 15,-3 5 16-15,-3 6-20 0,-4 6 2 16,-3-1 0-16,3 5 5 0,-3 3-15 0,0-1 2 16,-1 3 1-16,-2 2-9 0,0-1-9 15,-1 5-6-15,1 0-2 0,-4 4 17 0,9 1-19 16,-9-1 17-16,7 11-5 0,-3 0-3 0,0 3 3 16,2 3-7-16,-2 4-6 0,2 4 10 15,1 4 3-15,1 2-5 0,1 2 13 0,-2-1-11 16,0 1 1-16,0 2-11 0,3-3 28 0,0 0-35 15,1-1-1-15,-1 1-12 0,-3-4-11 16,3 0-14-16,-3-4-22 0,0 1-40 16,0-3-26-16,2-1-46 0,-4-4-161 0,-2-1-454 15,0-2 57-15,0-3 64 0</inkml:trace>
  <inkml:trace contextRef="#ctx0" brushRef="#br0" timeOffset="34982.54">19665 2546 642 0,'-4'-7'266'0,"4"7"-10"0,0-4-15 0,0 4-29 0,4-7-35 0,-4 7-8 16,10-3-13-16,-3-1-23 0,3 3-8 0,4-2-14 15,3-1-22-15,6 1-15 0,2-3-12 16,6 2-67-16,-1 0-59 0,8 0-103 0,3 1-255 15,-7 2-354-15,1-4 119 0</inkml:trace>
  <inkml:trace contextRef="#ctx0" brushRef="#br0" timeOffset="35438.55">20386 2046 691 0,'0'0'230'0,"0"0"-23"0,0 0-27 16,0 0-1-16,0 0-33 0,0 0-11 15,0 0-4-15,-3 18-21 0,0-6-10 0,2 1 5 16,-2 4-18-16,0 0-18 0,-2 5 15 0,-1 0-4 16,2 3-6-16,-2 2-15 0,-1-2-3 15,3 1-5-15,-3 4 0 0,1-4-12 0,-1 0-11 16,1-1 13-16,1-1 15 0,-1-2-12 0,2 0-8 15,1-4-13-15,-3 0 7 16,5-3-2-16,-2 0-7 0,0-3-3 0,3 0 18 16,-3-1-23-16,3 1 25 0,-2-6 8 0,-1 1-10 15,3 0-5-15,0 0-62 0,0-3-31 16,-3 2 39-16,3-1-2 0,0-5-1 0,0 10 18 16,0-7 19-16,0-3-11 0,0 7 2 0,0-7-2 15,-3 6-7-15,3-6-9 0,0 5 52 16,0-5-8-16,0 0 0 0,-1 7 6 0,1-7-14 15,0 0-5-15,0 0-20 0,1 6 28 0,-1-6-17 16,0 0 24-16,0 0-48 0,0 0 41 0,0 0 8 16,0 4-16-16,0-4 11 0,0 0 5 15,14 0-26-15,-4-2 3 0,3 0 4 0,1 0-35 16,6-1-15-16,1 2-16 0,0 1-53 16,0 0-29-16,2 0-79 0,-2-2-256 15,3 1-333-15,-4 1 72 0,1-2 79 0</inkml:trace>
  <inkml:trace contextRef="#ctx0" brushRef="#br0" timeOffset="36042.12">20868 2151 865 0,'0'0'266'0,"0"-6"-23"0,0 6-13 0,0-7-43 0,0 7-10 16,0 0-8-16,0 0-26 0,0-5-10 0,0 5-12 16,0 0-29-16,0 0-13 0,0 0 3 15,0 0-26-15,0 0 8 0,4 17 0 0,-4-9-15 16,0 1-8-16,0 4 8 0,-3 2-11 15,2 3 8-15,-3 2-23 0,1 1 10 16,-1 4-5-16,-2 2-10 0,2 0 5 0,-2-2-7 0,2 5 4 16,-3-4 8-16,1 1-22 0,2-2 6 15,-2-2 1-15,5 1-5 0,-2-4 2 0,0-2-2 16,-1 0 5-16,4-4 15 0,4 1-16 16,-4-2-1-16,3-1-6 0,0 0 13 0,1-1 10 15,2-1-23-15,1 0 21 0,7-3 9 0,0-1-9 16,3-2 2-16,3-2-2 0,4-2-8 15,4-4 7-15,2-2-2 0,4-3-10 0,11-6 3 16,2-3-6-16,-1-7 5 0,-3 0-7 0,-2-4 5 16,1-5-1-16,-5 0-1 0,-2-4 12 0,-1 1-21 15,-4-3 6-15,-2 2 10 0,-4 0 2 16,-3 1 1-16,-5 5-24 0,-1 4 6 0,-5 3 2 16,-4 2 23-16,-3 4 10 0,1 1-15 15,-1 1-7-15,-3 4-14 0,0-1 1 0,0 1 10 16,-3 2-3-16,2-1 0 0,-2 4-17 15,0 0 14-15,-3 2-20 0,2 1 1 0,-2 1-6 16,1 2-8-16,5 2 6 0,-13 1-19 0,3 3-20 16,3-1-48-16,0 2-26 0,0 2-126 0,0 1-624 15,1 2 64-15,-2-2 67 0,5-1 124 16</inkml:trace>
  <inkml:trace contextRef="#ctx0" brushRef="#br0" timeOffset="61831.14">1543 10368 368 0,'0'0'172'0,"0"0"2"16,0 0-36-16,-6-3 23 0,6 3-46 16,0 0 29-16,0 0-1 0,-1-7-5 0,1 7-30 15,0 0-72-15,0 0 17 0,0 0-7 16,-3-5 3-16,3 5 12 0,0 0-25 0,0 0 79 15,0 0-4-15,7-10-24 0,-1 5-8 16,1-2-15-16,7 0 0 0,0-4 0 0,6-1-5 16,8-6-3-16,0 3-18 0,15-3 16 0,3-6-20 15,4 5-1-15,2-2-5 0,2 0 15 16,1-1-19-16,0-2-1 0,2 5 12 0,-1-5-17 16,-1 6-13-16,-1-2 1 0,0 0 6 0,-6 3-1 15,-10 6 4-15,-4-1-13 0,-6 6 9 0,-1 0 7 16,-3-1-18-16,-4 5-5 0,-2-4-1 15,-1 6-6-15,-4-1-11 0,0 0 17 16,-2 1-17-16,-4-2-7 0,-7 2 9 0,10 3 16 0,-10-3-13 16,7 3 11-16,-7-3-9 15,0 5-4-15,0-5 7 0,-7 8 0 0,7-8 11 16,-6 6-9-16,6-6-14 0,-4 4-62 0,4-4-52 16,-7 2-22-16,4 2-26 0,0-3-107 0,3-1-464 15,-5 1 98-15</inkml:trace>
  <inkml:trace contextRef="#ctx0" brushRef="#br0" timeOffset="62185.96">2312 9826 422 0,'0'0'176'0,"-3"-1"-12"0,3 1-25 0,0 0-6 16,0 0-11-16,0 0-22 0,0 0-2 0,0 0-11 15,7-7-8-15,-7 7 0 0,11 0-25 16,-2 0-8-16,-9 0-15 0,21 0 17 0,-10 1-9 16,2 2-11-16,4 1 18 0,-4-4-20 15,8 5-8-15,-4-1-3 0,3 2 13 0,1-3 11 16,-4 4-32-16,7 0 14 0,-6 0-6 0,1 2 11 15,-1-2-16-15,-1 2-20 0,0 0 17 16,-7 0-17-16,4 1 18 0,-4-2-8 0,-3 7 5 16,0-3-3-16,-4 3 14 0,-3-2-11 0,-2-1 8 15,-2 4 10-15,-4 3 7 0,-2 4 65 16,-2-6-15-16,-3 8-9 0,-1 0-2 0,1-2-46 16,-3 1-58-16,5 1-96 0,-8-2-202 0,12-3-437 15,5-2 125-15</inkml:trace>
  <inkml:trace contextRef="#ctx0" brushRef="#br0" timeOffset="68901.67">16140 13533 138 0,'7'-2'36'0,"0"-1"10"0,-7 3 15 0,10-3-61 0,-10 3 36 0,7-3 71 0,-7 3 29 15,7-4 18-15,-7 4-26 0,0 0 12 0,10-2-70 16,-10 2-9-16,0 0 34 0,0 0-36 16,4-1 63-16,-4 1-24 0,0 0-6 15,0 0-8-15,0 0 11 0,0 0 10 0,0 0-21 0,0 0 67 16,0 0-10-16,0 0 5 15,0 0-43-15,0 0 1 0,0 0-17 0,0 0 11 16,-31 0-11-16,10 1-23 0,-3 6-3 0,-10 1 1 16,-3 0-11-16,-19 3-8 0,-5-2 6 15,-1 5-93-15,-5-3-7 0,2 3 18 0,-4-3-3 16,0 2 16-16,-2-2-6 0,0-1 21 0,-12 5-5 16,15-7-3-16,3 6 3 0,3-3-1 0,1-3-6 15,3 1 9-15,0-1 21 0,14 2-26 16,8-5 8-16,-1 1-8 0,0-2 8 0,9 3 10 15,-2-4-5-15,2 4 13 0,4-3-11 16,0 0-4-16,1 1 15 0,2-2-16 16,4 1-2-16,-1 1 7 0,-2-4 16 0,3 4-36 15,0-3 3-15,3 0 13 0,0 2 2 0,-5-2 2 16,7 2 8-16,-4-1-7 0,2-1-21 0,0-2 13 16,1 1 7-16,-1 4 9 0,4-4-1 15,-4 0-15-15,7-1-5 0,-3 0 15 0,4 2-13 16,-2 1-2-16,8-3-3 0,-13 1-23 0,13-1-23 15,-10 1-7-15,10-1-1 0,-8 1 3 16,8-1-2-16,0 0-29 0,0 0 3 0,0 0-41 16,0 0-57-16,0 0-22 0,0 0-525 0,24-8 74 15</inkml:trace>
  <inkml:trace contextRef="#ctx0" brushRef="#br0" timeOffset="69414.74">14777 13526 534 0,'-28'8'144'0,"14"-1"-3"16,0 3-3-16,-6 1-59 0,3 3 29 15,-10 1-6-15,3 2-17 0,-1-2-11 0,-2 2-3 16,1-1-7-16,1 0 0 0,-2-1-5 0,0-1-15 16,2 1 4-16,1-3-19 0,4 0 14 15,-1-1 1-15,1 0-6 0,0-1-28 0,5-1 26 16,-1-3 8-16,5 0-24 0,1 0 21 0,0 0 0 16,-1-3-3-16,8 3 26 0,-4-4-20 15,1 0-18-15,2 2-1 0,4-4 88 0,-10 4-31 16,10-4 12-16,0 0-17 0,0 0-10 15,0 0-8-15,0 0-8 0,0 0 5 0,0 0-20 16,24 0 30-16,-24 0-22 0,17-3-11 0,-7 3-2 16,0 0-8-16,4 1-10 0,-4 1 12 0,5 0-12 15,1 3 3-15,1-1-16 0,0 2 12 16,1 2-1-16,2 0-6 0,0 5 2 16,1-2-1-16,0-1-4 0,-1 5 8 0,-3-2-15 15,3-1 15-15,-2-2 6 0,2 5-11 0,-3-5 13 16,1 5-31-16,-2-7 23 15,-2 7-10-15,0-5-2 0,0 0 9 0,-1-2-14 0,1 5-4 16,-4-4-24-16,0 0-9 0,1-1-12 0,-1 0-41 16,-3 0-42-16,3-4-53 15,-3 0-92-15,0 2-499 0,3-1 94 0,0-5 39 16</inkml:trace>
  <inkml:trace contextRef="#ctx0" brushRef="#br0" timeOffset="69558.13">14992 13996 593 0,'0'0'197'0,"0"0"-71"0,0 0-14 0,0 0-137 16,-11 10-646-16</inkml:trace>
  <inkml:trace contextRef="#ctx0" brushRef="#br0" timeOffset="70469.38">16530 15376 473 0,'0'0'74'0,"0"0"3"0,4-5 64 0,-4 5-23 16,0 0 12-16,6-6 67 0,-6 6-28 0,3-3-5 16,-3 3-10-16,0 0-14 0,0 0-9 15,1-4-8-15,-1 4-29 0,0 0 6 0,0 0-20 16,0 0-19-16,-14-2 3 0,14 2-2 0,-20 2-14 16,9 3 1-16,-9-2-6 0,-8 5 3 15,-6 1-15-15,-21-1 13 0,-3 9-26 0,-7 1 15 16,-16-3-8-16,-5 6 1 0,-3-2-6 15,-6-1 9-15,-1 3-14 0,0-3 8 0,-10 2 0 16,3-2-8-16,-3 4-4 0,4-4-4 0,0 2 11 16,6 0-15-16,0 0 12 0,7-5-10 15,3 5 6-15,1-5-1 0,20 0-5 0,3-1 5 16,1-3 8-16,3 2-15 0,6-2-1 16,12-3 8-16,9-1-28 0,6-1 24 0,-2-1 4 15,10-1-15-15,-3-1-16 0,7-2 24 0,1 4-1 16,-1-3 3-16,3 0 1 0,0-2 6 15,3 3-4-15,0-1-3 0,7-2-7 0,-14 2 4 16,8-1 1-16,6-1-13 0,-7 1 15 0,7-1 0 16,-7 0-3-16,7 0 9 0,0 0-11 15,0 0 12-15,0 0 4 0,0 0-6 0,0 0-7 16,0 0 2-16,-7-5-10 0,7 5 10 16,0 0 0-16,0 0-3 0,0 0-17 0,0 0 2 15,0 0 5-15,10-8-20 0,-10 8-28 16,0 0-23-16,10-3-47 0,-3 1-122 0,-7 2-159 15,11-1-376-15,2-1 107 0,-2-3 16 0</inkml:trace>
  <inkml:trace contextRef="#ctx0" brushRef="#br0" timeOffset="70959.3">14608 15511 545 0,'0'0'192'0,"0"0"-41"0,-19 9-3 16,8-3-10-16,-2 1-12 0,-2 1-26 0,-4 9 5 16,1-4-18-16,-6 6 5 0,0-1-15 15,0 0-11-15,0 1-2 0,-3-1-10 0,7-1 7 16,-1-2-10-16,3-4-2 0,2-1-10 0,2 3-19 15,1-5 24-15,3 0-9 0,-1-2-4 16,4-1 0-16,0 1-13 0,1-2 15 16,1 1-23-16,2-2 0 0,3-3 24 0,0 0-34 15,0 0 15-15,0 5-2 0,0-5-3 16,0 0 5-16,0 0 16 0,0 0-21 0,18-8 8 16,-18 8-5-16,10-5-18 0,-10 5 13 0,11 0 5 15,-11 0-19-15,16 0 4 0,-9 0-1 16,1 7 3-16,4-4 36 0,-5 2-44 0,4 1 1 15,-1 2 12-15,3 2-8 0,1 0-7 0,-4-1 8 16,5 3 4-16,-2 1-4 0,4 1 17 16,-3-1-28-16,-1 2 8 0,4 0 15 15,-3-1-2-15,0 1 2 0,2-1-5 0,-4 0-10 16,4-1-18-16,-2 2 5 0,-1-2-15 0,1-1-36 16,0 1-16-16,3-1-81 0,-3 2-11 15,0-4-2-15,2-2-64 0,-1 0-428 0,1 1 26 16</inkml:trace>
  <inkml:trace contextRef="#ctx0" brushRef="#br0" timeOffset="71085.75">14875 16080 683 0,'4'-6'241'0,"-1"3"-24"16,-3 3-12-16,3-6-26 0,-3 6-28 0,4-5 0 16,-4 5-33-16,0-5-70 15,0 5-32-15,7-4-52 0,-7 4-79 0,4 0-435 16,-4 0-119-16</inkml:trace>
  <inkml:trace contextRef="#ctx0" brushRef="#br0" timeOffset="71776.06">17542 13308 1052 0,'-7'-3'266'0,"0"-2"-18"15,0-2-25-15,-3 5-24 0,-4 1-30 0,1 1-2 0,-4 1-32 0,-4 4-4 0,-2 0 5 0,-2 6-31 16,-5 3-13-16,2 1 2 0,-12 10-25 0,5 0 3 16,0 6-10-16,4-2-4 0,2 3-1 0,11-6-3 15,1-1-16-15,3 0 3 0,5-1-39 0,4 1-4 16,2-7-8-16,6 4-3 15,2-2-3-15,4 2-1 0,5-4-35 0,6 0 11 0,5-3-89 16,5 0-16-16,4-6-33 0,1-2-75 16,2-5-37-16,8 0-449 0,-4-2 23 15,-1-2 85-15</inkml:trace>
  <inkml:trace contextRef="#ctx0" brushRef="#br0" timeOffset="72105.86">17962 13543 703 0,'-3'-3'305'0,"3"-4"2"15,0 7-35-15,0-5-14 0,0 5-40 16,-7-6-21-16,1 5-28 0,-2-2-11 0,8 3-14 16,-17 3-24-16,7-1-7 0,-7 1-11 15,0 4-5-15,0 1-10 0,-1 2-15 0,-2 1-8 16,0 2-3-16,-1 1-17 0,4-2 5 16,0 3-1-16,3-1 14 0,3-3-21 0,-2-1-21 15,7 3-15-15,-1-5-5 0,3 1 3 0,1-1 4 16,6-4 11-16,1 2-15 0,3-2-1 15,3-1 9-15,4-3-4 0,-1-1 11 0,4-3-20 16,-3 0 12-16,4-2-10 0,1-2 15 0,-4 1 1 16,1-3 4-16,1-1-17 0,-6-1 12 15,-1 2 0-15,0-2-20 0,-3-1 13 0,0 3-3 16,-7 1-2-16,0-2-29 0,-1 1 3 0,-5 1-23 16,-4 5-10-16,2-3-13 0,-5 0-8 15,0 5-28-15,-1 0-41 0,0-1-23 0,0 3-20 16,1 3-137-16,-1 1-480 0,4-2 66 15,3 3 49-15</inkml:trace>
  <inkml:trace contextRef="#ctx0" brushRef="#br0" timeOffset="72436.63">18079 13487 703 0,'6'-3'218'15,"-6"3"-21"-15,0 0-20 0,14 7-19 0,-10-7 11 0,-1 7-43 16,3 0-1-16,-2 0-22 0,-1 3-6 16,1 1-15-16,0-1 10 0,-1 5-18 15,1-2 0-15,-1-1-12 0,0-2 12 0,-3 5-20 16,3-7-21-16,-3 6 13 0,0-3-5 16,3-1 0-16,-2-3 18 0,-2 1 13 0,2-2-95 15,-2 0 97-15,1-6 13 0,-3 5-5 0,3-5-21 16,0 0 1-16,0 0-16 0,0 0 0 15,7-17 5-15,-4 9-31 0,5-3 29 0,-2-3-13 16,1-1-8-16,3 2 5 0,1-2-25 0,-1 1 23 16,0 2 12-16,1-2-20 0,-1 3-5 15,4-2-15-15,-4 3-21 0,3 2-33 16,1 3-26-16,0-1-61 0,-3 2-39 0,1 4-18 16,-1 0-81-16,0 5-231 0,-2 2-256 0,4 0 44 15,-2 2 102-15</inkml:trace>
  <inkml:trace contextRef="#ctx0" brushRef="#br0" timeOffset="72797.75">18479 13653 834 0,'0'0'210'0,"0"0"-16"0,-7-20 80 16,7 13-33-16,0 7-18 0,0-8-21 0,0 8-15 16,3-6-24-16,-3 6-9 0,0-6-16 0,0 6-7 15,4-5-16-15,-4 5-5 0,0-8-33 0,0 8 7 16,3-3-20-16,0-3-5 15,0 5-10-15,1-4-6 0,0 0-9 0,2-2-9 16,-2 3 6-16,2-2-11 0,-2-2-4 0,2 1 4 16,-1-1-2-16,-2 1 3 0,1-1 7 15,-1 4-8-15,0-2-12 0,0-1 5 0,-3 3 2 16,3-2-17-16,-3 6 7 0,-3-8 10 0,0 5-12 16,3 3-14-16,-10-5 19 0,3 5-8 15,7 0 5-15,-21 3 8 0,7 2 0 0,1 2-18 16,-1 0 2-16,1 4-12 0,0-3 17 0,2 7 1 15,1-3-13-15,3 3-8 0,-1 0 7 16,2 1 1-16,3 0-13 0,3-5-5 0,3 6 18 16,3-4-8-16,8-1 10 0,0 2-10 15,10-3-23-15,7 2-7 0,3-4-24 0,3-2-59 16,2-3-53-16,1 3-82 0,-6-6-115 16,7-1-436-16,1-1 105 0,-1-4 67 0</inkml:trace>
  <inkml:trace contextRef="#ctx0" brushRef="#br0" timeOffset="72970.05">19247 13450 821 0,'0'0'292'15,"1"-7"-23"-15,-1 7-8 0,0-3-38 16,0 3-39-16,0 0 3 0,0 0-29 0,0 0-17 0,3 16-10 16,-3-6-19-16,0 7-2 15,0 3-12-15,0 5-22 0,3 5-14 0,0 5-31 16,-2 22-57-16,-1 2-84 0,-4 8-294 0,1-2-436 15,-1 17 116-15,-8 0 68 0</inkml:trace>
  <inkml:trace contextRef="#ctx0" brushRef="#br0" timeOffset="73532.42">17881 15274 819 0,'-8'-9'258'0,"1"2"13"0,-3 0-2 0,-1 2-56 16,-2 0-9-16,0 5-14 16,-5-3-24-16,-5 5-22 0,-2-1 9 0,-1 7-27 15,-5 1-6-15,0 6-13 0,-10 7-20 0,3 4-2 16,7 4-6-16,-3 2-12 0,7 8-3 0,3 0-13 15,7 3-13-15,0-1-2 0,10-7-18 16,4-2-10-16,3-1-6 0,6-1-12 0,1-2-10 16,7 0-14-16,9 5-24 0,2-7-27 0,-1-9-35 15,3-3-80-15,4 2-10 0,-3-9-71 16,6 1-293-16,-4-3-171 0,1-4 111 0</inkml:trace>
  <inkml:trace contextRef="#ctx0" brushRef="#br0" timeOffset="73883.61">18147 15621 775 0,'0'-8'210'16,"3"0"72"-16,-3 1-34 0,0 0 10 0,-3 3-27 15,2-1-21-15,-2-1-18 0,0 3-11 0,3 3-22 16,-13-7-16-16,8 7-17 0,5 0-19 16,-20 4-2-16,3 0-20 0,1 4 7 0,1 1-10 15,-4 4-18-15,4-1 2 0,-5 5-17 0,6 1 7 16,1-3-15-16,2 2-38 0,4-2 4 15,1-5 19-15,3 5-13 0,2-7-3 0,1 2 5 16,4-2 1-16,2-1 2 0,1 0-5 0,4-4 4 16,2-3-1-16,0 0-1 0,2-1-10 15,1-6 8-15,-2 0-8 0,3-3-12 0,0 0 14 16,-6-1 1-16,6-3 5 0,-7 3 7 16,1-3-22-16,-4-1-16 0,-1 5-8 15,0 0-5-15,-5-3 8 0,2 4-43 0,-3 1-14 16,-3 0-1-16,-1 1-35 0,1 4 19 0,0-4-31 15,3 7-41-15,-10-1-61 0,2-1-52 16,8 2-278-16,-13 3-201 0,9 2 111 0,-2-2 23 16</inkml:trace>
  <inkml:trace contextRef="#ctx0" brushRef="#br0" timeOffset="74201.13">18335 15558 611 0,'7'-3'223'0,"-3"-1"-41"0,2 2-13 0,-6 2-21 16,7-3-7-16,-7 3-18 0,10-1-3 16,-10 1-7-16,0 0-21 0,17 6-21 0,-13-1 14 15,2 2-8-15,-3 3-3 0,-3 3-23 0,1-1-2 16,3 3 5-16,-8 3-8 0,3-1 5 16,1 1-3-16,-3-1-27 0,0-1 5 0,0 0 7 15,2-2-2-15,-2-3-16 0,0 0 10 0,3-1 11 16,-3-5 0-16,3 5 10 0,-1-5-2 15,-2-3-14-15,3-2 14 0,0 0-13 16,0 0-3-16,0 0-8 0,4-17-2 0,-1 9 5 16,4-4 8-16,2-3-13 0,2 0 2 0,-1 4 3 15,4-7 3-15,-3 4-21 0,5-3 34 16,-2 2-24-16,-1 5-28 0,2-5-23 0,-2 7-12 16,4-1-32-16,-3 1-32 0,0 4-16 0,-1-1-98 15,1 4-35-15,-4-1-7 0,0 3-459 16,1 2 25-16,-1 4 96 0</inkml:trace>
  <inkml:trace contextRef="#ctx0" brushRef="#br0" timeOffset="74550.86">18735 15716 865 0,'0'0'284'0,"14"-8"-36"0,-11 6-15 0,-3 2 0 16,3-8-36-16,1 5-23 0,-4 3 8 0,3-8-6 15,0 4-50-15,1 1-8 0,0-1 4 16,-1 1-11-16,1-4-17 0,-4 7-2 0,6-5-12 15,-2 0-3-15,-4 5-13 0,6-5-21 0,-3 2-10 16,2-4 3-16,-2 4-3 0,0-2 8 16,0 1-25-16,-2-2 20 0,2-1-18 0,0 3 10 15,-3-2-16-15,0 6 32 0,0-8-13 0,0 1-26 16,0 7-3-16,0-8 14 0,-3 5 4 16,-1-1-22-16,4 4-9 0,-13-3 17 15,6 1 11-15,7 2-29 0,-17 2 14 0,6 1-7 16,1 1 8-16,-7 3 2 0,4 2-15 15,3 1 15-15,-4 5-3 0,3 1-2 0,1 3-13 16,3 4 6-16,1-1 2 0,6-2 5 0,3 5-8 16,3-1-41-16,8 4 1 0,0-3-27 15,7-2-9-15,10 5-64 0,6-4-70 0,-6-5-222 16,3-5-397-16,4-4 99 0,-1-5 73 0</inkml:trace>
  <inkml:trace contextRef="#ctx0" brushRef="#br0" timeOffset="74905.34">19436 15574 657 0,'-4'-4'284'0,"1"0"-5"16,-1 3-112-16,4 1 7 0,-6-7-36 0,6 7 3 16,-4-7-5-16,4 7-26 0,0 0-8 0,-3-5 13 15,3 5-20-15,0 0-23 0,0 0 17 16,0 0-30-16,10-5-3 0,-10 5 8 0,0 0 13 15,20 7-36-15,-9-4 8 0,-1 1-11 0,0-1-2 16,4 4-18-16,-4-1 10 0,4 2-2 16,0 0-11-16,-4 3-10 0,1-3 21 15,1 2-24-15,-8 5 39 0,3 0-36 0,-7-3-2 16,0 3 2-16,-4 3 0 0,-3-1 3 16,-6 4 0-16,-1-2-16 0,-3-1 5 0,-6 4 3 15,2-2 0-15,4-4 8 0,0-2 7 0,3-1-7 16,0-2-3-16,4 0 5 0,0-4 1 15,3 0-11-15,0-2 10 0,4 1-2 0,3 1 4 16,9-6-9-16,12 3-1 0,10-2 11 0,37-1-3 16,11 1 1-16,27-1-14 0,14 0-7 15,10 2-44-15,4 0-48 0,5-9-205 0,36 12-523 16,0-5 62-16,-33-1 111 0</inkml:trace>
  <inkml:trace contextRef="#ctx0" brushRef="#br0" timeOffset="86642.69">16219 13037 547 0,'3'-10'190'0,"-2"4"-44"0,2-1 2 16,-3-1-28-16,3 2-12 15,0-3 2-15,-2 5 0 0,2-2-18 0,0 0-2 16,0 2-6-16,-2-1-22 0,6-3 7 0,0 5-10 15,2-2 7-15,2 1-12 0,-1-1-5 0,4 3-8 16,0-3-8-16,2 5 8 0,5-1-13 16,0 2-10-16,2 2 20 0,5 1-35 0,-4 2 22 15,6 2-17-15,-2 3-5 0,0 3 12 0,2 3-12 16,1 9 25-16,-3 6-5 0,-4 3 0 16,-8-2-21-16,-3 10 19 0,-8-1-3 0,-2 9-23 15,-9 6 7-15,-5 2 1 0,-9 7 2 0,-4 9 3 16,-1-1 4-16,-5 2 70 0,-4-1-36 15,0 0 31-15,3 0-15 0,-3-1 2 0,0-5 0 16,6 5-11-16,0-6-7 0,1-1-7 0,10-12-14 16,3-2 14-16,0 4-14 15,4-7-2-15,3 0 0 0,1-7 0 0,3-4 13 16,3-5-18-16,3 0 0 0,0-1 8 0,7 2-11 16,-3-5 11-16,7-3-3 0,-1-2 0 15,5-2 0-15,-5-6-10 0,5-2 4 0,2-2-17 16,3-5 18-16,-2 3 3 0,0-8-3 0,-1 0-3 15,4 1 8-15,-3-5-18 0,-1-2 11 0,1 0 4 16,0-4-7-16,-1 4-13 0,0-2 8 16,-6-2-8-16,3 2 5 0,-4 0 18 0,-2-2-8 15,-1 3 11-15,-3-2-1 0,-1 3-12 0,-1-2-8 16,1 4 16-16,-6 1-14 16,7-6-1-16,-7 6 4 0,0 0-3 0,0 0 1 15,0 0-3-15,-7 20-2 0,1-9 4 0,1 3-4 16,-1 5 5-16,-1 4 10 0,1 5-21 15,-1 6 13-15,-1 17 1 0,-2 5-14 0,4 2 0 16,3 2 11-16,2 8-18 0,2 1 7 0,-1 2 8 16,3 11 1-16,3-1 1 0,1-4-9 0,4 0 7 15,2-2-10-15,-6-12 10 0,10 11-8 16,-10-13-7-16,3-1 5 0,1 0 0 0,-5 0 7 16,1-4-12-16,-7 0 5 0,0-8 0 0,-3 2 10 15,-7 2 0-15,-8-2-2 0,-6-2-6 16,-13 8 6-16,-7-2-16 0,-8-4 0 15,-10-1 16-15,-9-5-11 0,-11-3 5 0,-1-4-7 16,-9-3-5-16,0-5-36 0,-10-2-6 0,-1-3-30 16,-3-4-79-16,-9-4-162 0,4-1-524 15,-2-1 56-15,1-7 123 0,-1-8 89 0</inkml:trace>
  <inkml:trace contextRef="#ctx0" brushRef="#br0" timeOffset="92172.94">5776 13131 348 0,'0'0'146'0,"0"-6"-8"16,0 6-21-16,0-9 9 0,0 9 79 15,0 0-49-15,0-7 31 0,-4 6-36 0,4 1-3 16,0 0-10-16,-1-8-22 0,1 8 1 0,0-7-12 15,0 7-25-15,-3-3-1 0,3 3 11 0,-3-6-37 16,3 6 19-16,-4-4-16 0,1 0-5 16,3 4 1-16,-7-5-9 0,4 0-10 0,-4 4 16 15,7 1-16-15,-13-7 1 0,9 5-9 0,-5-2 11 16,4 2-15-16,-2-1-9 0,-3-1 1 16,0 2-3-16,0 1-4 0,3 0-6 15,-3-1 5-15,10 2 10 0,-24 2-7 0,10-2-3 0,4 1 13 16,-4 0-3-16,0 1-10 15,1 2-5-15,-1-1 10 0,1-1-4 0,-1 4-6 16,3-5-3-16,-5 6 0 0,5-2 11 0,-2 0-3 16,-1 2 0-16,1 1-15 0,2 2 13 15,-6 4-1-15,-1-3-2 0,5 4-7 0,-4-1 14 16,3-1-9-16,-3 3-14 0,1 1 21 0,-3 4-2 16,6-2-11-16,-4 4 3 0,0 0 13 15,0-1-3-15,1 3 5 0,1 0-15 0,2 3 0 16,-2 0 0-16,2-2 7 0,-1 1-9 0,1 3 14 15,3-2 1-15,-4 1-23 0,4-1 5 0,0 4 12 16,-1-4-4-16,4 5 2 0,-3-1 5 16,0 1-8-16,3-1 8 0,0 3-2 15,-3-4-1-15,0-2 1 0,6 4-3 0,-6-1 10 16,4 1-12-16,1 0 9 0,-2 1-2 16,4-1 6-16,-3 4-6 0,2-1 8 0,-2-3-3 15,2 1-8-15,0 0 1 0,1-8 2 0,3 9-8 16,-3-5 14-16,2-2-4 0,1 4-2 15,-2-3-17-15,4-1 27 0,-1 0-5 0,2 1-15 16,0-1 15-16,-2-3-4 0,6 0-6 0,-4 0 0 16,4 0 5-16,-4-2 18 0,4 0-21 15,0-1 8-15,3-1-20 0,0-2 18 0,0 2-13 16,1 0 5-16,-1-3-3 0,4 2 13 16,-1 0-2-16,0 1-8 0,2-2 13 0,-2-2-16 15,1 0 8-15,0 1-7 0,3-3 10 16,-3 0-3-16,3 1 5 0,-1-4 5 0,2 5-15 15,3-3 18-15,-4-3-10 0,3 3 0 0,4-3-11 16,-4 2 13-16,-2-1-20 0,2-4 25 16,3 2-9-16,-2-3 4 0,0 1-8 0,-4 0-2 15,0-1 11-15,0-1 6 0,4-2-27 0,-5 1 13 16,5-2 17-16,-3-1-9 0,1 1-4 16,2-3 14-16,0 0-19 0,-1-3 6 0,1 3-11 15,0-2 14-15,6-1 7 0,0-2-34 0,0 1 11 16,0 0 5-16,1-3 26 15,-1 2-14-15,1-3-4 0,-1 1 7 0,1-1-12 16,-1 0 5-16,0-3-1 0,1-2-12 0,2 2 16 16,-6-3-1-16,1-1 3 0,2-2-8 0,-3 4 5 15,-1-4-13-15,-2-3 16 0,0 2-5 16,-1 1-11-16,4-1-4 0,-3-4 32 0,-2 4-25 16,2-2-5-16,-3 0 13 0,-2-1-8 0,-1 3 0 15,1-3-5-15,-2 3 12 0,-3 0-12 16,1-4 3-16,-1 5-1 0,-1-3-2 0,-3 0 5 15,1 2 8-15,-1-3-1 0,-1 0-12 0,0 0-3 16,-2-3 16-16,2 0-3 0,-6 0 3 16,5-2 5-16,-2-1-11 0,-3-2-4 15,3 3 9-15,-2-5-1 0,2 5-6 0,-3-4-6 16,3 0 12-16,-3-2-4 0,-3-1 6 16,3-3-21-16,0-2 13 0,-4 3 0 0,1 1 0 15,-5-3 0-15,-2-8 15 0,0 3-38 0,-3 2 31 16,3 4 0-16,0 4-11 0,-2-2 11 0,-4-7 2 15,2 9-7-15,1 2-6 0,3 0 11 16,-5 1-8-16,2 0 5 0,-1 2-10 0,1-1 0 16,-4 1 10-16,3 1-8 0,-3-1 19 0,3 1-6 15,-3 1 3-15,0 3-6 0,0-2 3 16,0 1-17-16,-1 3 2 0,2-4 10 16,-1 6-5-16,3 3-10 0,-3-2 7 0,-1 4 0 15,5-3 1-15,-4 1 10 0,3 1-3 16,-3 2-8-16,3-1 13 0,4 2-15 0,-7-2 3 15,7 4-14-15,-4-1 16 0,0 2-2 0,0-1-3 16,1 1-3-16,-4-2 3 0,4 3-5 16,-1-1 15-16,-6 2 8 0,2 0-16 0,1 1-7 15,-3 1 10-15,-1 0-3 0,1-2-5 0,-5 2 8 16,-2-1-2-16,-1 3 12 0,4 2-5 16,1-1-12-16,-4 0 14 0,2-1-17 0,1 2 7 15,0 0-7-15,1 0 8 0,2 0 2 16,0 2-8-16,5-2 5 0,-2 0 1 0,2 1 4 15,2 0-19-15,0-1 19 0,3 0-22 16,1 0 14-16,0 0-34 0,4 0-4 0,6 0 8 16,-17 5-7-16,13-4-34 0,-3 2-51 0,7-3-87 15,-10 5-79-15,10-2-523 0,0-3 67 16,0 0 72-16</inkml:trace>
  <inkml:trace contextRef="#ctx0" brushRef="#br0" timeOffset="95582.42">6339 15386 227 0,'1'-5'149'0,"-1"5"-16"0,0-7-5 0,0 7-21 16,3-8 1-16,-3 8-11 0,-3-5 6 0,3 5 48 15,0-5-36-15,0 5-28 0,-3-7 7 16,3 7-6-16,-1-8 1 0,1 8-33 0,-6-3 21 16,4-2-15-16,2 5-3 0,-6-4-6 15,3-1 6-15,-1 1-8 0,-2 0 1 0,2 1-6 16,-6-2 10-16,3 2 0 0,0-1-28 16,1 1 3-16,-5-4 10 0,4 4-3 0,-3-2 1 15,0 3-16-15,-1-3 18 0,1 3-16 16,-3-1 1-16,2-2-3 0,-2 5-10 0,-1-3 12 15,-2 2-12-15,1-3 0 0,-4 4 8 0,1 0-14 16,-3 0 3-16,1-2-7 0,-1 4 15 16,-3-2-10-16,4 0 2 0,-4 0 3 0,3 0-6 15,0 4-2-15,1-3-7 0,-4 2 17 0,3-3 1 16,-2 5 2-16,-1-3-16 0,3 1 1 16,-6 2-1-16,3 0 11 0,-2 0-21 15,1 2-2-15,-3 0 33 0,1-1-25 0,0 3 12 16,0-3-5-16,-4 5-20 0,6-3-1 0,-5 5 21 15,3-5-20-15,0 9 25 0,0-2-7 16,-1 0-6-16,1 3-2 0,2 2 10 0,-9 5 0 16,6-3 0-16,5-4-2 0,2 7-11 15,-9 7-2-15,9-6 18 0,0-2 5 0,-2 9-11 16,5-3-4-16,-2-4-6 0,6 0 23 0,-3 2 6 16,3 2-11-16,1-3-5 0,-1 4 21 15,1-2-24-15,-2 1 19 0,6 2-3 0,-5-3-13 16,7 3 10-16,-3 0 0 0,3 1 1 15,-3 2-1-15,3-1-10 0,1 2 21 16,2 1-11-16,0-1 3 0,1 2-8 0,-1-2 6 16,4 2-11-16,0-1 10 0,0 0 11 0,0-1-1 15,0-1 6-15,4 1-18 0,0 1-8 16,2-3 10-16,-2-1-12 0,5 1-3 0,-1-2 8 16,-1 2 10-16,2-1-29 0,-1-1 34 0,5-1-28 15,-3 0 23-15,4-2-5 0,-3 0 18 16,5 1-21-16,-2-1 3 0,0-2 0 0,3 4 2 15,-3-5 8-15,3-1-5 0,-4 0 2 0,4-1-4 16,0-2-4-16,-3-5 1 0,0 1-8 16,0 0 11-16,2-4-19 0,2 1 19 15,-5 0-14-15,4-1-2 0,0-2 10 0,4 1-7 16,-3-2 12-16,1 1-12 0,-1-3 2 16,3 1-8-16,-5-2 11 0,5 1 0 0,-4-3-8 15,0 2 0-15,4-4 5 0,-5 3-10 0,2-2 25 16,2-1-12-16,-3 1-11 0,0-3 11 0,1 0 2 15,0 1-7-15,1-2-6 0,2 0 37 16,-5-1-32-16,2 0-2 0,-1-1 13 0,0 0-21 16,0 0 31-16,3-3-10 0,-5 2-3 0,4-3 1 15,-1 2-9-15,3-3 3 0,-4 1 23 16,3-4-20-16,4 0-3 0,-4 0-7 0,4-1 25 16,-3-2-11-16,-1-1-4 0,4-4 5 15,-3 1-8-15,3-1 8 0,-4-1 18 16,1-1-24-16,-3-1 21 0,1-1-15 0,-1 0-5 0,-1 1 7 15,0-3-2-15,-1-2-13 0,-1 0 8 16,-2 0-19-16,1 0 6 0,-4-1 16 16,4-2-6-16,-3 0 0 0,1 0 8 0,-1-1-11 15,-1 0-4-15,-3 1-4 0,-3 1-4 0,6-1 18 16,-3-3-3-16,-1-1-8 0,1 0-4 16,-3-1 9-16,3 1-4 0,-4-1 17 0,1 0-28 15,-1-4 16-15,0 3 2 0,0 0 0 0,-3 1 0 16,1 3 3-16,2-5-69 0,-3 5-11 15,0 0 5-15,0 0 11 0,0 0 15 16,0 1-5-16,3 1 0 0,-3 0 15 0,0-1-5 16,0 2 8-16,0-2 5 0,-3 1 8 15,3 1-3-15,0 0-3 0,0-1 11 0,0 0 8 16,0 3-6-16,-3-3-15 0,2 0 10 0,1 2 13 16,-3 1-5-16,0 0 5 0,0 4 0 15,0-3-3-15,2-1-12 0,-5 2 12 0,1-1 14 16,-1 1-4-16,2-2-12 0,-2 4 13 0,-1-1-8 15,-1 0 5-15,2 2-13 0,-1-1 1 16,1 5 12-16,2-1-3 0,-3 3-12 0,0-1-5 16,1 2 10-16,2 1 12 0,-3 0 11 0,4-1-23 15,-7 4 0-15,6 1 0 0,1 0 7 16,-1-1 6-16,1 1 0 0,-3 5-6 0,2-2-4 16,3 2-1-16,-2-3 3 0,3 6 3 15,-7-8-11-15,4 5 0 0,3 3 6 16,-3-5 10-16,3 5-3 0,-4-4 5 0,4 4 21 15,-3-6-39-15,3 6-7 0,-3-3-1 0,3 3 11 16,0 0 0-16,-4-5 5 0,4 5-8 16,0 0 1-16,-1-7-4 0,1 7 1 0,0 0-3 15,0 0 19-15,0 0-35 0,-3-3-14 0,3 3 7 16,0 0-18-16,0 0 6 0,0 0-29 16,0 0-5-16,0 0 3 0,0 0-8 0,0 0-21 15,0 0-112-15,0 0-579 0,0 0 62 16,3 16 115-16</inkml:trace>
  <inkml:trace contextRef="#ctx0" brushRef="#br0" timeOffset="98743.71">4158 13674 724 0,'-3'7'125'0,"0"1"-4"0,0 0-4 15,2 0 11-15,1 2-23 16,0-1-7-16,4 1-11 0,-4 2-8 0,6 0-7 16,-3-4 68-16,4 4-9 0,-3-3-3 0,6 1-26 15,0 1 16-15,1-4-16 0,3 0-102 16,6-3 36-16,0-4 26 0,11-4-1 0,21-10-7 16,22-10-16-16,-1-2-2 0,5-16-8 0,8-3 3 15,24-18 0-15,8-4-3 0,2-6 3 16,3 2-26-16,3-3 0 0,-3-3-41 0,5 4-64 15,-1-9-235-15,5 7-436 0,-9 2 34 0,-6 2 110 16</inkml:trace>
  <inkml:trace contextRef="#ctx0" brushRef="#br0" timeOffset="99582.23">4681 15910 483 0,'0'0'162'0,"1"10"9"16,2-4-17-16,0 1-101 0,0 2 4 15,0 0 7-15,2 2-5 0,-1 0 2 0,-1 3-12 16,3 0 22-16,-3 2-12 0,4 0-3 0,-4 0-4 15,2 1-14-15,1 0 0 0,-2-1-7 16,2 1 10-16,1-2-8 0,0-4 90 0,-3 3 21 16,6 0-57-16,-4-5 5 0,5-1 18 0,-1-4-59 15,3-4 13-15,9-6 0 0,22-12-23 16,24-9 33-16,10-12-23 0,11-4-10 16,31-17-12-16,0-7-22 0,13-3-50 0,5-8-152 15,7 3-516-15,-1-3-14 0,-3-7 83 0</inkml:trace>
  <inkml:trace contextRef="#ctx0" brushRef="#br0" timeOffset="107562.51">22208 14491 616 0,'0'0'182'16,"0"-4"-39"-16,0 4 19 0,3-4-19 0,-3 4-25 15,0 0 43-15,0 0-41 0,-3-7 13 0,3 7-17 16,0 0 12-16,0 0-13 0,-7-3-26 16,7 3 1-16,-9-1-16 0,9 1 6 15,-18 1-22-15,8 0-4 0,-4 1-5 0,0 0-13 16,-3 1-3-16,0-1-7 0,-3 4 7 0,6-4-13 16,0 2 6-16,-2-1-11 0,5 0 8 15,-2 2 3-15,2-3-6 0,4 4-12 0,-3-4-18 16,3 2 28-16,0-1-8 0,3 0-5 0,-2 4-2 15,3-3 4-15,2 0 4 0,-2 3-4 0,6 0 1 16,-2 0-8-16,5 1 5 0,-2-2-2 16,6 2 4-16,3 3-4 0,-2-1 12 0,3-1-17 15,2 0 7-15,2 1-3 0,-1 2-2 0,0-3-2 16,0-1 12-16,-3 2-15 16,0-1 7-16,-1-1-9 0,0 0 12 0,-2 0-10 15,-1 1-16-15,0-1 16 0,-2 1 0 0,-2-1 13 16,-3 0-24-16,-3 1 37 0,-3 0-26 0,-3 0 20 15,-2 0-7-15,-2-1 7 0,0 2-15 16,-7-2 10-16,4 4-7 0,-2-7 17 0,-1 2-7 16,-2 1-5-16,2-3-8 0,-2 0 8 0,5-1-21 15,-1-1 18-15,4-2-10 0,-4 3-18 16,4-1-18-16,3-3-10 0,-3 5-36 0,3-5-64 16,7 0-80-16,0 0-32 0,-7-5-523 0,7 5 64 15,6-7 100-15</inkml:trace>
  <inkml:trace contextRef="#ctx0" brushRef="#br0" timeOffset="107889.02">22451 14323 844 0,'0'0'233'0,"0"0"-23"0,0 0-46 0,0 0 2 0,0 0-7 0,0 0-36 0,0 0-5 16,0 0-31-16,0 0 18 0,-3 26-21 15,3-16-7-15,-1 7-3 0,-2-2-23 16,0 3 8-16,0 7 3 0,2 0-14 0,-3 0-4 16,1 0-3-16,0 3 0 0,2-1 5 0,-2-2-5 15,0 2 0-15,3-2-21 0,0 0-10 16,-3 0-5-16,3 0-15 0,0-4-15 0,0 0-19 15,0-3-23-15,3 2-61 0,-3-1-23 0,0-1-107 16,0-5 22-16,0-1-514 0,0 1 49 16</inkml:trace>
  <inkml:trace contextRef="#ctx0" brushRef="#br0" timeOffset="109333.8">22420 14691 678 0,'3'-8'176'0,"-3"8"6"15,4-4-36-15,2 1 23 0,2-1-33 16,-1 2-16-16,6-2-23 0,-2 3 11 0,5 0-14 16,-1-4-14-16,4 4-9 0,-1 1 11 0,3-2-33 15,-1 2-3-15,3 0 13 16,-2 0-18-16,-1-1-10 0,1 1 4 0,-4-1 1 15,-3 1 0-15,4 0-10 0,-5-3 2 0,0 3-5 16,-2 0-8-16,-1 0-7 0,-1 0 23 0,-9 0-18 16,15 3 22-16,-8-2 11 0,-7-1-23 15,0 0 16-15,6 1-34 0,-6-1 10 0,0 0-10 16,0 0 11-16,-23 9 15 0,9-4-21 0,1-1 8 16,-5 2 2-16,1-2-20 0,-3 3-2 15,2 1 2-15,1 1 18 0,0-3-3 0,1 1-13 16,4 1-4-16,-1-4-13 0,3 3 7 0,0-2 16 15,3 1-24-15,0-1 1 0,4 1 7 16,0-2 3-16,3 2-8 0,0-6 21 16,10 7-16-16,-4-5 8 0,4 0 3 0,1-2-19 15,-1 0 24-15,4 0-8 0,-1-2-8 0,0 0 1 16,2-1 7-16,-2 0 5 0,1 0-13 16,-1-2 11-16,-2-2-6 0,1 4-5 0,-4-4 8 15,3 0 3-15,-4-1 7 0,3 1-20 0,-7 1 10 16,4-2 21-16,-3 0-11 0,2-1 5 0,-5-2 13 15,2 7-7-15,0-4-24 0,-3 1 8 16,0 0 31-16,0 0-21 0,0 1 6 0,0 0-3 16,3 0-5-16,-2 2 2 0,-1-2 13 15,0 6-10-15,0-7-3 0,0 7 1 0,0-7-14 16,0 7-2-16,0 0-2 0,0 0 20 16,0 0 2-16,0 0-15 0,6 17-2 0,-6-10-3 15,3 1 20-15,-2 0-20 0,-1 1 6 0,4 4-4 16,-1-1 11-16,-3-4-13 0,3 6 8 15,0-4-11-15,-2 1 3 0,2-3-8 0,0 4 1 16,1 0 14-16,-1-4-2 0,4-1-5 0,-3 3 13 16,3-4 0-16,-1 0-13 0,1 0 13 0,4-2 2 15,-2-1-28-15,2-2 21 0,2-1 5 16,1-1-13-16,0-1 8 0,3-6 2 0,3-1 5 16,1-4-2-16,-1-5 2 0,4-6-15 0,4-4-7 15,-1-5 12-15,-2 1-13 0,1-3 11 16,-5-1-9-16,-4 5 6 0,-3 0 11 15,0 1-11-15,-4 1-11 0,0 1 6 0,-1 4 0 16,-4 1 8-16,2 2 12 0,-4 2-10 0,0 5 3 16,0 0 12-16,0-1-20 0,-2 4 6 15,2-1-4-15,-3 2-2 0,0 5 5 0,0 0-2 16,0 5 2-16,-3-7-13 0,3 7 6 0,0 0-1 16,-10 15 11-16,3-5-6 0,1 7-4 15,-2 1-8-15,-2 5-1 0,0 4 42 0,-1 5-28 16,1-1-6-16,0 1-15 0,-4 11 18 0,7-8-15 15,1-3 15-15,-1-1 2 0,0 2-7 16,3-7-8-16,4 0 11 0,-3 0-1 16,3-4-7-16,0-1 2 0,0-3 31 0,0 4-23 15,3-5 0-15,0 0 0 0,-2-2 6 0,2-4 1 16,4 2-12-16,-3-4 8 0,2-1 12 0,1 0 11 16,4-6 12-16,2 0-46 0,1-4 21 15,3-3 8-15,1-5 2 0,1 0-13 0,6-6 5 16,-1-4-5-16,10-9 1 0,-4-4-11 0,-2 1-5 15,0-4-11-15,-1 0-4 0,-4-3 7 16,-2 0 0-16,-5 9-7 0,-2 0-6 0,-7 3 21 16,0 3-3-16,0-1 8 0,-6 5 3 0,2 1-1 15,-3 1 29-15,3 0-41 0,-6 4 18 0,3 0-1 16,0 3 1-16,-3 0-8 16,2 2-8-16,-3 2-12 0,-2 3 10 0,2 0 12 15,4 4-7-15,0 0 0 0,-21 14-5 0,12-3 10 16,-1 3-13-16,0 3 18 0,-1 2-13 15,4 6 8-15,-3 0 3 0,2 5-11 0,-1 0 11 16,2 0-11-16,0-2 11 0,0 0-1 0,4-1 3 16,2-2 8-16,-2-2-18 0,3-2-8 0,-3-3 16 15,3 1 7-15,3-2-8 0,-3 0-2 16,4-5-5-16,-4 3 8 0,3-5 5 0,4 3-11 16,-3-3 18-16,2-2-7 0,-2 0 10 0,5-5-3 15,-1 3-2-15,-1-4-5 0,3-2 2 16,1 0-7-16,-1-1 2 0,0-2 2 15,4-1-1-15,-4 2-4 0,0-3 3 0,1 1 0 16,-1-2-12-16,-1 4 12 0,-1-4-8 0,-1 2 19 16,2-1-16-16,-2 3 15 0,-3 0-12 15,3-2 2-15,-7 4 7 0,7-7 9 0,-1 6-13 16,-6 1-14-16,7-2 19 0,-7 2-10 0,6-5 2 16,-6 5-5-16,5-2-10 0,-5 2 12 0,0 0-7 15,0 0 5-15,0 0-10 0,0 0 2 16,3 13 18-16,-6-9-20 0,3 6 5 0,-3-3 5 15,1 1 8-15,-4 2-16 0,3-2-7 16,2 4 12-16,-2-2-2 0,0-1 15 0,0-1-7 16,2 0 7-16,-2-1-7 0,0 0-6 15,0-1-25-15,3 1-10 0,-4 0 9 0,4-2-17 16,-1-1 5-16,-2 2-43 0,3-6-13 0,0 0-1 16,0 4-273-16,0-4-463 0,0 0 74 15,0 0 104-15</inkml:trace>
  <inkml:trace contextRef="#ctx0" brushRef="#br0" timeOffset="109482.75">23764 14433 783 0,'0'-7'302'0,"0"7"-39"0,0 0-32 0,0 0-1 0,0 0-46 16,0 0-32-16,0 0-22 0,0 0-33 0,-3 29-48 15,-2-13-77-15,2 3-62 0,0-3-94 0,-7 11-576 16,3 5 102-16,0-6 8 0</inkml:trace>
  <inkml:trace contextRef="#ctx0" brushRef="#br0" timeOffset="110501.85">23811 14822 760 0,'0'0'245'0,"10"-6"-73"16,-10 6-11-16,0 0-25 0,7 0-18 0,-7 0-6 16,0 0-27-16,0 0 4 0,0 0-7 0,1 10 0 15,-1-10-5-15,-1 8-18 0,-2-1-11 16,-1-1-9-16,1 1-1 0,0-2 16 0,-1 2-16 16,1 1 8-16,3-2-5 0,-3-2-28 0,2 3 23 15,-2-3 15-15,3-4-2 0,-3 6-24 16,3-6 6-16,0 0 0 0,0 0 0 0,0 0-6 15,0 0 3-15,17-11-10 0,-11 4 0 16,5-4-8-16,-1 1 1 0,1-1 1 0,2 1-9 16,-3 0 12-16,1 1 1 0,-1-1-32 15,0 3 39-15,-1 0-20 0,-4 0 7 0,2 0 3 16,-1 6-13-16,-2-6 5 0,2 5-7 0,-1 0 7 16,-5 2 2-16,0 0-9 0,11-1 2 15,-11 1 10-15,5 5-5 0,-5 2 11 0,3-1-27 16,-3 1 16-16,0-2 1 0,0 2 9 0,0 1-7 15,0 0 7-15,0-1-2 0,3-1-11 16,-2-2-2-16,-1 4 18 0,3-2 0 0,-3-3-8 16,7 2 6-16,-6-2-3 0,8 1-6 0,-9-4 9 15,15 0 12-15,-2-4-13 0,0 3-15 16,4-6 15-16,-3 0 1 0,4 1-6 16,2-6-15-16,-3 0 7 0,4-1 11 0,-5 0-18 15,2-1-10-15,-5-3 15 0,4 1-21 0,-6-1 24 16,3 1-8-16,-5 2-5 0,-2 2 20 15,-3-3 0-15,-1 6-13 0,1-1 1 0,-4 0-6 16,0 2 11-16,-4 2-3 0,0 1-8 0,-5 1 8 16,2 2-15-16,-4 2 2 0,-2 1 13 0,0 4-3 15,-2 2-4-15,-1 1 9 0,2 0-7 16,2 2-15-16,-4 4 22 0,3-3 3 0,2 3-7 16,4-4-6-16,-2 3 6 0,2-3 4 0,4 0-7 15,-2-2 0-15,2 1 2 0,3-3-4 16,3-4 19-16,2 4-12 0,1-4 11 15,1 0-19-15,-7-2 36 0,21-4-25 0,-8-2-8 16,1-1-1-16,2 2 14 0,-4-4-13 0,7-3 8 16,-1-1-14-16,-2 1 6 0,-1-1-5 15,1-1 13-15,-2 3 2 0,-2-1-8 0,-4 2 16 16,3 1 2-16,-4 0 3 0,0 1 3 0,-1 2 4 16,0-2-7-16,-4 5 0 0,4-3-8 15,-3 3 1-15,-3 3-17 0,4-5 6 0,-4 5-10 16,0 0 28-16,0 0-15 0,-7 23 2 0,4-8-13 15,-2 4 8-15,-4 5 5 0,2 5-12 16,1 7 9-16,-6 10 1 0,2 4 2 16,-2-7-5-16,4-4 0 0,1-5 10 0,1 0-10 15,-1-1-5-15,3 2 5 0,-3-3 5 0,1 1-5 16,2-2-5-16,1-5 7 0,0-1-4 16,-1 0 2-16,1-2-3 0,-1-3-2 0,-3-3-18 15,3 1 23-15,-5-3-5 0,2-1-3 0,-4-3-15 16,-2-1-2-16,-4-3 4 0,3 0-2 15,-5-6-10-15,-2-1 15 0,-1 0 0 0,-5-5 0 16,0-2 3-16,-1-6-13 0,-2 2 25 0,2-4 8 16,2-2-15-16,5 0 20 0,0-3-2 15,8 0 0-15,5 2 2 0,2-4 13 16,9 0-18-16,4-2 8 0,6-5-18 0,9-6 30 16,5 2-9-16,4-2-16 0,6 3 7 0,1 7-7 15,10-1-2-15,-4 2-8 0,10 3-8 0,-3 2 0 16,1 1-26-16,3 6-66 0,-11 3-74 15,-10 3-75-15,-3 4-542 0,-4-1 77 0,-6 3 81 16</inkml:trace>
  <inkml:trace contextRef="#ctx0" brushRef="#br0" timeOffset="110878.05">21969 15779 972 0,'0'0'300'0,"0"0"-34"0,0 0-36 0,0 0 13 0,24-9-63 16,3 1-4-16,25-5-7 0,9-3 3 0,21-6-16 15,10-1-21-15,14 0-37 0,6-2 22 0,32-7-12 16,-27 7-32-16,30-2-73 0,-1-6-3 16,1 1-8-16,-2 6 8 0,2-3-2 15,-32 6 7-15,1 0 8 0,1-2-21 0,0 1 10 16,-5-1-9-16,-2 0 4 0,-5 7-2 0,-9-4 26 16,-4 5-6-16,-23 6-5 0,-8 0-33 15,-17 3 3-15,-9 2-21 0,-8-1-11 0,-6 7-11 16,-8 0 14-16,-9 0 3 0,-4 0-36 0,0 0-51 15,-31 17-8-15,-13 1-51 0,-11-3-105 16,-20 9-489-16,-10 2 62 0,-4 3 94 16</inkml:trace>
  <inkml:trace contextRef="#ctx0" brushRef="#br0" timeOffset="111208.45">22161 15945 709 0,'-14'1'197'0,"4"1"2"16,9-2-32-16,1 0 4 0,0 0 8 16,0 0-46-16,31-6 6 0,-3 0-29 0,9-4 25 15,25-6-14-15,26-7 43 0,15-2-1 0,41-11-9 16,3 1 5-16,7-1-21 0,10-3-13 16,6-1-10-16,4 5-20 0,-2-5 18 0,5 1-21 15,4 0-87-15,-3-1-13 0,0 5 8 0,-14-1-2 16,0 0 4-16,-6 5-14 0,-8 2 6 15,-31 8 19-15,-4 2-18 0,-15 1 13 16,-14 5 2-16,-17 1-15 0,-11 3-8 0,-14 1-2 16,-12 4-18-16,-5 0 9 0,-10 1 9 0,-3-1-5 15,-4 4 4-15,-7 0 1 0,-3 0-23 16,0 0 7-16,0 0-18 0,-34 11-10 0,13-7-48 16,-10 10-85-16,-6-4-105 0,6-1-540 0,0 3 97 15,-3 0 75-15</inkml:trace>
  <inkml:trace contextRef="#ctx0" brushRef="#br0" timeOffset="129220.57">16765 12841 399 0,'1'-2'161'16,"-1"-4"23"-16,0 6-30 0,0-8-64 0,-1 1-1 15,1 7 24-15,0-6-3 0,0 6-23 16,0-6 15-16,0 6 54 0,-3-6-5 0,3 6-17 16,0-7-4-16,0 7-15 0,0 0-5 0,0-4-15 15,0 4-16-15,0 0 3 0,-3-6-15 16,3 6-1-16,0 0-7 0,0 0-36 0,0-7 23 16,0 7-10-16,0 0 10 0,0 0-5 15,0 0-31-15,0 0 24 0,3-5-14 0,-3 5 11 16,0 0-29-16,0 0 22 0,0 0-4 15,8-5 3-15,-8 5-10 0,0 0-5 0,13 0 4 16,-13 0 1-16,13 5-5 0,-5-3-13 0,-1 0 12 16,2 0 1-16,1 4-13 0,1 1 7 15,-1-1-4-15,1 3-3 0,-1 2 18 0,0-1-8 16,1 4 8-16,-1 2-8 0,0 4 2 0,1 0-14 16,-1 2 7-16,-1 6-5 15,1 2 10-15,-2 2-10 0,-1 1 2 0,-1 2 0 0,-3 4 6 16,-2-2 5-16,-1 4-1 0,-1 14-7 0,-2-2 0 15,0 2 23-15,-1-3-7 0,-2-2-6 16,-2 1-10-16,-1-2 18 0,5 1-13 0,-2 0 0 16,-1-10-5-16,4-4 0 0,1 3 3 15,-1-3 4-15,3 3 1 0,-3-4-3 0,6-2 5 16,-3 4-2-16,5-6 2 0,-2-1 1 16,3-1-1-16,-2-1 5 0,2-3-2 0,1-3-3 15,1 1 0-15,1-6-7 0,-2 3 2 0,3-7 8 16,-2 4-8-16,1-4 8 0,1-1-11 15,1-4 14-15,-1 0-9 0,0-2 9 0,1-3-1 16,2-2-5-16,-1 2-5 0,1-3 13 0,0 0-2 16,4-4-21-16,-4 4 12 0,-1-2-12 0,-2-3 8 15,0 3-3-15,3 0 13 16,-6-2-3-16,0 2-8 0,4 2 1 0,-5-1 2 16,-6 1 0-16,10-1-5 0,-10 1-2 0,0 0 12 15,0 0-26-15,7 2 11 0,-7-2 5 16,-4 10 0-16,-2-5 5 0,-1 4-10 0,-4 0 16 15,2 4-14-15,-5 1 8 0,0 1 3 0,-3 8 7 16,-3-3-12-16,2 5 4 0,2 3-12 16,-8 11 5-16,7 1 5 0,-4 0-10 0,4 1 5 15,3 1 8-15,4 2 0 0,-1 6-6 0,5 0 1 16,2-2-16-16,1-3 18 0,6 8 3 16,1-1-13-16,6 0 20 0,1-1-10 0,5 6-84 15,5 10-1-15,6-1 27 0,-2 1-6 16,5 0 20-16,-6 4 27 0,6-2-11 0,1 3 2 15,-3-2 3-15,3-4 5 0,2 4-10 16,-5 2 16-16,3-3-9 0,-7 9 1 0,-3 0 0 16,-2 0 27-16,-4 4-1 0,-5 0-14 0,-7 1-2 15,-3 0 18-15,-7 1-18 0,-13 0-3 16,-3 4 0-16,-8 2-10 0,-8-1 8 0,-25 12 2 16,-11-2 14-16,-5-2-35 0,-9 0-24 0,-9-5-37 15,-8-1-46-15,-7-3-68 0,-34-5-106 0,24-4-466 16,-1-9 83-16,-12-6 50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46:16.5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2678 4063 581 0,'-7'-4'217'0,"1"-1"1"0,1 2-34 0,-1 2 5 0,3-4-20 16,3 5-33-16,-7-3 2 0,1-1-15 16,6 4 5-16,-8-4-28 0,4-1 0 15,4 5-11-15,-3-3 11 0,3 3-18 0,-7-5-18 16,7 5-15-16,0 0-11 0,-6-3 11 0,6 3-8 16,0 0-8-16,-3-2-5 0,3 2-15 15,0 0 18-15,0 0-8 0,0 0-8 0,0 0-5 16,0 0-2-16,0 0 10 0,0 0-5 0,0 0 15 15,19 5 3-15,-7-5-8 0,4 4 2 16,5-4-12-16,3 0 15 0,7 0-2 0,3 0-3 16,0 0 0-16,10-4 0 0,1 3 0 0,16-1-3 15,1 1 3-15,0-3 11 0,2 4-19 16,1-2 8-16,0 0-2 0,0 2-1 16,0 0-2-16,-1-3 8 0,6 1-3 0,-5 1-13 0,3 1-3 15,3-2 4-15,-1 1-86 0,1-3 99 16,1 1-1-16,6 1-8 0,15-4 0 15,-12 2 21-15,12 1-13 0,-14 0 10 0,3-1 11 16,-7 0-31-16,3-2 17 0,-3-1-12 0,0 4-2 16,-2-3 25-16,2 2-26 0,-3-1 8 15,-4 0 18-15,-3 2-28 0,0 0 12 0,-3-1 9 16,-11 3-6-16,-7 1-3 0,-3-3-4 0,-3 3-1 16,-7 0 3-16,3 0-2 0,-7 0-8 15,-4 0 0-15,-1 0 10 0,-2 0-11 0,-6 0-4 16,3 1 5-16,-4-1 10 0,-2 0-13 15,2 0-20-15,-3 0 2 0,1 0 18 0,-11 0 19 16,13 0 9-16,-6 0-28 0,-7 0 11 16,0 0-11-16,14 0 10 0,-14 0-9 0,0 0-11 15,7-1-11-15,-7 1-7 0,0 0-2 0,0 0-39 16,0 0-18-16,0 0-76 0,0 0-111 16,-4 11-660-16,1-8 97 0,-3 2 49 0,1 0 113 15</inkml:trace>
  <inkml:trace contextRef="#ctx0" brushRef="#br0" timeOffset="1311.38">7713 4111 419 0,'0'0'131'0,"0"0"10"0,0 0-24 0,-3-5 27 16,3 5-34-16,0 0-26 0,0 0 3 16,0 0-15-16,0 0 10 0,0 0 5 0,14-5-13 15,-14 5-7-15,0 0-11 0,13 0-10 0,-13 0-8 16,12-1 11-16,-3 1 2 0,-9 0-12 16,17 0 4-16,-3 1 3 0,2-1 0 15,-1 0-2-15,2 2-6 0,6-2 8 0,-2-2-23 0,3 2 6 16,0 0 1-16,6 0 16 0,1 0 8 15,0-1-5-15,4 1-6 0,2 0-10 16,4 0 26-16,4 0 0 0,2 0-23 0,-2 0-10 16,17 0 27-16,-8 0-27 0,-6 0-8 0,14-4 5 15,-7 4 0-15,9 0 0 0,1-1-5 16,-10 1 0-16,10-2 5 0,-4 1 3 0,4 2-11 16,0-2 3-16,0 1-11 0,0 0-1 0,7 0-1 15,-3 0-3-15,5 0 14 0,2 0 7 0,-1 0-5 16,1 0-6-16,-1 0 1 0,-1 0-13 15,2 1 13-15,-4-1 5 0,3 2 2 0,0-1-9 16,4-1 1-16,2 0-19 0,15 4 12 16,-14-3 20-16,-2-1-12 0,1 2-5 15,1-1-6-15,-4-2 14 0,4 2-24 0,-2 1 21 16,1-2 7-16,1 3-12 0,18-3 13 0,2 0-14 16,-6 0-7-16,-15 1-13 0,-1-1 24 15,2-1-9-15,-7 1-2 0,0 0 5 0,4 0-2 16,0 0-8-16,-1-5 13 0,4 4-3 0,-4 1-16 15,1 0 19-15,-4 0-3 0,-2 0 16 0,-2-2-11 16,-6 2-5-16,-10 2 10 16,-11-2-4-16,1 0-9 0,-4 0-7 0,-4 0 18 0,-3 0-23 15,-4 0 4-15,-8 0-1 0,2 0-1 16,0 3 3-16,-8-3 25 0,-1 0-14 16,-2 0 6-16,1 0 37 0,-1 3-26 0,-6-3-28 15,4 0 20-15,-5 0 6 0,-6 0-11 0,13 1-5 16,-13-1-18-16,4 1-12 0,-4-1 7 15,0 0-26-15,3 6-27 0,-3-6-47 0,0 0-61 16,0 0-85-16,0 8-565 0,0-5 97 0,0-3 61 16</inkml:trace>
  <inkml:trace contextRef="#ctx0" brushRef="#br0" timeOffset="2671.4">16001 4128 619 0,'0'0'235'0,"0"0"-14"0,0 0-27 0,0 0-4 15,0 0-24-15,0 0-13 0,0 0-1 0,0 0-30 16,0 0 6-16,0 0-25 0,26-3-21 16,-26 3 12-16,14-4-4 0,-7 4 5 0,3 0 4 15,-2-1-17-15,5-1-5 0,-3 1-8 0,4 1-10 16,2-1-13-16,-1-2-2 0,1 3 7 15,-2-3-15-15,3 2 0 0,4 1 7 0,0-3-12 16,-2 1 10-16,5 1-8 0,1-1-2 16,-1 1-3-16,6-3 0 0,1 3-2 0,-3-1-3 15,6 0 7-15,-3-1-6 0,3 1-9 16,6 0 10-16,2-3-4 0,2 2-13 0,0 2 12 16,1-4-10-16,-1 2-2 0,14-1 23 0,-6 2-6 15,-8 0-9-15,-2-4-1 0,1 3 11 16,-2-1-1-16,4 1-4 0,-1 1-14 0,1-3 14 15,-1 3-16-15,1-3 8 0,-1 2-3 0,0-2 8 16,1 4-21-16,-1-2 14 0,4-1 1 16,-3 2-1-16,0 0-1 0,-1-1 10 15,1 1-17-15,-1 1 2 0,0-2 0 0,-3-1 5 16,0 4-4-16,1-4 9 0,-2 3-7 0,1-2-14 16,1 1-4-16,-5 0 23 0,4-3 2 15,0 4-7-15,3-2-16 0,-3-1 8 0,1 3 8 16,2-2 2-16,0-1 3 0,1 2-15 0,-1 0-1 15,1-3 16-15,-4 4-3 0,4-2-2 16,-2-1 2-16,-2 4 0 0,1-3-20 0,-1 2 10 16,2 0-3-16,-1-2 3 0,-1 0 0 0,0 2-2 15,1-2 2-15,1 1-8 0,2 1 3 16,-4 1 2-16,3-2-4 0,4 2 2 0,-4-1 10 16,1-3 0-16,-1 4-3 0,4 0 1 15,-3-1 5-15,0-1 7 0,-1 2-15 0,0-1 3 16,0 1-3-16,-3-1-8 0,1-2 8 15,2 3-8-15,-2-2 16 0,2 1-6 0,0 0-2 16,-2 1 16-16,2-5-29 0,1 4 21 0,-1 1-8 16,1-2 2-16,2 1-4 0,-2-3 2 15,2 4-3-15,-2 0 1 0,-1-1 12 0,0-1-20 16,1 1 15-16,-4 1 0 0,4-1-5 0,-5-2 2 16,4 3 6-16,-2 0-13 0,-4-3 5 15,2 2 0-15,-6 1 3 0,4 0-1 0,-7-3 8 16,3 3-12-16,-3-2-1 0,-3 1 11 0,-2 1-11 15,1 0-4-15,-5 0 19 0,-2-2-19 16,-3 4 27-16,0-4-7 0,-3 2 13 16,0 0 17-16,-4-1-7 0,0 1-97 0,1 0 12 15,-2 0 26-15,-9 0-28 0,14-4 28 0,-7 4-3 16,-7 0 44-16,10 0-56 0,-10 0 32 16,0 0 9-16,14 0-16 0,-14 0-2 0,0 0 2 15,10 0-5-15,-10 0-30 0,0 0-29 0,0 0-10 16,7 4-49-16,-7-4-48 0,0 0-185 15,-7 9-504-15,4-7 118 0,3-2 61 16,-7 6 55-16</inkml:trace>
  <inkml:trace contextRef="#ctx0" brushRef="#br0" timeOffset="3738.98">22423 5988 578 0,'0'0'187'16,"0"0"-23"-16,0 0-21 0,0 0 0 0,0 0-25 15,0 0-3-15,0 0 0 0,0 0-7 16,10 16-11-16,-6-7 8 0,0 3-46 0,-1-1 10 16,1 4 11-16,2 2-11 0,-2 1-13 0,2 5-10 15,2 0-5-15,-2-1-3 0,4 8 1 16,1-3 9-16,-1 0-17 0,3 2 5 15,2 0-16-15,1 9 34 0,2-6-28 0,-2-6-8 16,5 10 12-16,3 2-17 0,-7-12 3 0,0 0-11 16,1-1 23-16,1 0-13 0,-1 0 6 15,9 7 4-15,-4-6 6 0,5 7-3 0,0-6-12 16,-1-2 4-16,-6-2 3 0,3-4 5 0,2 3 8 16,-1-5 5-16,-1 1 23 0,3-2-54 15,1 0 34-15,-1-4-11 0,1 1 0 0,2-2 8 16,-3 1-7-16,3-6 1 0,2 1-7 0,-2-1-15 15,1-4 0-15,7 4 15 0,0-4-5 16,-4 0-15-16,7-2 0 0,3 2 4 16,-3-4 1-16,0 4-10 0,4-4 12 0,-1 0-5 15,-2 2 6-15,2-1-9 0,-1 1 4 0,-1-1-9 16,-8 1 16-16,2 0 18 0,-3 0-21 16,0 0-22-16,-8 0 4 0,2 0 21 0,-3 0-13 15,-4 0 3-15,-2 1-8 0,-5-1 0 0,4 0-3 16,-4-1 34-16,-2 2-16 0,-1-2-12 15,-3 2 10-15,-7-1 10 0,16 0 13 0,-16 0-24 16,8-1-9-16,-8 1 12 0,0 0-4 0,0 0-29 16,3-6 12-16,-3 6-9 0,0 0-13 0,0 0-13 15,-10-8-23-15,10 8-87 0,-10-7-23 16,0-3-126-16,3 6-549 0,0-2 65 16,-3-1 127-16</inkml:trace>
  <inkml:trace contextRef="#ctx0" brushRef="#br0" timeOffset="4077.22">23863 6709 650 0,'0'0'220'0,"0"0"2"0,0 0-37 15,0 0 4-15,0 0-12 0,16 8-26 0,-11-4 13 16,-2 1-16-16,4 3 6 0,2-2-39 15,-5 0 10-15,6 1-27 0,-3 1 1 16,3-1 6-16,0 1-20 0,1 1-3 0,-1 0-3 16,0 0 0-16,4-1 16 0,-4 2-31 15,1-3 13-15,-1 1-23 0,0-1 2 0,1 1-18 16,-1 0 8-16,-4-6-15 0,4 6-5 0,-2-2 25 16,-2-2-18-16,-2 1 8 0,4 1-15 0,-6-3 5 15,1 2-16-15,1 0 21 0,-1 1-11 16,-3 1 14-16,-7 2-1 0,-3 0-15 0,0 3-2 15,-8 3 4-15,-6 2 11 0,-2-1 0 0,-13 9-26 16,-1-1-15-16,-1 1-31 0,-7-1-61 16,4 1-105-16,-5 1-743 0,2-2 113 0,-1 1 87 15,4-6 72-15</inkml:trace>
  <inkml:trace contextRef="#ctx0" brushRef="#br0" timeOffset="4749.43">22112 4634 867 0,'0'0'292'0,"0"0"-18"0,0 0-28 16,0 0-26-16,0 0-44 0,0 19 11 16,0-6-33-16,-3 2 7 0,0 4-20 0,0-2-5 15,-5 8-19-15,1 3-12 0,0 2-2 16,-2 4-14-16,1-2-12 0,1 2-3 0,-3 12 16 15,1-8-24-15,4-5 1 0,2-3-29 0,0-1 21 16,-1-2-31-16,4-1 13 0,-3-1 5 16,3-3 3-16,-3-2-34 0,3 0 19 0,0-2-19 15,0-2-7-15,-3-5-16 0,3 3-20 0,0-3-13 16,0 0 5-16,0-1-36 0,-4-6-130 16,-10 2-154-16,14-2-537 0,0-4 128 15,0 0 35-15,0 0 108 0</inkml:trace>
  <inkml:trace contextRef="#ctx0" brushRef="#br0" timeOffset="6395.95">21743 4616 563 0,'-3'-5'243'0,"-1"3"-21"15,-2-4-40-15,6 6-23 0,-4-7 20 16,0 4-28-16,4 3-18 0,-3-7-7 16,3 7-39-16,-3-2-5 0,3 2-6 0,0 0 4 15,0 0-14-15,0 0 9 0,0 0-22 0,20 1 11 16,-20-1 0-16,28 1-15 0,-5 1-26 16,5 1 13-16,5-2 0 0,9-2-1 0,-1-2-4 15,4 1 0-15,-1 0-6 0,0-1 11 0,1-2-15 16,-1 1 4-16,-5-1-4 0,4-1-6 0,-5 1-5 15,-1-1-15-15,1-1 10 0,-7 0 16 16,-3 0 10-16,-2 3-21 0,-1-4 0 0,-5 4 8 16,1 0 15-16,-5-2-2 0,-5 3-3 0,0-2-7 15,2 1 25-15,-3-2 2 16,0 0-30-16,-6 2 5 0,3 1 0 0,-1-1 11 16,0 2-11-16,-4-3-5 0,-2 5-3 0,0 0-10 15,0 0-2-15,0 0-1 0,9 14 1 0,-12-4 10 16,-3 5-16-16,2 3 8 0,-3 6 26 15,-3 4-34-15,3 2 16 0,-4 4 0 0,2-2-16 16,-1 11 6-16,-1-5 5 0,1-3 15 0,3-1-29 16,1 0 1-16,-5 0 10 0,7-5 1 15,-2 1-9-15,2-5 3 0,1-1 5 16,0-5 3-16,-1 2-11 0,4-7 6 0,-4 0-8 16,1-3 23-16,0 2-18 0,3-5 12 0,0 1 14 15,-4-1-11-15,7-4 14 0,-2 0-29 16,-1-4 12-16,6 1-4 0,-6-1 0 0,14-5-13 15,-1 2 20-15,-1-4-10 0,0 1 16 0,-1 0 2 16,3-1-13-16,2-2 0 0,-1 1-18 16,-2 2 21-16,1 2-5 0,2-3 10 0,-4 2-8 15,1 2-13-15,1-1 6 0,-4 1-6 16,0 2 1-16,4 1 2 0,-4 0 0 0,3 1 5 16,-2 0 5-16,2 4-17 0,-2-3-9 0,-1 5 14 15,0 0-14-15,1-1 1 0,-1 2-18 16,-3-1-6-16,2 1-40 0,-1 1-47 0,-1-1-45 15,-4 0 28-15,3 2-62 0,-5-3-64 16,2 1 8-16,0-2-18 0,-3-2 31 0,4 0 58 16,-4-4-12-16,0 0 28 0,4 3 56 0,-4-3 3 15,0 0 54-15,0 0 20 0,10-15 28 0,-4 6 15 16,-2 1 19-16,3-2 5 0,-3 0 40 16,-1 0 34-16,4-3-8 0,2 2 21 0,-1-2 27 15,-1 1-14-15,-1 4-16 0,-2-4 26 0,2 3-19 16,2 3-7-16,-5-1-12 0,1-1-4 15,-1 2-4-15,0 4-21 0,0-4-5 0,1 3-8 16,-1-1 14-16,-3 4-4 0,8-3-7 0,-8 3-13 16,0 0-10-16,0 0 12 0,16 7-19 15,-12-4 1-15,-1 3 11 0,4-2-15 16,-3 3 5-16,-1-1 10 0,3 2-18 0,-2 0 5 16,-1-3-13-16,0 5-2 0,-2-6 5 0,2 2 2 15,1-1-2-15,-4 1 13 0,3 0-23 16,-3-6 22-16,1 8-4 0,2-7 0 0,-3-1-3 15,0 0-3-15,0 0 18 0,0 0-20 0,0 0 21 16,0 0-26-16,10-9 15 0,-4 0-18 0,-2 1 13 16,3 0-15-16,-3-1-6 0,2 0 19 15,1-3-6-15,2 4-5 0,-1-2 3 0,2 2 0 16,-3 1-8-16,1-1-13 0,4 2-22 16,-2 0 4-16,1 1-30 0,0 1-6 15,-2 3-43-15,2-4-41 0,-4 5-56 0,-7 0 3 16,16 0-14-16,-11 6 1 0,1-5 56 0,-2 6 2 15,-1-4 8-15,3 5 21 0,-5-2-11 0,2 3-28 16,0-1 67-16,0-1 46 0,-1-3 74 16,-2 1 110-16,3-2 20 0,0 3-30 0,-3-6 77 15,3 4-8-15,-3-4-18 0,1 4 3 0,-1-4 4 16,0 0-9-16,6 3-16 16,-6-3-28-16,0 0-18 0,0 0 8 0,0 0-26 15,0 0-5-15,0 0 0 0,18-7-20 0,-12 5-6 16,-6 2-2-16,10-2-8 0,-3-3-7 0,0 2-11 15,-3 2 13-15,5-4-26 0,-5 2 11 0,7-3-3 16,-4-1-10-16,-1 3-8 0,1-4 11 16,4 1-13-16,-5 0-1 0,-2-1-4 0,2-1 2 15,-2 2 10-15,2 0 1 0,-3 1-4 16,1-1-9-16,-3-2 0 0,2 2 25 0,-3 0-23 16,0 3-3-16,0 4 29 0,-3-10-39 0,-2 8 8 15,-1-1 21-15,6 3-31 0,-10 0 17 0,10 0-30 16,-18 4 3-16,8 1 7 0,1 3-13 15,-2-1 39-15,1 2-20 0,0 2 4 0,-1 6-2 16,4-3-3-16,1 3 11 0,-1-4-21 0,4 1 10 16,2 1 6-16,-2 1-11 0,6-5 5 15,1 3 8-15,2-2 10 0,4 1 11 16,1-4-19-16,3-1 14 0,7-4-3 0,-2 1-11 16,2-3 3-16,0-1-2 0,-1-4-8 0,1 2 10 15,0-5 15-15,-2 4-17 0,-1-4-8 16,0-1 0-16,-2-1 5 0,-3 4 10 0,-2-4-8 15,-1 2-2-15,-3-1-10 0,0 3-10 0,-3-2 17 16,-1 3-10-16,-3 3-10 0,0 0 16 16,0 0-6-16,-7-8-8 0,7 8 14 0,-11 0-9 15,11 0 3-15,0 0 8 0,-19 4-10 16,11 0-3-16,1 0 5 0,4 2 11 0,0 0-16 0,-1-2 5 16,1 1 18-16,0-1-30 15,3-4 14-15,-3 9 16 0,3-5-5 0,0-4 6 16,0 8 9-16,0-8 3 0,3 7-3 0,-3-4 6 15,0-3-6-15,6 7 3 0,-3-6-10 0,-3-1 25 16,7 4-23-16,-4-1 3 0,-3-3-5 16,12 3 12-16,-6-2-7 0,1 4-3 0,-1-4-5 15,2 0 8-15,2 1-3 0,0 2-7 0,1-4-6 16,2 3-17-16,0-2-14 0,2 3-45 16,-2-3-108-16,4 1-61 0,-4-2-213 0,2 0-432 15,-2-2 76-15,1-2 103 0,-4 0 51 0</inkml:trace>
  <inkml:trace contextRef="#ctx0" brushRef="#br0" timeOffset="6804.42">23928 4603 1013 0,'0'-7'325'0,"0"3"-20"0,0 4-59 0,0-6-21 0,0 6-20 0,0 0-31 0,0 0-11 0,0 0-17 16,0 0-13-16,3 23-17 0,-3-12 9 0,0 4-10 15,0 3-25-15,0 1-8 0,0 4 0 16,3 0-23-16,-3 2-1 0,0 2 1 0,0-2-18 16,3-3-5-16,-3 3 26 0,1-4-37 0,-1 1 11 15,0-4-10-15,3 1 2 0,-3-5-3 16,0 1-4-16,0-5-11 0,3 4 13 16,-3-5-5-16,0-1 2 0,0-3-4 0,0-1-24 15,0-4 11-15,0 6 4 0,0-6-12 0,0 0-5 16,0 0 25-16,0 0-17 0,-10-14 22 15,4 9-25-15,-1 1 5 0,-4-2-15 0,1 3 10 16,-3-1 2-16,-1 1-5 0,0 2 1 0,-3 0-3 16,2 2-8-16,-7-1 23 0,4 4 0 15,2 1-13-15,-2 3 0 0,1 0 1 0,0 0-3 16,4 3-1-16,2 0 11 0,1 2-5 16,3-1 0-16,1 1-3 0,6-2 26 15,3 2-20-15,4-2-1 0,6 1-7 0,8-2-31 16,3-2-46-16,6 1-51 0,4-1-34 0,-3-7-76 15,7 7-566-15,-4-6 28 0,0-2 39 16,0-2 99-16</inkml:trace>
  <inkml:trace contextRef="#ctx0" brushRef="#br0" timeOffset="7428.17">24321 5042 688 0,'-3'3'220'0,"3"-3"-33"0,-1 8 10 0,0-2 28 0,1-6-56 0,-3 7 31 15,3-7-21-15,0 5-10 0,0-5-10 0,0 5-21 16,0-5 26-16,0 0-34 0,3 8-17 0,-3-8-13 16,5 1 12-16,-5-1-14 0,0 0-6 0,20-7-3 15,-9-1 1-15,2-1-21 0,5-2 8 16,1-4-21-16,5-3 8 0,4-13-33 15,3-2 15-15,0-3-5 0,2-9-5 0,5-10 2 16,2-1-17-16,-7-2-3 0,4 0 2 16,-13 10-7-16,-1 1-5 0,-2 0-1 0,-4 4 19 15,-3 0-8-15,-5 11 5 0,-4 6 8 0,1 2-14 16,-5 6-1-16,2 1-8 0,-6 3 4 0,3 3-7 16,-4 2-5-16,-3 2 11 0,0 7-9 15,-3 0 1-15,-4 7 2 0,1 3-18 0,-5 6 8 16,-2 5 13-16,-7 16 2 0,3 5-18 0,0 2 13 15,4 6 8-15,2 0-13 0,5-1 0 0,2 0-8 16,8-12 1-16,3-2 4 0,0 0 3 16,3-4 8-16,5 1-6 0,1-1-2 0,1-3 13 15,5 1-13-15,-2-5-5 0,5-4 8 0,1 1-1 16,2-8 1-16,0 1-6 0,-1-6 19 16,4 0-6-16,-6-5 8 0,4 1-3 15,-1-4-23-15,0 0 19 0,-4-4-14 0,3 1 11 16,-6-1-13-16,0 1 7 0,1-2 26 0,-2 1-28 15,-3-2 16-15,0 0-11 0,0 2 10 16,-3 2-10-16,0-3-5 0,-1 4 13 0,-1 0-8 16,1-4-7-16,-6 5 15 0,10-3-16 0,-10 3-10 15,7-1 8-15,-7 1 8 0,0 0 2 0,3 7-16 16,-3-7 17-16,0 10-9 16,-3-1-7-16,2 0 7 0,0 2 16 0,-4-3 2 0,2 5-9 15,3-2 19-15,-3 2-22 0,2-4-24 16,-2 2 19-16,0 0-6 0,0 1-28 0,3-4-18 15,0 0-38-15,-1-1-87 0,1-3-123 16,1 1-655-16,-1-4 102 0,0-1 79 0,0 0 136 16</inkml:trace>
  <inkml:trace contextRef="#ctx0" brushRef="#br0" timeOffset="7616.49">25172 4567 1062 0,'0'-6'327'0,"0"6"-32"0,-1-8-24 16,1 8-46-16,0 0-20 0,0-7-23 0,0 7-31 15,0 0-18-15,0 0-56 0,0 0-41 0,0 0-136 16,-16 21-218-16,13-10-485 0,2-3 73 0,0-2 88 16</inkml:trace>
  <inkml:trace contextRef="#ctx0" brushRef="#br0" timeOffset="7851.26">25384 4336 829 0,'0'0'228'0,"0"0"7"15,6 14-20-15,-9-3-41 0,3 3-2 16,-3 3 2-16,-1 4-41 0,1 8 8 0,-2 4-26 15,0 3-10-15,-6 14-23 0,4-1 28 0,-2 1-31 16,2-1-12-16,-1 1-6 0,2-8-30 16,-1 7-39-16,1-11-7 0,5-5-47 0,-2-4-96 15,3-4-75-15,0-4-574 0,-4 0 47 0,4-3 100 16</inkml:trace>
  <inkml:trace contextRef="#ctx0" brushRef="#br0" timeOffset="8136.8">25416 4878 1008 0,'2'-6'315'16,"-2"1"-16"-16,7 1-25 0,-3 2-31 0,2 0-7 15,4-3-39-15,-3 4-23 0,4 1-13 16,-2 0-22-16,2 0-6 0,3 1 2 0,-1 4-35 15,1-3 0-15,0 4-8 0,3-1-5 0,-4 1-18 16,2 2 3-16,-2-2-13 0,-3 3-13 16,1-1-10-16,-1-1 10 0,-1-1-3 0,-1 0-15 15,-2 2-5-15,-5-1 18 0,2 1-23 16,-6 0 8-16,-1 0-26 0,-7 0-15 16,-2 2-21-16,-8 0-26 0,1-2-66 0,-4 0-87 15,-3 1-194-15,3-4-495 0,0-2 106 0,4 1 60 16,-1-4 63-16</inkml:trace>
  <inkml:trace contextRef="#ctx0" brushRef="#br0" timeOffset="8558.61">25558 4751 583 0,'0'0'225'0,"0"0"-10"0,10 8-7 15,-7-6-27-15,-2 4 75 0,2 2-10 16,1 1-28-16,0 0-21 0,-1 2-23 0,0 2-10 16,3-2-11-16,-5 3-7 0,2 1-18 0,3-1-18 15,-1 1-36-15,-2-1 13 0,1-3-2 16,-1 3-8-16,0-3-6 0,1-2-4 0,-4 0-34 16,3-2 24-16,0 3-4 0,-3-5-7 0,3 3 13 15,-1-6-2-15,0 4-34 0,-2-6 25 16,0 0-20-16,0 0 8 0,0 0 0 15,0 0-10-15,0 0 2 0,1-21-3 0,-1 11-4 16,3 0 20-16,3-5-18 0,1 4 10 0,0-4-25 16,1 1-8-16,4 0 15 0,-5-1-7 15,7-2 0-15,-3 2-1 0,0 5 16 0,-2-4-20 16,1 3 12-16,3 2-10 0,-2 0-5 0,-1 2 8 16,0-1-11-16,1 4-2 0,-1 1 21 15,0 2-29-15,1 1 8 0,2 0-18 0,1 1-5 16,-4 5-11-16,0-1-25 0,4 2-25 0,-4 1-47 15,0 6-128-15,-2-10-68 16,2 9-580-16,-3 2 106 0,-1-4 71 0,5 0 60 16</inkml:trace>
  <inkml:trace contextRef="#ctx0" brushRef="#br0" timeOffset="9883.34">26109 4911 719 0,'3'-2'251'0,"2"-4"20"0,-3 0-38 16,-2 1-8-16,3-1-30 0,-3 2-19 0,3-2-27 15,-3 6-3-15,-3-9-23 0,0 3-6 0,-1 4-22 16,-2-4 0-16,-1 4-16 0,7 2-7 0,-17-1-6 16,7 2-4-16,-4 1-6 0,4 4-20 15,-3-4-11-15,-2 4 1 0,2-1-5 16,2 1-1-16,1 0-5 0,0 1-12 0,-1-2 20 16,5 0-18-16,-1 3 3 0,2-6-13 15,-1 4 5-15,6-2 7 0,0-4-9 0,0 0-3 16,7 7 12-16,-7-7 9 0,10-2-16 0,-10 2 2 15,14-4-2-15,-4 0 3 0,0 3-1 0,-3-5 6 16,4 4 18-16,-1-4-14 0,-3 3 6 16,3-1 0-16,-3 0 13 0,0 0-8 0,-4 2-10 15,-3 2 20-15,10-4 46 0,-3 1-4 0,-7 3-6 16,7-3-10-16,-7 3-13 0,4-1 18 16,-4 1-26-16,0 0 8 0,0 0 8 0,0 0-23 15,10 7-1-15,-10-3 22 0,3 2-19 0,-3-1 0 16,4 1 5-16,-4 0-22 0,0 1-11 15,0-2 0-15,4 0 13 0,-4 1-3 16,3-2-7-16,0 1 13 0,3-3-6 0,-2 2-15 16,7-1 23-16,-4-3-23 0,3 0 0 0,4 0 5 15,-1-4-10-15,-3 0 13 0,7-2-8 0,-3-2 5 16,0-2-8-16,-1 1-5 0,3-3-7 16,-5 0 15-16,0 2-8 0,1-4 6 0,-4 0-8 15,-1 3 5-15,1 0 15 0,-2-3-20 0,-3 6-3 16,-2-2 13-16,-1 2-3 0,0 1-5 15,-1-1 3-15,-2 1 5 0,-3 3-2 16,-2-2-14-16,4 0 24 0,-5 4-18 0,2 0 10 0,7 2-5 16,-14-1-11-16,14 1 6 0,-10 0 8 15,10 0-1-15,-10 3-12 0,10-3-8 16,-8 2 18-16,8-2 15 0,-3 6-13 0,3-6 13 16,0 0-12-16,11 6-8 0,-11-6 17 0,17 0-14 15,-7 0-4-15,3 0 17 0,-2-3-6 16,3 1-6-16,-1 1 6 0,3-2 8 0,-4 3-5 15,-2-3 2-15,3 1 13 0,-3 0-13 0,0 1 8 16,-2 0 5-16,-1-2-11 0,-7 3 1 0,10-2 15 16,-10 2-10-16,11-1-3 15,-11 1-2-15,9-1-6 0,-9 1-4 0,0 0 9 0,7 2-7 16,-7-2-2-16,0 7-6 0,0 0 13 16,0-7 5-16,0 9-25 0,0-2 20 15,0-2-7-15,-3 0-3 0,3 3 7 0,0-4-12 16,0 1 2-16,0-5 3 0,0 10 10 0,0-4-10 15,3-4 8-15,-3-2 12 0,7 6-12 0,2-5-14 16,-4 2 6-16,-5-3 36 0,13 0-44 16,-6 0 5-16,-7 0 8 0,20-4-2 0,-11 4-3 15,0-4 7-15,-2 2-9 0,0 2 1 0,-7 0 14 16,14-2 10-16,-8 0-20 0,-2-1 4 16,-4 3 1-16,10-1-1 0,-10 1-9 0,10-2-1 15,-10 2-2-15,0 0 4 0,7 0-6 0,-7 0 17 16,0 0 0-16,7 8-5 0,-7-8-8 0,0 7 3 15,3-3 23-15,-3 1-23 16,0-5-5-16,5 7 7 0,-3-5-2 0,-2-2 13 16,7 7-11-16,-3-6 8 0,2 0-7 0,-6-1-3 15,17-1 15-15,-6 0-13 0,-1-4 3 0,4 1 13 16,-1-3-21-16,3-1 1 0,-1-2 4 16,-2-2-5-16,1 1 6 0,0-5-11 0,0 1 11 15,-1-2 9-15,-2 6-4 0,-4-3 12 0,4 3-12 16,-6-1 7-16,3 2-5 0,-2 3 26 15,-2-3-36-15,-1 5-11 0,0 0 24 16,0 0-16-16,-3 5 13 0,0 0-12 0,0 0 12 16,0 0-13-16,0 0 16 0,-10 22-13 0,4-11 12 15,-2 5-9-15,1 0-3 0,-2 4-3 16,-1 2-5-16,-1 0 11 0,1 6 12 0,0-2-20 16,-1 4 20-16,1-3-2 0,4 5-16 0,-2 0 23 15,3 2-22-15,-3-1 4 0,4 1 3 16,-2-1-5-16,3 0 0 0,-2 1 0 0,5-7 7 15,-3-1 6-15,0 2-13 0,3-1 20 0,-1-8-12 16,0 3 10-16,-4-5-8 0,5 0-10 0,-3-1 10 16,-1-3-8-16,-2 0 1 0,-5-3 4 15,1 1-15-15,-4-4-2 0,0 0-3 16,-6-1 8-16,3-6 2 0,-4 0-10 0,0-4-7 16,2 0 25-16,-3-5 2 0,2-3-10 0,6-1 1 15,1-5 7-15,2-3 7 0,5 3-14 16,3 0 14-16,6-3-12 0,0 1 23 0,7-4-13 15,4-2 6-15,0 1 1 0,9 0-1 0,-1 2-11 16,2 4 2-16,10-10 16 0,-4 9-8 16,-6 3-12-16,3 2 2 0,1 0-3 0,-1 3 8 15,0-1-12-15,-2 3 4 0,-5 2-7 0,4 1-13 16,0 3-51-16,-3-2-103 0,-2 4-105 0,-7 0-132 16,1-2-505-16,-3 4 107 0,1 0 83 15,-11 0 81-15</inkml:trace>
  <inkml:trace contextRef="#ctx0" brushRef="#br0" timeOffset="9992.65">26987 5020 773 0,'0'0'204'0,"0"0"-117"0,0 0-796 0</inkml:trace>
  <inkml:trace contextRef="#ctx0" brushRef="#br0" timeOffset="16990.38">20581 13350 248 0,'0'0'87'0,"3"-7"-8"16,-3 7 8-16,3-2 5 0,-3 2-2 0,0 0-67 16,0-8 5-16,0 8 13 0,0-3 13 15,0 3 76-15,0-7-2 0,0 7-15 0,0 0-26 16,0-7 0-16,0 7-2 0,0 0-19 16,0 0 1-16,0-7-6 0,0 7-17 0,0 0 7 15,0 0 5-15,0-4-5 0,0 4-7 0,0 0-11 16,-3-7 39-16,3 7-13 0,0 0-3 15,0 0-2-15,3-7 15 0,-3 7-13 0,0 0 8 16,-3-7 13-16,3 7-13 0,0 0 0 0,0 0-3 16,3-7 6-16,-3 7-8 0,0 0-8 15,-3-4-5-15,3 4-10 0,0 0 2 0,0 0 6 16,3-7-3-16,-3 7-3 0,0 0 0 0,0 0 1 16,-3-7-11-16,3 7 3 0,0 0 2 15,0 0 3-15,3-4-13 0,-3 4 8 16,0 0-11-16,0 0 24 0,0 0-24 0,0 0 16 15,0 0-10-15,0 0-16 0,0 0 13 0,-3-5-8 16,3 5-2-16,0 0 7 0,0 0-12 16,0 0-3-16,0 0 11 0,0 0-19 0,0 0 8 15,0 0 5-15,0 0-7 0,0 0-3 0,0 0 8 16,0 0-16-16,0 0 8 0,0 0 8 16,0 0-16-16,0 0 16 0,0 0-3 15,7 18-3-15,-7-10 3 0,0 3 3 0,1-1-5 0,-1 2 7 16,3 5 5-16,-3 0-5 0,0 5-2 0,0 0-3 15,0-1 6-15,0 4-9 16,0 0 1-16,0 1 4 0,0 4 11 0,3-4-18 16,-3-1 13-16,4 1-13 0,-4-2 23 0,0-6-20 15,3 5 2-15,0-3-8 0,0-3 11 16,-3 2-11-16,3-1-7 0,-2-7 20 0,2 4-7 16,-3-5 2-16,4 2 18 0,-1-1 31 0,-2-7-26 15,2 4-5-15,0-1-79 0,0-6-16 0,1 5 34 16,-4-6 12-16,14 0-2 0,-14 0 20 15,17-7-5-15,-3 0-7 0,-1 2 28 0,0-4-34 16,8-2 21-16,-4 0 10 0,0-3-33 16,1 0 20-16,2-7 0 0,1 6 16 15,2-3-26-15,-6-6 26 0,1 6-13 0,-1-1-3 16,-3 2 11-16,-1-1-3 0,1 2 7 0,-4 3 9 16,-2-2-16-16,1 3 0 0,1-1 20 0,-6 4-4 15,2 3-22-15,-1-1 35 0,1 0-19 16,-3 1-8-16,1-1-14 0,-1 3 6 0,0-2-1 15,1 5 2-15,-4 1 10 0,0 0-5 0,7-3-10 16,-7 3 10-16,0 0-6 0,4 11 6 16,-4-3-2-16,3 1-8 0,-3 1 7 0,0 2 8 15,3 2-5-15,0 0 0 0,-2 1 10 16,2 1-22-16,0 2 17 0,0-2-26 16,-2 0 19-16,6 0 9 0,-4-2-9 0,1 1-6 15,2 2 0-15,-2-4 8 0,2-1 3 0,-2 2 2 16,3-3-10-16,-3-1 0 0,2 0 7 0,0-1 1 15,-2-5 2-15,4 4 0 0,-2-2 11 16,1-3 2-16,-1-3-13 0,-6 0 7 0,18 0-19 16,-8-5 14-16,0-1 9 0,1-2-16 0,2-5-5 15,-2 2 2-15,-1-6 11 0,3-5-8 16,1-1 7-16,0-4-19 0,0-2 9 0,-4-2 24 16,0 4-29-16,4-4 3 0,-7 1 18 15,2 2-8-15,2 4 23 0,-7 1-8 0,2 0-12 0,-2 1-18 16,-1 5 38-16,3 1 3 15,-5-1-19-15,3 7 19 0,-1-1-18 0,-3 0 0 16,3 1 0-16,-3 2 5 0,3 1-1 0,-2 2-17 16,-1-1-7-16,3 0-9 0,-3 6-4 15,0-4 17-15,0 4-9 0,0 0-11 0,0 0-8 16,0 0-18-16,0 0-7 0,0 0-39 0,-7 22-48 16,4-9-95-16,0-12-77 0,-1 16-530 15,3-9 59-15,-2 6 113 0</inkml:trace>
  <inkml:trace contextRef="#ctx0" brushRef="#br0" timeOffset="17257.89">21534 13496 885 0,'11'0'266'0,"-11"0"-15"0,0 0-26 0,0 0-27 0,3 5-6 0,-2 0-29 0,-1-5 4 0,0 10-16 16,0-4-16-16,0 0-25 0,0 3 1 0,0-3-9 16,3 6-12-16,-6-3-16 0,3-1 5 15,0 3-2-15,0-1-21 0,0 2 1 16,0-1-24-16,0-2-8 0,0-1-58 0,-1 2-90 0,2 0-107 16,-1-4-669-16,0 1 116 15,0-1 74-15,0-6 100 0</inkml:trace>
  <inkml:trace contextRef="#ctx0" brushRef="#br0" timeOffset="17417.82">21664 13201 770 0,'0'0'312'15,"4"-5"-35"-15,-4 5-42 0,0 0-12 16,0 0-31-16,0 0-41 0,0 0-64 15,-4 16-21-15,1-5-66 0,0 5-69 0,-1 1-97 16,-6 10-118-16,4-4-433 0,-2 2 16 0</inkml:trace>
  <inkml:trace contextRef="#ctx0" brushRef="#br0" timeOffset="17820.07">21726 13556 622 0,'7'-3'258'15,"0"1"-7"-15,-4-1 2 0,-3 3-35 0,7-5-26 16,-7 5-13-16,6-2-23 0,-6 2-12 16,0 0-9-16,0 0 1 0,0 0-16 0,11 10-20 15,-11-5 20-15,0 1-51 0,-3 0 13 16,3 2-2-16,0-1-14 0,-3 1-4 0,3 2 2 16,-1-2-11-16,1-1-1 0,-4 2 9 0,4-3-17 15,0 0-1-15,-3-2 21 0,3-4-33 16,3 7 17-16,-3-7-4 0,0 0-19 0,0 0 6 15,14-14-3-15,-10 8-7 0,3-6-1 0,3 2-7 16,-3-5 5-16,3 4-3 0,0-3 29 16,-2 3-31-16,2-3 7 0,-1 6 1 0,2-2-6 15,-7 3 3-15,2-1-8 0,1 1 16 0,-4 3-16 16,5-2-5-16,-2 4 0 0,-6 2 18 16,10-5-15-16,-10 5 2 0,10 6 3 15,-2-5-3-15,-2 5-2 0,-2 0 2 0,5 0-12 16,-5 3 12-16,4 3-5 0,-2-3-5 0,1 2 5 15,0-2 10-15,0 4-15 0,3-2-5 16,-4-3-33-16,1 4-16 0,-3-1-43 0,6-3-31 16,0 1-108-16,-13-3-188 0,16-2-465 0,-2-4 109 15,-1 0 48-15,0 0 179 0</inkml:trace>
  <inkml:trace contextRef="#ctx0" brushRef="#br0" timeOffset="18259.84">22438 13018 701 0,'0'-3'294'0,"0"3"-25"0,0 0-13 0,0 0-26 0,0 0-10 0,3 18-33 16,-3-10-10-16,0 9-11 0,0 0-22 0,3 1-9 15,-3 5-19-15,0 2-14 0,0 0-7 0,0 5 2 16,0-3-20-16,0 1 10 0,0 2-23 15,0-3 5-15,0-2-36 0,0-2 23 0,0-3 1 16,3-3-14-16,-3 4 8 0,0-7-10 0,0-1-15 16,0-1 12-16,0-1-2 0,0-2-5 15,1 1-5-15,-2-4 2 0,-2-4 20 16,3-2-25-16,0 7 3 0,0-7-11 0,0 0-4 16,0 0 6-16,0 0-1 0,0 0-3 0,0-22 10 15,-3 12-11-15,3 3-1 0,-3 1 4 16,2 0-5-16,-6-1 6 0,0 0 2 0,1 0-6 15,-4 3-9-15,-1-2 7 0,1 6-12 0,-4-1-1 16,1 1 8-16,-1 1 3 0,-3 4-3 16,3 0-13-16,-3 2 24 0,4 1-16 0,-2 7-8 15,-1-3 10-15,2 3 1 0,4 3 5 0,-1-3-11 16,4 2-2-16,1-2-3 0,2 2 1 16,4-4-29-16,0 0-10 0,4 4-31 0,2-3-43 15,1-3-77-15,4-1-172 0,-1 2-542 16,7-5 122-16,-3-3 85 0,0 2 72 0</inkml:trace>
  <inkml:trace contextRef="#ctx0" brushRef="#br0" timeOffset="18632.16">22731 13408 875 0,'0'-5'276'0,"3"2"-4"0,-3 3-6 0,0-9-5 0,0 9-43 0,0-4 2 0,0 4-21 15,0 0-17-15,0 0-31 0,-13-4-8 0,13 4-9 16,-14 8-22-16,4-2 6 0,0 3-23 16,-4 0-16-16,4 2-15 0,-4 3 10 0,3 2-15 15,-1-1-3-15,1-3-2 0,1 5-15 0,3-3-9 16,-4-2-2-16,8 1 6 0,-1-2 9 0,-2-3-20 16,3 0 3-16,3 2-16 0,0-5-7 15,6-2-1-15,-2 3 1 0,2-5 7 0,-6-1 13 16,21-1-13-16,-11-6-5 0,1 4 8 0,2-5 0 15,1 0-13-15,-1-3 26 0,-1-1-14 16,-3 1-12-16,1-3 21 0,0 3-13 16,-2-3 7-16,0 3 3 0,-3-3-13 0,-2 6 5 15,0-3-7-15,-2 3-6 0,-5 0-5 0,1 2-17 16,-1-3 4-16,-5 8-12 0,1 0-15 16,-2 1-22-16,10 0-14 0,-19 2-47 0,7 4-53 15,-1 2-77-15,-5 3-82 0,5-1-507 0,3-2 49 16,3 1 100-16,3-1 43 0</inkml:trace>
  <inkml:trace contextRef="#ctx0" brushRef="#br0" timeOffset="19116.3">22888 13426 593 0,'4'-1'244'0,"-4"1"-29"15,7-4-18-15,-4-1-5 0,-3 5-34 16,0 0-2-16,0 0-12 0,0 0-14 0,0 0-25 15,7 10-7-15,-7-10 4 0,-5 14-15 16,0-6-18-16,1 2 5 0,1-2-7 0,2 2-26 16,-2-3 10-16,3 1-18 0,0 2 16 0,0-3-29 15,0 0 6-15,4-4 0 0,-1 5-14 0,6-4 6 16,-4-1 3-16,2-3-11 0,-1 0 8 16,-6 0 0-16,18 0 15 0,-9-2-18 0,-2 1 16 15,-7 1-21-15,15-4 16 0,-9 3 0 0,-2-2 76 16,-4 3-2-16,13-4-11 15,-13 4 19-15,7-2-31 0,-7 2-6 0,7 0-12 16,-7 0-5-16,0 0 2 0,7 7-2 0,-7-7-15 16,0 10 1-16,0-4 7 0,3 1-24 15,-3-2 5-15,0 2 0 0,4 1-8 0,-4-3 1 16,3 0 2-16,1 0 5 0,2-3-13 0,1 2 6 16,0-2-16-16,4-2 8 0,2-2 2 15,1-2-17-15,2-1 30 0,-1-2-8 0,1-5 13 16,-2 4-25-16,0-2 2 0,0 2 6 0,-4-4-6 15,3-1 3-15,-2 3 28 0,-1-4-8 16,-3 5-28-16,-1-2 26 0,-1-2-18 0,-2 3-6 16,0 0-7-16,-3 0-5 0,-3 1-5 15,0 0-8-15,-2 2 10 0,-1 1-27 0,-1 0-6 16,-3 5-3-16,-1-1-25 0,1 2-31 16,10 0-61-16,-21 2-110 0,8 5-106 0,6-6-534 15,-3 5 118-15,6-2 43 0,4-4 120 0</inkml:trace>
  <inkml:trace contextRef="#ctx0" brushRef="#br0" timeOffset="19515.12">23507 13284 801 0,'8'-1'330'0,"-5"-1"-41"0,-3 2-2 15,3-5-31-15,-3 5-41 0,0 0-18 0,0 0-10 16,0 0-13-16,0 0-21 0,0 0-20 0,0 0-2 15,-18 15-11-15,8-9-20 0,-4 3-18 16,4 0-8-16,-3-1 11 0,2 2-11 0,-2 0-10 16,-1 3-5-16,4-3-10 0,3 2-1 0,-4-1-12 15,5-3-5-15,-1 0 10 0,1 1-23 16,2-1 23-16,1-2-16 0,0-1 6 16,3 3-11-16,0-3-4 0,3 0 20 0,0 2-19 0,0-1 19 15,1-4-10-15,2 4-6 0,-2-2 16 16,6 1-23-16,-3-2-3 0,0 4 0 15,3-1 1-15,-2 0-6 0,-2 0 5 0,4 1 0 16,-3 3 1-16,0 1-4 0,-3-1 1 0,2 1 2 16,-3 6 8-16,-3-3-8 0,-3 0 8 15,0 1-10-15,-4 4 10 0,-1 2-16 0,-11-1 11 16,-2 3-13-16,-16 6-5 0,-8-1-23 0,-13 5-8 16,-17-3-135-16,-15 0-303 0,2-1-499 15,-1-8 152-15,-4-4 86 0,-6-2 57 0</inkml:trace>
  <inkml:trace contextRef="#ctx0" brushRef="#br0" timeOffset="20395.66">20656 14764 867 0,'0'0'208'0,"0"-8"19"0,0 8-19 0,-3-7-29 0,3 7-10 16,0 0-16-16,-4-8-9 0,4 8-37 15,0 0-9-15,0 0 4 0,0 0-15 16,0 0-8-16,0 0-4 0,7 25-17 0,-7-10 12 15,0 3-9-15,3 6 0 0,-2 4-9 0,2 5-9 16,-3 5-15-16,3-1 11 0,-3 5-4 0,3 8 9 16,1 4-13-16,-1-1-1 0,0-10-7 15,-1-6-15-15,1 1 18 0,0-2-8 0,0 0-16 16,-2-1-7-16,2-10-13 0,-3 3-33 16,3-3-51-16,-3-3-8 0,0-4-103 0,0-11-58 15,0 8-556-15,0-5 103 0,0-2 50 16</inkml:trace>
  <inkml:trace contextRef="#ctx0" brushRef="#br0" timeOffset="20789.8">20663 14766 801 0,'-3'-2'340'0,"3"-4"-10"0,0 6-51 16,0-7-12-16,0 7-42 0,3-6-28 0,0 2-3 15,4 2-32-15,4-3-1 0,2 5-38 0,5 0 0 16,2 3-18-16,7 1 5 0,0 1 10 15,8 0-38-15,-1 3-3 0,0 3-7 0,4-1-8 16,-4 1-15-16,-3-1 7 0,0 3-28 0,-1-1 13 16,-7-4-3-16,-2 5-9 0,-3-2 1 15,-5-3 4-15,1 2-4 0,-10-3-9 16,-1 5 7-16,-6-2-8 0,-8 1-9 0,-2 4 9 0,-8-5-7 16,-7 7-3-16,-3-5 5 0,0-1-9 15,-3-1-9-15,-3 0 21 0,3-3-36 16,0 1 28-16,7-2-23 0,-1-2-28 0,7 1-48 15,5-3-149-15,2-1-46 0,4 5-628 0,6-5 111 16,4-1 41-16,0 0 115 0</inkml:trace>
  <inkml:trace contextRef="#ctx0" brushRef="#br0" timeOffset="21720.45">21568 14916 634 0,'1'-3'284'0,"-1"-2"-20"16,0 5-26-16,0-7-33 0,0 7-3 0,-4-4-18 15,4 4-30-15,0 0-8 0,-17 2-16 0,7 4-14 16,-3-3-6-16,3 5-28 0,-5 5-3 16,2-1 3-16,-4 5-23 0,3-3-8 0,0 4 0 15,4-2-2-15,-4 0-8 0,4 3-18 0,3-4 7 16,1 0-4-16,3-2 7 0,3 1 1 15,0-4-1-15,0 4-15 0,6-5 0 0,1 1 5 16,6-3 0-16,5 0-3 0,2-4 1 16,-3-3-11-16,7 0 10 0,-3-2-4 0,6-3 12 15,-4-1-5-15,2-6-8 0,-4 3-7 16,3-6-5-16,-4 3-1 0,3-5 24 0,-9 2-19 16,3-3-1-16,-7 2 1 0,-2 1 11 0,-1 0-15 15,-4-2-1-15,-3 6 3 0,0-3 3 16,-3 4-5-16,-4 1-1 0,-1-1 3 0,-5 2-17 15,-1 2 22-15,1-2-10 0,-5 6 13 0,5 0-29 16,0-1 9-16,1 6-27 0,0-2-12 16,1 2 10-16,1 2-43 0,6-2-16 0,1 5-35 15,0-1-57-15,6-4-95 0,3 4-539 16,4 0 58-16,2-1 87 0</inkml:trace>
  <inkml:trace contextRef="#ctx0" brushRef="#br0" timeOffset="22139.46">22222 14808 949 0,'0'0'356'0,"4"-7"-72"0,-4 7-13 0,3-6-15 0,-3 6-18 0,0-4-35 16,0 4-11-16,0 0-18 0,-4-8-26 0,4 8 11 15,-14 1-36-15,14-1-21 16,-24 7-2-16,8 0-23 0,-2 1-6 0,-2 1 6 15,2 0-13-15,-2 0-5 0,3 5-13 0,-3-3-13 16,6 2 8-16,-3-1 3 0,7 1-13 16,0-3-11-16,-1 0 13 0,4 3-15 0,1-5-2 15,2 1-6-15,1 0 5 0,-1-5 6 0,8 3-14 16,-1 1 9-16,1-1-4 0,5-1 6 16,-2-2-5-16,4 3 13 0,-1-1-16 0,0-2-5 15,1 0 3-15,2 0 5 0,-3 0-18 0,1 0 17 16,2 1-12-16,-2-1 5 0,-4 3-5 0,3-1 8 15,-4-1-8-15,-2 2 0 16,0 1 10-16,-1 2-15 0,-6 2 3 0,-5-1 12 0,1 2-23 16,-6 1 5-16,-4 1-2 0,3 2-8 15,-6-5-15-15,2 1 2 0,2 0 1 16,1-4-14-16,2 1-2 0,-4-2-56 0,7-2-47 16,0-2-204-16,-1 1-80 0,7-3-434 0,4-2 86 15,-9-2 56-15,9 2 103 0</inkml:trace>
  <inkml:trace contextRef="#ctx0" brushRef="#br0" timeOffset="22417.8">22727 14801 1162 0,'0'0'332'0,"1"-4"-19"0,-1 4-32 0,0 0-35 0,0 0-26 0,6-6-10 16,-6 6-28-16,0 0-18 0,0 0-16 0,0 0-15 16,-3 18-7-16,3-11-6 0,-3 7-28 15,2-3-15-15,0 6-6 0,-4-2-4 0,5 3 0 16,-3 0-16-16,0 4 5 0,3-2-23 0,-1 0-25 16,1 0 15-16,0-2-28 0,-4 3-10 15,8-3-21-15,-8-3-33 0,8 2-52 0,-4-6-119 16,1-1-70-16,-1 1-578 0,0-2 64 15,3-1 127-15,-3-4 19 0</inkml:trace>
  <inkml:trace contextRef="#ctx0" brushRef="#br0" timeOffset="22661.83">22556 14791 1057 0,'0'0'248'0,"0"0"-43"0,-3-1 10 16,3 1-16-16,-3-6-9 0,3 6-34 0,-3-3-8 16,3 3-12-16,0 0-31 15,0 0-5-15,9-5-3 0,-1 1 5 0,2 2-9 16,3-2-27-16,8 0-4 0,0 0 2 0,3-3-6 16,6 3-11-16,-3-2 6 0,8-2-1 0,-4 5-14 15,0-3-10-15,-1 2 5 0,-3 0-28 16,1 0-33-16,-4 0-13 0,-3 4-35 0,-5 1-65 15,1 4-54-15,-10-3-125 0,-3 4-514 0,-1 3 66 16,-10 1 92-16</inkml:trace>
  <inkml:trace contextRef="#ctx0" brushRef="#br0" timeOffset="22872.24">22430 15283 698 0,'18'0'267'0,"-18"0"-29"0,16-3 10 16,2-1-33-16,-1 1-31 0,0-4 6 0,4 3-29 16,2 0-15-16,1-3-8 0,3 4-20 15,1 0-3-15,-1-1-23 0,1 0-15 0,2 1-29 16,-2 2-19-16,2 1-40 0,-9 1-96 0,6 2-157 16,0 0-540-16,-3-2 108 15,-1 3 49-15</inkml:trace>
  <inkml:trace contextRef="#ctx0" brushRef="#br0" timeOffset="23138.13">23233 14884 901 0,'3'-5'319'0,"-1"-1"17"0,-2-1-44 15,0 7-21-15,0-4-28 0,0 4-15 16,3-4-34-16,-3 4-20 0,0 0-17 0,7-3 4 15,-7 3-28-15,0 0-20 0,13 4-8 0,-2 3-18 16,-1-1-5-16,0 2-3 16,4 2-18-16,-1 4-2 0,5-2 15 0,-2 5-7 0,5 1-24 15,0 1-7-15,-1 1-10 0,4-2-21 16,-3 5-10-16,3-3-23 0,-4 0-36 0,3-3-21 16,-6 0-84-16,1-6-161 0,-1 4-589 15,-4-5 108-15,-2-2 40 0,3-2 144 0</inkml:trace>
  <inkml:trace contextRef="#ctx0" brushRef="#br0" timeOffset="23308.51">23681 14756 893 0,'-3'-5'271'0,"-3"2"-7"15,-2 2-31-15,8 1-18 0,-23 4-31 0,2 4-15 16,-10 7-13-16,-14 9-10 0,1 8-18 0,-17 10-23 15,-4 2-18-15,-4 11-49 0,-9-2-181 16,0 6-691-16,2-1 63 0,1-1 144 0</inkml:trace>
  <inkml:trace contextRef="#ctx0" brushRef="#br0" timeOffset="24387.67">17155 15331 583 0,'4'-7'248'0,"-4"7"-22"0,3-8-16 16,-3 8-6-16,0-1-40 0,0 1-15 0,0 0-6 16,0 0-13-16,0 0 1 0,0 0-23 15,0 0 7-15,8 18-15 0,-2-3-26 0,-3 2 0 16,-2 1 0-16,5 7 6 0,1 3-22 0,-1 2-11 15,5 2 9-15,-4 1-13 0,3-3-7 16,4 0 8-16,-4-1 17 0,4-3-17 16,0-1 2-16,-1-1-21 0,1-6 14 0,2-2-21 0,-1-4 5 15,5 1-11-15,-3-5 12 0,4-4 6 16,-1-4 4-16,4 0-1 0,3-5-8 16,1-7 6-16,3-4-5 0,3-9 12 0,0-2-20 15,-3-3-5-15,-1-6-11 0,-5-3-4 16,-4 0 12-16,-5 6 8 0,-5 2 0 0,-5-2-18 15,-2 1 20-15,-1 4-15 0,-6 2-2 0,0-2 10 16,-1 3 5-16,-3 4-11 0,0-1 14 16,0 2-16-16,-2 5-8 0,-2 0-2 0,4 5 5 15,0 2-15-15,-3 1-3 0,-1 4-2 0,1 2-6 16,1 1-7-16,9 0-16 0,-15 8-5 16,9 3-20-16,-1-1-92 0,-1 5-121 15,8 0-171-15,0 1-351 0,5-4 64 0,2 3 108 16</inkml:trace>
  <inkml:trace contextRef="#ctx0" brushRef="#br0" timeOffset="24957.07">17935 15366 655 0,'3'4'222'0,"-3"-4"-24"0,7 4-37 0,-6 2-5 0,2 0-5 16,0-1 5-16,-3 2-13 0,3 3-22 15,-3-2-16-15,0 2-13 0,0 1-13 16,0 0-2-16,0-1 2 0,-3 3-10 0,3-1-2 16,-3-4-16-16,3 5 8 0,0-5-13 0,0 1 5 15,0-4 1-15,-3 2 6 0,3-2 6 16,0-5-23-16,0 7 0 0,0-7-5 0,0 0 5 16,0 0 5-16,19-15-15 0,-11 5 7 0,2-4-7 15,3-1-8-15,-2 5-18 0,-1-5 28 16,0 4-15-16,1-3 5 0,-1 6-17 0,0-2-1 15,-3 2 18-15,0 1-3 0,0 0-12 0,2 4 2 16,-1-4-7-16,-2 7-11 0,-6 0 13 16,11 0-15-16,-2 4-8 0,-4-1 15 15,2 3 11-15,-1-2-3 0,0 4-7 0,-2 0 7 0,-1-1-16 16,2 2 17-16,1-3-1 0,-2-1-3 16,-1 2 1-16,3 0-8 0,-5-2 18 15,2-1 4-15,4 1-6 0,-4-1 4 0,-3-4 13 16,10 3-28-16,-10-3 8 0,11-5-3 0,-1 0-2 15,0-1 22-15,3-2-4 0,-1-3-11 16,-3 1 13-16,1 2-18 0,1-2 16 0,-1 0-14 16,-3 3 1-16,1-1 7 0,1 1-15 0,-5 2 3 15,2-1-1-15,-2 2 16 0,3 1 8 16,-3 0-21-16,-4 3-2 0,6-4-3 0,-6 4-3 16,0 0 13-16,0 0-10 0,10 10 5 0,-10-3 3 15,3 1-13-15,-3-1 7 16,3 3 16-16,-3-2-10 0,0 6-21 0,1-3 21 15,-1-1-23-15,4 4 17 0,-4-3-7 0,0 3-8 16,3-3-30-16,-3 1-14 0,0-2-55 16,3 0-42-16,-2-2-125 0,2-1-560 0,3-4 55 15,-2 0 109-15,-4-3 47 0</inkml:trace>
  <inkml:trace contextRef="#ctx0" brushRef="#br0" timeOffset="25126.89">18410 15081 1046 0,'0'0'313'15,"-3"-5"-34"-15,3 5-34 0,0 0-12 0,0 0-33 16,0 0-46-16,0 0-80 0,6 21-154 16,-2-10-224-16,2 3-474 0,-2 2 112 0,3 0 39 15</inkml:trace>
  <inkml:trace contextRef="#ctx0" brushRef="#br0" timeOffset="25359.59">18715 15290 747 0,'6'-7'276'15,"-6"7"-38"-15,0 0-10 0,0 0-33 0,0 0-8 0,13 4-16 16,-13-4-28-16,12 8-2 0,-6-2-26 0,4 1 1 15,1 1-17-15,-1 5-17 0,3-2 13 16,5 3-28-16,-5-2-1 0,5 5-4 0,2-2-14 16,-6 0 1-16,3 2-6 0,3-1-14 0,-3-1-35 15,-3 3-52-15,3-2-65 0,-3 0-156 16,0-1-515-16,-4-1 42 0,0-3 101 0</inkml:trace>
  <inkml:trace contextRef="#ctx0" brushRef="#br0" timeOffset="25532.84">19087 15238 1052 0,'0'0'332'16,"-7"-4"-48"-16,7 4-15 0,-20 7-15 0,5 0-37 16,-4 7-27-16,-15 12 4 0,-5 6-53 0,2 6-26 15,-11 12-56-15,-6 0-103 0,-1 8-785 0,-3-1 89 16,3-6 34-16,4-5 107 0</inkml:trace>
  <inkml:trace contextRef="#ctx0" brushRef="#br0" timeOffset="26797.07">18242 13134 778 0,'0'0'245'0,"0"0"19"0,0 0-36 15,0 0-29-15,0 0-1 0,0 0-32 16,0 30-23-16,0-18-10 0,3 3-12 15,-6 3-1-15,6 4-15 0,-3-2-10 0,1 1-11 0,-1 5-2 16,4-1-10-16,-1 0 10 16,1 0-34-16,2 2 14 0,1-5-1 0,4-1 1 15,-1 7 12-15,6-8-20 0,5 5 2 0,3-4-2 16,13 0 15-16,4 1-13 0,7-4-5 0,4-2-15 16,-1-4 15-16,7-1-5 0,4-2 13 15,5-4-33-15,3 2 7 0,4-3-5 0,2 0 0 16,2-4-5-16,1 5-15 0,0-5 5 0,0 0 0 15,-1-3 7-15,-3 1 8 0,-3 0-5 16,-1-3-30-16,-5 4 14 0,-15-2-4 0,-6 1 12 16,-8 0-12-16,-3 1 12 0,-3-1-17 0,-7 1 25 15,0 0-11-15,-7-2 9 16,0 1-1-16,-3 2 6 0,0 0-5 0,-1 0 12 16,-3 0-38-16,-2 0 23 0,-8 0-11 0,10-1-20 15,-10 1 1-15,0 0-4 0,0 0 6 0,0 0-28 16,0 0-44-16,0 0-69 0,0 0-228 15,-15-10-566-15,9 6 111 0,-1 1 61 0,0-4 125 16</inkml:trace>
  <inkml:trace contextRef="#ctx0" brushRef="#br0" timeOffset="27117.4">19737 13341 742 0,'0'0'286'0,"0"0"-4"0,0 0-44 0,0 0 0 0,0 0-38 0,0 0-8 0,13 17-5 0,-6-10-8 0,0 0-33 16,0 2-11-16,3 1 1 0,1 0-31 0,2 1-5 16,1 0 5-16,-1 3-23 0,1 0-6 0,0-1-9 15,2-1-11-15,-1 2 8 0,1-3-5 16,-2 2 0-16,0-4-13 0,0 1-2 0,-1-2-14 15,1 2 6-15,-4-2-2 0,0-1 22 0,1 3-25 16,-4-3-8-16,-1-1 23 16,1-2-28-16,-4 4 10 0,-3-1 13 0,0 1 7 15,-6 2-25-15,-4 4 16 0,-5 2-21 0,-8 4 10 16,-18 9-18-16,0-1-15 0,-8 4-39 0,-12 4-20 16,-7 3-99-16,-1-1-188 0,1-1-596 15,0-4 128-15,-1-3 59 0,11-7 61 0</inkml:trace>
  <inkml:trace contextRef="#ctx0" brushRef="#br0" timeOffset="28144.92">16441 12412 685 0,'0'0'249'0,"0"0"-32"0,0 0 3 16,0 0-45-16,0 0-17 0,7 15 9 16,-1-3-14-16,-2 0-22 0,0 3-16 0,3 6-8 15,-4 0-4-15,4 10-21 0,2-2 10 0,-4 4-13 16,1 5-5-16,1-4-12 0,-3 15-8 0,5 0-42 16,-4-2-17-16,1-7-59 0,-3 0-92 15,-3-5-77-15,1 0-115 0,-1-5-374 0,0-3 13 16,-1-9 100-16</inkml:trace>
  <inkml:trace contextRef="#ctx0" brushRef="#br0" timeOffset="28475.71">16524 12366 1072 0,'0'-8'310'0,"0"8"-21"16,0 0-28-16,0-7-33 0,0 7-16 0,0 0-35 15,0 0-6-15,0 0-20 0,20 7-15 0,-10 0-16 16,-3-1-12-16,3 0-3 0,0 4-13 16,1 0-10-16,2 1-8 0,-2-3-10 0,-1 2 5 15,0 3-5-15,1-2-10 0,-5-3-18 16,1 0 2-16,0 2-15 0,-4-3 23 15,0 1-25-15,-3 3 2 0,-3 1-5 0,-1-3-13 16,-5 1-3-16,-1 5-17 0,-5-1-8 0,-1 0-23 16,-2 0-28-16,-2-2-54 0,3 1-82 15,-1-6-67-15,5 2-608 0,-1-3 130 0,4-2 23 16,3-2 99-16</inkml:trace>
  <inkml:trace contextRef="#ctx0" brushRef="#br0" timeOffset="28817.66">16947 12426 775 0,'0'0'325'16,"11"-1"-36"-16,-11 1-30 0,0 0-1 0,13 6-37 16,-7-3-6-16,-2 4-31 0,3 4-20 0,-3 1-6 15,2 0-22-15,1 3-16 0,-4 2 1 16,1 0-19-16,0-1-20 0,-1 1-13 0,0 1-13 15,-2-3 16-15,2-1-18 0,-3-3-11 16,3-1 21-16,-3-2-18 0,0-1-7 0,0 0 7 16,0-7-20-16,0 0 4 0,0 0 6 0,0 0-5 15,0 0 10-15,-3-21 0 0,6 10-21 16,0-4 8-16,-3-2 18 0,4 1-23 0,-1 0 6 16,0 1-1-16,2-1-18 0,1 0 21 15,-2 1-8-15,-1 2-21 0,3 2 9 0,-2 1-4 16,-1 1 6-16,0 1-10 0,2-1 9 0,-2 2 1 15,4 0-8-15,-1 5-7 0,-2-3-16 16,6 4-31-16,-10 1-10 0,11 4-28 0,-2 0-112 16,-2-4-175-16,4 10-578 0,-5-3 145 0,-2 1 37 15,3-1 153-15</inkml:trace>
  <inkml:trace contextRef="#ctx0" brushRef="#br0" timeOffset="29161.3">17337 12441 770 0,'0'0'251'0,"-7"-7"-31"15,7 7-28-15,-11 0-13 0,11 0-10 0,-16 7-10 16,9 0-8-16,-1 0-18 0,-1 0-3 16,-1 2-35-16,2 3 0 0,1-2-11 0,-3 5 6 15,4-1-18-15,2-2-19 0,-3 4 6 0,7-7-3 16,-3 4 16-16,3-4-26 0,3-1 8 15,0-1 0-15,5-2-8 0,-2-4-13 16,4 2-5-16,1-3 6 0,-1-5-24 0,4-4 3 16,0 2 12-16,-1 0 6 0,-2-4-21 0,2 3 18 15,-3-3-23-15,1-2 21 0,-5 4-11 16,-2-1 8-16,2 0 0 0,-6 1 0 0,0 2 1 16,0-2-9-16,-3 2-7 0,-3 0-1 0,-1-1-7 15,-1 8 0-15,-2-3 0 0,0 0 3 16,-4 3-24-16,1 4-27 0,-1-2 4 0,4 2-30 15,-3 5-64-15,5-3-144 0,1 7-204 0,-2-5-341 16,8 2 113-16,1-3 53 0</inkml:trace>
  <inkml:trace contextRef="#ctx0" brushRef="#br0" timeOffset="30787.31">17511 12375 688 0,'-4'-7'269'16,"4"7"-29"-16,0 0-17 0,0 0-18 0,0 0-16 16,0 0-17-16,0 0-21 0,0 0-28 0,0 0-3 15,0 0 5-15,0 0-25 0,0 0-10 16,0 0-11-16,0 0-10 0,0 0-2 15,0 0-6-15,0 0-7 0,0 0-13 0,0 0 8 0,0 0-24 16,0 0 14-16,18 9-4 16,-18-9 1-16,0 0 8 0,0 0-3 0,0 0-16 15,6 3 11-15,-6-3-8 0,0 0 3 0,0 0 10 16,0 0-5-16,0 0-8 0,0 0-20 16,0 0 7-16,0 0 18 0,0 0-7 0,0 0-6 15,0 0 29-15,7 1 5 0,-7-1-29 0,0 0 11 16,0 0 3-16,0 0-16 0,0 0 2 0,0 0-7 15,0 0-2-15,0 0 9 0,0 9 6 16,4-6-16-16,-1 9-12 0,-2-1 20 0,2 6-10 16,3 8-6-16,-2 0 11 0,2 7-10 15,-2 3 5-15,3-2 2 0,-3 2-2 16,2 2 2-16,1-3-15 0,-1-1 13 0,2-3 0 16,-1 1-23-16,-4-6-1 0,4 0-7 0,-1 0-12 15,-1-8-19-15,-2-1-41 0,3 1-30 16,-6-4-18-16,0-4-115 0,0 0-656 0,0-5 103 15,0 1 63-15,-6-2 108 0</inkml:trace>
  <inkml:trace contextRef="#ctx0" brushRef="#br0" timeOffset="31085.99">17579 12350 875 0,'0'0'274'0,"4"-9"-31"0,2 8-20 0,1-3-24 0,1 1-25 16,2 3-7-16,3-2-21 0,1 2-16 0,0 0-22 16,3 2 7-16,0-2-31 0,3 1-17 15,-2 5 7-15,-2-5-5 0,2 6-5 0,-2-3-7 16,2 2-11-16,-5 1-8 0,1 0 8 0,-4-2-23 15,0 2-7-15,-6 0-14 16,3 2 24-16,-4-1-34 0,-6 0-15 0,0 3-21 16,-5 3-22-16,-5-3-47 0,-1 3-66 0,1 1-136 15,-1-3-478-15,-6 3 53 0,9-7 118 0</inkml:trace>
  <inkml:trace contextRef="#ctx0" brushRef="#br0" timeOffset="31319.03">17952 12414 888 0,'7'-6'330'0,"-7"6"-36"16,3 0-38-16,-3 0-20 0,0 0-26 0,0 0-13 16,0 0-39-16,0 0-1 0,7 7-22 0,-7-7-22 15,4 7 7-15,-4-2-25 0,0 2 5 0,3 5-6 16,-3-2-9-16,0 0-16 0,0 4-5 15,0-3-51-15,0 4-64 0,0-3-65 0,0 3-101 16,3-5-674-16,-2 2 105 0,2-5 57 0,0-3 114 16</inkml:trace>
  <inkml:trace contextRef="#ctx0" brushRef="#br0" timeOffset="31475.74">18085 12218 755 0,'0'0'268'0,"0"-7"-42"0,0 7-16 16,0 0-39-16,0 0-33 0,0 0-71 15,0 0-98-15,11 14-151 0,-8-5-516 0,1 5 45 16</inkml:trace>
  <inkml:trace contextRef="#ctx0" brushRef="#br0" timeOffset="31853.54">18195 12489 1016 0,'0'0'330'16,"0"0"-151"-16,0 0 115 0,0 0-38 0,0 0-23 15,0 0-13-15,0 0-30 0,10-12-19 0,-10 12-12 16,0 0-10-16,0 0-27 0,3-1-14 16,-3 1-11-16,0 0-10 0,0 0-43 0,14-1-16 15,-14 1-10-15,0 0-34 0,10-2-4 0,-10 2-8 16,10-2-8-16,-6-3-13 0,3 5 3 15,-3-4-13-15,2 0 21 0,-3-2 10 0,1 2 7 16,-1-3 9-16,4 5 17 0,-3-4 20 0,-1 0 6 16,-3 2 20-16,4-1 6 0,-4 5-1 0,3-9 0 15,-3 6 3-15,3-2-10 0,-3 5-19 16,0 0 11-16,-6-8-15 0,6 8 5 16,-7-2-3-16,7 2-8 0,0 0 3 0,-18 7-20 15,12-4 7-15,-1 4 8 0,0-3-10 0,0 2 4 16,4 2 12-16,-1 0-14 0,-2 1 3 15,6 3-8-15,-3-1-5 0,3-1 15 0,3-2-18 16,3 4 11-16,1-3-8 0,7-2-13 0,-1-3-12 16,5 3-19-16,2-5-33 0,11-1-120 15,-7-2-133-15,3-2-568 0,4-3 81 0,-4-2 139 16,-2 1 25-16</inkml:trace>
  <inkml:trace contextRef="#ctx0" brushRef="#br0" timeOffset="32059.91">18571 12039 755 0,'-3'-6'381'0,"-1"-1"-71"15,1 4 22-15,3 3-37 0,0-7-37 16,0 7-35-16,-3-2-18 0,3 2-26 0,0 0-18 16,0 0-12-16,0 0-21 0,0 0-13 0,6 22 10 15,-2-7-30-15,2 0 2 0,1 8-7 16,3-3-29-16,-3 11-12 0,3 0-18 15,-6 3-21-15,3 2-64 0,-3 14-43 0,-1-8-180 16,0 9-626-16,0-9 91 0,0-9 42 0,-2-5 110 16</inkml:trace>
  <inkml:trace contextRef="#ctx0" brushRef="#br0" timeOffset="33380.82">18687 12508 954 0,'-3'-8'325'0,"3"-1"-28"16,-3 7-31-16,3-4-43 0,0-1-18 0,0 7-8 16,3-10-15-16,4 2-29 0,-1 1-4 15,4 2-37-15,4-1-14 0,0-1 7 0,3 0-21 16,-1-1-12-16,2 2-6 0,0 2-4 16,2-3-16-16,-3 2 18 0,0-1-26 0,3-1-4 15,-6 4 1-15,0-1-6 0,-1 0-9 16,1-2 13-16,-7 4 8 0,3-1 3 0,-2 0-3 15,-2 1 5-15,-2 1-8 0,2-3-5 0,-6 4 1 16,4-4 7-16,-4 4-13 0,0 0-8 16,0 0-4-16,0 0-11 0,0 0 10 0,0 0-7 15,-20 11-6-15,12-5 6 0,-2-4 13 0,0 7-6 16,-1-3-20-16,1 3 5 16,0-2-16-16,0-2 22 0,6 1-17 0,-3 2 6 15,1-3 3-15,3-1-24 0,2 1 23 0,1-2-14 16,0-3 14-16,7 8 3 0,-3-8-3 15,5 0-2-15,-9 0 3 0,18-1-19 0,-8-5 16 16,1 5 0-16,-1-5-13 0,0 2 26 0,1-1 2 16,-2 1 21-16,1-2-21 0,-3 6 13 0,0-3 36 15,-3-1-31-15,3 1-100 0,-4 1 3 16,3-3 33-16,-2 4 13 0,-4 1 8 0,8-6-5 16,-2 5 25-16,-6 1-21 0,0 0-2 0,7-3-10 15,-7 3 10-15,0 0 23 0,0 0-20 16,0 0 5-16,0 0 7 0,10 7-20 0,-10-3 13 15,4 1 2-15,-1-1 3 0,0 1 0 16,1-2 0-16,2 3 0 0,1-4 7 0,1 0-12 16,2 2 5-16,-1-3 8 0,3 1-3 15,1-4-8-15,0 0-2 0,4-3 5 0,-3 1 7 16,3-2 19-16,0 0-32 0,-3-3 24 0,-1 1-23 16,1-2 5-16,-4 2 2 0,1-2 1 15,-4-2 7-15,-1 3-5 0,-2 1 8 0,2-2-8 16,-3 2-3-16,-2 1-2 0,-1-3 7 0,0 3-2 15,0 0 11-15,-1 2-14 0,-2-1 3 0,-3-1 3 16,2 4-8-16,1-2 12 0,-3 1-7 16,2-2-5-16,-3 5 5 0,7 1-5 0,-7-7-10 15,7 7 4-15,-4-3-7 0,1-1-2 0,3 4 7 16,0 0 8-16,0 0-10 0,0 0 2 16,0 0 3-16,14-10-13 0,-4 10 5 15,0-1 7-15,4-3 11 0,3 1-10 0,1 3 13 16,-2-7-19-16,2 6 9 0,-5-3 4 0,4-1 8 15,-6 5-12-15,2-2 4 0,-2-3 11 16,-1 4-13-16,-1 1 12 0,-1 0 9 0,-1-2-16 16,-7 2 0-16,10-1 18 0,-10 1 2 0,0 0-12 15,11 3 2-15,-11-3-10 0,3 6-10 16,-3-6 12-16,-3 9-2 0,3-5-10 16,-1 2 5-16,1 2-5 0,-4-2 10 0,4-1-8 0,-3 1 11 15,3 2-9-15,0-2 9 0,0-1-21 16,0 1 8-16,0-6 5 0,7 8 10 15,-3-6-21-15,2 1 6 0,1-2 13 0,-7-1-24 16,17-4 14-16,-7 2-6 0,0 0 3 0,1-4 10 16,2 3-8-16,-2-2 18 0,0 1-25 15,-2-1 17-15,1 0 1 0,-2 2-11 0,-1 0-2 16,-1-1 10-16,1 3 8 0,-7 1-24 0,11-3 19 16,-5 2-11-16,-6 1 8 0,0 0-2 15,0 0-3-15,14 4 12 0,-11-3 1 0,1 4-11 16,0 0-4-16,-4 0 4 0,3 1-2 0,0-1 8 15,1 1-9-15,-1 0 19 0,3-2-10 0,-2 3 4 16,0-5-9-16,2 4-1 16,1-6-2-16,0 1 15 0,-7-1-7 0,24-1-3 15,-7-6 10-15,-3-3-5 0,3 2-7 0,0-9-3 16,3 3 5-16,-6-2 18 0,4-4-21 16,-2-3 0-16,-2 6 3 0,-1-1 6 0,-2-1 9 15,-1 1-10-15,-3 5 16 0,0-4 4 0,0 9-15 16,-3-3 11-16,2 3-13 0,-3 0-1 0,1 3-4 15,-1 1 10-15,-3 4-11 0,0 0-7 16,0 0 13-16,7 19-6 0,-7-2 6 0,0 1-8 16,0 7-8-16,0 7 3 0,0 1 13 0,4 9-6 15,-4 15 1-15,3-1 0 0,1 3 7 16,-1 1-13-16,0 0 11 0,1-5 5 16,-1-5-16-16,0-8 3 0,0-6 8 0,0-10-1 15,-3 2 6-15,-3-1-2 0,3-8-1 0,-3 6-3 16,-4-7 1-16,-3 2-3 0,-4-2-5 15,-5-5-2-15,1 1-9 0,-3-4 6 0,-2-2 18 16,2-2-10-16,-3-5 2 0,0-2-13 0,1-6 18 16,2 0-15-16,0-5-2 0,4-9 9 15,3 1 6-15,8-3-18 0,6-5 7 0,3-4-5 16,8 0 19-16,9-10-19 0,7 2 16 16,7 4-19-16,4 4-9 0,10 0-72 0,3 7-3 0,21 0-48 15,10 4-75-15,3 5-376 16,4 3-222-16,0 1 63 0,3 3 62 0</inkml:trace>
  <inkml:trace contextRef="#ctx0" brushRef="#br0" timeOffset="39096.21">24461 13583 616 0,'10'0'174'0,"-10"0"3"0,0 0-23 0,0 0-11 16,0 0-18-16,0 0 3 0,0 0-30 15,0 0 1-15,0 0 9 0,0 0-31 0,0 0 30 16,0 0-30-16,0 0-3 0,0 0-22 0,0 0 4 16,0 0 5-16,0 0-17 0,0 0 12 15,0 0 0-15,0 0-25 0,1 8 8 16,-1-8 7-16,0 6-8 0,0-6 5 0,-1 6-12 0,1-6-10 16,0 6-1-16,0-6 13 0,-4 7-22 15,4-7 4-15,0 0 18 0,-3 6 29 16,3-6-16-16,0 0 10 0,0 0 108 0,0 0-46 15,0 0-11-15,0 0-2 0,0 0-8 0,8-17-12 16,-2 3 7-16,-2 3-10 0,2-5-18 0,1-5 5 16,4 1-5-16,-2-2-15 0,-2-1-3 15,7-4 5-15,-4-1-18 0,0 2 13 0,-2 2-18 16,5-2-5-16,-6 4-2 0,3-1 5 0,-3 4-6 16,0 2-10-16,-1 2 11 0,-2 3-1 15,3-1-20-15,-3 3 23 0,-1 2-5 16,0-2-10-16,1 2 0 0,-1 1 4 0,0 0-1 15,0-1-14-15,-2 5 0 0,2-3 6 0,-3 6-3 16,4-1 3-16,-4 1-6 0,0 0-10 16,0 0 13-16,15 8-2 0,-13 2-1 0,4 1-5 15,-2 3 11-15,3 1-16 0,-3 2 6 0,2 1 4 16,1 2 3-16,2 0 3 0,-4 3-11 0,2 0 10 16,-1-1 1-16,4 2-13 0,-2 1 10 15,0-2 0-15,0 1-3 0,-1-3 19 0,1 1-24 16,1-2 10-16,-2 3 4 0,4-6-6 0,-4 3 12 15,2-7-9-15,-2 4 20 0,1-2-51 16,0-1-8-16,-3-3-5 0,2-1-23 16,-1 3-38-16,-1-1-85 0,1-4-90 0,-12 0-127 15,9-1-482-15,-3-1 70 0,-3-2 102 0,3-4 74 16</inkml:trace>
  <inkml:trace contextRef="#ctx0" brushRef="#br0" timeOffset="39317.93">24433 13508 709 0,'-3'-2'281'0,"3"2"-56"0,3-8 1 0,-3 1-9 15,4 5-33-15,6-4-15 0,-3-1-12 16,6-1-12-16,5 2-17 0,3-1-17 0,6-1-14 15,-4 2-3-15,5-2 1 0,-1 1-18 16,1-1-21-16,4 5-10 0,-3-4-28 0,2 4-28 16,-2-1-57-16,0 3-60 0,-2-2-173 0,-3 2-481 15,-4 1 39-15,1-3 123 0</inkml:trace>
  <inkml:trace contextRef="#ctx0" brushRef="#br0" timeOffset="39616.87">25223 13155 1028 0,'0'0'310'0,"0"0"-28"15,0 0-19-15,0 0-42 0,0 0-12 0,0 0-9 16,0 0-34-16,0 0-14 0,0 0 11 0,4 17-37 15,-4-6-16-15,3-1-3 0,0 5 11 16,-3 2-31-16,6-1-10 0,-4 7 10 16,-2-4-31-16,3 6 3 0,0 0-8 0,1 0-7 15,-1 1 12-15,0-1-12 0,1 0-24 0,-1-1-5 16,-3 1-17-16,3-3-13 0,1-2-32 16,-3-4-42-16,-1 1-108 0,3 0-108 0,0-3-598 15,-3-2 96-15,0-1 70 0,0-5 84 0</inkml:trace>
  <inkml:trace contextRef="#ctx0" brushRef="#br0" timeOffset="39979.42">25236 13108 783 0,'0'-7'335'0,"-3"3"13"0,6-2-59 15,-3 6-33-15,3-8-30 0,-3 8-19 0,0-6-10 16,1 4-33-16,-1 2 10 0,7-7-38 16,0 5-11-16,0 2 6 0,-7 0-49 0,22 0 5 15,-10 0 12-15,2 2-19 0,6 3-14 16,-3-2 1-16,4 2-11 0,-4 1-2 0,4-2-11 0,-1 3 1 16,-3 1-11-16,3-2-7 15,-3 4 10-15,-2-2-13 0,-2 2 7 0,1-3 4 16,-4 1-32-16,0-1 11 0,-1-1 5 0,-7 3-10 0,1 1-6 15,-6-1 1-15,-1 1 10 16,-6 0-29-16,-4 5-9 0,-4-5-14 0,-5 1-2 16,3 2-7-16,-4-3-1 0,2-2-12 0,-1 0-3 15,3-1-39-15,-1-3-53 0,8 0-149 0,0-2-590 16,2-4 75-16,11 2 68 0,-7-4 102 16</inkml:trace>
  <inkml:trace contextRef="#ctx0" brushRef="#br0" timeOffset="40257.37">26078 13030 975 0,'0'0'245'16,"0"0"-9"-16,0 0-16 0,0 0-18 0,0 0-15 15,0 0-23-15,7 10-18 0,-7-10-18 16,0 12-15-16,0 1-14 0,0-2-4 0,0 4-13 16,0 0 15-16,3 2-23 0,-3 1 3 0,0 5-20 15,3-4 1-15,-3 6-9 0,3 0 7 16,-3 0-25-16,1 0 2 0,-1 0-4 0,3 0-35 16,1 0 4-16,-4-3-24 0,0-2-38 15,0-4-43-15,0 1-134 0,-4-9-48 0,4 9-535 16,0-4 74-16,-3-3 87 0</inkml:trace>
  <inkml:trace contextRef="#ctx0" brushRef="#br0" timeOffset="40569.19">25883 13026 988 0,'0'0'355'0,"-4"-4"-71"0,4 4 3 0,-3-6-49 16,3 6-2-16,0 0-19 0,3-7-32 0,-3 7-14 15,11-3-17-15,-4-1-14 0,3 2 4 16,4-1-37-16,2-1-2 0,2 2 0 0,2 0-10 16,7-4-18-16,1 4-6 0,2-3-14 0,-2 2-14 15,3 1 16-15,0-3-23 0,-1 5 0 0,1-2 5 16,0 0-21-16,-7-1-20 0,0 3 0 15,-4 3-18-15,-2-1-15 0,-2 0-44 0,-5 3-41 16,-4 0-56-16,-4 3-166 0,-3 5-584 0,-3-2 123 16,-7 6 115-16,-2-1 5 0</inkml:trace>
  <inkml:trace contextRef="#ctx0" brushRef="#br0" timeOffset="40792.39">25938 13562 714 0,'0'4'297'16,"0"-4"-52"-16,3 6 1 0,-3-6 59 0,9 3-31 15,-9-3-29-15,8 1-14 16,-8-1-32-16,17 0-4 0,-3-1-34 0,-1-1-20 16,8 0-16-16,0-1-4 0,2 1-11 0,8 0-18 15,0-3 5-15,4 4-15 0,-1 1-5 16,6-2-26-16,-5 2-33 0,5 2-41 0,-1-2-69 15,3-2-241-15,-3 8-604 0,2-2 123 0,-6 3 64 16,2 0 82-16</inkml:trace>
  <inkml:trace contextRef="#ctx0" brushRef="#br0" timeOffset="41839.56">24885 15090 1034 0,'-1'-6'330'0,"1"6"-41"0,-3-4-38 0,3 4-10 16,-3-6-42-16,3 6-9 0,0 0 2 15,-3-8-49-15,3 8-10 0,0 0-8 0,0 0-30 16,0 0 0-16,0 0-8 0,-3 17 0 0,2-9-15 16,-3-1 7-16,4 3-18 0,-3 2 1 0,0-2-3 15,-1 1-26-15,1-1 10 0,3-2 4 16,-3 4-14-16,1-3-5 0,0-2 10 0,-1-3-30 15,3 4 28-15,0-2 7 0,-3-2 6 0,3 3 0 16,0-7-37-16,-1 5 27 16,1-5-14-16,0 0 11 0,0 0-23 0,0 0 0 15,4-26 12-15,-1 11-9 0,1-2 9 0,2-5 14 16,1-3-16-16,4 0 5 0,-1-3-2 16,3-2-11-16,-2 2-5 0,2-1 11 0,1 2-21 15,-4 4 2-15,0 1 21 0,1 1 21 0,-4 4-60 16,3-1 27-16,0 3-4 0,-6 3 4 0,3 0-4 15,-1 4-14-15,-1-2 12 16,-3 2-3-16,5 1-9 0,-3 2-9 0,-1 0 16 0,4 3-10 16,-7 2 0-16,10 0 20 0,-10 0-7 15,14 6 2-15,-8-2-8 0,1 5 1 16,0-1-9-16,4 2 24 0,0 5-26 0,-3-1 8 16,3 3 26-16,-1 1-32 0,0 0 9 0,1 4 4 15,-1-3-4-15,0 2 2 0,4 0 20 16,-4 0-9-16,1 0-19 0,2 0 13 0,0-2-8 15,-2-1-7-15,2-1-3 0,-1 1-15 0,1 1 3 16,-3-5-19-16,4 3 1 0,-1-2-29 0,-2 2-36 16,-1-5-40-16,-3-1-105 0,2-1-395 15,-1-3-250-15,-5-1 96 0,0-2 55 0,-2 1 110 16</inkml:trace>
  <inkml:trace contextRef="#ctx0" brushRef="#br0" timeOffset="42075.29">24953 15138 719 0,'0'0'304'0,"-3"-7"-30"0,3 2-43 16,6 0-21-16,-2-4-16 0,6 3-25 0,0-3-10 15,5-1 2-15,4-1-20 0,5 1-21 16,7-1-10-16,0-3-18 0,3 6-5 0,0-4-36 15,0 0-27-15,5 7-40 0,-2-4-30 0,0-2-100 16,-16 10-153-16,17-6-469 0,-4 2 18 16,-3 0 118-16</inkml:trace>
  <inkml:trace contextRef="#ctx0" brushRef="#br0" timeOffset="42340.19">25767 14758 1049 0,'0'-7'333'0,"0"7"-24"0,3-5-35 16,-3 5-30-16,0 0-14 0,0 0-36 0,0 0-17 16,0 0-11-16,0 0-20 0,4 12-28 15,-4-4 20-15,3 2-28 0,0 3-10 16,-3 2-18-16,4 3 5 0,-1 1-10 0,-3-1-11 15,7 6-7-15,-6 1-10 0,2 0-8 16,3 0-3-16,-5 1-30 0,-1-1-18 0,3 3-44 16,0-6-38-16,-3 2-98 0,3-6-99 0,-1 2-566 15,-1-3 69-15,-1-1 34 0,1-4 104 16</inkml:trace>
  <inkml:trace contextRef="#ctx0" brushRef="#br0" timeOffset="42703.5">25706 14679 1126 0,'0'0'358'0,"3"-7"-84"0,-3 7 5 15,-3-6-26-15,3 6-30 0,6-8-31 0,1 5-10 16,1-1-18-16,1 2-26 0,4 1 0 15,2 0-12-15,1 1-29 0,-1 0-5 16,7 0 0-16,0 2-23 0,1 3 0 0,2-1-17 0,-2 0-4 16,5 0-4-16,-4 3 12 0,0 0-20 0,0-3 0 15,-5 3-8-15,-1-1-3 16,-4 1-12-16,0-3 3 0,-4 3 9 0,0-1-10 16,-7 2-12-16,1-3 15 0,-8 6-33 0,1-2 20 15,-7 2-21-15,-1-2 4 0,-9 4-4 16,4-1 9-16,-5-3 4 0,0 3-20 0,4-3 5 15,-1-4-13-15,-2 2 6 0,3-2-1 0,6-2-15 16,1-1-79-16,0 2-31 0,7-4-174 16,3 0-34-16,0 0-521 0,0 0 120 15,0 0 33-15,20-8 130 0</inkml:trace>
  <inkml:trace contextRef="#ctx0" brushRef="#br0" timeOffset="42988.44">26673 14641 860 0,'3'-4'276'0,"-3"4"0"16,0 0-40-16,3-4-31 0,-3 4-21 0,0 0 0 16,0 0-25-16,0 0-5 0,0 0-21 15,-3 21-26-15,3-11-22 0,-3 2 14 0,3 3-14 16,-1 2-8-16,-2 5 2 0,3-3 3 15,-3 6-10-15,3 2-16 0,0-2-18 0,-3 3-4 16,3-1 12-16,-1 0-31 0,0-2-2 16,1 0 5-16,0-3-26 0,-2-1-7 0,-1 0-47 15,3-3-43-15,0-2 13 0,0-2-197 0,-4-3-46 16,3-1-500-16,0 0 80 0,-1-3 100 16</inkml:trace>
  <inkml:trace contextRef="#ctx0" brushRef="#br0" timeOffset="43287.46">26522 14606 1077 0,'-3'-5'330'0,"3"5"-38"0,0-6 0 0,0 6-67 16,0 0 18-16,0 0-30 0,0 0-31 0,8-5-19 15,-2 4-24-15,-6 1-11 0,17-6 2 16,-3 6-17-16,-1-3 12 0,8-1-35 0,-1 1-8 16,1 0-3-16,6-2-7 0,3-2-1 15,-2 4-14-15,6-4-4 0,2 0-6 0,-7 3 9 16,2 0-18-16,-2 1-15 0,-6-1 0 16,0 2-18-16,-3 1-25 0,-2 0-31 0,-5 2 12 15,0 2-81-15,-5 1-26 0,-1 0-59 0,-7 3-232 16,-2 5-472-16,-9 1 141 0,0 4 33 15,-6 1 65-15</inkml:trace>
  <inkml:trace contextRef="#ctx0" brushRef="#br0" timeOffset="43552.65">26396 15295 847 0,'3'3'348'0,"-3"-3"-20"15,0 0-52-15,3 6 0 16,-3-6-32-16,0 0-24 0,14 0-26 0,-14 0-15 16,17-5 3-16,-3 2-10 0,3-2-32 0,4 2-24 15,3-2 4-15,3-2-10 0,4 2-20 16,6-3 2-16,1 0-26 0,2 1 1 0,18-3-11 16,-2 1-2-16,-8 3-11 0,6-1 1 0,-3 3 2 15,-7 0-15-15,-2 4-6 0,2 0-27 16,-2 0-16-16,-8 0-26 0,3 5-71 0,-9-2-128 15,-4 4-218-15,-5-4-453 0,-4 4 136 0,-8-6 41 16,-1 5 84-16</inkml:trace>
  <inkml:trace contextRef="#ctx0" brushRef="#br0" timeOffset="46379.95">16608 14805 519 0,'-13'-1'126'0,"3"-2"19"15,-1 3-1-15,1-2 7 0,0 2-28 16,-1-1 89-16,2 0-7 0,2 0-18 0,7 1-21 16,-17-1-7-16,13-3-23 0,4 4-14 15,-13 0-17-15,13 0-7 0,-11-1-22 0,11 1 6 0,0 0 21 16,0 0-21-16,0 0 5 0,0 0-29 15,0 0 12-15,0 0 1 0,31 1 6 16,-10-1 5-16,12-1-13 0,5 0-15 0,24-5 10 16,10 3-10-16,3-4-3 0,20 0-5 0,4-1-3 15,8-1 1-15,5 0-8 0,11-2-13 16,3-2 10-16,2 1 5 0,-2-2-15 0,35-5-30 16,6 2 20-16,-3-4-1 0,-6 3 6 0,-1-2 3 15,-27 6-14-15,33-2 9 0,5-3-6 16,-7 4-10-16,-28 0 31 0,31 0-18 0,-31 5-6 15,31-5 6-15,-30 4-10 0,-1 1-1 16,0-4-2-16,32 1 3 0,-35 1-11 0,36-1 26 16,-35 1-10-16,2 2-6 0,-3-1 3 15,0-1 29-15,-4 0-32 0,2-1-2 0,1 1 0 16,-2-1 0-16,-4 0 3 0,-1 1 12 0,-5 0-7 16,-1-1-8-16,-3 3 7 0,-3-1-7 15,-1 0 3-15,0 1 17 0,-3 0-17 0,-7 1 0 16,0-4 20-16,-6 5-21 0,-1-2-2 0,-3-1 8 15,-1-3-26-15,-12 6 13 0,10-2 20 16,3 1-23-16,-2-4 3 0,-1 2 26 0,0-1-19 16,0 0 4-16,3-1 6 0,-2 1-9 0,2-1 2 15,0 1-2-15,1-1-9 0,-1 1 14 16,3 2 15-16,-3-3-31 0,-17 7 14 16,17-5 1-16,-1 0-17 0,4 2 2 0,-2 0 11 15,2 2-11-15,0 0 18 0,1-2-17 0,-1 1 17 16,-14 7-2-16,1-6 2 0,0 5-5 15,17-3-10-15,-21 1 8 0,20-2 2 0,-19 4 2 16,19-4 1-16,-5-1-8 0,-12 2-15 0,1 0 22 16,-1-2-12-16,-2 3-2 0,16-4 42 15,-17 2-40-15,2-2 8 0,-1 5 7 0,16-5-7 16,-16 2-3-16,-1-1-3 0,1 3 6 16,-1-4-3-16,0 2 0 0,-3-1-6 0,-4 3 9 15,0-3-11-15,0 0 6 0,-3 0-11 16,4 3 18-16,-4-2-7 0,3 0 9 0,-3 3-9 15,5-4 22-15,-2 2-22 0,-2 0 7 0,1-2 2 16,0 5-7-16,-2-4 13 0,0-1 8 16,-3 3-24-16,2-2 1 0,-5-2 2 0,-1 3-8 15,0-1 3-15,-10 0 0 0,-7 2 7 0,-3 0 6 16,3-3-3-16,-6 2 28 0,-1-1-46 0,-2-1 47 16,-6 4-34-16,3-1-10 0,-4 1 35 15,-1-4-43-15,-6 7 39 0,-2-7 4 16,2 6-20-16,-5-2 6 0,1-1 19 0,-4 0-4 15,0-2 17-15,1 6-25 0,-2-4 3 16,-5 0 20-16,3 2-5 0,0-1-21 0,-3 1-2 16,-4 2 5-16,10-4-8 0,-4 3 0 0,-6 1 6 15,7-5-11-15,-7 5 5 0,0 0 3 0,7 10-6 16,-7-3-7-16,-3 1 18 0,3 6-10 16,-4 2-11-16,-3 4-7 0,1 3 36 0,-1 4-16 15,0 8-2-15,-4 13-1 0,1 1-12 0,0 4-5 16,-4 4 13-16,6 0-9 0,-4 4-1 15,-5 12-1-15,7-13 3 0,-4 14 0 0,4-12 5 16,0 1-13-16,-4 10 13 0,7-13-10 0,0 2 7 16,-3 0 3-16,0 2-7 0,3-2 14 15,2-2-14-15,-4 2 1 0,5-4 12 0,-2 1-19 16,6-6 10-16,-3 2 8 0,-4-2-5 16,4 2-10-16,3-10 13 0,-1-6-8 0,-3 14-3 15,4-10 8-15,0-4-8 0,0 0 8 16,0-2-2-16,0 1 2 0,0-4 2 0,0-2 8 15,0-3-4-15,0 1-1 0,0-3-16 0,0-2 4 16,-3-2 20-16,3-3-19 0,0 1 17 16,0-1-6-16,0-4-5 0,0 1-8 0,0-3-2 15,0 0 10-15,0-3 15 0,0 0-15 0,0-3-5 16,0 2 23-16,0-2-26 0,-3-1-4 0,3 0 19 16,0 0-12-16,0-1 3 15,0-1 22-15,-1 1-23 0,1-6-9 0,-1 9 32 16,1-6-22-16,-5 2-11 0,5-5 3 0,-10 8 7 15,-1-4-7-15,-6 1-6 0,-6-2 6 16,-5 3 8-16,-9-3-21 0,-8 1 7 0,-20-1-7 16,-4-1 10-16,-5 2 8 0,-5-2 5 0,0-2-5 15,-6 0 18-15,-14 0-31 0,-4 0 5 0,0 0 34 16,-3 0-29-16,-6 3 5 0,-1-3 1 16,-1 0 12-16,-1 3-20 0,-1-2-3 0,-7 0 16 15,-4-1-3-15,-7 5 0 0,-2-4 10 0,-3 3-15 16,-5-3-3-16,-34 5 26 15,0-3-18-15,4 6 5 0,30-4 0 0,-28 0 0 16,2 4-15-16,33-5 10 0,-33 3-2 0,32 1 2 16,5-5-6-16,-3 6 4 0,2-2 7 0,4 0 0 15,-3 2 0-15,7 0 0 0,-1 0 16 16,4 2-34-16,2 1 18 0,-4-1 8 0,-1 0-21 16,-2 1 6-16,-1 1 12 0,-1-1-7 0,4 3-19 15,3-5 32-15,3 5-14 0,-3-1 1 16,0-2 2-16,6 1-21 0,-2 1 19 0,7-2 0 15,5 1-1-15,2-1-10 0,5-2 14 0,1 3-12 16,6-1 12-16,1-4-4 0,17 1-10 16,0-1 8-16,0 0 21 0,7 1-21 15,-5-1 13-15,2 2-24 0,-1-1 11 0,4 1-10 16,-4 0 5-16,3 1 0 0,-16 2 23 0,3-1-5 16,-4 2-21-16,-2-2 11 0,2 1 2 15,0-1-10-15,2 1-11 0,-5-1-4 0,3 0 9 16,-3-2 1-16,3 2 10 0,-6-3-5 0,0 1 0 15,3 0 2-15,14-2 3 0,-17-1-23 16,3 3 5-16,-4-2 13 0,4 1-2 0,-6 0-9 16,-1 1 16-16,-6 0-12 0,-1-1-6 15,1 1 15-15,3 1-12 0,0 2-1 0,-1-2 19 16,-2 1-18-16,3-1 9 0,0 2 27 16,2-5-24-16,2 3-7 0,6 1 13 0,17-4-11 15,0 0 3-15,4-1 5 0,-1 2-15 0,1 0 30 16,3-2-23-16,3 1 13 0,-5-1-10 15,2 5-5-15,3-5-5 0,1 2 9 0,-1 0-4 16,0-2 10-16,1-1-2 0,3 4 2 0,10-6 28 16,10 1-38-16,-3 0 4 0,0-1 32 15,10-1-31-15,-3-2 0 0,3 2 0 0,0-1 10 16,4 0-8-16,-4 0-2 0,8 0-3 0,-1-1 14 16,0 0-17-16,0-1 11 0,4 1 0 0,-4-1 5 15,3 2 16-15,4-2-18 0,-4 0 2 16,4 0 15-16,0 0-17 0,0-2 4 15,3 2 6-15,0-1-15 0,-2 0 12 0,2 1 0 16,3-3 0-16,-2 1-5 0,2 0 18 0,1-1-15 16,0 0-8-16,-1-3 13 0,1 1 7 15,1-2-12-15,-5-3-3 0,4-2 11 0,0 0-22 16,-1-7 6-16,1-2 13 0,3 0-8 0,-4-8-2 16,4-1 10-16,-2-5 7 0,2-15-22 15,-1-5-9-15,2-2 6 0,2-5 26 0,-2 1-19 16,3-4-12-16,3-3-8 0,0 0 13 15,0-2 2-15,0-2 3 0,3-10-2 0,0 13-1 16,-3 5 6-16,4-3-6 0,-4 9 3 16,0 1 11-16,3 14-14 0,0 3 0 0,-3 5 9 15,3 0-17-15,-3 8 19 0,1-1 2 16,2 3-12-16,-3 0-11 0,4 0 26 0,-4 4-29 16,0 0 14-16,3 4 9 0,-3 1-7 0,0-1 0 15,0 2-2-15,0 2 4 0,0 1-7 0,0-1 10 16,0 1-10-16,0 2 8 0,0 2-6 15,0-2 6-15,0 2-8 0,0 1 0 0,0-2 10 16,-3 1-5-16,6 1-3 0,-3 2 3 0,0-1-7 16,0-1 14-16,0 0-4 0,0 3-1 15,0-2-4-15,0 6 2 0,0-9-10 0,0 3 17 16,0 6-12-16,1-5-5 0,-1 5 15 16,0-7-8-16,0 7 3 0,0-6-2 15,0 6-3-15,0-7 0 0,0 7-3 0,0 0 13 16,0 0 0-16,0-4-7 0,0 4 2 0,0 0 0 15,0 0 5-15,0 0-10 0,0 0 23 16,-1-7-21-16,1 7 6 0,0 0 12 0,0 0-18 16,0 0 3-16,0 0 3 0,1-7-8 0,-1 7 5 15,0 0 5-15,6-1-15 0,1-2 10 0,7-1 0 16,6 0 12-16,14-5-1 0,27-6-16 16,32-7-39-16,54-13-28 0,21-5-196 0,12-2-267 15,50-12-384-15,81-27 100 0,17-9 115 0,6-2 33 16,-2-6 52-16</inkml:trace>
  <inkml:trace contextRef="#ctx0" brushRef="#br0" timeOffset="69005.46">18127 17480 578 0,'0'0'207'16,"0"-6"8"-16,0 6-56 0,3-4-8 0,-3 4 31 16,0 0-6-16,-3-9-55 0,3 9 20 15,0 0-21-15,3-6 3 0,-3 6-34 0,0-4 32 16,0 4-50-16,0 0 11 0,0 0-10 16,0 0-8-16,0 0 0 0,0-8-41 15,0 8 10-15,0 0 8 0,0 0-5 0,0 0-8 16,-7 15-13-16,7-6 3 0,0 3 5 0,0 2-7 15,0 4-3-15,-1 2 12 0,-2 5-7 16,3 4-13-16,0-1 23 0,0 2-10 0,0 4-10 16,0 1 12-16,0-4-9 0,0 6 14 0,0-3-17 15,0-5 0-15,0 1-1 0,0-5 9 0,-3 0 4 16,3-5-7-16,0 0-13 0,-3-2 15 16,3-1-4-16,-4-3 12 0,1-3-16 0,-1-1 39 15,-2-1-28-15,-2 0-2 0,-5-2-9 0,3-2 19 16,-7 0-6-16,-4-2-7 15,4-1-5-15,-7-2-6 0,0-3 16 0,-3-1-10 16,-1 0 0-16,-2 0 2 0,3-2-5 0,0 0 10 16,2 1-10-16,1-1 3 0,0 0 5 15,7 0-18-15,0 1 7 0,4 1 4 0,-1 1-4 16,4-2-7-16,6-2 0 0,1 3 7 0,3-4-17 16,6 1 2-16,1-2 16 0,4-1-60 15,6-3-19-15,4 2-98 0,-8 1-167 0,11-1-509 16,-3 0 108-16,6-5 56 0</inkml:trace>
  <inkml:trace contextRef="#ctx0" brushRef="#br0" timeOffset="69323.53">17463 17508 862 0,'-3'-4'294'0,"3"4"-43"0,6-8 13 0,4 3-26 0,5-1-49 15,5 1 3-15,4-4-12 0,10-1-27 0,14-5-12 16,7 0-18-16,3 2 0 16,0-1-8-16,-1-3-13 0,2 3-10 0,6-3-10 15,-4 3-25-15,1 1 4 0,-1 0-2 0,-3 1-5 16,-3 0-16-16,-14 7-7 0,-6 1-13 15,-8 2-52-15,-6 1-45 0,-4 2-46 0,-4 3-44 16,-3 2-44-16,-5 1-324 0,-5 3-218 0,0 2 2 16,-1 1 113-16</inkml:trace>
  <inkml:trace contextRef="#ctx0" brushRef="#br0" timeOffset="69773.82">18553 17793 785 0,'-7'-8'338'0,"-2"-1"-18"0,2 3-38 15,-4 0-52-15,1 3-5 0,-3 2-38 0,-1 1-18 16,1 0-15-16,-2 2-13 0,-4 0-19 15,1 4-17-15,-3 1-5 0,4-1-3 0,-3 4-10 16,3 2-12-16,-1 0 1 0,1 2-22 16,4 0 3-16,0-1-14 0,2 2-2 0,4-3-5 15,0 1-18-15,4-5-5 0,0 3 12 16,3-4-12-16,3 0-10 0,1-2 20 0,-1-2 5 16,4-1-8-16,6-2 6 0,-2-2 10 0,2 0-1 15,4-4-4-15,-3 2 13 0,6-2-14 16,-6-2-17-16,3 1 23 0,1 2-13 0,-8-1 33 15,6-2-15-15,-2 2-10 0,-1-2 13 0,-1 3 2 16,-2 0-31-16,-1 0 29 0,2 1-19 16,-4 1 3-16,0 0 6 0,-1-2-4 0,2 4-32 15,-1-2 32-15,-7 3-14 0,16 0-16 16,-16 0-16-16,21 4-1 0,-11 2-35 0,1 1-9 16,-1 1-16-16,3 2-51 0,-5 4-202 15,1 0-630-15,-2 1 149 0,-1-1 48 0,-1 1 108 16,2-3 12-16</inkml:trace>
  <inkml:trace contextRef="#ctx0" brushRef="#br0" timeOffset="70132.71">18780 17688 875 0,'0'-3'241'16,"0"3"-14"-16,0 0-27 0,0 0-31 0,0 0-10 15,16 7-11-15,-13-1-17 0,5 2-19 16,-1 2 3-16,-1 3-22 0,4-1-9 0,-2 2 1 16,2-1-4-16,3 5-6 0,-2-3-11 15,-1-2-8-15,0 2-13 0,1-3-7 0,-2-1 5 16,-2 0 5-16,1-3-10 0,-2 1 36 16,1-4-29-16,0-2 101 0,-1 0-65 15,2-3 52-15,-8 0-9 0,17-10-17 0,-7 2-15 16,0-3 0-16,0-2-21 0,-3 0 46 0,0-3-33 15,0-2-16-15,-1-3-4 0,-5 1-8 16,5-3-13-16,-2 2-8 0,0 2 8 0,-4 2-5 16,3 0-8-16,0 4 0 0,-3 0-20 15,1 4-16-15,-1 0-28 0,3 0-28 0,-3 3 26 16,0 2-16-16,0 4-31 0,0 0-37 0,0 0-106 16,0 0-136-16,0 22-544 0,0-10 119 15,0 1 16-15,3 3 118 0</inkml:trace>
  <inkml:trace contextRef="#ctx0" brushRef="#br0" timeOffset="70536.73">19285 17706 703 0,'11'-11'282'0,"-8"1"104"0,0 2-63 0,-2 1-8 16,-1 0-59-16,0 4-26 0,0 3-2 15,-4-11-31-15,1 10-31 0,3 1-20 16,0 0-7-16,-11-2-19 0,11 2-23 0,-10 5 0 15,3 0-15-15,-3 2-18 0,3 1-15 0,0 2 7 16,-2 4-10-16,1-3-7 0,1 4-11 16,1-3 8-16,-1 1-6 0,4-3-14 0,2 0 12 15,-3-2-28-15,4-1 0 0,0 1 8 16,4-2 4-16,-3-3 1 0,-1-3 10 0,9 3-23 16,-9-3 13-16,14-5 13 0,-6 1-21 0,4-1 5 15,-2-2 18-15,-2 0-15 0,2-2 7 16,0 1-4-16,-3 0 2 0,4 2 18 0,-2 0 20 15,-2 0-36-15,-4 0 39 0,5 2-13 0,-5-2 16 16,1 3-24-16,-1 0-12 0,3 0 7 16,-6 3-23-16,4-6 21 0,-4 6-28 15,8-4 9-15,-8 4-9 0,0 0-1 0,0 0 9 16,13 4-9-16,-7 2-7 0,1-1 8 0,1 2 12 16,5 2-5-16,1 0-7 0,6 1 2 15,7 0-23-15,1 1-18 0,9-1-15 0,0 1-33 16,15 0-234-16,3-3-678 0,-8 0 136 0,12-2 75 15,-11-6 86-15,-4-3 74 0</inkml:trace>
  <inkml:trace contextRef="#ctx0" brushRef="#br0" timeOffset="71179.28">20864 16963 908 0,'0'0'282'0,"-3"23"-21"0,3-10-28 0,-3 9-13 15,3 5-20-15,0 4-6 0,0 5-20 0,0 5 0 16,0 14-15-16,0 1-18 0,3 0-29 0,-3 0-9 16,0 0-6-16,0-3-7 0,0-8-1 15,0-7-17-15,0 1-18 0,0-4-24 0,0 0-22 16,0-2-21-16,-3-5-71 0,-1-3-60 0,1-2-119 15,0-2-331-15,-1-1-192 0,-7-5 90 16,5-2 23-16</inkml:trace>
  <inkml:trace contextRef="#ctx0" brushRef="#br0" timeOffset="71732.53">20273 17630 929 0,'-4'-7'294'15,"1"2"6"-15,0 0-4 0,3 5-17 16,7-11-43-16,4 5-16 0,5-4-25 0,12-3-3 16,6 0-44-16,14-6-7 0,6-1-3 0,1 0-15 15,3-1-26-15,14-3-2 16,-11 3-29-16,11-6 1 0,-14 6 0 0,-7-3-14 0,1-2-9 16,-1-3-16-16,-7 0-2 0,-3-2 12 0,-3-2-18 15,-7-1-2-15,-7 1 13 16,-4 2-16-16,-6 5 1 0,0 0-3 0,-7 3 7 15,-1 4 1-15,-3 1 17 0,2 1-28 0,-2 2 16 16,-3 3-26-16,3 0 10 0,-3 1 26 16,0 4-31-16,0 0-10 0,0 3-3 0,0 4-2 15,0 0 18-15,0 0-11 0,-17 20 8 0,13-4 8 16,-2 8 7-16,-1 7-12 0,4 4 25 16,-2 2-27-16,-1 15-1 0,2-1 2 0,-2 3-7 15,3 4 5-15,-1-1 3 0,4-2 2 0,-3-4-15 16,3-8 13-16,3-10 15 0,-3-4-28 15,4-3-5-15,-1-4-8 0,0-3 25 0,-3-1 1 16,3-5 33-16,-2-3-23 0,2-3 20 16,0-2-22-16,5-4-1 0,-8-1 3 0,17-8 2 15,-3-1 26-15,-1-1-20 0,0-2-8 16,-2 1 5-16,5-3-15 0,-4 3-3 0,1 0-5 16,1-1 0-16,-7 4 8 0,3 0 2 0,-4 1-10 15,2 1 18-15,2 0-13 0,-4 0-18 16,-2 4 16-16,2-2 2 0,2 3-5 0,-8 1 5 15,13-2-18-15,-13 2 13 0,14 4-5 0,-7-1 5 16,-1 0-18-16,1 4 31 0,0 0-62 16,0 1 3-16,0 1 3 0,0-1-57 0,-4 3-21 15,0 0-40-15,5 0-79 0,-5-1-111 0,0 1-325 16,1-4-138-16,-1 0 36 0,0-3 125 16,1-1 18-16</inkml:trace>
  <inkml:trace contextRef="#ctx0" brushRef="#br0" timeOffset="72076.45">21548 17555 660 0,'0'-13'305'0,"0"6"-3"0,0-1-36 0,0 4-10 0,0 4-26 16,1-7 0-16,-1 7-22 0,0-5-16 15,0 5-26-15,0 0-25 0,3-5-8 0,-3 5-5 16,0 0-20-16,0 0-21 0,0 0-3 0,16 10 1 16,-12-6-1-16,3 0-25 0,0 2-13 15,0 1 13-15,-1-1-5 0,2 3-16 16,-1-1-2-16,-1 0 0 0,1 1 7 0,3 0-22 15,-6 0-6-15,2 0-2 0,-5-2-21 0,2 0-10 16,0 1 18-16,-3-3-5 0,0 2 2 16,0-2 9-16,0-5-9 0,0 8 26 0,0-8-8 15,0 0-7-15,0 0 23 0,0 0-3 0,0 0 0 16,-3-24 0-16,6 13 8 0,0 0-15 16,1-2-1-16,3 0 6 0,-3-2-11 0,2 0 11 15,1 2-8-15,3 0 7 0,-2 1-12 0,1 0-10 16,1 0-11-16,-2 2 10 0,2 1 1 15,0 2-8-15,1 1-5 0,-2 0-24 16,-2 3-14-16,3 2-52 0,-2 1-51 0,-8 0-90 16,9 6-130-16,-2-1-532 0,0 5 124 0,0 0 34 15,3 1 118-15</inkml:trace>
  <inkml:trace contextRef="#ctx0" brushRef="#br0" timeOffset="72717.11">22014 17642 826 0,'6'-5'254'0,"0"-1"89"0,-2-1-54 16,7 1-28-16,-4-1 5 0,2 1-41 0,-2-1-27 16,4-2-24-16,-4 3-8 0,3 0-15 15,0-1-20-15,-3 0-1 0,3 0-38 16,-3-1 3-16,3 2-11 0,-3-1 3 0,0-1-28 0,-1 1-13 16,2-2 8-16,-5 2-10 0,1-2-11 15,-1 0-5-15,3 2 11 0,-5-1-16 16,-1 0-3-16,0 1 31 0,0 0-25 0,-1 1 2 15,-2 1 5-15,0 0-15 0,-1 1 15 0,-2 1-20 16,-2 0 5-16,-1 1-28 0,-1 1 30 0,10 1-2 16,-21 3-10-16,8 3-3 0,2-4-2 15,1 4-1-15,0 3 1 0,-1 0 15 0,1 2-31 16,3 2 18-16,-4 0 3 0,5 1-1 16,2 3 6-16,4-1-3 0,0 0-2 15,0-1 2-15,7 1-5 0,0-3 6 0,3 1-14 16,1 0 3-16,6-3 10 0,-1-1 1 0,2-2 1 15,6-3 11-15,-1-2-25 0,-2-1 2 16,3-4-18-16,1 1 21 0,-2-4-19 0,4 1 14 16,-3-2 9-16,-3-4-19 0,-1 2 1 0,-2-2-2 15,-5 1 13-15,1 0-17 0,-7 0 1 16,2 1 11-16,-4 0-15 0,-5 2 4 0,3-1 1 16,-3 1-3-16,-7 2 5 0,3-1 0 0,-2 4 16 15,-4-1-24-15,-1 2 16 0,-2 2 0 16,3-2-2-16,-5 3-11 0,2 2 10 0,-1 0-10 15,4 0 5-15,-3 2 6 0,5-3-14 0,1 4 11 16,-2-2 0-16,5 1 12 0,1-3-4 16,-1 0 7-16,3 1 0 0,1-5 10 15,0 7 26-15,0-7-20 0,8 5 7 0,-8-5 2 16,10 0-9-16,-10 0-3 0,14 0 13 16,-4 0-11-16,-10 0-5 0,14-3 6 0,-3 3-11 15,-5-2 3-15,4 0 0 0,0 0-3 0,-2 2 16 16,5-2-19-16,-6 2 1 0,6-1-3 15,-3 0-2-15,1 1-1 0,3 0 1 0,2 0-29 16,-1 2-12-16,1 0-16 0,-2 1-28 0,3 0-112 16,0-7-167-16,-3 6-563 0,0 1 133 15,2-4 5-15,-2-1 120 0,-3 0 78 16</inkml:trace>
  <inkml:trace contextRef="#ctx0" brushRef="#br0" timeOffset="73123.88">22734 17045 721 0,'0'-5'272'0,"0"5"-37"0,-3-7-30 0,3 7-5 15,0 0-29-15,0 0 6 0,0 0-44 16,0 0-5-16,3 23-10 0,1-12-6 0,-1 8-9 16,1 1-1-16,-1 4-20 0,-2 1 7 0,2 1-19 15,0 3-6-15,0-2-18 0,-2 3-5 0,2-1 15 16,-3-1-25-16,3 0 12 0,-3-3-2 15,3 0-15-15,-1-4 9 0,0-3-1 16,-2-3 17-16,0 0-15 0,4-3-11 0,-1-2 27 16,-3-1-14-16,0-3-7 0,0-1-3 15,0-5 0-15,0 0-18 0,0 0 6 0,0 0-19 16,0 0 8-16,-17-12-2 0,13 6 10 0,-5-3 10 16,1 2-13-16,-2-2 5 0,-3 0 1 15,-1 3-9-15,0-1 14 0,-3 1-29 0,0 2 13 16,-1 2-15-16,2 2 7 0,-2 0 11 15,-2 2-16-15,3 2 8 0,-3 2 0 0,3 2-10 16,3 1 18-16,1 0-26 0,-2 6 15 16,8 0-20-16,-2-2 10 0,5 1 3 0,0-2-10 15,8 1-19-15,-1 4 6 0,4-3-5 0,10 3-37 16,4-3-81-16,-7-1-179 0,17-1-528 16,3-3 108-16,3-3 54 0,1-1 99 0</inkml:trace>
  <inkml:trace contextRef="#ctx0" brushRef="#br0" timeOffset="73568.89">23325 17549 959 0,'0'0'305'0,"0"0"-39"0,0 0-18 0,0 0-30 15,0 0-16-15,0 0-20 0,0 0-13 0,12 6-15 16,-12-6-16-16,3 7-5 0,0-2-31 0,-3-1-2 15,3 1-5-15,1-1-21 0,-1-1-2 16,-3-3-8-16,3 8 7 0,0-6-14 0,-3-2-1 16,5 5 0-16,-5-5-2 0,3 4 7 0,-3-4-17 15,0 0-75-15,0 0-12 0,0 0 99 16,10-13 26-16,-10 4-28 0,4-5-1 0,2-3-12 16,-3-1 18-16,2-7-25 0,1-5-4 0,1-5 9 15,3-14-21-15,1 0 7 0,-1 1-4 16,0 1 2-16,-3 10 18 0,0 5-31 0,0 1 8 15,-1 6-13-15,0 1 5 0,-1 5 3 16,-2 1-3-16,0 5-7 0,-2 0 7 0,2 1-15 16,0 3 10-16,0 0 0 0,-2 2-7 15,5 4-9-15,-1 2 14 0,-5 1-21 0,16 4 26 16,-9 3 4-16,7 4-19 0,-1 3-1 0,4 4 13 16,-3 4-2-16,3 2-8 0,0 2-6 0,1-1 11 15,1 0-5-15,-1 2-5 0,-1-2 13 16,0 0 4-16,3-2-9 0,-3-1 17 0,-2 0-12 15,1-2 4-15,-2-4-2 0,0 1-15 16,0 1 0-16,2 0-34 0,-2-6-43 0,-4 1-23 16,-3-2-151-16,-4 1-115 0,5-1-528 15,-1-1 90-15,-1-3 80 0,-6-1 45 0</inkml:trace>
  <inkml:trace contextRef="#ctx0" brushRef="#br0" timeOffset="73801.67">23429 17454 806 0,'0'0'302'0,"-3"-6"-26"0,3 6-25 0,6-7-20 16,-3 2-29-16,7 0-41 0,1 0-18 0,2-1-10 16,5-1-22-16,-1 0-4 15,7 2-5-15,0-1-17 0,3-1-19 0,-3 2-25 0,3 1-12 16,3-2-88-16,-2 3-67 0,-1-5-158 15,-2 4-486-15,2 1 22 0,-7-1 119 16</inkml:trace>
  <inkml:trace contextRef="#ctx0" brushRef="#br0" timeOffset="74035.78">24088 17091 767 0,'0'-8'333'0,"0"8"-33"0,3-4-26 15,-3 4-36-15,0 0-23 0,0 0-36 0,0 0 0 16,0 0-20-16,0 0-3 0,4 19-15 16,-1-7-11-16,-3 1-12 0,4 2-29 0,0 3-7 15,-1 0-10-15,-3 3 5 0,3-1-23 0,0 5 10 16,1 0 23-16,-4 2-39 0,6 1-17 16,-5 0 2-16,2 0-25 0,1 0-41 0,-1-2-31 15,-1-2-34-15,-1-5-73 0,-1 0-90 0,1-1-622 16,-1-5 158-16,3-1-2 0,-3-4 118 15</inkml:trace>
  <inkml:trace contextRef="#ctx0" brushRef="#br0" timeOffset="74349.37">24067 16970 1005 0,'0'0'274'0,"-3"-5"-33"16,3 5-21-16,0 0-7 0,0 0-14 0,0 0-17 16,0 0-31-16,14 0 0 0,-14 0-18 15,15 6-18-15,-3-3 3 0,-1 3-18 0,2-1-5 16,7 2-11-16,-2-1-17 0,-1 1 9 16,0-1-7-16,3 0 1 0,-2 1-4 0,2 0-12 15,-6-1-21-15,3-1 8 0,-3 2-8 16,0 0-10-16,-1-1 11 0,-6-1-1 0,4 1-23 15,-5-2 0-15,1 2 24 0,-7 1-21 0,3-1 10 16,-6 2 7-16,-4-1-19 0,-4 3 4 0,1 0-7 16,-7 1-26-16,-3 2 0 0,2-2-8 15,-1-1-20-15,-2 1-28 0,7-3-41 0,-6 1-67 16,2-3-95-16,5-1-608 0,0-2 114 0,2 0 37 16,7-4 158-16</inkml:trace>
  <inkml:trace contextRef="#ctx0" brushRef="#br0" timeOffset="74603.78">24687 16952 926 0,'0'0'338'15,"0"0"-41"-15,0 0-16 0,0 0-27 0,0 0-29 16,7 13-20-16,-4-4-18 0,-3 3-8 0,3 4-36 15,0 3 6-15,-2 2-19 0,-1 2-12 16,0 3-18-16,0 0 0 0,0 3-26 16,3-1-5-16,-3 0 0 0,0 1 13 0,0-2-31 15,0 1-35-15,0-3-6 0,0 0-20 0,-3-5-108 16,2 0-115-16,-2-4-118 0,0 0-468 16,3-3 59-16,-3-3 53 0,2-3 85 0</inkml:trace>
  <inkml:trace contextRef="#ctx0" brushRef="#br0" timeOffset="74896.22">24399 17004 808 0,'-3'-6'387'0,"3"6"-147"0,-3-6 6 16,3 6-33-16,0 0-21 0,9-9-21 15,-1 3-20-15,2 0 3 0,3 0-11 0,5-3-28 16,6 2-15-16,7-4-5 0,1 0-16 0,1 1 13 16,1-1-12-16,3 1-16 0,-3 0 2 0,7 1-2 15,-6 2-28-15,2-2-3 0,-3 2 6 16,-6 1-21-16,2 0-16 0,-2 2-2 0,-4 3-41 16,-4 1-5-16,0 3-59 0,-9-1-43 0,0 4-60 15,-11 6-83-15,3 1-513 0,-3 6 49 16,-8 1 102-16</inkml:trace>
  <inkml:trace contextRef="#ctx0" brushRef="#br0" timeOffset="75148.28">24454 17646 1016 0,'-4'2'425'16,"4"-2"-67"-16,0 0-41 0,0 0-48 0,0 0-105 15,0 0-5-15,0 0 2 0,28-12-46 0,-18 7-10 16,8-3 10-16,2-1-15 0,4 1-15 16,3 0 9-16,4-4-30 0,3 2 10 15,0-2 6-15,3 3-14 0,12-4-20 0,-7 2 1 16,-5 1-14-16,-3 1-28 0,3 1-3 0,1 0-30 16,-1 0-41-16,1 3-59 0,-1-4-166 15,-9 8-589-15,0-5 71 0,-5 2 139 0,-2 1-10 16</inkml:trace>
  <inkml:trace contextRef="#ctx0" brushRef="#br0" timeOffset="77171.64">14069 13508 865 0,'0'-7'320'0,"0"7"-26"0,0 0-23 0,3-4-40 16,-3 4-14-16,0 0-25 0,0 0-38 0,0 0-16 0,0 0-5 15,0 0-7-15,7 11-21 0,-1-3 5 16,-2 4-23-16,3 1-8 0,0 2-2 16,0 4-11-16,2-3-9 0,-1 7 2 0,2-4-11 15,-3 6-27-15,3-5-1 0,-3 1-35 0,0 2-31 16,-1-4-62-16,1-2-84 0,0-7-69 15,-3 5-599-15,-1-7 107 0,0 0 57 0,-2-2 95 16</inkml:trace>
  <inkml:trace contextRef="#ctx0" brushRef="#br0" timeOffset="77437.39">14219 13050 757 0,'13'5'231'0,"2"2"-32"0,5 4-4 0,7 6-34 16,7 8-28-16,0 1 16 0,5 8-29 0,-5 0 3 16,3 8-23-16,4 12 2 0,0 0-23 15,-6 3-7-15,-4 3-3 0,-9-10 3 0,-1 2-21 16,-7 3 0-16,-4 3-2 0,-6-1-19 0,-7 3-32 15,-1 3 12-15,-3-1-56 0,-13 13-54 16,-1-2-64-16,-10-3-94 0,1-3-477 16,-1-2 24-16,-4-2 89 0</inkml:trace>
  <inkml:trace contextRef="#ctx0" brushRef="#br0" timeOffset="78034.61">14325 15929 831 0,'-7'-6'259'0,"1"4"-24"0,2-2 3 0,0 0 6 16,-2 1-37-16,6 3-38 0,-4-5 8 15,1 1-11-15,3 4-7 0,-3-9-34 0,3 9 3 16,6-9-33-16,1 5-8 0,0-4-5 15,3 0 7-15,0 3-30 0,4-2 0 0,0 1 0 16,0 2-3-16,-1 1-20 0,1 1-3 0,3-1-7 16,0 3-11-16,-6 3-10 0,5-1 8 15,-2 2-21-15,-4 2 1 0,1 1-26 0,2 1 15 16,-6 2-16-16,-1 0 6 0,-5 3-10 0,-1-3-21 16,-1 4 33-16,-5-1-12 0,-1 0 7 15,1-1 0-15,-5 1 3 0,1-3 5 16,0 0 13-16,-1-2 31 0,4-1-4 0,-3 0 12 15,1-3 4-15,1 3-2 0,4-1 7 0,-2-5 8 16,3 4 0-16,3-5 3 0,-7 5-6 16,7-5-22-16,0 0 7 0,0 0 15 0,0 0-2 15,0 0-5-15,23-10-15 0,-9 8 4 0,0-4 3 16,3-1-20-16,7-1 8 0,-1 1-6 16,2-2-13-16,2 2-12 0,0 1-24 0,-2 0-14 15,2 0-32-15,-4 2-81 0,-2 1-52 0,0-1-637 16,-5 3 57-16,-1-3 89 0,-2 2 48 15</inkml:trace>
  <inkml:trace contextRef="#ctx0" brushRef="#br0" timeOffset="78332.25">14620 15324 888 0,'-1'-8'248'0,"1"8"-18"0,0 0-33 0,10-1-5 0,-10 1-17 0,13 1-14 0,2-1-13 0,1 8-20 0,8 1-7 16,0-1-34-16,4 9 5 0,10 6-16 15,2 2 9-15,-1 2-16 0,1 6-10 0,-3 2 18 16,-6 5-36-16,3 5 12 0,-9 2-14 0,-1 1 12 15,-8 1-15-15,-5 2-3 0,-11 4 3 16,-7 1-26-16,-13 15-12 0,-8 1-42 0,-9-1-30 16,-8 3-110-16,-40 13-90 0,33-19-568 0,-9-4 92 15,-4-3 66-15</inkml:trace>
  <inkml:trace contextRef="#ctx0" brushRef="#br0" timeOffset="79212.64">15036 17477 624 0,'0'0'282'0,"-4"-4"-19"0,4 4-32 0,0 0-14 0,-6-3-27 0,6 3-19 16,0 0-28-16,-3-4-2 0,3 4-8 15,0 0-5-15,0 0-38 0,0 0 15 0,19-4-23 16,-11 4-3-16,-8 0-7 0,20 3-18 0,-6-2 7 15,-4 1-17-15,7 3-9 16,-7-2-12-16,4 2 8 0,-3 1-23 0,-1 0-29 16,4 2-25-16,-8-1 0 0,1 1 15 0,0 2 3 15,-4-1-5-15,0 2-34 0,-3-1-20 16,0-2 34-16,0 4-11 0,-3-2 10 0,0 0 8 16,-1-1 25-16,1-2 11 0,0 2 10 0,-1-1 13 15,1-4 20-15,0 1 3 0,-1 0 8 16,3 0 9-16,1-5 1 0,-3 8 5 0,3-8-16 15,0 6 11-15,0-6-5 0,0 0-11 16,3 8 8-16,2-7-20 0,-5-1-8 16,13 3 10-16,-6 0-10 0,3-3 5 0,-3 4 10 15,3-2 0-15,4 1-4 0,-4-1-14 0,0 2 3 16,1 0-13-16,-1 1 3 0,-3 0 7 16,2 2-23-16,-1 0 8 0,-1 2-2 0,-1 0-6 15,-5 2 21-15,2 1 10 0,-3 0-28 0,-3 1-5 16,-1 2 5-16,-3 0 2 0,1-1-18 15,-5-1 9-15,-2 2-14 0,-2 0-5 0,2-2-7 16,-4-1-44-16,3-4-66 0,-3-1-32 16,-10 0-132-16,13-4-428 0,-3-3 19 0,3 0 134 15</inkml:trace>
  <inkml:trace contextRef="#ctx0" brushRef="#br0" timeOffset="79429.53">15303 17030 778 0,'24'1'332'0,"-7"6"1"0,4 3-62 0,-1 0-27 16,3 5-24-16,-2 7-13 0,13 10-7 0,-6 6-47 15,-1 2 14-15,-3 7-29 0,-1 16-2 16,-8-8-29-16,-5 6-7 0,0 3 2 15,-9 3-4-15,-15 20-52 0,-3 6-10 0,-4 0-6 16,-16 2-114-16,-18 20-400 0,-10-2-348 0,-14-4 74 16,-13 0 134-16,-14-4 33 0</inkml:trace>
  <inkml:trace contextRef="#ctx0" brushRef="#br0" timeOffset="102772.83">26922 16585 775 0,'0'0'264'0,"0"0"-44"0,0 0 8 16,0-9 5-16,0 9-72 0,0 0 3 0,0 0-24 16,0-6-6-16,0 6 6 0,0 0-17 0,0 0-10 15,0 0-21-15,0 0-5 16,0 0-13-16,0 0-12 0,0 0 2 0,0 0-11 16,-3 17 1-16,3-6-8 0,0 3-5 0,0 5-13 15,-1 6 21-15,-2 6-26 0,-6 5 13 0,1 14-11 16,-2 4 4-16,0 2-17 0,-1 1-4 15,1 1 18-15,-3-4-11 0,2 0-7 0,1 2 7 16,0-1-5-16,-1-1 6 0,3-1 9 0,0 2-17 16,-3-3 7-16,4-2 3 0,1 0-5 15,-4 0-3-15,2-4 1 0,3-5-9 0,-3-5 3 16,4-1 11-16,-2 2-1 0,-2-2-20 0,1 10 10 16,-2-6 8-16,5-5-6 0,-6-2 1 0,6-6 7 15,-2 4-7-15,-1-6 2 16,4-2 3-16,-1-2-10 0,1-2 2 0,-2-2 3 15,2-2-11-15,0-3 11 0,3 1-3 0,-3-3 10 16,0 1-12-16,3 0-3 0,-1-2 0 16,-2-1 2-16,3-1 8 0,-3-2 6 0,3-4-1 15,0 9 21-15,0-5-10 0,0-4-24 0,0 8-7 16,0-8 18-16,0 4 5 0,0-4-13 0,3 6 10 16,-3-6-2-16,0 6 2 0,0-6-4 15,0 0 4-15,4 3 3 0,-4-3-5 0,13 1-6 16,-13-1 9-16,17-1-6 0,-10 1 8 0,7-2-10 15,1 1 7-15,4-2-5 0,1 2 3 16,11-2-10-16,0 2-6 0,10-1 8 16,0 2 0-16,7-4 5 0,14 4-10 0,6-1 3 15,3 0-3-15,-2-1 0 0,6 4 3 0,0 0-1 16,1 0 8-16,-1 1-12 0,2-2-1 16,-4 1 14-16,2 1-9 0,1-2-20 0,-5 2 23 15,2-1-18-15,-5-2 11 0,-3 3 7 0,3-5 3 16,-4 1-8-16,-15 1 5 0,-2-2 5 15,-2 1 3-15,-4-1-11 0,0-2 4 0,-6 3-1 16,-1-1-3-16,-2-1 11 0,-3 1-18 0,-1 1 0 16,-5-2 15-16,-2 2-10 0,0-1-3 0,0 1 9 15,-5-1-6-15,-3 1-6 16,4-2 9-16,-6 2-3 0,0-1 0 0,0 2-3 16,-3 0 32-16,-1-1-14 0,-7 1 0 0,17-1 16 15,-13 0 2-15,-4 1-20 0,10-3 38 16,-1 1-35-16,-9 2 2 0,5-4 7 0,1 1-4 15,-6 3-11-15,4-7 5 0,2 2-7 0,-5-1 0 16,3-2 27-16,-1-3-19 0,3-3-21 0,-2-4 20 16,2-2-5-16,-2-5 3 0,4-5-5 15,2-2-8-15,2-15 0 0,-2-2 10 0,2-4-2 16,-2 2-1-16,3-5-4 0,-2 2 10 0,-1-3-6 16,4-1-7-16,2-14 18 0,2 0-13 15,2-2-17-15,-3 2 14 0,1 2-4 16,-5 13-9-16,4-1 19 0,-3 2-28 0,0 5 9 0,2 1 14 15,-4 1-11-15,1 3 6 0,0 2 20 16,-2 9-36-16,-1 4 13 0,-2 6 7 16,-2 1-12-16,0 0-5 0,1 1 7 0,-3 0-8 15,2 5 16-15,-2 0-10 0,0 3 3 0,-1 1 4 16,0 2 6-16,0 1-9 0,-2-1-11 16,2 1 9-16,-3 4 3 0,3 0-13 0,-1 0 20 15,0 1-12-15,-2 0-3 0,0 0 11 0,3 1-1 16,-3 5-17-16,0-7 12 0,0 1 0 15,0 6 3-15,3-7-8 0,-3 7 8 16,0-5-5-16,0 5 10 0,0 0-8 0,0-6-9 16,0 6-4-16,0 0 3 0,0-5 10 15,0 5-22-15,0 0 7 0,0 0 23 0,0 0-3 16,0 0-12-16,0 0 7 0,0 0-10 0,0 0 0 16,0 0 18-16,0 0 3 0,-23 5-3 0,12-3 7 15,-6 2-17-15,-3 1 5 0,-11 1 3 16,-3 1 4-16,-21 1-17 0,-7 2 22 0,-4 0-17 15,-23-1 8-15,-8 4-14 0,-2-2 9 0,-8-1-1 16,2-1 3-16,-5-2 2 0,7 0-7 16,2-2-5-16,5-3 15 0,17 3 18 0,4-3-24 15,-1 1 4-15,5-2-3 0,6 2 0 16,0-2-6-16,17-1 4 0,10 0-1 16,7 0 6-16,4 0-9 0,3 2-9 0,3-2-24 15,5-2-22-15,4 4-14 0,0-4-22 0,5 4-18 16,7-2-111-16,0 0-48 0,-4-6-604 15,4 6 82-15,0 0 118 0,14-6 30 0</inkml:trace>
  <inkml:trace contextRef="#ctx0" brushRef="#br0" timeOffset="103425.77">27589 17074 924 0,'-3'-7'304'0,"3"7"-43"0,-1-4-33 0,1 4-26 0,0 0-17 0,-1-5-11 16,1 5-28-16,0 0-18 0,0 0-16 0,0 0 1 16,0 0-19-16,-6 25 1 0,6-13-15 15,-3 1 7-15,2 3-6 0,-2 2-32 0,-3 6 5 16,-1 0 5-16,1-1 0 0,-5 5-13 16,1-6-16-16,3 2 11 0,-4-1-18 15,5-2 8-15,-4 2-3 0,3-3 3 0,2-3-16 16,-1-2 11-16,0 0-3 0,-1-1 3 0,4-4-11 15,-1 1 13-15,-3-2-13 0,6-1-7 0,-2 0 46 16,0-1-31-16,-1 0-8 0,1-4 6 16,-3 1-3-16,2-1 5 0,4-3-5 0,-14 0-6 15,14 0 1-15,-13-4 13 0,8 1 12 0,-4 1-17 16,6-2 2-16,-4 0 0 0,3-1 0 16,-2-1 8-16,1 2-11 0,-1-4-2 0,3-1-5 15,1 4 7-15,-3-3-17 0,5 1 4 0,-3 0-14 16,6-2-24-16,-3 1-2 15,3 1-34-15,0-2-28 0,1 0-94 0,2-1-59 16,-9 3-152-16,8-2-467 0,4 0 78 0,-2 0 96 16,-3-1 19-16</inkml:trace>
  <inkml:trace contextRef="#ctx0" brushRef="#br0" timeOffset="103674.69">27322 17001 965 0,'0'0'312'0,"6"-9"-41"15,-2 5-28-15,7-1-15 0,-1-1-26 0,7 0-23 16,0 0-12-16,7-3-16 0,0 2-8 0,7 0-38 16,3 2 3-16,-4 1-8 0,5-2-6 15,5 2-35-15,-9 2 8 0,0 1-47 0,-3-2-28 16,-1 3-81-16,-3 3-75 0,-7-2-89 0,4 4-592 15,-7 0 105-15,-4 5 36 0,0-2 139 16</inkml:trace>
  <inkml:trace contextRef="#ctx0" brushRef="#br0" timeOffset="104083.95">27848 17054 778 0,'3'-8'233'0,"-2"4"-11"16,2 2-17-16,-3 2-21 0,7-5-35 0,-7 5-14 15,0 0-22-15,0 0 2 0,0 0-20 0,10 7 2 16,-9-1-17-16,2 2-9 0,0 3-9 16,0 2 9-16,0 2-17 0,-2 2-10 0,3 1 12 15,-1 0-15-15,0-1-8 0,-2 1 11 0,2 0 2 16,0-2-23-16,-3 0 10 15,4 0 0-15,-1-3-12 0,0-1 17 0,-3 1-12 16,4-2-24-16,-4-3 24 0,4 2-13 0,-1-3 38 16,2 1-13-16,-5-2-43 0,1-1 79 0,0-1-2 15,-1-4-21-15,8 2-10 0,-8-2-2 16,0 0-3-16,19-8 10 0,-12-1-18 0,3 1 5 16,1-3-12-16,-1-3 17 0,-1 1-25 0,4-5 25 15,-2-1-30-15,0 2 5 0,0-2 7 16,0 3-15-16,-3 1 0 0,0 2 16 0,-1 1 4 15,-1 1-22-15,1 2 12 0,-4-1-27 0,4 1 1 16,-3 3 27-16,-1 0-50 0,0 0-40 16,-2 2-62-16,2 0 1 0,-3 4-16 0,7-3-31 15,-7 3-5-15,0 0-153 0,0 0-482 16,0 0 95-16,0 0 33 0</inkml:trace>
  <inkml:trace contextRef="#ctx0" brushRef="#br0" timeOffset="104319.86">28269 17045 939 0,'3'-4'312'0,"-3"4"-48"15,3-4-26-15,-3 4-8 0,0 0-38 0,0 0-13 16,0 0-10-16,0 0-28 0,4 14-18 16,-4-7-10-16,-3 5-16 0,3-2 3 15,-1 2-16-15,-2 4-4 0,0 2 9 0,-3 1-25 16,2 1-5-16,-3 2 0 0,3-1-21 0,-2 2-35 15,2 1-70-15,-2 0 3 0,-2-2-46 16,-8 3-238-16,9-5-502 0,4-5 70 0,1-3 104 16,-4-4 18-16</inkml:trace>
  <inkml:trace contextRef="#ctx0" brushRef="#br0" timeOffset="104713.48">28341 17023 691 0,'0'0'243'0,"3"-6"-13"0,-3 6-28 0,3-4-5 16,-3 4-28-16,0 0-30 0,0 0-22 0,0 0 14 15,0 0-21-15,0 0-33 0,8 18 23 16,-8-12-26-16,3-1-2 0,2 2 7 0,-3 0-18 16,1 2-2-16,2-1-3 0,0-1 1 0,2-1-11 15,0 0-10-15,0 0-8 0,3-3 26 16,4 0-13-16,-1-3-21 0,4-3-2 0,0 0 10 15,1-3-7-15,3-1-6 0,-1-2 5 0,2-2 9 16,-3 0-9-16,1-3-17 16,-2 3 22-16,-2-2-17 0,1 3 48 0,-7 0-38 15,2 0 87-15,1 1-13 0,-5 3-7 0,1 0 4 16,-5 1 9-16,5 0-37 0,-5-1 0 16,-1 5-9-16,-3 1-1 0,0 0-5 0,11 7-23 15,-11 0 10-15,-3 4 6 0,2 4-4 0,-6 3-6 16,1 7 14-16,2 0-25 0,1 5 10 15,-2 1 0-15,0 1-20 0,1 0 0 0,2 2-19 16,-3-6-9-16,5 2-24 0,0-1-25 0,0 0-79 16,3-4-129-16,-1 4-677 0,0-4 119 15,2-5 65-15,-4-4 120 0,5-2 51 0</inkml:trace>
  <inkml:trace contextRef="#ctx0" brushRef="#br0" timeOffset="123588.3">30159 12206 629 0,'0'0'254'0,"0"0"-32"16,0 0-17-16,0 0-33 0,4-5 2 0,-4 5 20 15,0 0-30-15,0 0-13 0,0 0-10 16,0-5-23-16,0 5-19 0,0-5 19 0,0 5-23 16,0 0-6-16,0-8-17 0,0 8 2 0,0 0 3 15,-4-7-26-15,1 4 6 0,3 3-4 0,-4-7-12 16,-2 7 18-16,1-5-26 16,-5 2-2-16,-2 3-10 0,1-2 9 0,-3 1-1 15,-2 1-9-15,-2 0 6 0,-3 0 4 0,1 3-17 16,-2-3 13-16,-4 7-26 0,-1-4 15 15,3 5-12-15,-3-1 12 0,3 1-7 0,-3 3 4 16,5 1-9-16,0 0 7 0,1 2-12 0,0 1-67 16,1 3 5-16,2-1-6 0,1-1 17 0,4 1-1 15,0 1 3-15,2-1 0 0,4 2 10 16,2-3 7-16,0 5-4 0,2-4 20 0,3 2-10 16,0-3 5-16,6 1 5 0,1-2 5 0,3 2-12 15,4-2 22-15,3-4-7 16,3 3 10-16,3-4 10 0,-1-3-5 0,10-2-15 15,-3 1 10-15,2-2-10 0,0-1 4 0,4-2 1 16,-5-1-2-16,-3 0 27 0,0 0-20 0,-2 0 16 16,-2 0-16-16,-2 0 7 0,-4 0-12 15,0 0 10-15,-3 0 11 0,0 0-16 0,-4 0 5 16,0 0 2-16,1 0 4 0,-1 0-9 0,-10 0 6 16,16 0 0-16,-16 0 15 0,11 0-3 15,-11 0-5-15,10 0-2 0,-10 0 8 0,10 0-16 16,-10 0 13-16,0 0-3 0,11 2-15 15,-11-2 0-15,0 0 28 0,0 0-23 0,7 0-17 16,-7 0-11-16,0 0 7 0,6 7-48 16,-6-7-36-16,0 5-33 0,0-5-133 0,4 4-274 15,-1 2-233-15,1-5 87 0</inkml:trace>
  <inkml:trace contextRef="#ctx0" brushRef="#br0" timeOffset="124121.86">30552 12700 775 0,'4'5'243'0,"-1"2"-15"0,5 4-44 0,1-1-7 0,2 3-18 16,3-1-1-16,2 5-17 0,-1-1 0 16,8 1-21-16,-2 2-15 0,6 0-5 0,-1 0-5 15,-1-1-8-15,10 7-3 0,-6-6-12 0,-3 1 5 16,-3-2-26-16,1 0 10 0,0-1-2 0,0-1 3 16,-1 1-1-16,-5-2-17 0,0-1-19 15,-2 0 3-15,2-1-5 0,-5-4 8 0,0 1 0 16,-2-2-8-16,-1 1 13 0,4-1-13 0,-7 0-26 15,3-1 6-15,-2-3 20 0,-2 2 10 16,0 1-7-16,-2-6-3 0,4 4-21 0,-6-1 14 16,4-2 14-16,-1 2-2 0,-5-4 6 15,8 3-42-15,-6 3-2 0,-2-6 12 0,0 0-20 16,6 1-23-16,-6-1-76 0,0 0-116 16,0-10-663-16,-3 5 95 0,0-3 64 0,-1-2 112 15</inkml:trace>
  <inkml:trace contextRef="#ctx0" brushRef="#br0" timeOffset="124608.34">30928 12708 767 0,'0'0'328'15,"-3"-7"-52"-15,3 7-2 0,3-10-46 16,-3 10-26-16,2-1-10 0,-2 1 0 0,0 0-30 16,-5-7-1-16,5 7-23 0,0-6-28 0,0 6 10 15,0 0-7-15,-13-1-5 0,2 1-24 16,1 0-5-16,-4 1-7 0,-9 3-8 0,2-2-10 16,-5 4 0-16,-3-4-8 0,1 3-16 15,-1-1-4-15,1-3 2 0,1 4-2 0,2-3 12 16,3-1-7-16,1 5-3 0,0-5-13 0,6-1 1 15,-1 2-11-15,2 2 10 0,4-3-5 16,0 1-4-16,-1-2 6 0,6 1-7 0,5-1-5 16,-15 0 8-16,9 1-3 0,6-1-5 15,-11 3 8-15,11-3-3 0,-7 3 0 0,7-3 0 16,0 4-12-16,0-4 14 0,0 0-7 0,6 10-10 16,-2-6 8-16,-1 3 17 0,5-3-18 15,0 2-2-15,-3 2 5 0,2 0 13 16,4 4-8-16,0-2-2 0,-3 0 4 0,3 4-12 15,-4-3 18-15,3 4-5 0,4 1-6 0,-4-1 9 16,0 0-27-16,1 1 21 0,-1-1 6 16,-1 0-19-16,1 1-2 0,-2-3-16 0,-1 3-28 15,1-1-104-15,-3 2-132 0,2-1-240 0,-3 1-371 16,-4-4 146-16,0-1 33 0,-3 1 70 16</inkml:trace>
  <inkml:trace contextRef="#ctx0" brushRef="#br0" timeOffset="125532.57">27709 13100 591 0,'0'0'225'0,"0"0"-15"0,0 0-21 0,0 0 29 15,0 0-49-15,0 0-67 0,0 0 6 16,0 0-6-16,0 0-10 0,20-10 0 0,-10 3 1 16,2 0-19-16,0-3-8 0,5 2-9 0,1-3-1 15,8-3-15-15,2-3 8 0,13-3 35 0,6-4-56 16,-1 0 21-16,7-3-1 16,9-10-22-16,7 4 10 0,-1-4-3 0,0-4-2 0,0 1 0 15,2 3-26-15,-2-1 13 0,0-2 2 0,0 5-7 16,-3 3 5-16,-13 7-5 15,1 0 2-15,-4 5 3 0,-1 1-3 0,-4-2 8 16,-8 10-10-16,-10-1-10 0,-5 3 9 0,-4 5 9 16,-2-1-6-16,-4-2 1 0,1 4 32 0,-2-3-37 15,-4 5 1-15,2-2 4 0,-2-1-6 16,-6 4-5-16,0 0-7 0,0 0-24 0,0 0 18 16,0 0-10-16,0 0-2 0,0 0-16 0,0 0-33 15,-20 13 7-15,13-11-45 0,3 3-47 16,-6 0-68-16,-2 2-114 0,4-1-447 15,-3-2 54-15,1 4 101 0</inkml:trace>
  <inkml:trace contextRef="#ctx0" brushRef="#br0" timeOffset="126161.44">28018 12708 801 0,'0'0'297'0,"-5"-7"-44"0,5 7-2 0,0-4 15 0,0 4-64 16,-4-6-2-16,4 6-90 0,-4-4-18 16,4 4 3-16,-3-4-3 0,3 4-13 0,0 0-7 15,0 0-11-15,0 0-14 0,0 0-1 0,-16 8 18 16,8 2-31-16,3 3 0 0,-3-1 6 0,-2 3-6 16,-1 2-10-16,-2 5-3 0,3-4 6 15,-4 2-11-15,4 2-12 0,-2-3 17 0,0 5-9 16,1 1-6-16,0-6 13 0,0 1-11 15,0-1 6-15,0-1-10 0,4-1 15 16,-3-2-26-16,5-1 13 0,-4-3 13 0,2-1 2 16,1-2-17-16,2-1 5 0,-3 3-16 0,5-3 3 15,-3 0 28-15,2-1-13 0,2-2-2 0,-2 1 7 16,0-2-2-16,3-3-3 0,-6 4 8 16,6-4-10-16,0 0-11 0,0 0-2 0,0 0 10 15,0 0 0-15,0 0-2 0,0 0-1 0,0 0-4 16,0 0-6-16,13-11 8 0,-5 8-2 15,-8 3-1-15,12-7 18 0,-5 7-9 16,3-4-4-16,1 1 3 0,2 2-2 0,-3-1-11 16,6-2 3-16,-1 3 2 0,2 0 6 0,-3 1 2 15,7-3 11-15,1 3-19 0,-4 0-5 16,6 0 8-16,-3 0-7 0,0 0 7 0,-1 1 5 16,1 1-8-16,0-2-2 0,-5 1-23 0,0-1 0 15,-1 0 5-15,-1 1 7 0,-4 3-25 16,3-2-12-16,-2-2-9 0,-1 0-45 0,-3 1-39 15,3-1-23-15,-3 3-105 0,-7-3-31 0,7 0-468 16,-1 2 75-16,-6-2 50 0</inkml:trace>
  <inkml:trace contextRef="#ctx0" brushRef="#br0" timeOffset="126289.28">28262 13090 601 0,'0'0'212'0,"0"0"-9"0,0 0-45 0,0 0-24 0,0 0-19 0,0 0-59 16,0 0-133-16,7 1-632 0,-4 1 77 0</inkml:trace>
  <inkml:trace contextRef="#ctx0" brushRef="#br0" timeOffset="127556.23">30610 12605 373 0,'0'0'115'0,"0"0"26"15,0 0-59-15,0 0-13 0,0 0-2 0,0 0-8 16,-12 11-16-16,12-11 3 0,0 0 3 0,0 0-3 16,0 0-5-16,0 0-5 0,0 0-11 15,0 0 37-15,-2 5-29 0,2-5-10 0,0 0-2 16,-1 5 4-16,1-5-7 0,0 0-10 0,0 7-3 15,0-7 5-15,0 0-18 0,-2 6 24 0,2-6-3 16,0 4-3-16,0-4-5 16,0 8-8-16,0-8 32 0,0 7 9 0,0-1-7 15,0-6-11-15,0 11-2 0,2-5 15 0,-1 0-7 16,-1 0 10-16,0 3-11 0,2 3 24 16,-2-1-21-16,0-2-5 0,0 7-7 0,0-2 4 15,0-1 18-15,0 3 11 0,0 3-5 0,-2 2-16 16,-1 1 18-16,0 0-5 0,0 6 5 15,1 0-5-15,-3-3-11 0,2 8-6 0,1 1 4 16,-6-1 20-16,6-1-2 0,-4 0 6 0,3 1-11 16,-2 1-11-16,-3-1 9 0,6 0-16 15,-7 1 33-15,2-2-7 0,-3 2-29 16,2-5 24-16,-8 18-14 0,0-5 6 0,-2 0-13 16,0-4 3-16,-2 0-3 0,-7 1 2 0,0-3 4 15,-1 1-4-15,-9-1-7 0,2-3 82 16,-9 3-13-16,0-3-23 0,-1-2 23 0,0-2 3 15,-6 3-16-15,4-7-13 0,-1-2 1 0,4 1-14 16,-1-3 14-16,12-6-24 0,1 2-2 16,4-4 20-16,1-1 1 0,4-4-22 0,2 2-17 15,3-2 11-15,2-1 4 0,3 1-3 0,1-2-17 16,1-3 10-16,0 5-7 0,2-6 2 16,0 4-6-16,2-4 14 0,0 2-34 15,0-1 24-15,3-3-6 0,-2 4 10 0,6-4-12 16,-11 4 13-16,5-4-19 0,6 0 6 0,-7 2-1 15,7-2 27-15,-5 5-34 0,5-5-5 16,-8 3-18-16,8-3 43 0,0 0-12 0,-11 0-3 16,11 0 13-16,-7 2 10 0,7-2-31 0,0 0 11 15,0 0 7-15,-7 2-15 0,7-2 6 16,0 0 4-16,0 0 8 0,0 0-8 0,0 0-5 16,0 0 0-16,0 0 0 0,0 0 11 0,-12-4-24 15,12 4-7-15,0 0-21 0,-5-4-8 16,5 4-40-16,0-6-42 0,0 6-145 0,-4-8-200 15,4 6-415-15,0 2 101 0,-1-9 29 0,-4 3 124 16</inkml:trace>
  <inkml:trace contextRef="#ctx0" brushRef="#br0" timeOffset="128103.95">29516 13843 806 0,'0'0'238'0,"2"-3"2"0,-2 3-32 0,0 0-29 0,0 0-28 0,0 0-18 15,0-7-7-15,0 7-19 0,0 0-12 16,0 0 2-16,-8 15-15 0,6-5-3 0,-3-2-7 15,2 2-13-15,-1 5 7 0,-2-1-17 0,1-1-11 16,-1 6 11-16,1-3 12 0,0 2-20 16,-2 1-20-16,0-3 15 0,0 0-13 0,1 1 0 15,2-1 0-15,-2-3-18 0,2 2 18 0,-3-1-8 16,5-3-12-16,-3 2 10 0,2-3 12 0,0 0-7 16,-1-2-8-16,1 1-4 15,0-2 4-15,3-1 3 0,-3-1 5 0,1 2-16 16,-1-3 16-16,3 0-5 0,-3 2-8 0,3-6 0 15,-1 8 5-15,1-8-7 0,-1 4 2 16,1-4 3-16,0 7 7 0,0-7-10 0,1 6-13 16,-1-6 26-16,4 4-15 0,3-2 7 0,-3 1-5 15,3-1 21-15,4-2-18 0,0 0-3 0,1 0 10 16,5 1-10-16,0 2 5 0,3-3 1 16,2 2-4-16,0-1-4 0,2 0-6 0,-2-1 3 15,1 0 8-15,-2 5 7 0,3-3-12 0,-3 1-16 16,-2-1 11-16,-1 1 4 0,-5-1-12 15,1-1-8-15,-2 4-10 0,-1-3 15 0,-3 3 3 16,-1-2-8-16,-4 1-10 0,2 1-13 0,-4 1-36 16,0-4-33-16,-1-2-36 0,0 10-18 15,0-10-110-15,-7 7-555 0,7-7 89 16,0 0 82-16</inkml:trace>
  <inkml:trace contextRef="#ctx0" brushRef="#br0" timeOffset="128244.36">30063 14208 645 0,'0'0'-108'0</inkml:trace>
  <inkml:trace contextRef="#ctx0" brushRef="#br0" timeOffset="132654.81">20738 18348 419 0,'0'0'144'0,"0"0"9"0,0 0-15 0,0 0-10 16,0 0-28-16,0 0-2 0,0 0 6 0,0 0-1 16,-10 0 7-16,10 0-36 0,0 0-12 15,0 0 40-15,0 0 11 0,0 0-1 0,0 0-58 16,0 0 82-16,0 0 7 0,34-6-2 0,-20 2-44 16,3 1 8-16,4-2 5 0,6-1-15 15,4-1 10-15,3 0-36 0,18-5 13 16,5 0 0-16,1 0-6 0,3-2-4 0,19-5 5 15,1 2-13-15,8-1-8 0,3-1 16 16,8 0-36-16,9-3 12 0,4 0 4 0,4 0-14 16,29-7 3-16,1 1 0 0,7-3 0 0,3 2-16 15,0 0 4-15,-6 0 9 0,2 1 5 16,1 2-20-16,-3-4 3 0,-28 10-11 0,24-5 3 16,-27 3 18-16,-1 0-23 0,-3 1-5 0,-3 0-8 15,0 1 10-15,-7 1-10 16,-7 2 2-16,-4-1-9 0,-12 3 17 0,-15 4 0 15,-7-2-15-15,-16 5 23 0,-7-2-8 0,-4 5-20 0,-7-1 15 16,-3-2 11-16,-7 2-6 0,1 1 3 16,-2 2 15-16,-5-3-21 0,-1 1 11 0,-3-1 0 15,0 2 5-15,-3 0-5 0,-1 1-20 16,0-1-1-16,-3 4 1 0,0 0-6 0,0 0-23 16,-7-8-12-16,7 8-37 0,-12 0-30 15,12 0-161-15,-15 3-694 0,4-1 182 0,4-1 25 16,-4-1 100-16,1 2 72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38:04.3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8927 4218 952 0,'0'0'263'16,"0"0"1"-16,0 0 10 0,-3-2-64 0,3 2-16 16,0 0-20-16,0 0-17 0,0 0-12 15,0 0-6-15,-6-5-22 0,6 5-14 0,0 0-6 16,0 0-7-16,0 0-1 0,0 0-20 0,23 2-23 15,-9-2 13-15,2 3 23 0,5-3-20 0,3-3-14 16,7 1 11-16,0 1-8 0,9-3-15 16,5 1-13-16,13-4 8 0,3 3 2 15,1-2 6-15,-1 1-21 0,1 0 5 0,-1 0 2 0,-12 2 6 16,-5 2-3-16,-3-3-5 0,-3 2-13 16,-4 0-12-16,-6 2-9 0,-1 0 6 15,-6-3-13-15,-1 3-23 0,-3 0-30 0,-1-2 9 16,-1 2-7-16,-5 2 5 0,0-2-13 0,-3 3-2 15,0-3-74-15,-7 0-27 0,6 2-106 16,-6-2-73-16,0 0-447 0,0 0 71 0,0 0 93 16</inkml:trace>
  <inkml:trace contextRef="#ctx0" brushRef="#br0" timeOffset="345.22">9744 3984 639 0,'0'0'277'0,"-4"-6"-11"0,4 6-51 0,0 0-5 15,-3-3-13-15,3 3-15 0,0 0-26 0,0 0-10 16,0 0-18-16,0 0 2 0,0 0-30 16,0 0 21-16,0 0-34 0,0 0 7 0,7 18-12 15,0-11 0-15,-3 2-3 0,3-1-20 0,2 0 5 16,2 1 0-16,-1-1-20 0,3 3 17 15,1-3 6-15,0 2-26 0,3 3 0 0,-4-5 2 16,5 1 1-16,-4 1-21 0,6 0 10 16,-6-3-12-16,3 1 9 0,-4-1-2 0,1 1-10 15,-4 0 3-15,0-4-8 0,1 3 7 16,-4-2-10-16,-1 1 16 0,-2-1 7 0,-4 4-20 16,-3 2-85-16,-4 1 39 0,-14 6-39 15,-17 12 29-15,-9-3-1 0,-19 9 21 0,-5 2-5 16,-7-1-5-16,2 6-31 0,1-4-36 0,3 9-36 15,0-6-122-15,5 0-620 0,11-1 100 0,12-14 120 16,3-2 21-16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38:07.6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28327 5409 314 0,'10'-9'87'0,"-3"1"-28"0,4 0-25 16,-1 2-58-16,-1-5-142 0</inkml:trace>
  <inkml:trace contextRef="#ctx0" brushRef="#br0" timeOffset="2603.71">30190 5225 550 0,'6'-4'220'16,"-6"4"5"-16,5-3-5 0,-5 3-28 0,0 0-74 15,3-5-10-15,-3 5-11 0,0 0-8 16,4-3-7-16,-4 3-13 0,0 0 16 16,0 0-13-16,-1-7-14 0,1 7-19 0,-6-6-11 15,6 6 8-15,-5-5-8 0,2 1 26 16,-3 1-29-16,6 3-2 0,-10-7 3 0,3 4-8 16,-1-1 18-16,-1 0-11 0,-1-2-4 0,-1 4-1 15,-2-4-12-15,2 0 7 0,-6 1-17 0,1-1 15 16,-2 2-11-16,-3-3 11 0,3 2-5 15,-8-4 2-15,2 2-10 0,-3 3 15 0,-1-4 1 16,0 1-4-16,-2 0 70 0,-4 0 3 0,0 2-16 16,3-1-21-16,-3-1 11 0,-1 0 0 15,0 2-25-15,-4-4 12 0,0 2-5 16,-15-2-26-16,8 2 5 0,4 1 16 0,-14-4-20 16,-1 3-4-16,8 0 6 0,9 3-5 0,-15-4 2 15,9 1-2-15,3 1 21 0,-11-2-37 16,7 4 21-16,-9-4-8 0,0-1-7 0,-1 2-1 15,-1 0 3-15,3-1-17 0,-3 1 14 0,3 2 6 16,-6-2-6-16,6-2 6 0,-3 2-3 0,0 0 13 16,10 3-13-16,4-2-5 0,-14-2 10 15,3 1 3-15,7 3-13 0,5 0 5 0,-17-3-2 16,13 3-3-16,-13-2 2 0,0-1 11 16,-1 3-10-16,2-1-1 0,-5 2 11 0,2-3-18 15,2 4-3-15,-3-4 14 0,4 3-6 16,-5-1 5-16,2 0-3 0,1 0-9 0,9 2-1 0,5 2 5 15,-15-2 8-15,1-1-12 0,-1 1 4 16,0 1 34-16,-2-1-29 0,9 2 1 16,-10-1 5-16,3 1-11 0,-2-3 3 0,9 3 5 15,7 0-7-15,-17-1-1 0,10 1 6 0,10 0-3 16,-3 0 2-16,-16 1-4 0,13-1 17 16,-11 3-23-16,8-2 3 0,5 1 21 0,-13-2-19 15,8 0 3-15,6 0-5 0,-3 0 5 0,4 1 0 16,-18 1 8-16,10 1-6 0,7-3-4 0,3 1 2 15,-3-1 0-15,4 1 0 0,-4-1-6 16,4 0 14-16,-1 2-16 0,1 1 8 16,-1-2 6-16,1 0-12 0,0 2 9 0,-1 1-3 0,-2-4 5 15,2 3 3-15,0-2 0 0,0 4-1 16,1-3-22-16,-1 3 23 0,2-3-6 16,-2 1 13-16,4 2-15 0,0 1 0 0,4-3 8 15,-5 0 5-15,2 2-21 0,2 2 3 0,-2-4-5 16,1 4 15-16,-2 0 5 0,4-2-10 15,-5 1-2-15,2 2 14 0,2-1-14 0,-3 1-6 16,-13 2 18-16,12 0-17 0,4-3 2 0,-2 1-3 16,-12 6 8-16,1-3 5 0,13 0-5 0,-2-1 10 15,7 0-5-15,-7-1-7 16,-7 7 2-16,3 1-3 0,2-5 14 0,11 2-14 16,-3-2 13-16,-13 7-10 0,5-1-2 0,5-5-3 15,-4 6 12-15,3-3-4 0,-3 2 2 16,0 2 3-16,0 2-6 0,0-3 3 0,4 4-10 15,-1-3-3-15,0 4 21 0,7-2-18 0,-3 0 3 16,-3 6 7-16,9-8-8 0,1-2 8 0,4 3 8 16,-13 4-18-16,6-5 10 0,7 1-2 15,-5-3-19-15,4 2 16 0,0 2 0 0,0-3 5 16,1 3-5-16,1-2 0 0,-1 2 13 0,3 1-23 16,-4-3 7-16,6 3 9 0,-2-3-22 15,2 4 21-15,-2-2-7 0,6-1-3 16,-6 1 7-16,6 2 6 0,0-6 0 0,1 1-11 15,-1 5-5-15,0-1 16 0,-3 1 0 0,4 1-8 16,0 0 15-16,2-5-25 0,1 1 7 16,0-1 1-16,-1 3-1 0,1-3 18 0,3 4-12 15,-4-2-13-15,5-3 0 0,-1 4 12 0,1-4 1 16,2 4-6-16,-3-3 24 0,3 1-9 16,1-4-22-16,3 2 13 0,-3 4-6 0,3-6-5 15,0 1 21-15,0 4-15 0,3-3 9 0,-3 3-9 16,3-3 2-16,1 5 0 0,3-5-3 0,-3 4 13 15,2 1-4-15,-2-4-4 0,2 3 6 16,1-3-11-16,0 2 16 0,3 2-3 0,-3 1-7 16,0-4-1-16,3 1-4 0,0 4-3 15,0-3-3-15,1 3 16 0,2 0-18 0,-2-3 15 16,2 2-8-16,-2 0-2 0,2 1 13 16,-2-2-8-16,-1 0-8 0,4 0 16 0,2 1-6 15,-1-4-4-15,-2 4-1 0,4 0 3 0,-3 0-10 16,3 0 5-16,-4 0 0 0,5 0 2 15,-2 0 3-15,2 0 8 0,-1 0-1 0,0-1 6 16,4-1-13-16,-2 1 8 0,-1-2-3 0,3 2-2 16,7 8-11-16,-5-6 8 0,7 5 18 0,-5-6-5 15,5 4-19-15,-2 0 1 16,3-1 5-16,-4-5 0 0,-3 0 0 0,7 3-7 16,-1-2 4-16,-6-5 8 0,0-1 5 0,0 4-4 15,4-4-4-15,6 9-4 0,-4-6 9 16,-5-2-4-16,2-2-6 0,7 6 11 0,0-3-13 15,4 3-5-15,-1 0 10 0,-3-6-6 0,-3-2 4 16,10 4-1-16,-6-1-2 0,9-3 8 0,-6 2 4 16,-4-6 4-16,10 6-6 0,-6-2 8 15,10 0-1-15,-4 2-4 0,-1-6-8 0,3 4 21 16,-6-5-19-16,9 5 1 0,-1 0-3 0,-8-6-3 16,-2-1-5-16,12 8 16 0,-8-8 8 15,7 3-24-15,-5-3 8 0,-4-1 5 16,-1 3-5-16,2-3 3 0,13 0 2 0,-7 1-10 15,8 1 5-15,-9-5 10 0,-6 3-15 0,1-1 2 16,4-3 13-16,-4 3 1 0,17 1-1 16,-11-4-5-16,13 5 3 0,-13-8-8 0,-3 6 2 15,1-5-10-15,2 0 8 0,11 4-2 0,-6-3-1 16,-5-2 11-16,2 2 13 0,12 0-16 0,-9 1 0 16,-5-3-10-16,-2 1 2 0,2-1 6 15,-2-1-1-15,-1-2 16 0,1 2-13 0,2 0-2 16,-1-1 2-16,1 1 0 0,16 0 0 0,-6-4-10 15,-3 4 13-15,5-5-16 16,-9 5 0-16,-3-5 8 0,10 2 11 0,1-1-11 16,-5 2-21-16,-8 2 26 0,11-5-2 0,-6 3 7 15,-8-2-15-15,-1 1 7 0,3-1-4 0,14-2-13 16,-10 4 17-16,-4-3-2 0,1 2-13 16,15-6 11-16,-4 5 4 0,2-3 6 0,0 1 0 15,0-1 7-15,1-2-15 0,-1 5 13 0,-3-4-18 16,2 1 5-16,1 3 5 0,-3-5 2 15,3 0-7-15,-3 5 6 0,5-2-9 0,-3-6 13 16,0 3-7-16,1 2 2 0,3-2-20 0,-2 2 20 16,2 1 5-16,1-4-7 0,-4-2-1 15,3 4 3-15,-2-1-10 0,-1-4 8 0,4 3 4 16,-4 1-9-16,0-4 20 0,0 3 15 16,-1-2-33-16,-1 4 13 0,2-3-11 0,0-1-7 15,0 2-5-15,2-3 18 0,-3 3-1 0,4-3 1 16,-7-1 2-16,4 3 3 0,-6-3-5 15,3 0 10-15,-5 3-13 0,2-5 2 0,-2 3-4 16,-4-4-3-16,5 0-10 0,-5 1 12 0,-1-2-7 16,-1 1 5-16,1-2 10 0,-3-2 1 15,3 2-6-15,-4-3 23 0,0 1-31 0,3-3-2 16,-3 3-5-16,-3-1 13 0,-1-3-26 0,2 1 23 16,-2-4 5-16,-6 0 2 0,3 3-14 0,-4-5 22 15,-5 6-7-15,-6 5-3 16,6-13 5-16,-4 4 11 0,-5 4-1 0,2 0 6 15,-1-3-3-15,0-1 25 0,-3 0-40 0,2-12 2 16,-3 7 3-16,-2 2-8 0,-1 0 21 0,-3 0-16 16,4 1 18-16,-4-2-23 0,1-1-5 15,-3-3 26-15,-1 2-21 0,0 1-5 0,-1 1 10 16,0-5 16-16,-3 2-31 0,0 1 2 0,3-4 13 16,-3 4-12-16,-3 1-1 0,3-5 8 15,0 3 0-15,0-2-22 0,0 1 24 16,0-2-7-16,0 3-7 0,0-3 30 0,0 2-26 0,0-3 6 15,-3 0-1-15,0 2-12 0,3-1 12 0,-1 0 4 16,-2 1-6-16,-1-2-8 16,4 1 18-16,-3-1-15 0,2 2 15 0,-5-12-7 15,3-3 7-15,2 10-2 0,-2 6-16 0,-4-13 13 16,0 11-5-16,4 3-2 0,-4-3-1 0,1 3 8 16,-1 3 3-16,-4-15-11 0,-2 4-2 15,-1-1 5-15,0 11-10 0,-6-4 13 0,0-1-9 16,-4 3 17-16,-4 2-14 0,0-3 1 0,-5 8-1 15,-2-3 11-15,-5 5-6 0,-5-3-2 16,-3 5-5-16,-6 0-8 0,-11 0-10 0,-8 0 13 16,-5 2-34-16,-11 3 1 0,-10 2-6 15,-1 4-30-15,-2 3-29 0,-11 3-96 0,1-5-160 16,2 9-588-16,-2-3 118 0,-1-1 81 16,3-2 121-16</inkml:trace>
  <inkml:trace contextRef="#ctx0" brushRef="#br0" timeOffset="6899.07">26371 9001 266 0,'0'0'164'0,"-9"-1"-16"16,9 1-7-16,-7-6-23 0,4 5-1 0,3 1-37 15,-8-3 17-15,8 3-10 0,-7-5-23 16,7 5 10-16,-9-2-5 0,9 2-18 0,-10-5 1 16,10 5-4-16,-11-2-7 0,9 1-2 15,2 1-16-15,-10-1 23 0,10 1-8 0,-12-5 16 16,12 5 23-16,-7-1 22 0,7 1-55 0,-4-3-21 15,4 3 0-15,-6-4 28 0,6 4-12 16,0 0 12-16,-5-4-36 0,5 4 93 0,-5-7-29 16,5 7-2-16,-4-7 10 0,3 5-10 0,1 2 10 15,-1-8-10-15,-1 3-3 0,2 5-3 16,-3-4-40-16,3 4 28 0,0-6 20 0,0 6-22 16,-3-6 4-16,3 6 3 0,0 0-8 0,-3-5-4 15,3 5-9-15,0 0-12 0,0 0-6 0,-1-6 6 16,1 6-15-16,0 0 1 0,0 0 4 15,0 0-16-15,0 0 5 0,0 0 0 16,-13 15 11-16,9-9-16 0,1 3 8 0,1-3 2 16,-3 6-17-16,2-3 2 0,-1 2 5 0,1 3-13 15,0-3 11-15,0 3-14 0,-2 0 34 16,2-3-20-16,3 5 10 0,-3-5 0 0,2 4-13 16,-2-4 0-16,3 3 5 0,0 1-8 0,0-4 6 15,0 6 4-15,0-3-9 0,4 1-1 16,-4 0 1-16,6 1 2 0,-1 3 0 0,-2-1 0 15,6 0 10-15,0 2-13 0,-4 2-2 0,3-4 16 16,-2 4-19-16,1-4 13 0,1 2 5 0,-2 2-12 16,1 0 12-16,-1-1-8 0,1 2 1 15,-4-2-3-15,1 0-8 0,0-3 13 0,-1 5-2 16,-3-4-8-16,0 1 13 0,0 0 2 16,0 3-2-16,-3-3-21 0,-1 5 23 15,0 0 3-15,1 0-13 0,-1 0-8 0,-2-4 29 16,1 0-19-16,-4 2-4 0,2-4 4 0,0 2 1 15,-2-1-8-15,1-5 7 0,3 1-7 0,-3-1 8 16,-2-4 12-16,-1 5-13 0,4-6-7 16,-1 6 3-16,-1-7 4 0,-1 1 9 0,3 3-6 15,1-5-8-15,-1-1 3 0,2-3 0 0,-1 3-5 16,2 1 0-16,1-6 2 0,0 5 11 16,0-6-11-16,0 5 1 0,3-6 7 0,-4 6 5 15,0-1-17-15,4-5-4 0,0 0 4 16,0 0 4-16,7 8 6 0,-7-8-6 0,4 5-2 15,-1-3 5-15,0 1 0 0,-3-3 3 16,7 7-9-16,-2-1-9 0,-3-4 13 0,2 4 14 16,-1 0-14-16,1-1 7 0,-1 3-13 0,-3 0 3 15,0 1 15-15,0-1-5 0,-3 2 8 0,2 3 3 16,-9-4-24-16,3 2 5 0,-3 2 11 16,-4-2-5-16,0-1 4 0,-6 3-7 0,3-3-7 15,-4 4-22-15,-6-3-40 0,3-3-115 0,-7 5-748 16,0-3 123-16,5-4 85 15,-2-1 69-15</inkml:trace>
  <inkml:trace contextRef="#ctx0" brushRef="#br0" timeOffset="25012.7">1553 2238 596 0,'-7'-2'166'0,"7"2"6"15,-10-5 7-15,7 2-36 0,3 3 77 16,-6-5-38-16,6 5-13 0,-8-3 10 0,8 3-15 16,-4-4-15-16,4 4-11 0,-3-3-13 0,3 3-22 15,0 0-4-15,0 0 12 0,0 0-30 16,-9-3-17-16,9 3 0 0,0 0-5 0,0 0-13 16,0 0-2-16,0-5-19 0,0 5 14 0,0 0-6 15,0 0-2-15,19-2-8 0,-8 2 0 0,-1-1 3 16,4 2-19-16,-1-2 9 0,5 1-6 15,2-1 10-15,4 1-9 0,4-1-1 16,3 1-8-16,3 0 14 0,9 0 2 0,-1-2-6 0,2 4 1 16,1-2-8-16,2 0 8 15,-2 0-5-15,3 0 2 0,14 1 0 0,2 1-10 16,-2-2 10-16,2 3-4 0,-9-3 6 0,7 2 1 16,3-2-13-16,4 2 5 0,-4-2 11 15,0-2-6-15,-1 4-10 0,1-1 10 0,-10-1 0 16,7 2-7-16,2-2 2 0,2 0-10 0,-2 0 8 15,1 0 2-15,0 0-21 0,0 0 16 0,4-2 21 16,-4-1-21-16,3 3 10 0,-3 0-10 16,-1 0 3-16,1 0-1 0,0-2 1 15,0-1 9-15,-10 2-4 0,7-1-3 0,2 0 0 0,-2-1-10 16,0-1 13-16,2 1-11 16,2 0 3-16,-1-2 13 0,0 0-13 0,0 1 16 15,-3 0-11-15,2 0 0 0,-3-1-10 0,1 2 10 16,3-6-5-16,-3 5 5 0,2 0 5 15,1-1-12-15,-3 2-1 0,3-2 8 0,1 1 3 16,1 2-6-16,-2-1-9 0,0 1 17 0,0 1-5 16,-3-2-5-16,2 1 5 0,2 2-5 0,6-2 0 15,-1 1 3-15,-2-1-3 0,3 0-8 16,-1 2 6-16,1-3 2 0,0 1 5 0,0 2 0 16,-1-2-5-16,0 0 0 0,2 2-5 15,-5 2 0-15,-3 5-13 0,0-5 12 0,7 0 22 16,3-4 15-16,4 0 2 0,-1-3-15 15,1 4-3-15,-1-5 11 0,-2 5-14 0,-1-4 9 16,-4 2 2-16,5-1-5 0,-1-1-8 0,1 1 3 16,-1 1-5-16,3 0 12 0,-3 0-17 15,1-2 7-15,-4 4-10 0,2-3-3 0,2 1 16 16,-4 0-5-16,3 0 12 0,0 0-22 0,-7 0 2 16,2 0-3-16,-3 0-2 0,-1-3 13 0,-2 5-6 15,-2-2-2-15,-1-1-2 0,-12 1 15 16,-6 1-3-16,-1 0-18 0,2 1 3 0,-6-1 18 15,-1 1-6-15,-3 1-9 0,0 0 2 16,-3-1 0-16,0 1 8 0,-4 0 2 0,-3 0-2 16,0 0-8-16,-7 0-3 0,0 1 16 15,-3-1-16-15,3 0-4 0,-4 0 4 0,-2 1 13 16,-1-1-10-16,-3 2 8 0,-7-2 2 0,17 0-5 16,-10 0 0-16,-7 0-2 0,10 0-8 15,-10 0 12-15,8 3-12 0,-8-3-25 0,3 3-22 16,-3-3-65-16,0 0-252 0,-21 10-560 0,8-1 128 15,-4-1 58-15,0-5 80 0</inkml:trace>
  <inkml:trace contextRef="#ctx0" brushRef="#br0" timeOffset="29213.8">21056 10844 852 0,'0'0'243'0,"0"-4"18"16,0 4-18-16,-3-7-7 0,3 7-31 15,-4-3-19-15,4 3-9 0,0 0-5 0,-3-4-32 16,3 4-7-16,0 0-28 0,-1-8-5 0,1 8 0 15,0 0-3-15,-3-3-17 0,3 3-27 0,-3-7 24 16,3 7-28-16,0-7-1 0,3-1 14 16,0 1-19-16,1-3 11 0,6-1-5 15,1-10-6-15,6 1 6 0,11-11-11 0,5-5-20 16,2 1-5-16,2-4 36 0,15-4-24 16,1-4-7-16,3 4-18 0,5-1 10 0,4-3-4 15,0 6-12-15,7-1 27 0,3 7-6 0,-2 1 1 16,5 1-1-16,1 2-12 0,-5-3 12 0,2 7-2 15,-8 1 10-15,-9 3-31 0,-1 5 8 16,-1-3 3-16,-2 3-1 0,0 3-2 0,-3 3 8 16,-2-4-8-16,-8 8-5 0,-8-1-16 0,0 1 21 15,-4 1 0-15,-5 5 5 0,2-4-2 16,-7 3-13-16,1-1 23 0,0 1-11 16,-8 2-4-16,4-3-14 0,-3 2 11 0,-1 2-15 15,-2 0 2-15,-1-1 0 0,-3 1 0 0,-7 0-5 16,14 0-3-16,-8 1 6 0,-6-1-6 15,10 0 6-15,-10 0-11 0,4 5-7 0,-4-5 7 16,0 0 8-16,0 0-28 0,-7 9-11 0,7-9-27 16,-13 3-96-16,2-2-76 0,1 5-548 0,0-5 44 15,-4-1 25-15,1 0 103 0</inkml:trace>
  <inkml:trace contextRef="#ctx0" brushRef="#br0" timeOffset="29638.13">22547 9690 529 0,'9'-4'156'0,"-9"4"-15"0,0 0 10 0,15 5 0 0,-9-3-10 0,1 2-21 0,4 0-15 15,-1 2-5-15,3 2-8 0,1 1-17 0,2-1 6 16,2 3-14-16,0-1 17 0,2 3-9 0,3-3-6 16,-1 4-26-16,5-3-9 0,-1 4 7 15,2-5 0-15,-4 2-13 0,3-1-16 16,-2-3 22-16,-1 0-19 0,-1-4 41 0,1 2-27 16,-3-3 9-16,-1 1 8 0,-3-2-8 0,1 2 26 15,-5-2 11-15,3 1-19 0,-4-5-15 16,-2 4 72-16,1-2-34 0,1 0-28 0,-5-2-10 15,-7 2-20-15,15-3 48 0,-9 3 10 0,-6 0-23 16,10-2-12-16,-3 0-13 0,-7 2-11 0,0 0-2 16,0 0 0-16,11 7 0 15,-12-4 7-15,1-3-2 0,-17 19-15 0,4-6 7 0,-11 10 21 16,-14 4-25-16,-4 5 6 0,-11 11-22 16,-5 7 18-16,-4 0-56 0,-3-1-80 15,-11 7-220-15,12-1-504 0,-5-3 48 0,5-9 126 16,-2-8 63-16</inkml:trace>
  <inkml:trace contextRef="#ctx0" brushRef="#br0" timeOffset="40444.37">23565 5742 655 0,'0'-7'235'0,"-3"0"3"16,3 2-20-16,-3-2 20 0,3 0-44 0,-4 1-4 16,4 3-26-16,-3-4-18 0,0 2-6 0,-2 2-14 15,2-3-8-15,-4 5-16 0,1-2-10 0,-4 3-10 16,-4 0-8-16,0 1-10 0,-6 5-2 15,-1 0-14-15,-10 7-2 0,0 2 0 0,-10 4-10 16,-6 7-2-16,-4-1-9 0,-8 12 11 0,1 0-13 16,-3 4 10-16,5 1 3 0,-2 6-41 15,7 2 28-15,-3-3-5 0,5 6 2 0,2-1 6 16,6 5-8-16,3 2-5 0,1 3 7 0,6 3 6 16,4 2-1-16,2 5-9 0,5 1 15 15,3 2-21-15,7 0 0 0,4-13 0 16,6 3 16-16,6 1-24 0,4 12 21 0,8 2-5 15,6-4-5-15,2-2 0 0,5-2-8 0,4-2 21 16,5-4-24-16,1-6 1 0,4-1 17 16,-1 0-9-16,5-1-4 0,-2-8-14 0,-10-12 4 15,5-3-2-15,-5-8 13 0,1-2-1 0,-1 0-9 16,-6-15-3-16,-4-2-3 0,1-1 31 0,2-6 13 16,-2-2-13-16,6-10 23 15,14-6 5-15,0-8-51 0,7-12 28 0,3-9-10 16,-3-8 5-16,-4-6-18 0,3-9 3 0,-5-9 25 15,1-7-33-15,5-23 16 0,0-5-9 0,-3-8 1 16,-5 5 2-16,-2-3 0 0,-4 1-10 16,-10 19 3-16,-4-1 10 0,-7 0-6 0,1 1-7 15,-7 6 11-15,-4 3-4 0,-7 5-2 0,-9 3-17 16,-4 7 24-16,-8 7-1 0,-6 4-14 0,-10 6 13 16,-7 5 1-16,-10 3-9 0,-1 9 3 15,-5 0 13-15,5 15-20 0,-6 2-3 0,6 6 17 16,2 4-19-16,4 6-9 0,6 2-2 0,6 5-23 15,0 1-28-15,3 4 8 16,0-1-52-16,4 3-28 0,-1 1-48 0,7-10-116 16,0 12-603-16,5-2 99 0,6 0 90 0,3-2 66 15</inkml:trace>
  <inkml:trace contextRef="#ctx0" brushRef="#br0" timeOffset="40946.55">26279 3453 893 0,'0'0'274'0,"4"-3"-21"0,-4 3-33 15,4-5-30-15,-4 5-21 0,0 0-41 16,0 0 7-16,3 14-2 0,-6-6-12 16,-2 9-6-16,-4 8-13 0,-8 12-10 0,-10 9 8 15,-7 15-15-15,-8 4-3 0,-2 3 0 0,-1 5-3 16,-3-4-2-16,-3 6-11 0,3-3-15 0,-3-1 29 16,3 0-39-16,2-3 2 0,3-2-2 15,5-1-20-15,1-9 14 0,9-10-14 0,1-3-6 16,0-1-17-16,6-3-6 0,1-10 0 0,6-5-15 15,0-6-10-15,4 0-8 0,-4-2-23 16,7-3-8-16,-2-2-25 0,2-4-113 16,-4-1-670-16,5-4 91 0,2-2 62 0,4 0 105 15</inkml:trace>
  <inkml:trace contextRef="#ctx0" brushRef="#br0" timeOffset="41259.25">25517 4293 609 0,'0'0'240'0,"4"16"-22"15,-7-7-8-15,3 2-18 0,-5 5-28 0,2 2-13 16,-2 5 0-16,-6 7-34 0,4 0-7 16,-4 2-2-16,1-1-13 0,0 1-16 15,-1-3-5-15,5 1-10 0,-1-8 3 0,0 1-13 16,0-1 10-16,5-4-18 0,-3-2 12 0,2-4-19 15,0 3 2-15,2-5 15 0,1-1-5 16,-3 0-12-16,6 1 20 0,-2-5-18 0,5-1 2 16,8-4 13-16,6 0-12 0,8-5-11 0,9-4 6 15,18-7-16-15,0-3 5 0,3-3-8 16,13-4 11-16,-2-2-16 0,0 3 3 0,-12 1-5 16,1 2-5-16,1 2-52 0,-5 3-35 15,-2-4-90-15,-5 4-356 0,0 4-317 0,-12-3 82 16,-7 1 89-16</inkml:trace>
  <inkml:trace contextRef="#ctx0" brushRef="#br0" timeOffset="41812.22">26061 1738 729 0,'-7'28'246'0,"0"1"-24"15,-2 2-27-15,-6 16-18 0,-2 5-24 0,-3 15 3 16,-4 4-23-16,3 1 1 0,1 1-45 15,-1 0 8-15,0 0-28 0,4-2 3 0,0-17-39 16,4-2-15-16,-1-5-28 0,7-9-21 0,1-8-17 16,-1-5-14-16,4 0-109 0,3-5-42 15,-5-1-181-15,5-6-305 0,4-3 42 0</inkml:trace>
  <inkml:trace contextRef="#ctx0" brushRef="#br0" timeOffset="42122">25971 2271 985 0,'1'-2'323'0,"-1"2"-39"0,3-6-26 16,-3 6-20-16,10-2-23 0,-10 2-25 0,14 0-27 16,0 3-17-16,1 3 8 0,1 2-24 0,1 2-27 15,5 0 7-15,-3 5-15 0,-3-2-13 0,2 3-6 16,-4 0-7-16,0 1-2 0,-1-1-13 15,-3 1-11-15,-2-2 1 0,-2 0-6 0,-1 0-5 16,-5 2 8-16,-8-1 0 0,-3 2-30 16,-3 4 7-16,-9-2-11 0,0 1-20 0,-16 3-30 15,5-7-8-15,-7 3-3 0,3-4-61 0,7-8-23 16,-3 0-31-16,7-5-8 0,-14 1-138 16,24-5-527-16,0-2 107 0,10-4 24 15,1-4 94-15</inkml:trace>
  <inkml:trace contextRef="#ctx0" brushRef="#br0" timeOffset="42332.25">26771 1816 860 0,'4'-2'299'0,"-4"2"-17"0,0 0-37 15,7 7-14-15,-7 0-14 0,-3 1-43 16,3 6 13-16,-7 3-10 0,3 5-44 0,-3 9-5 15,-6 13 2-15,-4 5-27 0,2 1 2 0,-4 6-5 16,-2 11-36-16,1 1 0 0,3-11 0 16,-1-1-36-16,1 0-23 0,3-3-31 0,4-8-40 15,4-3-32-15,4-11-83 0,0-6-45 0,2-8-119 16,3 1-479-16,1-1 89 0,3-5 44 0</inkml:trace>
  <inkml:trace contextRef="#ctx0" brushRef="#br0" timeOffset="42668.45">26953 2394 790 0,'0'-9'272'0,"3"2"-24"0,-3 4-33 15,0-2 59-15,0 5-108 0,-3-7-17 16,3 7-16-16,0 0-15 0,-10-2-6 0,10 2-7 16,-15 6-5-16,4 2-15 0,-1 0-9 0,-5 4-12 15,3 4 5-15,0-1-20 0,-2 3-16 16,5-1-17-16,-2 0-6 0,6-1-10 0,0-4 5 15,0 2-8-15,4-5 19 0,3 1-3 0,0-1 5 16,6-1 7-16,-2-1-7 0,7-4 3 0,1-2-14 16,3-1 9-16,-2-1 2 0,8-4-6 15,-4-3 6-15,5 0 0 0,-6-4-13 16,4 0 31-16,-3-1-26 0,-4 0 13 0,-3 1-18 16,1-2 16-16,-7 1-11 0,-1 2-10 0,-3 1 10 15,-3-2 13-15,-1 3-23 0,-5 1-7 16,-2 2-6-16,1 1 5 0,-3 1-12 0,-2 2-11 15,2 2-7-15,-1 3-39 0,1 1-25 0,1 3-42 16,-1 3-58-16,2-2-85 0,5 2-235 16,3-3-230-16,6 1 81 0</inkml:trace>
  <inkml:trace contextRef="#ctx0" brushRef="#br0" timeOffset="42934.09">27459 2308 844 0,'7'-8'356'0,"-1"0"-36"0,-6 1-10 0,1 0-129 16,-2 2-24-16,1 5 4 0,-3-7-10 0,-3 4-21 16,6 3-30-16,-13-2 3 0,1 4-19 15,-5-1-10-15,0 4 1 0,-4 2-11 0,-1 2 5 16,-3 2-26-16,1 3 3 0,0 3-25 0,3 2-14 16,1-1-7-16,3 1-7 0,6-1-16 0,-2 1-11 15,6-1 19-15,4-2-11 0,3 0-7 16,6-3-15-16,2 0-19 0,5-1-38 0,5-1-33 15,3-3-34-15,2-2-79 0,1-4-5 0,-1-1-148 16,7-4-331-16,-2-2 129 16</inkml:trace>
  <inkml:trace contextRef="#ctx0" brushRef="#br0" timeOffset="43092.91">27753 2275 734 0,'3'-8'266'0,"0"4"-7"15,-1-1-19-15,0 0-27 0,-2 5-36 0,0 0-19 16,4-3-17-16,-4 3-21 0,0 0 3 15,0 0-20-15,-11 17-9 0,7-7-2 0,-2 4-20 16,-4 5-10-16,2 0 25 0,-1 3-29 0,-1 4 1 16,-1 1-10-16,1 0-16 0,-3 2-20 15,2-1-5-15,4 0-21 0,-3 0-15 0,3-6-70 16,0 0-68-16,4-6-44 0,3-4 13 16,3-1-617-16,3 0 82 0,2-5 136 0</inkml:trace>
  <inkml:trace contextRef="#ctx0" brushRef="#br0" timeOffset="43983.16">28044 2294 1054 0,'0'-6'341'0,"3"1"-32"15,-3 0-25-15,0 5-23 0,0-5-46 0,0 5-15 16,0 0-21-16,-14 0-30 0,14 0-26 16,-24 6-18-16,11 1-13 0,-5 1-10 15,2 0-36-15,-5 3-13 0,1 2-15 0,2 0-16 0,-3 1-2 16,1 0 3-16,0 0-16 15,6-1-2-15,0-4 7 0,1 1 18 0,2-2 29 16,4-1 4-16,-2 0 1 0,5-1 10 0,-3-2-19 16,6 1 22-16,0-1-6 0,1-4 0 15,1 9-12-15,0-5-11 0,6 0-3 0,-3 1 6 16,5 0 10-16,-2 0-13 0,4 0-5 0,-1 0 3 16,0 0-3-16,1 0-3 0,5 2 6 15,-5-3-6-15,3 2-4 0,-1-1 7 0,-2 2-16 16,2-1-9-16,-2-1 2 0,2 0-18 0,-3 0 18 15,1-1-15-15,-1 0 4 0,-1 1-12 16,1-4 3-16,-5 0-6 0,5-1-7 0,-10 0 12 16,19-7-12-16,-9 1 13 0,-2 0 12 15,0-2-18-15,2-3 44 0,-2-1-2 0,-3 4 2 16,1-4 23-16,-5 2 2 0,0 2-20 16,2-4 23-16,-3 5-30 0,0 1 7 0,0-1-13 15,-3 2 5-15,3 5-5 0,-11-4-4 0,11 4-1 16,-17 6 7-16,6-1-12 0,3 5 3 15,-2 2 12-15,-2 1-20 0,2 0 3 0,3 2-6 16,4 0 3-16,-1 2-3 0,0 1 18 0,8-1 1 16,0-2-11-16,2 0 10 15,4-1-15-15,8 0 0 0,2-3-6 0,7-2 1 0,1-3 0 16,5-3-16-16,2-2-9 0,6-2-1 0,-3-6-18 16,16-5-20-16,-3-4 2 15,1-8-7-15,-4-4 10 0,10-9-3 0,-7-3-5 16,-1-3 26-16,-4-4 13 0,-8 10 22 0,-7 0 34 15,-1-1 28-15,-6 5 8 0,-4 3 10 0,-6 6 13 16,-3 3-3-16,-1 5-5 0,-4 0-5 16,2 3-23-16,-2 0 15 0,-2 5-17 0,-1-2-19 15,0 4-4-15,-1 3 4 0,-2 3-5 0,0 0 8 16,0 0-17-16,-12 15 6 0,2 0-1 16,0 5 4-16,-1 7-5 0,-12 12-5 0,5 4 13 15,1-2-13-15,-3 1 11 0,8-7 2 16,-7 8-13-16,6-11 2 0,2-4 1 15,4-6 0-15,0 0-6 0,-2-3 1 0,5-3-8 16,0-1 5-16,1-4 10 0,-1 1 3 0,1-4 0 16,0-3-1-16,3-3-6 0,0-2 22 15,0 0-31-15,0 0 6 0,0 0-1 0,0-21 3 16,0 10 6-16,-1-2-4 0,0-1 6 0,-4 1-13 16,-6-2 15-16,4 2-20 0,-6 1-2 0,-4 1 19 15,0-1-17-15,-2 7 3 0,-3-1-1 16,2 6 11-16,-4 0-16 0,-1 6 3 0,-2 3 8 15,3 1-8-15,1 5-11 0,0 1 1 16,4-1 2-16,6 3-20 0,3-1 20 16,5 0 3-16,5-4-13 0,5 2 7 0,8 1 9 15,8-2-19-15,9 1-17 0,15 4-11 0,3-3-46 16,-4-4-38-16,7-3-24 0,-10-9-160 16,-5 9-592-16,-7-6 90 0,-2 0 69 0,-9-1 107 15</inkml:trace>
  <inkml:trace contextRef="#ctx0" brushRef="#br0" timeOffset="44252.8">26324 3129 862 0,'34'-2'338'0,"28"0"-56"0,9-4-3 0,39-2-21 0,17-3-22 16,47-1 7-16,0-1-46 0,4 1-95 16,3 0 6-16,7 0-19 0,3 2-12 0,-3 1-3 15,-6-1-28-15,-5 2 39 0,1 1-13 16,-38 1-29-16,-10 3 8 0,-10-2-5 0,-11 3-23 16,-29 0-12-16,-12 0-24 0,-18 2-56 15,-12-4-39-15,-14 4-27 0,-13 0-63 0,-12 4-651 16,1-4 68-16,-46 2 92 0,-20 2 47 0</inkml:trace>
  <inkml:trace contextRef="#ctx0" brushRef="#br0" timeOffset="44497.51">27014 3236 957 0,'93'-9'266'0,"10"1"-7"0,6-2-27 15,10-3-22-15,4 3-25 0,10 1-34 16,2 1 5-16,4 2-15 0,1 1-3 0,-6-1 44 16,-1 4-6-16,0-2-20 0,-6 4-28 15,-10 0-25-15,-9 0 7 0,-27 0-36 0,-11 0-38 16,-18 0-18-16,-9 4-34 0,-12-4-40 16,-10 0-31-16,-6 1-31 0,-10 0-391 0,-5-1-328 15,0 0 77-15,-31 6 66 0</inkml:trace>
  <inkml:trace contextRef="#ctx0" brushRef="#br0" timeOffset="51857.78">23309 7311 122 0,'0'0'-25'0,"0"0"-6"0</inkml:trace>
  <inkml:trace contextRef="#ctx0" brushRef="#br0" timeOffset="52902.12">25716 5900 432 0,'-4'-9'205'0,"1"2"5"16,0-2-5-16,-1 1-13 0,0 1-11 15,1 0-32-15,-1 0-21 0,-2 3-5 0,-1-2-11 16,1 4-12-16,-5-3-16 0,1 4-4 0,0 1 15 15,-4-2-21-15,0 2-8 0,0 2-7 0,-6-1 0 16,2 5-10-16,-5 1-1 0,-2 1 1 16,2 2 2-16,-5 5-28 0,-13 6 28 15,0 1-25-15,1 6 12 0,2 4-2 0,-7 1 8 16,-6 10-16-16,0 4-3 0,-4 3 27 16,0 3-4-16,-3 6-7 0,7 1 0 0,0 3-15 15,2 1 15-15,6 3-11 0,2 2 9 0,7 5-16 16,6 0 10-16,7 2 3 0,1-1-8 0,13-10-10 15,4 0 5-15,6-2 8 0,4 1 5 16,4 10-11-16,5-4 3 0,5-3-2 0,6-3-5 16,1-5 22-16,-1-10-17 0,4-7-1 0,6-1-4 15,-1-3 17-15,3-1 1 0,-1-5-6 0,7-6 10 16,-2-2-22-16,3-6-3 0,-6-7-3 16,-2-4 13-16,3-5-7 0,-3-2 7 15,17-4 5-15,-1-10 6 0,3-5-14 0,5-14 14 0,0-6-14 16,-7-2-10-16,0-12 26 15,-4-11-28-15,-3-3-10 0,-3-8 2 0,-1-8 5 16,-4-4 18-16,5-28-12 0,-17 16 7 0,-1-1-16 16,-7-3-2-16,-3-4 8 0,-4-2-5 0,-12 2 12 15,-2 1-27-15,-12 3 14 0,-8 3-7 16,-9 4-7-16,-11 9 7 0,-20-13-5 0,-12 11-6 16,10 20-9-16,-10 10 7 0,-9 5-23 0,0 11-12 15,-3 7-29-15,-1 11-18 0,-6 11-120 0,-14 11-240 16,10 6-444-16,4 10 70 0,0-1 189 15,3 6-10-15</inkml:trace>
  <inkml:trace contextRef="#ctx0" brushRef="#br0" timeOffset="-154312.81">4510 12459 642 0,'0'0'259'0,"0"0"-37"16,-7-1-4-16,7 1-19 0,0 0-17 0,0 0 0 15,0 0-26-15,0 0 0 0,0 0-15 0,-6-2-8 16,6 2 3-16,0 0 2 0,0 0-23 15,0 0-20-15,0 0 0 0,0 0 2 0,0 0-23 16,0 0 3-16,0 0 0 0,0 0-24 16,0 0 14-16,0 0-16 0,18-5-15 0,-18 5 13 15,19 1-21-15,-1-2 20 0,-2 1-2 16,9 0-66-16,5-3 64 0,8 1-50 0,4-3 37 16,19-3-8-16,7 1-7 0,0-3 14 0,8 2 4 15,12 0-24-15,1-2 8 0,0 0-3 16,-16 1 11-16,1-1-11 0,-5 5-12 0,3-3 22 15,2 1-15-15,-2 0-12 0,-3 4 30 16,-1-2-15-16,0 0-8 0,-6 0 0 0,-1 0 5 0,-9 2-10 16,-8 3 5-16,-3-6 8 15,-6 5-15-15,-1 0 4 0,-3-1 3 0,-1 0 3 16,-6-1-8-16,0 1 5 0,-6 2-5 0,1 0-2 16,-4 0 4-16,-2 0 8 0,1 0 1 0,-4 0 24 15,4-1-24-15,-7 1-1 0,2-1-8 16,-9 1-17-16,15 0 18 0,-15 0 35 0,13-3-7 15,-13 3-13-15,10 0-3 0,-10 0-12 0,0 0 4 16,8-2 1-16,-8 2-29 0,0 0-32 16,6-3-50-16,-6 3-880 0,-3-5 98 0,3 5 91 15,-11-5 98-15,11 5 69 0</inkml:trace>
  <inkml:trace contextRef="#ctx0" brushRef="#br0" timeOffset="-153405.12">4401 13796 678 0,'0'0'223'0,"0"0"-52"0,-10 0 57 16,10 0-26-16,0 0-13 0,-10-3-40 15,10 3-1-15,0 0-2 0,0 0-7 0,0 0-22 16,-7-2 4-16,7 2-29 0,0 0-16 0,0 0-1 16,0 0-6-16,0 0 0 0,0 0 0 15,0 0-20-15,0 0-11 0,37-1 18 0,-16 1-2 16,6-1-10-16,5-4-3 0,11 2-21 0,15-2 1 15,8-5 22-15,6 3-12 0,20-3 5 16,0 0-21-16,4-3 16 0,-3 2-11 16,2-3-15-16,-6 2 21 0,-5-1 2 0,-14 5-5 0,1-1-23 15,-6 3 13-15,0-1 13 0,-3 1-21 16,-1-1 10-16,-10 5 3 0,-7-3-23 16,1 4 12-16,-4-3 4 0,-3-1-22 0,-4 5 27 15,1-1-11-15,-4 0 33 0,-1-1-27 0,-7-1-17 16,-1 3-1-16,1 0 17 0,-9 0 13 15,3-1-13-15,-4 1 1 0,1 0 6 0,-4 0-14 16,0 0 10-16,1 0 5 0,-11 0-5 0,13 0-6 16,-13 0 1-16,11 0-8 0,-11 0-10 0,10 0-1 15,-10 0-86-15,7-3-220 16,-7 3-582-16,0 0 85 0,0 0 141 0,0 0 51 0</inkml:trace>
  <inkml:trace contextRef="#ctx0" brushRef="#br0" timeOffset="-120597.41">2538 3500 540 0,'0'0'192'0,"-3"-5"-11"0,3 5-4 0,0 0-26 16,0 0-21-16,0 0 16 0,-4-6-25 0,4 6 2 15,0 0-18-15,0 0-11 0,0 0-9 16,0 0-26-16,0 0-6 0,0 0 9 0,0 0-16 16,0 0 8-16,0 0-13 0,0 0-8 0,-3 15 15 15,6-6-17-15,0-1 0 0,0 2 10 16,2 1-18-16,-1 0-10 0,2 0 17 16,-3 1-9-16,1 0-19 0,2-4 27 0,-2 5-19 15,3-5 18-15,-4 1-13 0,1 0 11 0,2-2 0 16,-5 1 4-16,5-4 9 0,-3 3-6 0,1-1 10 15,0-3 1-15,-1 2-11 0,-3-5 67 16,6 3-41-16,-6-3-16 0,14-7 67 0,-3-3-10 16,9-9-28-16,18-10 25 0,0-7-10 15,16-12-2-15,5-5-21 0,5-9-5 0,5 2 5 16,27-19-8-16,6-1-18 0,7-1-17 0,5 6-11 16,1-1-13-16,4-1 1 0,-2 1-26 0,3-1-59 15,-1 7-115-15,-9-5-62 0,-18 32-617 16,-6 4 78-16,-8 4 50 0,-9 9 105 0</inkml:trace>
  <inkml:trace contextRef="#ctx0" brushRef="#br0" timeOffset="-118520.79">2411 6228 578 0,'0'0'207'0,"0"0"-38"0,8 15 0 16,-5-8 13-16,0-4-18 0,-3 3 12 0,4 1-27 16,-1 0-21-16,0 2 7 0,0 1-9 15,1-1-6-15,0 0-10 0,3 0-5 0,-3 4-2 16,2-3 2-16,0-1-24 0,-2 1-9 0,3 2 18 16,-4-3-8-16,4 1-18 0,-3-2-5 15,2 1 20-15,-2-2-7 0,3 0 22 0,0-2-2 16,2-1-35-16,1-1 30 0,2-4-46 0,4-5-64 15,12-5-3-15,23-8 39 0,17-16-11 16,4-7-14-16,13-8 22 0,26-17 8 16,12-3-16-16,9-5-27 0,2-2-16 0,3-5-54 15,5-1-156-15,2 0-627 0,0-1 72 0,-7 0 94 16,-3 2 78-16</inkml:trace>
  <inkml:trace contextRef="#ctx0" brushRef="#br0" timeOffset="-115320.33">11912 6321 307 0,'0'0'59'0,"0"0"22"0,0 0-42 0,0 0 12 15,0 0 8-15,0 0 2 0,0 0-27 0,-7-3 14 16,7 3 3-16,0 0-20 0,0 0 15 16,0 0-12-16,0 0 22 0,-7-2-31 0,7 2 27 15,0 0-11-15,0 0-6 0,0 0 4 0,-7-5-21 16,7 5 18-16,0 0-16 0,0 0 26 16,-6-1-5-16,6 1-13 0,0 0 3 0,0 0-11 15,0 0 14-15,0 0-1 0,0 0-25 16,-7-1-8-16,7 1 23 0,0 0 5 15,0 0-3-15,0 0-2 0,0 0-7 0,0 0 45 16,-15 1-45-16,15-1-9 0,-6 1 14 0,6-1-16 16,-7 5-3-16,7-5 29 0,-6 1-8 15,6-1-2-15,-8 2 4 0,8-2 9 0,-7 4-1 16,7-4 0-16,-6 2-18 0,6-2-9 0,0 0 22 16,-7 3-5-16,7-3-13 0,0 0 0 0,0 0 8 15,-3 4-13-15,3-4 3 0,0 0 10 16,0 0 15-16,3 6-30 0,-3-6 20 0,7 4 10 15,-4 0-12-15,4-2 12 0,-1 0 10 0,5 1-7 16,-1-3-10-16,4 4-3 16,-3-2 100-16,5-1-31 0,2-1 8 0,6 0 5 15,6 0-21-15,4 0-12 0,0-1 7 0,7 1 6 16,4-5-21-16,14 4 17 0,-6-2-32 16,6-1-3-16,-8 0 5 0,8 0-5 0,-8 1-17 15,-7-3 12-15,-3 3-16 0,20-4-10 0,-3-1-4 16,-3 1 19-16,4 3-22 0,-1-4 18 15,3 1-3-15,-2 0 0 0,5-2-5 0,-5 3 7 16,2 2-4-16,-4-2-6 0,-8 1 3 0,-8 0 5 16,4 3-5-16,-2-3-15 0,-1 3 12 15,-4-3-13-15,2 4-2 0,2-2 0 0,-2 3 16 16,-2-4-21-16,-1 1 18 0,5 2-8 0,-8 1 0 16,3-4 10-16,4 2-23 0,-2 1 8 15,1 0 13-15,1-1-18 0,-1-2 20 16,-1 4-9-16,2-3 1 0,-1 1 4 0,-1 0-14 15,-5 0 16-15,0 1-11 0,0 0-4 0,0 1 2 16,0 0 2-16,0 0 1 0,0 0-6 16,-3 0 11-16,3 0-5 0,1 1-6 0,-1-1 0 15,0 1 9-15,0 1-9 0,-3 0 13 0,3-2-7 16,0 2 2-16,0-4 13 16,0 4-16-16,1-2-4 0,3 0 10 0,-4 0-16 15,3 0 13-15,4 1-2 0,-2 1-14 0,-2-2 39 16,-3 0-22-16,0 1-1 0,0 2 0 0,0-1 2 15,-3-1-7-15,3 0-5 0,-3 1-2 16,0 2 12-16,2-3 2 0,-2 4-9 0,0-3-8 16,8 1 10-16,1 1-11 0,-2-1 17 0,3-2-9 15,0 4 6-15,0-4-3 0,1 1-6 16,1 2 4-16,1-2-1 0,1 1 16 0,3-3-15 16,-3 4 12-16,2-4-18 0,-2 2 8 0,-1-1-8 15,4-2 16-15,-4 2-10 0,1-2-11 16,-1 1 18-16,1 0-15 0,-1-2 2 0,4-1 11 15,-3 2 4-15,13-2-2 0,6-1-10 16,-5 0 8-16,3 0 4 0,2 0-4 0,-5 2-3 16,2-4 8-16,1 3-11 0,-11-1 3 15,10 2 5-15,-13-4-7 0,0 5 2 0,-4-2 5 16,1-1-13-16,12-1 18 0,-8-1-2 16,-8 2-11-16,4 2 9 0,-1 0 9 0,1-4-20 15,-1 3 10-15,20-3-3 0,-15 4 14 0,-5-2-16 16,0 1 0-16,1 2-16 0,-1-5 19 0,-6 4-8 15,3 1-3-15,-7-1 3 0,0-2 5 16,-3 3-2-16,-1 0-6 0,-2 1 3 0,-4-1 0 16,0 1 5-16,0-3 2 0,-7 1 3 0,4 2 3 15,-5 0-5-15,-2-1-3 0,0 0 35 16,-3 1-14-16,-1 0-8 0,-1 0 2 16,2 0 23-16,-4-2 1 0,-7 2-26 0,13 0 22 15,-6-3-17-15,-7 3 16 0,11 0-9 16,-11 0-7-16,0 0 0 0,13 0-10 0,-13 0-1 15,6-1-35-15,-6 1-46 0,0 0-77 0,0 0-100 16,0 0-714-16,5 4 128 0,-5-4 103 16,0 0 42-16</inkml:trace>
  <inkml:trace contextRef="#ctx0" brushRef="#br0" timeOffset="-109176.52">26454 8875 440 0,'0'-7'161'0,"0"7"3"0,0-8 7 0,0 8-4 15,0-9-24-15,0 7-20 0,-3-4-3 0,3 6-17 16,0-10 66-16,0 5-11 0,0 5-14 0,-1-10-9 16,-2 4-4-16,3 1-34 0,-3-2 11 15,0 0-14-15,2 0 1 0,-1 2 0 0,0-1-21 16,-1-1 3-16,0 1 5 0,1 1-3 0,-3-2 3 15,2 0-41-15,0 1 10 0,-1 1-5 16,1-2 0-16,-2 1-10 0,-1 3-8 16,2-3 5-16,-2-1 6 0,2 4-14 0,-2-3-4 0,-1 5 5 15,0-2 7-15,0-1-26 0,1 1 9 16,-5 2-6-16,1-5 0 0,0 6 1 16,-1 0-9-16,1-1-2 0,-3 1 8 0,-1 1-1 15,3 1-4-15,-3 1-8 0,-2-1 2 0,2 2 8 16,0 2-12-16,-3 1 7 0,2 0 13 15,-4 1-21-15,5 1 10 0,-3 0-12 0,1 1-3 16,-2 4 11-16,4-3-3 0,-3 4 2 0,1 1 3 16,-2 0-2-16,1 0 17 0,5 2-25 0,-10 1 15 15,8 4 5-15,-6-3-5 0,3 2-10 16,3 1 8-16,-3-1 4 0,3 1-7 0,0 1 5 16,-3 0-7-16,4 1 4 0,-3-2 6 0,1 4-8 15,-2-1 3-15,-3 11 4 0,5-6 9 16,-1-2-19-16,-1-1 3 0,3-2 8 0,-4 16-8 15,-2-4 2-15,3-8-2 0,6 0 3 16,-5-3-6-16,6-1 9 0,-4 5-4 0,4-5 13 16,-4 5-7-16,3-3 0 0,1 2-6 15,0-2 11-15,0 3 3 0,3-4-11 0,0-2 5 16,0 0 8-16,0 0-10 0,1 0-8 0,2 0 10 16,1 0-13-16,0 0 8 0,-1 0 13 15,3-1-8-15,1 1-2 0,-3-1 2 16,6-5-4-16,-3 6-12 0,1 0 14 0,3 0 13 0,-1 0-14 15,0 0 9-15,1 0-9 0,2-3-12 0,-2 3 5 16,2-4 8-16,2 1-1 16,-1 1-4-16,3-3 7 0,0-3-5 0,0 5 1 15,0-4 19-15,5 0-30 0,-2-1 20 0,4-1 1 16,0 1-6-16,0-3-7 0,3-3 22 0,1 3-4 16,0-3-14-16,3-1-7 0,-1 1 8 15,1-2-13-15,0-2 5 0,1-2-5 0,-2 3-3 16,4-2 3-16,1-2 2 0,2 1 16 0,1-3-18 15,0 2 10-15,0-1-15 0,0-2 15 16,2-1 8-16,-2 0-8 0,3-1-5 0,1 0-3 16,3-4 3-16,-1 2-10 0,1-4 18 15,3-1 5-15,-3 0-6 0,-1-2 6 0,-3 1-13 16,11-8 21-16,-1-2-14 0,-3-1 6 16,-3-5-3-16,-1-2 16 0,-4 1-24 0,-4-5-12 15,2 0 13-15,-2-4-11 0,-7 1 6 0,2-1 4 16,-3-6 8-16,2 1-10 0,-6-2 3 15,-2-2 7-15,-2-4-10 0,1 2 10 0,-1-1-10 16,-3-1 0-16,-2-2 13 0,-2 0-15 0,-6 6 7 16,0 3 2-16,0-14-9 0,-6 3 15 0,-2 4 12 15,-5-2-7-15,3 4 3 0,-4-3-16 16,-7 1 8-16,6 4-13 0,-7 0 0 0,-3 0 10 16,-1 6-13-16,-5-2 8 0,-4 1 0 0,-6 3-15 15,-12-4 31-15,-7 5-34 16,-3 3 10-16,-10 7 1 0,13 7-3 0,-21-1-26 15,13 6 34-15,-7 6-9 0,-21 4 1 0,-6 6-18 16,-1 8-20-16,1 4-42 0,-4 8-68 0,0-8-167 16,-17 35-592-16,24-9 96 0,-18 11 51 15,22-13 112-15</inkml:trace>
  <inkml:trace contextRef="#ctx0" brushRef="#br0" timeOffset="-102538.27">2227 7199 680 0,'0'0'203'0,"0"0"-19"0,0 0-15 16,0 0-21-16,0 0-9 0,0 0-17 0,0 0-6 15,0 0 14-15,0 0-7 0,0 0-10 16,14 10 2-16,-10-9-15 0,-1 5 5 0,3-1 5 16,-2 2-110-16,3 1 20 0,-1 0 8 0,-2 1-30 15,0-2 2-15,5 0 18 0,-1 1 2 16,-5-1-28-16,4 1 3 0,-1-4 18 0,1 3-13 15,-3 0 23-15,6 1 5 0,-3 0 0 16,0-4-7-16,3 1-19 0,-3 3 29 0,0-5-18 16,3 3 15-16,1-3-5 0,-1-2-20 15,0 3 25-15,4-2 28 0,2-2-23 0,-2-2 14 16,3-3-12-16,7-2-6 0,6-4 19 0,12-9-25 16,5-4 0-16,2-6 5 0,9-6 6 15,3-4-11-15,1-3 5 0,3-3-10 0,0 0 10 16,3-4 8-16,3 0-16 0,5-2-7 0,-1 2 5 15,4-2-13-15,-1 6-13 0,-5-1 3 16,2 3-23-16,-1 2-8 0,-5 7 13 0,-3 3-10 16,-2-1-34-16,-17 10-30 0,-1 7-77 15,-9 1 36-15,-9 2-156 0,-2 5-508 16,-8 7 65-16,-1-4 84 0</inkml:trace>
  <inkml:trace contextRef="#ctx0" brushRef="#br0" timeOffset="-100808.98">14031 7846 581 0,'0'0'212'16,"-11"-3"-20"-16,5 3-15 0,6 0 22 0,-10-2-48 16,10 2-5-16,0 0-10 0,-11-5-18 0,11 5-8 15,-6 0-5-15,6 0-3 0,0 0-23 16,0 0-7-16,-7-3 12 0,7 3-25 0,0 0 5 16,0 0 0-16,0 0-30 0,-7-1-4 0,7 1 6 15,0 0 8-15,0 0-8 0,0 0 25 16,0 0 11-16,0 0-19 0,31 1-1 15,-15-1 12-15,5-1-23 0,3 1 10 0,7-1 10 16,3-2-20-16,7 3 0 0,0-3 20 0,20-3-27 16,-2 5-1-16,13-6 34 0,-1 3-34 15,1 0-8-15,24-3 1 0,4 4 10 0,2-4 0 16,-3 4-13-16,4-4 5 0,2 2 21 0,8 2-16 16,-1 1-18-16,-1-3 6 0,5 5 4 15,-1-3-7-15,-2 3 10 0,1 0-17 0,-5 0-4 16,3 0-7-16,-2 2 8 0,-1-2 10 0,-2 1-10 15,-2-1 7-15,-2 0 0 0,-21 0-15 16,1 0 3-16,-2 0-3 0,1 0 5 0,-4 0 10 16,1-1-15-16,-4-1 11 0,-3 2-4 0,0-1-7 15,-7-3 0-15,0 1-2 0,-4 2 4 16,-9-4 21-16,-11 4-18 0,3 1-2 16,-6-3-1-16,-4-1 1 0,0 3 0 0,-3-1-1 15,0 0-15-15,-4-1 16 0,1 1 2 0,-4 1-18 16,0 0 23-16,-4-4-7 0,1 4-11 15,-1 1 8-15,-3-2-5 0,0 1 0 0,-3-3 8 16,0 4-11-16,-1 0 11 0,-6-1-16 0,4-1 18 16,-1 2 3-16,-1 0-6 0,-2-1-2 15,-7 1 3-15,14-1-6 0,-14 1 3 0,10-3 3 16,-10 3 12-16,11 0 8 0,-11 0-8 0,0 0-4 16,7 0 9-16,-7 0-10 0,0 0 13 15,9-2-5-15,-9 2-13 0,0 0 16 16,0 0-26-16,0 0-11 0,0 0 4 0,0 0-32 15,0 0-35-15,0 0-54 0,0 0-95 0,0 0-676 16,-24 5 108-16,24-5 21 0,-16 0 122 16,9-3 57-16</inkml:trace>
  <inkml:trace contextRef="#ctx0" brushRef="#br0" timeOffset="-98789.4">3407 8858 560 0,'10'-1'177'0,"0"1"-16"16,4-1-15-16,-1-2 7 0,1 1-14 0,-1 1-11 16,0 1-3-16,5 0-23 0,-3 0-2 15,4-1 5-15,-1 1-18 0,5-2 8 16,-2-2-16-16,0 4 11 0,3 0-18 0,-1 0-1 16,1 0 11-16,4-3-8 0,2 0-7 0,1 2 2 15,-3-2-10-15,5 2-18 0,-1 0 23 16,1-2-18-16,1 1-13 0,-2 1 11 0,12 0-8 15,-6-4-6-15,-4 5 6 0,4-1-3 0,6-1-2 16,-3 1-5-16,-1-2 2 0,3 3-13 16,0 0 19-16,2-1-22 0,-1 0 19 0,0-1-13 15,1 2-8-15,-1-1 18 0,1 1-10 16,-4-1 8-16,7-2 2 0,-4 1-2 0,2 2-19 16,1 0-9-16,1 0 25 0,2 0-5 15,-4 0-6-15,4 0-9 0,12 0-3 0,-7 0 13 16,-7 0 0-16,-1 2 15 0,15 1-23 0,-10-2 13 15,-5 0 5-15,-2-1-21 0,3 0-2 16,-4 0 34-16,4 2-37 0,-4-4 8 0,0 4 16 16,4-1-14-16,-4 0 4 0,1 2-11 0,0-2 5 15,0-1 2-15,2 2 11 0,-2-2-15 16,-4 0-1-16,4 1-2 0,-2 2-7 16,1 0 4-16,-2-3 8 0,-1 0-12 0,-3 1 19 0,3 1-19 15,0 1 9-15,-4-2 3 0,-3 0-2 16,8-1-11-16,-1 2 11 0,2 0-6 15,-4 1 6-15,1-2-6 0,1 1 6 0,1-2-1 16,-8 0-4-16,3 4 12 0,-3-2-7 0,0-1 4 16,-2-1-4-16,1 1 2 0,1-1-7 15,-3 2 17-15,0-2-10 0,0 3 0 0,-1-2-2 16,1 0 2-16,-3-1-3 0,-1 0 9 0,4 0-11 16,-7 0 2-16,3 0 19 0,-2 0-24 15,1 0 1-15,-2-1-9 0,7 1 19 0,-7-1-11 16,4-4 6-16,2 5-3 0,-2-1 3 0,3 1-9 15,-1-1 4-15,1-4 10 0,3 4 4 16,0 1-4-16,4-2 15 0,4-2-23 16,1 2 5-16,-2 0-7 0,1 1 12 0,-1-3-23 15,-1 2 18-15,5 2 3 0,-4-2-13 0,4 0 0 16,-1-2 5-16,4 4 0 0,-4 0 2 16,18-6-2-16,-11 4-2 0,-7 0-1 0,-3 1 13 15,7-5-10-15,-7 5 11 0,4-2-11 0,-1-1-6 16,1 4 1-16,-1-6 18 0,1 4-5 15,-4 0-6-15,0-3-2 0,0 2-7 0,-4 2 12 16,-3-4 5-16,-2 4-10 0,1-1-3 16,-5-2 9-16,3 3-6 0,-4-2 2 0,-3 1 1 15,-1-1-8-15,-2 1 5 0,-3 1 2 16,-2 1-4-16,-1-1 4 0,-2-1 6 0,0-1-1 16,-2 3 34-16,-4 0-25 0,2-1 9 0,2 1-58 15,-11 0-16-15,11 0 9 0,-11 0 24 16,12-3-2-16,-7 0-12 0,-5 3 14 0,7-2 6 15,-7 2-13-15,0 0 23 0,9-2-23 0,-9 2-8 16,0 0-10-16,7-1-25 0,-7 1-32 16,0 0-17-16,0 0-128 0,0 0-622 0,-10 11 76 15,10-11 121-15,-13 6 44 0</inkml:trace>
  <inkml:trace contextRef="#ctx0" brushRef="#br0" timeOffset="-95954.7">22632 12150 678 0,'0'0'258'0,"0"0"-22"0,0-9-8 15,0 9-49-15,0 0 0 0,-3-5-25 16,3 5-21-16,0 0-10 0,0 0-1 0,0 0-9 15,0 0 2-15,-3 22-10 0,3-14-2 0,0 9-11 16,-1 1-5-16,-2 3-26 0,3 5-63 16,0 3-9-16,-4 10 24 0,4 0-13 0,-3 14 5 15,6 1-30-15,-3 0 17 0,4-8 21 0,-4-7 0 16,0 1 2-16,3-5-12 0,-2 4 7 16,2-3-18-16,-3 2 23 0,3-4-4 15,2-1 7-15,-4-6-18 0,0 4 12 0,2-5-17 16,-3-1-8-16,3-6 21 0,-3 3 0 0,3-3-3 15,-3-3 13-15,1 1-31 0,-1-4 23 16,4-1 13-16,-4 1-7 0,0-3-11 0,0 0 13 16,0-1-3-16,3-1 11 0,-3-1 12 0,0-1-2 15,0-1-8-15,0 0-13 0,0-5-4 16,3 8-9-16,-3-6 67 0,0-2-40 0,0 9-6 16,0-9-6-16,0 5-1 0,0-5 4 0,0 0 21 15,-3 4-30-15,3-4-4 0,0 0 11 16,3 7 54-16,-3-7 2 0,0 0-36 0,0 0 24 15,0 0-16-15,1 5-5 0,-1-5 0 16,0 0-5-16,0 0-6 0,9 1-1 0,-9-1-1 16,14 1-3-16,-4-2-2 0,1 0-5 0,9-2 5 15,4 1 0-15,4 1 0 0,3-5-5 16,9 5-7-16,-2-5 1 0,7 5 11 0,12-9-15 16,1 6-8-16,1-2 15 0,-1 0-10 0,6-3 3 15,-5 7 5-15,2-4-3 0,-9 3-5 16,-11-1 3-16,4 1 0 0,-5-2-6 0,1 3-2 15,-7 2 13-15,-3-4-13 0,0 0 3 0,-4 2-3 16,-3 1 2-16,-3-3-2 0,-1 4 3 16,1-3 7-16,-1 1-13 0,-6-1-4 0,3 1 2 15,-3 2 2-15,0-1 0 0,-1 0 9 16,-3-1-9-16,4-1 3 0,-4 2-3 0,-3 1 14 16,3 0-22-16,-3-2 22 0,0 1 2 15,-7 1-6-15,13-4-2 0,-13 4 8 0,11 0-5 16,-11 0-6-16,10-3 19 0,-7 1 4 0,-3 2-17 15,7-7-5-15,-3 1 22 0,0-1-14 0,-4-3 6 16,3 2 12-16,-3-7-22 0,3 3-7 16,-3-10 5-16,3 3-17 0,-2-9 27 0,-1-8-15 15,0 0 8-15,0-20-1 0,-1 13 1 0,-2-9-3 16,3-3-18-16,-3 12 3 0,0 4 15 16,2 1-5-16,-2 0-5 0,-4 2 10 0,3-2-15 15,1 2 15-15,-1 4-5 0,-2 3 10 16,0 1-10-16,1 2-5 0,-1 2 18 0,2 3-13 15,1-2 10-15,-1 5 13 0,-2 1-25 16,3 2-1-16,1-2 3 0,-1 3 0 0,-3 3-5 16,6 3-3-16,-3-3 21 0,2 3-18 0,-2 0 8 15,0 0 7-15,3 1-10 0,0 0-10 0,-3 3 12 16,3-1-12-16,-1-2 5 16,1 7-8-16,-3-9 10 0,3 8 1 0,0 1-1 15,-3-7 1-15,3 7 2 0,0-5-13 0,0 5 23 16,-3-5-7-16,3 5-8 0,-2-7 7 0,2 7-9 15,0 0 7-15,-3-3-3 0,3 3-2 16,0 0 13-16,-6-6-8 0,6 6 5 0,-4-4-10 16,-2-1 2-16,6 5 0 0,-15 0 3 0,2-1 3 15,-4 1 5-15,-3 0-3 0,-11 1 10 16,-3-1-20-16,-7 2 10 0,-3 1-20 0,-18-1 5 16,0 1 2-16,-6-3-5 0,-4 7 5 0,-6-7 8 15,2 0 16-15,1 1-19 0,2-1 1 0,-1 2 14 16,6-2-22-16,6-2 5 0,10 4 2 15,9-4-9-15,9 2 9 0,0 2-7 16,3-2 15-16,6 0-10 0,1 0-3 0,3 0-5 0,5 3-12 16,-1-3-3-16,3 1 12 15,0-1-14-15,1 1 7 0,3-1 2 0,2 0-5 16,-2 0 11-16,10 0 0 0,-13 5-13 0,6-4-1 16,7-1-4-16,-7 4 15 0,7-4-23 0,-4 5 0 15,4-5-18-15,0 0-5 0,-3 3-12 16,3-3-1-16,0 0-56 0,0 0-21 0,0 0-92 15,7 7-114-15,-1-5-490 0,2-2 66 0,2 0 101 16</inkml:trace>
  <inkml:trace contextRef="#ctx0" brushRef="#br0" timeOffset="-94623.14">24936 12021 696 0,'-3'-5'297'0,"-1"-2"-23"0,-3 4-24 0,4-2-17 0,0 1-20 0,-1-2-11 0,-2 4-15 0,5-4-16 0,-6 4-20 16,4-3-18-16,3 5 3 0,-2-5-18 0,2 5-21 15,-5-5-5-15,5 5-17 0,0 0-11 16,0 0-6-16,6-7-1 0,-6 7-4 0,18-1-4 16,-5 1-5-16,8 0-1 0,7-3 1 0,2-1-3 15,11 1-3-15,1 1-15 0,19-3-5 16,1-3 15-16,3 1-12 0,0 3 7 0,3-2-15 15,0-2 10-15,-6 1 0 0,2-3-3 0,-5 3-7 16,-4 3 7-16,3-4 14 0,-14 2-24 16,-6 1 3-16,-11 2 0 0,3-4-11 0,-5 6 6 15,-5-3-8-15,-3 1 2 0,2 1 9 0,-7 1 1 16,-1-3-1-16,2 2 4 0,-3 1 0 16,-3-1-4-16,-7 2-11 0,10-5 2 15,-6 5 1-15,-4 0 10 0,12-4-11 0,-12 4 1 16,5-4-1-16,-5 4 3 0,0 0 0 0,0 0-15 15,0 0 0-15,0 0 13 0,13 8-21 16,-13-4 7-16,0-1 14 0,3 5 2 0,-3 1-10 16,1 0 10-16,-1 5-10 0,3 3 5 0,-3 1 3 15,4 0-3-15,-1 7 0 0,-2 0 7 16,5 7-22-16,-1 1 10 0,-3 2 5 16,4 0-8-16,-2 1 5 0,3 13 16 0,3-4-23 15,-6-3 7-15,5 8-2 0,-1 0-10 0,-1 0 20 0,-1-2 21 16,1-2-49-16,-4-2 28 0,2-9-10 15,1-1-3-15,-3-2 5 0,0 2-4 16,1-3 2-16,-1-3 0 0,0-2 7 0,-2-2-2 16,2 0 3-16,-3-5-1 0,4 3 1 15,-4-5-13-15,3 1 12 0,-2-2-2 0,2-6 8 16,-3 5-1-16,0-5-1 0,0 0-4 0,0-3 11 16,3 1 2-16,-3 2-7 0,0-3 10 0,0-6-10 15,0 6-3-15,0-1 2 0,0-6 11 16,0 11-13-16,0-11 11 0,0 7 20 15,3-6-11-15,-3-1-35 0,-3 9 23 0,-3-8 5 0,6-1-21 16,-11 5 13-16,4-3 1 16,-3-2-1-16,-1 4-5 0,-2-2-3 0,-5 0 14 15,-2 0-16-15,-4 2 5 0,-3-1-5 0,-4-1 5 16,-6 4 5-16,-1-5-12 0,-6 5 9 0,0-5 9 16,2 1-14-16,-2 2-2 0,0-1 11 15,2-2-9-15,1 0 3 0,0 2 6 0,6-2-4 16,1 1-7-16,1-2 5 0,5 0-10 0,1 0 10 15,7 0-10-15,-4 0-2 0,3 1 14 16,7-1 3-16,-3 0-12 0,4-1 12 0,-1 1 5 16,3 0-20-16,-2 0 8 0,2-2-3 0,-2-2 2 15,3 3 4-15,-1-2-14 0,3-2 16 16,-4 3 17-16,1-5 1 0,1 4-16 16,1-3-10-16,-5-3-15 0,4 1 33 0,-5 0-13 15,7-3 5-15,-7-1 3 0,4 1-6 0,1-4-14 16,0-3 17-16,-1 0-5 0,1-6-2 15,0-1-1-15,-1-8 19 0,-1-10-9 0,1-6-1 16,7 9-6-16,-3-10 0 0,4 7-8 0,0 6-2 16,3-1 3-16,-3-4 22 0,6 6-10 15,-3-3-4-15,0 0 6 0,0 3-9 0,3 3 5 16,-3 2 4-16,3 4-1 0,-2-1-4 0,-1 2-9 16,0 2-1-16,3 3 8 0,-3 3 6 15,0 1-9-15,0 2 6 0,0 0-3 0,0 2 0 16,-3-1 0-16,3 5-18 0,0-1 18 15,0 0 6-15,0 2-11 0,0 1 5 0,0 0-5 16,-1-1 10-16,-2-1 5 0,3 7-15 16,0 2-5-16,0-13 3 0,0 10-1 0,0 3-2 15,0-7 5-15,0 7-31 0,0-8 8 0,0 8 5 16,0-3-28-16,0 3-7 0,0 0 24 16,0 0-14-16,0 0-47 0,0 0-63 0,0 0-85 15,10 21-430-15,-2-14-254 0,2 1 141 0,3-1 42 16,5-3 119-16</inkml:trace>
  <inkml:trace contextRef="#ctx0" brushRef="#br0" timeOffset="-93377.37">27039 11808 880 0,'0'0'223'0,"0"0"-11"0,0 0-22 0,-4-3-29 0,4 3 5 0,0 0-38 0,0 0-5 16,0 0 5-16,0 0-8 0,28 10-27 0,-15-9 9 16,6 4-18-16,-1-1 14 0,6-3-22 15,4 4-1-15,6-3 1 0,3-1-9 16,5 4 5-16,-1-3-13 0,7-3-6 0,-1 2 6 15,2-1-10-15,15-1-18 0,-2-3-8 0,0 1 5 16,-1 1 2-16,0-3 4 0,-13 4-6 16,-3-2 0-16,-4-1 10 0,-1 2-30 0,-1 0 10 15,-5-3-3-15,-4 4 1 0,-2 1 4 0,-8-2-2 16,1 1 0-16,0-3-5 0,-8 4 12 0,1 0 19 16,-1-1-18-16,-3-1-11 0,1 2 8 15,-4-1-10-15,-7 1-3 0,16 0 5 0,-16 0-2 16,11 0 0-16,-11 0-13 0,7 4-8 0,-7-4 3 15,3 7 13-15,-3 1-6 0,-3 1 14 16,2 0-19-16,-5 8 1 0,3-2 9 16,2 5-19-16,-6 3 14 0,0 9 11 0,1-7-13 0,3 10 2 15,-1-3-4-15,-2 1 20 0,6 3-28 16,-2 1 22-16,2-1-14 0,0-2-3 16,1 5-6-16,0 2 4 0,2-4 12 0,3 13 8 15,-2-1-13-15,3-8-11 0,-1-6 14 0,1-2-6 16,-3 4-4-16,3-3 17 0,-1-2-18 0,-2-3 13 15,3 3 18-15,0-7-35 0,-4-1 7 16,4-3-1-16,-4 0 4 0,3-2 10 0,-5-4-6 16,3 2-2-16,1-5 18 0,-4 2-8 0,0-4-2 15,2-2-8-15,-3-1 23 0,3 3-15 16,-3-3 2-16,0 0 18 0,0-1 0 16,0-1 16-16,3 0-16 0,-3-5-5 0,-3 9-13 15,3-9 23-15,0 6-17 0,0-6 15 0,-7 4 2 16,1-3-26-16,-2 0 1 0,0 2 31 15,-3-2-32-15,-1 1 1 0,-4-2 5 0,-2 1-3 16,-3 2-8-16,-5-1 9 0,2 0 12 0,-5-2-18 16,-3 0 3-16,-2 5-3 0,-4-3 0 0,3 0-10 15,-4-1 35-15,3-1-27 0,-4 1 28 16,-2 2-31-16,1-2 12 0,0 1-17 0,3-2 18 16,4 0-18-16,3 0 13 0,-3 0-8 0,6-2-3 15,5 1 26-15,-1 1-23 0,3-3 0 0,1 2 10 16,3 1-15-16,0-1-5 0,6-2 18 15,-6-1-18-15,4 2 17 0,0 1-9 16,2-2 4-16,1-1-4 0,0 1-9 0,-1-2 19 16,1-2 2-16,0 4-5 0,2-6 16 15,-1 1-19-15,-1-1-4 0,-1-4 15 0,4 2-6 16,-6-6-1-16,5 2 4 0,-2-3 15 0,-3-1-20 16,2-1-15-16,3-1 0 0,-2-7 18 0,-2 2-13 15,1-3-13-15,2-2 30 0,-2 5-6 16,4-6-22-16,0 0 16 0,-2-3 8 0,4 2-3 15,2-3-5-15,0-3 10 0,3 3 0 16,0-3 8-16,3-14-15 0,0 9 7 0,2 9-7 16,1 0 15-16,-2 2 0 0,-1 8 5 15,0 0-8-15,3 0-20 0,-2 0 7 0,2 6 4 16,-4-2-14-16,1 4 13 0,0-1 3 0,1 1-1 16,-1 2-7-16,0 5-2 0,0-5 25 15,-2 5-33-15,3-1 12 0,-1-1 8 0,2 2-7 16,-4 0 7-16,-1 3-15 0,1-1 23 0,-1 1-23 15,3-3 30-15,-3 5-9 0,0 2-29 0,0-4 5 16,3 3 11-16,-3 4-6 0,2-8 8 16,-2 2-5-16,0 6-17 0,1-7-1 0,-1 7-13 15,0 0 5-15,1-4-10 0,-1 4-10 16,0 0-15-16,0 0-49 0,21 11-72 0,-10-10-176 16,5 8-582-16,4-1 68 0,4 2 116 15,5-5 60-15,-3 4 92 0</inkml:trace>
  <inkml:trace contextRef="#ctx0" brushRef="#br0" timeOffset="-92094.91">29063 11866 622 0,'0'0'232'0,"-4"-2"-29"16,4 2-9-16,0 0-22 0,-4-6-21 0,4 6-18 15,0 0-3-15,0 0-22 0,0 0 2 0,0 0-28 16,19 0-8-16,-9 0-5 0,3 0 11 16,3 0-6-16,5 0-26 0,3 0-2 15,0 0-10-15,7 0 8 0,-4-2-19 0,7 1 11 16,-3-3-8-16,3 4 3 0,0 0-8 16,4-4 8-16,-1 3-13 0,1-4 2 0,0 5-12 15,-4-1 10-15,-3-3-5 0,0 1 10 0,-1 3-10 16,-2-3-11-16,-5-1 11 0,-2 4 2 15,0-3 3-15,-2 2-5 0,-4 0-5 0,-2-2 4 16,1 1-9-16,-1 2 2 0,-2-1-10 0,-1 0 13 16,-3 1-3-16,-7 0 5 0,19 1-10 15,-14 0 3-15,2-1-19 0,2 5 14 0,-1 0 17 16,-1 0-15-16,1 3-3 0,0-1-7 16,-3 3 0-16,4 0-3 0,-2 4 11 0,0-1-9 15,2 3 11-15,-4 5 0 0,2 0-10 16,2 1-3-16,-1 1 16 0,-4-1 2 0,5 3 5 15,-2 0-7-15,-1 3 7 0,2 2-23 0,-1 2 13 16,-4-4 5-16,4 2-5 0,2 5-7 16,-4-3-4-16,2 1 9 0,-1 3 15 0,-2 2-11 15,2-2 6-15,2 11-18 0,0-6 10 0,-6-7-5 16,6 1 7-16,-6-2-10 0,5 2 11 16,-4-2-3-16,1-1-10 0,-4-2 7 15,3-4 6-15,1 2-6 0,-4-3 1 0,3-2 2 16,0 1-5-16,0-5-1 0,-1 2 12 15,-1-6-6-15,0 1 15 0,-1-1-15 0,4-1 0 16,-4-3 8-16,3 2-8 0,-1-4 2 0,-1 0-4 16,-1-1 25-16,0-3 18 0,1 1-29 15,-1 2 1-15,0-2 8 0,3-2-6 0,-3 3 16 16,0-3 12-16,0-4-9 0,0 6 35 0,0 1-34 16,0-7 9-16,0 5-26 0,0-5 25 15,0 0-27-15,-5 3 25 0,5-3-13 0,-11 1-3 16,0 2-4-16,-1-3 5 0,-4 0-6 0,-5 0-10 15,-2 0 8-15,-4 0-10 0,-4 0 15 16,0 0 2-16,-6 0-9 0,-5 0 7 16,-2-3-13-16,-1 6-12 0,1-6 4 0,-1 2 13 15,1 1 6-15,-4 0 5 0,4 0-29 0,0 0 13 16,2 0-15-16,3-2 8 0,3 2-1 16,5 0 1-16,0-1-3 0,1 1-5 0,3 0-3 15,6 0 3-15,1-3 10 0,2 3-2 0,5 0 2 16,-4 0 0-16,7 0-10 0,-2 0 7 15,3 0 16-15,9 0 3 0,-18-1-9 16,11 1-1-16,7 0-9 0,-16 0 8 0,16 0-15 0,-11 0 36 16,11 0-26-16,-10 0 8 0,10 0 31 15,-7-3-29-15,7 3 10 0,-10-1-7 0,10 1 5 16,-7-6 41-16,4 4-61 0,2-4-13 0,1 6 40 16,-6-8-12-16,0-1 8 0,5 2 5 15,-2-1-3-15,-1-3-18 0,1-4 3 16,-1-2 0-16,1-1-13 0,0-7 2 0,1-3 3 15,0-7-12-15,-1-1-4 0,0-15 4 0,2 7 7 16,0 6 15-16,1-18-15 0,-2 2 5 16,2 7-2-16,0 5-8 0,0-9 7 0,0 5 3 15,0 7 6-15,0-1-17 0,0 0 6 0,-4 5 0 16,4-1 11-16,4 5-9 0,-4 4-7 0,0-1 18 16,0 1-13-16,0 8 0 0,0-5 18 15,0 9-21-15,0-3 6 0,0 3 5 0,0 3-8 16,0-3-3-16,0 7 6 0,0-2-9 15,0 2 6-15,0-1 0 0,0 1-2 16,0 1-3-16,0 0 0 0,0 3-3 0,0-1-5 16,0 5 8-16,0-9-8 0,0 2-2 0,0 7 5 15,0-4-6-15,0 4 3 0,0-7 3 16,0 7-13-16,0 0 0 0,0-7-8 0,0 7 16 16,0 0-16-16,0 0 1 0,0 0-19 0,0 0-2 15,0 0-34-15,14 18-53 0,-11-6-105 0,-3-2-169 16,7 0-446-16,0 0 106 0,3 3 48 15,-3-6 92-15</inkml:trace>
  <inkml:trace contextRef="#ctx0" brushRef="#br0" timeOffset="-76801.87">14854 8783 391 0,'0'0'128'0,"-9"0"13"0,9 0-3 16,-10-1-5-16,10 1-12 0,-14 0-6 0,14 0-92 16,-14 1 15-16,3-2 85 0,1 1-21 15,0 0 39-15,10 0-28 0,-20 0-11 0,10 1-2 16,3-1 0-16,7 0 10 0,-17 0-23 0,7 0 0 16,10 0 10-16,-15 0-17 0,9-1 22 0,6 1-12 15,-10 0-1-15,10 0-17 0,0 0-8 16,-14 0 7-16,14 0-19 0,0 0-6 0,-10 0-5 15,10 0-11-15,0 0-1 0,0 0 22 16,0 0-38-16,0 0 15 0,0 0 10 16,0 0-20-16,34 8 0 0,-14-7-10 0,1-1 4 15,13 2 1-15,10-4 5 0,1 2-2 0,24-1-22 16,2-3 24-16,4 1-5 0,4 2 5 0,20-3-21 16,3 1 11-16,8 3 5 0,3-3-3 15,7-1 23-15,6 4-17 0,0 0-8 0,4 0-1 16,7 0-12-16,44 0-3 0,-37 0 19 0,37 0 12 15,-3 0-21-15,4 4-4 0,5-4 20 16,-6 3-8-16,-34-3-5 0,34 1-10 0,4-1 2 16,-4-1 6-16,-40 1 7 0,2-1 0 0,0-1-10 15,-6-1-5-15,3 2 15 0,-3-2-10 0,-6-2 16 16,-5 3-19-16,-7-5 11 16,-10 0-29-16,-2 3 19 0,-11-3 10 0,-19 5-6 15,-8-4-4-15,0 3 17 0,-8-1-7 0,-13 2-11 16,-8-2 6-16,-8 2 4 0,-5-1 6 0,-6 2 5 15,-1-4 31-15,-6 5-44 0,-3-1 0 16,-8 0-10-16,-3 1-21 0,0 0-61 0,0 0-64 16,-28 1-105-16,1 5-653 0,-10-2 129 0,-8 2 60 15,-17-3 104-15</inkml:trace>
  <inkml:trace contextRef="#ctx0" brushRef="#br0" timeOffset="-75436.36">4391 9053 263 0,'-27'-2'138'0,"3"2"-10"0,3-1-84 15,1 1 45-15,-1 0-55 0,0 0 43 0,-3 0-6 16,1 1-27-16,-1-1 7 0,-7 5-2 0,7-4 22 16,-4 0-30-16,-2 3 13 0,3 0-5 15,-1-2-14-15,2 4-6 0,4-5 22 16,-1 5-8-16,1-4-2 0,0 0 16 0,4 0-19 15,1 2 28-15,0-2 16 0,4-1-20 0,-1 2 9 16,4 0-24-16,0-3-4 0,2 0 6 16,8 0-29-16,-14 1 6 0,11 1 17 0,3-2-12 15,-7 4 46-15,7-4 2 0,0 0-23 0,35-6 29 16,-5 4-1-16,27-7 62 0,13-5-23 16,25-2-8-16,14-1-2 0,8-1-8 0,9-1-10 15,39-4-3-15,5 1-95 0,8 4 6 0,0 1 2 16,-7 6 0-16,10-1-20 0,1 6 25 15,-1-4-10-15,0 6 2 0,-8-3 19 0,6 6-21 16,-2 1 15-16,-32 0 6 0,-3 0-14 16,-5 1 4-16,-3-1 1 0,2 2-9 15,-2 1 7-15,-1-2-2 0,-4 0-13 0,-5-1 5 16,-5 0-3-16,-5 0 8 0,-9 0-2 0,-5 2-3 16,-25-2 3-16,-7 2-19 0,-6 1 11 0,-11-2 18 15,-14 1-18-15,-3-2-6 0,-6 0 14 16,-7 1-13-16,-1-1 0 0,0 3-3 0,-5-1 3 15,-2-1-6-15,-3-1-9 0,-2 0-21 0,-8 0-3 16,9 1-20-16,-9-1-41 0,-3 7-26 16,3-7 5-16,-21 4-68 0,1 2-126 15,3 0-451-15,-10-4 65 0,-1 4 91 0</inkml:trace>
  <inkml:trace contextRef="#ctx0" brushRef="#br0" timeOffset="-74946.1">4983 9208 706 0,'0'-5'192'0,"0"5"-15"0,9-3-16 0,1-4-10 15,4 1-5-15,10 1-5 0,11-5-31 16,23-4 5-16,7 3-3 0,21-8-4 0,9 2 5 16,8-1-19-16,16 0-20 0,38-7 6 0,4 1-11 15,4 1-8-15,5 3 8 0,11-2-7 16,1 4-24-16,-4 1 3 0,-8 2 8 0,-9 3-6 15,6-2-27-15,-34 5 12 0,4 1-5 16,-6 1 0-16,-2 2-3 0,-3-1 16 0,-6-1-5 16,-7 1-5-16,-10 2-16 0,-21 3 0 0,-4-5 5 15,-6 5-2-15,-7 0 0 0,-14-4 15 16,-9 4-28-16,-8 1-5 0,-4 0 20 16,-5 0-4-16,-2 0 22 0,-5-2-10 0,-2 2-5 15,1 0-13-15,-7 0 0 0,-2-1-13 0,-8 1-9 16,13 1-6-16,-13-1 10 0,0 0-28 15,3 2 18-15,-3-2-39 0,0 0-68 0,-6 8-19 16,2-1-688-16,-2 0 49 0,-2-3 117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39:11.1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23370 7546 744 0,'0'0'249'0,"0"0"4"15,0 0-38-15,0 0-15 0,0 0-21 16,0 0-18-16,0 0-12 0,0 0-19 16,0 0-17-16,0 0-3 0,0 0-23 0,0 0 0 15,11 3-18-15,3-2 8 0,2 2-13 0,12-2 2 16,3 3-20-16,9-1 18 0,8 1-15 16,17-2-5-16,0 0-19 0,3 0 16 0,4 1 0 15,-3-2-10-15,2 0 2 0,2-1-12 0,-5 0 4 16,0-1-12-16,0 1-3 0,-6-1 8 0,-7-2 0 15,-11 3-5-15,-1-2 0 16,-10 2-16-16,0-1 8 0,-5 0 11 0,-4 1-11 0,-4 0 7 16,1 0 14-16,-4 0-5 0,-4-1-4 0,-2 0 4 15,0 1-6-15,-2-4-4 0,-9 4-19 16,10 0 23-16,-10 0-35 0,0 0-19 16,0 0-7-16,0 0-23 0,0 0-69 0,0 0-54 15,0 0-54-15,-23 5-555 0,15-5 33 0,-1 0 77 16</inkml:trace>
  <inkml:trace contextRef="#ctx0" brushRef="#br0" timeOffset="331.98">24519 7365 568 0,'0'6'169'0,"0"-6"15"0,3 11-30 0,0-7-6 0,1 3 3 0,0 3-8 15,1-3-30-15,0 1 5 0,2 2-11 0,2-2 3 16,2 6-15-16,-1-6 13 0,4 5-11 16,0-2-15-16,-1-1-3 0,5 2-30 0,2 1 2 15,-6-4 15-15,0 0-25 0,-1-1 13 0,3 2 5 16,-4-3-3-16,-3 0-17 0,-2-3 7 15,1 3-5-15,0-3 13 0,-6 0-1 16,-2 3-30-16,-4 0 3 0,-10 1 2 0,-6 5 8 16,-11 2-5-16,-20 5-3 0,-4-1-5 15,-17 6-49-15,-7-1-28 0,-5-5-58 0,-8 6-157 16,-1 0-576-16,-10-2 167 0,-1-4-18 0</inkml:trace>
  <inkml:trace contextRef="#ctx0" brushRef="#br0" timeOffset="1183.6">21938 7640 744 0,'7'-7'297'0,"-7"2"-23"0,3 1-33 0,-2-2-8 0,-1 6-118 0,3-7 0 15,-3 7-2-15,3-3-21 0,-3 3-10 0,0 0-28 16,0 0 4-16,0 0 4 0,0 0-1 16,0 0-17-16,0 0-3 0,0 20 0 15,-6-5-8-15,2 0 16 0,0 2-21 0,-6 4 5 16,3 1-10-16,-3 4-8 0,-1 1-2 0,1 1 13 15,1-9-6-15,-2 3 14 0,4-4-22 16,1-1-27-16,-1-6 23 0,-1 4-8 0,2-5 28 16,3 0-23-16,-1 1-2 0,1-7 12 0,0 3-13 15,3 0 9-15,0-7 1 0,0 3 4 16,0-3-3-16,0 0 2 0,0 0-12 0,0 0 4 16,19-17 6-16,-8 13-5 0,-4-3 12 0,0 0-10 15,3-1-12-15,3 1-11 0,-3 3 23 16,2-4-20-16,1 0 18 0,0 3-13 0,5 2 0 15,-1-4 5-15,0 5 5 0,4-3-18 0,2 4 10 16,-2-1 8-16,3 2-5 0,0 0-15 0,0 0 23 16,-1 0-8-16,1 0-3 15,0 2 8-15,0-1 6 0,-1-1-22 0,-2 0-9 16,0 0-8-16,3 0 7 0,-10 4 11 0,3-8 2 16,0 4 11-16,-3-1-13 0,-1-1 2 15,1-3-10-15,-3 2 8 0,1-4 7 0,-1 0-12 16,-4 3 10-16,0-3 0 0,0-2 2 0,-4 0-5 15,4 1 8-15,-4-5 8 0,-2 5 2 0,-1-2 3 16,0 2 2-16,0-1 19 0,0 1-16 16,0 0 2-16,0 1 1 0,0 0-9 0,-1 2 14 15,-2-1-16-15,3 6 3 0,0-10 15 0,0 6-12 16,0 4-9-16,-4-6 6 16,4 6-23-16,0-5 15 0,0 5 13 0,0 0-18 15,0 0 2-15,0 0 9 0,-10 21 1 0,7-9 1 16,0-2-10-16,2 5-8 0,-2 7 17 0,0-1 1 15,0 8 0-15,-2 5 5 0,5 3-3 16,-3 17-28-16,0 2-10 0,-1 9-51 0,-5-2-215 16,-3 24-556-16,-7 2 83 0,-2-11 122 0,0 0 25 15</inkml:trace>
  <inkml:trace contextRef="#ctx0" brushRef="#br0" timeOffset="3596.56">23544 9782 506 0,'-7'-6'141'0,"-2"5"8"16,-1-2 37-16,2-1-32 0,1 4-16 0,1-3-33 16,6 3 5-16,-13-5-20 0,5 3-3 15,8 2-10-15,-6-2-8 0,6 2 28 0,-7-5-25 16,7 5-54-16,0 0 5 0,0 0-5 15,0 0 20-15,0 0-15 0,0 0 21 0,0 0-4 0,0 0-16 16,0 0 27-16,30 12-5 0,-10-14-18 16,5 2 5-16,8-1 21 0,6-1-28 15,2 2 4-15,6-2-14 0,11-3 9 0,4-3-7 16,-1 3-10-16,1-1 17 0,1 0-4 0,-6-2-11 16,1 1-2-16,0 3 15 0,-7-2-10 15,-10 2-6-15,0 0-2 0,-2-3 21 0,1 4-16 16,-6-4-5-16,-3 5 8 0,-3-4-3 0,-5 6 6 15,-3-3-9-15,-2-1 17 0,-1 4-22 16,-3-3 19-16,-4 3 7 0,4 0-31 16,-7 0 3-16,3-2 10 0,-10 2-20 0,13 0 8 15,-13 0-6-15,7-3-18 0,-7 3 8 0,0 0-17 16,0 0-14-16,0 0-10 0,0 0-33 16,0 0-26-16,0 0-30 0,0 0-34 0,0 0-28 15,-24 5-215-15,24-5-284 0,-6 0 97 0</inkml:trace>
  <inkml:trace contextRef="#ctx0" brushRef="#br0" timeOffset="3940.33">24522 9526 734 0,'0'0'200'0,"0"-8"-18"0,0 8-21 0,0 0-15 0,0 0-18 16,0 0 0-16,0 0-41 0,0 0-16 0,0 0 14 16,0 0-19-16,0 0-14 0,0 0-1 0,0 0 0 15,24 10 0-15,-20-5-5 0,6 2-5 0,1-4 5 16,-2 4-12-16,5 0-14 0,-3 1 11 16,5-1-8-16,-2-3 7 0,3 3-1 0,0 3 1 15,-3-4 1-15,0-2 5 0,2 1-23 0,-5 2 17 16,-1-4-24-16,0 3 22 0,-2-4-3 15,0 0-9-15,-6 3 7 0,1 0-5 0,-6 0-13 16,-7 3 13-16,-8 4 7 0,-13 3-2 16,-20 8 11-16,-17 7-40 0,-4-1-14 0,-3 2-49 0,0 0 0 15,-5-2-95-15,-8 3-128 16,6-2-458-16,0 0 33 0,4-5 98 0</inkml:trace>
  <inkml:trace contextRef="#ctx0" brushRef="#br0" timeOffset="4800.52">22103 9693 931 0,'3'-5'264'0,"-3"0"-82"0,3-2-39 15,-3 5-5-15,3-4 3 0,-3 6-13 16,0-8 15-16,0 8-51 0,3-4 8 0,-3 4-26 16,0 0-2-16,0 0-5 0,0 0-8 0,0 0-18 15,-9 16 17-15,2-3-9 0,0 8 0 0,-3-1-3 16,-1 7-8-16,-2 2-5 15,-1-1-7-15,0 2-5 0,-2-2-14 0,4-3 16 16,-1 1-7-16,3-2-1 0,0-6-2 0,3-1 0 16,0-2-11-16,1-1 11 0,2-3-3 15,-3-3 5-15,3 2 16 0,1-3-10 0,0 1-6 16,0-6 6-16,3-2 7 0,-1 5-18 0,1-5-5 16,0 0 8-16,0 0-5 0,0 0 7 0,14-15-2 15,-4 8-3-15,-3 3 3 0,0-2-13 16,0-1 28-16,3 4-28 0,0-4-10 0,0 4 12 15,4-2 16-15,-1 3-15 0,2-3-1 0,2 4-15 16,0 1 1-16,-1 0 14 16,2 0-4-16,-1 0-1 0,4 1 8 0,-1 2-10 0,0 0-3 15,1-2-2-15,0-1 5 0,-2 5 10 16,-1-3 0-16,3-2-20 0,-4 1 5 0,3 3-6 16,-3-4 16-16,0 0-2 0,-3 0-8 15,3-4-1-15,-3 3-9 0,0 0 12 0,-1-5-7 16,-2 5-24-16,-1-5 19 0,0 2-3 0,1-3 0 15,-5 0-3-15,-2-1-2 0,-1-2 13 16,-3 3-19-16,3-1 4 0,-3-3 17 0,-3 3-10 16,0-5-5-16,2 3 7 0,-2 2 3 0,0-2-5 15,-1 3 18-15,-3-1 8 0,4-1 7 0,0 1-13 16,2 6 3-16,-5-4-7 0,6 1 17 16,-3 0-23-16,3 5 3 0,-7-2 12 0,7 2 1 15,0 0 7-15,0 0-10 0,-11 12 0 16,7-4 11-16,1 2 4 0,0 4-2 15,-3 2 2-15,5 1 6 0,-2 1-9 0,0 7-4 16,-1 0 30-16,3 6-22 0,-2 5-9 0,0 14 1 16,0 4-31-16,-1 6-87 0,-2 2-412 0,2 1-256 15,-3-5 120-15,0-5 51 0</inkml:trace>
  <inkml:trace contextRef="#ctx0" brushRef="#br0" timeOffset="26500.61">25521 10165 391 0,'0'0'128'0,"-3"-7"3"0,3 7-3 15,0 0-18-15,-1-5 7 0,1 5 6 0,-4-3-51 16,4 3 30-16,0 0-4 0,0-7-6 0,0 7 0 16,0 0-102-16,0 0 20 0,0 0 3 15,-3-5-3-15,3 5 3 0,0 0 12 16,0 0-7-16,0 0 13 0,0 0-26 0,0-5 0 15,0 5-12-15,0 0 12 0,0 0 2 0,0 0 6 16,0 0-15-16,0 0 4 0,0 0 11 16,0 0 5-16,0 0-8 0,0 18-15 0,0-11 10 15,-3 1-13-15,3 1 11 0,0-2-8 0,0 2 2 16,-1 1 21-16,0 0-5 0,1 3-18 16,-2-3 31-16,-1 5-29 0,3-5-7 0,0 5 25 15,0-5-15-15,-3 7 31 0,3-3-18 0,0-3 15 16,0 6-15-16,-3-2-16 0,3 2 16 0,0-4 12 15,0 0-12-15,0 4 8 0,0-3-9 16,0 1 24-16,3-1-25 0,-3 1-6 16,0 2 23-16,6-2-5 0,-4 1-21 0,0-2 21 15,1-1-15-15,4 4 25 0,-3-2-2 16,-1-4-8-16,1 3-7 0,2 0 9 0,-2-3 1 16,2 0-6-16,1 1 19 0,-3-2-9 0,3 0 11 15,-1-2-33-15,1 1 33 0,4 3-21 0,-3-4-9 16,0 3 30-16,0-3-3 0,2 1-12 15,0-1-3-15,1 0 10 0,2 0-23 0,-3-1-2 16,4 1-8-16,-4-4-13 0,0 5 23 0,1-5 8 16,2 0-10-16,-2 1-8 0,-1-2 10 15,0 2 0-15,4-1-17 0,-4-4 12 0,3 4 77 16,-2-1 7-16,2-2-7 0,1-1 0 0,0 0-28 16,0 0 2-16,2 0 8 0,2-1-41 15,2 0 16-15,-2-4-9 0,4 4 1 16,-4-3 0-16,0-2-3 0,6-1 8 0,-4 3-8 15,1-2 0-15,1-2-5 0,-4 1-2 0,3-1 2 16,0-2 25-16,-4 1-22 0,5-2 10 0,-7-1-13 16,6 1 15-16,-4-3-2 0,3-3-18 15,-3 2 18-15,0 1-26 0,0-3 3 0,-3 1 12 16,3-1-22-16,-3 0 5 0,3-2-8 0,0-1 10 16,-3 2 0-16,-1-2 3 0,1 2-3 15,-1-1-13-15,-2-4 11 0,-1 5-8 16,1-2 8-16,-1 0-6 0,0-1-2 0,-3 0 13 15,3-2-8-15,-3 3 0 0,0-2 6 0,0 2-14 0,-1-2 11 16,-2 3-3-16,6-5-3 16,-6 7-7-16,2 1 5 0,-5-2 11 0,5 1-1 15,-1 2 0-15,-2-2-5 0,3 0-7 0,-2 1-1 16,-1 4 13-16,0-1 3 0,1 2-18 0,-4-2 0 16,3 3 23-16,0 2-21 0,1 0 1 15,-3-1 14-15,2 1-14 0,-3 1 2 0,3 4-3 16,-3-4 1-16,3 4-6 0,-1-2 6 0,-1-2 4 15,-1 7-4-15,1-4 4 0,-1 4-12 16,3-8 0-16,-3 8 2 0,0-6-2 16,0 6 5-16,0 0-6 0,0-7 14 0,0 7-16 15,0 0 3-15,0 0 7 0,3-1-7 0,-3 1 5 16,0 0-16-16,0 0 1 0,0 0 7 16,0 0-10-16,0 0-23 0,0 0-5 0,0 0-18 15,0 0-59-15,0 0-13 0,0 0-28 0,0 0-64 16,0 0-28-16,-3 15-317 0,0-10-236 0,-1-2 145 15,1-1 24-15</inkml:trace>
  <inkml:trace contextRef="#ctx0" brushRef="#br0" timeOffset="27050.32">26436 9986 685 0,'0'0'228'0,"0"0"-18"0,0 0-28 0,0 0-21 0,0 0-23 0,0 0 3 16,0 0-20-16,0 0-24 0,0 0-5 16,0 0-8-16,0 0-2 0,0 0-7 0,-8-2-11 15,8 2 10-15,0 0 3 0,0 0-26 16,0 0 38-16,0 0-32 0,0 0 42 15,0 0-14-15,0 0-19 0,0 0 1 0,0 0-13 16,19-8 0-16,-9 4-8 0,-3 0-11 0,4-5 4 16,2 1 2-16,1 1-5 0,-4-1-1 0,5-2 6 15,-2 3-7-15,0-1-14 0,1-2-2 16,-1 3-5-16,1-1 5 0,-2 0 10 0,-2 2-23 16,-1 0 8-16,-2-2 10 0,3 3-36 0,-2 2 31 15,-2-4-5-15,1 7-8 0,-4-5 5 16,3 0 21-16,-2 4-34 0,-4 1 8 15,7-6 19-15,-7 6-27 0,7 0-12 0,-7 0 22 16,0 0-9-16,7 9 12 0,-4-3 0 16,-3 0-12-16,0 3-6 0,3 0 5 0,-3 1-2 15,2-2 8-15,-1 6 17 0,-1-3-22 0,0 0 9 16,1 3 9-16,-1-3-19 0,0 3-2 0,3 0 13 16,0-3-13-16,0 5 7 0,-1-6 8 15,4 7-7-15,-3-3-3 0,1-3 10 0,-1 4-35 16,3-5 14-16,-2 7-14 0,3-4-19 0,-3-1-20 15,-1-2 5-15,1 2-43 0,2-2-67 16,-3-2-28-16,-2 2-120 0,2-2-536 0,-3 2 144 16,0-2 21-16</inkml:trace>
  <inkml:trace contextRef="#ctx0" brushRef="#br0" timeOffset="28058.87">25767 10183 238 0,'0'0'56'0,"10"-1"-5"0,-10 1 110 0,7-1 44 16,-7 1-31-16,6-5 18 0,-6 5-89 0,0 0 19 15,5-2 14-15,-5 2-26 0,3-6 8 0,-3 6 15 16,0 0-26-16,0-7-4 0,0 7 2 16,0-4-16-16,0 4-14 0,0 0-1 15,-8-6 0-15,8 6-28 0,-6-4 5 0,-1 1-7 16,7 3 5-16,-13-1 4 0,5 1-17 0,1-2 10 16,-3 1-25-16,0-1 12 0,-3 0-2 0,3 0-8 15,-1 1-5-15,1 1 5 0,3 0-11 16,-7-1 9-16,4-3-19 0,3 2 19 0,0 2 2 15,-3-1-10-15,10 1-6 0,-14-3 14 16,4 0-24-16,3 2 8 0,7 1 1 0,-10-2-6 16,10 2 15-16,-10-1-10 0,10 1-5 0,-7-2-10 15,7 2 20-15,-7-4-7 0,7 4 4 0,0 0 4 16,-7-1-1-16,7 1-28 0,0 0 8 16,0 0 12-16,0 0 1 0,0 0-8 15,-14 5 0-15,14-5-11 0,-3 5 8 0,3-1 6 16,-3 0-1-16,3 3 11 0,-4 0-13 0,1 3 0 15,0-2 2-15,-1 3-2 0,1 2 8 16,-1-1-16-16,-3 2 10 0,2 2 11 0,-3-2-13 16,4-1 2-16,-2 4 21 0,-2-4-23 0,2 0 18 15,2 1-21-15,-2 0 3 0,2-3 13 16,-3 0-1-16,4 1-9 0,-1-2 4 0,-2-2-4 16,2 0-11-16,1 0 11 0,-1-1 4 0,1-3 16 15,-1 3-15-15,1-4 9 0,2 4 11 16,-2-6-12-16,0 6-6 0,3-7 18 0,-3 6-15 15,3-6 35-15,-3 2-22 0,3-2-39 16,-4 6 28-16,4-6 13 0,0 0 5 0,0 0-25 16,0 0 9-16,0 0 9 0,0 0-19 15,0 0 9-15,0 0-4 0,-6 3 4 0,6-3 9 16,0 0-28-16,0 0 13 0,0 0 3 0,0 0 5 16,0 0-3-16,0 0-5 0,0 0 16 15,0 0-26-15,0 0 10 0,0 0-3 0,0 0 6 16,0 0-8-16,0 0 3 0,0 0-9 0,0 0 12 15,0 0-1-15,-1 4-13 0,1-4-2 0,0 0-8 16,0 0-21-16,0 0-27 0,0 0-42 16,0 0-53-16,-4 9-151 0,4-6-492 0,-3 3 70 15,3-6 78-15</inkml:trace>
  <inkml:trace contextRef="#ctx0" brushRef="#br0" timeOffset="57583.62">25551 6659 470 0,'0'-9'111'0,"0"0"-24"0,-1-4 41 15,-1 2-21-15,-2 3 8 0,1-5-28 0,0 2 13 16,2 1-15-16,-2-2-9 0,-3 2 4 0,5 0-11 16,-5 1 10-16,3 0-12 0,-2 1 4 15,2 1-12-15,-1 0 3 0,1 4-24 0,-3-4 8 0,3 5-10 16,3 2 2-16,-11-5-15 16,11 5-2-16,0 0-6 0,-20 8-4 0,9-1 9 15,-3 3 11-15,-3 5 7 0,1 1-40 0,-5 5 4 16,-7 10 29-16,0 4-26 0,2 7-2 0,-4 2 25 15,2 0-26-15,-6 8 3 0,3 5 0 16,-4 3 8-16,4-2 10 0,0 6 0 16,-2 2 0-16,2 0-18 0,0 3 1 0,3 5-17 0,-2-3 11 15,3 4 18-15,-3 4 10 0,2 2-20 16,1-1-13-16,3 2 20 0,-1 3-7 0,9-3 0 16,-2 2 10-16,5 0-16 0,2-1 29 0,4 0-26 15,1 4 85-15,3 0-11 0,3-4-10 16,3 1-2-16,4-1 4 0,-1-2-4 15,2-4-19-15,2 0-7 0,0-12-5 0,1 10 10 16,0 0-2-16,0-15-11 0,-3 3-10 0,-1-3-7 16,3 0 30-16,-2 1-21 0,-2-1-4 0,0-1 12 15,-2-6-15-15,2 3 13 0,-2-5 10 16,-1-11-18-16,3-5-13 0,-4-3 8 0,1-2 0 16,2-3-13-16,-3-2 8 0,1-2-16 15,0-3 24-15,1-2-19 0,-4-1-12 16,3-4 12-16,0-1 16 0,1 1 3 0,-3-3 20 15,2 0 2-15,0-4-45 0,-3 3-11 0,6-6 54 16,-5 4-28-16,5-7-16 0,1 0 39 0,-7 0-23 16,24-7 12-16,-6 1 9 0,2-6-11 15,4-3-8-15,3-3 0 0,11-7 6 0,3-2 7 16,-3-6-25-16,5-1 17 0,-4-6-10 0,11-4-5 16,-1-5-2-16,1 1 12 0,-1-7-4 0,4 0-6 15,-4-3-5-15,3-6 7 0,-1 3 6 16,-4-7 0-16,-1-3-5 0,-3 0-1 15,-2-4 9-15,-6-3-14 0,-1-1-2 0,-6 3-5 16,-2-6-3-16,-5 0 11 0,-3-3-13 0,-5-1 30 16,-3-4-22-16,-1 1 4 0,-11-10-15 15,-5-1 1-15,0-1 12 0,-3-6 5 0,-4 2 10 16,-3-5-12-16,-10-18-1 0,0 26 3 0,-8-22-7 16,2 26 12-16,-12-18-13 0,10 28 9 15,-5 1-9-15,-4 5-5 0,-1 5 8 0,1 6-12 16,-1 2 1-16,0 8 14 0,1 4-19 0,3 7 14 15,7 14-6-15,3-3-10 0,3 12 8 0,4 2-8 16,5 4-18-16,1 8-10 0,1-1-18 16,0 3-23-16,3 3-15 0,1 7-13 0,2 1-62 15,-2 1-38-15,3 5-92 0,3 0-548 16,-1 6 95-16,5-2 58 0</inkml:trace>
  <inkml:trace contextRef="#ctx0" brushRef="#br0" timeOffset="58556.76">26739 6610 501 0,'-5'-7'97'0,"2"0"-12"0,0-1-8 0,3 4 25 16,-4-4-2-16,1 3 7 0,0 1-9 15,3-2-11-15,0 6-13 0,-8-8-2 0,8 5-3 16,0 3-13-16,0 0-7 0,-13 1-19 0,13-1-7 16,-15 10 44-16,2 4-49 0,0 3 0 0,-15 14-3 15,1 6 16-15,-4 6-23 0,-6 14 10 16,-1 4 5-16,-3 8 2 0,4 1-9 16,-1 4 4-16,3 7-17 0,-2 3 17 0,3 3-7 15,6 5 5-15,0 4 15 0,1 1 0 16,11 3-20-16,-2 4 0 0,8-1 10 0,3-5 31 15,-3 2-36-15,9 0-26 0,0-1 34 0,-4-5-14 16,10 3 9-16,-3-3 2 0,2-1-10 0,3 3 5 16,-1-9-13-16,1 2-3 0,1-3 1 15,-2 2 10-15,1-6 12 0,2-5-2 0,-5-17-10 16,4 3-18-16,-2-7 41 0,1 1-31 0,-1 0-3 16,1-7-2-16,0 0 6 0,0-8 11 15,-3-9-17-15,2-1-12 0,1 0 22 0,0-7-2 16,-3-2-6-16,2-2-7 0,-2-4 0 15,2 0 10-15,2-2 31 0,-5-5-8 0,4-2-18 16,-1-1 3-16,-2-4 8 0,6-3-1 16,-10 0 0-16,22-10 1 0,-9 2-6 0,7-9 3 15,4-1 3-15,10-14 12 0,0-1 18 0,4-3-41 16,9-11 21-16,-1-2-18 0,1-2-8 16,-2-1 10-16,-4-5-12 0,3 3 10 0,4-3-8 15,-4-7 3-15,1 4 12 0,-4-5-20 0,2 0-3 16,-4-3 3-16,2 0 18 0,-7-7-18 0,0 0 13 15,-4-6-8-15,-2-1-2 16,-4-5 2-16,0-5 10 0,-4-8 24 0,-2-1-49 16,-5-5 12-16,-2-5 3 0,-2-4-7 0,-8-2 4 15,-1 0 8-15,-4 1-4 0,-6 1 9 0,-11-20 3 16,-9 6-23-16,2 33 2 0,-9 6 6 16,-8 5-11-16,-2 8 5 0,-5 4-12 0,-6 7 7 15,-4 7-7-15,-2 2 5 0,2 10 10 0,-3 4 5 16,4 7 10-16,13 7 6 0,0 7-21 15,7-1-10-15,3 8 4 0,13 6-32 0,-1 7-16 16,8 1-33-16,-1 2-7 0,3 7-134 0,1-4-59 16,4 9-486-16,1 2 54 0,7 1 135 15</inkml:trace>
  <inkml:trace contextRef="#ctx0" brushRef="#br0" timeOffset="59468.63">28679 6468 424 0,'-10'-9'177'0,"-4"0"2"0,4 0-15 0,-3 2-8 0,-1 1-28 16,0 1-18-16,-3-1 11 0,-3 2-22 0,2 2 4 15,-6 1-32-15,4 1-7 0,-10 1 16 16,2 5-21-16,-3 2-3 0,-3 5 5 0,-8 8-4 16,-2 4-9-16,0 7-4 0,-2 11-8 0,-4 5 5 15,6 11 0-15,-1 3-11 16,1 8-9-16,-1 5 20 0,1 6 2 0,0 7-86 16,-8 23 7-16,4 2 26 0,14-21-8 0,0 3 31 15,-3 30-11-15,9-25 11 0,4 0 2 0,-3 30-17 16,10-27-3-16,3 4 35 0,1 0-9 15,3 3-1-15,2 1-7 0,1 1-3 0,4-1 8 16,3 1 10-16,0-3-15 0,7 0 3 0,-4-7-14 16,8 3 19-16,-1-8-27 0,0 0 19 15,4-4-10-15,-4-5-1 0,4-8 9 0,2-5-11 16,-5-17 2-16,3-1 1 0,2-5-3 0,2-4 0 16,-1-5 7-16,0-3-1 0,0-8-4 0,-3-8-7 15,3-7 5-15,0-2 15 16,4-4 3-16,0-1-5 0,2-9-21 0,1 2 6 15,7-7 20-15,6-3-6 0,11-5-9 0,0-11 18 16,6-2-14-16,5-15 6 0,-1-3-8 0,0-7 18 16,2-9-20-16,-3 0 25 0,4-13-10 15,-1-5-34-15,6-18 11 0,-4-3 0 0,0-9 8 16,-4 3-1-16,-4-6 3 0,-3-2-17 0,-2-5 12 16,-2-1 12-16,1-10 4 0,-7-2-9 15,0-3 11-15,-7-4-18 0,-3 0 13 0,-8-2 5 16,-11 27-3-16,-3-5-2 0,-8 3-26 0,-8-1 1 15,-4 3 22-15,-12-22 10 0,-1 34-14 16,-4 4-4-16,-9 9-10 0,-1 5 3 16,-4 7-8-16,-8 6-4 0,-1 7-9 0,-1 8 5 15,-3 6-7-15,1 6 16 0,-4 3-4 0,13 11-2 16,-2 4-7-16,2 7-29 0,7 2 3 16,4 9-39-16,7 3-79 0,6 2-54 0,-13 2-107 15,22 2-420-15,-4 5 85 0</inkml:trace>
  <inkml:trace contextRef="#ctx0" brushRef="#br0" timeOffset="60262.54">29851 6426 629 0,'-9'-5'225'16,"5"3"-20"-16,4 2-33 0,-14-1-14 15,14 1-7-15,-20 5-30 0,9 0-4 0,-2 2-4 16,-5 4-21-16,-2 6-82 0,-4 5 24 0,-7 10-14 15,-2 8-2-15,-5 14 15 0,-3 8-10 16,0 1 16-16,-3 10-6 0,-4 3 11 16,-1 6-26-16,-15 22 0 0,5 4 10 0,7 3 18 15,-1-1-21-15,6 1 1 0,13-15-6 0,-8 22 11 16,14-18-5-16,4 0-8 0,1 1 2 16,2 5 13-16,4-1-2 0,6 1-28 0,1 0 12 15,0-4 3-15,6 0-5 0,1-4 15 0,3-5 13 16,5-4-21-16,0-4-7 0,3-2 8 15,-2-3-9-15,7-5-14 0,-2-13 15 0,2-5-13 16,2 0 12-16,3-6-12 0,1-1 11 16,1-2-9-16,7-4 6 0,1-8-11 0,0-3 11 0,5-1 15 15,-5-14-10-15,0-4 15 0,-1-4 0 16,3-9-23-16,1-2-7 0,4-4 43 16,13-8 5-16,2-9-41 0,12-12 5 0,0-9-5 15,2-5 11-15,1-8-4 0,6-8 6 16,18-26-13-16,-3-9 11 0,-3-8-3 0,4-4-24 15,-10-7 11-15,5-7-15 0,-3-7 18 0,5-7 20 16,-6-5-31-16,1-6 13 0,-3-3 8 0,-8-2 0 16,-6 2 2-16,-13 4-20 0,-6 2 23 15,-15 5-39-15,-18 33 44 0,-13 3 0 0,-11 3 18 16,-13 5-5-16,-11 11-31 0,-26-14 0 0,2 30-5 16,-33-4-7-16,-22 15-19 0,-23 10-7 15,-11 10-6-15,-9 15-12 0,-11 15-20 0,-13 4-16 16,5 12-77-16,-5 17-686 0,1 8 64 15,5 6 115-15</inkml:trace>
  <inkml:trace contextRef="#ctx0" brushRef="#br0" timeOffset="64872.69">24386 5879 624 0,'0'9'200'0,"6"3"-31"0,-2 4-11 0,2 0 6 15,5 5-26-15,-1 4-7 0,4 6-29 0,6 6 6 16,4 3-1-16,0 2-7 0,-3 3-8 16,3-1-17-16,3 0-1 0,-3 4-13 15,4-6-12-15,-5 0 12 0,1 1-7 0,0-1 0 16,0-1-31-16,-4-1 20 0,1-6 6 0,-3-2 5 15,-5-4-13-15,1-3 12 0,-1 0-24 16,-3-3 1-16,4-5 1 0,-7 1 5 0,3-3-3 16,-3 0 6-16,0-2-6 0,0-5 8 0,-1 6-13 15,-3-7 10-15,1 2 8 0,0-2 11 0,0-2-34 16,-1 1 36-16,0-4-16 0,0 3-12 16,-3-5-23-16,0 0-55 0,0 0-22 0,0 0-38 15,0 0-77-15,0 0-75 0,-6-23-570 0,2 15 68 16,-3-2 60-16</inkml:trace>
  <inkml:trace contextRef="#ctx0" brushRef="#br0" timeOffset="65203.46">24912 6393 550 0,'0'0'189'16,"0"0"-17"-16,-17 16-3 0,16-7-5 0,-5 2-42 16,3 4-1-16,1 1-9 0,-3 2 14 0,2 0-14 15,0 3 6-15,-2 3-26 0,2-2-10 0,3 3 36 16,0 0-36-16,3 0 2 0,-3 3 1 16,5-3 12-16,-5-1-36 0,3 1-14 15,0-6 29-15,2 0-19 0,-4-3 4 0,0 1-7 16,-1-3-3-16,3-4 10 0,-3-1 1 15,-4 1-83-15,-8 2 16 0,-6-3-8 0,-9 0 8 16,-8 0 21-16,-23 1-34 0,-10 2 15 0,-3-6-40 16,-2 1-3-16,2 0-13 0,3 0-67 0,2 1-109 15,5 2-589-15,3-1 76 0,16 0 131 16</inkml:trace>
  <inkml:trace contextRef="#ctx0" brushRef="#br0" timeOffset="-125228.6">24909 11450 534 0,'-7'-3'208'0,"0"-1"2"0,-3 2-31 15,0-3 0-15,2 2-18 0,-2 1-12 0,2-3-1 0,-1 2-10 16,-1-1 6-16,0 3-44 16,3-1 7-16,0 0-2 0,0-3-8 0,7 5-4 15,-10-1-19-15,7-2-3 0,3 3-22 0,-7-4 12 16,7 4-14-16,-7-1 9 0,7 1-18 0,0 0 26 15,0 0-13-15,0 0-22 0,30-3-4 16,-12 0 3-16,6 2 24 0,10 1-22 0,7-4-14 16,20-2-4-16,4-1-12 0,-3-1 8 0,3 1 15 15,2 2-8-15,-4-4 1 0,-5 2 12 16,0 0-5-16,-10 0-2 0,-8 4-16 0,-5-2 5 16,-4 2-2-16,-1-3-24 0,-9 5 21 15,3-1-5-15,-7-3-12 0,2 5-14 0,-7-1-25 16,-1 1-16-16,-2 0 1 0,-9 0-34 15,4 1-23-15,-4-1-38 0,-13 10-113 0,-2-2-74 16,-9-1-420-16,1 6 51 0,-11-5 103 0</inkml:trace>
  <inkml:trace contextRef="#ctx0" brushRef="#br0" timeOffset="-124434.27">24724 11430 609 0,'0'-11'233'16,"0"11"-26"-16,0-3-7 0,0 3-24 0,3-7-25 16,-3 7-10-16,0 0-18 0,0 0-3 0,0 0-5 15,0 0 1-15,14 10-19 0,-11 1-10 16,2 0-8-16,1 4-7 0,0 4-3 0,-2 3 23 15,-1 4 39-15,1 7-14 0,-1 2-12 0,-3 0-12 16,0 3 9-16,0-1-43 0,0 3 2 16,-3-1 3-16,3-3-5 0,-1 6-18 15,-2-7-3-15,0 3 3 0,0-4 8 0,3-8-13 16,-1 5 2-16,-2-5-17 0,0-1 7 16,3-1-18-16,0-5 13 0,-3 4-7 0,3-6-4 15,0 0-7-15,0-1 3 0,0-4 8 0,0 3-19 16,0-5-2-16,0 3 18 0,0-2-8 15,0-3 2-15,0 0 4 0,0 1 1 0,0-1-1 16,0-2 9-16,3-4 6 0,-3 7-29 0,0-4 16 16,0-5 23-16,0 6-36 0,3-1 15 0,0-3 3 15,1 3-5-15,3-3 33 0,4-1-20 16,2 0-3-16,1-1-3 0,6 0 1 0,7-1-9 16,4 1 1-16,0-1-8 0,3-2 0 0,8-1 6 15,2 2-6-15,17-3-5 16,-10 2-3-16,-7 1 13 0,12-4-2 0,-9 3-10 15,-5-3-1-15,-2 5 8 0,-6-3-2 0,-3 2 7 16,-3 1-5-16,2 1 5 0,-6-3-5 16,-1 0 1-16,-5 2-12 0,0 1 17 0,-5 0-4 15,1-3-45-15,-1 2 48 0,-3-3-56 0,1 2-15 16,-4 0 17-16,0-4 16 0,4-1-5 16,-5-1-1-16,-1 1 19 0,-3-3-3 0,1-1 3 15,0-3 10-15,0-3-8 0,-3-1 21 0,0-5-11 16,-3-4-2-16,0 0 0 0,0-10 7 0,1 0-12 15,-3-17 5-15,2 1-8 0,0 1 13 16,2-3-5-16,-3 13 3 0,4 5-11 0,0-2 5 16,0 3 5-16,-3 0 3 0,3 8 3 15,0-4 2-15,0 7 0 0,0-1 6 16,0 2-9-16,-3 6-12 0,3 0 20 0,0 1-12 16,-1 2-9-16,1 1 16 0,-3 3-2 0,3 0-11 15,0 0 11-15,0 1 5 0,-3 3-21 0,3 2 0 16,0-3-5-16,0 2 5 0,-3-1-12 15,3 7-9-15,0-7 19 0,0 7-3 0,0-4-23 16,0 4-15-16,0 0-39 0,0 0-33 0,0 0-46 16,0 0-212-16,0 0-472 15,0 15 82-15,0-15 96 0</inkml:trace>
  <inkml:trace contextRef="#ctx0" brushRef="#br0" timeOffset="-123380.93">26273 11264 988 0,'0'0'286'0,"0"0"-35"0,6-6-44 0,-6 6 3 0,21-2-18 0,-4 1-30 16,3 1-22-16,5-4 1 0,8 4-18 0,5-1-5 16,4-2-8-16,1-1 2 0,16 1-27 15,-11-3-11-15,10 2-7 0,0-4-8 0,-7 4-11 16,-10 0 1-16,-1-2-8 0,-4-1 0 0,1 4 10 15,-6-2-20-15,-4 3-6 0,-7 0 6 16,1-3-21-16,-3 4 21 0,-5 0-3 0,1-1-5 16,-4-2 3-16,-3 4-16 0,-1-3 0 0,-6 3 3 15,5-4-23-15,-5 4 25 0,0 0-5 16,0 0 6-16,0 0-14 0,-18-1 6 16,18 1-11-16,-10-3 3 0,10 3 5 0,-11 1-15 15,11-1 8-15,-10 2-3 0,10-2-6 0,-10 0 14 16,10 0-3-16,0 0 0 0,-11 0-5 15,11 0 5-15,0 0 5 0,-9 4-18 0,5-1 11 16,4-3-6-16,-6 7 5 0,6 0 6 16,0-3 2-16,0 4-2 0,0 7-6 15,0 0 3-15,0 1 5 0,3 5-5 0,-3 4 0 16,3 0 10-16,-3 7-5 0,0 1 1 0,0 7-9 16,0 2-2-16,-3 11 15 0,3 0-18 0,-3-1 8 15,-2 1 13-15,2-3-15 0,-1-5 2 16,4-8-3-16,-3-4 1 0,0 2 14 0,3-3-27 15,-3-6 28-15,3 4-8 0,-1-5 8 16,0 0-8-16,-1-6 3 0,2 0 2 0,-3 0-5 16,3-4 13-16,0 0 0 0,0-2-13 0,-3-1-5 15,3-2 15-15,0 1 1 0,0-2 1 0,0-1 1 16,0-1-2-16,0-2 9 0,-3 2-2 16,6-1-10-16,-6-4-5 0,1 5-41 15,2-7-6-15,-6 7 14 0,3-4-9 0,3-3 22 0,-10 1-19 16,3-1 10-16,7 0 32 15,-21-1-32-15,8 1 16 0,-2-6-21 0,-5 4 21 16,-3-7-2-16,-2 4 7 0,-2 0-6 0,-7-4 12 16,3 2-6-16,-3 0 0 0,3-1 12 15,-1-1-17-15,0 1 8 0,4 2 4 0,1 1-17 16,-1-1 5-16,4 1 5 0,4 2-10 0,2 0 2 16,-2-1 3-16,6 0-3 0,0 0 8 0,1 2 6 15,3 1-9-15,-1-3 23 0,4 1-32 16,-2 3 22-16,2-3 13 0,0-1-3 0,3 0-9 15,-2-2-1-15,5-2-5 0,-2 0-2 16,3-3 2-16,3-3 7 0,-2-3 4 0,2-1-3 16,4-7-1-16,3-7-14 0,-3 0-6 0,3-11 8 15,4-6 8-15,-1 5 7 0,-1-5-7 16,1-2-6-16,-3 0-2 0,3-2 3 0,-3 3 7 16,-3-2-7-16,0 7 10 0,0 4-16 15,-3 7 3-15,-1 3-5 0,-3 5-5 0,3 1 7 16,-3 1 6-16,0 7 2 0,2-1 2 0,-2 3-9 15,0 0-3-15,0 4 7 0,0-2-9 16,0 5 4-16,0-2 6 0,0 3-16 0,0 3 8 16,1-3-5-16,-1 7 7 0,0-7-5 15,0 7 6-15,0 0-16 0,0 0-8 0,0 0 8 16,11 17-30-16,-4-9-32 0,3 9-32 0,0-9-116 16,1-3-146-16,6 8-501 0,0 2 79 15,0-1 146-15,4-4 4 0</inkml:trace>
  <inkml:trace contextRef="#ctx0" brushRef="#br0" timeOffset="-122504.95">27521 11256 793 0,'0'0'323'0,"0"-5"12"16,0 5-48-16,3-7-34 0,-3 7-10 16,0 0-41-16,5-4-15 0,-5 4-23 0,2-4-21 15,-2 4-4-15,6-3-14 0,1 1-15 0,4-3-15 16,2 5-1-16,5-4-17 0,2 0-5 0,10 1 15 16,1-4-28-16,7 5-21 0,0-6 19 15,2 3-27-15,-2-2 14 0,17-3-6 0,-7 2-12 16,-10 1-8-16,2 2 7 0,-2-3-12 0,0 3 5 15,-4-5-10-15,0 3 15 0,-7 4-16 16,-2-2 1-16,-5-2 5 0,-3 4-3 16,-2 1 0-16,-2-3-10 0,-1 5 5 0,-1-3 1 0,-1 3-22 15,-3 0 14-15,-7 0-3 16,16 3 2-16,-14 4-2 0,4 3-8 0,-2-2 8 16,-4 9 2-16,0-1 1 0,0 7 2 0,-1 3-3 15,-5 7 6-15,3 1-3 0,-5-1 18 0,1 17-18 16,-2 0-3-16,2 0 6 0,-4-2-6 15,7 4-4-15,-2-4 9 0,3-6-15 0,0-6 11 16,3 5-6-16,-1-2 11 0,2-2-6 16,2 3 6-16,-3-1-3 0,3-3 5 15,0-1 5-15,0 0-15 0,-2-3 13 0,2-2-8 16,-3-2-6-16,5-3 6 0,-5 0-5 0,1-5 8 16,0 0 2-16,-1-3-5 0,4 0-8 0,-4-2 19 15,0-4-22-15,0 3 9 0,0-4 30 16,0-1-15-16,0 0 5 0,0-1 2 0,0-1-7 15,-4-4 10-15,3 2 28 0,-5-3-18 0,1 1-25 16,-6-3 13-16,-1 0-6 0,-1-5-7 16,-7 5 4-16,0-7-1 0,-5 3 1 0,-8-5 6 15,1-1-13-15,-6 0 11 0,1 0-14 0,-11-1 19 16,4-1-19-16,-2 0 11 0,6 2 8 16,6 3-14-16,3-1-4 0,3 0 7 15,2 1 6-15,-1 0-14 0,3 3-17 0,3-1 20 16,1-2 5-16,5 5-5 0,-1-5-10 0,2 6 10 0,4-6 23 15,-1 4-12-15,1-4 12 16,0 0-13-16,4-1 1 0,-2-2-1 0,5 0 5 16,2-6-20-16,0-2 3 0,3-3 12 0,1-4-4 15,5-5-4-15,1-2 19 0,3-16-29 16,0 3 8-16,2-3 16 0,0 1-21 0,-4-3 2 16,6 4 19-16,-5-3-21 0,-4 1-8 0,3-1 8 15,-2 11 3-15,-5 3 12 0,0 0-15 16,0 2 18-16,-2 4-13 0,2-2-7 0,-3 6 4 15,0-1 1-15,0 0-3 0,-3 3-3 16,6 5-4-16,-6-3 7 0,3 7-6 0,0-1 4 0,0 1 7 16,0 3-5-16,0-3 3 15,0 6 4-15,0-1-7 0,0 1-23 0,0 1 3 16,0 3 4-16,3-2-25 0,-3 6 8 0,10-1-18 16,-10 1-36-16,24 7-72 0,-6-3-248 15,4 3-581-15,3 1 128 0,2 1 77 0,9-2 79 16,-7-1 59-16</inkml:trace>
  <inkml:trace contextRef="#ctx0" brushRef="#br0" timeOffset="-121549.2">28901 11198 924 0,'6'-5'248'0,"-6"5"-23"0,0 0 0 15,0 0-2-15,8 0-39 0,-1-2-4 16,7 2-24-16,6 0-28 0,7-1 20 0,8 0-30 16,9 1 0-16,1-3-19 0,19 0-19 15,1 2 2-15,0-5 0 0,4 3-21 0,1-2 11 16,0-4-21-16,2 1-8 0,-1 1 6 15,-5-1 0-15,1-2-26 0,-8 0 30 0,-4 0 6 16,-11 1-13-16,-10 3-2 0,-5-1 5 0,-6 4-6 16,0-2 13-16,-6 4 1 0,1-5-27 15,-5 5 1-15,1-2 20 0,-4-1-12 0,1 2-6 16,-4 1 13-16,3 1-23 0,-4-1-2 0,-6 1-4 16,11 0-1-16,-11 0-8 0,0 0 17 15,3 11-17-15,-6-3 7 0,0 0-7 0,-5 9 0 16,0 0 4-16,-1 8-9 0,-2 0 2 0,-2 5-2 15,-7 12 12-15,6 0-2 0,-6 2-6 16,3 2 6-16,0 1 0 0,3 5-33 0,-3 0 12 16,3 0 8-16,-3-1 10 0,7-1-23 15,-4 4 13-15,7-8 5 0,-1 8-15 0,0-13 10 16,5-4-13-16,-2-4 11 0,2 2 9 16,2-6-4-16,1-1 5 0,-1-3-1 0,1-3-7 15,0-2-2-15,0-4 2 0,1 2-5 0,-1-2 7 16,0-1 14-16,1-4-16 0,-1 2-11 0,3-2 17 15,-3-3-14-15,0 0 8 0,0-1 8 16,0 1-1-16,0-3 1 0,0 0 0 16,0 2-6-16,0-7 19 0,0 8-3 0,-3-6-3 0,3-2 3 15,-7 6 5-15,7-6 2 0,-10 1-14 16,-1-2-6-16,-2-2 5 0,-4 1 5 16,-3 1-2-16,-1 1-13 0,-7-3 16 0,-2-1-4 15,-1 1-12-15,-5-2 11 0,-3 3-11 0,-1 0 17 16,-2-4-24-16,6 6 27 0,-7-3 8 15,9-1-35-15,-4 4 4 0,7-3 21 0,1 1-31 16,-1-3 8-16,7 5 13 0,4-1-11 0,-1-3-2 16,0 1 13-16,5 3 2 0,1-2-2 15,2-2 7-15,-1 2-5 0,1-2-4 0,3-1 1 16,-1-2-12-16,1 3 33 0,3-5-7 0,-2-4-11 16,1 2-23-16,1-3 29 0,1-3-16 15,2 2 2-15,1-5-4 0,-1-3 4 16,4-2 6-16,0 0-1 0,0-3-4 0,4-9-77 0,3 2 20 15,-1-15-10-15,4 3 20 0,1 1 9 16,2-3-4-16,1 1 6 0,-1 1-5 16,1-2 12-16,0 3 8 0,2 3 3 0,-1 0-1 15,-2 0 24-15,-2 10-21 0,-4 2 6 0,2 6-32 16,-5 0 34-16,4 1 33 0,-2 5-28 16,-2-2 16-16,2 3-11 0,-1 0-10 0,-4 3 5 15,0 4 2-15,2-2-7 0,3 3 0 0,-4 2 2 16,-2 0 1-16,3 1-11 0,0 2 0 15,-3 0 0-15,0 5-17 0,3-7-9 16,-3 7 1-16,0 0-26 0,0 0-13 0,1 25-89 0,-1-18-257 16,-1 14-460-16,1-2 105 0,0-4 72 15,1-3 35-15</inkml:trace>
  <inkml:trace contextRef="#ctx0" brushRef="#br0" timeOffset="-115944.77">25595 10490 115 0,'1'-9'135'0,"-1"0"-35"15,3 0 33-15,0-1-7 0,-3 0-1 0,4 3-117 16,-4-1 148-16,0-1 15 0,0 3 1 0,4-4-26 16,-4 4-34-16,0-1-55 0,0-1 27 15,-4 1-12-15,4 0-8 0,-4-2 2 16,1 1-9-16,0 0-26 0,-4 1 4 0,1-1 17 15,-2 4 4-15,-2-5 0 0,3 1 16 16,1 2-26-16,-2-2-5 0,1 1 61 0,1-1 3 16,-1 5 26-16,0-4-31 0,0 2 2 0,4 0-10 15,-1 0 18-15,-2 3-28 0,6 2-15 0,-4-7-11 16,4 7-5-16,0 0 0 0,0 0-12 16,-11 12-3-16,5-2 7 0,3 2-15 0,-4 11 16 15,0 2-6-15,-3 10-15 0,-4 12 3 0,0 3-11 16,1 3 6-16,-1 2-1 0,-6-2 1 0,2 16-4 15,-2-1-9-15,6-13 23 16,1 2-8-16,-1-6-26 0,4 2 8 0,0-6 6 16,6-7 7-16,-3-5-8 0,3-3 5 0,-2 1-10 15,3-6 0-15,-1-2 1 0,1-3 22 16,0-4-10-16,3 3 2 0,-1-3-15 0,0-7 0 16,-2 4 13-16,0-5-5 0,3 0 25 0,-3 1-27 15,3-3-1-15,0-2 13 0,0 1-8 0,0 0 3 16,-3-6-2-16,3-1-47 0,3 7-7 15,-3-7-1-15,0 0-45 0,0 0-62 0,0 0-46 16,0 0-156-16,11-10-548 0,-11 5 92 0,0-2 90 16,0 1 82-16</inkml:trace>
  <inkml:trace contextRef="#ctx0" brushRef="#br0" timeOffset="-115599.89">25128 10968 826 0,'0'0'300'0,"0"0"-42"0,0 0-35 0,0 0 2 0,0 0-28 0,0 0-30 16,0 16 2-16,0-3-29 0,0-1-4 15,0 5-21-15,0 4-7 0,3 0-8 0,-3 0-13 16,3-2-8-16,0 5 0 0,1 0 3 0,-1-4-23 15,-3-3-15-15,7 1 12 0,-6-3-15 16,2 2 0-16,3-2 15 0,-2-4 11 0,-1 2-34 16,1-2 0-16,3-4 31 0,-3-1-28 0,2-4 8 15,1-2 32-15,7-2-35 0,-1-4 0 16,5-8 16-16,2 1-34 0,4-4 23 0,13-13-10 16,0 2-18-16,-2-2 7 0,3-2-15 0,-1 2 6 15,1 0 7-15,-4 5-13 0,4 0-15 16,-4 6-28-16,-7 5-72 0,-3-3-46 15,3 2-185-15,-3 5-616 0,-3 0 148 0,-4-1 62 0,4 0 74 16</inkml:trace>
  <inkml:trace contextRef="#ctx0" brushRef="#br0" timeOffset="-115028.24">26444 10026 719 0,'0'-4'220'0,"0"4"56"0,-3-9 11 16,2 4-28-16,1 5-14 0,-4-5-25 16,4 5-25-16,-3-4-3 0,3 4-18 0,-3-6-20 15,3 6-32-15,0 0 6 0,0-7-23 16,0 7-10-16,0 0-8 0,0 0-20 0,0 0 4 15,0 0-22-15,0 0-3 0,0 0-5 0,11 15-5 16,-8-5-8-16,4 5 23 0,-1 6-23 16,1 1 8-16,0 10-20 0,-3 3 7 0,4 15-8 15,-6 2-2-15,4 3 10 0,-3-5-13 0,-2 4 16 16,6-2-16-16,-3-10 8 0,-1-7 10 16,3 2-23-16,-3 0 8 0,-2-4 2 0,5-1-2 15,-2 0-3-15,0-3-10 0,-1-4 3 0,1 0 7 16,-1-1 13-16,0-6-36 0,-3 0 11 15,4-3 15-15,-1 2-16 0,-3-5 8 16,3-2 13-16,-3 0-10 0,3-3 12 0,-1 2-7 16,-1-3 2-16,1-2-4 0,-2 3 4 15,0 0-2-15,3-4 5 0,-3-3-21 0,0 6-2 16,0-6-33-16,0 0-11 0,0 0-38 0,0 0-85 16,0 0-114-16,0-15-656 0,0 15 151 15,0 0 23-15,-3-9 97 0</inkml:trace>
  <inkml:trace contextRef="#ctx0" brushRef="#br0" timeOffset="-114677.4">26313 10800 877 0,'-3'-6'297'0,"3"6"-48"0,0 0-42 0,0 0-2 0,0 0-16 15,0 0-12-15,0 0-34 0,0 0 1 0,7 14-11 16,-3-8-18-16,-1-2-13 0,1 3-7 16,2-2-13-16,0-2 10 0,-2 7-10 0,4-6 15 15,-2 0-7-15,1 2-1 0,0-2-7 0,3 0-2 16,-3-3 9-16,3 1-25 0,4-4-10 0,-1 1-3 16,2-3 8-16,1 0-3 0,5-3 6 15,-1-3-6-15,4 0-18 0,0-5 11 0,4 1-13 16,-4-4-5-16,3 3-3 0,0-2-3 15,-3 2-4-15,-3 4 12 0,0-1-15 16,-5 0-5-16,2 5-29 0,-2 1 6 0,1 1-28 16,-6 4-39-16,3 0-107 0,-4 0-129 0,-2 5-634 15,-3 5 108-15,-5-1 66 0,-3 2 74 16</inkml:trace>
  <inkml:trace contextRef="#ctx0" brushRef="#br0" timeOffset="-114020.87">22704 12751 1028 0,'0'-8'346'0,"-1"5"-31"0,-5-3-44 0,6 6-17 0,-10-1-34 0,10 1-23 0,-24 8-15 0,3 2-24 16,-3 5-12-16,-1 2-20 0,-12 9-9 0,0 5-7 15,6 1-15-15,1 2-26 0,-1 1 8 16,6 4 13-16,5-3-19 0,3-2-19 0,7-7-6 16,3 4-8-16,4-6 13 0,3 0-25 15,7 0-6-15,3 0-4 0,7-3-9 0,7-4-37 16,6-2-42-16,5-5-28 0,6-6-138 16,3-2-72-16,4-3-583 0,14-7 99 0,1-3 44 15,-6 0 141-15</inkml:trace>
  <inkml:trace contextRef="#ctx0" brushRef="#br0" timeOffset="-113707.42">23217 12898 852 0,'-4'-7'348'0,"-2"5"-31"16,1-4-32-16,-4 6-19 0,2-3-18 0,-3 3-48 16,-4 1-8-16,0 1-31 15,-3 5 3-15,0 0-31 0,-3 4-10 0,-1-3-13 16,7 6 0-16,-6-3-10 0,7 6-34 0,-2-3 6 15,5-2-3-15,4 4-15 0,-2-2-6 0,5-3 11 16,3 1-15-16,0-3-3 0,3 0 7 16,5 0-14-16,1-7-4 0,1 3-7 0,2-4 3 15,1-2-8-15,1-4 7 0,2 1-7 0,-1-3-5 16,-2-2 0-16,0-3-3 0,1 3 21 16,-4-4-11-16,-3 1-4 0,1-1 7 0,-2-1-13 15,-6 0-12-15,3 5 4 0,-6-2-17 0,0 2-8 16,-1 0-11-16,-3 3-24 15,-3-1-47-15,3 7-54 0,-7-2-102 0,4-3-64 16,-3 9-587-16,2-1 132 0,4 1 22 0,-2 0 128 16</inkml:trace>
  <inkml:trace contextRef="#ctx0" brushRef="#br0" timeOffset="-113380.28">23333 12887 908 0,'4'-4'318'0,"-4"4"-47"0,6-6 3 16,-6 6-16-16,0 0-61 0,7 0 11 0,-7 0-26 15,0 0-1-15,14 10-32 0,-11-6-14 16,1 5-14-16,2-1-24 0,1 0 5 0,-4 3-10 16,4 2-10-16,-3-2-15 0,2 3-3 0,-2-3-10 15,3 3-1-15,-4-3-6 0,1-3-1 16,0-1 7-16,-1 3-12 0,0-3-7 0,0-3 24 15,1 0-17-15,-4-4 3 0,3 0-1 0,-3 0-9 16,0 0-9-16,14-8 3 0,-10-3 16 16,2 3-11-16,1-5-17 0,2 1-9 0,-1-1 21 15,-1-1-12-15,3 2 9 0,1-4 6 0,-2 7-26 16,1-2-25-16,1-2 4 16,0 5-35-16,-2 4-77 0,2-2-38 0,-1 6-167 15,-6-2-43-15,6 4-541 0,0-2 114 0,0 6 60 16,-3-2 109-16</inkml:trace>
  <inkml:trace contextRef="#ctx0" brushRef="#br0" timeOffset="-112824.09">23783 13037 747 0,'0'0'289'16,"0"0"-15"-16,1-14-41 0,2 9 59 0,-3 5-8 16,0-9-36-16,3 8-20 15,2-6-33-15,-2 3-1 0,0-2-17 0,1-1-21 0,-1 4-23 16,3-3-8-16,-2-1-27 0,-1 4-6 15,3-4 10-15,-4 4-33 0,1-2-18 0,3-4 3 16,-5 7-18-16,2-4-8 0,0-1 0 16,-3 2 6-16,0-1-14 0,0-1-2 0,0 0 8 15,0 7-8-15,0-10-8 0,-3 6-3 0,0 0 6 16,-1-2-5-16,4 6 7 0,-7-2-20 16,7 2 5-16,-13-2 13 0,13 2-10 0,-17 3-14 15,6 4 14-15,1-1-1 0,-3 1-14 16,2 3 9-16,-2 0 29 0,3 4-26 0,2-3-13 15,-2 10 8-15,3 0 2 0,0-3 3 16,4 2 5-16,0 0-20 0,3-3 10 0,3 1-8 16,0-3 23-16,1 2-7 0,6-3 10 15,-3-3-8-15,7-3 10 0,-1-3-12 0,0-3 12 16,2-3-20-16,1-5 25 0,2 2-17 0,3-6 5 16,-2-1-3-16,-1-3 8 0,-2 2-3 15,-1-3-3-15,-2-2 17 0,1 0-12 0,-4 1 1 16,-3 0-13-16,1 3 15 0,-2 0 1 0,0 1-1 15,-5-1 8-15,5 3-15 0,-3 1-3 0,-2 0 21 16,2 0-29-16,1 3 13 0,-4-1 18 16,4 1-28-16,-1 5-7 0,-3 1 12 0,0 0-5 15,0 0-15-15,16 5 38 0,-8 1-31 0,-1 3 21 16,3 0-6-16,1 2-9 16,2 0-3-16,0 3-3 0,1 3 0 0,2 1 6 15,-4-3-11-15,-2 6 21 0,0 0-26 0,-3 1 13 16,-2 3-6-16,-5 0 9 0,-5 3-1 15,-12 11 11-15,-4 4-13 0,-3-3-8 0,-20 10 0 16,0-4-33-16,5-10-23 0,-12 5-72 0,3-11-166 16,4 2-655-16,-4-8 120 0,11-10 81 15,9-5 45-15,1-6 83 0</inkml:trace>
  <inkml:trace contextRef="#ctx0" brushRef="#br0" timeOffset="-111970.09">28070 9708 532 0,'5'11'256'16,"-2"6"-10"-16,0 3-13 0,0 2-8 16,-2 6-13-16,-1 1-22 0,0 10-6 0,-1 13-23 15,-5 3-28-15,3 2-5 0,1 4-30 0,-7-2 9 16,7 1-2-16,-3-2-3 0,2 4-4 0,0-6 4 15,-1 1-33-15,1-1 0 0,-1-5 26 16,3-8-46-16,-2-4 7 0,3-10 16 16,0 7-42-16,0-8 27 0,0 0-9 0,0 0-9 15,0-9 2-15,3-1-3 0,-3 3-7 16,0-4 2-16,0-5 5 0,1 2-7 0,-1-3 2 16,0-1 29-16,0-2-29 0,0 3-10 0,4-7 16 15,-4 3-29-15,0-7-15 0,3 3-49 16,-3-3-5-16,0 0-102 0,0 0-49 0,0 0-223 15,10-10-463-15,-5 7 103 0,-4-2 58 0,-1-3 106 16</inkml:trace>
  <inkml:trace contextRef="#ctx0" brushRef="#br0" timeOffset="-111612.02">27852 10722 773 0,'-4'-4'309'16,"4"4"-27"-16,0 0-31 0,0 0-34 0,0 0-25 15,0 0 10-15,0 0-30 0,0 0-8 16,7 18-8-16,0-10-31 0,0 6-10 16,-3-3 1-16,5 3-22 0,-1 4-7 0,-1-1 3 15,3-1-29-15,-1 5 3 0,-1-7 18 16,-1 1-41-16,1 2 16 0,-3 0-1 0,3-4-15 15,1-1-10-15,-2 0 27 0,-1-2-34 0,2 0 50 16,-1-3-28-16,0-3-26 0,2-1-63 0,4-6 10 16,-1-1 9-16,2-3 22 0,4-2-13 15,1-2 7-15,1-4-2 0,1-6 15 0,0 2-21 16,3-5 9-16,6-5 12 0,-3 0-3 0,-3 4-2 16,-6 0-20-16,1 6 7 0,-1-4-33 15,-2 6-18-15,-1 1-92 0,-2-1-169 0,-2 6-535 16,-1-3 43-16,0 4 98 0,-2 0 74 0</inkml:trace>
  <inkml:trace contextRef="#ctx0" brushRef="#br0" timeOffset="-111105.52">29537 9941 688 0,'0'0'259'0,"0"0"-34"0,0 0-26 0,0 0-12 0,0 0-15 0,-3 15-19 0,6-6-2 16,-3 2-12-16,3 3-11 0,-2 3-11 15,-1 2-7-15,3 8 3 0,0 8-26 0,-3 3 18 16,6 1-33-16,-5 14-3 0,0 4 5 15,2-1-12-15,4-4-19 0,-7 1 34 0,3 1-34 16,3-11 6-16,-5-4-3 0,2-3-8 0,4 14-4 16,-3-7-6-16,-1-6 0 0,2-1-7 15,-4-9-1-15,3 2 3 0,1-2-10 0,-5-2 25 16,2-6-35-16,-2 2 20 0,4-3-3 0,-1-3 6 16,-1-2-13-16,-1-1 2 0,0-1 13 0,-1-3 0 15,0-1-63-15,3-5-86 0,-7 4-319 16,4-6-458-16,0 0 101 0,0 0 106 0,-1-17 28 15</inkml:trace>
  <inkml:trace contextRef="#ctx0" brushRef="#br0" timeOffset="-110649.58">29346 10658 673 0,'0'0'248'16,"0"0"-48"-16,0 0-11 0,0 0-20 15,17 10 8-15,-10-3-52 0,-1 1 0 16,1 2-9-16,0 3-11 0,4-1-3 0,-4 3-23 16,2 2 11-16,2 1-16 0,-4-2-15 15,3 5 84-15,0-4-10 0,0 2-30 0,-3-3-6 16,0 1 6-16,0-5-16 0,0 3-11 0,0-2 4 15,-1-1-16-15,-2-4-3 0,4 2 13 16,-2 2 8-16,1-4-18 0,-4-4 31 0,0 2-105 16,1-5 7-16,-4-1 21 0,14-3-3 0,-4-1-15 15,-1-6-2-15,6-5 2 0,-2 3-13 0,5-5 5 16,1-4 14-16,-1-4 9 0,3 4-10 16,-1-1-8-16,0-2 6 0,-2 5 15 0,-1-2-5 15,-3 4-11-15,-1 3 16 0,0-1-10 16,-2 1 12-16,-4 6-2 0,3-3-2 15,-1 4-4-15,-4 0-12 0,1-2 6 0,-2 5-12 16,2-1-17-16,-5 2 16 0,-1 3-6 0,10-4 8 16,-10 4-5-16,0 0-29 0,0 0-4 0,3 15-50 15,-3-7 19-15,-3 2-69 0,-4 0-167 16,4 3-565-16,-1-4 63 0,1 1 101 0,3-2 84 16</inkml:trace>
  <inkml:trace contextRef="#ctx0" brushRef="#br0" timeOffset="-110555.72">30153 10750 785 0,'0'0'251'0,"0"0"-46"0,0 0-103 16,0 0-777-16,0 0 70 0</inkml:trace>
  <inkml:trace contextRef="#ctx0" brushRef="#br0" timeOffset="-104024.08">3530 7016 148 0,'0'0'133'0,"-11"2"-15"0,11-2-44 16,-7 3 18-16,4 1-12 0,3-4 1 0,-7 4-22 15,1 1-5-15,2-3 31 0,0 2-34 0,1-1 10 16,-1 3 6-16,1-4-31 0,-3 1-1 15,2 3 4-15,0-1 12 0,-2-3-2 0,2 5-14 16,0-5 4-16,-2 1 2 0,3 2-100 16,-1 1 13-16,-3-4 33 0,1 2-2 0,2 0-11 15,-3 0-2-15,1 1 7 0,-2-3 24 0,1 4-16 16,1-2-2-16,-1 1 28 0,-1 1-11 16,2-2-27-16,-1 1 22 0,1-3 3 15,-1 5 3-15,0-4-29 0,3 1 39 0,1-2 25 16,-4 0-38-16,7-2-5 0,-9 6 23 0,4-6 67 15,5 0 2-15,-6 7 0 0,3-5-18 16,3-2 36-16,-4 8-13 0,1-7-3 0,3-1-17 16,-3 6 18-16,3-6-1 0,-1 3 19 0,1-3-19 15,1 7-96-15,-1-7 7 0,6 8 30 16,-2-6 16-16,5 3 13 0,-1-3-20 0,2 4 4 16,0-4-10-16,4 0 3 0,-1 2 26 0,5-1-29 15,1-2 18-15,2 5 6 0,3-6-4 16,4 4-17-16,-1-1-15 0,4-2-3 0,-3 2-1 15,5-3 27-15,-1 4-18 0,1-4-6 16,1 1 0-16,0 1-17 0,4-1 2 0,4 3 28 16,-1-4-17-16,2 1 15 0,-1-2-11 15,2 2 3-15,-3-1 8 0,4-1-11 0,-4 1-4 16,3 0 4-16,0 0 3 0,-3 0-18 0,4-4 8 16,-1 4 13-16,1 0-16 0,-1-1-2 15,-2-1 12-15,-1 2-15 0,-1-1-2 0,-3-2 17 16,-2 3-2-16,0-1-13 0,-1 1 16 0,0-2-11 15,0 1-2-15,0 1 15 0,0 0 7 16,3 0-30-16,-5-1 13 0,5 1-21 0,-2 0 6 16,-1 1 20-16,3-1-5 0,-3 0-11 0,8 0 6 15,-5 0 5-15,-3 0 2 0,1 1-2 16,2-1-5-16,-3 2 2 0,4-2-3 0,-4 1-7 16,-3 2-2-16,3-2 15 0,0-1-13 15,-3 2 5-15,0-1 10 0,3 3-23 0,-6-2 16 16,2-2 7-16,4 2-17 0,-6 3 10 15,3-5 2-15,2 1-20 0,-2 0 7 0,3 1 3 16,-3-2-5-16,3 1 10 0,-3-1 3 0,3 3-6 16,0-2 6-16,-3-1 12 0,4 0-22 15,-1 2 2-15,-3-1 8 0,3-1 2 0,-3 0-20 16,3 0 25-16,-3 0-20 0,2 0 0 16,-1 4 7-16,2-8 8 0,-1 8-12 0,-1-8 2 15,4 4-3-15,-4 0-4 0,3-1 9 16,5-1 6-16,1 1-16 0,-1-2 6 0,2 2-1 15,-1-2-5-15,-3-1 16 0,6 1-16 0,-6 2 3 16,3-1 33-16,0-3-10 0,0 3 0 16,-1 2-18-16,2-4-15 0,-1 3 10 0,-1-1 10 15,2 1-15-15,-4 0 7 0,2-2 3 0,2-1 5 16,-5 3-2-16,-2 0 5 0,5-3-1 16,2 1-14-16,-2 2 12 0,4-3-10 0,-2 1-3 15,2 3 13-15,4-4-18 0,-4 1 34 0,1 2-1 16,-1 0-22-16,1-4-6 0,3 4 18 15,0 0-23-15,-4-1 8 0,0-1 8 16,1 2-13-16,2 1 2 0,-2-2 8 0,-1 1 0 16,1 1 2-16,-1 0-7 0,-2-1-5 0,2 2 5 15,-3-1 10-15,0-1 3 0,-3 2-13 16,2-1-6-16,2 0-1 0,-1 0 12 0,-3 1 20 16,-1-1-17-16,5 2-3 0,-5-2-8 0,3 1 8 15,2 2 2-15,-1-1-7 0,-1-2 16 16,2 1-6-16,-4 0-5 0,5-1 0 0,2 5 2 15,-4-4-2-15,0-1 8 0,4 2-8 0,-5 0-8 16,5 2 1-16,-3-4 9 0,2 3-4 0,3-2 7 16,-3 3 0-16,2-2-13 0,-2-1 11 15,4 4-11-15,-4-4 13 0,1 1 3 0,13 5-3 16,-11-4-5-16,-6 1 13 0,1-2-16 16,-2 4-2-16,-2-4 10 0,1 4-5 15,1-4-5-15,-2 1 8 0,2 1-3 0,-1-1-5 16,4 3 5-16,-2-4 0 0,-2 4 17 0,4-3-11 15,-2 2-9-15,1-2-5 0,-2 3 13 16,1-4-2-16,1 4 0 0,-4-3-1 0,2 1 6 16,2 0-3-16,-2 1-8 0,-2-4 1 0,2 3 2 15,2 0-3-15,-1-1 6 0,4-2 15 0,-5 3-5 16,4-4-26-16,1 2 2 0,3-1 17 16,0-1-17-16,17 4 6 0,-3-8 13 0,3 4-6 15,-1 4 1-15,-9-4-8 0,-6 0 7 0,1 0 1 16,-2-4 12-16,14 4-9 0,-11-1-6 15,-6 1-3-15,-1-2-15 0,4 1 21 16,-1-2 2-16,1 2 8 0,-3-1 4 0,20 1 6 16,-7-3-25-16,-7 0 10 0,-3 4-1 15,-4-2-7-15,-3-2-2 0,4 1 17 0,-4 3-2 16,-7 0 7-16,0-4-15 0,-3 3-7 0,0 1 2 16,-1-3 2-16,-6 3-2 0,0-4-5 0,-3 2 13 15,-4 1 13-15,-3 1-32 0,0-1 19 16,0 2-18-16,-1-1 10 0,-3-1 7 15,1 1 16-15,-2 0-33 0,-9 0 10 0,14 0-2 0,-7 0-3 16,-7 0 17-16,10 0-4 16,-10 0-23-16,0 0 7 0,14 0 18 0,-14 0-10 15,7 0-2-15,-7 0-6 0,0 0-23 0,0 0-5 16,0 0 13-16,0 0 5 0,-14 15-33 0,8-11-43 16,-1 2-86-16,0 2-94 0,0 0-609 15,3 1 103-15,1-1 66 0,0-1 92 0</inkml:trace>
  <inkml:trace contextRef="#ctx0" brushRef="#br0" timeOffset="-102684.33">17378 7261 519 0,'0'0'200'0,"0"0"5"16,0 0-8-16,-10 0-31 0,10 0-89 0,0 0-6 16,0 0-4-16,0 0 2 0,0 0 23 0,0 0-2 15,0 0-16-15,0 0 0 0,0 0-22 16,0 0-6-16,0 0 33 0,0 0-48 0,0 0 5 16,0 0-11-16,0 0 34 0,0 0-10 15,0 0-3-15,24 4-3 0,-14-4 14 0,3-4 22 0,4 4-43 16,7 0 5-16,4 0 10 15,6 0 8-15,4-1-23 0,23-2 2 0,1-1 26 16,2 1-26-16,-5-3 3 0,5 4-10 0,-2-4-5 16,3 3-11-16,0 2 3 0,0-3 10 15,4 1-10-15,2 2 23 0,1-6-10 0,0 7-11 16,-4-2-10-16,0 2 13 0,-3-4-5 0,0 4-10 16,0 0 12-16,1 0-22 0,-1 0 22 0,-1 0-2 15,1 5-2-15,-3-4-9 0,2 0-2 16,-5 0-2-16,-4 4 0 0,3-4 12 0,-7 0-20 15,-6 1 10-15,-2 2-10 0,-2-3 7 0,4 1-9 16,-4-1 27-16,0 3-15 16,-6-2-2-16,2-2-16 0,0 1 5 0,-3 0 13 0,0 4 3 15,-2-5-13-15,2 0 15 0,1 1-20 16,-1-1 13-16,3 0 7 0,0 0-8 0,4 0-2 16,-2 0 6-16,5 0-9 0,-1 0 6 15,-1 0-3-15,-1-1 2 0,-1-2 3 0,-1 1 0 16,-2 2-12-16,-6-1 12 0,3 0 0 0,0 1 10 15,0-2 6-15,5-2-26 0,-8 3 2 16,3-1 0-16,0 1 3 0,-1-3 8 0,-1 2-8 16,5 0-5-16,0-4 0 0,-3 5 2 0,8-5 14 15,-1 4-4-15,-1 0-12 0,5-2 5 16,-4 1-10-16,-3-1 5 0,3 0 10 0,0 3-8 16,-1-4 3-16,-1 3 13 0,1 0-13 15,-2-2-10-15,3 1 18 0,0 2-11 0,-3-5 3 16,3 5 15-16,0-5-27 0,0 4 1 15,-1-3 16-15,-1 2-7 0,1 1 4 0,-2-4 4 16,3 4-17-16,-3-4 4 0,3 0 7 0,-1 2 18 16,2 0-18-16,-4 0 0 0,5-2-8 15,-8 2 13-15,6 0-5 0,-7 1-8 0,4-4 8 16,-7 5 3-16,-1-3-3 0,-2 3 2 0,-1-3 16 16,1 4-28-16,-4-2 15 0,-1 2 8 0,-2-2 0 15,0 0-16-15,-2 2 14 0,-4 0 4 16,1-4-13-16,-1 5 11 0,-2-1 10 0,1 1-7 15,-1-1-1-15,-3 1 3 0,-2-2 5 16,2-1-5-16,-10 3-8 0,13-1-7 16,-13 1 4-16,11 0-25 0,-5-2-35 0,-6 2-24 15,0 0-38-15,0 0-182 0,0 0-568 0,-30 9 84 16,9-8 123-16,-7 3 39 0</inkml:trace>
  <inkml:trace contextRef="#ctx0" brushRef="#br0" timeOffset="-101197.1">3257 8243 299 0,'-7'0'107'0,"7"0"6"0,-15 3 10 16,6-3-10-16,2 3-6 0,-1-2-15 0,8-1 3 15,-13 0-13-15,6 1-3 0,7-1-22 0,-14 2 27 16,8 1-33-16,6-3 13 0,-7 1-18 16,7-1 0-16,-8 1-17 0,8-1 1 0,0 0 3 15,-10 2 14-15,10-2-19 0,-3 2 2 0,3-2 1 16,-6 6 25-16,6-6-25 15,0 0-10-15,-1 7 20 0,1-7 0 0,0 6 12 0,0-6-14 16,1 9 17-16,5-6-18 0,-3 3 9 16,1-4 14-16,4 5 23 0,1-3-30 15,1 2 15-15,0 0-25 0,8-4 109 0,2 5-25 16,5-4-2-16,4 2-16 0,6-2-10 0,3 3-3 16,6-6-25-16,1 1-1 0,16 4 14 0,4-5 2 15,0 2-23-15,3-2-13 0,-3 0 5 16,3 0-7-16,1 0-8 0,-1 0-5 0,-2 0-6 15,2-1-1-15,7 1-4 0,0-1 3 0,4-2 3 16,-4 1-16-16,4 2-2 0,-1-1 3 16,1 1 9-16,3 0-9 0,18 0 7 0,-1-1-16 15,2-2 14-15,-2 1 4 0,-13 2-17 0,-4 0 2 16,1-1 6-16,-2 2-19 16,1-2 0-16,1 2 16 0,-5-1-8 0,1 2 1 15,-4 1-12-15,-3-2 14 0,0-1-3 0,-7 1-7 16,-1-1 4-16,1 2 8 0,-13-2-7 15,-5 3 2-15,-1-1-10 0,1-2 5 0,1 0-10 16,-1 0 15-16,-2 2-8 0,-1-2 3 0,1 0 8 16,-4 1-5-16,4-1 7 0,-5-1 8 15,-5 1-16-15,-1 0 3 0,0-2 3 0,-4 2-18 16,-2 0 15-16,-4 0 5 0,-4 0-7 0,1 0 2 16,-3-1 18-16,-2 1 23 0,-2 0-51 15,-1 0 38-15,-3-1-15 0,1 1 0 0,-11 0-3 16,14 0 8-16,-8-3-10 0,-6 3 5 15,11-2 8-15,-11 2 12 0,7-1-15 0,-7 1-23 16,0 0 0-16,0 0-36 0,0 0-33 16,0 0-28-16,0 0-131 0,-14 16-732 0,3-13 126 15,-2 4 45-15,-4 0 78 0,3 0 73 0</inkml:trace>
  <inkml:trace contextRef="#ctx0" brushRef="#br0" timeOffset="-91667.61">3215 6091 186 0,'0'0'141'0,"-10"-5"-23"0,10 5 5 15,-10-2 5-15,10 2-13 0,-12-2-54 16,3 2 11-16,2-3-8 0,7 3 26 0,-17-1 4 15,10 1 1-15,7 0-21 0,-16 0 52 0,16 0-19 16,-15 1 67-16,9-2-15 16,6 1-5-16,-12 0 4 0,12 0-22 0,-9 0-11 15,9 0-17-15,0 0-1 0,-10 0-25 0,10 0 5 16,0 0-25-16,0 0 4 0,0 0 1 16,0 0 2-16,0 0-3 0,27-7-7 0,-14 5 3 15,5 1-1-15,2 0-7 0,4 1-31 0,3-1 10 16,4-2 13-16,3 1-17 0,0 2 19 15,8 0-7-15,2-1 3 0,4 0 4 0,0 1-14 16,16 0-11-16,1-2 5 0,0 2-15 0,5-3 7 16,-3 2 3-16,5-2-10 0,-2 1 15 15,4-2-5-15,4 2 0 0,1-4-2 16,20 4-6-16,-7-3 0 0,4 1-2 0,-17 0 10 16,3 0-10-16,14-2-11 0,-3 2 14 0,2-3-11 15,-3 0 21-15,4 0 2 0,-1 0-18 16,1 3 10-16,-7-4 11 0,-10 1-13 0,13-2-23 15,4 1-62-15,-3 1 16 0,-1-1 26 0,-3-2-27 16,-1 1 14-16,-12 1-8 0,12-5 13 16,-16 3 4-16,-4 0 6 0,1 1 8 0,-1-5 59 15,0 3-14-15,-6 0 16 0,-1-1 3 0,-6 4 0 16,-4-2-29-16,-9 3-10 0,-8 3 34 16,-10 0-19-16,-1-1-1 0,-5 0-19 15,-2 3 20-15,2-3-4 0,-5 4 15 0,-2 0 15 16,-4-1-8-16,2-1 1 0,-9 3-16 0,8-1 0 15,-8 1-10-15,0 0-8 0,0 0 0 16,0 0-22-16,0 0-14 0,0 0-5 0,0 0-45 16,0 0-27-16,0 0-20 0,0 0-87 0,-28-2-84 15,28 2-633-15,-2 6 90 0,2-6 62 16,0 0 140-16</inkml:trace>
  <inkml:trace contextRef="#ctx0" brushRef="#br0" timeOffset="-90489.77">12137 5672 522 0,'-7'3'184'0,"7"-3"-23"0,-10 0-7 0,10 0 20 16,0 0-28-16,0 0-3 0,-13 0-20 15,13 0-8-15,0 0-18 0,-7-3 1 0,7 3-19 16,0 0-5-16,0 0-10 0,-10 3 8 16,10-3-8-16,0 0-10 0,-8 3-6 0,8-3-7 15,-6 4-2-15,6-4-3 0,0 0-6 16,-4 4 1-16,4-4 10 0,0 0-5 0,0 0-8 16,-3 5 8-16,3-5 2 0,0 0 13 0,0 0 1 15,0 0 12-15,10 5-41 0,-4-4 15 16,-1 2 21-16,5-2-8 0,0 1-13 0,7-1 21 15,-3 2 10-15,9-1-17 0,-1-2-11 0,8 1 5 16,1-1 15-16,0 1-2 16,6-1-5-16,4-1-16 0,1 0-17 0,2 1 17 0,0 0 13 15,4-2-7-15,16-4-6 0,1 2-10 0,0-1 8 16,4-1-8-16,0 4-2 0,5-6-3 16,2 2-3-16,-1-1-4 0,1 3-1 15,-1-5 18-15,17 1-10 0,-18 0-18 0,2 0-7 16,-1 0 27-16,17 0-22 0,0-1 15 0,-19 3-8 15,2 2 3-15,-4-2-10 0,-2 0 20 16,0 2-21-16,-5 0 6 0,-2 0 0 0,-1-2 4 16,1 2 1-16,-1 0-8 0,-2 1-7 0,2-2 2 15,-2 2 20-15,-1-3-25 16,-8 4 13-16,-5-3-1 0,-1 2-7 0,2 2 3 0,-2-3 12 16,14 0-12-16,-7-2-1 0,-13 4 11 0,5-3-8 15,-5 1 11-15,1 0-11 16,1 0-10-16,-3 0 7 0,1 0-9 0,-7 2 27 15,10-4-28-15,-6 2-2 0,-2 2 10 0,-2-1-10 16,0 2 5-16,0-4 5 0,-1 5-3 16,-2-2 1-16,-1 2 2 0,-3 0 0 0,0 0 2 15,0 0-2-15,0 1 8 0,-3-1-11 0,-1 1 6 16,1-1 12-16,-5 0-10 0,2 2-2 0,-5 2 17 16,4-4-27-16,-7 1 2 0,4-1 5 15,-4 2-6-15,0-1 9 0,-2-1-6 0,-1 1-7 16,2 2 10-16,-9-3-7 0,11 0 9 0,-4 1-10 15,-7-1 29-15,0 0-16 0,13 2 8 16,-13-2 7-16,7 0-17 0,-7 0-1 0,8 0 11 16,-8 0-15-16,0 0 4 0,0 0 1 15,9 0-1-15,-9 0 1 0,0 0 23 16,0 0-32-16,0 0-17 0,0 0-5 0,0 0-10 16,0 0-11-16,10 1-51 0,-10-1-97 0,0 0-138 15,0 0-497-15,0 0 13 0,0 0 89 0,0 0 137 16,0 0 19-16</inkml:trace>
  <inkml:trace contextRef="#ctx0" brushRef="#br0" timeOffset="-89336.27">12075 6217 401 0,'0'0'133'0,"0"0"-7"0,4-7-13 16,-4 7 89-16,3-6-10 0,-3 6-13 0,8-3-5 15,-8 3-15-15,6-5-16 0,-2 3-7 0,2 0-11 16,1 1 3-16,4-4-28 0,2 3 2 16,2-3 1-16,7 4-3 0,3-2-1 0,9-1-27 15,7 0 28-15,17 0-8 0,3 1 0 0,8 0-25 16,-1-1-3-16,10-1-11 0,19-1 4 15,5-1-16-15,7 1 5 0,1 0 13 0,3 0-6 16,-4 0-7-16,4-2 8 0,7 3-3 16,0-1 1-16,0-1-17 0,3 0 17 15,-1 2-24-15,-2 0-3 0,-1 3 14 0,1-3-19 16,-3 3-2-16,2 2 0 0,-2-2-5 0,-5-1 7 16,1 3-2-16,0-1 10 0,-1 1-20 15,-2 4 15-15,-5-2-20 0,2-2 17 0,-5 2 6 16,0 3-19-16,-22-4 9 0,2 1-6 0,-7 2-10 15,-4-2 13-15,-2-1-8 0,-4 1 3 0,-11-1-8 16,-9 4 23-16,-1-5-26 0,-2 0 3 16,-2 2 10-16,-5-2-12 0,-1 0 7 15,-3 0-2-15,2 2 2 0,-9-2-5 0,-2 3 0 0,2-3 18 16,-5 0-18-16,-4 0-8 16,1 1 31-16,-2-2-15 0,-4 1 17 0,0 0 8 15,1-3-4-15,-11 3-14 0,13-2 21 0,-9 0-23 0,-4 2-3 16,7-5 3-16,-7 5-29 15,4-3-12-15,-4 3-15 0,0 0-16 0,0 0-39 16,-11-7-83-16,11 7-157 0,-13 6-604 0,13-6 120 16,-15 0 72-16,5 0 74 0</inkml:trace>
  <inkml:trace contextRef="#ctx0" brushRef="#br0" timeOffset="-86328.08">2965 5038 816 0,'0'0'256'0,"0"0"-31"0,-6-3-7 16,6 3-29-16,0 0-30 0,0 0 5 15,0 0-16-15,0 0-22 0,17-7 17 16,-4 5-7-16,5 1-37 0,8-6 27 0,16 2-26 16,20-1-95-16,12-1 23 0,22-7-5 0,10 6 5 15,3-4-25-15,4 3 20 0,4-2-5 16,3 1-18-16,-1 2 15 0,4 2 3 0,-7 0-3 15,-3 0 3-15,-8 3 0 0,5-1 10 0,-10 1 1 16,2-1-9-16,-6 1-2 16,-15 2-5-16,-1 1-6 0,2-4 4 0,-8 2-1 0,-2 0 5 15,-7 2 16-15,-4-5-13 0,-12 4-8 16,-12 1 0-16,-6-3 16 0,-4 3-13 16,-6-3 12-16,-1 2 9 0,-3 0 9 0,1 1-30 15,-5 0 13-15,-2-2-6 0,2 2-15 0,-6 0 10 16,3-1-2-16,-10 1-18 0,11 0-5 0,-11 0-16 15,0 0-12-15,6 4-24 0,-6-4-30 16,-2 8-151-16,1-1-622 0,-2-1 79 0,0 2 87 16,-1-4 49-16</inkml:trace>
  <inkml:trace contextRef="#ctx0" brushRef="#br0" timeOffset="-84648.73">14140 4901 261 0,'-3'2'112'0,"-3"2"-4"16,6-4-8-16,-7 3 7 0,2 0-2 0,5-3-10 15,-9 4-13-15,8-1-72 16,1-3 8-16,-6 5 18 0,3-2 5 0,3-3 10 0,0 6 0 16,0-6 8-16,0 0 7 0,6 4 75 0,-3 0-13 15,4-1 28-15,1-2-25 0,5 3 4 16,0-3-4-16,5 1 12 0,2-1 1 16,1-1-14-16,6 0 6 0,4 3-21 0,3-3-18 15,4 2-2-15,3-4 18 0,6 2-57 16,15-3 29-16,4 2-11 0,-2-2-5 0,1 3-21 15,3-3 16-15,0 1-25 0,1-1 4 0,0 2 14 16,-1-4-16-16,-3 4 2 0,3 0 1 16,4-4-21-16,-3 2 5 0,2-2-8 0,0 2 19 15,-1 2-19-15,-2-5 6 0,3 4-6 0,-3-3 19 16,-2 2-16-16,-1-1-8 0,0 2-2 16,-14 0-5-16,-6 1 7 0,2 0 11 0,-2 1-3 15,-1-3-11-15,-2 3-14 0,2-2-8 0,0 2 25 16,-3 0-2-16,-3-1-18 0,-1 1 7 15,1 0 6-15,-3-1-3 0,8 1 15 16,-2 0-7-16,1 0-8 0,2 0-5 0,1 0 0 16,-4 0-2-16,2 0 9 0,-1 0-7 0,2 0 11 15,-2 0-9-15,-1-2 3 0,-7-1-5 16,0 6 0-16,3-3 3 0,-3 0-8 0,0 0 13 16,1 0-6-16,-4 0 3 0,3 0-10 0,0 0 3 15,0 0 2-15,0 0 28 0,4 0-39 16,-4 0 4-16,11 0 14 0,-5-3-7 0,5 2 11 15,-1 1-9-15,1 0 3 0,3 0 0 16,0-2-2-16,-4 1 2 0,4 1 3 0,-3 0-3 16,3 0-8-16,-1 0-2 0,-2 0 8 15,-1-3-8-15,4 6 5 0,-4-3 2 0,5 1-12 16,-5 1 5-16,4-2 0 0,-1 0 2 0,2 4-2 16,-5-2 10-16,4-2-7 0,-1 2 2 15,-2-2-5-15,2 0-21 0,-2 2 31 0,-1 1-5 16,-3-2 5-16,4-1 3 0,-1 1-8 0,1 1 8 15,-1-2-6-15,1 0 8 0,-1 1-10 16,1-1 11-16,-4 0-14 0,6 1 3 0,-2-1 10 16,-1-1-17-16,4 1 4 0,-4 0 6 15,4 0 4-15,-3-1-20 0,0 1 34 0,-1-2-29 16,1 2 16-16,-1-1-26 0,-4 0 13 16,2 1 13-16,-1-5-1 0,-7 5-17 0,8-1 10 15,-2 0 0-15,1-1 3 0,1-1-3 0,-2 2 10 16,-2-1-5-16,-1 2-5 0,2-1-5 15,1-3 5-15,-3 3 7 0,1-1-7 0,-4 1 0 16,1 1 6-16,-1-4-6 0,0 2-3 0,-3 2 16 16,0-1-21-16,0 0 16 0,-1-1-6 15,1-1-2-15,-3 2-7 0,-2 1 2 0,1-2 7 16,-2 1-7-16,-1 1 13 0,3-3-6 0,-3 3-7 16,-1-1-8-16,-2 0 24 0,0-1-1 15,-1 1-10-15,-2 1 2 0,-2-1-2 0,1-2 21 16,-6 3-24-16,3-2 21 0,-1 2-18 0,-6-1 0 15,4 1 3-15,-11 0 10 16,16-1-3-16,-8 1-8 0,1 0 32 0,-9 0-32 16,10 0 8-16,-10 0 19 0,11-2-34 0,-11 2-6 15,7-3-30-15,-7 3-59 0,0 0-138 0,0 0-614 16,0 0-46-16,-24 7 119 0,11-7 109 16,-8 0 53-16</inkml:trace>
  <inkml:trace contextRef="#ctx0" brushRef="#br0" timeOffset="-72202.57">7959 9628 808 0,'0'0'233'0,"-6"-2"-82"16,6 2 69-16,-4-4-28 0,4 4-28 15,-6-4 5-15,6 4-2 0,-4-5-24 0,4 5-15 16,0-6 0-16,0 6 0 0,-6-6-3 0,6 6-4 16,-4-4-19-16,4 4 11 0,0 0-34 15,-1-4-2-15,1 4-13 0,0 0-8 16,0 0 0-16,5-8-10 0,1 6 6 0,4 0-6 0,0-3-18 15,4 5 5-15,3-4-5 0,4 0-2 16,0 2 15-16,3-1-28 0,-1 1 5 16,1 1-3-16,0 1-7 0,0 1-3 0,0 1 15 15,3 3-4-15,-3-1-11 0,1 0 5 0,-1 5-8 16,-1 0 6-16,-2 4 8 0,-1-2-19 16,-6 6 8-16,3 1 0 0,-7 5 3 0,-3 2-11 15,0 5 21-15,-7-3-18 0,0 8 3 0,-7 0-1 16,-6 12-7-16,2-3 10 0,1 2 6 15,-4-3-14-15,0 0-2 0,-2-1 7 0,5-7-9 16,1-4 4-16,0 3 11 0,-1-2 0 16,4-1-26-16,-3 1 15 0,4-2 13 0,2-5-15 15,0 4 15-15,1-4 1 0,3 0-14 16,0-4 1-16,0 2 7 0,7-1-10 0,-3-2 2 16,2 3 6-16,1-3-11 0,3-3 21 0,1-2-6 15,2 2 1-15,-2-6-3 0,2 2 5 0,0-4-4 16,-1 1 4-16,1-2-5 0,1-3 15 15,-1-3 3-15,1 3-28 0,-4-2 16 0,3-1 1 16,-1-2 4-16,1-2 2 0,-3 1-3 0,1-3-7 16,-1 1 20-16,-1 2-28 0,-1-1 20 15,-1-3-20-15,-1-1 44 0,-3 5-44 0,1-2 15 16,3-1 1-16,-7 4 14 0,1-4-7 16,-1 4-10-16,0 0 2 0,0 0 8 15,0 0-28-15,0 0 5 0,0 0-7 0,-12 18 9 16,9-10 1-16,-3 2-3 0,2 6 2 0,1 1 1 15,3 6-3-15,0 3-8 0,0 7 8 0,3 3-5 16,-2 3 26-16,5 14-21 0,4 2 7 16,1-3 1-16,2-2-16 0,1 0 21 0,-1-2-8 15,1-5-13-15,3 3 6 0,-4-4-3 0,2-8 2 16,-8-7-4-16,6 4 1 16,-3-4 14-16,-3-4-5 0,-4-3-14 0,1 4 14 0,-1-2 7 15,-6-1-2-15,-4 4 2 0,-6 4-2 0,-14 9-11 16,-8 0 6-16,-19 7-19 0,-8 1-32 15,-17 3-111-15,-33 13-202 0,-5-4-591 16,-9 2 176-16,-4-3 11 0,-14-7 100 0,-10 0 78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40:32.4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29202 3950 450 0,'0'-8'115'0,"0"4"59"0,3-5 18 0,-3 5-5 0,2-3-113 16,-1 2 29-16,-1-2 14 0,1 2-30 16,-1-1 39-16,0-1-39 0,0 3 13 15,0-2-11-15,0 6-4 0,0-11 10 0,0 4-29 16,0 1-4-16,0 2 14 0,0-4-27 0,-1 4 10 16,0-3 18-16,-4 1-36 0,2-3 5 0,0 2 5 15,-1 1-8-15,-2-4-9 16,2 3 4-16,-4-2 11 0,-1 2-21 0,-1-2-8 0,-1 0-9 15,1 0-1-15,-3 1 10 0,2-1-10 16,-2 0 1-16,-2 2 4 0,-1-3-2 16,1 2-8-16,-1 0-10 0,-5-5 7 0,0 3 14 15,2 0-6-15,-4 1-5 0,-3-2 3 0,2 1-11 16,-4-1 72-16,-5 1-10 0,2-2 8 0,-3 1-24 16,0 1 29-16,0-3-36 0,-11 1-8 15,4-2 10-15,-7 3-9 0,4-3 4 0,-4 3-10 16,-3-3 2-16,3 3-4 0,-4 0-1 0,1-2-4 15,7 5-6-15,7-1 13 0,-18 0 5 16,3-4-15-16,1 3-5 0,0 0 2 0,6 1-5 16,-9 1 3-16,2-3 4 0,-3 1-12 0,-3 2 24 15,0-3-24-15,-3 4 10 0,-1-2 0 16,0 0-5-16,-3 2 5 0,1-2-15 16,2 1 8-16,-1 1 7 0,-3-1 8 0,4 1-18 15,0 1 3-15,-2-2-6 0,-1 1 0 0,-3-1 14 16,-1 1-11-16,0 0-5 0,-2-2 5 0,3 1 7 15,-5 1-9-15,2 2 4 0,1-3 1 16,-4 1-6-16,5 1 8 0,-2-3-2 0,-4 5-1 16,0-5-4-16,-1 3 12 0,1-1 5 0,-20 0-17 15,6-1-1-15,13 3 3 0,-2-1-7 16,2 0 12-16,-2 1-10 0,2 0 10 0,-19-2-18 16,-1-1 26-16,4 4-16 0,-1 0 6 15,-2-1 2-15,17 1-5 0,-19 0-3 0,2 0 16 16,18 2-26-16,-23-1 21 0,3 0-13 15,15 3 5-15,-17-2 13 0,-4 1-16 0,22-1 19 16,-1 2-24-16,-17 0 18 0,16 0-18 0,-19 0 11 16,-1 0-3-16,4 0 13 0,0 2-21 15,3 1 8-15,14-3 21 0,0 1-27 0,0 2-1 16,3 0 17-16,-2-2-7 0,-15 4-9 0,17-3 6 16,-16 3-10-16,16 0 13 0,3 1-21 15,-2 0 15-15,6-2 3 0,1 3-7 0,-2 1 17 16,8-2-23-16,1 2 8 0,-1 1 0 15,3 0 0-15,1 3 20 0,2 0-18 0,-2-2 3 16,6 1 6-16,1 2-6 0,-1-1-8 0,4 3 16 16,-1 0-11-16,4 1 0 0,-3-2 3 15,7 1-2-15,7 2-8 0,-9 1 5 0,3 1 7 16,1 0 6-16,1 1-6 0,1 4-2 0,5 1 8 16,-3-2-11-16,0 4 6 0,1-2-11 15,0 4 1-15,3 0 4 0,-4 0 8 0,6-1-20 16,-2 3 15-16,0-2 2 0,1 0-4 0,-2 0 10 15,5 2-11-15,-1 1 18 0,3-5-17 16,4 0 2-16,-3 6 5 0,4-1 5 0,2-1 0 16,3-6-7-16,5 4 2 0,-4 0-2 0,6-1 9 15,-2 2-9-15,2 1 0 0,1 0-9 16,1 2 6-16,1 0 13 0,1-1-13 0,4 3-5 16,0 1 0-16,0 0 10 0,6 3-2 15,-3 1-6-15,6 10 8 0,1-3-2 0,4 2-1 16,-1-5 1-16,4 1 20 0,3-1-23 15,3-3 8-15,0 2-16 0,4-2 5 0,1 0-4 16,5-3 7-16,1 1-3 0,3 2-17 0,0-4 17 16,4 2 6-16,10 4 4 0,-7-8 4 0,14 6-4 15,3 0-7-15,7-2 0 0,3-5-5 16,7-1-3-16,0 0 19 0,4-6-11 0,3-2 10 16,3 2-10-16,-2-4-3 0,6 0 6 0,0-4-3 15,3 0-5-15,7 0 18 16,3-6-3-16,-3 1 0 0,1 2-10 0,-1-7 8 15,3 2-8-15,1 1 2 0,6-3-7 0,-3 0-2 16,4-1 9-16,0-3 3 0,-5 1-2 0,-3 1-1 16,5-1 16-16,2-5-36 0,-3 2 26 15,3 2-16-15,1-5 6 0,-5 1 4 0,2 1 3 16,0-2 1-16,1-2-6 0,-2 2-16 0,4-1 26 16,-2 1 1-16,-1-5-16 0,-2 2 7 15,-2-3-10-15,-3 4 21 0,2-6-10 0,0 2-19 16,1-1 24-16,0 1-10 0,-1-4 2 15,1 1-6-15,-4 3 1 0,-3-8 18 0,2 5-23 0,-5-3 18 16,5 0-1-16,-1-1-12 0,-1 1 0 16,3-5 13-16,0 2-11 0,-1-3 3 15,-2 0 5-15,-3-2 0 0,-1 1 1 0,4-5-4 16,-3 4-10-16,2-4 11 0,-2 2-6 0,2-3 6 16,-2 4-8-16,2-4 2 0,-3-4-10 15,-3 2 3-15,-4 2 13 0,1-1-3 0,-1-5-5 16,-2 2 5-16,-2-1 15 0,2-2-18 0,-1 1 1 15,0-1 10-15,0-1 7 0,0-2-20 16,-4 0 25-16,3-1-9 0,-3-3-22 0,-4 2 9 16,1-3 12-16,-3 1 0 0,-3 1 6 0,2 1-9 15,-3-1 3-15,3-1-10 0,-8 2 21 0,2-1-26 16,-4 1-5-16,-6-2 15 16,-14 4 10-16,7-8-12 0,-7 6 7 0,-4-1-2 15,-2-3 15-15,-3 2-11 0,-3-3 1 0,-2-2-8 16,-3-2-2-16,-4 3-3 0,-2-6 8 15,-1-1-19-15,-6 0 14 0,-5 0 22 0,1-3-30 16,-7 6 8-16,-3-7 7 0,-1 0-7 0,-9 1 4 16,-1 2-4-16,-6-5 2 0,-11-3 3 0,-11 0-6 15,-8 2 6-15,-8 4-11 0,-4-1 9 16,-7 4-9-16,-2 0-7 0,-8 4 7 0,-10-4-10 16,-24-6 3-16,-10 3-10 0,-3 4-1 15,-4 2-15-15,-4 3-2 0,1 6-82 0,-8 4-88 16,-8-9-178-16,-5 20-508 0,0-2 96 15,27 7 97-15,-21-6 43 0</inkml:trace>
  <inkml:trace contextRef="#ctx0" brushRef="#br0" timeOffset="688.79">27739 6667 299 0,'7'-4'97'0,"-7"4"-33"0,7-2 16 0,-7 2-4 16,8-4-7-16,-8 4-12 0,2-4 20 0,-2 4-29 15,7-2-12-15,-7 2-3 0,4-3-22 16,-4 3 1-16,10-2-50 0,-4-1-3 0,-6 3-66 16,14-7-29-16,-7 6-471 0</inkml:trace>
  <inkml:trace contextRef="#ctx0" brushRef="#br0" timeOffset="2040.23">27929 6604 455 0,'1'-4'141'0,"-1"4"69"0,0-8-23 15,0 2-13-15,0-1 15 0,0 7-43 16,-3-10 5-16,0 7-8 0,0-3-35 16,-1-1 5-16,0 0 7 0,-2-1-2 0,2 2-26 15,-2-1 8-15,-1 0-13 0,-1 0-11 0,-1-1-4 16,-1 3 5-16,-2-5-13 0,-4 4-10 0,2-1-1 15,0-2-9-15,-6 2 4 0,0-2-12 16,-1 1 8-16,-3 0-13 0,0-1-1 0,0 1-2 16,-10 0 8-16,0-3-2 0,-1 4-6 0,-5-2 2 15,-9-5 1-15,-1 5-16 0,-2-2 11 0,-3-1-5 16,3 2 2-16,-1 1-18 16,-2 1 2-16,11-1 11 0,-8 0 5 0,-6-4-12 15,3 3-1-15,1 1 15 0,-4 0-22 0,-4-3 17 16,-2 3-4-16,-2 1-19 0,1-2 8 0,0 0 6 15,-3 2-1-15,3 0-8 0,0-1 1 16,-3 1 10-16,2 1-8 0,-2-1 0 0,0 3 5 16,0-1-5-16,0-2-5 0,-2 2 8 0,-1 1-3 15,0-1-2-15,1 0-8 0,-1 4 25 16,6-3-15-16,-3 1-12 0,0 2 4 0,2-2 6 16,1 2-3-16,-3-2-6 0,0 1 12 0,3 2-27 15,0-5 29-15,-4 3 5 0,4-1-13 16,-3 0 5-16,3 0-10 0,0 1-6 0,1 0 9 15,2-1 2-15,-3 1 0 0,4-1 0 0,-4 1 10 16,-1 1 5-16,4-3-17 0,-2 4 7 16,-1 0-5-16,0-4 5 0,-3 4-2 0,3 1-9 15,0-2 24-15,0 2-7 0,-1 0-17 16,6 2 4-16,-6-2 4 0,4 4 9 0,-2-2-16 16,-5-1 12-16,4 0-7 0,-6 5-2 0,2-4 15 15,4 4-21-15,-3-2 18 0,0 3-10 16,3-1 5-16,0 2-15 0,3 1 23 0,-3 0-11 15,-3 2 1-15,3 2-3 0,0 2 18 0,-3-3-16 16,-11 5-9-16,14 0 12 0,3-2-5 0,-2 2 0 16,5 1 13-16,-2 2-6 0,2-1-12 15,1 0 3-15,1 5 14 0,-1-2-14 0,3-1-8 16,-3 4 12-16,6-2-7 0,-13 10 0 0,14-8-3 16,0 2 6-16,-1 3-6 0,5-4 5 15,-1 5 16-15,4-1-20 0,-11 9 4 16,14-8-7-16,0 5 12 0,0-3-9 0,3 3 9 15,-3 2-4-15,6-1-3 0,1 2 10 0,1 1-3 16,5 2-9-16,0-5 9 0,1 5-12 0,4-2 15 16,-1 3-8-16,3 0 9 0,4 2-6 15,0-2-18-15,3 1 7 0,0 2 1 0,1 0 13 16,2 2-6-16,4 1 11 0,-2 0-6 0,5-7 1 16,1-5 2-16,-1 3 5 15,4 0-5-15,-3 17-10 0,3-4 0 0,7 3 0 16,-4-5 2-16,1 2 9 0,2 1-1 0,4-3-8 15,1 2-2-15,2-3 18 0,1 4-13 0,0-7 0 16,6 3-3-16,1-1 1 0,3-2 9 16,0 3-4-16,3-5-3 0,7 10-8 0,1-2 6 15,5-2 2-15,2-2 2 0,-5-9-9 0,10 9 17 16,2-5-5-16,2-1 0 0,3 2 5 0,5-5 8 16,-4-1-15-16,6 0 2 0,1-4-5 15,6-1-8-15,4 0 16 0,0 0-8 0,7-3 0 16,5 1 2-16,-1 0-4 0,-1-3 10 0,7 3-8 15,-4-6 7-15,7-1-7 0,1 5 3 16,6-5-8-16,4-5 7 0,2 4-9 16,-2 1 1-16,3-7 9 0,0-1-8 0,6 4 13 15,1-5-6-15,4 0 6 0,-1-3-8 0,3 1-3 16,1-3 16-16,3 3-10 0,0-4-8 16,7-2-11-16,1 2 24 0,1-3-11 0,-5 1 3 15,-1-3 3-15,4-4-11 0,4 0 0 0,-1-1 6 16,0-1 7-16,-2-5 3 0,-2 5 7 0,-2-6-12 15,-1 0-14-15,1-3 9 0,2 0 4 16,-2-3 4-16,-4 0 1 0,-2-1-17 0,-6-4 7 16,-2 0 1-16,-4-4-14 0,1 1 9 0,-5-4 2 15,2-4 17-15,-5 2 12 16,-3-4-30-16,-4-3 14 0,-6 1 0 0,-3 0-3 0,-3-3-3 16,-7-5-7-16,-6 1 0 0,-1-3 28 15,-7 1-13-15,-1-6 3 0,-7-1-10 0,1 3-31 16,-7-7 66-16,-4-1-20 0,4-4 0 15,-10 7-8-15,-4-7 21 0,0 0-3 0,-3 0 21 16,-11 4-39-16,-3 1-10 0,1-5 18 0,-5 1 0 16,1-3-5-16,-7-1-19 0,2-3 14 0,-8-1 13 15,-2 2-16-15,-5-17 5 0,-4 1 0 16,-4-1-7-16,-3 3 12 0,-4-4 0 0,-6 4-25 16,-2-3 20-16,-10 4-7 0,2-2 12 0,-4-3-10 15,-8 1 11-15,-6 1-14 16,-16-14 4-16,-5 3-1 0,-9-2 7 0,-14 7-6 15,-7 1-1-15,-10 3-10 0,-7 0 5 0,-10 4-18 16,-18-3 20-16,-13 5-7 0,-17 5 5 0,-13-3-33 16,-80-13 2-16,48 24-5 0,-75-6-35 15,-23 15-42-15,-15 2-117 0,-23 8-239 0,-14 8-414 16,-28 6 128-16,-30 4 59 0,-24 0 43 0</inkml:trace>
  <inkml:trace contextRef="#ctx0" brushRef="#br0" timeOffset="29212.73">16137 12241 645 0,'0'0'256'15,"6"-8"-54"-15,-6 8-44 0,0 0 96 16,4-8-29-16,-4 8 18 0,0-7-58 0,0 7-11 16,0-3 18-16,0 3-57 0,0 0 37 0,0-7-8 15,0 7-39-15,0 0-20 0,0 0 10 16,-4-6-38-16,4 6-5 0,0 0 4 0,0 0-12 16,-9-1-5-16,9 1-8 0,0 0-2 0,-25 7-5 15,15 0-6-15,-7 0-2 0,1 2-11 0,1 0 4 16,-1 2 1-16,1 3-12 15,2-3 3-15,2 2-24 0,1-1 8 0,0 2-12 16,4-2 12-16,-2 2-10 0,5 3-6 0,0-3-4 16,6-3 10-16,-3 3-5 0,6-3 4 0,2 2 6 15,5-3-2-15,1-1-1 0,3-2-4 16,1-2 2-16,1-1 10 0,5-2-10 0,-3-4 7 16,-1-3-10-16,4 1-2 0,1-3 3 0,-4-3-4 15,1-4 14-15,-1 3-1 0,-3-4-2 16,-2-2-2-16,-4 0-8 0,-2-3 7 0,-1 0-12 15,-5 5 7-15,-1-3 8 0,-6 1-3 0,-4-1 9 16,0 3-6-16,-7-2 2 0,-2 2-4 0,1 3 12 16,-4-1 0-16,-2 3-10 15,4 3-2-15,-1 4 7 0,-2-2-13 0,3 4 11 16,0-1-11-16,3 4 0 0,0 0-17 0,4 4-19 16,0 0-23-16,3-2-14 0,3 5-22 0,4-3-66 15,1 2-5-15,6 2-77 0,-4-3-81 16,10 1-490-16,2-2 54 0,1-2 151 0</inkml:trace>
  <inkml:trace contextRef="#ctx0" brushRef="#br0" timeOffset="29583.74">16496 12216 614 0,'7'-2'166'0,"-7"2"-22"15,0 0 1-15,0 0-14 0,6 8-13 16,-5-4-3-16,2 3-28 0,-6 1-13 15,3 1 6-15,0-1-11 0,0 0-3 0,3 2-9 16,-3-2-6-16,0 4 8 0,-3 0-11 0,2-4-25 16,1 1 16-16,0-1-11 0,0-1 5 15,0-1 23-15,-3-1-15 0,3-5 0 0,0 7 67 16,0-7-6-16,0 0-12 0,0 0-3 0,0 0-10 16,0 0-16-16,18-19 6 0,-12 7-24 0,1 1 62 15,3 1-59-15,-2-5 23 16,4 5-7-16,-5 1 2 0,0 1-5 0,0-1-3 15,0 1-13-15,-3 1-14 0,5 0 4 0,-1 4 3 16,-1-1-13-16,-1 3 5 0,4-1 26 16,-10 2-24-16,17 3-4 0,-10 1-1 0,3-1-14 15,1 3-1-15,-4-2-13 0,3 4-32 0,-3 0-14 16,0 1-15-16,0 3-61 0,2-1-78 0,-5-1-112 16,3 4-547-16,0-2 86 0,-4 2 67 15</inkml:trace>
  <inkml:trace contextRef="#ctx0" brushRef="#br0" timeOffset="29929.44">17012 12327 767 0,'7'-4'305'0,"-7"4"-11"0,3-7-45 0,-3 7-14 16,0 0-28-16,7-1-7 0,-7 1-18 0,0 0-23 15,3-4 7-15,-3 4-38 0,0 0-10 16,0 0-3-16,0 0-26 0,0 0-2 0,0 0-12 15,0 0-19-15,15 5-23 0,-15-5 1 0,6 2-24 16,-6-2 0-16,10 0 3 0,-10 0-5 16,10-2-11-16,-5 1-5 0,1-5-10 0,1 3 8 15,-1-3 5-15,-2-3 5 0,2 2-8 0,-1 3 3 16,-2-3 15-16,0 0 14 16,0-1-4-16,-6 5 8 0,3 3-10 0,-3-12-8 15,-1 10 6-15,-3 0 2 0,-3-1-3 0,-3 6-10 16,-1-1-15-16,-3 3 25 0,-1 0-2 0,-3 5 0 15,2 2-6-15,1-2-1 0,1 3 6 16,0-1-7-16,4 3-10 0,2-2 13 0,4 2-5 16,1 0-1-16,3 0-2 0,2 0-8 0,2-3 19 15,8 3 4-15,4-4-35 0,5 1-39 16,3-3-41-16,6-2-207 0,7-3-584 0,4 3 121 16,3-4 45-16,4-6 83 0</inkml:trace>
  <inkml:trace contextRef="#ctx0" brushRef="#br0" timeOffset="30165.26">18020 12358 941 0,'0'0'333'0,"3"-6"-38"0,-3 6-29 0,7-2-28 15,1 0-28-15,-1 0-11 0,6-3-32 16,4 4-14-16,4-6-9 0,5 7-34 0,2-6-21 0,3 2-7 16,10-1-43-16,0 2-16 0,24-3-11 15,-3 2-73-15,-1 0-126 0,1 0-414 16,-1-2-193-16,-3 4 60 0,-10-4 86 0</inkml:trace>
  <inkml:trace contextRef="#ctx0" brushRef="#br0" timeOffset="30458.65">19036 11922 829 0,'-4'-6'256'15,"4"6"-33"-15,0 0-21 0,0 0-18 0,0 0-28 16,0 0-18-16,-6 10-7 0,6 0-1 0,0 4-12 16,-3 2-18-16,2 1-13 0,1 6-5 15,-3 2-5-15,-4 2-21 0,3 5-5 0,1 3 3 16,-4-2-41-16,1 2-41 0,-2-2-44 0,2 2-99 16,-1 0-85-16,0 0-474 0,4-8 21 15,0-2 61-15</inkml:trace>
  <inkml:trace contextRef="#ctx0" brushRef="#br0" timeOffset="30964.3">19032 12255 785 0,'0'-8'307'0,"0"8"-25"16,0-7-23-16,4 3-39 0,-1 1-18 0,4 0-10 15,3-1-8-15,0 0-20 0,5-2-41 0,-2 6-13 16,4-5-15-16,3 2-16 0,-2 3-7 16,2-2-3-16,0 1-36 0,1-3 11 15,-1 3-14-15,-3-1-12 0,-3 1 13 0,0 0-13 16,-1-2-26-16,-5 1 18 0,2 2-4 0,-10 0-6 16,13 2 7-16,-10 3 1 0,-3-5-3 15,0 10 15-15,0-10-9 0,-9 8 4 0,2 2-12 16,-3 0-3-16,-4 1 5 0,4-2 2 0,-1 1 6 15,-2 0-5-15,3-2 7 0,2-1-10 16,1 3 3-16,-2-3 13 0,5 1-14 16,-2 1 3-16,1-1 1 0,5-2-1 0,5-4-2 0,-2 5 7 15,7-4 5-15,0 1-14 0,7-3-6 16,4-1 25-16,-1-1-22 0,7-4 7 16,-2-2-7-16,5 3 2 0,-2-4-3 0,2-2 3 15,-5-2-12-15,-2 4 9 0,-2-4-2 0,0 0 5 16,-5 1 18-16,-2 1 0 0,-4-3-10 15,-3 3-3-15,-4 3 3 0,0-3-8 0,-6 0-15 16,0 1 23-16,-4 1-3 0,-3-1-10 0,-7 1 0 16,3 2-8-16,-6-1 14 0,2 4 6 15,-2-1-22-15,0 3 13 0,3 0-14 0,0 2 9 16,3-1-24-16,-3 1-4 0,4 5-37 0,2-5-30 16,1 5-80-16,3-7-84 0,4 5-596 0,3 3 99 15,0-7 49-15,6 8 102 0</inkml:trace>
  <inkml:trace contextRef="#ctx0" brushRef="#br0" timeOffset="31168.56">19952 12251 716 0,'10'0'312'0,"-3"-1"-30"0,-7 1-41 0,14-2-19 15,-4 1-12-15,1 0-31 0,5 1-25 0,5-3-6 0,3 3-9 16,7 3-27-16,3-2-25 0,3-1-102 16,7 3-72-16,-2-7-131 0,19 8-598 15,-13-3 109-15,0 3 44 0</inkml:trace>
  <inkml:trace contextRef="#ctx0" brushRef="#br0" timeOffset="31607.75">21189 12089 857 0,'0'-6'323'0,"0"-1"-14"0,0 7-58 15,-3-10 2-15,0 8-25 0,0-4-25 16,3 6-22-16,-8-7-27 0,1 4-11 0,0 2-17 15,-3 0-11-15,-4 2-15 0,1 2-1 0,-4 3-9 16,0 2-3-16,-1 1-15 0,-2 2-3 16,0 6-23-16,2-2-5 0,2 2-5 0,2 0-18 15,0-1-8-15,8 1 5 0,-2-2-15 0,2 1 10 16,6 0-12-16,0-5 15 0,3 3 2 16,5-3-7-16,5 0-6 0,0-2-7 0,8 1 8 15,3-4-1-15,3 0 11 0,-3-3-13 16,3 0 23-16,0-6-15 0,-2 1-13 0,2 1-3 15,1-6 11-15,-4-1-3 0,-1-1 2 16,-3 1-4-16,-2-3 7 0,-1-3-5 0,-3 2 13 16,-4-2-8-16,-3-2-3 0,-4 3-2 0,0 0 18 15,-3-2-8-15,-6 2-22 0,-1-1-4 16,0-1 19-16,-7 5-11 0,1 0 6 0,-2 0 4 16,-1 3-20-16,-1 1-18 0,3 3-15 0,0 0-15 15,1 3-37-15,-1 6-43 0,4-5-92 16,-3 6-135-16,12-1-500 0,-2-1 115 0,3 1 52 15</inkml:trace>
  <inkml:trace contextRef="#ctx0" brushRef="#br0" timeOffset="31987.8">21607 12150 990 0,'3'0'220'0,"-3"0"-5"0,4-4-18 0,-4 4-7 16,0 0-34-16,9-5-23 0,-9 5 8 15,0 0-36-15,0 0 5 0,0 0-8 0,0 0-15 16,-6 17-2-16,3-10-34 0,2 0-5 0,-5 2 8 16,2 0-11-16,0-1-10 0,1 2 6 0,0-2-16 15,-1 1-18-15,1-1-8 16,0-1 6-16,2-4-23 0,-2 5-3 0,0-3 23 16,3-2-26-16,0-3 13 0,0 0 16 0,0 0-14 15,0 0 11-15,0 0 11 0,23-7-11 16,-12 2-5-16,2-6 22 0,5 0 7 0,-1 0 14 15,3-2-10-15,1 3-2 0,-4-1 20 0,3-1-26 16,-3 2 14-16,-3 3-14 0,0 2 24 16,0-1-32-16,-4-1 1 0,0 4 2 0,0-2 8 15,-3 2 3-15,0-1-3 0,2 2-5 0,-9 2-10 16,15 0 2-16,-9 5-7 0,-6-5-3 0,11 5-8 16,-4 2 8-16,-4 1-39 0,1 1-25 15,-1-1-17-15,-3 2-70 0,3 5-162 0,-3-7-104 16,0 7-371-16,0-5 63 0,0 1 98 15</inkml:trace>
  <inkml:trace contextRef="#ctx0" brushRef="#br0" timeOffset="32337.47">22136 12227 829 0,'4'-1'284'15,"-4"1"49"-15,6-8-39 0,-6 8-41 16,1-2-22-16,-1 2-16 0,6-5-21 0,-6 5-32 15,0 0-24-15,3-3 3 0,-3 3-13 0,0 0-13 16,8-3-31-16,-8 3-2 0,0 0 0 16,7 0-26-16,-7 0 3 0,0 0-20 15,16 3-11-15,-16-3 3 0,14-2-16 0,-4-2 5 16,-3 2-12-16,4-5-16 0,-1 4 3 0,0-4 3 16,0-1 7-16,0-1-3 0,-3-1-2 15,1-3-2-15,1 3 4 0,-5 0 9 0,-1-2-16 16,0 2 12-16,-2 0 6 0,-1 2 0 0,0 1 2 15,0 2 11-15,-1 0-21 0,-2-2 3 16,-3 6 12-16,6 1-25 0,-14 0 2 0,14 0 11 16,-14 8 2-16,4 3-5 0,-4 2 3 15,4 3-10-15,0 0 4 0,-1 3 8 0,5-2-7 16,2 1 5-16,4 2 9 0,4-1-11 16,2 0-12-16,9 5 32 0,7 1-31 0,10 3-54 15,6-6-153-15,13 3-405 0,7-3-282 0,7-9 149 16,23 2 52-16,2-1 65 0</inkml:trace>
  <inkml:trace contextRef="#ctx0" brushRef="#br0" timeOffset="34985.96">15915 13489 939 0,'-3'-6'317'0,"3"6"-40"0,-4-7-19 0,4 3-30 16,0 4-26-16,-4-6-15 0,4 6-15 16,0 0-19-16,0 0-17 0,0 0-11 0,0 0-22 15,0 17-6-15,4-9-2 0,-4 9-11 0,0-2-2 16,3 3-15-16,-3 5-6 0,0-3-12 16,-3 4-13-16,3 1-21 0,-4-2-15 15,4 1-23-15,-3-5-49 0,-1 5-20 0,1-6-118 0,0-1-77 16,3-3 3-16,0-3-527 0,-3-3 102 15,3 0 5-15</inkml:trace>
  <inkml:trace contextRef="#ctx0" brushRef="#br0" timeOffset="35353.21">15970 13390 970 0,'0'-7'317'15,"3"5"-51"-15,-3 2-15 0,0-5-38 16,0 5-24-16,0 0-15 0,0 0-26 0,0 0-9 15,0 0-6-15,0 0-13 0,10 15-7 16,-7-6-11-16,1-1-28 0,2 2 6 16,-1 5 2-16,4-7-21 0,-2 7-2 0,3-5-8 15,-2 2-5-15,2-3 0 0,3 0 3 0,-2-2-18 16,2-2-1-16,1-4 9 0,0-1-19 16,3-1 8-16,-1-2-15 0,-1-4-3 0,1 0-2 15,5-4 7-15,-4-3-7 0,-3 4-5 0,-1-5-1 16,1 7 6-16,-1-2 12 0,-6 1-12 15,4-2 23-15,-4 4 2 0,-1 1-2 0,-2-1-11 16,3 2 11-16,-3 2-18 0,-1-1 10 16,0-1-3-16,-3 5 1 0,4-2 2 0,-4 2 8 15,0 0-31-15,0 0 30 0,0 17-30 0,-1-7 8 16,-2 7-11-16,0 0 6 0,0 1 5 16,3 5-21-16,-4 2 13 0,4 0-13 0,0 6-13 15,0 0-22-15,4 3-32 0,-1-6-37 16,0-2-45-16,1-1-132 0,2-2-144 0,1-4-437 15,4 3 104-15,5-9 80 0,-5-1 54 0</inkml:trace>
  <inkml:trace contextRef="#ctx0" brushRef="#br0" timeOffset="35689.82">16657 13648 1064 0,'-4'-7'300'0,"4"3"-16"16,-3 0-31-16,-4-3-22 0,3 3-37 15,-2-2 3-15,-1 6-35 0,0-1-4 0,7 1-19 16,-27 1-1-16,12 1-20 0,-1 5-19 0,-5-1-14 16,5 2 12-16,-2 0-20 0,0 3-11 15,2-3-4-15,2 2-8 0,4 1-19 0,0-1-14 16,3 1-8-16,0-3-6 0,3 0 11 0,4 1-18 16,0-2 8-16,1-1 10 0,5-1-18 15,2-1 2-15,5-1 6 0,-3-2-3 0,4 2 3 16,-1-3 5-16,1 0 2 0,0 0-10 0,3-4 5 15,0 4 1-15,0 0-6 16,-3-2 10-16,0-1-7 0,-1 1 5 0,-2 2-16 16,-1 0-25-16,0-2-13 0,-3 1-28 0,3 0-57 15,-10 1-35-15,13 0-51 0,-13 0-34 0,10 1-48 16,-5-1-536-16,-2 3 93 0,-3-3 43 16</inkml:trace>
  <inkml:trace contextRef="#ctx0" brushRef="#br0" timeOffset="36545.92">16773 13730 775 0,'3'-4'251'16,"-3"4"-23"-16,4-3-21 0,2-2-18 16,-6 5-12-16,4-2-3 0,-4 2-18 0,0 0-30 15,6-4 17-15,-6 4-43 0,0 0-8 0,5-4-15 16,-5 4 7-16,0 0-9 16,0 0-17-16,0 0 4 0,0 0-24 0,0 0 1 15,6 13-9-15,-3-10 11 0,-2 1-33 0,-1-4-5 16,6 6 2-16,-2 0-10 0,2-5 20 15,1 4-2-15,-3-3-8 0,3 1 8 0,-1-3-24 16,-6 0 9-16,18 0 12 0,-8 0-15 0,0-3 10 16,4-2 3-16,-4 3-6 0,1 1 11 15,-1-2-3-15,-1-1-2 0,1 2 18 16,1-3-6-16,-1 3-2 0,-3 0-5 0,0-2-6 0,0 2 11 16,0 2-20-16,-7 0-1 0,14 0 8 15,-14 0-7-15,10 0 4 0,-10 0-4 16,13 5 7-16,-5-4 3 0,-2 1 4 0,1 2 4 15,-1 1-9-15,1-4 1 0,1 5 0 0,1-3-3 16,1 2 5-16,-3-2-15 0,4 1 13 16,-1-3-6-16,4 1-9 0,-1-4 4 0,2-1 8 15,-2 1-7-15,5-3-6 0,1-4-5 0,2 0 5 16,-1-3-2-16,-2 2 3 0,-1-5 1 16,0 2 9-16,-3 1-3 0,-1-3-8 0,-3 3 8 15,1-1 0-15,-5-1 5 0,-2 3 1 16,-1 1-6-16,0 0-6 0,-3 1 4 0,0 2 12 15,-3 0-12-15,-3 0 7 0,2 4-13 0,-2-2-7 16,-5 3 7-16,4 2-5 0,-6 2-5 16,2 2 21-16,-2 0-21 0,2 0 13 15,-2-1 5-15,3 5-3 0,2-3-7 0,-2 0 18 16,3 0-8-16,1-2-13 0,2 3-8 0,-3-5 9 16,7 5-4-16,0-6 3 0,-3 4 6 15,3-4-6-15,0 0 16 0,0 0-11 0,0 0 3 16,21-1 0-16,-21 1 10 0,16-9-21 0,-8 5 19 15,-2 0 2-15,1-3-8 0,0 3 9 16,0-2-6-16,0 5-3 0,-4-2 16 0,4-1-13 16,-4 2 2-16,-3 2-4 0,8-3-3 0,-8 3 2 15,0 0-2-15,9 5 5 0,-5 3 3 16,-1 2-1-16,0 3 6 0,-2 4-6 16,2 5 1-16,0 3 0 0,0 3 9 0,-3 6-4 15,0 2 0-15,0 0 17 0,0 1-35 16,-3 1 7-16,0 1 9 0,-1 11-27 0,1-10 6 15,0 0-26-15,-4-5 10 0,4-2-18 0,-5 1 1 16,1-5 7-16,1-7-8 0,-1 2 3 16,0-6 10-16,0-3 8 0,-3 2 3 0,0-9 4 15,-1 2-5-15,1-3 21 0,-4-7 3 0,4 0-14 16,-3 0 42-16,-1-7-8 16,1-1-10-16,-2-2 27 0,2-7-9 0,3 2-3 15,-1-3-5-15,5-3 23 0,2 0-15 0,1 3 12 16,3-4-5-16,7-3-5 0,3-2-7 15,4 0 7-15,10-8-15 0,4 4 7 0,5 1 8 16,2 2-22-16,5 3-14 0,8 1-7 0,0 3-32 16,7 1-40-16,3 3-87 0,0 0-276 15,4 1-321-15,-4 1 44 0,-1 0 103 0</inkml:trace>
  <inkml:trace contextRef="#ctx0" brushRef="#br0" timeOffset="36763.48">18164 13568 808 0,'4'-4'300'0,"2"-1"-39"0,1 4-28 0,4-2-13 15,2-1-15-15,4 0-36 0,3 0-3 16,8 2-25-16,6 0-26 0,4-4-36 0,3 4-48 15,3-1-110-15,-2 0-57 0,1 1-683 0,-2 1 105 16,1 0 41-16</inkml:trace>
  <inkml:trace contextRef="#ctx0" brushRef="#br0" timeOffset="37010.19">19066 13283 816 0,'0'0'343'0,"0"0"-36"0,-3-7-12 0,3 7-68 16,0 0-14-16,0 0-19 0,0 0-22 0,0 0-26 16,0 0-5-16,0 0-24 0,-3 22-22 15,3-8 5-15,0 5 23 0,-4 3-39 16,1 5-15-16,0 2-5 0,-2 8 8 0,-1 0-39 15,3-4-5-15,-1 7-33 0,-5 12-28 0,1-4-36 16,1-1-77-16,1-17-133 0,2 3-579 0,-2-2 111 16,2-6 33-16,4-6 82 0</inkml:trace>
  <inkml:trace contextRef="#ctx0" brushRef="#br0" timeOffset="37493.26">19076 13664 831 0,'0'-6'267'16,"0"6"-22"-16,0-10-19 0,0 10-40 0,0-7-6 15,0 7-6-15,4-7-26 0,0 6-7 16,-4 1-28-16,10-3-6 0,0-1 1 0,4 4-21 16,-1-3-8-16,2 2-18 0,4-3-22 0,-1 2 4 15,3 2-7-15,-2-2-5 0,-1-3 0 16,-1 4-6-16,-3 1-4 0,-1 0-3 0,1-2-3 15,-4 1 0-15,0 1 8 0,-2-2-18 0,-8 2 6 16,13-2 4-16,-6 2 11 0,-7 0-11 16,0 0-10-16,6 7 13 0,-6-7-18 0,-6 8-3 15,-1 2 9-15,0-3-9 0,-4 3 6 0,2 3 4 16,-1-3-9-16,-1 2 14 0,4-1-12 16,0 1 0-16,-2-4 0 0,5 1 3 15,-3 3-6-15,6-3-4 0,1-1 2 0,0 0 10 16,1-1-8-16,9-3-2 0,-3 2 0 0,6-2 2 15,2-4-12-15,-2 0 7 0,4-2 6 16,3-4 10-16,-2 3-6 0,3-6 6 0,-2-1-8 16,2-2 10-16,-7 0-10 0,3-2 0 0,0-1 0 15,-7 3 3-15,-3-3 7 0,0 2-3 16,0-1 6-16,-4 1-5 0,-3 1 2 0,-3-1 3 16,-1 3-13-16,-3 0 10 0,-2 0-5 15,-6 1 11-15,2 3-24 0,-4 0 8 16,0 2 13-16,3 1-13 0,-3 3-5 0,0 3-49 15,3 1-56-15,-3 1-44 0,7-1-150 0,0 5-513 16,2-1 49-16,5-1 98 0</inkml:trace>
  <inkml:trace contextRef="#ctx0" brushRef="#br0" timeOffset="37710.08">20256 13699 1133 0,'0'0'326'0,"13"-3"-47"0,-3-2-8 0,2 5-31 16,4-2-35-16,5-3-23 0,3 4-11 0,0 1-27 16,2 0-34-16,-1 0-26 0,6 0-27 0,-1 4-70 15,1 0-79-15,0-4-192 0,0 2-538 16,2 2 82-16,2 0 59 0</inkml:trace>
  <inkml:trace contextRef="#ctx0" brushRef="#br0" timeOffset="38157.58">21476 13598 880 0,'0'-7'353'0,"3"5"-48"0,-3 2-16 16,0-8-12-16,0 8-50 0,-3-8 17 0,3 8-52 16,-3-7-16-16,3 7-9 0,-4-7-27 15,-5 7-12-15,9 0 3 0,-18 0-24 0,2 6-9 16,-2-5-1-16,5 8-28 0,-5-1-15 0,-3 0 5 16,2 4-26-16,1 1 0 0,2 1-7 15,4-3-6-15,2 4-20 0,1-3 16 0,5 3-11 16,0-5-5-16,4 3 2 0,5-3-2 15,4 2-7-15,1-1 17 0,5-3-13 0,1 0 11 16,5-5 2-16,-4 3-7 0,6-4-11 16,-2-2 6-16,3 0 7 0,-4-4 5 0,1 0 0 15,0 1-5-15,-4-4-10 0,0-1 13 0,0-1 23 16,-3-1-21-16,-4-3 8 0,-3 2 0 16,3-3 5-16,-6-1-3 0,-1 5 3 0,0-7-10 15,-3 7-8-15,-3-5 13 0,0 4-15 0,-4-3 12 16,-4 4 0-16,-2 0 8 15,2 1-18-15,-2 2-30 0,3 2-16 0,-4 2-5 16,7 2-57-16,-3 2-27 0,10-1-57 0,-14 4-138 16,11 3-594-16,3-1 100 0,0-2 61 0,6 3 169 15</inkml:trace>
  <inkml:trace contextRef="#ctx0" brushRef="#br0" timeOffset="38516">21900 13606 790 0,'4'-5'262'0,"-4"5"-17"0,0 0-9 0,0 0-44 16,0 0-11-16,0 0-30 0,0 0 1 0,0 0-17 15,0 0-30-15,0 0-5 0,-10 15 0 16,6-8-16-16,-2 3-17 0,2-3-21 0,-3 1-8 16,3 2 1-16,-2-2-29 0,2-1-10 15,-2 3 8-15,1-3-24 0,-1-1 3 0,3-1-7 16,0 2 12-16,3-6 26 0,0-1 0 15,0 0-3-15,0 0-9 0,0 0 11 0,0 0 9 16,0 0 7-16,24-11 16 0,-15 4-5 0,6-1-14 16,-2 1 6-16,0-3-5 0,2 2 20 15,-2 1-20-15,4 2-8 0,-3 0 15 0,0-3-12 16,-1 6 10-16,-2-3-11 0,2 4-9 0,-3-2 24 16,1 3-34-16,-1-1 6 15,0 1 6-15,1 1-7 0,-2 2-1 0,1 0 5 16,1 2-7-16,-4 2-11 0,0-1-7 0,-1 1-28 15,-2-1-57-15,3 6-74 0,-7-3-69 16,0 1-59-16,0 1-517 0,3-3 56 0,-2 4 103 16</inkml:trace>
  <inkml:trace contextRef="#ctx0" brushRef="#br0" timeOffset="38891.49">22318 13728 837 0,'7'-5'363'15,"-7"5"-30"-15,6-2-54 0,-3-3-72 0,-3 5-38 16,4-4 8-16,-1 0-34 16,-3 4-12-16,4-2-11 0,-4 2-23 0,4-5-2 15,-4 5-8-15,0 0-26 0,6-4-2 0,-6 4-15 16,4-4 2-16,-4 4-10 0,0 0-16 0,0 0 11 16,10-2-18-16,-3 2-8 0,-1-2 2 15,-2-3-7-15,3 4 0 0,-1-2-10 0,-2-3 8 16,3 0-1-16,0 0 6 0,-1-1-16 0,-2-1 15 15,-1 0-7-15,0-1 10 0,-3 1-2 16,4 1 7-16,-4-2-5 0,0 1-12 0,0 1 14 16,0 0 9-16,-4 3-16 0,1-3 5 0,0 0 5 15,3 7-18-15,-10-2 13 0,10 2 8 16,-14 2-13-16,7 0-2 0,0 6 4 0,0-1 1 16,-3 3 15-16,3 3-6 0,1-1-6 15,2 3 1-15,1 0 1 0,3-1-3 0,3 2 3 16,1-1-6-16,2 1 3 0,5 3 11 15,6-1-11-15,4-2-36 0,9 0-74 0,14 4-120 16,5 0-233-16,9-4-369 0,3 1 74 0,1-4 124 16</inkml:trace>
  <inkml:trace contextRef="#ctx0" brushRef="#br0" timeOffset="45928.71">17685 13400 506 0,'0'0'179'0,"0"0"-17"15,0 0 4-15,0 0-94 0,0 0-29 16,0 0 14-16,0 0-11 0,0 0 15 0,-6-7 1 16,6 7-24-16,0 0-7 0,0 0 22 0,0 0-14 15,0 0-3-15,-1-4-8 0,1 4 8 0,-3-6-1 16,3 6-4-16,0 0-3 0,-3-5 18 15,3 5-17-15,-4-3 4 0,4 3 10 0,-3-9-9 16,3 9-16-16,-7-2 12 0,3-4-19 0,4 6 47 16,-6-5-37-16,2 2 4 0,-2-1 4 15,3-1-4-15,3 5-7 0,-11-7 0 16,7 6 0-16,-2-6 2 0,2 4-9 0,-2-4-4 16,1 6-7-16,-4-6 3 0,5 5-3 15,-6-3 3-15,3 1 9 0,0-2 4 0,0 2-6 16,1 0-13-16,-5-2 83 0,4 4-4 0,-3-5-17 15,0 4 5-15,0-4-7 0,-1 4-11 16,-3-2-5-16,4-4-18 0,-3 5 18 0,2 0-18 16,-2-4 2-16,3 1 3 0,-1 3-2 0,-2-2-8 15,-1 0 10-15,4 2 0 0,-3-3-7 16,-2 5-16-16,5-4 13 0,-4 0-11 0,1 1 6 16,3-1 10-16,-4 4-25 0,1-4 20 15,-1 3 0-15,3-2-16 0,-3 1 11 0,1-1 2 16,0 1-12-16,-1 0-24 0,0-2 34 15,3 4-3-15,-5-5-17 0,-2 5 7 0,2-2 0 16,1 0 2-16,-1-3 11 0,-1 3-18 0,3-2 28 16,-6 4-10-16,3-4-8 0,2 4-15 15,-5-3 17-15,3 1-9 0,0-2-1 0,0 5-4 16,-4-5-16-16,5 3 25 0,-5-2 1 16,3 4 4-16,-1-3 1 0,1-1 5 0,2 4-16 15,-2-2 3-15,0-1-2 0,-1 4-6 16,1-2 5-16,2 1 16 0,-2 1-15 0,-3-3 2 15,4 2 0-15,-3 1-3 0,3-1 6 16,0 1-3-16,0 0 5 0,0 0-3 0,-1 0-12 16,1-2 8-16,-3 4-1 0,3-2 11 0,-4 1-11 15,4-1 13-15,-3 0-7 0,-1 1 5 0,0 2 7 16,2 0-20-16,-2-3-8 0,0 1 16 16,1 2-6-16,-4 0-2 0,3-2 8 0,1 4-11 15,-7-1 18-15,6-2-18 0,-3 2-12 0,0-1 28 16,3 3-8-16,-3-3 2 0,-3 5 8 15,3-1-12-15,1-3-1 0,-1 0 14 0,3 6-19 16,-4-3 8-16,5 0 0 0,-4 0 0 0,3 2 5 16,-2 0-5-16,3-1-5 0,-4 0 0 15,3 2 0-15,-2 0-3 0,2-2-2 16,0 4 7-16,1 0 6 0,-1-2-1 0,0 5-12 16,-2-1 7-16,-1 3 1 0,6-5 4 15,-1 3-9-15,-5 3-1 0,3 0 13 0,4-2-7 16,-1 5 7-16,-2-2-5 0,3 1-8 0,0 2-15 15,3-6 31-15,-3 8-11 0,7-6 13 16,-4 4-12-16,1-1 2 0,2-1-5 0,1 0 12 16,0 3-4-16,0-3-11 0,2 4 11 0,1-4-3 15,-2 3 13-15,5-1-11 0,-6 1 8 16,6-3-4-16,1 4-12 0,-1 0 6 16,1-5-5-16,0 1 16 0,3 0-22 0,0-2 16 15,0 5-15-15,0-4 18 0,0-1-6 0,0 3 1 16,3-2-8-16,0 6 33 0,1-2-15 15,-1-4 0-15,0 1-6 0,2 1-2 0,1 3 18 16,-2-4-5-16,2 3-2 0,1-2 12 0,1 0-15 16,1 1-16-16,1-1 11 0,1 0-6 15,-1-2 21-15,3 2 6 0,1 0-9 0,-4-3-23 16,5 1 27-16,-2-2-9 0,4 1 3 16,-3-1 10-16,7 2-5 0,-2-4-13 0,-1 0 13 15,3 3-20-15,2-2-11 0,1 0 29 16,3-4-6-16,-2 4 5 0,2 0-17 0,-4-3 15 15,5 0 0-15,2 1-5 0,-2-3-3 0,3 3 10 16,0-4 1-16,3-1-8 0,-3 0 10 16,2-1-21-16,2 2 24 0,-1-3-18 0,-2 0 7 15,-2-1-10-15,1-3 3 0,-3 2 10 0,2-1-13 16,1 0 0-16,0-1 0 0,-1-2 10 16,1-1-15-16,3 0 18 0,-3 0-8 0,0 0-12 15,0-2 10-15,3-3-3 0,3 4 2 16,-6-2 6-16,6-4 5 0,5 0-8 0,-5 3-15 15,1-2 0-15,2-3 8 0,-1 1-3 16,-2 0 5-16,0-1 10 0,-2 1-15 0,-1-2 21 0,0-3-32 16,-3 2 27-16,2-3 4 0,-5 1-7 15,3-1-5-15,-4-2 12 0,-2-1-12 16,2 0 0-16,0-2 4 0,-4-2 11 0,-2 0-18 16,3-1 6-16,-3-1 2 0,-4-2-13 0,1 0 10 15,1 0 5-15,-1-2-2 0,6-11-8 16,-7 9-10-16,0 2 10 0,-4-1 10 0,2 2-17 15,1-1 12-15,-2-3-7 0,-1 2-6 0,2 2-5 16,-2 0 29-16,-3-2-19 0,4 3 16 16,-1 0-18-16,-6 4 8 0,4 0-8 15,-4-4 8-15,2 4-8 0,-1-4 13 0,-1 1-13 16,-1-2 2-16,1 1 1 0,-4-2 15 16,0 0-16-16,-2 1 6 0,3-2 2 0,-4-1-5 15,-4 2-13-15,3 1 6 0,-5-2 4 0,2-1 4 16,-5-3-4-16,-2 4 1 0,1 2-8 15,0 2 2-15,-4-1-7 0,1 2 7 0,-2 0-7 16,-1 4 0-16,-2 2 23 0,2 2-39 0,-2 3-2 16,-2-1 20-16,2 2-33 0,-6 4 0 0,5 0-5 15,1 2-46-15,-3 0-18 0,1 5-36 16,0 0-97-16,2-2-34 0,-2 4-583 0,3 3 98 16,4-1 47-16,1-3 157 0</inkml:trace>
  <inkml:trace contextRef="#ctx0" brushRef="#br0" timeOffset="46941.07">20922 13316 399 0,'0'0'123'16,"14"-2"-26"-16,-7 0 0 0,3-2-5 0,7 4 6 15,0-3 4-15,7-1-18 0,7 3-14 16,11-6-27-16,2 5 39 0,17-2-18 0,4 0 5 16,6 2 62-16,2-3-19 0,5 2-17 0,18-4 7 15,7 6-20-15,2-6-18 16,-1 4-13-16,-2-2 11 0,-3-4 7 0,3 7-18 0,-2-6-2 16,-1 0-8-16,0 1-3 0,-3-1-2 15,-1 1-15-15,-19-1 7 0,-5 4 8 16,-2-2-13-16,-5-1-8 0,-5-1 16 0,-11 4-3 15,-8-2-13-15,-5 3 3 0,-2-1 3 0,-8 3-14 16,-1-3 3-16,-3 1 6 0,-2 1 12 0,-4 2-8 16,-2-2-4-16,-2 0-6 0,-4-1 3 15,-1 2-52-15,-6 1-4 0,0 0-34 0,0 0-33 16,0 0-51-16,0 0-93 0,-37 8-516 0,16-6 81 16</inkml:trace>
  <inkml:trace contextRef="#ctx0" brushRef="#br0" timeOffset="48080.23">21244 13371 363 0,'0'0'125'0,"-6"5"-27"0,6-5 4 0,0 7 3 0,0-7-15 0,-1 8 2 0,-3-1 13 16,1 1-13-16,3 1 15 0,-3 1-27 0,-1-1 32 16,1 7-53-16,-3 0 18 0,-1 5-5 15,-1 0-8-15,1 2 20 0,-2 4-7 0,-2 4 10 16,1 1-26-16,-3 12-7 0,-2-1-10 0,5 4-1 15,-4-3-7-15,4-6 0 0,4-4-5 16,-4 0 2-16,2 0-5 0,2-1 0 0,-1 3-2 16,0-3-1-16,-3 0-4 0,3 1 4 0,0-1 1 15,1-2-8-15,-2-2-8 0,4 3 16 16,-2-7-19-16,3 1 11 0,-1-1-13 0,-2-1-2 16,3 1 28-16,-2-7-21 0,2 1 10 0,3-2 3 15,-3-3-7-15,2 1-16 0,-2-3 18 16,3-1-16-16,-3-1-73 0,3-1 22 15,-3-1 34-15,3 2 56 0,-1-3 15 0,2 0-7 16,-2-2 4-16,1 1 9 0,0-1-6 16,0-5-15-16,0 9-56 0,1-8-6 0,-1-1 14 15,3 7-24-15,3-6 28 0,-6-1-2 0,12 2 10 16,-2 0-2-16,3-2 2 0,4 0-18 16,4-2 11-16,2 2 25 0,8-2-46 0,3 0 12 15,8 1 29-15,2-4-20 0,17 4-11 0,4-5 26 16,4 5-8-16,-1-4 2 0,1 3-14 0,5-2 9 15,2 2-7-15,2-2 5 0,1 3-2 16,0-6-6-16,-4 5 3 0,0-3 0 16,-3 2 12-16,0 0-17 0,-1-1 23 0,-2-4-10 15,-4 6-3-15,-3-3 7 0,-1-1 3 16,-2 1-15-16,-12-1 21 0,-5 3-21 0,-2-2 7 16,-2 0-15-16,-1-1 18 0,-6 0 6 0,0 5 2 15,-4-6-3-15,0 3 3 0,-3-2 2 0,-3 5-13 16,-1-5 6-16,-5 5-33 0,1-4 53 15,1 1 20-15,-7 1-9 0,0-2 14 0,1 3-27 16,-1-4 18-16,-3 3-16 0,0-4 2 0,-3 0-1 16,2-1-14-16,-2 1 3 0,-1-3-3 15,0-1 8-15,-3-3-10 0,0 1 8 16,0-1 12-16,0-7-15 0,0 2 12 0,-3-8 4 16,0-2-32-16,2-6 26 0,-2-2-10 15,3-1-18-15,0-4-7 0,-3-15 17 0,6 3 13 16,-3 0-10-16,4-4 15 0,2 6-18 0,-6 1-2 15,4 7 0-15,3 6-3 0,-4 2 7 0,-2 1-6 16,5-1 9-16,-2 6-10 0,-1 0-2 16,0 5 15-16,0 0-11 0,-3 0 11 0,4 7-26 15,-4 0 29-15,4-3-16 0,-4 5 0 0,3 4 5 16,-3-3-10-16,0 5 13 0,0 0-18 16,3 1 0-16,-3 2 8 0,1-2-11 0,-1 3 21 15,0-1-8-15,0 0-5 0,0 2-13 16,0 0 18-16,0 5 0 0,0-8-10 0,0 2 23 15,0 6-23-15,0-6-3 0,0 6 1 16,0-7 4-16,0 7 13 0,0-6-5 0,0 6-12 16,0 0-1-16,0 0 13 0,0-7-23 0,0 7 3 15,0 0-18-15,0 0-21 0,0 0 41 16,0 0-43-16,0 0-21 0,0 0-49 0,0 0-48 16,-15 22-243-16,9-12-420 0,2-2 85 0,-5 2 96 15</inkml:trace>
  <inkml:trace contextRef="#ctx0" brushRef="#br0" timeOffset="55337.46">15832 15770 465 0,'0'0'169'16,"0"0"8"-16,0-7-23 0,0 7-27 0,-3-5 30 15,3 5-6-15,0 0-13 0,0 0-15 0,0-7-26 16,0 7 0-16,0 0-17 16,0 0 17-16,0 0-33 0,3-5-5 0,-3 5 7 15,0 0-25-15,0 0 8 0,0 0-6 0,0 0-2 16,0 0-18-16,0 0 8 0,-3-5 10 15,3 5-33-15,0 0 2 0,0 0 10 0,0 0 9 16,0 0-19-16,0 0 13 0,0 0-13 0,0 0 8 16,0 0-15-16,0 0 15 0,0 0-3 15,0 0 13-15,0 0-13 0,0 0-4 0,0 0-4 16,0 0 19-16,0 0-16 0,0 0 29 0,0 0-16 16,0 0-13-16,0 0 44 0,0 0-29 15,0 0 1-15,3-8 12 0,-3 8-5 0,0 0-12 16,0 0 7-16,0 0-25 0,0 0 20 15,0 0 2-15,0 0-7 0,0 0 3 16,0 0-24-16,0 0 18 0,0 0-17 0,0 0 30 16,0 0 0-16,0 0-12 0,0 0 9 0,0 0-12 15,0 0 15-15,0 0 3 0,0 0-29 0,0 0 14 16,0 0-3-16,0 0-29 0,0 0 19 16,0 0 7-16,0 0-2 0,0 0-11 0,0 0-5 15,-9 15 6-15,9-8 7 0,0 0-5 0,0 2 8 16,0 1-11-16,3 4 6 0,-3-1 9 15,0 3-6-15,3 2-12 0,-3 1 12 0,3 1 1 16,-2 0-14-16,2 2 4 0,0 0 11 0,0-2-6 16,-3 0 3-16,5-4 6 0,-5 3-14 15,3-2-2-15,0 0-21 0,0-4 21 0,-2 0-15 16,2-1-19-16,0 0 32 0,0-4-42 16,-2 1 21-16,2-4-49 0,0 0-56 15,1-3-49-15,-4-2-5 0,10 0-58 0,-10 0-9 16,1-7-76-16,5 1-364 0,-3-2 44 0</inkml:trace>
  <inkml:trace contextRef="#ctx0" brushRef="#br0" timeOffset="55760.11">15962 15701 852 0,'0'0'223'0,"0"-6"-11"0,0 6-20 0,0 0-21 0,0-8-30 0,0 8 13 15,0 0-36-15,0 0-11 0,0 0-12 0,0 0-8 16,0 0-15-16,0 0 7 0,14 14 0 16,-10-7-33-16,2 0 3 0,1-1-6 0,1-1 6 15,1 2 0-15,1 1-16 0,1-3 5 0,2-2 1 16,1 2-26-16,0-3-8 0,2-2 10 16,-1 0 3-16,6-1 0 0,-2-5 2 0,-1-2 3 15,-1 4-2-15,3-7-6 0,-2 1-22 0,-2 0 24 16,2 2-1-16,-5-3-14 15,1 0-4-15,-4 1 15 0,0 2-8 0,-3 4 20 16,1-2-7-16,1-1-2 0,-2 3-14 0,-4-2 8 0,1 4-2 16,0-3 23-16,-4 5-8 15,0 0-5-15,0 0-5 0,0 0-1 0,0 0 1 16,-11 21-8-16,4-10 36 0,1 3-31 0,-1 2-7 16,-1 4 20-16,-1 0-8 0,2 3-20 15,1 1 21-15,1 1-11 0,2 3 10 0,3 0-20 16,0-2-23-16,3 0-16 0,5-1-27 0,-2-2 7 15,4-3-46-15,1-2-49 0,2 0-89 16,1-4-326-16,3-1-194 0,1-2 62 0,-5-5 97 16</inkml:trace>
  <inkml:trace contextRef="#ctx0" brushRef="#br0" timeOffset="56138.37">16704 15826 793 0,'-3'-6'256'0,"-1"-1"0"0,-2 2-33 0,2 1-1 16,-7-1-48-16,5 4-7 0,-7 1-21 0,-2 0-11 15,2 1-17-15,-5 4 0 0,-1-1-8 16,1 4-26-16,-2 2-9 0,0 0 4 0,-1 2-13 16,7-2-19-16,-3 5 1 0,4-3-30 15,2-1 0-15,1-1-8 0,6 0-12 0,-2 0 4 16,3-1-7-16,3-2 8 0,3 0 7 15,0-1-20-15,4-1 17 0,3-2 9 0,4-1-6 16,-1-2 3-16,2 0-8 0,1-3 18 0,5 1 5 16,-4-2-10-16,0 2-10 0,0-1-1 15,-3 0 9-15,0 0 22 0,-1 0-28 0,-3 2 11 16,1-2-1-16,-4 2-4 0,3 0-4 0,-4 0-4 16,-6 1 8-16,14-4-27 0,-10 4-12 15,-4 0-18-15,0 0-20 0,13 2-1 0,-13-2-19 16,8 4-24-16,-8-4-29 0,0 9-93 0,3-7-17 15,-3-2-42-15,3 7-469 0,-3-4 61 16,0-3 123-16</inkml:trace>
  <inkml:trace contextRef="#ctx0" brushRef="#br0" timeOffset="57047.12">16746 15971 412 0,'0'0'266'0,"6"-6"-3"16,-6 6-60-16,7-7-27 0,-4 5-22 0,0-3 10 16,-3 5 10-16,5-3-21 0,-5 3-17 0,3-6 5 15,-3 6-16-15,3-4-4 0,-3 4-14 16,0 0-7-16,4-3-18 0,-4 3-11 0,0 0-17 15,0 0 13-15,0 0-8 0,0 0-21 0,0 0-5 16,0 0-5-16,0 0-10 0,0 0-13 16,3 11 8-16,-3-11-5 0,3 8-5 0,0-6-3 15,-2 3-11-15,2-1 34 0,-3-4-28 16,11 2 3-16,-5 1-6 0,-6-3-2 16,14 0-1-16,-3 0 4 0,-1-4 7 0,3 1-3 15,-2 0-2-15,2-1-5 0,1-1 0 0,-4 2 7 16,3 0 1-16,-2-1 2 0,-1 1-8 15,0 1 8-15,-2-1 2 0,2 1 11 0,-4 1-8 16,1-3 6-16,0 4-4 0,-7 0 1 0,14-2-3 16,-14 2-13-16,10 2-2 0,-3 1 10 15,-7-3 5-15,10 2-2 0,-6 3-6 0,2-3-10 16,0 1 21-16,-1 1 0 0,2-1-8 0,-1 0 5 16,-2 2 8-16,5-3-21 0,-1 2 18 15,2 0 1-15,0-3-9 0,1 3-10 16,-1-2 8-16,3-1 13 0,1-1 5 0,-1 0-20 15,-2-1 4-15,3-1 6 0,3-2 12 0,-1 3-33 16,-1-4 19-16,1 0-19 0,-1 0 5 16,1-1 11-16,-2-1 7 0,0 0-25 0,0-1 9 15,-7 1 4-15,2 1 10 0,1-3-11 0,-5 0-2 16,1-2 25-16,-2 1-25 0,-1-3 8 16,0 3 12-16,0-1-7 0,-3 0 10 0,0 0-3 15,0 0 0-15,-3-2 1 0,0 5 12 0,-1-1-15 16,-2 1-11-16,-2 3 6 15,2 0-3-15,-1 3 18 0,1-1-25 0,6 3 12 16,-15 4-13-16,9-1 1 0,2 5 2 0,-2-1-13 16,2 0 10-16,-3 3-12 0,4-1 5 15,-1 0-29-15,4-1 1 0,0 2 0 0,0-3 7 16,0 1 8-16,0-1-5 0,3-4 12 0,1 2 11 16,0-3-15-16,3 2 12 0,-7-4-5 15,13 0 8-15,-13 0-3 0,14-6 6 0,-7 1-13 16,0 2 12-16,2-4 0 0,-1-1-12 0,-1 1 20 15,-1-3-2-15,1 2-6 0,0 1 13 16,0-3 6-16,-4 5 4 0,1 0 1 0,2-3 4 16,-3 1 3-16,-2 4-2 0,2-2-18 0,1 3 12 15,-4 2 1-15,0 0-14 0,0 0-1 16,0 0 11-16,13 10-22 0,-9 0 10 0,-1 2 11 16,-3 5-9-16,0 1 1 0,3 1 5 0,-3 6-16 15,0 6 26-15,0-5-15 0,0 5 0 16,0 5 12-16,0 3-27 0,-3 12 1 15,3-6 6-15,-3-6 11 0,-4 11-6 0,4-9-23 16,-1-5-5-16,-3 1 2 0,0-5 21 0,0-1-7 16,-2-3 4-16,-2-6-20 0,1-1-2 15,-3-3 9-15,-1-1-7 0,0-3 15 0,-3-3-12 16,0-4 12-16,0-4 13 0,3-1-17 0,-6-6 17 16,2-1 15-16,1-5-12 0,-3-2 0 15,3-5 12-15,3-3-15 0,1-2 13 16,5 0 0-16,5-3-10 0,2 0 15 0,5-2-11 15,7-3-24-15,6-9 30 0,7 2 2 16,9 1-17-16,-1 3 2 0,9 0-3 0,6 3 1 16,2 3 5-16,1 2-21 0,2 0-61 0,6 4-90 15,-21 6-200-15,15-4-463 0,3-1 83 16,-7 4 88-16</inkml:trace>
  <inkml:trace contextRef="#ctx0" brushRef="#br0" timeOffset="57240.48">18267 15701 698 0,'24'-5'200'0,"0"0"-11"15,-1 2-35-15,-2 1-24 0,3-1-83 0,3 3-94 16,1 0-252-16,2-2-356 0</inkml:trace>
  <inkml:trace contextRef="#ctx0" brushRef="#br0" timeOffset="57516.13">18899 15315 813 0,'0'0'318'0,"0"-9"-11"0,0 9-46 15,0-5-20-15,0 5-29 0,0 0-4 16,0 0-22-16,0 0-24 0,0 25-16 0,0-13-6 16,-3 6-35-16,3 2 0 0,-4 8 13 0,4 1-21 15,0 4-12-15,-4 7-11 0,1-5-13 16,-3 20-25-16,2-3-18 0,-2-2-23 15,2 1-3-15,-3-10-76 0,0-8-98 0,4-5-128 16,-1 0-545-16,1-6 93 0,0-3 40 0,3-4 100 16</inkml:trace>
  <inkml:trace contextRef="#ctx0" brushRef="#br0" timeOffset="57981.42">18848 15776 783 0,'0'-13'269'0,"0"1"-42"0,3 2-14 15,-3 2-11-15,0 1-20 0,3 2-3 0,1-3-31 16,3 1-17-16,0 0-11 0,6-1-10 0,4 0-18 16,-3 1-10-16,10-3-5 0,3 2 10 15,1 4-25-15,-1-4-9 0,7 0-9 0,0 1-11 16,-6 0 16-16,-1-1-13 0,1 4 2 16,-2-2-15-16,-2 1 8 0,-6 2-16 0,-1 0 13 15,0-1-5-15,-4 1-18 0,-2 1 13 16,-1-1 3-16,-3 2-1 0,0 0-12 0,-7 1 10 15,10 0 2-15,-10 0-12 0,0 0 5 0,0 0-13 16,-14 14 15-16,4-5-15 0,-3 0 3 16,-1 1 15-16,0 4-5 0,-3 0-8 0,4-2-10 15,-1 1 5-15,4-1 0 0,0-1-6 0,-1 2-4 16,4-2-8-16,4-3 3 16,0 2 10-16,2 0-8 0,1-3 5 0,4 1-17 0,2-1 17 15,1-1-7-15,4-4 2 0,2-2 5 16,5 0-10-16,1-2 21 0,2-4-13 15,0-2 7-15,2-2-2 0,-2 0 5 0,-3-4-3 16,-2-1 8-16,2 3-7 0,-5-4 22 0,-2 1-9 16,-5 0-11-16,-2-2 10 0,-1 6-2 15,-3-3-16-15,-6 2 13 0,-1-1 15 0,-1 1-17 16,-5-1-8-16,-1 5-5 0,-3 1 17 16,0-3-7-16,0 6 3 0,-3 0 2 0,6 2 5 15,-3 1-30-15,0 1-11 0,3 3-23 16,1 0-35-16,2 2-60 0,1 2-94 0,6 3-154 15,1-3-394-15,3 1 52 0,4 0 106 0</inkml:trace>
  <inkml:trace contextRef="#ctx0" brushRef="#br0" timeOffset="58177.96">19897 15681 1013 0,'7'0'312'0,"-7"0"-38"0,10-2-25 0,-10 2-6 16,14-5-31-16,-4 4-10 0,4-1-33 16,7-3-18-16,-1 5-5 0,11-1-33 15,3-1-31-15,10 4-69 0,1-5-111 0,19 3-426 16,-2 3-260-16,3-3 42 0,1-2 94 0</inkml:trace>
  <inkml:trace contextRef="#ctx0" brushRef="#br0" timeOffset="58697.03">20956 15579 941 0,'-3'-6'343'0,"3"-1"-56"16,-3 2-16-16,0 0-68 0,2 0-24 0,1 5-31 15,-3-6-7-15,0 2-28 0,3 4-11 16,0 0 3-16,0 0-20 0,0 0-11 16,0 0 3-16,0 0-16 0,-4 17-10 0,4-5-2 15,-3 5 7-15,3 2-7 0,0 4-6 0,-3 2-15 16,-1 1-28-16,4 0-5 0,-1 1-31 16,-2 2-33-16,3-1-28 0,0-3-105 0,-3-4-133 15,3-1-472-15,-3 0 50 0,3-4 122 0</inkml:trace>
  <inkml:trace contextRef="#ctx0" brushRef="#br0" timeOffset="59367.95">20998 15541 803 0,'3'-4'302'0,"-3"4"-25"0,0 0-24 0,0-4-28 15,0 4-30-15,0 0-16 0,0 0-13 16,4 13-27-16,-1-8-11 0,0 2-5 0,1 1-18 16,3 2-8-16,0 0-3 0,0-1-14 0,3 0-11 15,4-1-10-15,-1 0 0 0,4-2-13 16,0-1-28-16,1-3-13 0,5 2-18 16,-3-4 3-16,4-1-21 0,-2-4-5 0,2 0 0 15,-1 0-2-15,4-3 7 0,-6 0 11 0,0-1-1 16,-1-1 9-16,-3 3 9 0,-3-2 16 15,3 0 23-15,-4 2-3 0,-2 1 33 0,-4-1 4 16,0-1-1-16,2 5-5 0,-5-3 0 0,3 3-13 16,-4-2-13-16,1 4 6 0,-4 1-14 15,0 0 11-15,0 0-12 0,0 0-1 0,-10 11 8 16,2 0-13-16,-1 0 23 0,2 4-23 0,-4 4-3 16,1 0 13-16,3 3-12 0,1 1-3 15,-2-3 10-15,5 4-10 0,3-6-16 0,0 4 1 16,0-4 2-16,7 0 0 0,0-1-5 0,3-1 8 15,0-3 2-15,7-2-10 0,1-1 10 16,2-2-10-16,4-4 3 0,-3-3-11 0,2-2 1 16,8-2 2-16,-7-2-19 0,7-6 32 15,-4 1-21-15,-6 0-2 0,3-1 33 16,-4-3-31-16,-2 3 5 0,-2-3 3 0,-2 4-10 16,-4-3-8-16,-3 6 10 0,-4-3-15 0,2 2 5 15,-5 1 23-15,-1 2-28 0,-6 0 12 0,0 1 6 16,-3 0-3-16,-1 2-12 0,2 2 15 15,-5 0-11-15,3 2 6 0,-2 2-1 0,-1 0 9 16,4 1-1-16,0 0 5 0,-1 0-2 0,4 4 31 16,1-3-13-16,-1 2 0 0,4 0 4 15,0-4-11-15,2 4 11 0,1-1 9 16,1 0-13-16,2 0 0 0,0-1 10 0,4 1-28 16,0-2 17-16,3 2 29 0,0-4-38 15,0 3 7-15,1-4 0 0,-1 4-7 0,-3-2-16 16,7 1-5-16,-7-3-56 0,3 1-13 0,-1 2-128 15,-1-6-120-15,-2 4-525 0,4 0 79 16,-6 1 44-16,4-2 115 0</inkml:trace>
  <inkml:trace contextRef="#ctx0" brushRef="#br0" timeOffset="60368.37">21907 15821 701 0,'8'-5'261'0,"-5"2"13"0,-3 3-31 0,3-5-28 15,-3 5-36-15,4-2-2 0,-4 2-24 0,0 0-20 16,3-5-5-16,-3 5-12 0,0 0-11 16,0 0-6-16,0 0-35 0,0 0 8 0,0 0-18 15,0 0 0-15,3 15-24 0,-3-8 1 0,0-1-10 16,0 1-9-16,0-1-1 0,0 1-42 16,3 0-8-16,0-1 27 0,-2-1-11 0,2 1-3 15,5-3 13-15,-2 1-2 0,1-3 7 0,3 3-20 16,0-4 8-16,1 0 4 15,3-4 16-15,-1 4 5 0,0-2 3 0,2-1 2 16,-2 0-7-16,1 1 25 0,-4-2-28 0,0 4 8 0,1-1 10 16,-1 0-11-16,-1-1-2 0,-1 1 11 15,-1 0-9-15,-7 1-4 0,16 0 7 16,-16 0-20-16,11 2 20 0,-4 0-7 0,-7-2 4 16,10 2 1-16,-3-2 2 0,-3 4 8 0,2-2-54 15,-6-2 29-15,7 3 9 0,0 0 14 16,-7-3-14-16,10 2-2 0,-6 0 21 0,3 0-21 15,-7-2-11-15,13 1 27 0,-13-1-9 0,20-3-1 16,-10 0-1-16,1-1-13 0,-1 1 3 16,0-3 0-16,1 2 5 0,-1-1 10 0,0 1-10 15,1-2-3-15,-1 0 34 0,0 1-38 0,0-1-1 16,-6 1 26-16,3 2-11 16,-1 0 4-16,2-2-4 0,-5 2 19 0,4-1-13 15,-7 4 5-15,6-3 0 0,-2-1-3 0,-4 4-18 16,6-3 21-16,-6 3-10 0,8-2 5 15,-8 2-8-15,0 0-3 0,7-5-7 0,-7 5 16 16,0 0-9-16,0 0-7 0,6 10 31 0,-6-6-26 16,3-1 5-16,-2 5 5 0,2-3 0 15,0 3-12-15,1-4 20 0,0 5-24 0,-1-3 4 16,4 2 10-16,-4-1-11 0,4 0-15 0,0-1 23 16,3-1-10-16,-3 2 13 0,3-3-1 15,4 2-17-15,-1-5 13 0,1 1-1 16,3-2-4-16,0 0 2 0,0-3 15 0,4-3-15 0,3 1-8 15,0-3 11-15,-4-4 12 0,1 1-20 16,0-3 8-16,-2-2-11 0,2-2 8 16,-3 5-8-16,-5-3 8 0,0 0-10 0,2 1 5 15,-4 3 0-15,-6-1 2 0,3 2 9 0,-2 3-4 16,1 0 6-16,-4 0-13 0,1 1-3 16,-1 2 3-16,1 2 2 0,-4 3 6 0,0 0-11 15,0 0-5-15,0 0 3 0,0 15 8 0,-4-4 12 16,0 6-3-16,-2 0-7 0,2 6-5 15,-2 1 13-15,2 1-16 0,-3 1 13 0,4 8-5 16,1-1 0-16,-3 2 3 0,-1 2-3 16,5-1-8-16,-2 4 13 0,3-1-2 15,-3 0-3-15,0 11 10 0,-2-7-7 0,5-8 2 16,-3 0-13-16,-1-2-20 0,-2-2-15 0,1-2-24 16,-3-4-35-16,-3-3-31 0,1-1 7 15,0-2 3-15,-4-1 23 0,-3-5 19 0,-1 1 1 16,1-5 1-16,-3-1 28 0,0-4-3 0,3-1 26 15,-1-4 46-15,-2-1-8 0,0-4 28 0,-1-4 26 16,3-2 23-16,-1-2-7 0,-2-6 14 16,11 0-12-16,-1 0 16 0,1-3-19 0,6 1 13 15,1-3-13-15,7-1-12 0,-1 2 2 16,11-2-7-16,3 1-24 0,10-8 8 16,4 4 15-16,6 2-30 0,-3 4 10 0,8 1-15 0,-5 6-3 15,-6 4-13-15,3 0 5 0,3 2-45 16,-3 0-22-16,1 2-101 0,0-1-185 15,-4 8-502-15,-5-5 57 0,1 2 115 0,-6 3 95 16</inkml:trace>
  <inkml:trace contextRef="#ctx0" brushRef="#br0" timeOffset="60496.74">23189 16041 670 0,'0'0'223'0,"0"0"-90"0,-24 7-297 15,11-4-494-15</inkml:trace>
  <inkml:trace contextRef="#ctx0" brushRef="#br0" timeOffset="62107.35">15432 15226 463 0,'21'-3'194'0,"-4"0"-17"16,4-2 2-16,6-1-25 0,-2 2-31 0,5-3 15 16,7 0-18-16,1-1-25 0,17-1-21 0,0 1 23 15,6-3-15-15,1-3-5 0,2 6 18 16,-2-2-21-16,3 0-10 0,3-2-3 0,0 2 8 15,2 0-25-15,4 1 15 0,18-5-8 0,1 1-20 16,2 1 15-16,1 0-18 16,-3-1 16-16,5 3-19 0,-1-4-86 0,2 3 20 15,3 0 5-15,3-2 0 0,-1 1 23 0,4 1-15 16,-1 1 18-16,-1-2 10 0,4-1-13 16,-5 5 18-16,5-3-2 0,6 1-6 0,-7-1 1 15,1 5 9-15,-1-5 6 0,1 3 2 0,-5 3-22 16,-1-2 32-16,1 1-32 0,0-1 9 0,-1 1 11 15,1 0-13-15,-6 0 31 0,4 3-16 16,-7-1-17-16,3 0-9 0,-3-2 16 0,2-1 3 16,-1 3-18-16,2-2 12 0,-4 3-12 0,-2-3 18 15,-15 3-3-15,19-1 8 16,-2-3 5-16,4 3-23 0,-21 3 0 0,22-4-1 16,-4 3-9-16,-15-3 23 0,1 4 2 0,11-6-2 15,-14 5 10-15,-4-2-29 0,-1 0 19 16,2 3-3-16,-4-6 8 0,0 4-26 0,0-3 26 15,-1 2-11-15,1-4-12 0,-3 4 15 0,-1 0-5 16,-4-2 5-16,-2-1-2 0,0 7-6 16,-8-2-4-16,-9-3 9 0,13 4 9 0,-6-2-4 15,-12 2-9-15,5-2-3 0,-4 0 17 0,-1 1-27 16,2 1 23-16,-8-3-1 0,0 4-4 16,2 0-6-16,-4-1 3 0,-1 0-2 15,3-1 4-15,0 2-2 0,0-3 3 0,-3 6-11 0,4-1 13 16,1-2 8-16,-4 1 5 0,-1 0-23 15,0-1 20-15,0 0-17 0,-7 5-3 16,-1-4-11-16,-2 0 16 0,0 0 5 0,-2 1-10 16,-4-2 18-16,1 3-18 0,-2-2 20 0,-3 0-27 15,-1 1 9-15,0-2-5 0,0 0 21 16,-3 0-8-16,1 1-2 0,-8-1 10 0,10 3 4 16,-10-3-40-16,13 2 29 0,-13-2-14 0,10 0 13 15,-10 0-48-15,7 2-34 0,-7-2-15 16,0 0-70-16,0 5-618 0,0-5 53 0,-21 5 115 15</inkml:trace>
  <inkml:trace contextRef="#ctx0" brushRef="#br0" timeOffset="63429.65">17261 15756 668 0,'-3'-5'204'0,"3"0"16"0,0 5-17 16,0-6-6-16,0 6 23 0,-3-7-49 15,3 7-4-15,0 0 9 0,3-7-37 0,-3 7-4 16,0 0-14-16,-4-3-9 0,4 3-30 0,0 0 3 16,0 0-11-16,0 0 5 0,0 0-12 15,0 0-16-15,0 0-20 0,0 0 15 0,7 14-13 16,-3-6 3-16,-4-2-5 0,4 4 2 0,-4 0 0 16,3 0-2-16,0 0 0 0,1 0-11 15,-1 1 1-15,0-2-9 0,0 1-1 16,-3 0 12-16,4-2-16 0,0 1 14 0,0 0-8 15,-1 0-3-15,3-2 5 0,-2 0 3 16,2-1 5-16,2-1-13 0,-2 0 21 0,1-1-21 16,0-1-2-16,-1 0-5 0,5-3 7 0,-1 0 15 15,-10 0-32-15,21-5 17 0,-14 0 10 16,6 0-2-16,-2 0 0 0,-1-4-18 0,0-2 16 16,1 1-4-16,-1-2-14 0,-1-4 2 0,-1 2-3 15,-1 1 19-15,-1 0-14 0,1-2 16 16,-4 5-13-16,2-1 11 0,1 0-9 0,-3 1-4 15,1 2 10-15,-4 1-1 0,3 1 6 0,-3-1-2 16,0 0 7-16,3 2 13 16,-3 5-21-16,0-6-13 0,3 2 9 0,-3 4-6 15,0 0 0-15,0 0 8 0,0 0 12 0,-3 20-9 16,0-10-9-16,3 2 4 0,-3 4 7 16,3 1-1-16,0 3-17 0,-3 0-2 0,2 5 10 15,1 0-11-15,-3 4 6 0,0-2-9 0,0 7 9 16,-2-1 5-16,2-1-11 0,0-1 11 15,-1 3 2-15,-2-4-15 0,-1 1 5 0,-1-1 0 16,2-5 0-16,-1 4 5 0,1-5 0 0,-5-2 16 16,4 1-32-16,0-2-1 15,-2-1 14-15,1-2-7 0,1-1-3 0,1-2 14 0,-1-1-22 16,1-1 6-16,1-1-3 0,-1-3 0 16,2 0 8-16,1 1-5 0,-1-3 0 15,1-1 7-15,0 0-5 0,0 0 11 0,2 0-11 16,1-2 8-16,0-4 8 0,-4 5-3 0,4-5-5 15,-3 4 0-15,3-4 8 0,0 0-3 16,0 0-8-16,0 0 1 0,0 0 20 0,-6-12-18 16,5 6-10-16,1 6 10 0,0-11-11 0,0 4-27 15,1 0-26-15,-2 0-15 0,1 1-83 16,0-1-101-16,-6-2-137 0,6 0-475 16,-3 3 110-16,2-4 43 0,-2 1 72 0</inkml:trace>
  <inkml:trace contextRef="#ctx0" brushRef="#br0" timeOffset="70093.85">16681 17574 918 0,'3'-8'246'0,"-3"4"13"0,0 4-24 16,0-7-38-16,0 7-7 0,0-7-3 0,0 7-24 16,0-5 6-16,0 5 0 0,0 0-28 0,0-7-23 15,0 7-103-15,-6-5 34 0,6 5-39 16,-5-4 13-16,5 4 10 0,-3-4 1 16,3 4 1-16,-10-2 29 0,10 2-41 0,-17 2 0 15,7 4-15-15,0-4 2 0,-1 6-2 16,-2 1 0-16,2-1 5 0,0 0-6 0,-2 5-2 15,3 1 3-15,-1-1-11 0,5 1-14 0,-1 1 11 16,1 0-14-16,1 0 10 0,5-1 7 0,-3 0 1 16,6 0-9-16,2-1 6 0,1 0 8 15,-2-2-8-15,5-2-11 0,2-2 16 0,-1-1-10 16,4-2 13-16,3-2-14 0,0-4 4 0,3 0 25 16,-2-2-23-16,5-3-6 0,-2-2 1 15,3-2 5-15,-7-1 13 0,0-3-6 16,1 0 8-16,-5-1-4 0,0-1-4 0,-5-2 8 15,-2 1 6-15,-2 1-4 0,-1 0-1 16,-6 1-6-16,-1-1 13 0,-2 4-8 0,-2 0 5 16,1 1-10-16,-6 0 6 0,-1 5 4 0,1 0-10 15,-1 3-2-15,0 2 10 0,1 2-39 16,-1 0 26-16,1 1-28 0,2 4-5 0,4 1-21 16,1 1-33-16,2 1-44 0,1 3-20 0,0 1-56 15,6 0-31-15,0 1-353 0,4-1-136 16,3 0 99-16</inkml:trace>
  <inkml:trace contextRef="#ctx0" brushRef="#br0" timeOffset="70484.95">17042 17588 563 0,'0'0'171'0,"11"-2"-15"0,-11 2-12 0,4-5-6 0,-4 5-13 16,9 0-22-16,-9 0-1 0,0 0-17 15,7-1 7-15,-7 1-5 0,0 0-8 0,8 6-15 16,-5-3 3-16,0 1 2 0,-3 1-13 0,3 1-5 16,-3-2 0-16,1 2-17 15,-1 1 7-15,0-2 10 0,0 0-15 0,0 2-1 0,0-2-14 16,0-5-3-16,3 9 7 0,-3-5-7 16,3 1 8-16,-3-5-11 0,0 5 8 15,0-5 0-15,0 0 8 0,0 0 13 0,21-8-6 16,-14-1 8-16,-1 2-20 0,8-4 20 0,-3 0-5 15,3 1-5-15,-4-1 74 0,0 1-5 16,1 2-23-16,-2 0 10 0,-2 2-8 0,0-1 3 16,-1 2-18-16,2 1 0 0,-2 1-12 0,-2-2-4 15,2 3-1-15,-6 2-11 0,14-3 7 16,-14 3-22-16,11 1 2 0,-11-1 5 0,13 7-22 16,-9-1-11-16,3 2-34 0,-1 0-25 0,1 4-30 15,1-3-96-15,-2 3-109 16,1 0-607-16,3 1 156 0,1-2 3 0,-1 1 120 15</inkml:trace>
  <inkml:trace contextRef="#ctx0" brushRef="#br0" timeOffset="70871.74">17600 17631 721 0,'4'-4'300'0,"-4"4"-19"0,3-4-32 16,-3 4-4-16,0 0-48 0,0-7-5 0,0 7-20 15,0 0-11-15,0 0-35 0,0 0-3 16,7-2-11-16,-7 2-9 0,0 0-11 16,0 0-31-16,10 0 11 0,-10 0-26 0,10-2 8 15,-10 2-6-15,7-2-4 0,0 0-3 0,-1-1-11 16,-2-1 14-16,3-2-11 0,0-1-20 16,0 0 2-16,-1 2 11 0,1-1 10 0,0-2-29 15,-6 2 4-15,5-1-6 0,-3 1 5 0,0 0 18 16,-2 0-12-16,2 2 12 0,-3 0-18 15,0 4 13-15,-4-7-23 0,4 7 3 0,-9-4 2 16,9 4 13-16,-14 1-8 0,4 3-8 0,3 2 6 16,-4 1 5-16,1 1 5 0,0 2-8 15,3 2-12-15,-3 1-4 0,3 0 22 16,0 2-14-16,1-2 11 0,6 2-10 0,0-3 7 16,3 1 5-16,4 0-20 0,2 0 21 15,6-1-4-15,5-3-9 0,4-2-6 0,7-3-20 16,6-2-41-16,1-2-120 0,-4 0-169 0,10-2-533 15,12-4 139-15,-9 1 17 0,-6-3 103 16</inkml:trace>
  <inkml:trace contextRef="#ctx0" brushRef="#br0" timeOffset="71140.64">18335 17617 1031 0,'0'0'284'0,"0"0"-18"0,0 0-28 0,0 0-12 0,0 0-4 15,20-7-48-15,-13 7-12 16,4-4-16-16,2 3-26 0,0-2-15 0,8 0-26 0,-3 2-40 15,5-1-47-15,-2-1-110 0,6-1-115 16,-3 2-471-16,1 1-23 0,-5-2 16 16,4 0 160-16</inkml:trace>
  <inkml:trace contextRef="#ctx0" brushRef="#br0" timeOffset="71369.25">18946 17270 1044 0,'-3'-9'312'0,"3"4"-5"0,0 5-30 16,0-8-16-16,0 8-23 0,3-3-31 0,-3 3-2 15,0 0-26-15,0-7-20 0,0 7 10 0,0 0-54 16,0 0-7-16,0 0-14 16,0 0-2-16,1 18 3 0,2-8-26 0,-3 3-7 15,0 0 17-15,3 3-23 0,-3 3-15 0,0 2-20 16,0 1-3-16,-3 6-6 0,0 0-93 15,3 2-1-15,0 0 2 0,-1-3-235 0,1 2-575 16,0-4 109-16,1 0 21 0,2-6 112 0</inkml:trace>
  <inkml:trace contextRef="#ctx0" brushRef="#br0" timeOffset="71891.7">19036 17561 1069 0,'0'0'302'0,"0"-9"-17"0,3 5-32 0,-3 4-30 16,3-9-13-16,1 6-34 0,3 0-20 0,0-1-12 15,3-2-6-15,1 1-18 0,2 1-20 16,4-2-5-16,-3 3-8 0,3-3-5 0,0 2 5 16,0-2-26-16,0 3-2 0,0-2-13 0,-3 1-7 15,0 0 7-15,-4 1-18 0,3-1 0 16,-2 0-2-16,-5 2 12 0,1 0 5 0,0 0 9 15,-7 2-14-15,11-4-12 0,-5 3-1 0,-6 1 16 16,0 0-18-16,0 0-5 16,0 0 10-16,4 7-12 0,-4-7 9 0,-10 15-17 15,3-7-13-15,-1 4 33 0,2 1-18 0,-1-2-18 16,1 2 24-16,2-2-19 0,0 0-15 16,4-1 8-16,-3 1-5 0,6-3 5 0,1 2-3 15,0-2 8-15,5-1 7 0,1-3-2 0,5-1 3 16,1-2-13-16,5-3-3 0,0 0 13 15,2-3-8-15,4-2-10 0,-2 0 10 0,-1-3 3 16,-3 2 3-16,-2-3-19 0,2-2 1 16,-7 2 17-16,0 0 16 0,-4 0-28 0,-1-1-1 15,-4 1 19-15,-2-1-13 0,-3 4 7 0,0-2 11 16,-8 2-24-16,2 1 4 0,-4 0 6 16,-4 2 12-16,0 0 4 0,-3 1-10 15,1 1-8-15,5 3 0 0,-6 0 24 0,4 2-24 16,-1 1-30-16,0-1-39 0,3 4-23 0,2-1-28 15,2 1-20-15,4 0-154 0,2-2-604 16,1-4 138-16,10 10 41 0,0-5 112 0</inkml:trace>
  <inkml:trace contextRef="#ctx0" brushRef="#br0" timeOffset="72079">20027 17487 1026 0,'6'-1'305'0,"-6"1"-11"0,11-3 21 16,-11 3-54-16,13-2-33 0,-2 0-11 16,-1 0-27-16,4-1-24 0,7 2-12 0,3-1-11 15,3-1-10-15,7 2-36 0,0 1-17 0,4-1-32 16,10 2-73-16,-4-3-208 0,21 4-663 16,0-2 105-16,4-2 69 0,-1 2 113 0</inkml:trace>
  <inkml:trace contextRef="#ctx0" brushRef="#br0" timeOffset="72611.06">20919 17366 1000 0,'-3'-6'320'0,"0"1"-36"0,-1-1-22 0,1 3-12 15,3-2 1-15,0 5-5 16,-3-6-52-16,3 6-25 0,-4-5-15 0,4 5-16 16,-4-4 3-16,4 4-23 0,0 0-6 0,0 0-19 15,0 0-9-15,-7 19-12 0,7-9-3 16,0 2-3-16,-3 6-14 0,0-1-9 0,-1 5 3 16,1 2-28-16,0 2-15 0,-1-1-26 0,-6 6-44 15,6-1 23-15,1-9-99 0,-1 3-108 16,-2-9-64-16,3 3-563 0,3-1 95 0,-1-5 59 15,1-2 133-15</inkml:trace>
  <inkml:trace contextRef="#ctx0" brushRef="#br0" timeOffset="73332.56">20984 17255 798 0,'0'0'289'0,"0"-4"-28"15,0 4-17-15,0 0-32 0,0 0-20 0,0 0-15 16,0 0-21-16,17 9-3 0,-16-3-17 0,8 1-21 16,-5 0-10-16,6 1-8 0,-3 0 3 15,3 2-13-15,1-1 0 0,2-1-18 0,-3 0-5 16,4-1-7-16,0 1-11 0,0-3 10 16,-1-2 0-16,5-1-22 0,-2 2-1 15,2-4-13-15,-2-2 24 0,2 0-16 0,2-3 11 16,-3 0-11-16,-2-3 18 0,1 1-21 0,1-1-9 15,-6-3 12-15,6 1 0 0,-7 0-7 16,0-1 9-16,1 1-9 0,-2 1 30 0,-2 2-10 16,-3 0-28-16,-1 0 23 0,4-1-13 0,-6 4-6 15,2-2 4-15,0 3-6 16,-3 3 6-16,0 0-8 0,0 0-3 0,0 0 5 0,0 0-5 16,-11 17 6-16,4-3-3 0,-2 1-21 0,2 5 10 15,-4 0-4-15,5 4 17 0,-1 0-7 16,4-1 7-16,-1 1-20 0,1-2 18 15,6-2 0-15,-3-1-8 0,4 0 15 0,2-2-32 16,4 1 4-16,1-5 10 0,5 0 4 16,-1-4 6-16,1-2-12 0,2-2 18 0,2-4-7 15,1-2-9-15,2-1-10 0,2-4 8 0,-5-1-2 16,4-2-6-16,0 1 11 0,-3-3 2 16,-1-1 0-16,-3 0-8 0,0-1 16 0,-3 1-5 15,-1 1 2-15,-2 0-2 0,-1 0 15 0,-3 3-21 16,-1 1 1-16,-2-3 10 0,0 5-16 15,-1-1-4-15,-3 2 7 0,0 4-6 16,0 0 14-16,-7-7-16 0,7 7-12 0,-11 1 12 16,11-1-5-16,-13 6-2 0,3-3 18 15,3 2-21-15,0 1 18 0,1-1-8 0,-2 1-2 16,2 1-8-16,2-2 0 0,-2 1 8 0,5-2 23 16,-2 0-21-16,0 2 3 0,0-3 12 15,3-3-9-15,3 9-6 0,-3-5 16 0,0-4-13 16,7 8 0-16,-4-6 12 0,3 0 4 0,-2 1 6 15,3-1-9-15,0 2 2 0,0-3 13 16,-1 2-15-16,1-1-3 0,1 1 5 0,4 0-2 16,-5-1 18-16,4 0-29 0,-1 2 16 0,0 0-28 15,1 0-37-15,-1 0 1 0,0 3-44 16,-2-2-68-16,1 1-160 0,-2 0-345 16,3-2-169-16,-2 2 10 0,2-2 167 0,-4-2 76 15</inkml:trace>
  <inkml:trace contextRef="#ctx0" brushRef="#br0" timeOffset="74460.87">21996 17504 629 0,'3'-6'315'0,"-3"6"-56"0,4-6-29 0,0 2-2 0,-4 4-47 0,0 0-12 0,3-7-15 0,-3 7-21 16,0 0-13-16,4-1-20 0,-4 1-2 15,0 0-4-15,0 0-12 0,0 0 0 0,0 0 2 0,3 15-37 16,-3-15 1-16,-3 9-2 15,3-3-23-15,0 0-2 0,0 1-11 0,0-3-7 16,0 2-19-16,0-1-4 0,3 0 20 0,-3-5-13 16,3 8-20-16,0-4 28 0,-3-4-8 15,14 1 8-15,-14-1 5 0,14-5-11 0,-4 2 19 16,1-2-18-16,2-1-8 0,1 0 15 0,-1 1 8 16,0 0-15-16,2-3 33 0,-2 1-41 15,1 3 23-15,-4 0 1 0,0-1-6 0,4 3 2 16,-4-2 1-16,-3 2-6 0,1-2 8 0,1 4-12 15,-9 0 19-15,13-1 1 16,-13 1 0-16,12 1-18 0,-6 1 0 0,-6-2 5 16,13 3 0-16,-8-1-13 0,1 1 18 0,-2-1 3 15,-4-2-6-15,6 5-14 0,-2-4 17 16,-4-1-8-16,10 5 18 0,-10-5-12 0,7 2 10 16,-7-2 18-16,10 2-6 0,-10-2 1 0,7 2-11 15,-7-2 11-15,7 1 17 0,-7-1-17 16,0 0-11-16,7 1 6 0,-7-1-1 0,0 0-2 15,10 0-5-15,-10 0 2 0,0 0-2 0,7 2 0 16,-7-2 2-16,7 3 11 0,-1 0-31 16,-2 0-1-16,-1 0 9 0,-3-3 10 0,10 5-3 15,-2 0-5-15,-2-2-2 0,-2 0 4 0,6 3 9 16,1-3-24-16,-1 1 6 16,3-3-1-16,1 1 0 0,-1 0 6 0,1-2 5 15,0-2-8-15,3 0 7 0,-3 1-12 0,6-3 0 16,-3-2 3-16,4 0 2 0,-1-3 0 15,-3 0 0-15,4-2 7 0,-3-1-2 0,-2-1-5 16,-3-1 11-16,1 3-4 0,-4-1 1 0,-3-1-13 16,1 1-13-16,-2 1 20 0,-2 0-7 15,-1 1 16-15,3 0-6 0,-4 0-8 0,-1 2 8 16,-1 1-7-16,0 2-6 0,-1-1 0 0,-1 1 6 16,2 5-3-16,-3-9 10 15,3 9-8-15,-6-1 1 0,6 1-9 0,0 0 22 0,0 0-16 16,0 0 12-16,-18 8-2 0,15-5 6 15,2 2-22-15,-2 1 11 0,0 0 5 16,0-1-2-16,3 3 2 0,-1-2-10 0,1 2-3 16,0-2 8-16,0 1-7 0,1-1 14 0,-1 0-17 15,3-1 8-15,-3 1-4 0,3-1-1 16,1 0-11-16,3-1 23 0,-3-2 8 0,6 2-3 16,2-2-23-16,-1 0 6 0,0-2 9 0,6 0-17 15,-4-2 17-15,5-1 19 0,0 0-19 16,-2-1 24-16,1-2-24 0,3 2 1 0,-6-4-3 15,3-1 13-15,0 1-36 0,-3 0 33 0,-1-1-13 16,-2-1-2-16,-1 0 5 16,-3 1-2-16,0 2 12 0,0-2 5 0,-1 2-2 15,-2-1-8-15,-1 3-15 0,0-1 18 0,0 1-6 16,-2-1 1-16,-1 6-13 0,0-6 7 16,0 6 13-16,0 0-7 0,0 0-6 0,0 0-4 15,-11 19 9-15,5-8-17 0,0 2 20 0,-2 2-8 16,1 5 1-16,-3 2 2 0,3 5 5 15,-6 4-10-15,3 1 18 0,0 14-13 0,-2 1 0 16,0 0 5-16,1-3-13 0,1 2 0 0,0 1 16 16,-1-1-13-16,1-7 18 0,3-7-26 15,-3 1 16-15,3-5 2 0,-3 2-10 0,0 0 10 16,-1-8-5-16,1-3-16 0,-3 2 6 0,2-5-16 16,-2-1 6-16,2-5 5 15,-2 0-8-15,-1-4 17 0,0 0-17 0,-2-6 0 16,4 1 23-16,-1-2 3 0,-7-5-8 0,6-2 7 15,-3-5-4-15,-4-2 7 0,8-2 5 16,-1-1 13-16,-3-5-18 0,7 2 8 0,-1 0 5 16,5 0 0-16,6 0 2 0,3-2-2 0,8-4-13 15,8 2-2-15,12-8 5 0,11 6-26 16,5-1 10-16,25-3 8 0,4 4 10 0,2 2-5 16,7 5-20-16,1 1-10 0,0 3-45 15,3 2-104-15,-25 4-245 0,5 1-406 16,-4-3 60-16,-4 2 140 0,-3-3 60 0</inkml:trace>
  <inkml:trace contextRef="#ctx0" brushRef="#br0" timeOffset="76716.45">16253 17105 550 0,'7'-6'223'0,"0"3"-34"16,7-2 5-16,-1 1-42 0,5 0 39 0,2 1-109 16,7-1-15-16,15 1 2 0,1-3 10 0,22 0-4 15,11 0 32-15,17-3-17 0,6 1 15 16,9 0-36-16,2 1 18 0,6-4-13 0,8 4 0 15,5-2 1-15,1-1-9 0,0 1-12 0,34-5 66 16,3 5 11-16,1-5-37 0,0 0 4 16,-8-2-32-16,4 2 6 0,1 1 7 0,1-3 6 15,3 4-19-15,1-2-4 0,-2 0-29 16,-4 2 13-16,3 1 5 0,-30 2-2 16,-1 1-24-16,-1 2 22 0,1-1-24 0,0 0 2 0,2 2 6 15,-6 1-3-15,-5-2 8 0,-1 2-18 16,-3-2-5-16,-6 2 7 0,-7-1-5 15,-2 1 6-15,2-2-21 0,-7 0 13 0,-1 0-1 16,-9 0-4-16,-15 0 5 0,-2-1-16 0,-1 3 1 16,-4-1 10-16,2-1-11 0,-6 0 11 15,-5 1-3-15,-3 0 10 0,-9 0-15 0,-5 1 8 16,-7 0 2-16,-1 1-10 0,1-2 0 16,-7 2 10-16,-1 1 3 0,-6-2-18 15,0 3 0-15,0-2 13 0,0 0-3 0,-4 2-13 16,-2-1 18-16,3-2-30 0,-5 4 30 0,1-1 13 15,-3 1-20-15,3-1-9 0,-3-1-4 16,0 2 10-16,2 0 18 0,-1 0-18 0,-2 2-5 16,4-2 5-16,-3 1-3 0,3 0-4 0,-4-1-1 15,1 3 18-15,0-2-12 0,2 1-3 16,-1 1 7-16,-2 0 8 0,1-1-2 0,-1 0-10 16,2 2 17-16,-5 0-15 0,3 0-5 0,-2 0-5 15,2 1 4-15,-6 1 24 0,6 0-25 16,-6 1-1-16,3 0 0 0,1 4 3 0,-4 3-2 15,-1 1 9-15,1 3 3 0,1 5 8 16,1 6-16-16,-5 1-2 0,3 2-2 16,0 4 9-16,0 12 3 0,-1 2 11 0,1-1-14 0,-4-5-15 15,1-7 29-15,0 3-9 0,-4 10-1 16,6 0-9-16,-9-4 6 0,3-7-11 0,3 1 8 16,-3 2 0-16,-3 11 8 0,0-9-1 15,3-6-12-15,-4 2 8 0,4-1 4 0,-1-2-25 16,-2 1 34-16,0-2-1 0,0 1-22 0,-1-2 14 15,1-3 1-15,0-3-13 0,-1-4 7 16,4 0-4-16,-3-4 7 0,3 0-8 0,-4-2 1 16,4 0-1-16,-3-3-4 0,2 2 12 15,-2-5-3-15,3 2 3 0,0-2-5 16,-3-1-7-16,3-1 17 0,-3-2-18 0,3 2 6 16,-1-4-3-16,-2 0-3 0,0-1 3 0,3 1 43 15,-3-1-46-15,-1-1 8 0,0 1 11 16,0-3-24-16,-2 2 8 0,-4-1 0 0,-1 0 10 15,1 0-8-15,-6 1 13 0,-5-2-4 0,0 2-14 16,-6-3 13-16,-4 2-5 0,-7-2-8 0,-2 2 11 16,-2-1 12-16,-5-1-20 0,-15 2 18 15,-3 0-8-15,0 0-18 0,-2-1-5 0,-6 1 21 16,1-1-8-16,-7 1 5 0,-16 2 2 0,17-3 11 16,-14 3-23-16,-5 0 28 15,5-2-18-15,-7 3-28 0,6-1 5 0,-6 0 33 16,0 2-13-16,-4-1 19 0,7-2-19 0,-5 2 8 15,5-1 5-15,0 1-27 0,-3-1 6 16,3 3 11-16,0-3 21 0,1 1-24 0,2-1 1 16,15-2 2-16,-1 1-3 0,4-1 8 0,-1-1-5 15,-1 0 13-15,1-1 10 0,4 2-26 16,-4 0 6-16,2-1 7 0,2 3-12 0,0-3 2 16,0 1 0-16,4-2 0 0,0 3 2 0,-1-1-12 15,4-3 20-15,0 2-20 16,-3 0 10-16,3 0 0 0,-3-1-5 0,-4 0 10 0,0-2 0 15,1 1 10-15,-5 2-25 0,1-2 8 0,2 2 4 16,-1-2 1-16,2 1-3 0,0-1 0 16,4 1-10-16,-4-1 15 0,-3 2-10 15,3 0 12-15,-3 0-14 0,0-1 12 0,0 1-8 16,2-2 3-16,2 1 0 0,-1 0-2 0,0-2 14 16,7 2-19-16,0-2-4 0,4 0 45 15,3 0-34-15,10 1 0 0,-17-2 10 0,1 1-10 16,1 0 0-16,9 0-3 0,9 1 11 0,-2-2-5 15,2 2-6-15,-2 1 1 0,5-2 22 16,-2 1-30-16,6 1 7 0,1-2 8 16,2 0-5-16,1 1-10 0,3-1-3 0,1 0 13 0,2 0-2 15,2 0 17-15,1 0-10 0,4 0 16 16,-3 0-26-16,4-1 5 0,-1 2 17 16,1-2-17-16,3 1-5 0,-3 0 16 0,3 0-11 15,2 0 0-15,-1 0 18 0,2-2-21 16,0 4 3-16,-3-4-5 0,7 1 7 0,-7-1 1 15,7 1-11-15,-5 1 39 0,6-3-13 0,-1-1 5 16,-4 0 8-16,7 0-1 0,-3 0-9 16,-1-2-1-16,-2-5 6 0,3 1-8 0,-1-4-10 15,1-4 9-15,3-1-1 0,-4-3-11 0,1-9 3 16,1 0-3-16,-6-13-10 0,2-3 28 16,-4 0-16-16,3-1 16 0,-3-2-12 0,0 0 1 15,0 2 1-15,3 1-3 0,-3 2-4 16,0 2 1-16,0 1-12 0,4 9 5 0,2 3 18 15,1 4-3-15,0 5-17 0,2-1 15 16,2 4-24-16,-1 1 14 0,1 1 2 0,2 3-20 16,-3-2 35-16,3 3-43 0,1 0 21 0,0 1 17 15,2-1-23-15,-2 2 6 0,3-1 4 16,-3 1-9-16,3-1 7 0,0 1 7 0,3 0-22 16,-3 1 10-16,0-2 7 0,0 1 19 0,0 2 2 15,3-2-18-15,-3 1-2 0,1 0 7 16,-1 0-10-16,0 2-8 0,0-2 8 0,3 1-5 15,-3 2 10-15,0-1-7 0,0 1 2 16,0 0-6-16,0 0-1 0,0 6-1 16,0-8 13-16,0 8-23 0,0-6-2 0,0 6-1 15,0-6-2-15,0 6-23 0,0 0-8 0,0-6-2 16,0 6-10-16,0 0-29 0,0 0-38 16,0 0-11-16,0 0-91 0,7 16-65 0,3-8-608 15,0 0 112-15,5 1 66 0,5 0 129 0</inkml:trace>
  <inkml:trace contextRef="#ctx0" brushRef="#br0" timeOffset="77589.67">23220 17124 1039 0,'0'0'292'0,"0"0"-29"0,0 0-15 0,0 0-22 0,0 0-27 16,0 0-9-16,0 0-19 0,16 16-17 16,-4-5-3-16,8 4-28 0,3 2 5 15,11 6-16-15,8 2 1 0,2 4-21 0,5 1-12 16,9 3-14-16,6 0-5 0,-2 2 3 15,-1 1-15-15,-2 0-3 0,2-1 0 0,-4 2-2 16,-1 1-11-16,-11-7 11 0,-1 0-34 0,4 0 0 16,-4-1-5-16,-2-2-7 0,-5-1-9 15,0-4-12-15,-9-1-20 0,-4-7-24 0,-7-2-43 16,0-1-20-16,-4-5-21 0,-3-1-85 0,-6-1-222 16,0-3-328-16,4-2 23 0,-8 0 118 15,0 0 21-15</inkml:trace>
  <inkml:trace contextRef="#ctx0" brushRef="#br0" timeOffset="77792.5">24215 17120 885 0,'-7'-4'328'0,"7"4"-36"0,-18 7-26 15,2 5-10-15,-20 15-41 0,-21 17 25 16,-17 12-55-16,-33 25 4 0,-11 14-48 0,-13 19-44 16,-23 1-145-16,-48 59-818 0,4-7 155 15,-8-9 7-15,-1-3 74 0</inkml:trace>
  <inkml:trace contextRef="#ctx0" brushRef="#br0" timeOffset="87914.71">25944 13871 619 0,'0'0'177'0,"0"0"-32"0,0 0-19 16,0 0 2-16,0 0 8 0,14 3-11 0,-7-1 64 15,3-2 24-15,4 4-116 0,2-3 36 0,7 1 21 16,6-1-8-16,5 2-18 0,11 0-13 0,25-2 0 16,0 1-25-16,9-2-8 0,2 0 5 15,23-2 2-15,8 2-35 0,11-1-3 16,7-2 3-16,4 0-8 0,2 2-15 0,41-4 4 16,1 3-11-16,1 0 32 0,7 1-28 0,-3-1-5 15,-2-3-15-15,10 5 12 0,1-1 6 16,-1 2-3-16,0-2-21 0,8 1 21 0,2 0-12 15,-2 1 1-15,-14-1 11 0,2 5-7 0,-5-4-14 16,-4 1 11-16,-35 0 8 0,-1 5-3 16,-4-1-18-16,-4-2 10 0,-1 2-13 0,-3 1 8 15,-7 2-2-15,-7-2 2 0,-10 1-7 16,-3-1 4-16,-28-3 3 0,-7 2 11 0,-3-2-11 16,-17-2-3-16,-8 3 8 0,-9-4 14 15,-7-1-9-15,0 3 3 0,-3-3 38 0,-4 2-10 16,0-2-15-16,-4 1 2 0,-1-1 6 0,-2-1-14 15,-2-1-4-15,-3-1-19 0,-5 3-20 0,7-1-38 16,-7 1 12-16,0 0-37 0,-17-7-158 16,4 7-695-16,-2-2 97 0,-6 0 85 0,-5-4 96 15</inkml:trace>
  <inkml:trace contextRef="#ctx0" brushRef="#br0" timeOffset="88757.91">28909 12161 929 0,'0'-3'276'0,"0"3"-30"0,-1-8-8 0,1 8-26 0,-1-9-20 0,1 9-23 15,-6-5-23-15,6 5-26 0,-3-3-32 16,3 3-7-16,0 0 1 0,0 0-10 16,0 0 5-16,-20 8-13 0,9-1 2 0,1 1-4 15,0 0-19-15,-1 1-2 0,-2 1-7 0,-1 4-17 16,1 0 19-16,3 0-15 0,-1 0 2 0,1-2 10 16,0 3-23-16,2-1 3 0,1-1-3 15,1 2-15-15,3 3 21 0,1-3-1 0,2 2-15 16,0 1 2-16,1-1 19 0,0 4-16 0,5-2-5 15,-3-2 15-15,1-1-9 0,4 7-6 16,-2-4-6-16,1 3-4 0,-1-1 10 16,1 0 5-16,0 0-10 0,-3 2 18 0,3 2 2 15,-4-1-20-15,0 1 8 0,0 0 15 16,-3-3-16-16,-3 3 6 0,0-3 5 0,0 2-11 16,-4-1-4-16,2-2 12 0,-1-2-15 0,-4 1 10 15,3-3 5-15,-2 1-10 0,-2-3 13 0,4 0-10 16,0-5-1-16,-4 5 1 0,2-5-14 15,2-1-19-15,2-1-42 0,-4 0-107 0,2-8-144 16,3 10-562-16,-2-3 122 0,0 1 67 0</inkml:trace>
  <inkml:trace contextRef="#ctx0" brushRef="#br0" timeOffset="89476.99">27589 14970 1052 0,'-3'-7'309'0,"1"2"-58"0,-4 1 10 0,3-2-23 0,2-1-15 0,1 7-8 16,-6-7-28-16,3 6-21 0,3 1-28 15,-4-4-7-15,4 4-6 0,-10 0-15 0,10 0-15 16,-20 9 8-16,10-1-24 0,-4 2 3 0,3 4-21 16,-6-1-10-16,1 5-4 0,4 2 4 15,-1-1-10-15,-4 4 0 0,4 2-8 0,3 2-10 16,-1-1 0-16,1 3 3 0,0-1-21 0,5 4 13 16,-1-4-21-16,3 4 16 0,2-6-8 15,1 6 5-15,0-4-5 0,1 4-15 16,2 1 23-16,0 5-11 0,-1-2-2 0,-1-2 6 15,1 0-4-15,-2 3 1 0,0-2 12 0,-2 1-23 16,-4-3 3-16,3-1 13 0,-4 2 0 16,-3-4-8-16,-1-1-6 0,-2-2 17 0,-1 2-19 15,0-3 8-15,-6-2 0 0,0-3-5 0,-1 1-13 16,-3-3-2-16,-1 0-1 0,-2-4 26 16,1-3-18-16,2-2-12 0,0-2 7 15,1-2-18-15,5-2-25 0,0 0-73 0,5-4-45 16,-1-3-138-16,4 1-49 0,6-2-484 0,1-2 97 15,6-1 34-15,1-3 113 0</inkml:trace>
  <inkml:trace contextRef="#ctx0" brushRef="#br0" timeOffset="90000.17">28525 14973 862 0,'0'0'338'0,"0"-7"-15"15,0 7-73-15,0 0-19 0,0-8-11 0,0 8-31 16,-3-3-10-16,3 3-25 0,0 0-11 15,0-6-27-15,0 6-17 0,0 0 6 0,0 0-7 16,-3-4-24-16,3 4-5 0,0 0-15 0,0 0-1 16,0 0 14-16,-7 14-8 0,4-3-13 15,-1 2-3-15,-3 3-7 0,0 1 3 0,0 4-19 16,-2 0 6-16,-2 9-1 0,4-2 9 16,0 4-19-16,1 3 0 0,-2-3-2 15,5 2-10-15,0 3 12 0,1 0 8 0,0-2-15 16,2 5 12-16,0-2-17 0,2 0-1 0,-1 0 6 15,0 1 0-15,2-4 5 0,-3 2-16 0,3-4 34 16,-3-3-34-16,0-1 3 0,0-3 18 16,0 4 0-16,0-3-15 0,0-1 4 0,-3 1-7 15,0 1 5-15,1-3 8 0,-3 0-15 0,0-3-4 16,-5 3 4-16,1-3-3 0,-4-3 2 16,1 2-2-16,-4 1 0 0,-1-6-3 15,0 0 11-15,0 2-34 0,0-5-10 0,-1 1 10 0,-2-3-45 16,9-1-60-16,-2-2-53 15,-4-1-180-15,10-4-517 0,-1 2 147 0,-1-3 4 16,9-2 93-16</inkml:trace>
  <inkml:trace contextRef="#ctx0" brushRef="#br0" timeOffset="90485.1">29705 14984 616 0,'-4'-1'274'0,"4"1"-33"0,0-7-16 0,0 7-12 16,-3-6-11-16,3 6-38 0,-1-5-18 15,1 5-36-15,-3-6 12 0,3 6-9 0,0 0-16 16,0 0-12-16,0 0-24 0,-19 13 13 0,11-6-10 16,1 4-12-16,0 0-1 0,-2 3-5 15,-2 4-15-15,1 0 7 0,3 5-10 16,-2 0 16-16,-1 6-16 0,-1 1 0 0,3 2-23 0,1 1-2 16,1 1 12-16,4 1 6 15,-3-1-9-15,2 3 1 0,3 1 0 0,0 1 2 16,0 2-7-16,0 0 7 0,8 10-4 0,-6-9 6 15,1-4-9-15,2-2-3 0,-3 0-5 16,1-3 13-16,1 1 5 0,0-1-21 0,-4-5 9 16,3-3-9-16,-3 3 11 0,0-3-6 0,0 1-2 15,-3-1 3-15,-1-1 15 0,0-2-23 16,0 0-11-16,-2 0 37 0,1-2-29 0,-5-2-2 16,1-2 7-16,-1-2-27 0,0-1-9 15,-1 1-12-15,4-3-21 0,-6 0-102 0,4-3-107 16,-1-1-364-16,1-3-126 0,-1 1 101 15</inkml:trace>
  <inkml:trace contextRef="#ctx0" brushRef="#br0" timeOffset="90941.5">31014 15020 645 0,'-13'-4'261'0,"13"4"-31"0,-14 5-25 16,4-2-6-16,-1 3-7 0,1 2-12 0,-3 1-27 15,-2 2-15-15,-1 4 11 0,2 2-16 0,-3 1-15 16,-1 7-3-16,2-2-13 0,1 4-2 16,3-2-3-16,-1 1-35 0,3 3 9 0,2-1 1 15,0 1-36-15,2-3 15 0,5 1-15 16,0-1 13-16,1 4 2 0,1-1-13 16,0 4 8-16,2 2 13 0,0-3-18 0,5 1 10 15,1 0-17-15,-2-1 4 0,-3 0-7 0,6 0-11 16,-3-3 8-16,-1 3-5 0,-2 2-10 15,1-3 20-15,-4-1-9 0,-1-2-9 0,-3 4 3 16,-5 3 0-16,-11 9-18 0,-1-3 5 0,-7 2-3 16,-4-2-4-16,-5 0-11 0,-7-5-18 15,-8 7-43-15,3-11-95 0,-27 5-210 0,13-6-529 16,4-11 132-16,-3-8 52 0,-4 0 102 0</inkml:trace>
  <inkml:trace contextRef="#ctx0" brushRef="#br0" timeOffset="91867.93">28853 12008 639 0,'0'-8'282'0,"-1"-1"-39"16,-1 4-18-16,-1 2-30 0,3-4-11 15,-3 3-17-15,3 4-37 0,-11-6-10 0,4 6-2 16,-6 5-13-16,-1 0-20 0,-3 5-3 0,-4 5-8 16,-11 10 20-16,0 7-22 0,-2 1 2 15,-1 9 11-15,-6 9-6 0,6 11-20 0,0 3-3 16,2 11 1-16,3 3-4 0,6 2-17 0,3 2 5 15,8-4-13-15,3 3 1 0,2 2 12 16,8-16-29-16,6 14 9 0,-1-16-3 16,8 9-3-16,5 0 3 0,6-4 18 0,5-7-18 0,-1-7-3 15,3-12 8-15,0-2-20 0,4-6 4 16,-1-2 22-16,0-5-19 0,-4-12 13 16,-2-1 20-16,-5-9-22 0,5-2-6 0,-4-5 11 15,7-8 7-15,6-1-5 0,14-16 11 0,-2-4-11 16,5-13 5-16,0-10-2 0,-5-10-18 15,-8-5-24-15,1-5 11 0,-9-11-2 0,1-1-3 16,-7-10 25-16,-3-6-35 0,-6 2 25 0,-8-1-13 16,-4-2 3-16,-9 2 11 0,-4 3 12 15,-13 5-18-15,-8 7-3 0,-10 7 27 0,-7 5-12 16,-8 11-9-16,-2 10 2 0,-7 6-17 0,-1 8 17 16,3 16 0-16,-1 4-15 0,-4 7 2 15,-3 9 6-15,0 14-26 0,-10 14-36 16,1 14-43-16,-8 9-292 0,20 7-520 0,7 9 125 15,6 5 62-15,10 5 103 0</inkml:trace>
  <inkml:trace contextRef="#ctx0" brushRef="#br0" timeOffset="-136961.25">9457 4536 386 0,'-10'-1'148'0,"10"1"-12"0,-3-4-18 16,3 4 33-16,0 0 2 0,-8-3-14 0,8 3-4 16,-6-2-25-16,6 2 24 0,0 0-58 15,-4-4 114-15,4 4-37 0,0 0-17 0,-3-4 7 16,3 4-20-16,0 0-5 0,0 0-21 16,-6-2-17-16,6 2 1 0,0 0-19 0,0 0-8 15,0 0 12-15,24-3-20 0,-5 3 8 16,2 3-5-16,10-6-19 0,10 3 4 0,7-2 7 15,14 0-3-15,6-4 11 0,0 3-8 0,3-1-21 16,2 0 13-16,1-2-12 0,19 1-6 0,3-1 11 16,6 1 7-16,-3-2 0 0,0-2-12 15,0 2-19-15,5 1 9 0,1-1 1 0,5-6 22 16,2 5-29-16,1-1 2 0,0 1 17 0,-1-2-14 16,-2 0 0-16,-1 1 28 0,1-4-25 15,0 1-13-15,5 4 8 0,2-5-6 16,-7 3-9-16,-2-1 25 0,-9 2-13 0,1-4 5 15,-8 3-5-15,-2 2-10 0,-16 1 2 0,1 0 16 16,-3-1-2-16,-6 4-4 0,1-4 3 16,-2 3-4-16,-6 1-14 0,-8-2 16 0,-10 5 4 15,0-3-7-15,-11 2-5 0,1 1-2 0,-7-1-3 16,0 1 12-16,-3 1 1 0,-4-4 0 16,0 3-16-16,-3 1 11 0,0 1 10 0,-4-2-8 15,0-1 5-15,-2 2 10 0,-8 0-25 0,16 0 26 16,-10 0-16-16,-6 0 10 0,11-1-12 0,-11 1 2 15,10 0 8-15,-10 0-29 16,0 0-2-16,0 0-17 0,10 1-52 0,-10-1-16 16,0 0-109-16,-3 8-702 0,0-3 87 0,0-1 82 15,3-4 98-15</inkml:trace>
  <inkml:trace contextRef="#ctx0" brushRef="#br0" timeOffset="-136260.75">15552 4176 685 0,'-10'0'210'0,"10"0"-10"16,0 0-13-16,-7-1-10 0,7 1-34 0,0 0-5 15,0 0-7-15,0 0-9 0,-10 1-14 16,10-1-16-16,0 0 11 0,3 9-14 0,-3-9-2 16,14 7 18-16,-1-3-87 0,5 3-5 0,5 0 18 15,1-1-11-15,14-1 24 0,4-1-14 0,22-1-2 16,1 0-15-16,6-3 20 0,-1 0 3 15,1-2-20-15,-3 1 7 0,4-2 5 0,4-2-15 16,-1 1 7-16,20-3 13 0,0 1-27 16,-5-1 32-16,2 2-15 0,-16-1-13 15,-5 2 6-15,-3-1 9 0,-3 0-25 0,-7 1 0 16,-9 3 16-16,-9-3-6 0,-9 3-5 0,0 0-3 16,-7 0-17-16,-3 1-28 0,-1 0-11 15,-6 0-28-15,-1 0-15 0,-2 0-1 0,-4 2-35 16,-7-2-125-16,-3 6-538 0,-1 2 64 0,-10 1 89 15</inkml:trace>
  <inkml:trace contextRef="#ctx0" brushRef="#br0" timeOffset="-134831.73">9573 5650 353 0,'-9'0'138'0,"9"0"-48"0,-14-4-21 16,7 3 25-16,7 1 52 0,-10-2-13 16,10 2 8-16,-11-1-10 0,11 1-21 0,-7-1-5 15,7 1 2-15,-10-3-30 0,10 3-5 16,0 0 2-16,-7-2 3 0,7 2-26 15,0 0 8-15,0 0 12 0,0 0 4 0,0 0 12 16,0 0-34-16,0 0 45 0,41 0-19 0,-21 0 11 16,4 0-1-16,7-1 1 0,3 0-24 15,11-1 11-15,-1-2-10 0,18-3 4 0,3 2-12 16,4-2 10-16,2-2-23 0,4 1 6 0,17 0-1 16,0-4-8-16,1 1-9 0,-4 3 7 15,3 1-8-15,-20 2-13 0,4-2 11 0,1 1-10 16,-1-1 2-16,-1 3 7 0,1-2-14 0,2 2 9 15,1-2-4-15,-4 2-16 0,0 0 8 16,-3 2-6-16,-1-3 1 0,-2 3 7 16,-3-4 1-16,-5 4-16 0,-6 1 7 0,-11 1 1 15,0-3-13-15,1 2 5 0,-1 0 3 0,1-1-1 16,-1 2 13-16,1 2-15 0,-1-1 6 16,1-1-12-16,-1 0 6 0,-3 0 3 0,4 0-6 15,-1 0 6-15,0-1 2 0,0-1-20 0,1 1 22 16,-1 0-7-16,0-4 8 0,1 3-3 15,-1-4-10-15,12-1 10 0,5-1-2 0,-3 4-1 16,0-5 1-16,0 1 5 0,-3 0-6 0,3 0 3 16,0 0-2-16,3 0-3 15,-5 1 0-15,-5 4 2 0,-10-4 9 0,17 0-19 16,-11 5 8-16,-5-4 10 0,2 3-5 0,-5-1-10 16,4 1 5-16,-2 1-10 0,4-1 15 0,-4 1 18 15,4 0-23-15,-1 0 0 0,0-1-2 16,1 2 4-16,-1-2-4 0,4 3-4 0,-4 0 12 15,1-4-14-15,2 3 5 0,-2 1 3 0,-1-2 23 16,1 1-28-16,-1 1 0 0,0 0 20 16,-2 0-12-16,-1 0-11 0,0 0 13 0,3 0-33 15,-9 0 31-15,8 0-8 0,-8 0 2 0,0 0 6 16,8 0-8-16,-8 0 0 16,2 0 5-16,-2 0 10 0,2 0-8 0,1-1-2 15,-1 1 13-15,-3 0-10 0,0 0 4 0,-3-3-19 0,0 3 14 16,0-2 3-16,-1 2-10 15,-5-1 0-15,-1 1 5 0,0-1-10 0,-4 1 23 16,1-2-8-16,0-1-5 0,-2 2 7 0,-4 1 11 16,1 0-20-16,-2-2 7 0,-1 1 0 15,-2 1-5-15,-1 0-3 0,-3-3 32 0,0 2-17 16,-7 1 19-16,17 0-8 0,-17 0-13 0,10 0 6 16,-10 0 2-16,11-1 15 0,-11 1-15 15,10 0-3-15,-10 0 8 0,0 0-15 0,7-2-8 16,-7 2 13-16,0 0 5 0,0 0-13 0,0 0-16 15,0 0 4-15,0 0-37 0,11 2-12 0,-11-2 0 16,0 0-118-16,0 0-198 0,-15 8-546 16,5-2 119-16,-1-4 69 0,1-2 108 15</inkml:trace>
  <inkml:trace contextRef="#ctx0" brushRef="#br0" timeOffset="-125847.2">9340 6671 401 0,'-6'-5'110'16,"2"-1"70"-16,1 3-1 0,0-1 5 0,3 4-30 15,-3-7-11-15,3 7 34 0,-4-4-49 16,0-2 15-16,4 6-2 0,-3-2-57 0,3 2 26 15,-4-8-18-15,4 8-10 0,-3-3 3 0,3 3-3 16,0 0-21-16,0 0-2 0,0-6 5 16,0 6-26-16,0 0 11 0,0 0-16 15,7-6 3-15,-7 6-18 0,14-2 10 0,-4 2 3 0,4-2-16 16,6-1 11-16,-2 2-13 0,12-2-3 16,-2 1 23-16,6 0-17 0,6-2 4 15,4 0 3-15,15 0 0 0,2-2-2 0,1-1-9 16,-1-1 1-16,4 4 3 0,-2-5-1 0,8 1-5 15,-3 0-20-15,7-1 18 0,14 0 12 16,0-3-2-16,-3 2-10 0,-12 2 10 0,-1 0-13 16,-2-2 0-16,-2 2 5 0,0 1-2 0,2-2-8 15,1 3 5-15,0 2 5 0,0-4 3 16,2 3-23-16,-1 0 25 0,1-1-20 16,-2 0 5-16,-3 2 8 0,-4-2-8 0,0 4-6 0,0-4 24 15,-4 2-10-15,1 0-13 0,-1 1 5 0,-2-3 0 16,2 4 0-16,4-2-3 15,-4 1 14-15,4 0-19 0,0-1 13 0,-3 1-5 16,-1 3 10-16,-9-4-20 0,-5 1 18 0,-2 2-13 16,2 1 15-16,-2-1 3 0,-1-4-18 15,-2 5 5-15,2 0 7 0,-3-1-17 0,-6 1 18 16,2-1-8-16,-3 1-3 0,0 0 8 0,-3 0-10 16,0 0-5-16,0 0 20 0,-7 0 3 15,0 0-11-15,-4 0 11 0,-3 0 0 16,-3 0-8-16,3-2 5 0,-4 2 16 0,-2 0-23 0,-1 2 7 15,-3-4-3-15,-7 2 1 0,17 0-3 16,-13 2-2-16,-4-2-29 0,10 0-10 16,-10 0-25-16,6 2-44 0,-3 3-56 0,-3-5-118 0,1 5-571 15,-1 2 105-15,4-1 64 0</inkml:trace>
  <inkml:trace contextRef="#ctx0" brushRef="#br0" timeOffset="-125176.3">15805 6396 558 0,'0'0'186'16,"-7"-4"-24"-16,4 0 7 0,3 4-21 0,-7-3-23 15,7 3-17-15,0 0-8 0,-7-3-11 16,7 3 1-16,0 0-16 0,0 0-2 0,0 0-11 15,0 0-10-15,14-4-20 0,-1 4 33 0,5 0-2 16,6 1-14-16,7 4 6 16,10-5-13-16,7 1 0 0,17 0 2 0,3-1 60 15,3 0-11-15,2 0-5 0,5-2-5 0,18 0-13 16,2-2-2-16,2 4-9 0,-1-3-14 0,-6-1 17 16,-15 1-12-16,1 2-11 0,0-3-4 15,-5 1 2-15,-2 2-8 0,3-5-15 0,-6 4 17 16,-4 1-4-16,-1-3-3 0,-12 2 2 0,-8 1 4 15,-2 0-22-15,-2 0 9 0,-6-2 2 16,-3 1-8-16,-7 2 3 0,0 0-6 0,-4-1-9 16,-2 1-34-16,-5 0-18 0,1 1-10 0,-4-1 0 15,-3 2 3-15,-4 2-75 0,-3-4-143 16,-6 8-548-16,-8-1 93 0,-3-1 53 0</inkml:trace>
  <inkml:trace contextRef="#ctx0" brushRef="#br0" timeOffset="-122659.96">4725 7758 366 0,'-10'-5'181'0,"4"5"-27"0,6 0-13 0,-10-2-1 16,10 2-12-16,-11-2-35 0,5-1-1 16,6 3-23-16,-7-2 18 0,7 2-23 0,-7-1-18 15,7 1-3-15,-10 0 19 0,10 0-8 0,0 0-26 16,0 0 2-16,-11-2 9 0,11 2-1 16,0 0-4-16,0 0-27 0,-14 2 11 15,14-2 3-15,0 0-1 0,0 0-15 0,-10 0 3 16,10 0 15-16,0 0 8 0,0 0 2 15,0 0-15-15,-3 1 15 0,3-1 3 0,0 0-23 16,0 0 15-16,0 0-15 0,13 9 5 0,-5-5-80 16,2-3 31-16,0-1 29 0,7 3-16 15,0-3 8-15,3 0-11 0,1 0 49 0,4 0-15 16,1-1 23-16,9-1-21 0,-1 2 6 0,7-1-13 16,3-3 4-16,1 4 14 15,19-2-3-15,1 1-13 0,-3 0 11 0,3-4 2 16,-1 4 5-16,-1 1-13 0,1 0 6 0,-12 0-14 15,-4 0 1-15,0 0 5 0,19 0-3 16,-1 0-20-16,-1 0 23 0,-4 1-8 0,4 1-10 16,-10 1 51-16,-7-2-39 0,14-1 1 0,2 1 0 15,-12 1 0-15,10 1-1 0,-11-2-7 16,-4 0 5-16,1 1-15 0,-4-1 20 0,18 3 1 16,-7-1 65-16,6-3-1 0,-10 1-19 0,-6 1 3 15,-1 2 2-15,4-3-17 0,-3 1 12 16,3 1-12-16,-1-2-11 0,-2 0 3 0,17 1 10 15,-11-1-5-15,-7 4-16 0,0-5 9 16,-2 2-17-16,-1-2 9 0,3 0 0 16,0 3-3-16,0-3-8 0,1 3-10 0,3-3 18 15,0 0-10-15,0 0 10 0,17 0-2 0,-11 0 2 16,12 0-16-16,-15-3 1 0,-3 3 28 16,-1-2 0-16,1 1-31 0,14 1 8 0,-10-2-3 15,-5-3 8-15,-2 5-8 0,2-1 3 0,1-1-18 16,14 0 10-16,-14-3 5 0,-3 4 8 15,-2-3-10-15,-2 1-1 0,4 3 3 0,-7-7-10 16,2 6 11-16,-1-2-4 0,1-1-12 0,-6 2 15 16,4 1-15-16,-4-3 10 0,-4 1 6 15,2 3 4-15,2-3-5 0,-3-1-17 0,3 1 12 16,-3 2 5-16,0-3-13 0,3 1 16 0,-3 2 0 16,6-4-5-16,0 2-1 0,5-2-9 15,-5 2 20-15,1 1-11 0,-1-4-7 16,1 2 3-16,3 1 5 0,0-4 4 0,-3 4-19 15,3 1 17-15,-4-3-13 0,4 0 19 0,-4 2-14 16,2-4 14-16,-5 4-16 0,0 1 7 16,-3-3 4-16,0 3-16 0,0-4 5 0,-1 4 7 15,-2-3 3-15,2 2-15 0,-5 2 8 0,1-3-11 16,-2 2 16-16,0 1 5 16,0-3-16-16,-4 2-2 0,4 1 5 0,-3 1-5 15,-1-2-5-15,4-3 17 0,0 5-19 0,-3 0 14 0,2-1-4 16,-2-1-1-16,3 1 11 15,-3 1-13-15,2-3-1 0,1 2 14 0,-2-1-3 16,5 2-7-16,-4-1 2 0,4 0 10 0,-2-2-2 16,5 0 2-16,-2 2-2 0,0 0-6 15,2-4 1-15,1 4 2 0,0-2 0 0,-1-1 20 16,1 1-19-16,0 2 6 0,0-4-12 0,3 3-2 16,-3 0 25-16,3-2-21 0,3 1-7 0,2-1 8 15,1 1-8-15,-2 2 5 0,6-5 5 16,-3 4-13-16,0 0 6 0,1-2 12 15,1 1 5-15,1-1-15 0,1 3-2 0,-1-1-6 16,1 0 18-16,-1-1 6 0,1 1-14 16,-1 0 11-16,-3 2-18 0,4-1 5 0,-4 0 0 15,4 1-8-15,-1-4 11 0,-3 4-3 0,3 0 10 16,0 0-25-16,2 0 30 0,1 0-23 16,-2 0 8-16,2 0 3 0,1 0-11 0,-3-1 13 15,3 1-5-15,-1 1 0 0,-2-1 0 0,2 0-2 16,-2 0 4-16,-4 0 24 0,4 0-26 15,-4 0-5-15,-4 0 10 0,8 0-26 0,-4 0 19 16,0-1-1-16,3-1 19 0,-3 2-24 0,4 0 5 16,-1-1 3-16,0-2 0 0,-2 2-2 15,2 1 12-15,1-3-23 0,-1 3 23 0,1-4-12 16,-1 1 28-16,-3 2-26 0,0-1 7 0,0-2 1 16,0 1-11-16,0 2 3 0,0-3 11 15,-3 1-6-15,2 2-16 0,-1-6 9 16,-5 6 7-16,0-4-10 0,3 2 0 0,1-1 12 15,0 3-17-15,-1-2 10 0,-3-1 0 0,4 0 3 16,-4 4-8-16,0-6 2 0,4 5 13 16,-4-1-12-16,0-2 9 0,-3 3-12 0,3-1 8 15,-3 1-6-15,0 0-17 0,-1-2 30 0,1 0-7 16,-3 2-6-16,2 1 8 16,-2-1-7-16,-5 0 2 0,4 1 2 0,-5-4-4 0,5 4 4 15,-6-1 1-15,2 1-8 0,1-2-11 0,0 2 11 16,0 0 13-16,-4-1-6 15,4 1 4-15,0-3-1 0,0 3-3 0,-3-1-12 16,3 1 5-16,-4 0 0 0,0 0 2 0,4 0-2 16,-3 0 13-16,0 0-3 0,-1 0-10 15,4 0 2-15,-3 0 3 0,-1 0 0 0,4 0-2 16,-3 0 7-16,3 1-8 0,-4 2-10 0,4-3 21 16,-3 1 5-16,2-1-21 0,1 2 26 15,0-1-10-15,0-1-1 0,0 4-12 0,-3-2 8 16,6-2-1-16,-3 1 1 0,7 0 2 0,-4 4-13 15,4-4 11-15,-3 0-8 0,5 1 18 16,-2-1-34-16,0 3 26 0,3-2 8 0,-3-1-13 16,3 4 5-16,0-4-5 0,0 1-18 15,3 4 29-15,5-5-11 0,-4 1 0 0,2-1 0 16,2 3-6-16,2-2 4 0,-3-1-6 16,4 3 18-16,-1-3 1 0,4 0-9 0,-7-1-7 15,4 0 13-15,-5 1-8 0,1 0 2 0,-3-1 9 16,-4 2-17-16,1-2-11 0,-1 0 11 15,0 0 24-15,0 0-25 0,0 3 7 0,-4-6 7 16,-5 3-14-16,2 0 25 0,-6 0-16 0,-1 0-4 16,-2 0 14-16,-2 0 17 0,2 0-65 15,-5 0 54-15,-2 3-29 0,-2-8-37 0,-2 5 20 16,-7 0-21-16,15 2 8 0,-6-2 8 16,-9 0-21-16,10 3-23 0,-10-3-15 15,8 1 0-15,-5 3-46 0,-3-4-177 0,-3 12-530 16,-1-3 62-16,3-2 153 0,-5 1-5 0</inkml:trace>
  <inkml:trace contextRef="#ctx0" brushRef="#br0" timeOffset="-121352.45">21411 8493 386 0,'4'-3'151'16,"-4"3"-38"-16,0 0-3 0,0 0-23 15,0 0-8-15,0 0 3 0,0 0-13 0,0 0 16 16,0 0-21-16,0 0 2 0,-20 17-17 0,9-8 12 16,-6 1 6-16,-4 8-19 0,-13 9-14 0,-6 2-11 15,-2 4 38-15,-12 8-28 0,-4 1-10 16,-4-1 0-16,1 3-12 0,-4 2-11 16,-4 0 13-16,1 2 4 0,-4-3 9 0,-4 4 5 15,-5 1-24-15,2 0 37 0,-4-2-24 16,2 2 16-16,-1-1-2 0,1-5-14 0,1 5-10 15,4-6 8-15,-1 4 15 0,5-5-2 0,0 0-8 16,7-6-5-16,3 3-10 0,4-3 28 16,11-3-16-16,9-7 1 0,-3 5-14 0,6-5 21 15,8-5-7-15,3-3-3 0,7-5 2 0,0 2-7 16,0-2 13-16,3-1-26 0,4-2 15 16,-3 0 8-16,2 1-2 0,4-7 17 0,-2 2-30 15,5 1 17-15,-3-4-22 0,3 3 10 0,1-5 12 16,0 5-9-16,3-6 7 0,-4 4-16 15,4-4-12-15,0 0-82 0,0 0-74 16,0 0-29-16,13-21-91 0,-1 5-431 0,7-5 37 16</inkml:trace>
  <inkml:trace contextRef="#ctx0" brushRef="#br0" timeOffset="-120567.47">20933 8437 532 0,'0'0'130'0,"0"0"4"0,0 0-14 16,-3-2 0-16,3 2-17 0,0 0-14 0,0 0 14 0,0 0-19 15,0 0 6-15,0 0-1 0,0 0 8 0,0 0-10 16,0 0-5-16,0 0 8 0,0 0-8 16,0 0-8-16,0 0-12 0,0 0 12 0,0 0-15 15,10-9-11-15,-4 9 21 0,1-1-33 0,4-3-13 16,2 1 16-16,2 1 2 0,1-3-6 15,2 2-1-15,1-2-11 0,6 1 0 16,-5-2-16-16,5 3 9 0,1-4-3 0,-5 5 10 16,6-3-8-16,-2 0-5 0,-2 2-15 0,-3 1 26 15,1-2-14-15,-4 2 9 0,0 0-14 16,-3 0-2-16,0-1 16 0,-4 1-19 0,4 2 21 16,-7-1-15-16,3 1-1 0,-4-1 1 0,-6 1-34 15,14 0 33-15,-14 0-12 0,10 1 18 16,-10-1-8-16,7 1 2 0,-3 6-2 0,-1-3-7 15,-2 3 12-15,-1 0-13 0,-1 7-2 0,1-4 20 16,-3 5-2-16,-1 1-11 0,4 3-2 16,-3-1 10-16,2 4 3 0,-5 3-8 0,6 0 10 15,-3 0-17-15,0 0 1 0,2-3 14 0,-2 2-13 16,3 0 10-16,-3-1-10 16,3-5 0-16,-3 7-10 0,3-4 15 0,0 0 0 15,0-3 0-15,0 2 12 0,0-1-9 0,3-3 7 16,-3-1-18-16,0-3 11 0,0 2-3 0,3-3 18 15,-3-1-21-15,0-1 6 0,0 1-13 16,3-6 12-16,-3 5 11 0,0-1-3 0,0-2 11 16,0-4-6-16,0 5-12 0,0-7 7 0,0 8-36 15,0-8-45-15,-3 2-42 0,3-2-92 16,0 0-575-16,0 0 50 0,0 0 90 16</inkml:trace>
  <inkml:trace contextRef="#ctx0" brushRef="#br0" timeOffset="-106852.06">22441 7075 527 0,'-3'-10'182'16,"3"-2"-6"-16,0 3-9 0,0-1-16 0,0 1-8 15,3-1-5-15,-3-2-35 0,3 0 7 16,1-1-26-16,2 0-2 0,-2-2-13 0,2-1 10 16,2 1-15-16,1 0-7 0,-2 3 9 0,0-4-15 15,4 1 1-15,-5 2-6 0,4-1 64 16,-2-2 10-16,2 1-18 0,-3 3-4 15,6-6-14-15,-6 4-15 0,0-2-2 0,0 1-3 16,3 2-77-16,-3-2 16 0,-1 0-11 0,-2-1 13 16,-1 1 3-16,0 2-11 0,-2 0 6 15,-1 1 2-15,0-1 8 0,0 2 7 0,-1-2-22 16,-2 3 9-16,0 2-2 0,-4 0-15 0,1 3 10 16,-2 0-5-16,-2 4 5 0,-3 1-8 0,-1 2 1 15,-3 7 17-15,-4 4-23 0,-3 5 3 16,-10 9 7-16,0 8 14 0,0 5-14 0,-7 15 6 15,-4 0-9-15,1 8 14 0,3-1-8 0,3 8 10 16,1-1-17-16,3 3 7 0,6-3 2 0,1 5 6 16,6 0-6-16,8-2-4 0,3-10 12 15,5 5-10-15,2-6 13 0,7 4 2 0,3 2-22 16,9 8 14-16,2-2-9 0,2-3 9 16,4 0 14-16,0-5-24 0,0-11 14 0,0-4-4 15,0 0 4-15,0-4-17 0,4 1 17 16,-1-5 7-16,0-2-16 0,-2-4 24 0,-2-10-16 15,1-3 0-15,-3-1 23 0,-1-4-27 0,4 1 24 16,3-5-22-16,-3-3 23 0,1-2-1 16,5-5-27-16,1-3 17 0,9-3-17 0,-2-5 7 15,17-9 16-15,0-5 2 0,0-5 18 0,6-14-36 16,1-5 8-16,-11-5 13 0,0-7 20 16,-1-4-41-16,-5-6 6 0,-4-6-3 15,1-2-6-15,-5-7 6 0,-2-1-5 0,-5-2-8 16,-5-5 0-16,-1 3-16 0,-11-1 4 0,0 1-1 15,-6 0 0-15,-7 18 13 0,-7-13 0 0,-6 7-3 16,-5 4 3-16,-5 4 0 0,-5 5-5 16,-9 7 0-16,-5 5 15 0,-8 2-7 0,-2 5-13 15,-2 4 7-15,6 11 3 0,0-2 0 0,0 4-10 16,0 2-3-16,3 5 5 0,4-1 3 0,4 9-2 16,9 1-9-16,4 2-4 0,0 2-1 15,5 4-4-15,1-3 7 0,5 5-3 0,-1 3-17 16,0-1 10-16,6 2-3 0,-4 4-23 0,5 3-25 15,7-1-46-15,0 2-39 0,0 1-82 16,-7 4-148-16,24-1-413 0,4 1 83 16,9 0 102-16</inkml:trace>
  <inkml:trace contextRef="#ctx0" brushRef="#br0" timeOffset="-102568.39">25206 6028 476 0,'4'-3'120'0,"-4"3"0"0,6-4 1 0,-6 4-11 15,4-4-39-15,-1 0 24 0,-3 4-39 16,7-4 24-16,-4 2-16 0,-3 2 23 0,7-6-18 16,-6 3 0-16,-1 3-95 0,9-6 3 0,-9 6 16 15,4-6-4-15,2 4 19 0,-6 2 10 16,4-6-8-16,-1 3-12 0,-3 3 9 0,8-5 9 16,-5 2 9-16,-3 3-32 0,7-6 35 0,-4 4-21 15,-3 2 27-15,7-6-19 0,-4 3 23 16,1-2-7-16,0 2 33 0,-1-3 46 15,0 4 26-15,1-4-3 0,2 3-10 0,-3-1 25 16,-3 4-50-16,4-8 1 0,0 4-24 0,-1-2 17 16,-3 6-10-16,4-7-6 0,-4 3-4 15,0-2-18-15,0 6-11 0,0-8 14 0,0 3-14 16,0 5 1-16,0-12 7 0,-1 10-18 0,-2-4 8 16,0-1-15-16,-1 2-13 0,0-2-1 0,-2 1 9 15,2-2 15-15,-5 1-16 0,1 1 3 16,1-1 10-16,-1-1-20 0,-4 1-8 0,1 0 1 15,1 2 1-15,-4-1 1 0,-2 0-3 0,2 2 5 16,0-2-2-16,-3 1-3 0,3 2-13 16,-6 2 19-16,3-5-11 0,-2 6 5 0,-3-1-8 15,2 0 6-15,-1 1-1 0,0 0 8 16,-2 1 3-16,-1 0-8 0,3-1-10 0,-3 2 13 16,1 2-16-16,2-3 8 0,-3 4-2 15,2-2-1-15,-4 3 8 0,2-2-18 0,0 2 13 16,-3 2-2-16,6 1 2 0,-3-1-13 0,0 1 5 15,0 1 8-15,4 4-10 0,-7-3 5 0,3 4 8 16,3 0 2-16,-3-2-15 0,7 1 2 16,-2 2 10-16,1 0-12 0,0 0-3 0,-2-3 13 15,6 4-10-15,1-2-3 0,-1 2 3 0,1 0-8 16,2-1 13-16,1 1 0 0,0-3-5 16,6 1 5-16,-3-1-1 0,0 1 17 15,4 0-16-15,-1 0-6 0,1-2 9 0,0 1-6 16,3 2 6-16,3-4-1 0,0 1 11 0,-2 3-11 15,5 1 18-15,-2-2-15 0,6-1 8 16,-3 1-5-16,0 3 7 0,6-1 0 0,-2-2-10 16,2 2 8-16,4-2 5 0,-3 2-13 0,3-2 7 15,-3 1 16-15,7-3-2 0,-5 2-11 0,5 0 0 16,6-3 11-16,-6 1 2 0,2-4-5 16,1 1 0-16,1-2 7 0,-1 2-7 15,0-3 10-15,2 1-2 0,-1-2 12 0,2-5-17 16,0 6-3-16,-2-6 5 0,2 1-3 0,0-2 6 15,0 0-21-15,3-3 13 0,-2-1 23 16,3 0-21-16,-2-3-2 0,-3 0 28 0,4 2-25 16,-2-7-3-16,0 4-3 0,2-3 3 0,1-2-21 15,0 1-2-15,0-2 23 0,-1-3-18 16,-2 2 10-16,3-2-25 0,6-3 13 0,-9-3 17 16,-4 6-2-16,-1-1-3 0,1-1 3 0,-6-3-3 15,5-2 5-15,-9 5-4 0,3-2 4 0,-4-2-7 16,-2 3-3-16,-1-4 20 0,-6 4-9 15,2-4 14-15,-3 0-12 0,-2 5-7 16,-3-4 4-16,0 4-7 0,-7-3 4 0,1-2-4 0,-2 4-5 16,-3-1-6-16,-1 3 13 0,-3-4 13 15,-7 2-15-15,3 2-21 0,-6 1 6 16,3 2-11-16,-7 4-5 0,1-3 28 0,-5 2-10 16,1 0-8-16,-1 3 0 0,-5 0 8 0,-15 1-5 15,0 0 12-15,1 1-2 0,3 3-10 16,6 2 0-16,0-1 28 0,-16 2-31 0,6-1 5 15,8 4 0-15,-1-2-9 0,3 1 14 0,-19 4-2 16,15-1 2-16,9 1-2 0,-2 0 5 0,5 0-2 16,2 2-1-16,-2 1-7 0,6 2 10 15,1 0-18-15,2 3 3 0,1 3 2 0,3 1 13 16,4-1-10-16,-1 4-8 0,3 2 7 16,5-3-1-16,-1 6 14 0,7 0-20 15,4 0 8-15,0 0 5 0,6 2 5 0,3 4 2 16,-2 1-9-16,7 1 9 0,5 8 6 0,5-3-16 15,3 0 8-15,4-1-5 0,2-2 13 0,1 1-8 16,3-3-8-16,3-4 24 0,1 0-24 16,0-3 5-16,7-2 16 0,-1-3-15 0,1-1 7 15,2-4 2-15,-5-6 1 0,-5-1 5 0,0-1-11 16,1-6 19-16,3 4-13 0,0-7-3 0,3-4 20 16,11-3-22-16,-3-2-6 0,4-4-2 15,-4-4 3-15,3-2 7 0,0-4 5 0,-3-2 8 16,9-11-13-16,-13 9 5 0,7-12-2 0,-15 7 2 15,-1-2 8-15,-5 1-13 16,-3-4-7-16,-8 1 12 0,-6 6-13 0,-7 1-2 16,-3-1 10-16,-9 5-5 0,-6-6 13 0,-9-9-26 15,-13 5 3-15,-3 2 5 0,-10-1 5 0,-16 0-8 16,6 10-5-16,-13-5 21 0,8 10-18 16,-7 1 0-16,0 3 7 0,-3 2-5 0,0 2 3 15,-1 4 0-15,-3-1 0 0,1 1 5 0,-1 2-13 16,3 5 13-16,7 1 0 0,-2 0-10 0,16 1 13 15,6 5-16-15,2-1-5 0,5 1 3 16,1 4 4-16,4 2-4 0,2-1 0 0,1 7-1 16,6 3 14-16,4 0-11 0,0 4 23 15,7 2-15-15,4 3-5 0,5-1 7 0,2 6 6 16,8 9-3-16,5 4 0 0,0-4 2 16,6-1-9-16,1-1-4 0,9 2 19 0,1-7-18 15,3 1 5-15,1-3 15 0,6-4-15 0,0-4 2 16,3-1 1-16,0-2 12 0,2-7-10 15,1-2 0-15,-6-6 13 0,-3-6-18 0,-4-1 23 16,4-5-1-16,5-4-17 0,9-3 0 0,0-6 13 16,3-3-18-16,-8-5-5 0,1-1 10 0,-4-1 15 15,-3-6-10-15,-3-1 8 0,-4-1-3 16,-3 1-2-16,-7-5-10 0,-10 8-1 0,-2 0 0 16,-7 5 6-16,-9 0-6 0,-3-4 14 15,-10-11-27-15,-13 7 3 0,-1 0 21 16,-8 5-18-16,-8 5 7 0,-6 1-2 0,-7 4-13 15,-5 4 29-15,-6 3-17 0,2 4 1 0,-6 4-7 16,0 3-12-16,0 3 27 0,3 5-29 0,-10 7 14 16,17 2-6-16,-4 7 7 0,15 1-4 15,8 8 7-15,3 1 1 0,9 5-21 0,10 5-8 16,10 0-41-16,7 6-120 0,11 2-699 0,9 2 62 16,11-4 76-16,13 6 74 0</inkml:trace>
  <inkml:trace contextRef="#ctx0" brushRef="#br0" timeOffset="-95928.09">2456 10868 668 0,'0'0'243'0,"0"-7"-3"16,0 7-107-16,0 0 16 0,0 0-26 0,0 0-18 15,0 0-21-15,0 0 1 0,-6-3-16 16,6 3 15-16,0 0-15 0,0 0-7 0,0 0-3 16,0 18-18-16,3-10 2 0,-3 1 1 0,0-1-9 15,0 6 9-15,3-4 7 0,-3-1-38 16,1 1 13-16,2 2 4 0,0-2-25 0,0 0 31 16,0-3-20-16,1 3-1 0,-1-4 21 0,1 0-26 15,0-2 0-15,2 5 16 0,1-5 53 16,3 0-92-16,4-4 52 0,3-1 25 15,10-6 5-15,25-12-59 0,9-4 26 0,14-10 10 16,4-4 3-16,10-10-19 0,28-13-1 0,5-7-4 16,5-6 6-16,2 2-8 0,1-8-8 15,-3 6-40-15,2 2-42 0,-1-1-28 0,-5 5-89 16,-8 0-62-16,-25 21-524 0,-2 1 23 0,-12 3 89 16</inkml:trace>
  <inkml:trace contextRef="#ctx0" brushRef="#br0" timeOffset="-95253.25">2224 11034 545 0,'0'0'217'0,"0"0"-50"0,0 0 9 0,-1 14-20 0,2-11-5 0,1 5-35 0,2 1 24 0,1 3-1 0,1-2-29 0,-2 1 25 16,2 6-40-16,0-3 0 16,2 1-16-16,-1-1-15 0,0 1 23 0,2-1-33 15,-1-3 15-15,1 4-20 0,-2-5 20 0,3 3-5 16,1-2-8-16,-1-3 46 0,0-1 1 16,4-4-21-16,3-3 18 0,10-10-31 0,22-8 2 15,26-17 14-15,13-12-11 0,26-21-10 0,15-7 0 16,15-10-5-16,16-6-16 0,12-7 4 15,53-34-24-15,1 6-172 0,-48 27-176 0,53-17-566 16,-56 22 70-16,0-6 124 0,-8 2 55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52:07.8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4660 9766 445 0,'0'0'256'16,"0"0"-31"-16,0 0-28 0,0 0-69 0,0 0-18 15,-2-5-15-15,2 5-5 0,0 0 7 0,0 0-2 16,0 0-8-16,0 0-23 0,0 0 7 16,0 0-14-16,0 0-6 0,-4-3-3 0,4 3 9 15,0 0-11-15,0 0-13 0,0 0-18 16,0 0 3-16,0 0 10 0,10 16 1 15,-6-12-4-15,-1 3 6 0,4 1-26 0,-4 0 26 16,4 1-16-16,-1-1-10 0,2 0 26 0,2 1-18 16,-3-1-31-16,4 0 36 0,-2 4 5 15,1 0-13-15,1-4-7 0,0 2 15 0,-1-2 5 16,1 4-34-16,1-3-4 0,-2 0 12 0,2 0 11 16,-3-2-3-16,1-1 0 0,1 0-2 0,-4 3-16 15,0-2 34-15,2-1-6 0,2-3-15 16,-7 6 13-16,5-8-16 0,-2 6 3 0,-2-5 10 15,1 3 11-15,-2-4-19 0,5 1 65 16,-9-2 46-16,14 0-21 0,-7-3 15 0,6-4-22 16,2-1-21-16,4-2 18 0,6-5-26 15,8-12 10-15,6-5-7 0,2-1 3 0,11-10-11 16,5 3-2-16,4-9-3 0,5 2-3 0,-2 0-7 16,1-2 2-16,1 1-9 0,1 5-4 15,2 1-9-15,0 0 7 0,-5 6 0 0,2-1 2 16,-2 6-7-16,-16 8-2 0,0-1 1 0,-4 5-1 15,-9 3 9-15,-9 2-9 0,-5 6-11 16,-3-2-3-16,-2 3 6 0,-4 0-3 0,0 3 8 16,-1-3-3-16,-1 5 0 0,0-3-7 15,-3 3 12-15,-4-3-7 0,5 4 5 0,-8 1 0 0,6-6-6 16,-6 6 11-16,4-2-2 0,-4 2-16 16,0 0 7-16,0 0 1 0,0 0-18 0,0 0-18 15,0 0-8-15,0 0 10 0,0 0-38 16,0 0-5-16,0 0-51 0,0 0-70 15,-14 14-168-15,11-12-523 0,2 3 67 0,1-5 111 16,-6 2 45-16</inkml:trace>
  <inkml:trace contextRef="#ctx0" brushRef="#br0" timeOffset="32167.39">4818 10583 670 0,'0'0'143'0,"-4"-2"-22"0,4 2 17 0,-3-5-18 16,3 5 8-16,0 0-28 0,-3-7-8 0,3 7-2 15,0 0-3-15,0 0-26 0,-3-1-2 16,3 1-2-16,0 0-11 0,0 0-18 0,0 0 15 16,0 0 8-16,0 0-17 0,3 16-4 0,-3-7 4 15,3-1 9-15,0-1-20 0,-3 3-5 16,4 3-8-16,0-1 19 0,0 1-22 0,-1-1 21 15,3 1-28-15,1-1 6 0,-1 2 1 0,2-2 3 16,-4 2 13-16,5 2-7 0,-2-7 12 16,0 7 72-16,0-6-23 0,3 3 5 0,-3-3-24 15,3-1 27-15,0-1-52 0,0-1 70 16,1-4-47-16,-1 3 13 0,4-3-28 0,6-3 15 16,1-3 8-16,7-4-13 0,6 0-5 15,16-10-12-15,5 1-4 0,3-8 14 0,14-2-6 16,1-4-15-16,-2-2 16 0,1 0-6 0,3-2-7 15,0-5-16-15,1 6 33 0,-1 3-27 16,0-7-1-16,-7 10 8 0,0-4-28 0,-16 10 13 16,-1 0 5-16,-3 1 2 0,-11 5 0 0,-6 0-2 15,-3 5-5-15,-4 0-1 0,-5-2-4 0,-1 6 12 16,0-1-12-16,-5 1 7 0,1-1 13 16,-4 5-5-16,0-5 13 0,-4 5-21 0,2-2 8 15,-1 2-3-15,-1 1-4 0,1-2 7 16,-4-1-8-16,-3 4 3 0,11-2-3 0,-11 2-8 15,4-1 6-15,-4 1-28 0,0 0-3 16,0 0-18-16,0 0-26 0,-7 13-43 0,4-5-74 16,-12 0-172-16,9 1-499 0,-1 1 54 0,-1 1 104 15,-1-2 50-15</inkml:trace>
  <inkml:trace contextRef="#ctx0" brushRef="#br0" timeOffset="37744.43">4702 11680 545 0,'0'0'207'0,"0"-5"-53"16,0 5-26-16,-3-7 5 0,3 7-33 16,0 0-13-16,0-4 12 0,0 4 9 0,0 0-42 15,-5-6 19-15,5 6-31 0,0 0-13 0,0 0 7 16,0 0-20-16,0 0 21 16,0 0-3-16,0 0-20 0,8 18 2 0,-5-11-5 15,1 1 10-15,-1-1-15 0,4 3 5 0,-4 0-5 16,5-3-13-16,-2 1 16 0,1 5 12 0,0-4-15 15,3 0-8-15,-3 2 3 0,0-3 0 16,0 0 0-16,3-1 4 0,0 1 9 0,0 1 0 16,1-3 2-16,-1-1-28 0,3-5 59 0,1 4-13 15,0-4 2-15,6-4-2 0,2 0 52 16,11-9-9-16,11-4-2 0,1-4-10 0,2-4 13 16,15-10-21-16,3 0-28 0,3-7 15 0,1 1-5 15,0-6 6-15,2-1-9 0,1-2 9 16,3 2-9-16,0-1-25 0,1 4 0 15,-5 3 0-15,-3 3-2 0,-2 5 4 0,-19 8-12 16,-2 4-3-16,-4 2 13 0,-10 5-5 0,-7 4-10 16,-7 3 7-16,0 1-10 0,-4 1 1 15,-2-1-6-15,-1 4 12 0,-3-2-9 0,-1 2-8 16,-2 2 2-16,-4 1 3 0,0 0 0 0,0 0 0 16,0 0 3-16,-4 15-19 0,-5-7 6 0,-1 1-18 15,-1 0-23-15,1 0-31 0,-5 2-61 16,2-3-101-16,-3 7-73 0,5-5-528 0,4 5 83 15,-3-5 106-15</inkml:trace>
  <inkml:trace contextRef="#ctx0" brushRef="#br0" timeOffset="57377.09">7959 10283 409 0,'0'0'110'15,"0"0"-13"-15,0 0 6 0,0 0-9 0,0 0-14 16,0 0-3-16,0 0-1 0,-3-7 1 0,3 7 3 16,0 0-4-16,0 0-17 0,0 0 18 15,0 0-36-15,0 0 33 0,0 0-28 16,0 0 8-16,0 0-18 0,0 0-3 0,0 0-5 16,0 0 34-16,0 0-29 0,0 0 5 0,0 0-2 15,17 0-10-15,-17 0 2 0,0 0 10 16,21 0 11-16,-14 0 20 0,3 0-20 0,0 0 2 15,4-1 69-15,2-2-12 0,5-1-8 0,1 2-18 16,5-3-8-16,0 1 18 0,0-2-33 0,14-1 7 16,-6 3-12-16,5-4 2 0,2 1-22 15,9-3-9-15,-3 2 9 0,7-5 32 0,-4 3-48 16,3 2 5-16,1 0 8 0,3-2-1 0,-4 2-12 16,1 1 11-16,3-3-9 15,-2 3-5-15,2-1-4 0,3 3-1 0,-2-1-5 16,5 0-10-16,-5 4 20 0,2-4 3 0,0 6 0 15,-2-5-5-15,-8 3 0 0,-4-1-16 0,1 3 26 16,-3-1-2-16,-1 0-19 0,1-4 14 16,-1 5-16-16,1-4 5 0,-7 0 0 0,2 2 5 15,1-3-10-15,-3 2 10 0,-1-2-7 0,-3 3 10 16,1-2-1-16,-4 0-6 0,2-1 4 16,-2 0 0-16,0 3 13 0,3-3-18 0,-6 3 3 15,2-4-6-15,-2 3 6 0,2-4 5 0,-2 6-8 16,-4-5-13-16,3 5 34 0,-7-5-21 0,1 5 0 15,0-1 21-15,-4-1-13 0,-3-1-13 16,2 3-3-16,-4 0 21 0,1-3-5 0,-3 4-3 16,4-2-8-16,-7 2-4 0,2-1 15 15,-2 0 0-15,-7 1-16 0,14-2 23 0,-14 2 29 16,10-3-39-16,-10 3 8 0,11 0-13 16,-11 0-10-16,7-1 10 0,-7 1 16 0,0 0-11 15,0 0 8-15,10 0-3 0,-10 0 19 0,0 0-29 16,0 0-8-16,0 0-10 0,0 0-35 15,0 0-24-15,0 0-99 0,0 0-93 0,0 0-645 16,-17 14 95-16,10-12 75 0,-3 4 83 0</inkml:trace>
  <inkml:trace contextRef="#ctx0" brushRef="#br0" timeOffset="61892.78">7528 11058 409 0,'-13'0'141'0,"3"-1"-8"15,10 1 97-15,-17-1-20 0,7 0-13 16,-1-3-18-16,4 4-2 0,-3 0-13 0,10 0-28 15,-17 0 12-15,10-1-25 0,-3 1-5 16,10 0-13-16,-17 0 0 0,17 0-13 0,-13 1-16 16,9-1 4-16,4 0-14 0,-11 0-12 0,11 0-5 15,-10 0-6-15,10 0 3 0,-6 5-20 0,6-5 17 16,-3 3-4-16,3-3-3 0,6 10-11 16,1-3 16-16,-1 0 5 0,8 3-10 0,0-2-3 15,7 2 1-15,-1-2 9 0,7 3-9 0,8-5-17 16,6 1-1-16,0-3 25 0,24 0-26 15,3 1 23-15,1-4 6 0,5 0-26 0,-1-2 20 16,2 1-43-16,4-1 15 0,-1 0 16 0,-3 1-18 16,-3-4-3-16,-4 4 3 0,-3 0 2 15,-13 0 23-15,-8 4-28 0,0-4-2 16,-6 0 2-16,-4 1 8 0,0 0-6 0,0-1 9 16,-6 1-16-16,-1-2 0 0,-3 1 7 0,0 0-9 15,-3-1-1-15,2 0 8 0,-5-3-2 16,2 4-6-16,-6-1 1 0,0-1-19 0,0 1-12 15,-1-2-28-15,-4 3-39 0,-1-1-74 0,-4 1-213 16,5 0-463-16,-9 0 44 0,7 0 110 0,-7 0 46 16</inkml:trace>
  <inkml:trace contextRef="#ctx0" brushRef="#br0" timeOffset="4066.72">4171 9951 639 0,'0'0'259'0,"0"0"-31"15,0 0-18-15,0 0 20 0,0 0-38 0,0 0 3 16,0 0-32-16,0 0-27 16,0 0 5-16,0 0-16 0,1-8 1 0,-1 8-16 15,8-10-13-15,-2 3 5 0,0-1-33 0,1-1-10 16,1 0 18-16,1-5-23 0,1-4 2 0,1 1 3 16,2 1-13-16,-2-1-5 0,3-4-2 15,-1-1 14-15,1-2-14 0,-3-1-27 0,2 0 12 16,0 0-4-16,-3 0 8 0,-2 0-7 0,2 2-14 15,-3 3 1-15,-1-3 15 0,1 6 3 16,-3 0-11-16,-3 3 3 0,1 2-10 0,-2-1-3 16,0 1-3-16,-3 3 6 0,3 1-18 15,-7 1 7-15,3 6 11 0,-6-2-13 0,1 3 10 16,-5 3-8-16,0 3 1 0,0 4-11 16,-3 0 8-16,-4 7 15 0,-2 1-20 0,2 3 2 15,0 0 3-15,1 2-3 0,4 2 3 0,1 0 5 16,2 0-2-16,-2 2 4 0,5 2-12 0,4-8 12 15,0 2-12-15,5 2 13 0,1-1-11 16,0-5-5-16,3 5 24 0,1 1-14 0,3-3-2 16,2-1 7-16,2 1 6 0,-1 1-13 0,0-3 5 15,4 4 5-15,-3-6 5 0,3 2-7 16,-1 0 5-16,-3-2 4 0,1 3-24 0,-1 0 6 16,-3 1 4-16,3-3 2 0,-9 6 5 0,-1 0-2 15,-1 2 9-15,-7 5-12 0,-2 0 16 16,-7 9-9-16,0-1-1 0,-3-2 1 15,0 0 9-15,-1-9-9 0,1-4-2 0,3-2 1 16,2 1 6-16,-4-2-1 0,4-5 1 0,2-1-12 16,2-3 5-16,-2 2-2 0,6-5 7 15,-4 0-10-15,5-2 0 0,0 3-5 0,2-7-3 16,0 5 3-16,2-5-2 0,1 0 12 0,1 1-21 16,0-5 29-16,7 5-13 0,-3-1 13 0,5-3-13 15,-2 1 18-15,7-2-23 0,-1 0 15 16,1 1-5-16,0 2-12 0,3-1-4 15,-3-1 19-15,3 0-11 0,0 4-7 0,3-2 13 16,-6 6 4-16,3-2-22 0,1 2 23 0,-2 7 7 16,-1 2-20-16,-2 7 5 0,-4 1-13 15,-1 10 5-15,-5 2 6 0,-5 20 7 0,-3 0-5 16,-11 16 8-16,5-13-8 0,-6 13 5 0,-4-8-5 16,4-7 2-16,3-8 11 0,-2 5-23 15,-1-5 5-15,3-1 10 0,3-1-13 0,-2-6 8 16,6-5-5-16,1-8 5 0,2-1 5 0,3-3-7 15,1-1-3-15,5-1 12 0,4-3-22 0,1 1 15 16,4-5 15-16,3-1-10 0,4-2-2 16,3-3 5-16,0-4-11 0,6 0 1 15,9-4 17-15,1-2-2 0,1 1-3 0,0-4 0 0,0 1-5 16,-4-2-7-16,-5-1 7 0,1 1 8 16,-8 1-16-16,-1-3 13 0,-4 5 11 15,-3-1-24-15,1-3 6 0,-5 2-6 0,-3 1 21 16,1 1 5-16,-4-2-13 0,2-3 1 0,-5 5-1 15,-4 0-10-15,7-3 33 0,-7 3-17 16,3-5-14-16,-3 5 11 0,0 0-18 0,0 0 0 16,0 0-6-16,0 0-22 0,0 0-10 0,0 0-24 15,0 0-46-15,0 0-43 0,0 0-358 0,0 0-287 16,0 0 12-16,0 0 80 0,0 0 74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8:53:45.48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19853 9408 368 0,'0'0'136'0,"-7"-2"-11"16,7 2-43-16,0 0 102 0,0 0-10 0,0 0-17 16,0 0-24-16,0 0-8 0,0 0 8 15,-4-5-23-15,4 5-23 0,0 0 18 16,0 0-33-16,0 0-13 0,0 0 7 0,0 0 9 15,0 0-17-15,0 0-17 0,0 0-7 0,0 0-1 16,0 0 8-16,0 0 2 0,0 0-17 0,0 0 12 16,0 0-12-16,0 0 2 0,0 0-7 15,28 5 4-15,-17-5-2 0,-1 1-2 0,3 0-8 16,7-1 15-16,-2 0-8 0,2 0-10 0,7 0 6 16,4 0 2-16,0 0 5 0,3 0-13 15,3 0 5-15,-1 0 3 0,1 0-2 0,4-1-6 16,2 1-2-16,-7 0 7 0,7-4 0 15,-5 2-10-15,4 2 6 0,-2 0-19 0,1-1 11 16,-2 1-9-16,1 0 19 0,4-1 0 16,-2 1-10-16,-1-2-6 0,3-1 11 0,1 2-6 15,-1 1 1-15,0 0 7 0,1-2-5 0,-1 2 0 16,0-1 0-16,0 1 6 0,-2-3-6 0,2 6-8 16,-2-6-2-16,2 3 8 0,0 0 2 15,1 3 10-15,-4-6 8 0,4 3-23 0,-2 0-2 16,-2 0 7-16,4 3-5 0,-1-2-5 0,1 1-1 15,2-2 6-15,-1 0-2 0,4 0 7 0,-1 0-2 16,-1 0 9-16,-1 0-9 16,1 4-1-16,0-2-2 0,-3-2 0 0,2 1-12 0,1-1 12 15,-4 0 0-15,4 1-82 0,-3-1 23 16,3 0-3-16,-1 0 16 0,2 0-5 0,-2 2 8 16,1 1 7-16,14-2-5 0,-1 0 15 15,-9-1 3-15,-5 2 0 0,3-2-18 0,-4 1 13 16,12 4 13-16,-10-3-11 0,-7-2 11 0,4 0-3 15,-4 0 10-15,-1 1 1 0,5 4 1 16,-4-5-6-16,0 1-4 0,3-1 11 0,-3 0-10 16,0 1 25-16,1 4-15 0,2-5-13 0,-2 2 21 15,1-2-3-15,1 0 7 0,-2 0 3 16,-1 0-4-16,4 2-22 0,-1-1 11 16,0 0 3-16,-2-1-9 0,2 3 29 0,1-3-13 15,-1 0-17-15,-1 1 22 0,2-2 3 0,-4-2-19 16,4 3 1-16,-1 0 8 0,-3 0-16 0,4 0 3 15,-4 0 7-15,4 0 3 0,-1-1 3 16,0 1-16-16,-3 0 21 0,3 0-11 0,-2 0 21 16,-1 0-3-16,3 0-17 0,1-1 4 0,-5 1 9 15,5 0-29-15,-4-2 10 0,3 2 11 0,1 2 4 16,-1-2-9-16,1 1 2 0,-1 0-3 16,1 3 6-16,-1-2-6 0,4-2 11 0,-4 0-3 15,4 0-13-15,-4 1 21 0,2 2-5 0,1-1-8 16,-2-2 10-16,-1 1-7 0,4-1-6 15,-4 1-5-15,0-1 13 0,18 5-10 16,-11-4 16-16,-3 0-24 0,11 1 8 0,-8-1 0 16,-3 0 5-16,-1 3-3 0,15-2 41 0,-1-1-43 15,-9 4 8-15,-8-4 2 0,4 0 3 16,2-1-21-16,-5 5 21 0,1-4 12 0,-2-1-15 16,0 1-10-16,1-1-3 0,2 2 11 0,1-2-8 15,-1 0-3-15,-1-2 13 0,2 2 0 0,2 0-15 16,15 0 8-16,-3 0 22 0,-7 0-20 15,-7 0 10-15,1 0 0 0,-3 0-17 0,-1 0 7 16,0 0-8-16,2 0 8 0,-2 2-2 16,-4-4 9-16,1 2-7 0,-2 0-15 0,1 0 15 15,1 3-3-15,-9-3 8 0,1 1-5 16,0-2 8-16,0 2-16 0,-2-1 3 0,1 0 5 16,0 0 0-16,-1-2 11 0,2 4-19 0,-3-2 16 15,5-1 2-15,-1 2-23 0,0-1 8 0,3 0 15 16,-4 0-7-16,4-1-6 0,-4 2 3 15,3-1-5-15,-3-1 13 0,1-2-11 0,-1 3 1 16,-3 0 7-16,3-1 0 0,-3 1 0 0,0-4 0 16,2 4-2-16,-2-2-6 0,0 2 21 0,0-1-15 15,0 1-3-15,-1 0-3 16,1 0 8-16,0 0-2 0,0 0-16 0,0 1 23 16,2 1-10-16,-1 1-8 0,2-1 6 0,0-2 25 15,3 2-26-15,4 0 14 0,-9-2-4 0,2 3-4 16,-1-2-3-16,-5 1 5 0,0-2-5 15,-4 0-3-15,-4 0-4 0,-3 0 2 0,0 0 5 16,-3 0 23-16,-1 1-29 0,-2-1 6 0,-1 0 16 16,0 0-3-16,-10 0-11 0,19 3 6 0,-14-1 0 15,2-2-14-15,-7 0 1 16,14 1 18-16,-14-1-13 0,10-1 10 0,-10 1-10 0,10 1-2 16,-10-1-6-16,9 0 13 0,-9 0-2 0,5 1-1 15,-5-1-4-15,7 2-3 0,-7-2-6 16,6 5-1-16,-3-1 4 0,-2 2 3 15,2-2 0-15,1 0 7 0,-1 3-9 0,-1 3 1 16,0-2-6-16,1 1 12 0,0 5 7 0,0-3-4 16,-2 5-8-16,2 1 2 0,0 3 11 15,0 0-11-15,-2 4 14 0,3 1-9 0,-1 1 1 16,2-1-11-16,-3 3 8 0,1 1-8 0,0-1 13 16,0 5 1-16,-2-2-4 0,2-4 1 0,4 7-1 15,-6-1-4-15,2 4 25 0,0-3-49 16,-3 1 31-16,4-1-10 0,-4 0 5 0,0-1 0 15,0 0-8-15,3 2 44 0,-3-2-48 0,0 2 6 16,0-3 9-16,0 0-8 0,0-2 7 16,0 0 14-16,0 1-14 0,0-4-12 15,3 4 25-15,-3-4-27 0,0 2 24 0,0-1-24 16,0-1 14-16,0-2-7 0,0 0 10 0,3 0-12 16,-3 0 9-16,2-7 6 0,-4 3-16 0,2-2 16 15,0-1-13-15,-3 3 7 0,3-3-7 16,0 0 3-16,-3 0-1 0,3 2 3 0,-3-8-13 15,3 6 16-15,0-3-11 0,0 2 23 0,-4 0-17 16,4-2 10-16,0 3-1 0,-3-1-12 0,3-2-3 16,-3 2 14-16,3 1-12 0,0-3 12 15,0 0-4-15,-1 1-2 0,1-4 3 0,-2 5-3 16,2-3-11-16,0 1 6 0,-2-3 5 16,-1 4 31-16,3-2-23 0,0-2-1 0,0-2-9 15,0 2-21-15,0-3 20 0,-3 0 11 16,3-2 0-16,0 1-6 0,0-3 24 0,0 2 2 15,-1-3 23-15,1-4-18 0,-1 11 24 0,1-8-14 16,0-3-7-16,-5 7-21 0,5-7 26 0,0 7-18 16,0-7-5-16,-3 6 8 0,3-6-11 15,0 0-10-15,-1 2 6 0,1-2-1 0,-9 1 15 16,9-1-19-16,0 0 1 0,-14 0 16 0,14 0-13 16,-17-1 14-16,6 0-14 0,-2 0 15 15,-1-4-20-15,-3 5-5 0,-1-1 6 0,-5-1 4 16,1-2-5-16,-7 3-8 0,3-2 21 15,-6 2-23-15,4-5 0 0,-1 5 20 0,-3 0 3 16,1-4-18-16,0 4 3 0,-3-2 2 16,3-1-28-16,-3 2 41 0,3 0-23 0,-1-3 2 15,-1 4 3-15,0-1-5 0,2-3-3 0,0 5 1 16,-4-3 9-16,4 2 9 0,3-3-4 0,-5 4-4 16,2-2 15-16,0 1-13 0,-3 0 0 15,3-4-10-15,0 5-3 0,0-1 11 0,-2 0-14 16,2-1 4-16,0 2 9 0,4-4-9 0,-4 4 4 15,6-1-5-15,-1-1-4 0,2 1 12 0,0 1-5 16,-3-3-1-16,6 2-4 0,-3 1 15 16,0-2-12-16,0 1 9 0,0 0-7 15,1-2 2-15,-1 1-7 0,0 1 3 0,1 1 4 16,-2-1 0-16,1 0 11 0,-3 0-16 0,3-3 1 16,1 4-1-16,-2 0 0 0,-2-1-12 15,-1 1 12-15,-2-3-2 0,8 0 5 0,-5 2 7 16,3 1-4-16,-2 0-6 0,-2-2-5 0,1 1 1 15,2 0 9-15,-5-2 3 0,-1 0-3 0,3 2 3 16,-3 0 8-16,-2 0 0 0,5-3-24 16,-3 3 14-16,0-2-11 0,1-1 21 0,-1 4-11 15,3-3 6-15,-5-3-1 0,8 5-17 0,-5-2 7 16,-1-1 6-16,3 1 9 0,-1-2-1 0,-2 5-9 16,4-4 8-16,-4-2-7 15,0 5 2-15,3-1 0 0,-2-2 12 0,-1 1-14 16,0-2 7-16,0 5 8 0,0-4-24 0,-2-1 19 15,2 4-5-15,0-1-8 0,-3-3 12 0,3 5 1 16,0-3-13-16,-2 2 2 0,0-3 1 16,0 4 12-16,2-3-28 0,0-3 21 0,0 5-14 15,4-1 34-15,0 1-23 0,-3-3 0 0,5 4 8 16,-5-1-8-16,5 1 0 0,-5-3-2 0,-1 0 14 16,3 2-32-16,-3 1 2 0,-2 0 10 15,2-2 11-15,0 0-8 0,-3-1 5 0,0 3 7 16,0-3-9-16,-4 3 22 0,3-2-25 15,1 2 0-15,0-5 5 0,0 5 3 0,0-1-3 16,0 1 7-16,3-3-9 0,-3 0-3 16,3 2 7-16,0 1 1 0,-2 0-3 0,5 0-13 15,4-2 13-15,-3 2-3 0,2 0-4 0,1-1 7 16,1 1-8-16,-1 0 11 0,0 0-3 16,3 1-8-16,-2-1 0 0,2-1 11 0,0 1-11 15,-2 0 6-15,2 0-1 0,0 0 6 0,1 1-11 16,-4-1 16-16,3 2-11 0,-3-2-7 0,1 0 10 15,-1 0-3-15,0 0 11 0,0 0 0 16,2 0 9-16,-4 1-27 0,2 2 10 0,0-3 5 16,0 1-17-16,1-1 29 0,-1 2-14 15,1-1-3-15,-3-1-10 0,2 0 12 0,1 0 1 16,-1 0 12-16,0 4-12 0,0-4-3 16,0 0 10-16,0 1-18 0,-3 0-4 0,-1 0-9 15,4-1 21-15,-7 1 13 0,1 1-18 0,2 1-8 16,-3-1 5-16,1 0 11 0,-1-2-8 0,0 4 12 15,-3-3-19-15,3 2 22 0,-3-3-5 16,0 4-13-16,-7-2 19 0,0-1-14 0,3 2 6 16,-2 0-1-16,-1-1-4 0,3 0 25 0,-3-2-34 15,7 1 11-15,-1-1 3 0,2 4 2 0,-1-2-13 16,-1-1 3-16,3-1-2 0,-2 4 9 16,1-3 1-16,-1 0 2 0,3 0-5 15,-3 0 2-15,0 1 9 0,-4 2-6 0,-3-1-26 16,0-3 19-16,3 1-14 0,-3 3 24 0,3-1-13 15,-2-3 28-15,-1 4-21 0,2-1 4 16,-1-3-6-16,2 6 10 0,-3-5-10 0,5 2-10 16,0-3-1-16,2 0 14 0,-6 5-1 0,9-3-4 15,-3-1-1-15,3-1 6 0,0 4-1 0,-4-3 1 16,4 0 5-16,0 0 10 0,-2-1-8 16,2 1-10-16,-3-1-8 0,0 2-2 15,3-2 10-15,-6 3-3 0,5-2-7 0,-2-1 13 16,-3 1-14-16,2-1 17 0,1 2 6 0,0-2-12 15,0 0-7-15,3 1 17 0,-3-1-20 16,3 0 17-16,-3 0-12 0,3 3 5 0,0-3-5 16,-2 0 3-16,2 0 2 0,6 0 5 0,-2 0 2 15,-4 1 4-15,1-1-6 0,-1 2-3 16,4-2-7-16,-1 0 13 0,-3 0-11 0,1 1-4 16,-1-1 12-16,3 0-8 0,-3 0-7 0,-2 0 7 15,2 0 3-15,0 4 0 0,-3-4 0 0,3 1 8 16,-3 0-11-16,3 0-12 0,0-1 20 15,-3 1-5-15,4 1 13 0,-1 1-21 0,0-2 8 16,0 0 3-16,4 1-18 0,2-2 15 16,-2 0-13-16,4 0 15 0,-4 1-7 0,3-1-5 15,-1 3 10-15,1-2 5 0,1-1-2 16,-1 0-1-16,0 0-9 0,0 0 9 0,0 0 6 16,-3 0-3-16,3 0-15 0,-1-1 2 0,-2 1 8 15,0 0 5-15,-1-3-13 0,2 3 8 0,1 0 8 16,-5-1-10-16,-1 1-1 0,3 0 6 15,1 0-1-15,3 0-12 0,-3-2 18 0,-1 2-3 16,5 0 2-16,-4 0-7 0,-4-1-12 0,7 0 6 16,-1 1 12-16,-2 0-9 0,4 0-5 15,-2 0 3-15,-2 0 8 0,3 0-6 0,-3 1-4 16,-1-1 7-16,5 1 2 0,-4 1-7 0,5-2 2 16,-5 0-2-16,7 0 5 0,-4 0-5 0,0 0 10 15,3 1-2-15,1 2-3 0,-1-3 5 16,1 1-15-16,3 1 10 0,3-1 2 15,1-1 3-15,-2 0-2 0,5 0-8 0,0 0 5 16,0 4 2-16,0-8 1 0,10 4 0 0,-14 4 9 16,7-4-1-16,7 0-9 0,-10 1 6 15,10-1 5-15,-10 0 15 0,10 0-10 0,0 0 0 16,-14 0-1-16,14 0-4 0,0 0 18 0,0 0-18 16,-10-1-13-16,10 1 10 0,0 0 8 0,0 0 10 15,-7-4-18-15,7 4 3 0,0 0-5 16,-6-4 12-16,6 4 8 0,0-6-15 15,0 6 0-15,-5-9-13 0,5 3 3 0,0-1 2 16,0 3 10-16,0-3-10 0,-3-1-7 0,3-1 20 16,3-1-13-16,-3-3 2 0,0 1-2 15,0-4-10-15,5-2 26 0,-2-3-16 0,0 3-18 16,0-6 5-16,-2 6 14 0,2-7-9 0,0 0 11 16,1-1-16-16,-1 0 3 0,4-6 13 15,-3 0-1-15,2-2-12 0,-2 0-3 0,-1-1 6 16,3-1-3-16,-2 1 5 0,0 0-5 0,0-5 10 15,-1 4-13-15,3-3 26 0,-2 4-13 0,-1-5-7 16,-3 7-4-16,3-4 6 16,1 0 6-16,0 2-4 0,-4 2 3 0,3 0-7 15,0 1-6-15,-2-1 16 0,2-2-3 0,0 3 0 16,1-3-2-16,-1 3-1 0,0 3 11 0,0-4-13 16,2 2 5-16,-2 5-15 0,0 0 2 15,0 1-15-15,-2 0 23 0,2 2-18 0,0 5 23 16,-3 0-5-16,3 2-25 0,-2 0 27 0,-1 1 3 15,0 3-12-15,3-1 4 0,-3 3 1 16,0 2 2-16,0-1-8 0,0 1 3 0,0 1-8 16,0-1 0-16,3 1 13 0,-3 3-10 15,0-2 0-15,0 6 7 0,0-8-2 0,0 8 2 16,0-8-9-16,0 8-1 0,0-7 3 16,0 7 7-16,-3-3 26 0,3 3-31 0,0-7 6 15,0 7 4-15,0 0-14 0,0 0-6 0,0-7 13 16,0 7-1-16,0 0 9 0,0 0-8 0,0 0 7 15,-3-5-9-15,3 5 7 0,0 0-8 16,0 0 16-16,0-5-6 0,0 5-12 0,0 0 13 16,0 0-11-16,0 0 21 0,0 0-16 0,0 0 3 15,3-7-5-15,-3 7 5 0,0 0 5 0,0 0 3 16,0 0 0-16,3-1 2 16,-3 1-8-16,0 0 1 0,8-7 2 0,-2 4-5 0,4 2 8 15,5-3-11-15,4 2 3 0,9-6-10 16,12 3 5-16,16-2 15 0,13-2 5 0,5 3-20 15,19-3-15-15,6 3-19 0,4-2-48 16,5 5-61-16,3-12-182 0,1 9-518 0,1 3 81 16,3-5 106-16</inkml:trace>
  <inkml:trace contextRef="#ctx0" brushRef="#br0" timeOffset="7427.99">27059 7703 330 0,'0'0'166'0,"0"0"-33"0,0 0-13 0,0 0 8 15,0 0-28-15,0 0-8 0,0 0-10 0,0 0 16 16,0 0-9-16,0 0-4 0,0 0 9 0,-7 15-32 16,3-8-3-16,-2 3-18 0,2 1 2 15,-5 1 72-15,1 4-5 0,1-4-5 16,0 3-18-16,-2 2-15 0,-2-2-5 0,4 3 7 16,-3-1-66-16,2-2-19 0,-4 3-14 0,5-3-6 15,3 0 18-15,-6-3 0 0,6 2 13 16,-2-3 6-16,2-3-14 0,-2 2 0 0,3-3-2 15,-1 1 18-15,0-1-8 0,1 0 20 0,2-4-5 16,-2 4-7-16,0-4 15 0,3-3 0 0,-3 7-20 16,3-2 12-16,0-5-2 0,-2 3-5 15,2-3-42-15,0 0-4 0,0 0-77 0,0 0 5 16,0 0-26-16,0 0-74 0,0 0-532 0,0 0 56 16</inkml:trace>
  <inkml:trace contextRef="#ctx0" brushRef="#br0" timeOffset="7976.19">26782 7896 509 0,'0'0'207'0,"0"0"-25"0,0 0-31 0,0 0-13 15,0 0-15-15,0 0-5 0,0 0-8 0,10 15-3 16,-10-8 1-16,2-1-100 0,-2-2-21 0,0 4 20 16,1 0 4-16,-1 1 12 0,0 4-8 15,0-4-17-15,0 2 4 0,1 2 6 0,-1-4-1 16,0 2 19-16,0 2-13 0,3-2 2 0,-3-3-10 15,0 2 3-15,0 3-3 0,3-5 18 0,-3 3-10 16,0-4-5-16,3-1-16 0,-3-1 18 16,0 3-2-16,1-1 12 0,-1-1 21 0,0-2-33 15,4 3 23-15,-1-6 51 0,-3-1-47 0,3 7 14 16,1-5-26-16,-4-2-2 0,10 4-11 16,-2-4-8-16,-8 0 50 0,16-1-11 0,-6-2-8 15,4 1 5-15,-1 0-7 0,2-4 12 16,4 4 9-16,-1-3-40 0,1 2-1 0,-1-2 9 15,0 2 1-15,1-1 4 0,-1 1-22 0,-2 0 10 16,-1-1-1-16,-2 1-7 0,3 1 8 16,-4-1 5-16,-1 1 21 0,-2 1-27 0,-2 0-1 15,0-4-9-15,3 4-2 0,-3 1 10 0,-7 0 1 16,10-3 25-16,-10 3-13 0,7-4-23 16,-7 4 20-16,9-1 3 0,-9 1-13 0,0 0 6 15,5-2-32-15,-5 2-12 0,0 0 3 0,0 0-9 16,0 0-68-16,0 0-26 0,0 0-154 15,-7 11-539-15,0-5 94 0,5-5 92 16</inkml:trace>
  <inkml:trace contextRef="#ctx0" brushRef="#br0" timeOffset="8148.39">27175 8133 473 0,'0'0'136'0,"0"0"-34"0,0 0-46 16,0 0-68-16,0 0-65 15,9 0-468-15</inkml:trace>
  <inkml:trace contextRef="#ctx0" brushRef="#br0" timeOffset="9620.56">25856 7346 568 0,'0'0'202'16,"-4"-4"-5"-16,4 4-15 0,0 0 0 15,0 0-29-15,0 0 13 0,0 0-17 0,-3-6-36 16,3 6-8-16,0 0-6 0,0 0 6 0,0 0 8 16,0 0-36-16,0 0 12 0,0 0-14 15,0 0 1-15,0 0-19 0,7-4-6 0,-7 4 3 16,0 0-6-16,13 1-22 0,-13-1 22 0,14 0-7 15,-4 0-10-15,2 2 5 0,1-1-16 0,0-1-7 16,7 5 15-16,-3-4-5 16,4 1-7-16,3 3 7 0,3-3 0 0,0 4-8 15,1-3-7-15,2 3-3 0,1-1 8 0,0 0 5 16,7 2-18-16,-4 0 10 0,0-1 8 0,1 1-5 16,-1 0 2-16,0 1-10 0,0 2-5 15,-3-2 10-15,2 0-12 0,-2 1 10 0,-6-1-14 16,2 5 4-16,-3-4 15 0,3 0-3 0,-3 0-20 15,-3 1 10-15,3 0 5 0,0 1 10 16,-4-2-12-16,4 1 2 0,-3 0-3 0,-1-2 1 16,2 5-13-16,-3-3 20 0,1-1-5 15,1 1-15-15,-3 3 10 0,1-4 10 0,-1 1-15 16,-2 0 15-16,-1-2-15 0,1 5 5 16,-5-5-8-16,2 3 11 0,2-3 12 0,-5 2-15 15,3 3-2-15,-2-4 17 0,-1 1-20 0,-1 0 8 16,-1 2-1-16,2-2-10 0,-4-2 3 0,1 2 3 15,-2 3 17-15,4-1-23 0,-5-5 11 16,4 4-8-16,-3-1 2 0,-2 1 8 0,2 0-2 16,-2-4-3-16,3 3-10 0,-5-2 20 0,2 5-5 15,0-8-5-15,-3 2-8 0,3 3 6 16,-1-3-6-16,-2 1 8 0,1-1 0 0,-2 0 10 16,-1-3-7-16,2 3 15 0,-3 0-8 15,3 0-10-15,-3-3 5 0,0 3 3 0,2-4-3 16,-2 1-5-16,3 2 10 0,-3-2-7 15,0 1-6-15,3-5 16 0,0 4 0 0,0-4 7 16,-5 6-4-16,5-6-6 0,-3 6-18 0,3-6 13 16,-3 2 36-16,3-2-10 0,0 0-16 0,0 0-20 15,0 0 54-15,0 0-52 0,-1 7 16 16,1-7 0-16,0 0 2 0,0 0-81 0,0 0 9 16,0 0 14-16,-3 3 12 0,3-3-23 0,0 0 24 15,0 0-6-15,0 0 0 0,0 0-5 16,0 0-7-16,0 0-32 0,0 0-12 0,-8-10-54 15,8 10-79-15,-8-5-267 0,8 3-276 0,0 2 70 16,-5-7 50-16</inkml:trace>
  <inkml:trace contextRef="#ctx0" brushRef="#br0" timeOffset="10262.23">26888 7849 494 0,'3'4'166'0,"-3"-4"-20"0,4 4-13 0,-4-4-3 0,3 4-9 15,1 1-11-15,0-3-39 0,-1 5 27 16,0-4-14-16,2 2-2 0,-3 3 8 16,1-3-26-16,3 5-5 0,-5-5-8 0,6 5-5 15,-3 0 8-15,2 0-26 0,-2-1 8 0,2-1-8 16,0 2-8-16,-4 3 26 0,4-3-18 0,1-1-2 16,-4-1 5-16,1 3 5 0,2 1-6 15,-1-3-9-15,-2 1-1 0,3-3-2 16,-2 2-5-16,-1-1 10 0,3-1 5 0,-5-2-5 15,2 2-48-15,0 0-21 0,2-6 125 0,-5 6 3 16,3-4 10-16,3 1-8 0,-2-1-9 16,4-3 1-16,-8 0-14 0,13 1 20 0,-3-2-34 15,-1 1-1-15,4 0 9 0,-2-7 3 0,4 4-13 16,-2-4-3-16,0 2 16 0,2 2-36 16,1-4 8-16,-2 3-11 0,-4-2 16 0,4-1-26 15,-7 4 29-15,3-3 12 0,1 3-2 0,-4-1-29 16,-1 1-79-16,1 2 18 0,-1-4 29 0,-1 4-19 15,-5 1 0-15,10-7-7 0,-7 6 17 16,-3 1-25-16,0 0 5 0,7-3-53 0,-7 3 6 16,3-4-9-16,-3 4-92 0,0 0-39 15,0 0-601-15,0 0 81 0,-7 15 70 0</inkml:trace>
  <inkml:trace contextRef="#ctx0" brushRef="#br0" timeOffset="10397.25">27364 8010 793 0,'3'-3'294'0,"-3"-3"-48"0,0 6-51 0,-3-8-103 0,1 1-115 0,-7 4-136 16,5 1-555-16,-5-3 69 0</inkml:trace>
  <inkml:trace contextRef="#ctx0" brushRef="#br0" timeOffset="14865.28">25859 6796 563 0,'0'0'171'0,"4"-4"3"0,-4 4-13 0,0 0-10 15,0 0-30-15,0 0-3 0,0 0 7 0,0 0-20 16,0 0-8-16,0 0-7 0,0 0-11 15,0 0 6-15,0 0-14 0,0 0 14 0,0 0-14 16,0 0-2-16,0 0-58 0,0 0 14 0,0 0-7 16,0 0-10-16,0 0 2 0,3-2 13 0,-3 2 3 15,0 0-3-15,0 0-13 16,0 0 13-16,0 0 5 0,3-6-2 0,-3 6 7 0,3-6-25 16,-3 6 12-16,0 0 19 0,1-5-9 15,-1 5-14-15,0-6-9 0,0 6 22 16,3-6 4-16,-3 6-8 0,0-7 9 0,0 7-16 15,3-4 2-15,-3-2-12 0,0 6-3 0,3-8-10 16,-2 6 15-16,-1 2-5 0,0-8 16 0,4 3-3 16,-4 5-6-16,3-10-1 0,-3 8-4 15,0-4-7-15,3-1-5 0,-2 3 10 0,-1-2-10 16,3-1 10-16,-3 3-2 0,3-4-3 0,0 2 13 16,-3-1-11-16,2 3 16 0,0-4 15 15,1 1-27-15,-3 0-1 0,3-2 20 0,-3 3-7 16,4-3-15-16,-3 1 63 0,-1 0 16 15,0 2-18-15,0-1 18 0,3-2-13 0,-3 0-18 16,0-2 6-16,0 1-16 0,3 2-13 16,-3-2 15-16,0 1-7 0,0 0-8 0,0-3-10 15,0 2 3-15,0-1 2 0,0 3 7 0,0-5-27 16,-3 2 12-16,3-3-9 0,0 3 14 0,0-3-2 16,-3 2-13-16,3-1 18 0,-1 1 10 15,-3-3-15-15,4 5 3 0,-3-6-16 0,3 2 13 16,-3 1-11-16,2-2 16 0,-2 0 8 0,0 0-33 15,0 1 9-15,-1-2 29 16,1 0-26-16,-4 1 3 0,6-1-8 0,-5 1 6 16,3 2 22-16,-1-3-20 0,-2 1 7 0,2 1-17 15,-3 2 7-15,3-4-2 0,-2 1-8 0,-1 3 7 16,1-3 21-16,2 0-25 0,-3 4-6 16,0-4 16-16,1 3-20 0,2-2 7 0,-2 1 7 15,-2 1 16-15,1-4-28 0,1 5 13 0,-1-4-13 16,0 1 2-16,0 3 6 0,0-3-6 0,0 3 8 15,-3-3-7-15,0 2-11 0,0-1 5 16,-1-2 8-16,1 3-2 0,0-1 12 0,-1 0-15 16,1-1 5-16,0 3 13 0,-4-3-16 0,1-1 3 15,3 3 5-15,-4-4 8 0,1 2-16 16,-2 2 1-16,5-2 9 0,-4 3-7 16,1-6-10-16,0 2 13 0,-2-2-13 0,-1 2 7 15,2-2-10-15,0 2 23 0,-3-2-15 0,0 1 3 16,0-1 20-16,-1 0-39 0,2 4 34 15,-2-6-18-15,2 6 0 0,-2-5-5 0,2 2 4 16,-5-2 12-16,3 3-9 0,-2-5-10 0,0 7 29 16,3-4-14-16,1 3-12 0,-7-4-6 15,4 3 4-15,-2-2 4 0,0 0 0 0,4 6-2 16,-3-5 10-16,3 2 5 0,-4-2 3 0,3 4-13 16,-1-4 7-16,-2 1-2 0,-3 0 8 0,4 3-8 15,2-2-10-15,-4 1 33 16,1-1-28-16,-2-1-6 0,1 4 1 0,0-2 3 15,-4 1 14-15,5-2 3 0,0 3-20 0,-3 1 5 16,1-2-5-16,4 1 12 0,-4-1 1 0,3 1-3 16,-3 1 8-16,2 1-19 0,-3-1 14 15,4-1 7-15,-1 1-15 0,0-1-3 0,1 2 1 16,-4-3-1-16,3 3 0 0,-2-1 14 0,2 0-6 16,0 1-8-16,-3-3 5 0,4 3 16 15,-4 0-15-15,0-1-6 0,0 1 0 0,4 1 18 16,-4-4-10-16,0 3 3 0,1-1-11 0,0 2 1 15,0-1 4-15,-1 1 8 0,0 1-15 16,1-1 10-16,-1 1 5 0,0 1-15 16,0-1 10-16,1 0-16 0,-2 2 14 0,1-1-19 15,0 1 24-15,1 1 2 0,-1-2-18 0,-1 0 6 16,-2 3 12-16,3-2-10 0,-3 1 5 0,3-2 20 16,-3 4-28-16,0-1-2 0,2 0-3 15,1 3 8-15,-3-3-13 0,4-1 8 0,-5 1 10 16,1 2-2-16,2 0-1 0,-5-2 16 0,6 1-18 15,-1 2 0-15,2-1-13 0,-7 0 20 16,5 1 1-16,1-3-6 0,0 3 6 0,-2 0-11 16,1 0 13-16,-2 0-15 0,0 3-11 0,-4-3 16 15,3 1 3-15,1 0-1 0,2 1 3 16,-5 1-2-16,6-1 7 0,-6 1 0 0,3 1 0 16,-1-1-15-16,-3 3 5 0,4-4 10 15,2 4 0-15,-5-1-8 0,4 1-7 0,-3 0 18 16,6 1-13-16,-2-2 7 0,-2 2-7 0,3 0 18 15,-3 0-23-15,6 1 12 0,-3 1 6 16,-3-1-8-16,3 0 2 0,4 1-2 0,-4-2-5 16,0 2 5-16,0-3 3 0,0 4 2 0,0-1-15 15,0 0 10-15,0-1 7 0,-3 0-9 16,2 1 15-16,-1-1-11 0,-1 1-12 0,-1 1 13 16,-3 4-9-16,7-5 1 0,0-1 10 0,-3 3-10 15,6-3-2-15,-6 1 4 0,3 0 1 16,-4 4 9-16,1-1-9 0,0 1-1 15,4-2 8-15,-2 2-18 0,1-4 8 0,-3 2 3 16,3 3 4-16,-4-3-4 0,2 4-1 0,-2-3-2 16,-2 3 0-16,2-1-3 0,0-2 21 15,-2 2-18-15,-1 0 18 0,3-1 0 0,-2 1-11 16,-1-2-2-16,0 2 10 0,1-2-20 0,-1 2 15 16,0 0-2-16,0-3-8 0,0 4 15 0,1 0-15 15,-1-3 7-15,0 2-4 0,0-2 4 16,4 2-9-16,-4-3 7 0,4 3-3 0,-1 2 1 15,1-5 17-15,0 3-25 0,0-2 33 16,-1 1-21-16,1 0-4 0,0 0 17 0,-1 2-7 16,4-4-6-16,-4 3-4 0,8-3-6 0,-4 3 0 15,3-3 3-15,1 3 8 0,-3-3-13 16,-2 3 2-16,1-3 5 0,4 3 8 0,0-3 8 16,-2 3-10-16,0-3 10 0,1 3-19 15,-3-3 1-15,7 3 5 0,-4-4-2 0,0 2-3 16,2 1 10-16,1-1 0 0,-3 2 3 0,4 0-8 15,-3-3 2-15,3 4-12 0,-4 0 12 0,4-3-4 16,0 3-3-16,0 1 7 0,0 0-2 16,0-3-15-16,0 3 12 0,-4 5-7 0,4-5 26 15,3 0-6-15,-3 2-20 0,1-2 15 0,1 0-8 16,-1 2-7-16,1-2 12 0,2 2-4 16,-4-1-1-16,3 0 6 0,1 1-6 15,-1 3 3-15,-2-2 0 0,4-1-23 0,-1 4 26 16,-1-3-3-16,1 0 8 0,3 2-1 0,-4-2-7 15,4 0 13-15,-1 2-23 0,1-2 15 16,-3 1-5-16,2-1-5 0,4-1 2 0,-3 0 1 16,-1 2 12-16,1-1-10 0,0-1 0 0,0 1 20 15,0 0-27-15,0 0-1 0,3 0-5 16,-1-1 11-16,-1 3 4 0,-1-4-2 0,2 0-5 16,1-1 13-16,-2 1-8 0,-1 1 5 0,2-3-15 15,1 2 10-15,0 0 5 0,-2-3-8 0,1 1 8 16,1 0-5-16,-2 1-5 15,2 0 5-15,-4 2 3 0,4-4 2 0,-2 3 5 16,-2 0-15-16,4 1 18 0,-3-1-11 0,-1 0 3 16,1-1-12-16,3 1 2 0,-3 0-3 0,0-1 5 15,0 0 16-15,0 0-15 0,2 0 4 16,-2 1 1-16,0-1-8 0,0 1 10 0,0 0 2 16,0 0-17-16,-1 1-3 0,1-1 8 0,0 4 8 15,-1-3-6-15,1 1 1 0,0 2 7 16,-1-2-3-16,1-2 19 0,-3 3-19 0,2 1-7 15,1-2 3-15,0-1-3 0,-4 3 2 0,4-2-5 16,-4 3 14-16,4-2-17 0,0 2 9 16,-4-2 20-16,1 1-18 0,2-2-5 15,-3 6-8-15,4-2 18 0,-1-3-10 0,-2 5 0 16,-1 0-6-16,4-3 11 0,-3 3 0 0,2 0 3 16,-2 2-6-16,-1-2 3 0,1 1 0 0,2-2 23 15,-3 2-30-15,1-1 17 0,2 0-18 16,1-3 3-16,-3 3 8 0,2-1 2 0,-2 2-3 15,3-3-9-15,-1 2-1 0,-2 0 11 16,-1 1-3-16,4-1 2 0,0-4-4 0,-4 7 9 16,3-3-19-16,-3 1 19 0,1 0 3 15,3-1-15-15,-4 0 13 0,1 2 5 0,-1-2-16 0,0 0 6 16,0 0 2-16,1 0-13 0,3-2 8 0,-4 2 0 16,3-2 0-16,-3-1-10 15,1 1 5-15,-4 2 28 0,3 0-23 0,-3-1-13 16,4 1 8-16,-1-1-5 0,-3 1 10 0,-1 0-3 15,2-3 8-15,-2 4-7 0,2-4-3 0,1 3 7 16,-4 3-2-16,4-3 3 0,-4-3-3 16,1 2-8-16,1 2 21 0,3-2-13 0,-3 2 0 15,0 2-3-15,0-3 6 0,3 0-11 0,0 2 8 16,-2-2 5-16,1 0 0 0,-1-2-2 16,2 4 2-16,0-4 3 0,1 2-11 15,-4-3 8-15,3 2-10 0,0 1 10 0,-2 0-7 0,1 0 7 16,2 0-8-16,-1-2 11 0,-2 2-5 15,4 0 9-15,-4 0-9 0,2 2-11 16,1-2-2-16,-5-2 5 0,5 4 0 0,-1-4 0 16,0 1 2-16,-3-2-2 0,4 2 0 0,-1 0 2 15,0-1 3-15,-2 2 0 0,1-1-2 16,-1 0 20-16,2-2-23 0,0 3 10 0,-3-2 0 16,3 2-18-16,-3 0 13 0,1 0 15 0,1-1-15 15,2-2-2-15,-5 3 12 0,5-4-10 0,-4 4 5 16,3-5-2-16,0 0-1 0,1-2 9 15,-4 6-11-15,6-6-3 0,-6 5-10 0,4-5 13 16,-2 5 5-16,2-4 0 0,-4-2-7 16,4 5-1-16,2-4 1 0,-6 5 4 0,1-3-12 15,1 1 2-15,-1 0 13 0,-2 2 6 16,5-6-11-16,-5 6 2 0,1-3-4 0,0 3-1 16,3-4 3-16,-2-3 3 0,1 1-6 0,-4 7 1 15,4-6-16-15,-4 0 15 0,4-1 1 16,-4 5 7-16,4-4-3 0,-2-2 1 0,-3 6-6 15,-1-3 13-15,4-3-4 0,0-1-1 0,-4 4-3 16,1-3-2-16,2-1 8 0,-1-2-11 0,-2 1 6 16,3 3 20-16,-1-4-31 0,-2 0 3 15,-3 4 15-15,7-4-15 0,-4-1 8 0,0 2-3 16,1-2-3-16,-1 2 1 0,-3 2-6 16,0-6 16-16,5 5-8 0,-5-5 0 0,3 3 5 15,-3 1-3-15,0 1-4 0,0-2 4 16,3-2-12-16,-2 0 15 0,-1 2-7 0,3-3 2 15,-3 3-8-15,1-2 8 0,-1-1 3 0,3 2-3 16,-4-1-8-16,2-1 23 0,-4 3-20 16,3-3-8-16,0-1 19 0,0 1-6 0,0-2 12 15,-6 5-17-15,5-4 3 0,1-1-1 0,-3 1 11 16,3-2-8-16,-3 2-5 0,0-1 15 0,2-3 8 16,-5 2-13-16,3 0-10 15,-1 3 0-15,1-5-3 0,2 3 13 0,-5 0-5 0,3-4 8 16,0 4-13-16,-1-1-3 0,1 0 13 15,-1 0 3-15,-2-3-6 0,2 3-2 0,0-1-5 16,-2-2 3-16,2 4 2 0,-2-3 5 16,2-3-10-16,2 6-3 0,-2-5 21 0,-2 4-13 15,2-2-16-15,0-2 11 0,1 4 5 0,-1-4 5 16,-2 3-12-16,2-1 9 0,1-2-2 16,-1 0 5-16,-2 2-2 0,3-3-6 0,-3 3 14 15,2-2-11-15,0 2-5 0,-2-3-1 0,2 1-4 16,-2 1 13-16,2-1-6 0,1-2 1 0,-1 5 14 15,1-5-1-15,-1 3-14 0,5-2 11 16,-1-1-6-16,3 0-7 0,-3 4 5 16,1-4 8-16,2 2-13 0,0-3 0 0,-2 0 5 15,2 1 2-15,0 2-2 0,1 0 10 16,3-2-15-16,-4-1 0 0,5 4 10 0,1-4-12 16,-5 2 14-16,3-1 6 0,4-1-18 0,-5 1-8 15,5 4 11-15,-5-4-9 0,2 2 9 0,2-3 7 16,0 1-15-16,-6 5 7 0,2-5 6 15,1 3 2-15,0-1-10 0,0 0 10 0,3 1 15 16,-2-1-25-16,1 1 3 0,-1 0 2 0,-2 1-11 16,2-3 4-16,1 5 14 15,-1-4-12-15,-2 4 0 0,2-1 10 0,-1-3-20 0,-1 4 15 16,4-1 0-16,-6-2 0 0,3 3 5 16,0-1-2-16,0-2 12 0,0 4-15 0,0-1-8 15,-4 1 24-15,4-2-16 0,-6 2 0 16,8-2-5-16,-5 1 12 0,0 1-12 0,-1 0 0 15,4 1 5-15,-4-1 0 0,4-1-3 0,-3 3 14 16,2-2-19-16,-2-1-5 0,6 3 18 16,-3-2-20-16,0-1 12 0,3 3 6 0,-3-2 20 15,3-1-18-15,-2 3-13 0,1-2 3 0,2 0-7 16,0 1-1-16,-1-1 10 0,1 0 8 0,-2 1-12 16,2-1 14-16,-1 0-20 0,1 1 16 15,3-1-3-15,-5 0 8 0,5 4-6 0,-3-3-2 16,2 0 3-16,1 0-11 0,-4 1 16 0,4-1 2 15,0 0-20-15,-4 1 5 0,4 0 7 16,-1 0 1-16,1 0-8 0,0 0 7 16,-1 0-4-16,-1 1-3 0,2 0-6 0,-1-3 11 15,1 2 18-15,0 3-31 0,-4-2 26 0,4-2-13 16,0 3-7-16,-1 0 14 0,1-4-9 16,0 2 2-16,-1 0 2 0,1 1-9 0,3 0 9 15,-4-3-7-15,1 1 2 0,1-1-4 0,2 0 7 16,-1 1 7-16,2-1-7 0,-1 0 0 0,0-1 13 15,0 0-15-15,0-1 2 0,1-1 18 16,2 4-29-16,-2-1 11 0,1-5-15 16,2 2 25-16,0 2-12 0,-1 0-11 0,1-4-2 15,0 3 7-15,0-4 8 0,-1 4 15 16,1-2-20-16,0 1 5 0,3-5 3 0,-4 3-19 16,3 3 6-16,1-6 10 0,-3 3-10 0,3-3 2 15,-3 7 13-15,3-7-12 0,0 0 9 0,-3 5-2 16,3-5-5-16,0 0-5 0,-4 3 12 15,4-3 6-15,0 0-18 0,-3 6 5 0,3-6 5 16,0 0-3-16,0 4-2 0,0-4 5 0,-3 7-5 16,3-7 5-16,-1 6 5 0,1-6-2 15,0 3-6-15,0-3-2 0,-3 7 0 0,3-7 5 16,0 0 5-16,-3 5 0 0,3-5-5 16,0 0 8-16,0 5-13 0,0-5-11 0,0 0-2 15,0 0-33-15,0 0 8 0,3 7 2 16,-3-7-13-16,0 0-20 0,0 0-18 0,0 0-36 15,10-2-159-15,-3 1-601 0,-1-3 109 0,-1 0 104 16,1-2 22-16</inkml:trace>
  <inkml:trace contextRef="#ctx0" brushRef="#br0" timeOffset="15962.09">13177 12016 552 0,'0'0'162'0,"0"0"4"0,0 0-38 0,-1-5 61 0,1 5-15 15,0 0 8-15,0 0-13 0,0 0-15 0,0-5-11 16,0 5-17-16,0 0-19 0,0 0 1 0,0 0-24 16,0 0-5-16,0 0-2 0,0 0-23 15,0 0 2-15,0 0-15 0,1-5 13 0,-1 5-3 16,0 0-12-16,0 0-14 0,0 0 11 16,0 0-16-16,6 15 9 0,-3-6-1 0,-3-3 0 15,1-1-23-15,2 0 15 0,0 5-2 16,0-3-12-16,-1 1-9 0,1 1 16 0,0-1-3 15,-3 0 8-15,3 1 2 0,-3-1-12 0,1 0 0 16,2 2 17-16,0-3-17 0,0 3-8 16,-3-1 3-16,3 3-1 0,-2-5 11 0,2 2-16 15,1-3 3-15,-4 4 11 0,3-4-14 0,-3 0 1 16,1 2 9-16,2 1 6 0,-3-3-8 16,3 2-5-16,-3-4 5 0,0 4 5 0,3-1-15 15,-3-4 8-15,0 2 2 0,1 1 5 0,-1-6 11 16,3 9-24-16,-3-7 8 0,0-2 3 15,0 8 10-15,0-8-3 0,3 6-7 16,0-3-77-16,-3-3 59 0,0 0-29 0,1 5 39 16,-1-5-20-16,0 0 17 0,0 0-7 0,0 0 0 15,0 0-1-15,0 0 4 0,3 3 9 16,-3-3-12-16,0 0 18 0,0 0-11 0,0 0 6 16,0 0-13-16,0 0 15 0,0 0-3 0,0 0 3 15,0 0 3-15,0 0-8 0,0 0 3 16,0 0 12-16,0 0-7 0,0 0 4 0,0 0-1 15,0 0-9-15,0 0-9 0,0 0 9 0,0 0 6 16,0 0 2-16,0 0-7 0,0 0-16 16,0 0 20-16,0 0-4 0,0 0-13 15,0 0 15-15,0 0 0 0,0 0 0 0,0 0 8 0,14-11-18 16,-4 5 5-16,4 4 13 0,-1-4-13 16,5-1-3-16,2-1 8 0,4 1-5 15,0-2 3-15,0 0 4 0,2-1-14 0,-4 3 14 16,2-3 11-16,0 2-10 0,0 0-8 0,-8-1 8 15,2 4-6-15,-2 0-9 0,-4 0 4 16,1 1 3-16,-3-2-13 0,0 5 11 0,0-3-1 16,-3 1 8-16,-1 3-13 0,-2-3 3 0,-4 3 0 15,11-4 13-15,-11 4 0 0,6-3-16 16,-6 3 13-16,7-1 0 0,-7 1-20 0,0 0 28 16,0 0-31-16,0 0-3 0,0 0-22 0,0 0 7 15,0 0-28-15,0 0-33 0,8 4-11 16,-8-4-61-16,3 7-59 0,-3-6-207 15,3 4-340-15,-3-5 84 0,0 0 76 0</inkml:trace>
  <inkml:trace contextRef="#ctx0" brushRef="#br0" timeOffset="22983.33">12386 13016 319 0,'-6'0'126'0,"6"0"66"0,0 0 0 0,-10-2-18 16,10 2-13-16,0 0-12 0,0 0-16 0,-8-5-16 15,8 5-4-15,0 0-5 0,0 0-14 0,0 0-2 16,0 0 16-16,0 0-13 0,39 5-16 16,-23-4 16-16,8 0-31 0,4 1 0 15,3 1 0-15,3-2-5 0,6 0-8 0,5 1 13 16,0-2-103-16,23-2 16 0,1 1 11 0,2 0-22 15,-2-2 37-15,3 1-11 0,-1 0 21 16,-3-3-16-16,0 4 9 0,-3-2-19 0,-3-1 2 16,-11 0 11-16,-10 0 11 0,1 2-9 0,-8 2 24 15,-3-1-29-15,-1-2 8 0,-5 0 11 0,-2 2-6 16,-2 1-5-16,-4 0 10 0,-3 0-20 16,0 0 0-16,-1 0-25 0,-6-2-14 0,2 4 13 15,-9-2 6-15,11 0 2 0,-10 4-29 0,-1-4 1 16,0 0-26-16,-4 10-25 15,-2-6-34-15,-2 1-17 0,-2-3-90 0,0 5-336 16,-1-4-97-16</inkml:trace>
  <inkml:trace contextRef="#ctx0" brushRef="#br0" timeOffset="23434.82">12486 13023 511 0,'0'0'157'0,"0"0"-27"0,0 0 1 0,0 0 2 0,30 2-8 0,-15-2-7 15,8 1 2-15,-2-1-7 0,9 4-16 0,4-3 72 16,2-1-28-16,7 2-113 0,2-2 23 16,23 0 13-16,7 0 3 0,1 0-24 0,-1 0-7 15,-1 0 0-15,3 0 2 0,0 0 3 0,-4 0-13 16,-2 0 21-16,-2 0-16 16,0-3-20-16,-1 0 8 0,-3 2 9 0,-11 0-9 15,-9-1-11-15,0 0 8 0,-2-3 8 0,-5 5-11 16,-4-1 13-16,-3-2-10 0,-4 0-13 0,-3 2 23 15,-3 1 0-15,-4 0-5 0,-3 0 1 16,-1 0-12-16,0 0-9 0,-1-2 30 0,-3 2-10 16,1 0 18-16,-2-1 5 0,-8 1-13 0,10 0-7 15,-10 0-21-15,10-3 5 0,-10 3-45 16,0 0-24-16,0 0-69 0,0 0-87 0,0 0-131 16,0 0-424-16,0 0 79 0,0 0 48 0</inkml:trace>
  <inkml:trace contextRef="#ctx0" brushRef="#br0" timeOffset="27713.69">11105 7233 355 0,'0'0'151'0,"0"-5"-5"0,0 5 62 0,0 0-1 0,-4-7-10 16,4 7-46-16,0 0 26 0,-3-5-11 15,3 5-10-15,-3-6-13 0,3 6-20 0,-4-6-13 16,4 6 6-16,-7-3-29 0,7 3-23 0,-14-1 2 16,14 1-2-16,-16 0-13 0,6 0 1 0,-5 3-4 15,2-3-4-15,-8 4-6 0,0-2-10 16,-9 5 18-16,2-4-15 0,-9 4-13 0,-1 0 0 15,1 2 2-15,-18 2 6 0,4 1-16 16,0-2 13-16,6 0-18 0,-2 5 6 0,-2-4 4 16,2 6-12-16,5-1 9 0,5-2 11 15,6 2-7-15,0-4-16 0,4 2-5 0,6-3-1 16,1 3 4-16,-4 3 10 0,0-1-16 0,4 4 13 16,-1-2-13-16,4-3 21 0,1 3-13 15,4-1-2-15,-1 2 12 0,0-5-13 0,2 3-4 16,1-3 4-16,3 1-5 0,1-4 21 0,-2 4-10 15,2-5 2-15,2 3-8 0,-2-4 16 0,2 1-13 16,0-3-8-16,1 1 3 0,-1-1 8 16,4-4 22-16,-3 4-12 0,0-4 20 15,0 2-25-15,3-5 0 0,-1 10 15 0,1-10 5 16,-3 3-7-16,3-3 2 0,-3 4 7 16,3-4-12-16,0 0 3 0,0 0-32 0,0 0 14 15,0 0-18-15,0 0-31 0,0 0-24 0,0 0-45 16,0 0-54-16,3-17-61 0,-3 17-471 0,0-7-93 15,0 5 116-15,3-4 43 0</inkml:trace>
  <inkml:trace contextRef="#ctx0" brushRef="#br0" timeOffset="28215.59">9990 7458 586 0,'0'-7'212'0,"0"7"-15"0,0-5-28 0,0 5-5 16,0 0-31-16,-3-5-25 0,3 5-9 0,0 0-1 16,0 0-16-16,0 0 2 0,0 0-20 15,0 0-13-15,0 0 3 0,0 17-3 0,0-8 0 0,0 0-2 16,0 5-3-16,0-1-8 15,0 1 9-15,0 1-12 0,-3 2-17 0,2-5 5 16,1 3 6-16,0 1-9 0,0-4 8 0,0 2 0 16,0-1-12-16,-3-1 4 0,3-2-10 15,3 3 13-15,-3-4 0 0,0-1-10 0,0 0 15 16,0-3-20-16,0 2 2 0,0 0 1 0,0-1 6 16,0-3-4-16,0 3 5 0,0-6 10 15,1 7 6-15,-1-7-9 0,3 4-2 0,-3 3 3 16,0-7-8-16,0 0-5 0,3 3 7 0,-3-3 16 15,0 0-16-15,14 0-15 0,-14 0 1 16,13-3 17-16,-2 3-8 0,-1-2-2 16,3-3-8-16,-1 4 3 0,4-1 12 0,-2 0-12 15,0-1-16-15,3 1 6 0,-4 1 12 0,2 0-36 16,-2-2 8-16,0 1 28 0,-2 2-33 16,2 0-15-16,-5 0-8 0,1-1-69 0,1 2-21 15,-10-1-23-15,10 6-89 0,-5-5 13 0,1 1-546 16,-6 2 67-16</inkml:trace>
  <inkml:trace contextRef="#ctx0" brushRef="#br0" timeOffset="28340.78">10343 7728 588 0,'0'0'161'0,"0"0"-97"0,-7-4-186 0,7 4-475 0</inkml:trace>
  <inkml:trace contextRef="#ctx0" brushRef="#br0" timeOffset="32848.8">18161 1560 514 0,'0'-9'182'16,"0"9"33"-16,3-6-26 0,-3 6 21 0,0-7-28 15,0 7-13-15,0-8-8 0,0 8 16 16,-3-9-26-16,3 5-16 0,-3 0 4 16,3 4-27-16,-1-7-9 0,-3 3-1 0,1 0-5 15,3 4-10-15,-10-7-23 0,3 4 0 0,-3 1-10 16,3 2-8-16,-6 0 3 0,2 2 17 16,-2 1-30-16,-1 1-13 0,0 2 5 0,-7 6 6 15,5-2-9-15,-2 5-4 0,-2 3-1 0,-1 1 11 16,4-3-8-16,4 3-10 0,-1 1 7 0,4-4-2 15,0 4-18-15,3-3 8 0,4 0-1 16,-2-4-1-16,5 1 1 0,5 0 6 0,1-2-5 16,1-1 15-16,6 1-21 0,1-3 8 0,0-2 3 15,3-3-8-15,0 2 8 0,3-2-18 16,-2-2-3-16,-2-2-2 0,-1 2-5 16,1-2 5-16,-1 0-26 0,-2 0-10 0,-3 0-8 15,1 1-13-15,-1-1-66 0,0 0-48 0,0-1-93 16,-3 1-325-16,0 0-177 0,3 0 47 15,-10 0 99-15</inkml:trace>
  <inkml:trace contextRef="#ctx0" brushRef="#br0" timeOffset="33364.72">18704 1463 604 0,'-3'-2'204'15,"3"2"-24"-15,-7-5-6 0,4 2-18 0,3 3-15 16,-7-3-24-16,7 3-17 0,-11-2-5 0,11 2-11 15,-13 2 3-15,3 0-20 0,2 3-8 16,-5 1 0-16,3 1-6 0,-4 1-9 16,1 2 2-16,2 2-15 0,-3 1 4 0,-3 2-6 15,7 1 9-15,-3 0-2 0,-1 0-21 0,4 0 19 16,-1 2-19-16,4-3-7 0,1-1-1 16,2 0 3-16,-2 2-20 0,2-3 26 0,4 0 14 15,0-1-30-15,0-2 31 0,3 1-21 0,1-1 8 16,2-2 15-16,1 1-35 0,0-1 15 0,4-4-6 15,2 4 16-15,1-3-10 0,2-3-3 16,-1 1 1-16,-2 0-11 0,4-3 5 0,-6 3 31 16,2-2-26-16,-2 1 15 0,2-2-19 15,-6 2 12-15,4-2-3 0,-5 0 8 0,1 2-10 16,-7-2 12-16,14 2 11 0,-7-1-44 16,-7-1 34-16,9 1-5 0,-9-1-6 0,4 3-10 15,-4-3 5-15,0 0-17 0,11 0 1 0,-11 0-6 16,0 0-6-16,0 0-8 0,6 5-40 15,-6-5-52-15,0 0-82 0,0 0-614 0,-10 7 72 16,10-7 76-16</inkml:trace>
  <inkml:trace contextRef="#ctx0" brushRef="#br0" timeOffset="34073.49">20184 1350 519 0,'0'0'218'0,"0"0"-80"0,0 0 18 0,0 0-18 15,14-6-17-15,-14 6 1 0,10-2-11 0,1 1-22 16,-1-1 1-16,0 1-11 0,1-4-20 16,2 3 2-16,0-2 21 0,2-2-20 15,1 2-1-15,1-2-20 0,-3-2 3 0,0 1-9 16,-1-1-19-16,2-2 2 0,-3 1 2 0,-5-2 6 15,4 1-24-15,-4 0-25 0,-1 2 31 0,-2-2-5 16,-1 1-14-16,0-1 16 0,-3 3 1 16,0-2-19-16,-3 1 0 0,0 2 16 0,0-1 2 15,-4 1-5-15,0 1-5 0,1 3 30 0,-5-1-25 16,4 3 3-16,7 0-6 0,-21 3 11 16,11 2-6-16,-4 2 14 0,1 3 4 0,-1 5 6 15,0 4-19-15,-2 4 29 0,-2 3-41 16,5 1 13-16,-4 11 12 0,3-2-15 15,3-5 3-15,2 2 13 0,-1 2-11 0,2-2-18 16,1 4 34-16,1 0-29 0,3-4 21 0,-1-1-13 16,1 1 3-16,0-5-16 0,1 0 11 0,-1-1-1 15,0-1 19-15,3-1 12 0,-3-1-33 16,2-5 18-16,-2-1-18 0,0-1-8 0,0 1-45 16,2-1-9-16,-5-4-43 0,3-1-82 0,-2 0-197 15,-1-4-368-15,-1 0 102 0</inkml:trace>
  <inkml:trace contextRef="#ctx0" brushRef="#br0" timeOffset="34464.06">19976 1750 688 0,'-3'-9'302'0,"6"6"-36"0,-3 3-28 0,0 0-7 0,0-10-32 0,4 8 4 15,2-1-27-15,1 1-20 0,4-2-25 16,5 1-24-16,2 0 11 0,2 0-21 16,7 0-2-16,1-1-18 0,2-1 7 0,1 3-17 0,-3-4-8 15,2 4 0-15,-2-2-16 16,-1 2-12-16,1-1 7 0,-8-1 1 0,4 2-6 16,-7 1-2-16,0-2-3 0,0 2-13 0,-4 1 3 15,-3-3-13-15,1 3 3 0,-1 0 2 0,-10 0 16 16,15 0-8-16,-6 0-8 0,-9 0-8 15,10 0 1-15,-10 0 5 0,11 0-1 0,-11 0-4 16,7 4 7-16,-1-1-12 0,-6-3 7 0,4 8-8 16,-4-3 24-16,3 0 4 0,-3 2-30 15,0 0 0-15,0-1 15 0,0 3-15 0,0-1 5 16,0 0 0-16,-3 3-5 0,3-2-5 0,-3 2-8 16,3 0-15-16,-1 0-13 0,-2-1-31 15,0 1-15-15,3-1-82 0,-3-2-82 16,3 2-612-16,-1-3 72 0,-2-1 87 0,3 1 102 0</inkml:trace>
  <inkml:trace contextRef="#ctx0" brushRef="#br0" timeOffset="34668.72">20632 1469 788 0,'-3'-8'302'0,"3"8"-13"16,0-5-41-16,0 5-40 0,0 0-32 0,-3-5-30 16,3 5-25-16,0 0-1 0,0 0-46 15,0 0-58-15,0 0-47 0,0 0-179 0,-4 16-586 16,4-8 82-16,-4-2 61 0</inkml:trace>
  <inkml:trace contextRef="#ctx0" brushRef="#br0" timeOffset="34919.74">20891 1252 949 0,'0'0'295'0,"0"0"-27"0,0 0-30 15,0 0-25-15,0 0-21 0,0 0-16 16,1 14-12-16,-1-3-28 0,0 3-8 15,-1 3-23-15,-5 8 5 0,3 3 0 0,-1 6-20 16,-2 2-9-16,-2 13-4 0,5-8-38 0,-1-2-21 16,-2 11-36-16,6-8-31 0,0-6-35 0,-3-5-83 15,3-2-66-15,-1-2-612 0,1-1 70 16,0-6 104-16</inkml:trace>
  <inkml:trace contextRef="#ctx0" brushRef="#br0" timeOffset="35280.64">21011 1806 678 0,'3'-6'228'0,"-3"6"-21"16,1-5 8-16,-1 5-44 0,3-6-7 16,-3 6-28-16,4-3 5 0,-4 3-24 0,0 0-27 15,4-4 5-15,-4 4-6 0,10-4-12 0,-7 2-5 16,4-3-18-16,3 4-6 0,-3-3-12 15,0-1-5-15,2 0-13 0,-1-1 2 16,2 0-20-16,0 0 8 0,-2-4-6 0,2 2-17 0,-4-1 7 16,4-2 19-16,-2 2 1 0,-5-1-4 15,4 0 5-15,-4 3 18 0,0-1-24 16,0 0 11-16,-2 2-5 0,-1 0 10 0,0 0-2 16,0 6-4-16,-4-10-4 0,-2 6-13 0,2 1 16 15,-2 0-1-15,-2 1 0 0,8 2-4 16,-16 5 1-16,6-4-4 0,-1 5 2 0,4 1-5 15,-3 2 6-15,-1 1-11 0,1 2 5 0,0 3-5 16,-1 1 2-16,2 3-2 0,5-2-33 16,-2-1-5-16,6 1-52 0,-1-2-17 0,2 1-42 15,2 0-69-15,-3-4-145 0,10 1-369 16,0-2 18-16</inkml:trace>
  <inkml:trace contextRef="#ctx0" brushRef="#br0" timeOffset="35662.58">21418 1675 673 0,'4'-6'199'0,"-4"6"-4"16,3-5-16-16,-3 5-25 0,0 0-16 0,0 0-13 16,0 0-7-16,0 0-13 0,0 0-5 15,4 13-11-15,-4-7-9 0,-3 3-9 16,3-1-14-16,0 0 9 0,-1 3-12 0,-2-2-16 15,3 1-12-15,-4 2 0 0,1-2-1 0,3-1-9 16,-4 2-16-16,4-3-3 0,-3-2-5 16,3 1 13-16,-3-1 8 0,3 0-15 0,0-6 17 15,0 0-10-15,3 3 0 0,-3-3 11 0,0 0 12 16,18-13-23-16,-12 6 15 0,7-4 9 16,1 1 1-16,-3-2-4 0,3 1 5 0,-1-2-3 15,0 4 13-15,1-1 2 0,-4 1-20 0,1 1 3 16,-1 1-6-16,-3 2-12 0,0 0 12 0,0-1 1 15,0 2-1-15,-1 1-7 0,1 0 18 16,-7 3-23-16,11-3 7 0,-11 3-7 16,10 3 10-16,-4 0-16 0,-2 1-10 0,2 1 8 15,-1 2 0-15,1 0-38 0,-2 4-23 16,2 1-19-16,4 0-94 0,-3-5-87 0,0 5-535 16,3-2 54-16,-3 1 84 0</inkml:trace>
  <inkml:trace contextRef="#ctx0" brushRef="#br0" timeOffset="36753.76">21934 1738 775 0,'0'-8'236'15,"0"3"-34"-15,0-1-5 0,0 0-8 16,0 6-40-16,-3-11-1 0,0 5-15 16,0 2-10-16,-1 0-5 0,-3 2-28 0,-3-1-6 15,0 3 11-15,0 0-26 0,-4 2 0 0,3 1 3 16,-3 0-24-16,1 1-9 0,-1 2 12 0,0 0-3 15,2 0-22-15,1 1-3 0,4-1-5 16,-3 0-23-16,2 0 33 0,2 0-15 0,3-2-3 16,-1 0-10-16,4 1-5 0,0-5 5 0,4 7 15 15,-1-4 1-15,3 0-4 0,-6-3 12 16,11 1-1-16,-4 1-16 0,0 0-12 16,-1 0 49-16,-6-2-21 0,14 0 0 0,-14 0 0 0,10 0-10 15,-10 0-3-15,7 3 23 0,-7-3-15 16,11 0-8-16,-11 0 8 0,7 1-18 15,-7-1 0-15,0 0 18 0,0 0-18 0,12 1 0 16,-12-1-5-16,0 0 7 0,5 6-12 0,-2-5-8 16,0 5-7-16,-3-6-3 0,4 8-26 15,-1-1-23-15,-3-1-7 0,3-1-47 0,-2 4-25 16,2-3-3-16,-3-1-10 0,7 0-82 0,0 0 34 16,0-3-11-16,2 1 21 0,-2-3 74 15,7-1 2-15,-4-2 93 0,4-1 22 0,0 0 34 16,0-2 49-16,-1-2 30 0,1-1-15 0,0 1 2 15,-1 1 42-15,1-1-11 0,-4 1-2 0,4-2 2 16,-7 4-5-16,3-1-13 16,-3 1-10-16,3 2-20 0,-6-2 15 0,2 2-29 15,-2 0-7-15,2 1 11 0,-6 2-16 0,8-4-16 16,-8 4-4-16,0 0-14 0,13 6 27 16,-10-3-14-16,-2 2-12 0,-1-5-6 0,0 10-4 15,0-4 12-15,0 0-5 0,0 0-12 0,-4 2-9 16,4-3 3-16,0 2-10 0,0-2 8 0,0-5 2 15,0 10 11-15,0-6 4 0,0-4 6 16,0 5-16-16,0-5 6 0,7 1 12 0,-7-1 10 16,0 0-4-16,20-3 2 0,-13 0-6 0,0 2 12 15,0-4 4-15,0 4-16 0,0-2 12 16,2 0-14-16,-1 0-15 0,-1 0 25 16,0 1-7-16,2 1-8 0,-1-1 13 0,-2 0-8 15,-6 2-12-15,11 0 9 0,-11 0 4 0,14 0 1 16,-14 0-17-16,10 2 0 0,-4 1 5 15,-2-1 0-15,-4-2-2 0,10 5-6 0,-6-2 8 16,-1 0-18-16,-3-3 26 0,10 4-1 0,-7-2-17 16,-3-2 31-16,7 3-19 0,-7-3-4 15,7 4 19-15,-7-4-11 0,4 3 14 0,-4-3-15 16,0 0 21-16,10 0-19 0,-10 0 14 0,0 0-16 16,10-3 5-16,-10 3 1 0,7-2-1 15,-7 2-3-15,0 0 9 0,10-2-26 16,-10 2 12-16,0 0 3 0,7-2 0 0,-7 2-5 15,0 0-2-15,0 0 4 0,0 0 9 0,14 2-11 16,-14-2-3-16,7 3-2 0,-7-3 20 16,6 1-15-16,-6-1 5 0,10 1-10 0,-10-1 5 15,11-1 3-15,-4-1-13 0,0-2 25 0,3-1-15 16,0 1 3-16,0-2 25 0,1-2-39 16,-1 0 6-16,3-2 0 0,-2 0-2 0,-1-2-6 15,0 2 23-15,1-1-5 0,-1 0 13 0,-3 0 10 16,-1 2-10-16,2 0 5 0,-5 1 0 15,0 0-13-15,0 0-2 0,-2 1 10 0,2 0-3 16,-6 3-4-16,2-1-1 0,-5 1 13 0,1 1-3 16,5 3-15-16,-16 0-12 0,6 3 7 0,-1 2 0 15,2 0 2-15,-1 3 3 16,-1 0-7-16,1 3 4 0,0-1-7 0,3-1 10 16,-1 3-12-16,2-1-1 0,2-2 18 0,1 3-20 15,0-2-5-15,3 0-6 0,0 0 24 16,6 0-16-16,-2-1 0 0,6-1 18 0,7 0-38 15,1 1-21-15,-1-3-17 0,7 1-34 0,-1 1-36 16,-3-4-153-16,5 2-536 0,-4-2 78 0,2-1 81 16</inkml:trace>
  <inkml:trace contextRef="#ctx0" brushRef="#br0" timeOffset="37180.9">23110 1753 762 0,'0'0'205'16,"0"0"-13"-16,0 0-23 0,0 0-10 0,0 0-13 0,0 0-8 0,0 0-20 0,0 0-11 15,0 0-15-15,0 0-7 16,0 0-11-16,0 0 3 0,0 0-26 0,0 0 23 15,0 18-23-15,0-18 1 0,0 5-9 0,0-5-20 16,0 0 10-16,0 0 8 0,-3 6-2 0,3-6-9 16,0 0-9-16,0 0-16 0,0 0 13 15,0 0 18-15,0 0-21 0,0 0-10 0,0 0 13 16,0 0-13-16,0 0 16 0,0 0-19 0,0 0 16 16,0 0 5-16,0 0-25 0,0 0 12 15,0 0-5-15,0 0 8 0,0 0-5 16,0 0-1-16,-13-12-9 0,13 12 4 0,0 0-2 0,0 0 3 15,-15 1-8-15,15-1 7 0,-6 4-7 16,6-4 3-16,-7 2 2 0,7-2 0 0,0 0-8 16,-7 1 3-16,7-1-16 0,0 0-22 15,0 0-11-15,-6 4 5 0,6-4-15 0,0 0-48 16,0 0-88-16,0 0-81 0,10 4-505 16,-10-4 95-16,0 0 61 0</inkml:trace>
  <inkml:trace contextRef="#ctx0" brushRef="#br0" timeOffset="37648.86">23726 1621 627 0,'0'-4'235'0,"-4"0"-10"0,4 4-28 16,-3-8 3-16,0 4-49 0,3 4 10 0,-4-7-22 16,1 2-22-16,0 2-1 0,3 3-6 0,-11-3-28 15,4 2 12-15,7 1-32 0,-16 4-3 16,5 1 2-16,-2 0-2 0,3 6-16 16,-8 2-7-16,5 0-3 0,-1 4 1 0,3-1 7 0,-3 3-23 15,5-1 10-15,-1 0-10 0,2 0 2 0,5 0-2 16,-1 0 10-16,4-2-25 15,0-1 2-15,3 0-8 0,-2 0 6 0,9-1 17 16,-3-3-12-16,3-1-26 0,4 0 16 0,0 0 27 16,3-5-4-16,0 2-11 0,0-2-15 15,0 0 25-15,3-2-2 0,-6 0-10 0,3-2 7 16,-3 0 1-16,0-1 7 0,-1 0-13 0,-2 0 18 16,-1 0-7-16,0 0-6 0,-10 0 8 0,14 0-21 15,-7 0 6-15,-7 0 31 0,10 2-39 16,-10-2 17-16,0 0 9 0,13-2-23 0,-13 2-6 15,0 0-12-15,0 0-3 0,0 0-18 0,0 0-20 16,0 0-26-16,0 0-26 16,0 0-184-16,-14 10-560 0,8-8 97 0,6-2 69 15</inkml:trace>
  <inkml:trace contextRef="#ctx0" brushRef="#br0" timeOffset="40790.35">17959 2876 560 0,'0'0'189'0,"-3"-5"14"0,3 5-34 16,0 0 48-16,-1-5 1 0,1 5-26 0,0 0-3 0,-3-3-30 16,3 3-8-16,0 0-10 0,0 0-21 0,0 0-7 15,-6-5-21-15,6 5-15 16,0 0 7-16,0 0-25 0,0 0 15 0,0 0-20 15,0 0-11-15,-12 6 3 0,9-1-5 0,-3-3-10 16,2 3-3-16,1-2-2 0,0 1-16 16,3-4 0-16,-4 6-15 0,0-1-2 0,4-5-11 15,-3 6 10-15,3-6-20 0,0 6 7 0,0-6 6 16,3 5 2-16,-3-5 11 0,0 0-9 0,8 2 6 16,-8-2 3-16,10 0 2 0,-10 0-3 15,0 0 1-15,10-5 4 0,-10 5 11 0,10-4 2 16,-10 4 6-16,4-3-11 0,-4 3 0 15,3-5 3-15,-3 5-3 0,0 0 6 16,3-4-4-16,-3 4-14 0,0 0 2 0,0 0-13 16,0 0 8-16,-10-6 8 0,10 6-6 0,0 0-2 15,-17 2 7-15,17-2 6 0,-10 0-8 0,10 0 0 16,0 0-2-16,-11 0-9 0,11 0 4 16,0 0-16-16,-10 1-3 0,10-1-5 0,0 0-2 15,0 0-3-15,0 0 16 0,0 0-11 0,0 0 5 16,0 0 1-16,0 0 27 0,0 0-9 15,0 0 2-15,0 0-8 0,0 0-5 0,0 0 5 16,0 0 5-16,0 0-17 0,31-1-3 0,-31 1-3 16,0 0-89-16,0 0-42 0,0 0-68 0,7-2 12 15,-7 2-557-15,0 0 76 0,7 2 82 16</inkml:trace>
  <inkml:trace contextRef="#ctx0" brushRef="#br0" timeOffset="41290.08">18537 2548 637 0,'0'0'266'0,"0"0"-36"0,0 0-7 0,0-6-21 0,0 6-7 0,0 0-18 16,0 0-19-16,0 0-40 0,0 0-8 0,0 0 21 16,0 0-26-16,0 0-18 0,-14 10 0 15,4-1-8-15,0 1-20 0,-4 7-3 0,0 3-20 16,-7 1 15-16,-6 11-18 0,-1 1 8 0,-2 1 3 15,-4 4-11-15,3 0-15 0,-3 2 10 16,0-1-10-16,-1 3 3 0,-2-3-1 16,3 1-5-16,0 1 8 0,-1-3 3 0,4-2-11 15,5-3-2-15,-5 1 8 0,10-7-16 16,3-5 8-16,-1-1-16 0,5-2-7 0,3-2 12 16,-2-5-4-16,3 1 4 0,0-1 1 0,6-3 2 15,-4-1 3-15,2 2 5 0,-1-3 10 16,4-1 5-16,-3 1-8 0,5-2 8 0,-2-1-10 15,3-4 10-15,0 0-28 0,0 0 13 0,7 3-23 16,-7-3-3-16,0 0-17 0,0 0-37 16,27-9-30-16,-20 5-100 0,3 0-57 15,1 0-550-15,2-2 42 0,0-1 63 0,2-1 95 16</inkml:trace>
  <inkml:trace contextRef="#ctx0" brushRef="#br0" timeOffset="41836.35">18704 2989 698 0,'0'-4'208'0,"0"4"-1"0,0-9-10 16,0 4-43-16,-3 0 22 0,-1-1-14 0,-2 0-22 16,2 2-4-16,-2-2-34 0,-5 0 3 0,1 1-7 15,0 1-9-15,-4 2-15 0,0 0-2 0,0-2-11 16,-2 4-4-16,-2 4-9 0,1-3 4 16,-3 2-11-16,2 3-8 0,2 1 0 0,-2 1-18 15,2 2 6-15,-2 0-6 0,2 3 6 0,5-2-3 16,1-1-18-16,0 2 2 0,2-1-30 15,2 0 13-15,2-3-16 0,1 2 13 0,3-3-10 16,0 1 10-16,3-1 8 0,1 0-8 16,2-3 15-16,2 1 1 0,2-3-1 15,0 2-15-15,1-4 16 0,2 0 9 0,0-4-1 16,4 2-6-16,-6-3 15 0,3 1 11 0,-1 0-6 16,-2-1 6-16,-1 0-1 0,0 0 11 0,1 0-8 15,-1 2 16-15,-4-3-3 0,1 4-31 16,3-3-5-16,-6 1 15 0,2 1 6 0,-6 3-13 15,7-5 12-15,-7 5 6 0,7-4-8 0,0 2-7 16,-7 2-11-16,4-2 15 16,-4 2-7-16,0 0 7 0,0 0-17 0,13 4-16 0,-10 0 23 15,1 1 1-15,3-1-6 0,-3 0-8 16,2 3 3-16,-2 1-18 0,5-2 8 0,-1 3-3 16,-1-2-7-16,-1 1-6 0,4-3-17 15,1 3-42-15,-1-1-102 0,0-2-112 0,4 0-520 16,-4 1 64-16,1-2 128 0</inkml:trace>
  <inkml:trace contextRef="#ctx0" brushRef="#br0" timeOffset="42289.11">19022 3050 944 0,'4'-4'297'0,"-4"4"-18"0,0 0-26 0,0 0-20 0,0 0-38 16,3-4-1-16,-3 4-27 0,0 0-14 0,0 0-14 15,0 0-17-15,0 0-14 0,0 0-11 0,0 0-15 16,0 0-5-16,0 0-5 0,0 0-11 16,0 0-5-16,0 0-2 0,0 0 2 0,0 0-27 15,0 0-1-15,0 0-8 0,0 0 11 0,0 0-18 16,0 0 5-16,0 0-11 0,0 0 9 15,0 0-6-15,0 0-2 0,0 0-8 16,0 0 7-16,0 0 6 0,0 0-8 0,0 0 8 16,0 0-16-16,0 0 6 0,6-3 0 0,-6 3 2 15,0 0 13-15,0 0-11 0,0 0 19 0,0 0-18 16,0 0-11-16,0 0-2 0,0 0 13 16,0 0-3-16,0 0-5 0,0 0-5 0,0 0 5 15,0 0-3-15,0 0 23 0,0 0-30 0,0 0 10 16,0 0-2-16,0 0 4 0,0 0-4 15,0 0 2-15,0 0 0 0,0 0-16 0,0 0-14 16,0 0-32-16,0 0-56 0,0 0 16 0,0 0-3 16,0 0-72-16,0 0-32 0,0 0-252 0,7 0-333 15,-7 0 39-15,0 0 64 16</inkml:trace>
  <inkml:trace contextRef="#ctx0" brushRef="#br0" timeOffset="42725.9">19381 2976 650 0,'-4'-5'215'0,"-2"3"71"0,2-4-40 0,-2 3-36 15,-2-1 5-15,2 0-28 0,2 2-23 16,-2-2-6-16,6 4-4 0,-15-2-39 0,9 0-2 15,6 2-16-15,-17 4 0 0,6 0-12 16,1 0-14-16,1 3-12 0,-2 1 8 0,1 1-8 16,0 1-11-16,-1 2-12 0,4 1 18 15,-3-1-34-15,4 1-4 0,5 1-9 0,-3-2 4 16,1 0-16-16,3 0 7 0,3 0-4 0,1-2 7 16,0 0-10-16,2-2 15 0,1 2-13 0,3-3 6 15,1-1 12-15,-1-1-15 0,0 0 5 16,4-3 0-16,-1-2 6 0,2 0-9 0,-2-3 8 15,1-1-2-15,2-1 15 0,-4-1-2 16,1-3 4-16,0 1-9 0,-2 0 4 0,-1-1-5 16,-4 0-9-16,2 1 24 0,-5-3-17 0,1 3 13 15,-1-1-3-15,-3 1 13 0,-3 0-24 16,3-1 11-16,-4 3-25 0,-6-2 12 0,3 1-2 16,0 1-16-16,0 2-7 0,-3 2-13 15,0 0-24-15,0 0-9 0,10 2-34 0,-18 4-17 16,11-1-83-16,-6 2-63 0,9 0-610 0,-2 0 102 15,2 0 47-15,4-1 102 0</inkml:trace>
  <inkml:trace contextRef="#ctx0" brushRef="#br0" timeOffset="43434.08">19599 3021 821 0,'0'0'223'0,"0"0"-18"16,0 0-21-16,8-1-25 0,-8 1-8 16,0 0-26-16,0 0-7 0,0 0-16 0,-4 15-5 15,0-9-15-15,1 3 0 0,-3-1-2 0,5 0-21 16,-2 1-1-16,0-1-9 0,0-2-18 16,2 1-3-16,1 0-28 0,-3 0 2 0,3 0 1 15,4-3-3-15,-4 2 13 0,6-4-18 0,-2 2 5 16,-4-4 2-16,17 0 3 0,-17 0 3 15,17-4-11-15,-7 1 16 0,3-3 10 16,-2-1-20-16,3 0-11 0,-1 1 18 0,1-5 11 16,-4 5 12-16,0-2-15 0,1 0-5 0,-1 2 13 15,-3-1 2-15,3 3 5 0,-6-1-2 16,2-1-3-16,-2 3-8 0,-1 0 1 0,3-1-8 16,-6 4 2-16,4-2-2 0,-4 2-3 0,0 0-7 15,0 0 9-15,7 9-9 0,-7-9 5 16,-3 14 22-16,3-10-27 0,0 5-1 0,0-1 9 15,0 2-9-15,-4-2 26 0,4-1-30 0,4 3 30 16,-1-3-25-16,-2 0-1 0,2-1-7 16,3-1 0-16,1 0 25 0,0-3-22 15,4-2 12-15,-11 0-7 0,27-5-14 0,-10-2 24 16,0 0-5-16,0-6-1 0,4 1 4 0,0-7-1 16,-2-2-25-16,2 0 25 0,-3-4-2 15,1 0-3-15,-4-2-3 0,1-1 11 0,5-9-8 16,-8 6-2-16,-2 4 4 0,-1 2 6 0,-3 3 15 15,-1-1-17-15,-1 2-17 0,1 5-4 16,-2 0 26-16,-1 4-14 0,0 0 11 16,-3 1 2-16,4 0-5 0,-4 3-17 0,3 2 7 0,-3 2 18 15,0 4-26-15,0 0 18 16,0 0-12-16,0 0-9 0,-13 18 6 0,9-4 16 16,-2 3-19-16,1 1 13 0,-4 5-8 0,2 1-7 15,0 4 10-15,-1 1 10 0,-1 0-12 16,5 2-3-16,-2 0 0 0,2-6-6 0,1 2-4 15,-1-2 18-15,1 0-3 0,3-4 0 0,0-1-3 16,0-2 3-16,3-1-8 0,-3 0 3 0,7-3 5 16,-3 0 0-16,2-4 3 0,1-1-1 15,4-1 6-15,2-3-13 0,-3-1-13 0,8-1-54 16,-5-3-10-16,5 0-46 0,1-7-135 0,-1 2-569 16,-1-1 118-16,0-2 71 0</inkml:trace>
  <inkml:trace contextRef="#ctx0" brushRef="#br0" timeOffset="43796.45">19942 2875 929 0,'0'0'276'0,"0"0"-2"0,-8-4-23 15,8 4-26-15,0 0-23 0,0 0-20 0,0 0-16 0,0 0-12 16,0 0-29-16,0 0-7 0,0 0-10 16,0 0-6-16,0 0-15 0,31-2-2 15,-17 2-6-15,-3 0-18 0,6 0 3 0,0 0-23 16,3 0 11-16,-3-2-12 0,1 4 1 0,5-2-12 16,-3 0-4-16,1 1 6 0,0-1-6 15,-4 1 1-15,0-1 2 0,-3 0-5 0,3 0-20 16,-4 0 25-16,-2 0 8 0,2 0-16 0,-6 4-9 15,4-4 12-15,-11 0-8 0,13 0 0 0,-6 0-12 16,-7 0-6-16,10 0 8 0,-10 0-12 16,0 0-16-16,0 0 0 0,0 0-11 15,0 0-12-15,0 0-28 0,0 0-31 0,0 0-138 0,0 0-691 16,-27 6 122-16,16-4 75 16,1-2 79-16</inkml:trace>
  <inkml:trace contextRef="#ctx0" brushRef="#br0" timeOffset="44634.29">21337 2775 391 0,'0'0'169'0,"0"0"28"0,0 0-79 15,0 0 30-15,0 0-27 0,-1 20 7 0,-2-14-8 16,0 1-10-16,-1 2-13 0,4 1-7 16,-4 1-29-16,1-1 8 0,0 2 13 0,3-1-10 15,-4 1-23-15,4-1 2 0,-3-1-26 0,0 2 37 16,3 0-21-16,0-1-10 0,0 1 10 15,0-2-13-15,-3 0 0 0,6 2-10 16,-3-3 28-16,0 1-46 0,0-2-21 0,3 1-22 16,0-3-57-16,-3 2-38 0,4-3-64 0,-4 2-29 15,6-2-514-15,-2-3 77 0</inkml:trace>
  <inkml:trace contextRef="#ctx0" brushRef="#br0" timeOffset="45210.54">21699 2798 842 0,'0'0'261'0,"0"-6"2"0,0 6-22 0,0 0-13 16,0 0-31-16,-4-6-8 0,4 6-33 15,0 0-15-15,-7-3-5 0,7 3-34 0,0 0-2 16,-16 6-8-16,8-3-7 0,1 1-24 0,-2 3 6 16,-1 0-3-16,-1 3-18 0,1 1-18 0,0-1 26 15,-1 2-29-15,1 4 11 0,3-4 15 16,-3 3-35-16,3 0 17 0,0 0-13 0,1 0 1 16,6 0 10-16,-4-1-24 0,4-1 1 0,0-1-3 15,3 1 18-15,1-2 3 16,2 1-21-16,4-2 8 0,1-1-3 0,2-1-2 15,2-3 9-15,-2 1 9 0,5-4-16 0,-5 2 1 0,4-4-6 16,0 0 18-16,1-4-8 0,-2 0-5 16,2 0 13-16,1-3-18 0,-4 1 11 15,1-6-16-15,1 1 5 0,-6-2 3 0,3 0 7 16,-4 0-20-16,0 0 7 0,-3-2 11 0,0 0-13 16,-4 1-2-16,1 2 9 0,-4-1 22 15,0 1-19-15,-1 1-8 0,-2-1 3 16,-3 1 1-16,2 1 14 0,-7 1-20 0,1-1 10 0,-3 2-10 15,-4 2 0-15,4 0 5 0,-5 1-7 0,0 1-1 16,2 2 3-16,-2-2 3 16,-1 3-8-16,4 0 10 0,2-1-8 0,-1 2-10 15,1 0 8-15,3 2-25 0,-1-2 4 0,1 1-5 16,3 0-12-16,0 1-6 0,0 1-28 0,7-3-28 16,-3 5-35-16,3-5-42 0,3 7-61 15,3-1-643-15,-1 0 105 0,2 0 47 0,2 1 109 16</inkml:trace>
  <inkml:trace contextRef="#ctx0" brushRef="#br0" timeOffset="45630.58">21128 3426 565 0,'0'0'228'0,"0"0"0"0,0 0-29 0,13-12-40 0,-5 11-5 15,5-1-6-15,4 0-22 0,3-3-16 16,1 2 2-16,7-2-17 0,2 1-10 16,11 0 9-16,1 0-17 0,12-5-5 0,4 1-11 15,3 0-15-15,-2-1 13 0,5 1 0 16,-2 0-21-16,0-1 16 0,-4 1-10 0,0 1-1 16,-10 1-10-16,-10 3-4 0,-4 2-9 0,-4-4 0 15,-5 2-14-15,-2 3 9 0,-3-4-15 0,-5 4-26 16,1-2-9-16,-9 2 14 0,4 0-30 15,-11 0-8-15,0 0-18 0,0 0-38 16,0 0-62-16,0 0-25 0,-31 10-90 0,14-6-465 16,0 2 53-16</inkml:trace>
  <inkml:trace contextRef="#ctx0" brushRef="#br0" timeOffset="46006.64">21257 3543 749 0,'0'0'208'0,"-9"2"2"0,9-2-8 16,0 0-18-16,0 0-28 0,0 0-2 16,0 0-6-16,0 0-35 0,0 0-11 0,0 0 3 15,0 0-18-15,0 0 0 0,33-6-7 0,-15 5-6 16,5-2 0-16,5 2-10 0,3-5 57 15,6 3-14-15,5-5-2 0,13 0-18 0,2 0 0 16,1-1-20-16,0 1-9 0,1-1-9 0,-1 1 18 16,0 1-14-16,-3-1-12 0,-8 2 8 15,-9 2-13-15,-3-3-3 0,-5 1 0 0,-6 2-12 16,-1 0 15-16,-5 1 2 0,-1 2-10 0,0-3 6 16,-4 2-6-16,-2 0 8 0,-4 2-8 15,3-3-8-15,-3 0-4 0,-4 1-19 0,-3 2-5 16,0 0 1-16,0 0-22 0,0 0-17 15,0 0-20-15,0 0-47 0,0 0-43 0,-23-1-174 16,15 2-584-16,-2 1 90 0,0 1 84 16,-1 0 108-16</inkml:trace>
  <inkml:trace contextRef="#ctx0" brushRef="#br0" timeOffset="48290.33">21562 3431 470 0,'0'0'187'0,"0"0"-31"0,0 0 8 0,0 0-31 0,0 0 6 15,0 0-22-15,-10 15 6 0,10-15-15 0,3 5-3 0,-3-5-16 16,0 8 26-16,0-8-35 16,0 11-1-16,-3-4-20 0,3 2 8 0,0 0-88 15,-3 0 13-15,3 4 11 0,-1-2-8 0,-2 3-3 16,-1 0 21-16,1 1 18 0,2 0-36 16,-2 1 2-16,0 2 6 0,-3-3 4 0,5 2-30 15,-5-1 23-15,3 2 0 0,-2 0 5 16,-1-1 0-16,2 4-2 0,-2-4 12 0,2 2-4 0,-2-1-6 15,-2 3 18-15,-2 0-28 0,3 1 25 16,-3-3-4-16,0 5 1 0,-3-2 1 16,2-2-5-16,-3 3 5 0,0 1-5 0,-2 1 10 15,-2-1-10-15,2-2 12 0,-2 0 1 16,2-1-36-16,-2 1 22 0,1-4 9 0,0 2-6 16,-4-2-4-16,5-2-1 0,1 1 5 0,-4 0-10 15,1-5-2-15,1 3 17 0,0 0-4 0,-4-3-9 16,4 1-4-16,-3 2 5 0,3-6 22 15,-4 2-19-15,3-2-11 0,-4-1 25 0,1 0-30 16,-3 2 41-16,-1-2-31 0,2-1-5 0,-1 2 8 16,0-3-6-16,-3 2-12 0,5-6 28 15,-4 5 0-15,2 0 10 0,-3-4-43 16,2 3 38-16,-2-2-5 0,0 0-1 0,-1-1 1 16,1 2-7-16,-6-4-4 0,2 2-7 0,-1-1 26 15,5 1-24-15,-8-3 19 0,6 1-11 16,-2-1-7-16,-1 0 10 0,1 0 7 0,-3-1-20 15,3-4 3-15,-3 4-3 0,0-2 5 0,-3 0-5 16,0-2 5-16,-1-1-18 0,0 4 10 16,0-4 19-16,-2-1-21 0,2 2 5 0,-3-2 12 15,0 1-12-15,3-2-7 0,-17-2 17 0,1 0 3 16,2-2-13-16,11 3 5 0,1 1-13 16,2 0 3-16,-13-4 20 0,6 3-4 0,-3-4-4 15,3 4-9-15,11-1 10 0,-13-5-21 16,-1 1 2-16,7 1 22 0,4 4-9 0,-12-5 1 15,2-2 7-15,-1 4 0 0,0-4-12 16,0 2 4-16,0-2-4 0,0 4 7 0,0-5 18 16,8 4-23-16,-5 0-3 0,4 0 8 0,7 1 8 15,-14-4-5-15,10 2-3 0,4 3 0 16,0-1-10-16,0 0-8 0,-14-4 11 0,3 1 7 16,-3-1-5-16,1 4 8 0,-1-4-3 0,-3 3 0 15,3 0-3-15,-4-1 1 0,2 3-8 0,-2-1 0 16,0-1 10-16,-1 4 10 0,4-4-12 15,-3 2-8-15,8 3 2 0,4-1 6 0,-12-3-6 16,-3 3-5-16,3 0 6 0,-1 0 2 16,-5 0-3-16,2 2 13 0,-2-2-10 15,0 2 11-15,-3-1 1 0,2 1 4 0,1 2-14 16,1-2 1-16,-1 1-8 0,9 2 5 0,-9-2 8 16,8 1-8-16,-9 0-6 0,4-1 27 15,4 3-34-15,-7-3 26 0,0 4-11 0,-3-5-4 16,9 5 2-16,-9-2 5 0,12 0-20 0,2 4 22 15,-11-6-19-15,6 5 14 0,8 0-2 0,-4 1-5 16,-11 0-3-16,6 0 13 0,8 1 1 16,-2-1-12-16,1 1 4 0,-1 1 15 0,-11-1-16 15,-4 5-2-15,4-1 10 0,7-2-23 16,-5 4 8-16,6-3 15 0,-5 3-10 0,0 3 18 16,0-3-3-16,8 0-13 0,-8 4-7 15,0 0 20-15,4-2-17 0,6 0 9 0,5-2-7 0,2 2 0 16,-17 1-3-16,4 0 16 15,7 3 7-15,5-5-12 0,-11 3 0 0,1 3-11 16,-1-2 3-16,-2 1 23 0,4 1-16 0,-2 0-4 16,8-3-6-16,-5 4 16 0,1 0-13 0,-1 0-1 15,10 0 17-15,-11 0 7 0,10-3-18 16,4 1-3-16,0-1 13 0,-11 5-17 0,7-6 14 16,4 3-14-16,-11 2 9 0,5-1-7 0,9-3 5 15,-3 1 0-15,0-1-3 0,-11 5-7 16,-3 1 13-16,3-2 2 0,1 1-13 15,4-3 8-15,-5 2 3 0,7-1 2 0,-7 3-5 16,-2-2-3-16,10-5 19 0,3 3-37 0,0-3 21 16,3 4 0-16,-17 2 3 0,4 0-6 15,8-2 1-15,-8 3 12 0,7-2-8 0,-8 1-4 16,1 2-3-16,3-1 10 0,-4 3 0 0,1-4-8 16,-1 4 9-16,1-1 1 0,-1 1-7 15,1 0 3-15,-1-1 2 0,1 4-15 0,4-2 7 16,-2-1 3-16,1 0 0 0,1 0-2 0,1 1 4 15,2 2 1-15,-1-4-3 16,8 1 12-16,2-4-4 0,-9 4-21 0,6 0 18 0,4-5-5 16,2 1-12-16,6-6-11 0,1 2-6 15,-2-1 4-15,6-4-11 0,-4 9 46 0,-4 5 1 16,-13 6 1-16,0-2-1 0,-2 2 1 16,3 0-1-16,0-2 9 0,6-3 1 0,4-6-14 15,0 3 11-15,4 1-15 0,-4-3 10 0,-4 10-8 16,1-3-8-16,7-2 18 0,-11 8 1 15,10-6-9-15,-2-4-4 0,2 0 2 0,1-1 3 16,2 2-11-16,-1-1-2 0,1 0 13 0,-3-1-18 16,4 2 2-16,-4 0 16 0,5-1-1 15,-2-2-12-15,-2 1 5 0,3-1-2 0,-3 4 9 16,6-4 1-16,0-2-13 0,-3 4 15 0,-3-1-20 16,6 3 10-16,-6 0 10 0,5-2-15 15,-2 1 20-15,0 3-10 0,1-4-7 16,1 1-13-16,-1 2 15 0,-2 1-8 0,5-4 16 15,-4 2-8-15,3 2 2 0,-3 0 6 0,3 0-3 16,-3 0 10-16,4 0-15 0,-2 2 13 16,-1-2-28-16,-1 0 20 0,3 3-8 0,-3-2 1 15,0-1-3-15,-1 2 7 0,2 2-2 0,-2-2 13 16,-2 8-21-16,0-7 1 0,5 0 9 16,2-2-10-16,-4-1 21 0,4 0-18 15,-2 1-5-15,2 0-8 0,-1-1 26 0,1 2 4 0,0-2 4 16,1 2-19-16,-1 0 3 0,2-2-2 15,1 0-14-15,1 0 19 0,-1 3-6 16,2-6 11-16,-5 4-8 0,6-2 5 0,-1-1-5 16,-1-2 8-16,2 3-1 0,0-1-7 0,0-3-5 15,0 4 3-15,0-2-1 0,-2-1 3 16,1 1-7-16,1-3 12 0,1 4 10 0,-1-4-23 16,-1 4 6-16,-1-4-8 0,2 3-3 0,1-1 5 15,-1 0 8-15,2-2-8 0,-4 3 3 16,5-4-2-16,1-1 7 0,-1 1 7 0,-3 0-4 15,1 2 7-15,2-3-5 0,-2 0-12 16,2 0 30-16,-2-1-18 0,1 1-5 0,-1 0-11 16,2-1 11-16,1 0-2 0,-3 1 7 15,2-5-2-15,1 5-1 0,-2-3-4 0,-1 1-9 16,2-1 14-16,1-2 10 0,-3-1-11 0,5 2-7 16,-2-3 18-16,0-1 0 0,0 0-26 15,-2-1 10-15,5 0 16 0,-3-2 0 0,0-2-18 16,3 3 15-16,-3-1-20 0,2-2 25 0,1-4-10 15,0 8 11-15,0-8-21 0,-3 7 12 16,3-7 19-16,0 3-24 0,0-3 14 0,0 0-6 16,0 0 3-16,0 0-18 0,0 0 20 0,0 0-30 15,0 0 12-15,0 0-40 0,0 0-32 0,0 0-42 16,0 0-98-16,7-15-126 16,-7 10-481-16,0 3 60 0,3-4 101 0</inkml:trace>
  <inkml:trace contextRef="#ctx0" brushRef="#br0" timeOffset="48948.88">10042 7392 629 0,'-3'-6'292'0,"3"6"-13"0,0 0-41 0,-1-3-13 0,1 3-2 0,0 0-31 0,0 0 5 15,-3-5-46-15,3 5-10 0,0 0-16 16,0 0-12-16,0 0-21 0,0 0 10 0,0 0-15 15,0 0-25-15,0 0 4 0,0 0-7 0,3 22 0 16,0-14-23-16,1 1 25 0,-1 2-25 16,0 2 0-16,2-3-3 0,1 7-2 15,-5 0-8-15,5 1-7 0,-3-2-9 0,1 5 14 16,2-8-6-16,-3 5 3 0,2-3-8 0,1 0 6 16,-5 0-11-16,5 0 2 0,-3-3-2 15,1-2 3-15,-1-2-10 0,0 2 17 0,2 0-12 16,-2-1-11-16,0-5 21 0,-2 3-1 0,2 0 4 15,0-4 4-15,0 4-4 0,-3-4-9 16,0-3 11-16,3 7 18 0,-2-3-21 0,-1-4 6 16,0 0 2-16,0 0 3 0,0 0-9 0,17-7-6 15,-14 0 9-15,4 0-4 0,-1 3-11 16,2-4 5-16,-4-5 5 0,5 3-2 16,1-5 10-16,1 4-13 0,2-4 3 0,2-1-13 15,-2 0 5-15,4 4-2 0,3-4 12 16,-2-1-15-16,-1 3 0 0,3-1 8 0,1 3 10 15,-4-1-23-15,3 2 15 0,-3 1-31 0,-3 2 32 16,0 0-6-16,0-1-10 0,-4 2 2 0,-1 2 8 16,2 0-10-16,-4-1-5 0,0 3-11 15,-1-1 1-15,-1 1-3 0,1-1-18 0,-6 4 8 16,4-4-13-16,-4 4-16 0,0 0 26 0,0 0-35 16,0 0-29-16,0 0-92 0,0 0-149 15,0 0-526-15,0 0 119 0,0 0 11 0,-7 15 115 16</inkml:trace>
  <inkml:trace contextRef="#ctx0" brushRef="#br0" timeOffset="67784.92">10014 8369 330 0,'0'0'97'15,"0"0"3"-15,0 0 0 0,-6-1-26 0,6 1 10 16,0 0-4-16,0 0-16 0,0 0-21 0,0 0 6 16,0 0 7-16,0 0-20 0,-1 13-13 0,1-13 13 15,1 9 15-15,-1-5-30 0,3 2 7 16,-3 1 18-16,0-2-10 0,3 1-11 0,-3 1 16 16,3 0-10-16,-2-2 43 0,2 1-94 0,0 1 32 15,1-1 9-15,0-2 79 0,-1 2 10 16,0-3-10-16,4 3-16 0,-1 0-25 15,-1-4 36-15,5 2-24 0,-3 2-4 0,5-5 15 16,-1 5-31-16,0-5-5 0,6 1 10 0,-4 2-4 16,5-3-24-16,1-1-64 0,2 2 8 15,0-1-6-15,2-1 17 0,1-1-4 0,7-1-12 16,0 2 23-16,0-1-21 0,0-3 21 0,3 2-3 16,4 0 13-16,0-4 0 0,2 6 0 15,-3-6 2-15,2 2 24 0,-2-1-34 16,-6 2 8-16,6-3-5 0,-6 3 15 0,4-3 19 0,2-1-19 15,-3 3-5-15,-4-2 97 0,6-4-12 16,-10 3-13-16,9-1 17 0,-1 0-22 16,-3-1-8-16,3 1 10 0,0-2-17 0,0 2-6 15,1-2 5-15,-1 1 0 0,3-4-7 0,1 3 7 16,9-5-12-16,-5 5-16 0,-8 2 3 16,3-2 2-16,-5 1-15 0,5-3 2 0,-3 1 14 15,-3 3-11-15,3 1-5 0,0-3 0 0,-3 2-6 16,3 1-12-16,-7-3 13 0,4 2 3 15,0-1-22-15,-1 1 12 0,-2 1-12 0,-1 0 4 16,1-1 12-16,-1 3 5 0,4-1-12 0,0-1-13 16,3-1 23-16,0-1-11 0,0 4 6 0,4 0 2 15,-4-3-10-15,0 1-13 0,0-1 26 16,-2 1-21-16,-2 3 6 0,-3-3 2 16,4 1-5-16,-6 2 0 0,1-3-1 0,1 2 6 15,-3 2 3-15,1-4-11 0,-1 7 21 16,-4-7-26-16,0 4 13 0,1 1 16 0,-1-3-11 15,1 3 2-15,0-4-4 0,-1 6 2 0,0-2 5 16,-2-3 8-16,-1 2-18 0,0 1-2 0,0-3 20 16,3 4-16-16,-3-3-12 0,1 1 0 15,-1 1 12-15,-3-3-7 0,3 4 18 0,-1-2-18 16,-1-1 10-16,1 2-8 0,-1 1 1 16,1-3 15-16,1 1-11 0,0 3-2 15,1-3-7-15,1-1 9 0,2 1 1 0,0 2 4 0,-1 0-12 16,1-3 26-16,0 2-29 0,-1 1 8 0,4-2 20 15,0 1-25-15,0 1 8 0,-4 1-3 16,7-2 8-16,-3 1-16 0,-2-3 10 16,5 1-2-16,-1 3 0 0,-2 0 0 0,0-1 0 15,-3 0-2-15,2-2 7 0,2 3-10 0,-1-2 5 16,0 1 2-16,3 1-14 0,-2-1 12 16,1 1 2-16,-2 0-2 0,1-3-7 0,5 1 7 15,-2 1-8-15,-1 1 5 0,-4 0 1 0,8 0 7 16,-4 0 5-16,1-2-10 0,0 1 5 15,5-3-10-15,-5 4 15 0,3-1-2 0,-1-1-18 16,1 2 7-16,0 0 6 0,0 0-11 16,-7-1 11-16,3 1-3 0,1 0-5 0,-1 0 10 15,-4 0-8-15,2-1 6 0,2 1-3 16,-3 1 5-16,0-2-8 0,-1 1 6 0,2 0-3 16,-1 0 5-16,0 0 3 0,-4 0-6 0,4-3 11 15,-3 3-10-15,-1 3-3 0,4-6 5 16,-3 3-16-16,0 3-17 0,-1-6 28 0,3 6-10 15,-2-3 5-15,-1 0 5 0,1 0 2 0,0 0-7 16,-1 1 10-16,1-1-10 0,-1 0 0 0,0 0 15 16,1 0-12-16,0 1-1 0,-1-1 1 15,1 0 2-15,-4 0 7 0,0 2-4 0,4-2 2 16,-5 1-5-16,5-1 0 0,-4 4 5 0,0-4-10 16,0 1 10-16,3 1 0 15,-2-2-7-15,-2 3 2 0,5 1 5 0,-6-4-8 16,1 1 6-16,2 1-1 0,1 2-4 0,-4-3 4 15,4 1-2-15,-4-1-5 0,1 4 18 0,2-3-21 16,-1 1 11-16,0 1-16 0,0-1 16 16,-3 2-6-16,3-2 3 0,0 2-5 0,0-3 13 15,0 5-21-15,-3-4 16 0,3 4-3 0,3-1-21 16,-2-1 19-16,-2 0 4 0,2 2-4 16,-1 0 2-16,3-3 0 0,-3 2 2 0,4 2-7 15,-4-1 20-15,6-1-20 0,-5-1 0 0,0 2 0 16,1 1 5-16,-1 0 5 0,-2-4-2 15,2 3-3-15,-1 1 5 0,3-1-5 16,-5 1 0-16,1 0 0 0,2-3-13 0,-2 2 28 16,-1 0-15-16,1 1-10 0,2-1 10 0,-2 1 13 15,1 0-23-15,-3 0 25 0,3-1-20 16,-3-2 0-16,3 3 18 0,-3-1-19 0,3 2 4 16,-4-1 4-16,5 0 4 0,-5-1-4 0,4 3-7 15,-3-3 0-15,0 0 13 0,2 2-6 16,-1-1 3-16,-2 0-7 0,1 1-16 0,-1 0 23 15,2-1-3-15,-2 2-27 0,0-3 33 0,1 3-3 16,0-2-3-16,-3 2 1 0,2 2-8 0,1-3 12 16,-4 0 6-16,3 1-10 0,-2-2-3 15,-1 6 5-15,3-4-13 0,-2 0 8 16,2 1-13-16,-2 1 8 0,2-2 3 0,-3 3-3 16,4-1 10-16,-4-2-18 0,5 5 18 0,-2-1 8 15,0 0-21-15,1 1 8 0,0-1 18 16,3 4-15-16,-4-4-6 0,2 1 3 0,-2 0-8 15,4 1 13-15,-3-1-5 0,3 2-5 0,0-2 3 16,-3 3-3-16,2-3 2 0,-1 1 8 16,-2 1-7-16,4-1-9 0,-3-1 22 0,0 3-16 15,2-5 15-15,-1 3-15 0,-5 1 17 16,7-2-14-16,-4 2 4 0,1 1-7 0,0-3 13 16,-4 2-18-16,4-2 0 0,-1 2 10 15,0-1 5-15,-2 0-16 0,-1-1 14 0,4 0 0 16,-4-1 2-16,0 3-8 0,1-3 8 0,-1 3-2 15,0-5-3-15,1 3 23 0,-1 2-23 16,0-3 0-16,-2-2 5 0,2 5-10 0,-1-2 2 16,-2 2-2-16,4-3 3 0,-4 1 4 0,-1-1 8 15,4 1-7-15,-2 2-3 0,-2-2 5 16,1 3 3-16,0-1-8 0,0-2 5 0,0 2-15 16,-1-1-3-16,-2 0 8 0,-1 1 10 15,5-4-5-15,-5 3-3 0,4 0 21 0,-4 1-23 16,0 0 2-16,4-1 21 0,-4 3-10 15,0-1-13-15,2 0 13 0,-2-2-13 0,0 2 5 16,1 0-11-16,-1 0 11 0,0 3 0 0,0-3 8 16,-2 0-11-16,2 7 19 0,0-4-16 0,1-2-5 15,-3 0 10-15,2 3-8 0,-3-3 8 16,3-1-5-16,-3 3 5 0,3-3-2 0,-3 2 0 16,0 1-3-16,0-2-6 0,0-1 19 0,-3 3-5 15,3-2-6-15,0-1 1 0,-3 3 0 16,0-3-14-16,2 2 11 0,-3 1 3 0,1-2 5 15,0-1 2-15,-1 3 3 0,1-2-11 0,-1 2 11 16,-2 0 7-16,0 2-22 0,1-6 22 16,-2 1-20-16,1 5 0 0,-1-4 8 15,1-3-8-15,-2 3-10 0,1-3 15 0,1 3-13 16,-1-1 16-16,-1 0-8 0,2-2-5 0,-4 2 13 16,3 0-14-16,-3-1 22 0,3-2-6 15,-3 3-7-15,2-3 12 0,-1 0-2 0,-1 1-11 16,3-2-7-16,-4 1 5 0,1 0 8 0,3-1-6 15,-4-1-2-15,1 1 8 0,-2-2 0 0,1 2-6 16,1 2-2-16,-5-2 0 0,5-1-10 16,-3-1 13-16,-1 1-1 0,4 1 14 15,-7-3-27-15,3 6 14 0,1-3-1 0,-1-3-12 0,-3 2 13 16,3-1 4-16,-2 2-4 16,1 1-3-16,-1-4 5 0,1 3-5 0,-5-3-5 15,6 3 0-15,-3-3 7 0,-3 5-2 0,3-6-5 16,0 5 8-16,-1-5-3 0,-2 5 10 0,3-6-2 15,-1 5-13-15,-1-3-3 0,-2 0 16 16,3 1-1-16,-2 0-7 0,-4 0-2 0,4 1-6 16,0-5 13-16,-1 6-12 0,-3-3 4 0,-1 3 11 15,2-3 15-15,-7 2-11 0,2-1-4 16,1 2-13-16,-4-3 2 0,6 2 16 0,-5-1-13 16,2 1 5-16,-2-2-2 0,5-3-13 0,-5 3 10 15,3 2-11-15,-4-2 17 0,7-3-1 16,-6 2-5-16,-4 1-8 0,3 0 0 15,3-1 6-15,-2-3-1 0,-1 1 13 0,3 0-27 16,-3 1 14-16,4-2 0 0,-1 0 11 0,-2-3-3 16,2 4 3-16,-2-1 15 0,-4 1-26 15,3-1 3-15,-3 1 13 0,3-5-13 0,0 6 3 16,1-5 4-16,2 0-7 0,-3 3-2 0,0-1 2 16,4-2-5-16,-4 0 2 0,1 0 11 15,2 1 0-15,0-2-6 0,-2 3-2 0,3-3 8 16,-3 1-3-16,2 0-5 0,1 0 2 0,-4-1-7 15,3-2 3-15,1 5-3 0,-1-3 2 16,1 0 1-16,0-1 14 0,6 1-22 16,-9 1 13-16,6-1 4 0,0-2-22 0,-1 4 12 15,2-3 14-15,-1 0-6 0,-3 2-8 0,2-1 8 16,-2-2 3-16,0 6-8 0,3-7 8 0,-6 6-6 16,5-2-4-16,-2-4-1 0,-1 4 3 15,1 0-15-15,0 0 12 0,2-1 16 0,-5-2-16 16,6 5 11-16,-3-3 0 0,0 1-16 0,-1 0 11 15,4 1 2-15,-3-3-8 0,-1 4 14 16,5-2-22-16,-1 0-14 0,3 0 14 0,-3 0 34 16,4-1-30-16,-1 3 7 0,0-2-3 0,1-1-4 15,0 2 9-15,3-1-15 0,0-1 31 16,3 4-20-16,-3-4 7 0,4 2 0 16,1 2-8-16,-4-4 8 0,5 5 1 0,1-3-14 15,0 0 3-15,-1 0 10 0,1-2-5 0,1 6 8 16,-2-4-14-16,4 2 1 0,0-4 13 15,-3 5-11-15,3-2-4 0,0-2 7 0,-3 3 2 16,4 1-4-16,-5-1 4 0,4 1-9 0,0-3 9 16,-2 2-2-16,-2 1 0 0,4-1 5 15,0 1 0-15,-3-1-12 0,3 1 9 0,0 0 1 16,1-1-3-16,-2-2 15 0,1 2-15 0,1 1-13 16,-1 2 8-16,1-3 3 0,-2 1 2 0,1 1 2 15,1-1-12-15,-1 0 5 16,1 2 8-16,-2-2-3 0,2 1-3 0,-1 3 0 15,3-3 16-15,-2 0-13 0,-2 1 10 0,1-2-7 16,1 2-13-16,-1-2 12 0,0-1-4 16,0 3 4-16,0-2-7 0,1-1 10 0,-2 3-28 15,2-3 26-15,2 1 2 0,1-2 3 0,-4-1-1 16,4 1-7-16,-3 1-5 0,4-4 0 0,-1 4 10 16,-3-5 3-16,5 4-11 0,-2-3-7 15,0 2 10-15,3-5-2 0,-3 6-4 0,-1-3 27 16,4-3-8-16,-3 6-26 0,3-6 18 15,-3 3-8-15,3-3-4 0,-4 6 2 0,4-6 17 16,0 0-19-16,-4 3 2 0,4-3 5 16,0 0-11-16,-3 7 19 0,3-7-10 0,0 0-1 15,0 0 6-15,0 0 7 0,-4 2-8 0,4-2-12 16,0 0 25-16,0 0-20 0,-3 6 3 16,3-6 12-16,0 0-7 0,0 0-6 0,0 0 13 15,0 0-2-15,0 0-11 0,0 0 6 0,0 0 7 16,0 3-5-16,0-3-20 0,0 0 10 15,0 0 7-15,0 0 4 0,0 0-9 0,0 0 18 16,0 0-15-16,0 0-12 0,0 0-17 0,0 0-4 16,0 0-13-16,0 0-59 0,0 0-148 0,0 0-689 15,7-13 112-15,-4 6 73 16,0-1 96-16</inkml:trace>
  <inkml:trace contextRef="#ctx0" brushRef="#br0" timeOffset="68783.5">13245 11890 609 0,'0'0'240'0,"0"0"-14"0,0 0-37 0,0-7 13 16,0 7-18-16,0 0-22 0,0 0-4 15,-4-7 6-15,4 7-5 0,0 0-28 0,0 0 2 16,0 0-26-16,0 0 11 0,0 0-23 16,0 0-8-16,0-4-5 0,0 4-1 0,0 0-1 15,0 0-24-15,0 0-10 0,0 0-7 16,0 0-11-16,0 0-10 0,0 0 17 0,0 0-4 15,0 0 2-15,-3 19-12 0,3-10-3 0,0-1 13 16,-3 2-19-16,3 5-1 0,0-2 7 16,0 5-3-16,0-6 3 0,0 3-8 0,0 2 0 15,0 0 3-15,0-2-15 0,-3 1 12 0,3-4-3 16,0 3-9-16,-1 2 22 0,1-3-9 16,0-2-1-16,0 3-8 0,0-1 4 15,0-3-6-15,-3 0-3 0,3 3-2 0,0-4 0 16,0 0 2-16,0 1 1 0,0-2 2 0,0-1 0 15,0-1 12-15,3-1-19 0,-3 0 9 16,0 1-2-16,-3-1 8 0,3-6-5 0,0 9-3 16,3-6 0-16,-3-3 10 0,-3 8-5 0,3-8-10 15,3 7 10-15,-3-7 8 0,0 7 5 16,0-7-8-16,0 3-8 0,0-3 11 0,0 0-8 16,4 7 18-16,-4-7-2 0,0 0 2 0,3 1-5 15,-3-1-8-15,0 0 21 0,0 0-21 16,13 0 5-16,-13 0-4 0,21-5-1 0,-8 2 21 15,5 0-21-15,3-1 0 0,-1 0-13 0,0-2 19 16,2-1-16-16,5 4 10 0,-4-2-2 16,1 0 20-16,-3 0-23 0,-1-2-2 15,1 6 4-15,-4-5 3 0,0 4 1 0,0-1-24 16,-4-3 13-16,-3 6 0 0,1-2 0 0,2-3 5 16,-6 4-10-16,1 1 20 0,-2-2-10 15,1-2 16-15,-7 4-24 0,10-1 21 0,-10 1-8 16,8-1-2-16,-8 1-3 0,6-3-20 0,-6 3 15 15,0 0-13-15,0 0 5 0,0 0 8 16,0 0-30-16,0 0-34 0,0 0-13 16,0 0-31-16,0 0-61 0,0 0-51 0,0 0-158 0,0 0-506 15,-10 9 129-15,10-9 44 0,0 0 127 16</inkml:trace>
  <inkml:trace contextRef="#ctx0" brushRef="#br0" timeOffset="72278.78">14130 11876 422 0,'0'0'228'16,"0"0"-31"-16,0 0 2 0,0 0-17 0,0 0-21 15,0 0-10-15,0 0-7 0,0 0-39 16,0 0 2-16,0 0-12 0,0 0-8 16,1 5-3-16,-1-5 6 0,0 0-34 0,-1 10 13 15,-2-4-22-15,0-2 17 0,-1 6-3 0,3 0-5 16,-5 0-7-16,3 0 17 0,-1 7-14 16,-2-3-22-16,-1 3 16 0,-1-1 11 0,2 0-19 15,-1 3-10-15,0-3 13 0,0 0-13 0,0 2-7 16,1-3 12-16,2-2-7 0,-2 2 2 15,-2 0-13-15,5-2 1 0,-1 1-11 0,1-5-28 16,0 3-36-16,3-2-26 0,-3 0-61 0,3-1-20 16,0-4-156-16,0-1-485 0,6 3 106 15,-3-2 69-15</inkml:trace>
  <inkml:trace contextRef="#ctx0" brushRef="#br0" timeOffset="72811.82">14370 11986 798 0,'0'-3'307'16,"0"3"8"-16,0 0-54 0,-4-7-28 0,4 7-36 15,0 0-5-15,0 0-2 16,-4-8-44-16,4 8 5 0,0 0-23 0,-3-2-11 15,3 2-14-15,-7-1-19 0,7 1-12 0,0 0 2 16,-20 1 3-16,13 5-13 0,0-2-16 16,-7 3-1-16,4 3 1 0,-3 2-9 0,2-1-14 15,-2 4 14-15,-1-3-22 0,4 3 9 0,0 0-5 16,3-2-1-16,-4 2 3 0,4 0 3 16,4-1-6-16,-3-3-10 0,6 3 1 0,-1-3-4 15,1-1-2-15,1 3 3 0,2-4 10 0,3 1-8 16,1-2 6-16,4 1-14 0,2-1 3 0,0-1 8 15,2-4-5-15,1 1 12 16,5 0-22-16,-6-4 14 0,1 0-12 0,1 0 11 16,3-4-19-16,-2-2 8 0,-2 1 21 0,2 0-11 15,-1-4 5-15,-3 1-12 0,-1-5 22 16,1 3-25-16,-7-5 3 0,3 3-11 0,-3-2 11 16,-3-3-1-16,2 0-2 0,-6 3 3 0,-3-2-3 15,0 2 13-15,-1-2-11 0,-7 1-9 16,5 0-6-16,-4 3 20 0,-4-1-12 0,4 2 10 15,-3-3 1-15,-2 6-6 0,5-1-13 0,-4 1 13 16,4 4-8-16,-3-2-12 0,5 1 14 16,-2 2-14-16,1 1 10 0,1 1-24 15,1-3 4-15,7 4-16 0,0 0-23 0,-13 5-18 0,10-3-44 16,3-2-35-16,-3 7-116 0,6-4-519 0,-3 4 25 16,6-6 39-16,-2 6 115 15</inkml:trace>
  <inkml:trace contextRef="#ctx0" brushRef="#br0" timeOffset="72953.47">14524 11984 816 0,'0'0'289'0,"0"0"-35"0,6-1-70 16,-6 1-38-16,0 0-31 0,0 0-94 15,0 0-206-15,-11 13-552 0,5-8 130 16</inkml:trace>
  <inkml:trace contextRef="#ctx0" brushRef="#br0" timeOffset="74914.39">27175 6673 622 0,'3'-5'179'0,"-3"5"10"16,0 0 1-16,0 0-34 0,4-2-16 15,-4 2-27-15,0 0-5 0,0 0 12 16,0 0-20-16,0 0 2 0,0 0 21 0,0 0-28 16,-14 13-13-16,11-7-13 0,-4 1-10 0,1 1-1 15,-2-4-9-15,3 8 0 0,-3-5 4 16,-2 4-19-16,2-1 2 0,-2 0 10 0,2 3-23 15,-4-2 0-15,2 2 7 0,3-3-12 0,-3 0 8 16,2 4 5-16,-1-3-16 0,2 1 3 0,-1-1-10 16,5-3-16-16,-7 3-15 0,7 1-46 15,-1-6-39-15,1 5 3 0,0-1-38 0,0-2-59 16,1 1-13-16,-1-2-23 0,6 0-182 0,-1-2-256 16,1 1 26-16</inkml:trace>
  <inkml:trace contextRef="#ctx0" brushRef="#br0" timeOffset="75430.17">27544 6842 755 0,'0'-6'222'0,"0"6"4"0,3-4-32 16,-3 4 19-16,0-6-29 0,0 6-25 0,0 0 50 15,-3-9-11-15,3 9-14 0,-3-2-15 0,3 2-11 16,-4-6-17-16,4 6-18 0,-7-5 5 16,7 5-33-16,-9-1-11 0,9 1 6 0,-14 0-26 15,7 4 0-15,-3-1-8 0,2 2-2 16,-2-1 2-16,-3 5-25 0,2-1 15 0,-2 2-18 16,-1 3 3-16,4-4 2 0,0 5-17 15,-1-4-4-15,1 2-7 0,0 1-5 0,4 2 0 16,-2-4 11-16,4 0-14 0,1 2 3 0,-3-4 3 15,6 1 7-15,0 4-28 0,0-4 28 0,3-1 8 16,2 0-15-16,-3-1 7 0,9-1 0 16,-2 1-5-16,1-2-7 0,0-2 4 0,4 1 1 15,-3-4 7-15,6 0-7 0,-2-1 2 0,1-1 8 16,-3 0-8-16,5-4 23 0,-2-2-38 16,2 3 12-16,-2-5 1 0,-1 0-1 15,-2-2-2-15,1 1 16 0,-4-1-16 0,4-5-3 16,-4 1 13-16,-3 0-10 0,-1 1-7 0,-2-1 2 15,3-1 5-15,-7 1-16 0,-3 0 11 16,-1 3-5-16,-3-4 0 0,0 5-3 0,-6-3 0 16,2 3 10-16,-2-1-2 0,-3 0-15 0,1 3 12 15,-2 2-5-15,3-1 13 0,-6 2-18 16,8 4-17-16,-4-4-14 0,6 3-20 0,-4 3-26 16,7 0-79-16,-1 0-92 0,-3 0-92 0,6 3-503 15,5-3 71-15,0 0 96 0</inkml:trace>
  <inkml:trace contextRef="#ctx0" brushRef="#br0" timeOffset="75554.16">27644 6753 606 0,'0'0'251'0,"0"0"-100"0,0 0-56 0,0 0-111 0,-16 0-647 0</inkml:trace>
  <inkml:trace contextRef="#ctx0" brushRef="#br0" timeOffset="78177.36">7693 8346 619 0,'0'0'194'16,"-6"-3"-2"-16,6 3-23 0,0 0-18 0,-8 0-5 16,8 0-10-16,0 0-8 0,-6-6-31 0,6 6 1 15,0 0-6-15,-7-2-10 0,7 2-3 16,0 0-10-16,-10-2 0 0,10 2-15 0,0 0-11 16,-14 0 19-16,14 0-16 0,0 0 5 0,-10 2-5 15,10-2-5-15,0 0-8 0,-11 0 3 16,11 0 8-16,0 0-26 0,0 0 10 0,-7 5 3 15,7-5-6-15,0 0-15 0,7 9 29 16,1-7-14-16,5 4-9 0,4-3-9 0,3 3 11 16,8-4 8-16,5 1-6 0,9 1 9 15,3-3-12-15,19-1-9 0,1 0 2 0,7 0 1 16,-4-2 9-16,1-4-20 0,2 6-36 0,-2-7 3 16,-4 3-18-16,0-2-6 0,-13 5-9 15,-11 0 25-15,2-5-15 0,-4 6 28 0,-5-3 2 16,-3-1 8-16,-1 3-8 0,-6-1 6 0,0 2 12 15,0-1-7-15,-6 0 2 0,-2 1 0 16,1-3 21-16,-6 3-21 0,1-2 18 16,-1 2-17-16,-11 0-17 0,17 0-1 0,-9 0 12 15,-8 0 10-15,6 2-38 0,-6-2-13 0,0 0-46 16,4 5-59-16,-4-5-7 0,0 0-34 16,-7 10-532-16,4-10 76 0</inkml:trace>
  <inkml:trace contextRef="#ctx0" brushRef="#br0" timeOffset="78649">7820 8468 606 0,'-10'0'184'0,"10"0"-4"0,0 0-22 0,-11 0 1 0,11 0-28 0,0 0 12 16,0 0-48-16,0 0 10 0,0 0-24 0,0 0 12 16,0 0 9-16,27-8-30 0,-9 6 22 0,5 1-22 15,8-3-11-15,7 2 3 16,3 0-7-16,3-3-9 0,17 2-14 0,5-1 17 0,-1 0-8 15,0 2-14-15,-3-3 4 0,2 3-18 16,-2-3 31-16,-11 4-25 0,-7-1 7 16,0-2-8-16,-2 0 1 0,-1 4-1 0,-10-2 3 15,0 2-20-15,2-3 12 0,-11 1-2 0,1 2 15 16,-3-1-18-16,1 0 16 0,-8 1-5 16,1-3-14-16,-3 3 9 0,0 0-6 0,-2-2-2 15,1 2-1-15,-10 0 16 0,14 0-7 0,-14 0 9 16,11 0-20-16,-11 0 6 0,10-1-4 15,-10 1-9-15,10 1 20 0,-10-1-26 0,0 0-20 16,0 0-13-16,0 0-8 0,7 5-53 16,-7-5-100-16,-4 4-157 0,4-4-429 0,-6 7 104 0,6-7 60 15</inkml:trace>
  <inkml:trace contextRef="#ctx0" brushRef="#br0" timeOffset="80366.37">23507 7429 340 0,'0'0'218'0,"-4"-4"-6"16,-2 3-5-16,6 1-71 0,-3-7 12 16,3 7-40-16,-4-6 22 0,4 6-2 0,-3-3 6 15,3 3-22-15,0-5-15 0,0 5-2 16,0 0 5-16,0 0-8 0,3-9-23 0,-3 9 21 16,10-3-21-16,-3-2-18 0,7 2-10 15,3 2 3-15,7-3-26 0,6 2 20 0,4 1-5 16,4-3 8-16,7 0-15 0,-1 4 7 0,4-2-30 15,-1-2 20-15,12 4 5 0,-4-1-8 0,-7 1-22 16,17-2 12-16,-1-2 13 0,-13 4-8 16,-2-1-2-16,-1 1-3 0,-4 0-12 0,0-2 7 15,-2 1 0-15,-5 1 8 0,-3 0-3 0,-3-1-12 16,0 1-1-16,-4 0 18 0,-6 0-7 16,2 0-8-16,-5 0 10 0,-1 0-5 15,-1-3 3-15,-5 3-21 0,3 3 6 0,-4-3-27 16,1 0-7-16,-1 0-2 0,-10 0-26 0,13 0-6 15,-5 1-6-15,-8-1-29 0,11 1 7 16,-9 1 21-16,-2-2-82 0,-1 7-58 0,1-7-262 16,-12 7-235-16,1-6 76 0</inkml:trace>
  <inkml:trace contextRef="#ctx0" brushRef="#br0" timeOffset="80822.06">23596 7450 529 0,'0'0'162'0,"0"0"14"0,0 0 6 0,0 0-16 0,0 0-63 15,0 0 2-15,27 7-3 0,-12-6-20 16,7-1 13-16,3 0-29 0,6 0 32 0,3 2 1 16,11-1-9-16,2-2-21 0,18 1 0 15,0 0-15-15,1-2 2 0,1 2-2 0,-2 0-18 16,0-1 7-16,0 2-20 0,-3-5 6 16,-1 3 6-16,-9-2-6 0,-8 3-4 0,-3-1 6 15,3-2-6-15,-9 1-7 0,-2 1 8 0,-2 0 7 16,-6 1-25-16,-4 0 10 0,1 0 0 15,-4 0 7-15,-3-1 6 0,-2 1-26 0,-3 0 44 16,3-1-8-16,-4 1 12 0,-9 0-19 0,12 0-11 16,-6-4 2-16,-6 4 4 0,11-1-12 15,-11 1-4-15,0 0 3 0,6-2 4 0,-6 2-20 16,0 0 3-16,0 0-21 0,0 0 15 16,0 0-17-16,0 0-11 0,0 0-25 0,0 0-24 15,-30 3-35-15,30-3-67 0,-13 0-38 16,5 5-583-16,2-3 45 0,-1 1 138 0</inkml:trace>
  <inkml:trace contextRef="#ctx0" brushRef="#br0" timeOffset="121789.87">24682 8676 261 0,'0'0'74'0,"0"0"3"0,-6-2 2 0,6 2-12 0,-4-6 17 16,4 6-28-16,0 0 11 0,-6-2-29 15,6 2 16-15,0 0-36 0,-6-4 46 0,6 4-26 16,0 0 13-16,0 0-20 0,0 0 10 0,-4-4-18 16,4 4 16-16,0 0-4 0,0 0 12 15,0 0 6-15,0 0-60 0,0 0 7 16,0 0-18-16,0 0 36 0,0 0 15 0,0 0 21 15,0 0-6-15,0 0-12 0,0 0 66 0,0 0 19 16,10-5-16-16,-10 5-11 0,13-2-22 16,-5 1-3-16,2 1-5 0,3-1-10 0,1-1-3 15,0-1 3-15,3 3 2 0,0-1-15 0,0 1 8 16,4 0-18-16,-1 0 4 0,4 0 9 0,-3 1-24 16,2 2 11-16,1-1-26 0,0-1 16 15,0-1-1-15,1 1 11 0,-3 1-3 0,0 2-31 16,5-3 19-16,-3-1 4 0,-1 2-9 15,2-1 9-15,2 0-5 0,0 2 19 0,1-2 9 16,2 1-4-16,-2-2-24 0,3 1 5 16,0 4 16-16,3-4-23 0,-3-1 10 0,3 1 3 15,-4-1-8-15,6 2 25 0,-7 1-12 0,2-2-18 16,0 0 5-16,0-1 5 0,-1 2-3 16,-2-1 8-16,3 0-15 0,-7-1 0 0,8 3-8 15,-9-3 3-15,3 1-11 0,-2-1 16 0,-3 0-11 16,3 2-12-16,-4-4 13 0,-2 4-3 15,4-2 5-15,-7 0-5 0,2 0-8 16,-3 0 16-16,-4 0-11 0,4 0 1 0,-4 0 7 16,1 0 8-16,-2 0-6 0,-9 0-2 0,14 0-2 15,-5 0 5-15,-9 0-11 0,11 0 16 0,-11 0-23 16,10 1 30-16,-6 2-7 0,-4-3 10 16,0 0-13-16,0 0-7 0,14-4 27 0,-14 4 1 15,0 0 13-15,0 0-19 0,0 0-30 0,7 0-46 16,-7 0-3-16,0 0 26 0,0 0 8 0,0 0-11 15,0 0 13-15,0 0-8 0,0 0 19 16,9 1-32-16,-9-1 14 0,0 0-11 0,0 0-15 16,0 0-21-16,0 0-43 0,0 0-100 0,-19 7-95 15,15-5-519-15,-6 1 84 0,3-2 113 16</inkml:trace>
  <inkml:trace contextRef="#ctx0" brushRef="#br0" timeOffset="130641.74">22779 7821 455 0,'0'-5'159'0,"3"0"15"0,-2 1-26 0,2-2-30 16,-3 1 8-16,0 5 7 15,3-6-16-15,0 1-12 0,-3 5 21 0,1-7-39 16,-1 7 10-16,0-4 0 0,0 4-43 0,3-6 0 16,-3 6 30-16,0 0-22 0,0-7-16 0,0 7-3 15,0 0-2-15,0 0 5 0,0 0-18 16,0 0-4-16,0 0-9 0,0 0 10 0,-7 20-14 16,4-16 14-16,0 4-22 0,-1 2-1 0,1-2 9 15,-2 0 7-15,2 4 0 0,-3 0-11 16,3-2-2-16,-1 2 70 0,-2 1 4 0,2-1-18 15,0-1-7-15,1 3-10 0,-1-3-16 0,1 4-38 16,0-4-21-16,2 3 0 0,0-4-76 16,-4 4-27-16,5-4-106 0,-6 1-78 15,6-3-467-15,0 1 81 0</inkml:trace>
  <inkml:trace contextRef="#ctx0" brushRef="#br0" timeOffset="131113.38">23115 7783 675 0,'0'-5'277'0,"0"5"-24"0,0 0-17 0,0 0-32 15,0 0-27-15,0 0-6 0,0 0-25 0,0 0-20 16,0 0 2-16,0 0-5 0,-12 15-29 15,6-8-9-15,-1 1-19 0,1 2 1 0,1-3-11 16,-1 3-2-16,2-1-16 0,-2 4-4 0,3-2 2 16,-1-1-3-16,4 3-2 0,-3-4-6 0,3 2 8 15,0-1-4-15,3 1-9 0,0-2-10 16,1 0 3-16,-1-1-3 0,4 2 29 0,-1-3-21 16,2-1-3-16,2-1 5 0,0 0 1 0,1-3-1 15,-2-2 3-15,1 1 6 16,2-2-17-16,-2 1-9 0,3-3 20 0,1-4-10 15,-1 0 2-15,-2-1 11 0,2-2-8 0,-3 1-3 16,-2-4-2-16,2 2 5 0,-1-3-11 0,-5 3 9 16,0-3 14-16,-1 3-27 0,-3-3 10 15,-3 2-11-15,-1-4-2 0,-3 1-5 0,-2 4 8 16,-6-3-11-16,-1 2 18 0,-5 0-12 0,-3 3 4 16,0 2-9-16,0 0 2 0,-3 4-6 15,6-4-30-15,1 7 3 0,3 0-11 0,0 0-12 16,0 4-29-16,-1-1-66 0,2 3-46 15,1 1-325-15,2-2-272 0,3 2 88 0,3 0 60 0</inkml:trace>
  <inkml:trace contextRef="#ctx0" brushRef="#br0" timeOffset="131926.25">25650 9574 798 0,'1'-6'271'0,"-1"6"-22"0,0 0-24 0,0 0-23 15,0 0-17-15,0 0-11 0,0 0-29 0,0 0-11 16,0 0-22-16,0 0-2 0,0 0-12 0,0 0-14 16,0 0-12-16,0 0-1 0,-10 15-7 15,5-8-7-15,-4 2-6 0,5-2-8 0,-3 2 6 16,-3 1-5-16,6-2-16 0,-3 2 13 0,-2-2-16 15,2 6 1-15,0-3-6 0,0 1 8 0,3-1-10 16,-5 0-13-16,7 1 1 0,-7-1-1 16,6 0-18-16,-1 1-2 0,1 0-37 0,0-4-22 15,3 6-10-15,-1-4-39 0,1-2-51 0,1 2-44 16,2-10-99-16,0 8-484 0,4-1 74 16,3-2 66-16</inkml:trace>
  <inkml:trace contextRef="#ctx0" brushRef="#br0" timeOffset="132383.03">25944 9611 959 0,'0'-3'282'0,"0"3"-26"0,0 0-36 16,4-7-25-16,-4 7-6 0,0 0-25 0,0 0-18 15,0 0-16-15,0 0-15 0,0 0 6 16,0 0-21-16,-24 9-16 0,18-1-5 16,-2-1-9-16,-2 1-9 0,0 2 3 0,2 0-15 15,-2 3-1-15,1-3-12 0,2 5 8 0,0-5-6 16,3 7-2-16,-2-4-5 0,5-1-26 0,-2-4 15 16,0 6-15-16,3-4 8 0,3-2-5 15,0 3-3-15,1-2 3 0,2 1-3 0,2-4-5 16,-1 1 25-16,3-1-27 0,0-2 2 0,4 0 0 15,-1-3 2-15,1-1 11 0,0-3-3 0,3-2-2 16,0-2 0-16,0 0-3 0,4-1 13 16,-2-2-13-16,-4-1 8 0,2-3 4 0,0 1-14 15,-7 1 5-15,0-1 7 0,-2 0 0 16,-2-1-15-16,0 2 16 0,-6-4 9 16,0 5-32-16,-3-5 9 0,-3 3 1 0,-1-4-8 15,-1 7 10-15,-3-5-8 0,-1 5-2 0,-2-5 0 16,-2 7 5-16,3-2-13 0,-2 2-2 0,1 1-8 15,4 4-28-15,-4-4-24 0,4 7-42 16,0-1-55-16,-4 2-194 0,7 1-499 0,1 1 77 16,6-3 91-16</inkml:trace>
  <inkml:trace contextRef="#ctx0" brushRef="#br0" timeOffset="132493.68">25910 9606 69 0</inkml:trace>
  <inkml:trace contextRef="#ctx0" brushRef="#br0" timeOffset="133389.1">21063 10994 540 0,'0'0'192'0,"0"0"-49"16,0 0-20-16,0 0-3 0,0 0 13 16,21 6-28-16,-8-5 18 0,4-1-21 0,4 0-4 15,9 5-24-15,12-4 18 0,2 0-13 0,21 6-4 16,6-4-6-16,8 3-5 0,14-4-5 0,9 5-3 15,4 0-7-15,0-4 4 0,-3 2-12 16,2-2 10-16,-2 1-22 0,0-1-17 0,-4 3 4 16,3-5-6-16,1 2 0 0,-7-2 24 0,-18 3-14 15,-5-1-7-15,1-3 5 0,-9 0 7 16,-3 5-7-16,-8-3 69 0,-13-2-13 16,1 3-15-16,-8 0 8 0,-3-2-16 0,-8 0-5 15,-2 1-2-15,0-2 2 0,-5 0-3 0,-1 0-20 16,-2 1-18-16,-4 2-5 0,3-3-30 15,-6 1 9-15,1 1-2 0,-7-2-51 0,11 1 2 16,-11-1-68-16,0 0-81 0,3 4-436 0,-3-2-124 16,0-2 69-16</inkml:trace>
  <inkml:trace contextRef="#ctx0" brushRef="#br0" timeOffset="136198.2">20656 13884 611 0,'0'0'187'0,"0"0"-3"0,-3-6 11 16,3 6-31-16,0-4 5 0,0 4-29 0,0 0-6 15,0 0-27-15,-4-6-5 0,4 6-20 0,0 0-5 16,0 0-5-16,0 0-11 0,-4 15 3 16,1-7-13-16,3 6-17 0,-3-3 17 15,0 6 0-15,-1 1-7 0,1 3-14 0,0 0 6 16,-1 2-5-16,0 2-26 0,1 2 21 0,-1 2-6 16,1-4-10-16,0 1 1 0,3-1-37 15,0-2-74-15,3-1-12 0,0 1-32 0,1-5-48 16,6 4-473-16,-6-7-24 0,6-3 21 0</inkml:trace>
  <inkml:trace contextRef="#ctx0" brushRef="#br0" timeOffset="136466.06">21333 13841 616 0,'3'-2'241'0,"-3"2"-23"0,0 0-32 16,0 0-12-16,0 0-15 0,0 0-13 0,0 0-15 15,-3 19-6-15,3-11-17 0,-3 4-21 0,-1 1-3 16,3 4-15-16,-2-1 0 0,-3 1-7 16,2 1-1-16,1 6-20 0,-3-2-10 15,2-3 7-15,0 4-30 0,1-4-29 0,-1-1-22 16,4 3-42-16,-3-2-27 0,0-2-85 0,3-5-21 15,-4 1-537-15,4 1 51 0</inkml:trace>
  <inkml:trace contextRef="#ctx0" brushRef="#br0" timeOffset="136703.79">21141 14080 747 0,'0'0'194'0,"-3"-6"11"0,3 6 61 16,0 0-30-16,-3-6-29 0,3 6 3 16,0 0-28-16,10-3-23 0,-10 3 2 0,17-3-25 15,-3 0-16-15,2 2-23 0,6 1-10 0,8-2-20 16,-2 1-3-16,6-1-39 0,0 0-14 0,7 2-37 16,-7 0-23-16,11 0-97 0,-5-2-74 15,1 4-386-15,-3-2-170 0,-3 0 80 0,-2-2 81 16</inkml:trace>
  <inkml:trace contextRef="#ctx0" brushRef="#br0" timeOffset="137085.29">21948 13981 913 0,'0'0'282'15,"-3"-9"-13"-15,3 3-54 0,0 6-69 0,0 0-24 16,3-8 14-16,-6 3-44 0,3 5 21 15,4-6-18-15,-4 0-14 0,0 6-1 0,9-7-16 16,-5 6-3-16,3-2-10 0,3-1-4 0,-3 4-1 16,3-3-11-16,4 3-1 0,-1-1-21 15,-3 2-3-15,4 0-3 0,-3 1-1 0,2 3-9 16,-3-2-2-16,0 4 0 0,-2 1-11 0,-1 1 1 16,-1-1-5-16,-3 2-6 0,-3 4 13 0,-3-3-18 15,-3 4 11-15,-5 2-6 0,1 3 6 16,-3-2-8-16,-5 0 10 0,5-1-10 0,-2-1 20 15,-1-1-15-15,5-4 2 0,1-1 16 16,0 0 3-16,3 0 22 0,0-4-4 0,1 1 12 16,2-1 23-16,4-2-15 0,0-4-5 15,0 0-6-15,0 0-2 0,10 4-2 0,-10-4 7 16,18-6 0-16,-5 3-5 0,5-2-3 0,1 4 3 16,2-6-5-16,3 7 3 0,-3-3 4 15,6-3-1-15,-3 5-27 0,-3-1-15 0,3 2-31 16,-1 0-30-16,-2 0-90 0,3 1-38 0,-3 1-231 15,2 0-353-15,-2 3 85 0</inkml:trace>
  <inkml:trace contextRef="#ctx0" brushRef="#br0" timeOffset="137361.44">22762 13941 880 0,'3'-7'236'0,"-3"7"-4"0,0-3-27 0,0 3-23 15,0 0-26-15,0 0-30 0,0 0-6 16,0 0-8-16,0 0-17 0,6 18-8 0,-6-9-5 16,0 6-5-16,-3 2-3 0,0 1-5 15,0 7-7-15,0 0-24 0,-1 0-5 0,1 4-17 16,0-2-27-16,-1 0-40 0,0-2-51 15,1-2 7-15,2-4-174 0,-5 3-132 0,3-5-344 16,3-5 43-16</inkml:trace>
  <inkml:trace contextRef="#ctx0" brushRef="#br0" timeOffset="137580.72">22639 14151 916 0,'0'-5'287'16,"0"5"-19"-16,6-6-25 0,-2 3-30 0,6-1-29 15,0 4-7-15,2-3-13 0,4 1-31 0,2 0-15 16,4 0-31-16,3 1-39 0,6 1-38 16,-1-1-45-16,6 2-75 0,-4-1-57 0,-1-1-89 15,3 2-519-15,1 0 32 0,-1-2 111 16</inkml:trace>
  <inkml:trace contextRef="#ctx0" brushRef="#br0" timeOffset="138031.96">23408 14008 703 0,'0'-7'323'0,"3"2"-57"0,-3 0-5 16,3-2-18-16,-3 7-51 0,1-6-82 0,-1 1 1 15,0 5-7-15,3-7-6 0,1 5-11 16,-4 2-21-16,4-6-7 0,-4 6 3 0,6 0-9 15,-6 0 11-15,10-2-30 0,-10 2-9 0,14 2 3 16,-4-2-12-16,0 6-11 0,-2-4 0 16,2 4-15-16,-4 0-29 0,4-1-12 0,-2 3-18 15,-2-1 10-15,-2 1-23 0,-1-2-2 0,0 0 25 16,-3 4-8-16,-3-4 19 0,0 3 9 0,-1-1 4 16,-2-1-9-16,1 1 16 15,-1 0-21-15,-1-2 26 0,1-2 0 0,2 3 38 16,-2-2-7-16,1 0 23 0,-1-3 7 0,3 3 29 15,-1-4 7-15,4-1 3 0,-6 7-3 0,6-7 5 16,-1 5-2-16,1-5-8 0,-3 3-12 16,3-3 2-16,0 0-11 0,0 0 3 0,0 0-17 15,0 0 4-15,0 0-12 0,13 2-3 0,-13-2 15 16,0 0-12-16,4 4 12 0,-4-4-23 0,9 3-12 16,-4 1 7-16,-2 0 3 15,-3 1 0-15,3 0 0 0,-3 2-8 0,1 1-13 0,-5 2 18 16,1-3-7-16,0 3-16 0,-2 2 5 0,-4-1 3 15,-1 1-13-15,-1-1-15 0,0-1-8 16,-1 0-23-16,-3-3-8 0,2 5 8 16,-4-7-56-16,7 1-54 0,0-4-67 0,-1-2-306 15,4 4-211-15,1-8 108 0</inkml:trace>
  <inkml:trace contextRef="#ctx0" brushRef="#br0" timeOffset="138267.85">23884 13926 862 0,'0'0'271'0,"0"0"-20"0,9 4-15 0,-9-4-37 0,4 4-4 16,-4 3-29-16,0 1-17 0,0 2-1 0,0 5-27 15,-3 2-1-15,-1 1-18 0,1 6 13 16,-2 1-20-16,2 0-18 0,0 0-10 0,0 0-14 15,3 1-4-15,-1-1-18 0,1-1-11 0,0-2-25 16,1-1-8-16,-1-4-46 0,3 2-97 0,-3-1-64 16,-3-3-105-16,6-2-507 0,0-5 77 15,-3-1 102-15</inkml:trace>
  <inkml:trace contextRef="#ctx0" brushRef="#br0" timeOffset="138468.32">23787 14166 716 0,'0'0'220'16,"11"-7"-5"-16,-4 6-30 0,3-1-14 0,4-1-20 16,2 1-10-16,2-1-13 0,6 2-21 0,2-3-17 15,5 2 0-15,4 2-62 0,-4 0-59 16,0 0-79-16,3 0-51 0,-14 0-126 15,14 0-448-15,-2 0 65 0</inkml:trace>
  <inkml:trace contextRef="#ctx0" brushRef="#br0" timeOffset="139009.15">24478 13983 893 0,'0'-7'289'0,"0"7"-23"0,0-8-28 15,0 8-28-15,0 0-8 0,3-3-20 16,-3 3-33-16,0 0-14 0,0 0-7 0,0 0-25 16,1 18 7-16,-1-10-21 0,3 2 9 0,-3 3-32 15,-3-1-2-15,3 3-13 0,-1 3-12 16,-2 3-1-16,-3-2-20 0,1-2 5 16,2 4-10-16,-1-3-23 0,-2-1 15 0,3 0-5 15,1-5-5-15,-3 1 7 0,2-4-4 0,-1 1 9 16,4-2 19-16,-1-2 10 0,1-2-8 0,-3 3-10 15,3-7 13-15,4 4-1 0,-4-4-4 16,0 0-6-16,0 0 1 0,0 0 7 0,10 0-13 16,-10 0 11-16,0 0-6 0,0 0 1 0,14-4 4 15,-8 2-17-15,-6 2 23 0,14-3-23 0,-7 1-3 16,-7 2 20-16,14 0 1 16,-4 0-16-16,0 0-2 0,1 0-21 0,-1 0 5 15,3 0-7-15,-2 0-11 0,4 0 11 0,-3-2 5 16,-1 2-6-16,2-1-4 0,1 0 25 15,-1-5-10-15,1 5 5 0,-1-6 0 0,2 4-10 16,-2-5 10-16,0 2-3 0,1-2 13 0,-4 1 8 16,1 2 3-16,-4-2 4 0,3 1 1 0,-3-1-8 15,0-1 15-15,0 5 8 0,-4-4-36 16,1 5 18-16,2-3 28 0,-3 2-17 16,-3 3-11-16,8-7 2 0,-8 7-7 0,6 0-7 15,-6 0 6-15,0 0 4 0,0 0-13 0,0 0-1 0,4 8 14 16,-4-1-21-16,0-1 0 0,-3 4-8 15,3 1 11-15,0 2-26 0,0-1-16 16,0 4 3-16,0 1-17 0,0 0-24 0,3 1-59 16,0 1-74-16,4-5-92 0,-1 3-95 0,2-2-437 15,5-5 33-15,2 1 117 0</inkml:trace>
  <inkml:trace contextRef="#ctx0" brushRef="#br0" timeOffset="139246.44">25364 14022 683 0,'3'-6'248'0,"-3"6"-23"0,0 0-17 0,0-4-24 0,0 4-18 0,0 0-17 16,0 0-19-16,0 0-9 0,-3 16-9 16,3-7 6-16,-4 2-44 0,0 5 3 0,1 0-10 15,0 3 4-15,-1 4-9 0,1 2-24 0,-1 0-10 16,-2 1-25-16,2 2-29 0,2-3-53 0,-6 0-54 15,5 0-95-15,-7-3-59 0,10-4-463 16,-1-3 41-16</inkml:trace>
  <inkml:trace contextRef="#ctx0" brushRef="#br0" timeOffset="139414.34">25227 14205 726 0,'9'-4'210'0,"2"0"5"0,-1 0-18 0,5 2-28 15,1 2-36-15,2 0-22 0,5 0-58 0,1 0-32 16,3 5-98-16,4-2-69 0,-14 1-125 0,11-1-441 16,3-1 88-16</inkml:trace>
  <inkml:trace contextRef="#ctx0" brushRef="#br0" timeOffset="139814.06">25952 14098 709 0,'0'0'222'16,"0"-7"6"-16,0 7-26 0,0 0-20 0,0 0-13 16,0 0-28-16,0 0-24 0,0 0 11 0,0 0-20 15,0 0-11-15,-21 12-10 0,14-7-2 16,0 3 2-16,-5 0-33 0,1 1-11 0,0 1-12 15,1 2 2-15,0-1-7 0,-1-1-6 16,1 1-7-16,3-1-13 0,0-2-5 0,0-1-3 16,2-1-5-16,0 2 11 0,-1-1-3 15,5-3 5-15,-2 0 10 0,3-4-5 0,3 7 3 16,-3-7 22-16,7 5-14 0,-1-2 25 0,2-1 0 16,-1-2-11-16,3 0 4 0,0 0-16 0,4 1 15 15,-4 2-5-15,4-1-15 0,-4-2 0 16,3 1 20-16,-2 0 5 0,-1-1-15 0,0 2-5 15,1 3-5-15,-1-2 7 0,0 2-20 0,0-3 26 16,-3 6-26-16,0-2 15 0,-1 0-2 16,-1 3-3-16,-5-5-25 0,3 6-3 0,-6-2 11 15,-5 4-6-15,1 0 13 0,-4 0 5 0,-5 1-41 16,-1 0-13-16,-6-1-91 0,2 1-11 16,1-1-141-16,-4 0 56 0,0-4-327 15,3-2-179-15,4 1 84 0</inkml:trace>
  <inkml:trace contextRef="#ctx0" brushRef="#br0" timeOffset="139963.32">26102 14039 924 0,'7'-6'289'0,"1"6"-28"0,-3-3-10 15,1-1-52-15,2 4-25 16,-8 0-23-16,13 4-58 0,-6-1-70 0,9 4-82 15,-5 2-753-15,1 0 119 0,1 1 35 0</inkml:trace>
  <inkml:trace contextRef="#ctx0" brushRef="#br0" timeOffset="140234.72">26713 14351 847 0,'0'0'361'0,"8"-2"-67"0,-8 2-2 15,6-2-34-15,-6 2-32 0,12-1-22 16,-3 0-17-16,1-3-38 0,4 4 27 0,3 0-45 16,4 4-8-16,2-3-13 0,5 0-28 0,2 0-11 15,1 2-7-15,0-3-20 0,0 4-26 0,3-1-39 16,0-3-58-16,4 6-44 0,-7-5-117 15,0 0-656-15,-1-1 143 0,-7 4 49 0,-2-4 74 16</inkml:trace>
  <inkml:trace contextRef="#ctx0" brushRef="#br0" timeOffset="140478.46">27004 14158 954 0,'0'0'269'0,"0"0"-26"15,0 0-28-15,0 0-25 0,-9 8-16 16,9 0 0-16,-5 1-33 0,2 4-16 0,0-1-2 16,-1 3-18-16,1 3-11 0,-4 0-4 15,1 4-3-15,-2 0-20 0,1 1-6 0,-2-1 3 16,2 1-26-16,-1-3-25 0,2 3-51 15,4-4-34-15,-6 3-104 0,8-4-29 0,-3 0-169 16,3-3-455-16,3 0 145 0,7-3 19 0</inkml:trace>
  <inkml:trace contextRef="#ctx0" brushRef="#br0" timeOffset="140689.12">27678 14374 1003 0,'0'0'305'0,"0"0"-34"16,6-3-46-16,-6 3-25 0,0 0-21 0,0 0-36 16,0 0-40-16,0 0-50 0,17 5-73 0,-11-3-141 15,-1 3-628-15,2 1 103 0,3-4 16 0</inkml:trace>
  <inkml:trace contextRef="#ctx0" brushRef="#br0" timeOffset="140838.24">28156 14416 698 0,'0'0'220'0,"5"-8"-22"16,-5 8-47-16,6 0-47 0,-6 0-101 0,10-2-113 15,-3 4-189-15,-7-2-347 0</inkml:trace>
  <inkml:trace contextRef="#ctx0" brushRef="#br0" timeOffset="141005.32">28652 14422 678 0,'0'0'217'16,"14"-6"-94"-16,-8 6-87 0,-2-1-69 16,6 1-635-16</inkml:trace>
  <inkml:trace contextRef="#ctx0" brushRef="#br0" timeOffset="141147">28998 14439 488 0,'0'0'113'16,"6"-5"-52"-16,-6 5-53 0,7-1-120 15</inkml:trace>
  <inkml:trace contextRef="#ctx0" brushRef="#br0" timeOffset="141415.19">29441 14191 683 0,'0'0'233'0,"0"0"-5"0,0 0-26 0,0 0-28 15,0 0-28-15,0 0-3 0,-1 25 1 0,-1-15-40 16,-1 3 1-16,0 4-5 0,1 0-8 16,-4 5-10-16,2-1-2 0,-5 4-9 0,2-1-9 15,1 1-19-15,-2 0-66 0,1-1-5 0,1 2-82 16,2-2-82-16,1-8-79 0,0 3-477 16,6-2 50-16,2 1 129 0</inkml:trace>
  <inkml:trace contextRef="#ctx0" brushRef="#br0" timeOffset="141821.21">29954 14326 596 0,'-7'-4'228'0,"7"4"-16"0,0 0-20 0,-13 0-18 16,13 0-28-16,-21 11 5 0,8-3-23 0,-3 2-5 15,-3 5-16-15,-1-1-2 0,-1 3-33 16,5 0 0-16,1 0-11 0,2 0 19 16,0 1-32-16,5-3 1 0,0 2 63 0,3 0-22 15,2-2 0-15,1-4-11 0,3 3-5 16,3-3-15-16,2 2 5 0,4-2-2 0,4-2-6 16,-3 0-10-16,9-2 13 0,-3-2 5 0,4-3-41 15,3-1 15-15,-3-3 1 0,2-3 7 0,4 3-10 16,-2-7 15-16,5-5-15 0,-5 3 10 15,2-5 2-15,-4-2-25 0,-5-2-5 0,2-1 21 16,-9-1-21-16,-5 3 20 0,0-4-7 0,-7 4 12 16,-7-4-28-16,1 4-2 0,-10-3 3 15,0 4 2-15,-2 2-1 0,-4 6-4 0,2-3 0 16,-5 3-3-16,-1 8-2 0,3-3-13 0,1 8-8 16,-5 1-10-16,2 2-46 15,-7 5-18-15,0-3-72 0,2-2-115 0,-11 13-642 16,3 4 107-16,7-7 80 0,4-1 89 0</inkml:trace>
  <inkml:trace contextRef="#ctx0" brushRef="#br0" timeOffset="142165.14">28700 14570 801 0,'7'-4'217'0,"-7"4"-15"0,6-2-22 0,2 0-17 0,-8 2-19 0,13-4-3 0,-6 4-16 16,4 0-10-16,2 0-20 0,0 0-8 0,1 0-10 15,1 0-8-15,1 0 0 0,0 0-31 16,-1 0 16-16,1 1-3 0,-1-1-15 16,1 3-13-16,1-1-54 0,-3-4-38 0,0 2-33 15,-1 0-57-15,2 0-368 0,-3 0-185 0,0-3 44 16</inkml:trace>
  <inkml:trace contextRef="#ctx0" brushRef="#br0" timeOffset="142366.51">28847 14428 709 0,'0'0'299'0,"0"0"-25"16,0 0-33-16,0 0-29 15,0 0-20-15,-11 6-31 0,8 1-7 0,3-1-19 16,-3 2-7-16,3 1-7 0,-1 1-6 0,0 5-31 15,-4-1 9-15,2 3-22 0,2 2-40 16,-5 4-39-16,-2-2-63 0,-1 4-121 0,-1 0-663 16,2 0 141-16,1-2 35 0</inkml:trace>
  <inkml:trace contextRef="#ctx0" brushRef="#br0" timeOffset="142930.91">30877 14562 744 0,'-4'-6'287'0,"-2"1"23"0,6 0 15 0,-3 0-49 0,3 5-25 0,-1-8-38 15,1 3-21-15,0 5-8 0,-1-6-23 16,1 6-15-16,0 0-21 0,5-6-12 0,4 6-21 16,1-1-18-16,2 2-7 0,2-1-57 0,5 4-15 15,-1 2-46-15,3-2-44 0,-5 0-43 16,-1 3-97-16,1 0-585 0,-3 3 53 0,-5-4 45 16,-1 1 110-16</inkml:trace>
  <inkml:trace contextRef="#ctx0" brushRef="#br0" timeOffset="143074.49">30721 14774 906 0,'0'0'284'16,"10"-4"-13"-16,1 0-28 0,1 2-28 16,-1-3-25-16,5 4-26 0,1 1-29 0,1-2-45 15,2 2-42-15,1-1-94 0,0 1-110 0,-1 1-243 16,3 1-349-16,-2-2 50 0</inkml:trace>
  <inkml:trace contextRef="#ctx0" brushRef="#br0" timeOffset="143522.24">31688 14531 965 0,'0'0'291'0,"0"0"-1"16,0-5-34-16,0 5-29 0,0 0-19 0,0 0-27 15,0 0-19-15,0 0-9 0,-25 7-7 16,15-1-23-16,0 0-15 0,-1 0-9 16,0 1-12-16,-2 1-76 0,0 2-4 0,-1-3-7 15,1 1-10-15,3 2 5 0,-4-3 0 0,7 1 18 16,-3-1-6-16,2 1-25 0,-1-5 13 15,2 4-15-15,3-1 2 0,-2-2 0 0,2 1 3 16,1-3 12-16,-1 4-23 0,4-6 14 0,-6 2-11 16,6-2 7-16,0 8 21 0,0-8-17 15,6 6-1-15,-2-3 13 0,3-2-3 0,0 4 13 16,2-3-7-16,1 4 23 0,1-2-34 0,-1 0 3 16,3-1 12-16,-3-2 4 0,1 6-6 15,2-2-10-15,-2 3 10 0,0-3-3 16,2 2-17-16,-3 0 23 0,0 3-1 0,0-3 1 15,-5 1 5-15,1 0 2 0,-2 1-33 16,-1 0 23-16,-3 0 1 0,-3 3 11 0,-1-2-19 16,-5 0-16-16,-3 1-18 0,-7 0-38 0,3-1-69 15,-6 1-31-15,-5-4-75 0,-4 2-508 16,4 0 17-16,2-5 146 0</inkml:trace>
  <inkml:trace contextRef="#ctx0" brushRef="#br0" timeOffset="143741.32">31605 14551 890 0,'7'-3'300'0,"4"2"-29"0,-3-1-30 0,0 2-16 0,3-4-33 0,-1 8-31 16,6-3-41-16,-4 2-50 0,4 3-99 15,1-3-78-15,-13 4-231 0,13-1-409 0,-3 3 84 16</inkml:trace>
  <inkml:trace contextRef="#ctx0" brushRef="#br0" timeOffset="144177.47">32128 14609 998 0,'3'-1'281'0,"-3"1"-30"0,0 0-10 16,0 0-29-16,0 0-25 0,0 0-5 0,0 0-29 15,-21 8-22-15,9 0 5 0,2 1-29 16,-2-1-4-16,-1 0-11 0,0 1 8 0,-1-1-39 16,1 5 3-16,2-5-15 0,1 2 2 15,0-2 0-15,3-1-15 0,-1 1-21 0,2-2 13 16,0 1-28-16,2-1 8 0,-2-4 2 15,5 5 6-15,-3-1-4 0,4-2 6 0,0-4 0 16,3 8-5-16,-2-3 18 0,-1-5-31 0,9 5 15 16,-4 0 31-16,3-3-36 0,3 2 24 15,-1 0-24-15,0 0 8 0,2-1 7 0,1 0 11 16,-2 1-20-16,3-1-4 0,-1-2-6 0,3 4 1 16,-5-3 14-16,2 4-3 0,-2-2 2 15,0 1-12-15,0-3 7 0,0 5-12 0,-3-1-1 16,0-1 16-16,-1 2-15 0,2 1 15 0,-5 2 0 15,2-3-6-15,-2 5-7 0,0-2 8 16,-4 0-13-16,-3 1 3 0,2 0-13 0,-6 1 10 16,0 1-6-16,-4-1-29 0,-5 2-17 15,0 2-22-15,-5-4-26 0,-4 3-97 0,1-8-158 16,-6 6-467-16,9-2 26 0,-3-3 82 16,2-2 81-16</inkml:trace>
  <inkml:trace contextRef="#ctx0" brushRef="#br0" timeOffset="144412.71">32293 14565 849 0,'13'-7'323'0,"0"4"-26"0,1-1-52 0,-3 0 1 0,10-2-28 0,-1 6-34 0,2-1-2 0,4 1-6 15,4-1-35-15,1 1-8 0,0 0-2 16,0 1-39-16,3 0-10 0,-3-1-16 0,3 5-48 16,-4-2-36-16,1 1-92 0,-3 1-117 0,4-1-641 15,-3-1 146-15,-1-2 13 0,-1 3 105 16</inkml:trace>
  <inkml:trace contextRef="#ctx0" brushRef="#br0" timeOffset="146096.78">20995 10932 586 0,'0'0'181'0,"0"0"-22"0,0 0 15 0,13 9 3 16,-13-9-34-16,7 2-53 0,0 5-19 0,0-2-17 15,0-2-10-15,3 5 32 0,0-2-22 16,3 2-5-16,-2-2-3 0,3 2 15 0,2-1-2 16,-1 1 0-16,1 1 13 0,-2-2-24 15,3-1 19-15,0-1-11 0,1 2 16 0,2-3-8 16,1 0-23-16,-1 0 20 0,0-3-12 15,5 0-21-15,2-2 10 0,4-4 6 0,-1 5 5 16,1-3 4-16,6-4 57 0,-2-1-17 0,2-1-17 16,1-4-4-16,6-1 7 0,-6-1-22 15,7-2-4-15,-4-4-6 0,-1 3 6 0,-5 0-4 16,-8 1-11-16,8-8-4 0,-5 3-6 0,-7 4 15 16,-2 0-4-16,-3-1-32 0,-2-1 22 0,-5 2 14 15,0-1-15-15,-2 0-2 0,-5 0-1 16,2 1-4-16,-6 0-3 0,0 3-8 0,0-3-2 15,-3 0-8-15,-4-1 7 0,1-1-9 0,-1 2 7 16,-7-1 0-16,4-1 16 0,-4 2-19 16,1 1-2-16,-1-1 3 0,-3 3-3 15,3-2 2-15,-3 0 6 0,0 5-11 0,0-2 6 16,-4 3-1-16,1-3-12 0,-1 5 0 0,1 1 2 16,-5 0 1-16,2 1 2 0,-4 5-6 15,2-3 6-15,1 4-15 0,-3 1 2 0,0 0 15 16,-4 0-12-16,0 0-6 0,0 0 9 0,1 6 12 15,-1-4-11-15,0-2-1 0,0 6-4 16,1-2 11-16,-1 3-21 0,4-3 9 0,-8 0 9 16,4 6 0-16,-3-2 16 0,3 1 10 15,1 4-21-15,-1-3 6 0,4 2-11 0,0 1 8 0,0 4-5 16,-1-2-3-16,4 3 13 16,0-1-17-16,0 5 9 0,4-4 6 0,-1 5-6 15,4-3 3-15,0 4-5 0,3-2-8 0,1-1 11 16,3 1-1-16,-1-1-5 0,1 1 3 15,3 3-5-15,1-1 5 0,-2 2-3 0,5-3-2 16,-1 3 2-16,1-2 11 0,0 0-3 0,3-3-5 16,3 0-13-16,-3 0 8 0,3 0 4 0,1-2 19 15,7 4-8-15,-2-4 6 0,5-1 12 16,3-3-13-16,7 3 5 0,0-3-2 0,3-1 5 16,4-4 13-16,-1-2-19 0,6 0 1 15,-6-6 8-15,4 1-11 0,-3 1 8 0,3-4-8 16,-3 0 8-16,0-1-8 0,-1-2-5 15,-5 0 13-15,1 1-18 0,-5-3 3 0,3 2 12 16,-7-2 3-16,0 1-15 0,1-2 15 0,-5-1-13 16,0 6 0-16,-2-6 13 0,-4 3-8 15,2-3 3-15,-1 1-8 0,-4 2 13 0,-1 0-23 16,0-3 0-16,-3 7 5 0,3-10-13 0,-3 10-8 16,-3-3-14-16,3 3-22 0,0 0-27 0,0 0-42 15,-17 0-86-15,3 3-167 0,11-3-496 16,-3 5 89-16,6-5 82 0,0 0 74 0</inkml:trace>
  <inkml:trace contextRef="#ctx0" brushRef="#br0" timeOffset="150269.99">4103 5960 601 0,'0'0'212'0,"-12"-9"-78"0,12 9-17 16,-4-3-17-16,4 3 3 0,-7-5-4 0,7 5-14 15,-7-5-3-15,4 3-13 0,3 2 10 16,-4-7-28-16,-2 6 3 0,2-2 5 0,1-2-3 16,-5 2 13-16,1-3-20 0,1 4 0 0,-4-4-16 15,2 3 18-15,-4-2-5 0,4 2 0 16,-5-3-2-16,2 2-6 0,-1 0 1 0,-3 1-9 15,2 1-12-15,-5-3-5 0,5 4 8 16,-8 0 2-16,3-4-3 0,2 5 6 0,-2 0-14 16,2-1-4-16,-5 2 15 0,0-1-25 15,1 0 14-15,-1 0 9 0,4 0-16 0,-3 2 10 16,-1 1-15-16,2-3 6 0,1 1-9 0,-3-1 8 16,2 3 18-16,1 0-10 0,2-1-31 15,1-1 26-15,-1 2-8 0,-2 2 5 0,1-1 2 16,3 1-7-16,-3 2-2 0,3-3-1 0,-3 3 8 15,1 2-10-15,4-1 10 0,-4 0-7 16,3 2 7-16,-1 1 0 0,1-1-7 0,1 1-11 16,-1-1 18-16,-1 5-5 0,4-1 5 15,-3 1-8-15,1-1 9 0,3 1-6 0,-1 0 10 16,-1 1-5-16,4 1 18 0,0-1-46 16,1-3 20-16,-1 3 1 0,3 3 2 0,-2-4 10 15,3 4-10-15,2-3-8 0,-2 2 3 0,3 0-5 16,-3-2 25-16,3-3-20 0,3 6 18 15,0-3 0-15,-2 2-5 0,5 0 7 0,0-4-7 16,5 1-21-16,-7 1 97 0,5-1 14 0,6 1-22 16,-2-1 16-16,4 1-7 0,1-4-8 15,5 1-26-15,-2-3-8 0,3-1 14 16,9-1-1-16,-2 2-7 0,4-4-1 0,-1 1-9 16,-3-5-11-16,0-1 13 0,0 1-10 0,0-2-3 15,2-3-16-15,-2 2 6 0,0 1-5 16,3-1 5-16,-3-4 10 0,-1 3-20 0,1-4-3 15,-3 3 18-15,0-4-25 0,2 5 12 0,-5-3 8 16,0-2-16-16,0 3 11 0,-4 2 8 16,-1-4-14-16,0 0 1 0,-2 4 5 0,2-4-3 15,-3 3-7-15,0-4-3 0,0 2 23 0,-3-1-21 16,3 0 8-16,-4-1-5 0,1 1 1 0,-3 0 4 16,3-1-3-16,-1-2 11 0,-3-3-12 15,4 2-6-15,-4 1 0 0,1-1 2 0,-1-4 8 16,0 1-10-16,-3-1-5 0,3-2 10 15,-3-2-20-15,0-3 23 0,0 2-21 0,0 0 8 16,-1-4 18-16,-2 5-3 0,-1 0-10 16,1-5 0-16,-2 2 7 0,-1 2-1 0,-1 0 6 15,0-2 17-15,-3 2-9 0,2 1-10 0,-5-4-7 16,2 2 15-16,-2-2-8 0,-2 3 5 16,-2-2-12-16,0 1 7 0,-1 2 5 0,-2 2-2 15,0-2-2-15,-1 2-1 0,-3 1-10 0,0 0 18 16,-1 4 0-16,-1-2-11 0,-3 2 11 15,1 2-13-15,-1 0 0 0,0 3 13 0,2 2-20 16,-3 0-1-16,2 1 34 0,-3 1-36 16,0-1 10-16,1 3 0 0,1 0-10 0,-2 1 5 15,0 1-3-15,1 0 6 0,-1 1-6 16,-1 1 11-16,5-2-21 0,0 0 8 0,-1 4 10 16,1 0-12-16,3-3-9 0,-1 0 16 0,5 3 5 15,-4 0-7-15,6-2-19 0,1-1 1 16,-1 0-8-16,2 3-8 0,2-3 3 0,-1 3 7 15,2-2-10-15,2 1-13 0,1-2-22 0,0 3-34 16,3-6-10-16,3 8-90 0,-3-5-153 0,4 2-449 16,2-2 16-16,5 1 80 0,-4-2 40 15</inkml:trace>
  <inkml:trace contextRef="#ctx0" brushRef="#br0" timeOffset="150924.35">4408 5863 578 0,'3'-6'138'0,"-3"6"0"0,7-6 1 16,0 3-37-16,0-3 13 0,3 0-20 15,7-1 5-15,0 3-11 0,7-4-22 0,0-2 5 0,4-1 2 16,6 0-10-16,-3 1 5 16,2 1-3-16,2-4-27 0,-1 5 20 0,0-2-16 15,0 0 3-15,1 2-2 0,-1 0-13 0,-7 2-14 16,0-2 22-16,0 4-21 0,-5-2 0 0,1 0 7 15,-6 3-9-15,0-1 2 0,-3 0-11 16,-3 3 1-16,2-3-13 0,-6 2 5 0,3 1-10 16,-3 0 15-16,-7 1-10 0,7-2-34 0,-7 2-15 15,0 0-15-15,0 0-61 0,0 0-16 16,0 0-10-16,0 0-110 0,0 0-415 0,0 0 51 16</inkml:trace>
  <inkml:trace contextRef="#ctx0" brushRef="#br0" timeOffset="151297.46">4941 5592 775 0,'-4'-6'297'0,"4"6"-59"0,0 0 8 0,-3-2-13 16,3 2-46-16,0 0-6 0,0 0-25 15,0 0-20-15,0 0-13 0,0 0-5 0,0 0-24 16,0 0-1-16,0 0-6 0,0 0-13 16,0 0-2-16,28 8-14 0,-19-3-4 15,2 1-15-15,2 0-1 0,-1-4 8 0,4 5-10 16,-1 0-11-16,1 0 4 0,1-3-19 0,-4 3 15 16,5 0-4-16,-5 0-1 0,1-3 1 15,0 3-8-15,-4 0 20 0,1-4-10 0,-4 3-8 16,2 1-2-16,-5-3 0 0,3 2 10 0,-7 2 3 15,0-1-11-15,-4-2 0 0,-2 6-7 16,2-2 0-16,-6 1-13 0,-1 0 17 16,1 0-22-16,0 1 20 0,-1-1-20 0,1-2-44 15,4 1-43-15,-1-2-36 0,-1 0-69 0,5-1-34 0,-3 1-68 16,5-2-541-16,5-3 98 16,-4-2 94-16</inkml:trace>
  <inkml:trace contextRef="#ctx0" brushRef="#br0" timeOffset="151764.54">5570 5617 783 0,'3'-6'307'0,"-3"6"-8"16,0 0-38-16,0 0-33 0,0 0-8 15,0 0-20-15,0 0-28 0,0 0-9 0,0 0-19 16,0 0-16-16,0 0-11 0,0 0-4 0,0 0-21 16,-24 9 11-16,18-7-37 0,2 2-2 0,-2-1 0 15,-1 2-23-15,3-3 8 0,-3 4-19 16,4-3 6-16,-3-1-15 0,2 2 2 0,1-1-5 16,-4 2 5-16,7-5-8 0,-4 2-2 0,4-2-5 15,-6 6-6-15,6-6-4 0,0 0 2 16,0 0 7-16,-1 8-2 0,1-8 13 0,0 0-13 15,10 1 3-15,-10-1 0 0,12-1 0 16,-12 1 9-16,16 0 12 0,-10-3-35 16,5 3 17-16,-11 0 7 0,17-1-6 0,-9 1 6 15,1 0 3-15,1 0-19 0,1 1 14 0,-4 2-14 16,3-3 1-16,-4 1 2 0,5 1-8 16,-7 2 19-16,3-1-11 0,-1 0-3 0,0 1 1 15,-1 1-3-15,-2 1 0 0,-3 0 5 0,0 2-13 16,-3 0 3-16,-5 2-10 0,1 1-21 15,-3 2-30-15,-1-4-42 0,-2 1-43 0,3 0-143 16,-10 2-62-16,7-3-499 0,1-1 97 16,0-4 34-16,0 1 130 0</inkml:trace>
  <inkml:trace contextRef="#ctx0" brushRef="#br0" timeOffset="151937.39">5491 5650 824 0,'3'-7'297'0,"2"0"-39"16,-2 5-7-16,0-6 2 0,1 2-40 0,2-1-19 16,1 3-30-16,4-4-8 0,-4 3 1 0,6 0-29 15,1-1-16-15,0 0-4 0,3 2-19 16,0 0-50-16,3 1-34 0,1 2-64 0,-4 1-120 16,0 0-157-16,0 0-501 0,3 0 159 0,-6 0-5 15</inkml:trace>
  <inkml:trace contextRef="#ctx0" brushRef="#br0" timeOffset="152343.45">5983 5566 696 0,'4'-5'299'16,"-4"5"-50"-16,0 0-37 0,0 0-38 0,0 0-2 15,0-7-29-15,0 7-20 0,0 0 18 0,0 0-21 16,0 0-18-16,0 0-7 15,0 0-18-15,0 0 5 0,0 0-18 0,-17 7-8 16,14-1-2-16,-3-2-13 0,1 1-23 0,2 1 10 16,0-2 10-16,2 1-25 0,-2-1 7 0,0 1-15 15,0-2-2-15,3-3 2 0,-3 8-5 16,3-8-8-16,0 7 11 0,0-7-6 0,3 7-12 16,-3-7 13-16,6 3 9 0,-6-3-9 0,7 1 9 15,-7-1 1-15,14 0 5 0,-14 0-8 16,14 0 13-16,-1-1-3 0,-3 1-10 0,0-2 3 15,1 2 0-15,-1-1 7 0,0 1-2 0,1 0 2 16,-1 0 1-16,0 0-9 0,1 0 6 16,-1 0 2-16,-1 3-15 0,0-2 13 0,0 4-5 15,1-3 5-15,-3 4-18 0,0 2 5 16,-4-4 10-16,1 3-8 0,-1 2 11 0,-3 0-13 16,-6 3 8-16,2 0-31 0,-6 2-33 15,3-2-47-15,-7 5-89 0,3-4-156 0,-2 3-466 16,-1 0 97-16,-2-4 52 0</inkml:trace>
  <inkml:trace contextRef="#ctx0" brushRef="#br0" timeOffset="152565.74">5946 5567 721 0,'0'-6'274'0,"0"6"-13"0,7-10-53 16,0 4-1-16,-3-1-20 0,9-2-31 16,1 1-20-16,3-2 7 0,7-1-38 0,3-3-8 15,4 3 0-15,3-1-12 0,10-1-6 0,8-2-4 16,-1 2-42-16,0 1-8 0,7 5-68 16,0 0-88-16,-20 4-173 0,7 2-500 0,-4 0 69 15,2-4 126-15</inkml:trace>
  <inkml:trace contextRef="#ctx0" brushRef="#br0" timeOffset="153866.49">8500 15398 668 0,'0'0'271'0,"-6"0"-46"0,6 0 3 0,0 0-21 15,0 0-22-15,-7-7-27 0,7 7-66 0,0 0-45 16,0 0 17-16,0 0-39 0,13-5 16 15,0 2-8-15,2 0 6 0,8-1 2 0,5 1-21 16,6-5 21-16,7 1-2 0,11 0-11 0,9-4 10 16,-3 1 6-16,4 0-1 0,-1-4 11 15,4-1-31-15,-3 7 13 0,3-9 5 16,-1 7 0-16,1-1-23 0,-3-1 12 0,-1 2-4 16,-6 0-6-16,-14 3-2 0,-4 2 10 0,-9 0-20 15,-1 0-3-15,-3 1-33 0,-7 0 2 16,0 4-17-16,-7-2-36 0,-6 2-26 0,-4 0-82 15,0 0-77-15,-13 10-529 0,-1-5 130 0,-10 4 10 16</inkml:trace>
  <inkml:trace contextRef="#ctx0" brushRef="#br0" timeOffset="154194.21">8384 15566 742 0,'0'0'238'0,"0"0"-38"0,20-15 2 0,-7 10-49 16,9-4 24-16,2 1 48 0,9-5-28 15,15-4-18-15,3 1-25 0,8-1 20 0,2 2-13 16,4 1-38-16,11-7-2 0,-11 6-14 0,13-3-5 16,-13 6-12-16,4-1-18 0,-1 0 7 15,-3 1-20-15,-1 2-13 0,1 0 18 0,-6 3-21 16,-11 0-2-16,-7-1 8 0,-4 4-31 15,-6 0 10-15,-4 2 11 0,-6 0-19 16,-1-1-2-16,-2 0 5 0,-2 3-5 0,-2-3-3 16,-4-1-22-16,1 4 7 0,-4 0-26 0,-7 0 11 15,13 0-6-15,-13 0-4 0,6 5-27 16,-6-5-14-16,1 5-37 0,-1-5-4 0,0 0-57 16,0 0-143-16,-4 7-563 0,4-3 99 0,0-4 65 15,0 0 91-15</inkml:trace>
  <inkml:trace contextRef="#ctx0" brushRef="#br0" timeOffset="154713.82">9149 15691 593 0,'0'0'246'0,"0"0"-21"0,-6-3-17 0,6 3-4 0,0 0-32 0,0 0-24 15,0 0-25-15,0 0-20 0,-10 7 9 0,10-7-14 16,-8 6-9-16,5-1-2 0,-1 0-10 16,1 0-21-16,-3 0 6 0,2 0-19 0,1 0 6 15,-4 1-1-15,6-2 24 0,-5 3-51 0,3-4 14 16,2 2 1-16,1-5-13 0,-6 6-10 16,3-2 0-16,3-4-5 0,-1 7 4 0,1-7-6 15,-3 3 11-15,3-3-19 0,3 7 33 0,-3-7-13 16,4 7-3-16,2-6-13 0,-2 3 6 15,2-1 5-15,2-2-8 0,-1 1-10 0,3 1 13 16,-1-1 4-16,3 0-1 0,-2 1-9 16,3-2-4-16,-3 3 12 0,0-4 0 15,1 7 0-15,2-4-7 0,-3 4-13 0,-2 0 12 0,2-1 6 16,-3 2-6-16,2-1-4 0,-4 3 7 16,-2 0 13-16,-3 4-18 0,-3-3-38 15,-2 6 9-15,-1-2-22 0,-4-2 5 0,0 3-15 16,-4 2-70-16,1-2-22 0,-5-2-96 0,1 0-514 15,-3-1 29-15,2-4 112 0</inkml:trace>
  <inkml:trace contextRef="#ctx0" brushRef="#br0" timeOffset="154944.48">9183 15630 719 0,'15'-14'246'0,"1"3"-16"0,-2 2-18 0,-3 0-32 16,2 2-6-16,4 0-21 0,-3 0 3 0,3 3 41 15,0 0-15-15,0 0-44 0,0 1-30 0,-3 3-39 16,7 5-49-16,-5-3-101 0,-2 2-175 16,-1 4-535-16,2 1 66 0,-2 0 60 15</inkml:trace>
  <inkml:trace contextRef="#ctx0" brushRef="#br0" timeOffset="155397.88">9573 15708 732 0,'0'-4'258'15,"4"-1"-58"-15,-1 4 7 0,-3 1-15 0,0 0-28 16,0-7-26-16,0 7-2 0,0 0-11 15,0 0-7-15,0 0-23 0,0 0-1 0,0 0-17 16,0 0-10-16,0 0-6 0,-16 10-2 16,11-3-10-16,-4 1 22 0,2 0-27 15,0 1-3-15,-1-1-11 0,-1 0 1 0,2 1 0 16,0-1 7-16,-3-1-7 0,6 0-8 0,-3 0-15 16,4-3 10-16,-3 3 15 0,5-4-23 15,-6 2 0-15,7-5-20 0,-3 6 10 0,3-6 5 16,0 0 0-16,3 4 6 0,-3-4-6 0,8 4 0 15,-8-4 3-15,0 0-16 0,23-4 13 16,-13 3 13-16,4-2-18 0,0 2 3 0,-1-2 9 16,0 1 1-16,-1 1 5 0,4 1-13 0,-2-1-2 15,-1-2 25-15,2 3-10 16,-2 0-3-16,-2 4 0 0,2-3-12 0,-3 1 0 16,1 3-9-16,-1-2 6 0,-3 5 11 0,-1-1-6 15,-1 3 28-15,1-2-23 0,-6 4 1 16,0 0 9-16,-3 0-15 0,-2 1 3 0,-4 1-13 15,-2 0-5-15,-2 2 15 0,-1 2-34 0,-4-2-14 16,2-2-3-16,-2 1-39 0,-2-3-20 16,0 1-79-16,-1-5-64 0,1 2-579 0,-1-2 54 15,1-2 108-15</inkml:trace>
  <inkml:trace contextRef="#ctx0" brushRef="#br0" timeOffset="155601.12">9604 15616 959 0,'13'-10'325'0,"5"2"-43"0,-5 1-21 0,1-1-18 0,0 4-35 0,3-4-19 16,-3 3-23-16,3 0-17 0,-1 0-36 15,2 3-34-15,-5-1-33 0,5 3-72 0,-2 0-117 16,-1 0-451-16,1 4-151 0,-2-3 13 15,-4 1 115-15</inkml:trace>
  <inkml:trace contextRef="#ctx0" brushRef="#br1" timeOffset="181552.83">2668 12390 422 0,'0'0'89'0,"0"0"-12"15,0 0 15-15,0 0-40 0,0 0-1 0,0 0 8 16,0 0 0-16,0 0-11 0,0 0 8 16,0 0-30-16,0 0 12 0,0 0-4 0,0 0 19 15,0 0 6-15,0 0-23 0,0 0 36 0,0 0-29 16,0 0 78-16,0 0-21 0,0 0-3 16,0 0 0-16,0 0 3 0,0 0-5 15,0 0-21-15,0 0 0 0,0 0-23 0,0 0-2 16,17-6 2-16,-17 6-7 0,7-1 2 15,-7 1-11-15,11 0-6 0,-11 0-4 0,13 0 9 16,-6 0 1-16,-7 0-19 0,20-2-9 0,-10 1 14 16,1 1-13-16,2-3 20 0,1 2-28 15,0 1 7-15,3-1 6 0,-3-1-3 0,3 1 8 16,-4 0-13-16,4-2-5 0,0 1 16 0,-3 2-3 16,3-1-16-16,-2 0 21 0,1-2 13 15,1 3-13-15,-3-3-8 0,3 3-8 16,-1 0-12-16,-1 0 13 0,1-2-8 0,-2 1 2 15,0-2 11-15,0 3-16 0,-1-1 18 0,0 1-10 16,2 0 0-16,-2 0-5 0,1 0 18 16,-4-1-13-16,0 1 3 0,1 0 4 0,-1-2-14 15,1 1 12-15,-11 1-13 0,16 0 3 0,-6 0 18 16,-2-1-6-16,-8 1-9 0,16 0 4 16,-9-3 3-16,-7 3-2 0,14 0-3 0,-14 0-3 15,14-2 3-15,-14 2-5 0,13 0 18 0,-6 0-13 16,-7 0-10-16,11 0 10 0,-11 0 13 15,13-1-11-15,-13 1-9 0,11-1 12 16,-11 1-8-16,14 0 11 0,-8-3-3 0,4 3-3 0,-3-2 4 16,4 2-6-16,-1-1 0 0,3 1 5 15,-2 0-18-15,2-2 15 0,2 1 1 16,1-2-3-16,1 2-5 0,0 1 5 0,4-1 10 16,-1-2 3-16,0 2-5 0,2-2-8 0,1 1 12 15,-3 2-19-15,4 0 9 0,-3-1-2 16,3 1 5-16,-4-1-2 0,1-2 7 0,0 1-33 15,-1 1 28-15,0 1-2 0,1-2 7 0,-4 2-15 16,4-1 20-16,-4 1-2 0,3-3-15 16,-6 2 2-16,3 1-3 0,-2 0-5 0,1 0 24 15,2-1-37-15,-2 1 26 0,1-2-10 16,-4 2-2-16,2-1-1 0,1 0 10 16,-5 1 4-16,6 0-4 0,-4-3-10 0,1 3 6 15,-1-2 2-15,2 2 0 0,-2 0 15 0,1 0-7 16,-1 0-18-16,-2-1 17 0,3 1-9 15,-1 0-3-15,4 0 12 0,-4 0-12 0,2-1 3 16,-2 1 9-16,4-3-7 0,0 3-10 0,-3 0 2 16,3-2 1-16,0 2 9 0,0 0-2 0,4 0 0 15,0-1 5-15,3 1-12 0,-4 0 4 16,4 0 8-16,0 0-7 0,0 0-8 0,-1-3 17 16,1 0-25-16,-2 3 23 0,1 0-2 0,-2-1 7 15,3 1-20-15,-1-1 20 16,2-1-10-16,-5 1-2 0,4 1 12 0,0-4 3 15,0 4-6-15,-1 0-12 0,1-2 10 0,0 2-5 16,-2 0 5-16,1 0-10 0,7-1 3 16,-6 1 9-16,1-1-12 0,2 1 13 0,0 0-13 15,1-3 5-15,2 0 5 0,1 3-5 0,0 0 13 16,-4 0-23-16,3 0 17 0,1-2-7 0,0 2 3 16,-3-1 12-16,2-2-5 0,1 2-2 15,-7 1 2-15,3 0 8 0,-2 0-25 0,2 0 22 16,-4-1-18-16,2-1 6 0,2 1 20 0,-3 0-10 15,1 1-13-15,-2-3 13 16,4 1-24-16,-3 2 27 0,0 0-21 0,1-1 2 16,8 0 13-16,-5-2 0 0,0 1-4 0,2 1-9 15,-6 1 11-15,6 0 2 0,1-2-7 16,-4 1 2-16,1 1 7 0,-4 0-1 0,3 0-1 16,-3-3-8-16,-1 3-12 0,2-1 8 0,2 1-6 15,-2 0 23-15,2 0-12 0,-4-1-6 16,4-1-4-16,-2 2 12 0,2 0 0 0,1-1-5 15,-1 0-8-15,0 1 13 0,-4 0-7 16,2-3 12-16,5 1-10 0,-5 2 10 0,-1 0-15 0,3 0 13 16,-3 0-8-16,3 0-3 15,4 0 11-15,-7 0-21 0,3 0 18 0,1 0-5 16,-1 0-20-16,1 0 25 0,3 0 3 0,-1-1-6 16,1 1 11-16,0-1-10 0,3 1 4 15,-3 0 9-15,0-3-14 0,2 3 16 0,1-2-5 16,-3 1-5-16,0 1 2 0,3 0 3 0,-3 0-16 15,-1-2 11-15,1 1 12 0,0-2-7 16,-3 3-13-16,-1-1 15 0,0 0-12 0,1-1 2 16,-1 1-8-16,3-3 3 0,-6 2 3 0,7 2 2 15,-4-1 3-15,4-3 7 0,0 1-2 16,0 3-26-16,-3-2 5 0,5-2 19 0,-2 3-11 16,0 0 2-16,3-2 6 0,-3-1-6 0,0 2 9 15,0 2 2-15,-1-2 2 0,1-1-23 0,0 0 8 16,0 3 0-16,-1-2 8 15,1 1 2-15,0-2-5 0,-1 2-2 0,1 0 2 16,0-1-10-16,-3 0-11 0,2-1 29 0,1 1-3 16,-7 2-10-16,4 0 16 0,2-1-11 15,-9-3 10-15,3 2-12 0,3 1-3 0,-3-1-10 16,0 1 2-16,-1-2 11 0,2 2-6 0,2 1-2 16,0-1 0-16,1-2 0 0,3-1-3 15,-7 2 13-15,4 2 3 0,2-1-6 0,-3 0 1 16,3-2 5-16,-2 0-1 0,2 3-27 0,-2 0 27 15,3-3-1-15,-4-1 4 0,1 4-13 16,2-3 11-16,1-2-3 0,-4 3-2 0,4 1-19 16,0-3 19-16,-3 2 4 0,2 1 4 15,1-5-4-15,-3 5-17 0,3-3 23 0,-1-2 5 16,1 6-16-16,3-5-4 0,-3 2 4 16,3 1-4-16,-4-3-1 0,5 4 14 0,-1-2-17 15,3-3 1-15,-6 5 8 0,7-5-8 0,-4 5 7 16,0-2-2-16,-3-1-5 0,3 1 3 15,-3 1 4-15,3-3-4 0,-3 4 9 0,0-3 1 16,0 1-5-16,2 1-11 0,-2-3 10 0,0 4-4 16,0-3 4-16,0-1-2 0,0 4 0 15,2-5 0-15,-2 5-2 0,3-6 7 0,-3 7-8 16,0-4 9-16,0 0 1 0,3 2-2 16,-4-3-10-16,1 2 8 0,0 1 10 0,3-3-11 15,-3 1 11-15,-1 0-11 0,1 2 1 16,0-3-6-16,0 2 3 0,0 1 3 0,-1-3-8 15,1 2 7-15,-3-2-14 0,2 3 17 0,-2 0-5 16,-1-4-5-16,1 6 2 0,-1-3 3 16,-3-1-5-16,4 3 15 0,-2-1-17 0,-2 1 7 15,0-3 0-15,1 4-8 0,-1-2 3 0,2 2 15 16,-2 0-10-16,1 0 3 0,2 0 7 16,1 0-15-16,-1 0 5 0,4 0-5 15,-4 0-3-15,0 0 5 0,4 0-2 0,3 0 15 16,-3 0 1-16,0 0-16 0,0 0 5 0,0 0 0 15,-1 0-8-15,1-1 10 0,-4 1-4 16,0 0-6-16,0 0 16 0,4-1-8 0,-7 2-3 16,1-2 8-16,-1 1 1 0,-1 1-4 0,1-1 1 15,0-1 2-15,-3 1 2 0,-4 0-12 16,4 0 8-16,-2 0-3 0,-4 0-10 0,5 0 5 16,0-3-3-16,-2 3 8 0,-2 0-13 0,5 0 11 15,0 0 7-15,-1 0-13 0,1 0 8 16,0 0-3-16,2 0 1 0,-2-2 4 0,0 2 4 15,3-1-9-15,-1 1 8 0,1 0 3 16,0 0-1-16,3 0-7 0,-2 0 8 0,1 0-23 16,2 0 22-16,-1 0-1 0,4-2-14 15,-1 1 10-15,1 2-2 0,-3-2-12 0,3 1 9 16,-1 0 3-16,1 0-5 0,-4 0 10 0,1-4 13 16,0 4-13-16,-1 0-10 0,0 0 8 15,-3 0-26-15,6-1 30 0,-5-1-9 0,2 1 9 16,0 1-7-16,-3-1 5 0,0-2 1 0,6 1-4 15,-2 2 1-15,3-1-6 0,-1-3-7 16,-2 2 7-16,3 1 3 0,-1 1-5 0,1-2 3 16,-3-3 14-16,3 5-14 0,2 0 10 0,-2-1-16 15,0 1 0-15,-4-2 16 0,4 1-8 16,-6 1-3-16,2-1-2 0,-3-2 15 16,2 3 6-16,-1-2-11 0,-1 2-13 0,3 0 13 15,-3 0 6-15,0 0-17 0,0 0-1 0,3 0 9 16,-3 0-12-16,7 0 8 0,-7 0 14 15,0 0-19-15,3 0 2 0,-3 0 12 0,3 0-4 16,-2 0-8-16,2 0 7 0,1 0 1 0,1 0-8 16,-1 0 5-16,2-1 0 0,1 1 5 15,0-1-10-15,0 1 0 0,-1 0 15 0,-2-3-3 16,3 3 1-16,-1-2-16 0,-5 1 11 0,5 1-21 16,-5 0 18-16,5 0 5 0,-2 0 11 15,0 0-19-15,-2 0-10 0,1-2 18 0,1 1-23 16,-4 1 29-16,0-4-14 0,3 4-2 0,-7 0 5 15,4 0-3-15,1 0-4 0,-5 0-1 16,1 0 21-16,2 0-5 0,-2 0-11 16,-1 0-2-16,1 0 15 0,-3 0-25 0,-2 0 22 15,2-1 4-15,1 2-6 0,-4-1-3 0,1-1-4 16,2 1-3-16,-2 0-3 0,-1-2 21 16,1 2-16-16,-2 0 3 0,0-1 0 0,3 0-5 15,-4 1 8-15,2 0 2 0,-2 1 0 0,-2-1 10 16,2 0-28-16,-3 0 11 0,1 1 4 0,-1-1 11 15,0 0-20-15,0 0-1 0,-3 2 10 16,3-2-7-16,-10 0 13 0,17 0-8 16,-13 1-8-16,-4-1 1 0,13 0 7 0,-5 0-8 15,-8 0 5-15,10 5-2 0,-4-3 0 16,1-2-2-16,0 3 1 0,-3 2 1 0,2-3 5 16,-2 6-10-16,2-1 10 0,1 0 10 0,0 1-10 15,0 2-15-15,-4-2 25 0,4 2-5 16,-4 5-7-16,5 2 9 0,-5 0-12 0,4-1-5 15,-4 1 10-15,1 5-3 0,-1-1 3 0,0 4-2 16,-3-5 2-16,3 0-3 0,-2 5-4 0,-1-2 4 16,4-1 11-16,-4 3-13 0,0-3 0 15,0 3 12-15,0-3-2 0,-4 3-10 16,3 0 0-16,1 0 3 0,-3 1-6 0,0-2 18 16,3 1-12-16,-4 1 2 0,1-1 15 15,0 0-18-15,0 2 1 0,-1-2 20 0,1 4-26 16,-4-2 16-16,3-1-3 0,1 0-3 0,-4-1-7 15,4 0 5-15,-1 0 3 0,-3 2 10 0,4-2-8 16,-1 0-8-16,1 0 1 0,0 0 2 16,0-2 2-16,2 2-2 0,-2-7 0 0,3 6 0 15,-3 1-15-15,3-2 20 0,-3-3-2 0,2 1-9 16,-3-2 4-16,4 2 17 0,0 0-15 16,-3-3 10-16,3-3 1 0,0 2-16 0,-3-3-1 15,3-3 9-15,-1 3 0 0,-2-3 7 16,3-1-13-16,-3 3-7 0,3-3 5 0,0-1 25 15,0-1-27-15,-3 0 12 0,3-2-8 16,0-1-2-16,-3 1 5 0,3 0 15 0,0-2-7 16,0-4-3-16,-1 8 8 0,1-3 0 0,0-5-8 15,0 8 3-15,0-8 15 0,-3 4-16 16,3-4-4-16,-3 5 2 0,3-5 0 0,-8 3 16 16,1-2-24-16,7-1 13 0,-13 4 13 0,3-2-33 15,3-2 15-15,-3 0 5 0,-4 0 11 16,0 1-26-16,0 2 10 0,1-3-13 0,-4 2 11 15,3-1 5-15,-3 0-6 0,0-1 1 0,-1 0-80 16,-4 5 5-16,1-5 26 0,0 1-8 16,1 0 13-16,-1 2 0 0,0-3 11 15,-3 1-1-15,4 2 5 0,-1-2 3 0,-3 1 5 16,4-2 1-16,-4 0 17 0,0 1-11 0,3 2-1 16,-2-1-12-16,2-1 19 0,0-1-10 15,1 1 10-15,-3-1-3 0,2 0-7 0,1 0-1 16,-1 0 6-16,0 0 3 0,-3 0 9 0,4 0 3 15,-4 0 11-15,3 0-24 0,-2 0-2 16,2 0-1-16,-3 0 6 0,0 0 0 0,0 0 3 16,0 0-3-16,0 0 5 0,0 0 0 15,4 0 10-15,-4 0-13 0,3 0-7 0,-3 0 18 0,1 0-3 16,2 0-8-16,0 0 6 16,1 2-11-16,-4-2 6 0,3 0-1 0,0 3 0 15,-1-3-2-15,1 1 13 0,0-1-13 0,1 0 2 16,-1 1-12-16,-3-1 25 0,1 0-7 15,-2 2-8-15,1-1-13 0,0-1 23 0,0 0 5 16,1 0-7-16,-1 0 9 0,0 0-22 0,-1 0 10 16,1 0-5-16,1 0 8 0,-1 0 2 0,3 0-5 15,-2 0-16-15,2 0 14 0,-3 0 9 16,0 0-4-16,4 0-11 0,-4 0 11 16,0 0-3-16,0 0 15 0,1-1-7 0,-5-1 0 15,4 1-19-15,-4-3 22 0,-2 2-16 16,5 2 10-16,1-1-21 0,-2 0 14 0,-1-4 15 15,5 5-11-15,-5-1-7 0,3 1 8 0,-4-3-1 16,-2 0 1-16,3 2 4 0,0 0-14 0,-4-2-6 16,0 2 15-16,0-4 4 0,-3 5-6 15,-1-1 5-15,-2-2 13 0,-4-1-21 0,0 2 16 16,0-2-18-16,3 2 5 0,1-1 10 0,-4-3-15 16,10 5 10-16,4-2-3 0,-4 0-2 15,1 2 8-15,2-1-26 0,-2-3 21 0,5 4-3 16,-5-3-3-16,6 1 1 0,-4 1-9 0,4 1 9 15,-3-2 10-15,0-1 2 0,-1 4-15 16,-2-3-3-16,2-1 13 0,-2 0-10 16,2-2 2-16,-3 5 14 0,1-5-22 0,2 5 19 15,0-1-16-15,1-2 11 0,-1 3 0 0,2-2-11 16,-2 1 10-16,1-3 14 0,3 4-11 16,-3-5-13-16,3 5 6 0,3 1-3 0,-3-3 2 15,0 0-2-15,3 2 13 0,-2 0-14 0,-1-1 19 16,0 1-18-16,3 0 0 0,-2-2 0 15,-1 1 13-15,3 2-6 0,-3-1-15 0,1 0 11 16,2-1-3-16,0 2 2 0,-2-3 11 0,2 2-8 16,0 1 2-16,-3 0-4 0,4 0-8 15,-4 0 12-15,0 0-4 0,-1 0 9 16,2 0-2-16,-1 0-2 0,0 0-11 0,-3-2 8 16,-1 2 0-16,-3-1 10 0,1-2-10 0,-1 2-10 15,-3 1 33-15,3-1-28 0,-3-1 15 16,0 1 1-16,0 0-17 0,0-2 9 0,3 3-6 15,-3-2 1-15,0 2 4 0,3-1-7 0,-4 0-10 16,1-1 12-16,0-1 9 0,0 2-17 16,0 1 6-16,0-2 10 0,-1 1 3 0,-6-3-8 15,3 3 8-15,-2-2-11 0,-1-1-7 0,-1 2 15 16,-1 0 0-16,2-3 0 0,-1 4 3 16,-2-2 12-16,2-1-25 0,-1 1-2 0,5-2 7 15,-4 3 2-15,-1 1 3 0,2 0-2 16,-1-5-6-16,1 6 8 0,4-6-7 0,-5 5-14 15,8 0 14-15,0-1 4 0,0 0 1 16,0-3-6-16,0 5 9 0,0-1-6 0,0 0 7 16,3-1-2-16,-3-2-12 0,3 4 9 0,0 0-9 15,-4 0 12-15,4-2-3 0,-2 1 1 16,1 1-8-16,-1-3 0 0,2 2 5 0,-3 1 0 16,3 0-3-16,-3 0-5 0,0 0 8 0,0 0 8 15,0 1-11-15,3-1 14 0,-3 3-16 16,-1-2-6-16,4 1 16 0,-3-2-17 0,3 0 4 15,-3 0 3-15,3 0 5 0,-3 0 2 0,3 1 1 16,-3 2-3-16,-3-1-5 0,-1 0 5 0,3-2-3 16,1 0 14-16,0 2-4 15,0 2-22-15,0-4 17 0,0 3-2 0,3-2 3 16,-3-1 12-16,3 1-7 0,-2 3-8 0,5-2-18 16,-3-2 13-16,0 4 5 0,4-2 3 15,-1 0 2-15,-2-2 0 0,2 5-3 0,1-3-9 16,-1 1 7-16,1 1-5 0,1-1 12 0,-2-3 1 15,0 4 2-15,-2 0-7 0,-1-2-11 0,3 2 18 16,-2-1-17-16,-1 2 4 0,0-4 0 16,1 1 1-16,-1 2 2 0,0-1 13 0,-3 3-11 15,3-2-4-15,-3-2 4 0,3 4-15 16,-7-2 3-16,1 0 20 0,2-2-15 16,1 3 3-16,3-2 4 0,-6 2-12 0,3-3 15 15,0 2-10-15,-4-1 10 0,4-2-7 0,3 4 2 16,-3-4 7-16,-1 0-12 0,1 2 5 15,-6-2 3-15,6 2 10 0,-4-3-13 0,-3 1-6 16,3 1 9-16,-6-2 7 0,3 4-7 0,3-2-13 16,-6 0 10-16,3-2 7 0,0 2-4 0,-1 1 10 15,2-2-16-15,-1 0 1 0,-1 1-1 16,1-1 6-16,1 0-3 0,-2 3-13 0,2-2 10 16,-2-2 8-16,1 0-5 0,0 1-2 15,0 2 4-15,0-1 3 0,0-1 6 16,7 0-24-16,-7-1 10 0,0 0 1 0,0 2-9 15,7 1 6-15,-8-1 0 0,2 1 10 0,2 1 6 16,-2-1-14-16,1-3 0 0,2 4-4 16,-1 0 2-16,4-4 5 0,-3 6 7 0,-4-2-9 15,6-3 7-15,-5 5-8 0,2-2 14 0,-4 0-17 16,2 1 6-16,-1-1 6 0,0-2-6 16,3 4-8-16,-3-6 10 0,3 6-4 0,4-4-1 15,3-2 1-15,-3 5 2 0,0-4-10 0,3 2 2 16,-3-2 10-16,0 1 1 0,3 0 2 0,-6-1-25 15,3 1 27-15,-2-2-4 16,0 0 7-16,1 0-7 0,-5 0 4 0,5 1 1 16,1-1-16-16,-10 0 3 0,3 3 13 0,6-1-18 15,-6-1 10-15,1 0 2 0,2-1-7 16,1 0 5-16,5 0 5 0,-3 2 5 0,1 1-17 16,1-1 12-16,2 0 3 0,-3-1-1 0,3-1-14 15,-3 4 12-15,3-1-5 0,0-3-16 16,1 0 6-16,-1 4 13 0,6-2-8 0,-2 0 12 15,-3-2 1-15,7 0-11 0,1 5 6 0,-2-4 2 16,0 0-8-16,1 2 11 0,-2-3-3 16,1 2 11-16,0 0-19 0,-3 1 3 0,4-3 13 15,-5 0-16-15,-2 1 8 0,2 2 6 16,-2 0-19-16,2-2 11 0,-3-1-1 0,1 5-10 16,2-3 1-16,0 1 7 0,-2 1 13 15,3-1-19-15,6-3 6 0,-3 4-15 0,0-1 13 16,3-2 14-16,1-1-14 0,-3 5-3 0,4-4 15 15,3 2-5-15,-1-2-2 0,4-1-3 16,-2 0-8-16,2 2 8 0,0-2 2 0,-1 2-2 16,4-2-2-16,-1 1-3 0,1-2-11 0,10 1 16 15,-17 1 3-15,7-2 7 0,10 1-12 0,-14 0-1 16,7-2 11-16,7 2-11 16,-14-2-4-16,14 2 7 0,-13 0 2 0,13 0 6 0,-11-1-6 15,4-1 9-15,7 2-9 0,-10-1 6 16,10 1-16-16,-11-1 23 0,11 1-12 0,-9-5 12 15,9 5 11-15,-10 0-6 0,10 0 14 16,-7-2-21-16,7 2 7 0,-7-5 0 0,7 5-17 16,-4-3 10-16,4 3 2 0,-6-6 1 0,3 2-4 15,2-1 1-15,-2-2 10 0,3 3-20 16,0-3 12-16,0-1-5 0,0-4-10 0,0 0 11 16,0-1-1-16,4-1 3 0,-1-4-13 0,0-2 15 15,0 2-12-15,1-7-11 0,3 0 18 0,-4 0 18 16,4-7-28-16,-3 3 11 0,2-3-4 15,0 0-4-15,-1 0 7 0,1-1 0 16,-2 6-7-16,-1-6-11 0,0 6 21 0,-3-2-28 0,3 3 25 16,-2-2-23-16,2 1 5 0,-3-1 13 15,0 3-2-15,0 5-13 0,0-5 25 16,0 4-15-16,0 2-5 0,3 1 10 0,-6 1-13 16,3 0 3-16,0 2 18 0,0 0-10 0,0 1 12 15,-3 0-20-15,3-1 5 0,-1 4 10 16,1-3-18-16,-2 3 11 0,1-3-13 0,1 4 0 15,0-1 10-15,0 0-8 0,-3 1 13 0,3 2 0 16,0 1-7-16,0-3 9 16,0 6-14-16,-3-2 4 0,3 0-5 0,0-3 3 0,-3 5 8 15,3-2 10-15,-1 1-26 0,1-3 10 0,-3 5 11 16,3-4 0-16,0 1-11 0,0 6 0 0,-3-11 14 16,3 3-4-16,-5 2-12 15,3 1 3-15,1-1 4 0,1-2 1 0,-3 2-8 16,0 2 15-16,2-3-13 0,-1 2 3 0,2 5-10 15,-1-9 8-15,-2 7-6 0,3 2 21 16,-3-9-16-16,3 9 1 0,-3-5-1 0,3 5 0 16,-1-3 9-16,1 3-1 0,0 0-16 0,-3-7 14 15,3 7-16-15,0 0 3 0,0 0 20 0,-4-8-2 16,4 8-11-16,0 0-4 0,0 0 2 16,0 0-3-16,0-3 3 0,0 3-6 15,0 0 4-15,0 0-3 0,0 0 4 0,0 0 1 16,0 0 8-16,0 0-18 0,0 0 2 0,0 0-3 15,8-6 16-15,-8 6 3 0,19 0-18 16,2-1-1-16,6 1 1 0,17-6 23 0,24 0-16 16,8 0-2-16,14-7 4 0,5 2-24 0,1 1-27 15,0-3-37-15,2 6-68 0,-1 1-129 16,-6-2-78-16,-15 2-455 0,-4-1 125 0,3 0 67 16</inkml:trace>
  <inkml:trace contextRef="#ctx0" brushRef="#br1" timeOffset="183296.94">14192 15586 496 0,'0'0'215'0,"0"-10"-10"0,3 7-26 15,-3 3-66-15,0-11 17 0,0 7 80 0,0-3-33 16,0 4-6-16,0 3-20 0,-3-11-10 0,3 7 10 16,0 4-28-16,0-7-16 0,0 7-7 15,0 0 3-15,0-10-32 0,0 10-12 0,0 0 8 16,0 0-16-16,0 0-5 0,0 0 5 16,6 21-5-16,-6-9-7 0,1 5-3 15,2 8-3-15,0 7 3 0,-3 3-11 0,0 3-12 16,0-1 20-16,0 3-15 0,0-5 15 0,0 5-15 15,0-3-7-15,0-1-1 0,0-2-5 16,0-6 3-16,0 0-16 0,0-3 3 0,0-1-39 16,0-4-2-16,0-2-25 0,0 0 2 0,0-3-52 15,0-4-7-15,0 2-20 0,-3-3-37 16,-1-2-158-16,4-1-409 0,-3-4 30 16,0 0 92-16</inkml:trace>
  <inkml:trace contextRef="#ctx0" brushRef="#br1" timeOffset="183641.4">14113 15551 724 0,'0'-10'302'0,"0"5"-13"0,0-2-38 15,3 1-23-15,0-2-11 0,5-1-19 16,-1 1-24-16,3-2-26 0,4 2-10 15,2 1 0-15,2 0-22 0,-1-1-11 0,3 4-13 16,1-2-21-16,-1 6 1 0,1-2 0 0,0 4-24 16,-2-1 1-16,2 5 12 0,-3-3-25 15,2 5-18-15,-3-1 3 0,-3 1-3 0,0-1-6 16,-1 3 4-16,-3 0-1 0,-2-2 8 0,-2 2-15 16,-3 2 5-16,-6-1-3 0,-3 1 0 15,-2 0 3-15,-8 2-8 0,1-2-2 0,-5 1-3 16,-1-4-13-16,-3 0 5 0,1-3-5 0,-1-1-2 15,0-5-8-15,0 4 13 0,4-4-41 16,-1-4-34-16,3 3-66 0,2-3-61 16,2-1-19-16,7 0-496 0,0 0-13 0,1-1 29 15,6-1 102-15</inkml:trace>
  <inkml:trace contextRef="#ctx0" brushRef="#br1" timeOffset="184488.54">14650 15229 778 0,'3'-6'320'0,"-3"-1"-41"15,0 3-93-15,0 4-29 0,0-8-11 0,0 3-6 16,0 5-7-16,0 0-17 0,0-8-1 0,0 8-31 16,0 0-7-16,0 0-3 0,0 0-10 15,0 0 0-15,4 24 0 0,-4-9-18 0,3 3-7 16,-3 5 2-16,0 5-8 0,0 9-2 0,-3 0-6 16,3 5 6-16,-4 9-23 0,1 4-13 15,0-11-16-15,-2-5-20 0,2-5-18 16,-3 1-15-16,2-2-36 0,1-6-49 0,-3-4 24 0,5-5 24 15,-2-1 9-15,-1-3 28 0,0-4 7 16,-2-2 24-16,6-5 15 0,-4 1 5 16,4-4 15-16,0 0 28 0,0 0 1 0,-17-17 25 15,14 9 15-15,-1-2 26 0,1-4-17 0,0 6 4 16,-1-4 10-16,4 0-15 0,-3 4 13 16,0-2-2-16,3 2-24 0,0 0-5 0,-3-1 3 15,3 4-18-15,-1-1 15 0,2 1 0 16,2-2-23-16,4 0-2 0,2 4-8 0,-2-4 23 15,4 3-18-15,5-2 5 0,2-1-13 16,-2-1-10-16,2 4 16 0,6-2-3 0,-4-2-3 16,1 0-5-16,0-1-4 0,3-1 14 0,-4-3 0 15,1 3-30-15,0-8 18 0,1 0 17 16,-4-3-30-16,3 0-10 0,-5-1 15 0,-1-2-5 16,-2 1 7-16,-3 3-9 0,1-3 32 0,-1 5-25 15,-4 1 13-15,1 0 0 0,-3 2 5 16,0 0-8-16,-1 4 21 0,0 1-23 0,0 1 12 15,-3 0-28-15,1 3 11 0,2 1-3 0,-3 5 0 16,0 0 2-16,0 0 27 0,0 0-29 16,0 0 5-16,-14 25 2 0,7-10 4 0,3 7-16 15,-2 2 5-15,3 2 7 0,-4 6-12 0,4-1 3 16,-5 1-1-16,5 1 11 0,-1-1-11 16,1-6-5-16,0-1-2 0,3-3-18 15,-3-3 8-15,2-3 9 0,1-1 9 0,1-3-14 16,-1 0 16-16,0-6 18 0,6-1-15 0,-2-3 7 15,6 1-20-15,-10-3 7 0,14-3 1 16,-4 1-1-16,4 0 16 0,-4-3-16 0,0 4-2 16,4-6-8-16,-4 6 31 0,4-3-20 0,-4 1 2 15,0 1 10-15,1 0-12 0,-1-1-4 16,-3 3 12-16,-7 0-14 0,20 0 8 0,-10 4-8 16,-3-1-5-16,4 1 1 0,-1 0 6 15,-1 3-11-15,2 0-17 0,-4 0 9 0,0 2-32 16,3 1-27-16,-3 0-16 0,-3 3-84 15,2-9-103-15,-3 9-540 0,1-3 105 0,-1 0 39 16</inkml:trace>
  <inkml:trace contextRef="#ctx0" brushRef="#br1" timeOffset="184802.81">15343 15611 555 0,'4'-5'194'0,"-1"0"68"0,1 2-45 15,-4 3-12-15,4-3-31 0,-4 3-5 0,10 0-15 16,-10 0-3-16,0 0-39 0,17 4-4 16,-13-2-3-16,5 5-8 0,-2-2-2 0,0 3-8 15,0-3-29-15,0 5 14 0,-1-5-13 16,1 5-3-16,1-3-7 0,-5 1-11 0,4 0 11 16,-4-2-31-16,0 0 10 0,1-1-13 0,-1 0 14 15,0 0-11-15,1-1 12 0,-4-4-17 16,0 0 8-16,0 0-1 0,0 0 11 0,0 0-3 15,0 0-8-15,10-14 19 0,-9 10-16 0,2-2 2 16,3-2 4-16,-5 0-4 0,9-1-17 16,-6 2-29-16,2-1-12 0,1 4-34 0,-1-2-32 15,2 1-55-15,-1 3-38 0,-7 1-215 16,10 2-407-16,-1 1 97 0,2 2 26 16</inkml:trace>
  <inkml:trace contextRef="#ctx0" brushRef="#br1" timeOffset="185398.03">15727 15701 803 0,'6'-2'238'0,"-6"2"-23"16,0 0-28-16,4-3-13 0,-4 3-2 15,0 0-19-15,3-5-25 0,-3 5 3 0,0 0-31 16,0 0-36-16,4-3 2 0,-4 3-7 0,0 0-15 16,0 0 4-16,0 0-30 0,0 0-8 15,14 2-22-15,-14-2 6 0,0 0-4 0,0 0 8 16,6-4-16-16,-6 4 5 0,4-6-18 15,-1 0 26-15,0 2-5 0,1-3-3 16,-4 2 13-16,3-2-5 0,1 2 20 0,-1-1-4 16,-3-1 9-16,1 0-7 0,-1 4 12 0,0 3-2 15,0-12 1-15,0 7-7 0,0 5-1 16,-4-8 14-16,0 5-30 0,4 3 0 0,-13-4 3 16,13 4 20-16,-14 4-18 0,4-1 5 0,3 4-2 15,-3-1-13-15,2-1 13 0,-1 8 4 16,2-2-12-16,3 0 3 0,-2 4-8 0,2-1 0 15,4-3 5-15,-1 4-3 0,2 0 11 0,6-3-21 16,0 3 18-16,3-5-7 0,4-2 14 16,2 2-12-16,5-3 13 0,3 1-8 15,0-4 1-15,3-1-6 0,1-3-18 0,-4 0 0 16,6-2-3-16,-5-3-4 0,-1 1-16 0,-4-2 7 16,0 1-1-16,-6 2-19 0,0-4 0 15,-7 2 0-15,2 0-2 0,-8 0-13 0,2 2 10 16,-3 3 10-16,0 0 3 0,-10-7-10 0,10 7 35 15,-17 0-2-15,6 0 8 0,-2 4-5 16,-1-1 4-16,4 0 6 0,-3 1-3 16,-1-1-5-16,4 2-5 0,-1-2 21 0,4 4-1 0,-3-4-12 15,4 1 5-15,2-1 30 16,-3 0 49-16,7-3-20 0,-4 5-11 0,4-5 16 16,0 0-11-16,0 0 29 0,11 7-26 0,-11-7 5 15,10 0-7-15,-10 0 17 0,10 1 6 16,-10-1-26-16,14 2 13 0,-7-2-3 0,-7 0-26 15,16 0 11-15,-5 3-5 0,-1-3-8 0,0 1-18 16,4 0 3-16,-3-1-1 0,3 2 11 16,-1 1-5-16,1-1-38 0,-1 1-27 0,1 1-32 15,3-1-62-15,-4-3-130 0,5 3-477 0,-1-3 34 16,-3 0 107-16</inkml:trace>
  <inkml:trace contextRef="#ctx0" brushRef="#br1" timeOffset="185817.48">16482 15276 849 0,'0'0'274'0,"0"0"-23"16,0 0-36-16,0 0-15 0,0 0-29 0,-10 15 8 16,10-2-10-16,-6 4-48 0,2 3-1 15,0 5-5-15,0 5-28 0,1 4 5 0,-3 1-5 16,2 1-20-16,1 1 10 0,0-2-26 0,-1-2 3 15,4-2 5-15,-4-5 4 16,4-6-14-16,0 2-8 0,-3-4-3 0,3-4 1 16,3 0 22-16,-6-3-38 0,3 0 16 0,3-4 2 15,-3-4 0-15,0-3-8 0,0 0-2 16,0 0 2-16,0 0-5 0,0 0 10 0,-6-20-4 16,5 11-9-16,-2-4-4 0,-4 2-13 0,1 1-1 15,-5-2 6-15,1 2-8 0,-3 2-2 0,-1 1 12 16,-3 0-33-16,-1 4 18 0,-3 1 3 15,-1 2-8-15,1 2-8 0,-3 4 10 0,3 1-2 16,-2 3 3-16,5 2-9 0,-3 1 14 16,8 2-19-16,0 0 9 0,-1 0-11 0,7 0-5 15,3-1 2-15,4-3-25 0,4 4 10 16,2-3-20-16,1 0-64 0,11-1-36 0,2-5-187 16,0 5-505-16,4-4 83 0,4 0 43 15,-1-2 100-15</inkml:trace>
  <inkml:trace contextRef="#ctx0" brushRef="#br1" timeOffset="185997">16633 15917 732 0,'0'0'332'0,"0"0"-53"16,6-2-23-16,-6 2-2 0,0 0-42 0,8-3 13 15,-8 3-56-15,13-2-10 0,-6 0-3 16,2 0-28-16,2 1-10 0,3 0-13 15,0-2-16-15,2 3-12 0,5 0-38 0,0 0-47 16,2 0-79-16,-2 3-108 0,6-1-585 16,-5 2 4-16,5-4 52 0,-4 0 127 0</inkml:trace>
  <inkml:trace contextRef="#ctx0" brushRef="#br1" timeOffset="186348.03">17368 15566 627 0,'-4'-4'268'0,"-2"0"-45"15,1 1-21-15,5 3-23 0,-9-6-22 16,9 6-4-16,-10-1-22 0,10 1-29 16,-12 7-2-16,3-4-10 0,2 5-16 0,0 2 8 15,-3 5-18-15,3 0-3 0,3 2-10 0,-2 1 11 16,-1 6-14-16,3-6-17 0,4 4-8 16,0-3 5-16,4 5-25 0,3-6-19 0,0 4-4 15,3-2-13-15,4-4-29 0,-1 1-14 0,5-3-52 16,1-3-103-16,2-4-15 0,3 1-470 15,0-3 60-15</inkml:trace>
  <inkml:trace contextRef="#ctx0" brushRef="#br1" timeOffset="186746.13">17713 15670 693 0,'-1'-8'202'0,"1"8"-15"0,-3-4-18 0,3 4-13 16,0 0-12-16,0 0-16 0,0 0-13 0,0 0-3 16,0 0-4-16,0 0-21 0,0 0 0 0,13 15 10 15,-8-7-30-15,1 1-13 0,-2-1-1 16,2 2-9-16,-2-2 12 0,6 7-23 0,-6-5 6 16,3 5-1-16,-1-5-10 0,-3 5-7 0,1-5-1 15,-4 4-12-15,3-3 0 0,-3-1-13 16,0 0-18-16,-3 0-8 0,0 0 3 0,2-3-13 15,-2 0 20-15,-3-3-12 0,5 1 15 16,-5-3 5-16,6-2 18 0,0 0 3 16,0 0 10-16,-14-7-3 0,14 0-4 0,3-2 17 15,-3-1 20-15,7-5-40 0,0 2 36 0,0-6-14 16,6 1-4-16,-2 0 17 0,2-1-9 16,2 2-9-16,1 0 6 0,1 1-8 0,-3 1-3 15,0 0-4-15,-1 4 9 0,-3 1-4 0,1-2-3 16,2 5 10-16,1 1-20 0,-7-1-1 15,3 2-55-15,1 3-11 0,-1 1-20 0,-3 2-42 16,2 1-4-16,-1 3-98 0,-5 3-110 16,1 2-422-16,2 0 69 0,1 0 77 0</inkml:trace>
  <inkml:trace contextRef="#ctx0" brushRef="#br1" timeOffset="187985.29">18130 15786 570 0,'0'0'238'15,"7"-5"13"-15,-7 5-41 0,3-2-18 16,-3 2-26-16,3-5-15 0,-3 5 3 0,0 0-29 16,7-3-7-16,-7 3-13 0,7-5-23 0,-7 5 8 15,4-1-8-15,-4 1-11 0,7-3-12 0,-1-1-5 16,-6 4-18-16,7-2-3 0,0 0-13 16,-3-1 9-16,2 0-4 0,1-4-15 0,0 3 19 15,0-3-24-15,3 0 2 0,-4-1 4 16,1-1 12-16,-3-1-11 0,6 1 6 15,-6-2 3-15,-1 1-19 0,1-1 6 0,-1 1-10 16,0-2 19-16,-3 5-4 0,0-3 15 0,0 5-28 16,0-2 0-16,-3 1 6 0,-1-1-4 15,1 3 3-15,0 0-2 0,-4 2 15 0,7 2-18 16,-11 0-18-16,11 0 8 0,-16 7 12 0,12 0 6 16,-6 2-3-16,6 0-3 0,-3 4-25 15,1 2 34-15,2 0-16 0,1 2 10 0,3-2-10 16,0 1 7-16,3 0-2 0,1-3-8 15,3 2 3-15,3-2 0 0,4 0-8 0,2-1 11 16,5-3-8-16,3-3 2 0,4 1 13 16,-1-4-13-16,-4-1 1 0,2-3 9 0,5 0-9 15,-6-2 14-15,-3 0-12 0,-1-4 15 0,-2 0 19 16,-2 2-40-16,-2-2 1 0,-4 1 0 16,-3-2-13-16,0 1 23 0,-6 0 7 0,-1 2-4 15,0 5 0-15,-5-8-24 0,-2 3 6 0,-2 3 15 16,2 2 10-16,-4 0-7 0,-2 0-3 15,3 2-3-15,-1-2-23 0,-2 4 19 0,2 0 2 16,-2-4-29-16,6 7 1 0,-4-4 5 0,5 1-21 16,2-3 11-16,-2 4 10 15,2-3 7-15,1 1-2 0,3-3-8 0,-3 7 16 0,3-7-3 16,0 0-2-16,0 0 27 0,6 6 1 16,-6-6-3-16,7 2 13 0,-7-2-31 15,10 0 16-15,-10 0 7 0,8 2-7 0,-8-2 7 16,13 3 10-16,-10-2-12 0,-3-1-5 0,14 3-3 15,-10-2 0-15,2-1-3 0,1 5-2 0,0-3 25 16,3 1-17-16,-3 1 7 0,3-3 3 16,4 4-10-16,-4-3 4 0,3 1 24 0,2 1-31 15,-2-3-5-15,1 1 5 0,3-2-3 0,0 0-20 16,0-3 10-16,3-1 6 0,-2-4-21 16,2-1 2-16,0-2 8 0,-2-4 5 15,-4-2 1-15,3-6 12 0,0 1 2 0,0-3 6 0,-4-3 20 16,1 1 3-16,-4-3 4 15,-3 9 12-15,0-1-12 0,3 0 75 0,-6 2 8 16,2 5 10-16,-2 0-46 0,-1 0 10 0,1 2-12 16,-1 3-6-16,1 0-10 0,-1 2 2 15,1 2-17-15,-4 2 2 0,0 4-7 0,6-4-8 16,-6 4-13-16,0 0 7 0,4 21-9 0,-4-7-1 16,0 1 3-16,3 5-7 0,-3 0 4 0,-3 7 1 15,3-2-11-15,0 4-10 16,0 0-21-16,-1 1-9 0,-5 3-22 0,3 0-78 0,-4 1-19 15,-1-4 11-15,5-5-5 0,-3 0-44 16,5-5-15-16,-2-3 7 0,-3-1 39 16,6-5-15-16,-1-2 38 0,1-2 66 0,0-1-12 0,0-6 73 15,0 5 17-15,0-5 37 0,0 0 14 16,0 0 4-16,0 0 6 0,4-16 20 16,-1 11 5-16,0-3 13 0,-2 0-12 0,2-1 12 15,0 0-15-15,0 1 4 0,-2 0-30 0,2 0 16 16,1 1-24-16,-1 0 14 0,0-1 17 15,-2 3-56-15,2-1 22 0,3-1 4 0,-2-1-26 16,3 1-13-16,3 0 15 0,0 2-10 0,0-1-7 16,1-1 2-16,2 0-5 0,2 2 2 15,1-3-2-15,-2 1-5 0,3 2-5 16,0-5-1-16,-3 5-12 0,3-2 15 0,0-6-12 0,-3 5 7 16,2-2-13-16,-4-1 16 0,1 0 0 15,-3 1 2-15,1 0-5 0,-2 2 13 16,-5 0 0-16,2-1-5 0,-1 1 7 0,-2 1-7 15,0-1 0-15,-6 4-3 0,3-2 8 0,-3-1-18 16,-2 6 2-16,5 1 6 0,-13-3-3 16,13 3-5-16,-17 4 16 0,7 1-19 0,0 4-5 15,-1 1 31-15,1 1-33 0,0 4 10 0,3 2 5 16,0 1-7-16,3 2-1 0,1-1 19 16,6-1-24-16,-3 3 16 0,7-1-6 0,4 1-22 15,2-3-14-15,8 0 14 0,6 0-29 16,4-2-38-16,13-1-28 0,-2-5-64 0,-2-2-105 15,1-7-246-15,1-1-297 0,-4-3 72 16,16-6 95-16</inkml:trace>
  <inkml:trace contextRef="#ctx0" brushRef="#br1" timeOffset="188237.39">19815 15301 711 0,'-10'-2'300'0,"10"2"-47"0,-17 5-12 0,6-1-8 0,-2 4-31 16,-5 6-21-16,-6 4 9 0,4 5-26 15,-10 12-34-15,-1 4 3 0,0 2-28 0,4 4 0 16,-1 3 3-16,4-1-8 0,0 3-18 16,7-2-16-16,3 1-15 0,11-10-5 0,6-3-5 15,11 8-18-15,7 0 11 0,13-6-40 0,14 5 4 16,13-6-19-16,18-10-63 0,10 0-121 15,10-5-381-15,7-4-223 0,4-6 77 0,6-2 105 16</inkml:trace>
  <inkml:trace contextRef="#ctx0" brushRef="#br1" timeOffset="189242.16">25565 15498 954 0,'0'0'282'0,"3"-7"-6"15,-3 4-53-15,4-2-18 16,-4 5-16-16,7-3-15 0,-3-1-5 0,-4 4-28 16,13-2-3-16,-3 1-30 0,4 2-6 0,4 5-5 15,-2 0-10-15,8-1-12 0,0 12-4 16,3 1-12-16,4 12-3 0,3 2-4 0,-7 6 1 16,1 2-4-16,-8 2-8 0,-2 6 0 0,-8 2-8 15,-10-5 6-15,-7 9-19 0,-20 14-5 0,-11-1-7 16,-13-1-36-16,-32 18-33 0,-22-16-144 15,-12 5-691-15,-23-6 77 0,-17-9 89 0,-20-8 98 16</inkml:trace>
  <inkml:trace contextRef="#ctx0" brushRef="#br1" timeOffset="196514.49">5044 3646 381 0,'0'0'146'0,"-4"-4"5"15,4 4-5-15,-3-4 10 0,3 4-46 0,-4-4 3 16,4 4-8-16,-6-3-6 0,6 3-24 0,0 0 14 15,-4-4-12-15,4 4-13 16,0 0-26-16,0 0 19 0,0 0-4 0,-6-2-22 16,6 2 15-16,0 0-25 0,0 0 17 0,0 0-28 0,0 0 16 15,-15 2 2-15,15-2 8 0,0 0-8 16,-10 1 8-16,10-1-23 0,0 0 17 16,0 0-4-16,-6 3 15 0,6-3 15 0,0 0-33 15,0 0 5-15,0 0 8 0,0 0-8 0,-4 3-20 16,4-3 15-16,0 0-5 0,0 0-15 15,0 0 9-15,0 0 19 0,0 0 0 0,0 0-6 16,0 0-53-16,7 8-36 0,-7-8 31 0,6 4 0 16,1 0-18-16,-2-2 28 0,2 0 2 15,5 3 16-15,0-4-5 0,1 2-6 16,7 1 19-16,-3-3-1 0,1 2 14 0,2 1-34 16,3-2 28-16,-2 2-5 0,1-1 3 15,3-1-3-15,0 0 0 0,-1 2 0 0,3-3-2 16,-5 2 15-16,1-3-13 0,1 4-13 0,3-2 18 15,-2-1-12-15,-2 2 20 0,0 0-13 0,-2-2-8 16,1-1 3-16,0 1 5 0,0-1 3 16,1 2-13-16,-2-2 18 0,-1 1-5 0,1-1-3 15,0 3 2-15,-2-3-7 0,2 0 0 0,0 0 0 16,-1 1 5-16,1 2 11 16,3-3-9-16,-4 4-9 0,4-4 7 0,-3 1-8 0,3 0 6 15,-1 1 10-15,-2 3-3 0,3-4-15 16,0 0 8-16,-3 1-14 0,2 2 34 15,-2-4-18-15,2 3 3 0,-1-2 0 0,1-1 5 16,-1 4-26-16,0-4 10 0,-1 2 8 0,3-1-2 16,-4 2 25-16,-2-3-30 0,2 3 14 0,-3-3 1 15,4 1-8-15,-5-1 3 0,2 1 2 16,-4-1-5-16,3 2 18 0,-1-2-15 0,2 0 0 16,-1 0-8-16,-3 0 25 0,4 0-7 0,1 0-23 15,-2 0 28-15,3 0-18 0,1 0 0 16,-3 0 8-16,2 0-5 0,1-2 15 0,0 2-15 15,1-1 4-15,0 2-17 0,-1-1 13 0,2-1-11 16,-3 2-2-16,4-1 13 16,-3 0-11-16,-1 2 3 0,4-2 8 0,-3 1-11 15,3 2 16-15,-1-2-18 0,1 1 0 0,-3-1 10 16,4 3 8-16,-2-4 10 0,1 2-15 0,3 0-13 16,-2 0 2-16,5 2-7 0,-3-3 7 15,1 2 11-15,-2 0-6 0,2-2 9 0,-1 2-16 16,1-3 5-16,-1 4 5 0,1-3-8 0,0 1 11 15,2-1-3-15,-2 1-15 0,-1 1 2 16,0-2 13-16,3 2 0 0,-6-3-12 0,7 3 1 16,-6-2-4-16,5 0 15 0,-2 1-12 0,2-1 17 15,1 3 8-15,-3-4 2 16,-1 3-20-16,-4-3 3 0,1 1-6 0,0 1 3 0,-2 1 5 16,0-3 6-16,-1 0-11 0,0 0 30 0,-7 1-14 15,3 0-14-15,-1-1 3 0,-1 0-20 16,-5 0 12-16,4 0 16 0,-4 2-18 15,0-4 8-15,-10 2-3 0,17 0 10 0,-10 0-5 16,-7 0 21-16,13 0-16 0,-13 0-15 0,14 2 18 16,-14-2-11-16,10 0 1 0,-10 0 9 15,11 0-6-15,-11 0-4 0,0 0 1 0,10 0 12 16,-10 0-7-16,0 0-16 0,10 0 31 0,-10 0-8 16,0 0-2-16,0 0 5 15,0 0-8-15,11 0 16 0,-11 0-11 0,0 0 3 0,0 0-15 16,0 0 12-16,0 0-20 0,0 0 31 15,0 0 4-15,0 0-12 0,0 0-2 0,0 0 7 16,0 0-3-16,6 0 16 0,-6 0-28 16,0 0-29-16,0 0-61 0,0 0-74 0,0 0-141 15,0 0-527-15,-24 7 64 0,11-2 87 0</inkml:trace>
  <inkml:trace contextRef="#ctx0" brushRef="#br1" timeOffset="199200.2">7279 3116 665 0,'0'0'215'0,"0"0"-20"16,0 0-16-16,-16-8 0 0,16 8-18 0,-3-4 0 16,3 4-40-16,-4-4-96 0,-1 0 24 0,5 4 25 15,-3-7-7-15,3 7-34 0,-3-6 26 16,3 6 0-16,-3-8-13 0,6 2 20 0,0 0-2 15,-2-3-28-15,9 1 3 0,-3-2 2 0,6 0-13 16,1 0 10-16,-1-4-7 0,8 3-18 16,-4-2-1-16,7 2 17 0,4-4-24 15,2 2 2-15,1 1 1 0,14-5 20 0,-7 3-30 16,12 1 4-16,-1-3 11 0,5 3-8 0,1 3 8 16,2-1-5-16,5-1 7 0,-1 4-12 15,1-1-6-15,0 1 16 0,7 1 0 0,2 3 5 16,-3-3-11-16,0 5-4 0,-2-1-13 0,-1 1 15 15,-11 2 20-15,8 0-22 0,-10 2-6 16,-5 0-7-16,15 0 10 0,-14 2 0 0,-3 1 3 16,-2-2-9-16,13 3 19 0,-1 1-13 15,-9 1 0-15,-4-4-13 0,15 3 19 16,-2 0-12-16,-6-2 9 0,9 1-6 0,3-1-2 16,-2-3 18-16,5 3-3 0,1-4 19 0,0-1-27 15,-3 0-4-15,2-4 12 0,-2 1 0 0,0-1 5 16,-1-2-7-16,1-1-3 0,-4-1-15 15,4-2 5-15,2-2 7 0,-2-1 1 0,6-2 15 16,11-5 0-16,-4-2 2 0,4-2 1 0,-8 1-16 16,1-5 18-16,0 1-5 0,-3-4 7 15,2-1-9-15,-3-4-32 0,-2 4 27 0,-1 0-4 16,-3 0 6-16,-9 5 0 0,-1 1 10 0,-1 1-23 16,-3 0 2-16,0-1 9 15,-1 2-11-15,-1 4 2 0,-2-5-2 0,4 2-2 0,-8 1 4 16,2 0 1-16,-1 0 7 0,-1-1-7 15,-2 3-6-15,-7 0 6 0,10-1-3 0,-10 2-11 16,-3 3 19-16,2-1-5 0,-6 0 17 16,14-7-10-16,-8 3-7 0,-6 3-1 0,3 1 19 15,1 0-44-15,-4 0 54 0,-3 4-42 0,-2 1 24 16,-1-1 10-16,-5 5-28 0,1-2 31 16,0 2-8-16,-3 0 51 0,-2 1-46 0,-2 0 31 15,0 1-16-15,0 2-18 0,-3-1 16 0,2 0-18 16,-2 3-2-16,2-1-1 0,-3 0-10 0,-3 3 0 15,4-6-7-15,0 2-4 0,-4 4 9 16,0 0 0-16,7-3-24 0,-7 3 13 16,0 0-10-16,6-2 16 0,-6 2-24 0,0 0 6 0,0 0-26 15,0 0 5-15,0 0-8 0,-3 15-30 16,3-15-13-16,-6 8-29 0,5-3-86 16,-2 1-54-16,-5-5-16 0,2 5-496 0,-4 0 44 15,3-1 94-15</inkml:trace>
  <inkml:trace contextRef="#ctx0" brushRef="#br1" timeOffset="199601.15">11942 1692 726 0,'0'0'228'0,"0"0"-41"0,-3-4 5 0,3 4-23 0,0 0-28 16,0 0-23-16,0-7-1 0,0 7-2 0,0 0-12 15,10-3-21-15,-10 3 15 0,13-2-15 0,-2 1-13 16,2-1 0-16,-1 0-23 0,4 2-5 16,-2-2 0-16,3-1 5 0,4 0 16 0,-2 1-32 15,-1 1 16-15,3-3-7 0,-4 1-24 16,3 1 16-16,-3-1 2 0,0 1-25 0,-4 2 5 15,2-1 2-15,-2 0-7 0,-2-1 17 16,-4 2-17-16,2-1-5 0,-9 1 9 0,15 3-19 16,-9-2 12-16,1 4 10 0,-1 0 1 0,-2 3-27 15,3 0 6-15,-6 4 26 0,2 0-21 16,0 3 2-16,-3 2 1 0,0 2 4 0,0 2-19 16,-3 3 7-16,0 2 5 0,2 1 12 0,-6 4-1 15,3 0-14-15,1 2-12 0,-3-1 22 0,2 5-7 16,1-3 16-16,-3 4-11 15,1 15-23-15,2-3-44 0,-1 3-68 0,-2 0-269 16,-1-3-415-16,4-12 107 0,0-9 70 0</inkml:trace>
  <inkml:trace contextRef="#ctx0" brushRef="#br1" timeOffset="-196327.74">21343 7365 371 0,'0'0'215'0,"-3"-7"-5"0,3 2-24 16,0 5-9-16,-4-3-82 0,4 3-13 0,-3-6 0 15,3 6-11-15,-3-3-9 0,3 3-11 0,0 0-3 16,-4-6-4-16,4 6-3 0,0 0 2 16,0 0 1-16,-1-6-31 0,1 6-6 15,0 0 11-15,0 0-2 0,0 0 7 0,0 0-13 0,0 0 26 16,0 0-3-16,0 0-10 0,22 7 5 15,-5-1-2-15,11-4 12 0,2 3-4 16,14-3-19-16,15 1 16 0,12 1-29 0,5-1 47 16,19 2-24-16,-13-4 1 0,0 0 2 0,-3 2-2 15,3 1-16-15,0-3 13 0,-3 1-23 0,-1-2 0 16,1 4 5-16,-1-3 16 0,-2 1-1 16,-2-1-2-16,-5 4-20 0,-4-4-1 0,-4 3 11 15,-12 0 2-15,-9-3-10 0,-9 1 5 0,0-2-10 16,-7 1 5-16,0 2 2 0,-3-2-2 15,-4-1 11-15,0 2-4 0,-4-2-9 0,1 1 12 16,-4-1-20-16,-3 0-8 0,3 4-18 0,-2-4 10 16,-2 2-7-16,-6-2 8 0,4 2-14 15,-1 4 8-15,-3-6-17 0,0 0-67 16,-10 8-49-16,3-1-59 0,-4-5 29 0,1 2-515 16,-4 1 43-16</inkml:trace>
  <inkml:trace contextRef="#ctx0" brushRef="#br1" timeOffset="-195896.44">21183 7326 688 0,'3'-7'197'0,"4"5"-13"0,2 2-20 0,3-2-23 0,7-2-3 16,9 1-20-16,3 3-10 0,14 0-6 0,19 0-5 0,5 2 3 15,10 3-23-15,20 1 0 0,9 2-11 16,-1-1-7-16,-1 3-5 0,0 1-11 15,-4-3-4-15,-3 1 7 0,1 0-10 0,-4-1-13 16,-4 0 7-16,-3 0 6 0,-15-5-10 0,-8 3 2 16,0-3-13-16,-16 2 8 0,-9-4-15 0,0 0 5 15,-10 1 7-15,-4-1-4 0,-3-1-1 16,0 3 0-16,-6-2 8 0,-2-1-15 0,-2 0-13 16,-1 0-5-16,-3 2-16 0,-2-2-12 0,-8 0-39 15,10 1-15-15,-10-1-57 0,-3 6-86 0,-4-2-574 16,-4 1 110-16,1-2 54 0</inkml:trace>
  <inkml:trace contextRef="#ctx0" brushRef="#br1" timeOffset="-188897.64">20113 15198 529 0,'0'0'116'0,"0"0"22"0,0 0 8 0,10 0-26 16,-10 0 36-16,0 0-13 0,7-2-20 0,-7 2 0 16,0 0 0-16,0 0-28 0,0 0-21 0,0 0-2 15,0 0-16-15,0 0 5 0,6 5-50 16,-6-5 22-16,0 7-23 0,-3 1 0 0,3 2 21 16,-6 4-10-16,1 2 12 0,-1 4-15 0,-4 8 10 15,-4 1-23-15,4-1 18 0,0 2 3 16,-1 0-3-16,1 0-5 0,0 2-6 15,-1-2 9-15,4-2 2 0,-2 4-8 0,2-1-7 0,4-4 25 16,-2 0 13-16,2 1-30 0,0-2-9 16,3-1 14-16,0-4-8 0,3 2 10 15,0-3-10-15,0-1-3 0,2-3 5 0,-2-1-5 16,4 1-7-16,0-3 15 0,2-2-8 0,5-1 11 16,-3-1-16-16,3-3 10 0,2 1-25 15,-1-6-21-15,1 1-25 0,-2-2-52 16,0 0-91-16,3-6-39 0,-4 1-528 0,-3 1 83 0</inkml:trace>
  <inkml:trace contextRef="#ctx0" brushRef="#br1" timeOffset="-188709.07">20054 15595 660 0,'0'0'192'15,"0"0"8"-15,0 0-24 0,0 0-25 0,0 0-10 16,15-7-21-16,-9 7 1 0,4-1-9 0,4 1-7 16,0 0-26-16,3 0 1 0,3 0-34 15,4 3-13-15,0-2-25 0,3-1-26 16,1 7-67-16,-5-4-43 0,1 4-69 0,1-2 11 16,-2 3-531-16,-2 1 105 0</inkml:trace>
  <inkml:trace contextRef="#ctx0" brushRef="#br1" timeOffset="-188475.34">20577 15704 821 0,'3'-3'305'0,"-3"3"-54"0,0 0-26 0,0 0-5 16,4-3-28-16,-4 3-26 16,0 0-12-16,0 0-16 0,0 0-20 0,0 0-5 0,0 0-16 15,0 0-10-15,0 0-3 0,0 0-7 0,3 10-13 16,-3-3-2-16,0 1-11 0,-3 0-13 15,3 1-5-15,-3 2-25 0,-1 1-18 0,1-1-41 16,-4 6-100-16,1-2-54 0,1-5-38 16,-1 4-589-16,3-3 92 0,3-1 49 15</inkml:trace>
  <inkml:trace contextRef="#ctx0" brushRef="#br1" timeOffset="-188310.89">20660 15483 824 0,'0'0'294'0,"0"-7"-43"16,0 7-31-16,3-6-33 0,-3 6-28 0,0 0-19 16,0 0-53-16,0 0-17 0,0 0-65 0,0 0-108 15,10 13-145-15,-2-6-502 0,-2-2 79 0</inkml:trace>
  <inkml:trace contextRef="#ctx0" brushRef="#br1" timeOffset="-187802.83">21168 15280 865 0,'4'-7'271'0,"-4"7"-38"16,0 0-13-16,4-3-25 0,-4 3-21 0,0 0-41 15,0 0-3-15,4 13-9 0,-1-5-19 16,-3 5-25-16,-3-1 7 0,-1 9 3 0,0 3-7 16,0 1-14-16,-2 5 16 0,-1 2-8 0,1-1-22 15,-2-2 4-15,2 4-8 0,2-8-7 16,1 0-2-16,0 0 4 0,-1 0-4 0,1-5-11 16,0-1 8-16,2-3-3 0,-3-4 0 0,1 3 1 15,3-5 1-15,-3 2 4 0,3-3-21 16,0-2 7-16,-1-2 1 0,1 0 7 15,0-5-17-15,0 0 1 0,0 0-9 0,0 0-5 16,0 0-1-16,-3-20 19 0,3 10-8 0,0 0-13 16,-3 2 25-16,-3-2-25 0,2 1 8 15,-3 0-6-15,0 1 1 0,-3 1 5 0,0 0-3 16,-4 0-8-16,1 6 13 0,2-2-12 0,-3 3 7 16,0 3-10-16,-3-2 18 0,0 6-8 15,1 1-10-15,1 1 17 0,2 0-24 16,-1 0-1-16,1 3 8 0,3-1 2 0,2-1 8 0,1 5-10 15,1-5 3-15,3 0-6 0,2 2-10 16,1-2 18-16,1-2 0 0,5 2-3 0,1-3 9 16,4 1-6-16,2-2 0 0,1-1-13 15,0-1 5-15,3-1 6 0,-4-1 14 0,2-2-24 16,1 0 9-16,-3 0-20 0,-2 0-13 16,-1 0-69-16,0 0-92 0,-6-2-364 0,-4 2-276 15,0 0 67-15,0 0 135 0</inkml:trace>
  <inkml:trace contextRef="#ctx0" brushRef="#br1" timeOffset="-187464.04">19907 16170 844 0,'4'-7'215'0,"-4"7"-7"0,7-7-37 0,0 6-10 16,3-5-2-16,7 2-23 0,0-1-21 0,10 0-3 15,4 0 4-15,7-2-34 0,19 0 17 16,5-1-22-16,-1 1-5 0,1-2 0 0,4 3-29 16,-1 0 3-16,3-1-2 0,0 0-14 15,0 1 9-15,5 0 2 0,-2 0-16 0,1 0 21 16,3 2-28-16,-10-1 3 0,-3 3-3 15,-12 1-18-15,-8-3 10 0,-8 4-10 0,-7 0-21 16,-2 0-58-16,-5 0-23 0,-3 0 27 0,-10 0-12 16,-1 3-23-16,-6-3-38 0,0 0-41 15,-24 16-19-15,1-15-35 0,-11 9-489 0,-18 8 87 16</inkml:trace>
  <inkml:trace contextRef="#ctx0" brushRef="#br1" timeOffset="-187166.36">20041 16324 670 0,'0'0'271'0,"0"0"-9"16,0 0-24-16,0 0-41 0,38-3 18 0,-14-1-18 16,9 3-13-16,5-3-33 0,3-2-23 0,1 2 10 15,19-3-25-15,1 0 12 0,-1 0-9 0,4 2 1 16,0-4-35-16,6 4 8 0,1-2-11 15,0 0-2-15,6 0-8 0,-2 2-7 0,-1 0-11 16,0 3-5-16,-3-3 10 0,-1 4-7 0,-9-2-6 16,-11 0-2-16,-13 2-5 0,-4 0-5 15,-6-1 2-15,-4 2-43 0,-1 0-6 16,-9-1-1-16,4 1-30 0,-9 0-14 0,-2 0-6 16,-7 0-50-16,8 3-150 0,-8-3-122 15,-18 2-501-15,18-2 117 0,-13 6 74 0,2-8 125 16</inkml:trace>
  <inkml:trace contextRef="#ctx0" brushRef="#br1" timeOffset="-176814.91">1697 8828 598 0,'0'-3'113'0,"3"-3"5"0,-3 6-34 15,1-7 11-15,-1 7 69 0,3-5-8 0,0 1-18 16,-3 4-30-16,4-4-1 0,-4 4-17 0,1-6-13 15,-1 6-1-15,0 0-12 0,0 0-5 16,6-2-5-16,-6 2-10 0,0 0 7 0,0 0-23 16,0 0 13-16,6 12-8 0,-5-7-15 0,1 5 18 15,-1-3 15-15,2 4-23 0,-3 3 0 0,0 1 18 16,0 2-25-16,0 1-11 16,-3 0 23-16,2 1-12 0,1 1-8 0,-2-2 15 15,1 1-26-15,-2 2 11 0,3-3 8 0,-3-1-16 16,3 1 2-16,0 0 9 0,0-3-6 15,-3 0-5-15,3-3 21 0,0 1-21 0,3-3 8 16,-3 4-11-16,3-4 3 0,-3-2 3 0,3 0 10 16,-2 1 26-16,5-1-29 0,-3-1 28 0,5 0-20 15,-1-3 8-15,2 3-13 0,2-3 15 16,3 2-2-16,2-2-3 0,5-1-18 0,-3-2 13 16,4 1-12-16,3 1 9 0,2-1 1 0,-3-2 9 15,4 0-17-15,2 0 5 16,2 0-3-16,1-1 6 0,-1 0-3 0,2-2-16 15,0 1 11-15,3 1-5 0,1-2 15 0,0-1-21 0,2 1 1 16,-9-2 5-16,0 2-8 0,0-3 5 16,-1 5-3-16,-2-2 14 0,0-1-6 15,-5 2 8-15,-3-2-5 0,1 2-21 0,-7 0 16 16,0 2-8-16,-1-1 7 0,1 0 6 0,-1-2-5 16,-6 1-6-16,4 2 9 0,-11 0-16 15,13-1 17-15,-7 1-1 0,-6 0-17 0,11 0 12 16,-11 0 4-16,8-1-15 0,-8 1 10 0,0 0-8 15,0 0 14-15,12 0-6 0,-12 0 7 0,0 0-1 16,0 0 1-16,0 0-4 16,0 0 10-16,0 0-13 0,0 0 0 0,0 0-10 15,0 0 0-15,0 0-8 0,0 0-10 0,0 0-13 16,0 0-10-16,-20-8-18 0,20 8-33 16,-10-1-26-16,10 1-25 0,-10-3-93 0,3-1-69 15,1 4-488-15,6 0 96 0,-14-1 60 0</inkml:trace>
  <inkml:trace contextRef="#ctx0" brushRef="#br1" timeOffset="-176318.87">2500 9008 619 0,'0'-7'210'0,"0"7"-28"0,0-4-39 0,0 4-5 16,0 0-2-16,0-6 7 0,0 6-46 0,0 0-2 16,0 0-13-16,0 0-18 0,15 2 3 0,-15-2-3 15,12 6-16-15,-5-4 14 0,4 4-19 16,-4-3-12-16,3 3-8 0,1-3 10 16,-1 3 0-16,3 1-7 0,1-2-3 0,-1 1-10 0,1 1-3 15,0 0 23-15,3-2-22 0,-6 2-4 0,1-1-9 16,0 0 20-16,0-1-8 15,-2 2 13-15,2-3-13 0,-3 0-7 0,2 2 10 16,-1-2-21-16,-3 1 13 0,0-2 5 0,0 3-12 16,-1-5 14-16,-2 5 1 0,0-3-20 15,-4-3 1-15,6 6 19 0,-3-4 3 0,-3-2 22 16,-3 7-5-16,0-1-12 0,-4-2 2 0,-3 2 2 16,-7 2-4-16,3-1 10 0,-7 3-6 15,1-1-9-15,0-1-9 0,-1 2-2 0,0-2 0 16,1 1 3-16,-1-1-5 0,1 0 4 0,0 1 4 15,5-1-6-15,-1-2 8 0,1 1-11 16,2-3 3-16,2 2-10 0,2-3-20 0,2 3-11 16,0-5-16-16,0 4 6 0,3-3-51 15,-2 1 13-15,3 2-16 0,3-5-15 0,-4 2-44 16,4-2-2-16,0 0-67 0,7 6-430 0,-7-6-33 16</inkml:trace>
  <inkml:trace contextRef="#ctx0" brushRef="#br1" timeOffset="-167951.97">4733 12859 194 0,'13'-8'90'0,"1"3"-1"0,0-1-25 0,-4-1-2 16,4 1 9-16,-4 2-12 0,4-1-15 15,-4 2-11-15,3-4 3 0,1 7-11 0,-1-6-17 16,2 2-16-16,1-1-43 0,2 2-143 0</inkml:trace>
  <inkml:trace contextRef="#ctx0" brushRef="#br1" timeOffset="-166367.75">8260 12893 317 0,'0'0'120'0,"-10"-2"-28"0,4 0-5 16,2-3 26-16,4 5-18 0,-11-3-13 0,8-1-21 16,3 4 26-16,-10-2-2 0,10 2 17 15,-11-4-15-15,5 1-87 0,6 3 23 0,-7-2 5 16,7 2-12-16,-9-2 30 0,9 2-13 0,0 0 23 16,-8-5-30-16,8 5 5 0,-4-1 22 15,4 1-19-15,0 0 24 0,0 0 12 16,0 0 4-16,0 0 59 0,-3-6-26 0,3 6-14 15,0 0 1-15,0 0-9 0,21-2-1 0,-11 0-30 16,4 2 7-16,6-1 3 0,1-3-2 16,9 4-11-16,1-2-2 0,3 2-90 0,7 0-13 15,1-1 15-15,2 1 24 0,-2 0-5 0,5 1 9 16,1-1-27-16,13 2 23 0,1 2-3 16,-4 0 20-16,-7 0-7 0,-9-1-2 0,2 1-11 15,-1 0 10-15,-1 2 3 0,-1-2 5 16,0 0-5-16,-3-1-3 0,-1 4 26 0,-6-6-23 15,0 4-5-15,0-3 15 0,-4 1 0 16,-2 2 31-16,-3-3-36 0,-1-2-13 0,0 4 13 16,-7-2 8-16,0 0 7 0,2-2-5 0,-6 0-12 15,1 2 17-15,-1-2 16 0,-3 3 10 16,0-2-29-16,0 0 6 0,-7-1 10 0,13 2-10 16,-9-1 16-16,-4-1-19 0,10 0 8 0,-10 0 8 15,7 1-41-15,-7-1 27 0,0 0-37 0,10 0 2 16,-10 0-18-16,0 0-20 0,0 0-16 15,0 0-20-15,0 0-18 0,0 0-54 0,0 0-7 16,0 0 20-16,-34 0-87 0,27 3-190 16,-7-2-273-16</inkml:trace>
  <inkml:trace contextRef="#ctx0" brushRef="#br1" timeOffset="-165899.33">8472 12901 762 0,'-9'-3'251'0,"9"3"-44"0,0 0-4 16,0 0-19-16,0 0-18 0,0 0-22 0,0 0 9 16,0 0-22-16,19-5-19 0,-7 5-14 0,4 0-91 15,5 0 9-15,-1 3 7 0,4-2-16 0,6-1 6 16,5 1 21-16,6 2-22 0,0-3-4 16,4 1 13-16,-1 3-6 0,4-2-2 0,11 2 12 15,-9-2-17-15,-5 0 0 0,2-2-6 16,-2 5 6-16,-4-4-13 0,3 0 10 15,-5 2 5-15,-2-3-12 0,-7 0 7 0,1 1-3 16,-3 2-2-16,-4-2 13 0,-4 1-18 0,-2-2 7 16,-2 0 32-16,-2 0-11 0,-1 0-10 15,-2 0-16-15,-1 1 8 0,0-1 3 0,-10 0 15 16,15 0-8-16,-9 3-5 0,-6-3-12 0,13 0 12 16,-13 0 0-16,11 0-5 0,-11 0-5 0,7 0-5 15,-7 0-41-15,0 0-51 0,9 0-141 16,-9 0-77-16,4-4-425 0,-4 4 36 0,0 0 85 15</inkml:trace>
  <inkml:trace contextRef="#ctx0" brushRef="#br1" timeOffset="-144486.95">1885 9418 629 0,'0'-8'215'0,"0"8"-102"0,0 0-8 15,0-7 18-15,0 7-6 0,0 0-7 16,0 0-23-16,0-4 1 0,0 4 6 0,0 0 47 16,-3-6 2-16,3 6-7 0,0 0-13 0,0 0-16 15,0 0 6-15,0 0-23 0,-3-6 2 16,3 6-8-16,0 0-22 0,0 0-19 15,0 0-12-15,0 0 2 0,0 0-10 0,0 0-5 16,0 0 5-16,0 0-8 0,-7 19-2 0,6-9 0 16,-2-1 8-16,0 1-4 0,3 5-22 15,-7 0 13-15,3 1-5 0,1 2-1 0,-3-1 11 16,2-1 5-16,1 3-18 0,-1-2 2 0,-3 1 11 16,4 2-8-16,-1-2-2 0,1 1 20 0,0-4-5 15,2 3-10-15,-2-1 2 0,0-2-20 16,3-1 7-16,-3-1 8 0,2 1-2 0,-2-3 2 15,3 1-3-15,0-2 9 0,-1-1-6 16,1 0-3-16,0-1 6 0,0-1 2 16,0 0-2-16,1-3 12 0,-1 3-2 0,3 0-7 15,-3-7 4-15,1 7 16 0,2-3-11 0,-3 1 26 16,0-5-20-16,7 3 10 0,-1 3 15 16,-6-6-56-16,10 3 30 0,-2-3 9 0,1 0-9 15,1 0 6-15,2 0-16 0,1 0 3 0,1 0 5 16,2-2 8-16,-1 2-21 0,1-1 3 0,5-1 7 15,-4 0 3-15,6-1-10 16,-2 3-3-16,3 0-4 0,0 0-4 0,3 0-2 16,-3 0 5-16,7 0 0 0,-3 1 0 0,2 1 16 15,-2 0-18-15,2 0 4 0,-2-2-2 16,3 3-7-16,-4-3 12 0,-4 1-5 0,2 4-18 16,-1-4 11-16,0 0 17 0,-4-1-5 0,4 2-5 15,-3 1 19-15,-2-1-35 0,2-2 14 0,-6 1 2 16,1 3-5-16,-1-2 0 0,1-1 15 15,-2 1-7-15,-4-2-26 0,3 0 23 0,-5 1-10 16,-1 2 3-16,2-3-4 0,-9 0 19 0,15 3 0 16,-9-3 5-16,-6 0-10 0,10 1-11 15,-10-1 18-15,7 0-9 0,-7 0 1 0,6 2-4 16,-6-2 7-16,0 0 10 0,11 3-22 0,-11-3 27 16,0 0-12-16,0 0 21 15,7 1-27-15,-7-1-12 0,0 0 8 0,0 0-24 0,0 0 16 16,6 1 10-16,-6-1-12 0,0 0-1 15,0 0-8-15,0 0-14 0,0 0-24 0,0 0-13 16,0 0-17-16,1 5 7 0,-1-5-28 16,0 0-25-16,0 0-42 0,-7 9-58 0,7-9-44 15,-7 4-537-15,4-2 40 0,0 2 95 0</inkml:trace>
  <inkml:trace contextRef="#ctx0" brushRef="#br1" timeOffset="-143735.97">2709 9761 273 0,'0'-4'133'0,"-3"-2"-22"0,3 6-70 0,-4-8 17 0,4 3 114 15,-3 0-26-15,3 5-13 0,-7-7 23 0,6 3 3 16,-2 0-11-16,0-1-2 0,-3-1-113 16,2 0 106-16,1 2 19 0,-1-2-45 0,-3 0 25 15,3 2-30-15,1-1 9 0,-3 1 1 16,2 0-21-16,1 1 1 0,-1-2-19 0,4 5 0 15,-7-4 1-15,7 4-9 0,-3-5-25 0,3 5 1 16,0 0-4-16,-3-4-12 0,3 4-13 16,0 0 10-16,0 0 10 0,0 0-4 0,14 10-14 15,-5-4 3-15,-2-1-10 0,-1 3 2 0,3-1 3 16,1 3-3-16,2-2-2 0,-1 2 5 16,0 1-5-16,3-2-3 0,-1 3 0 0,0-4-2 15,1 6 0-15,-4-4 2 0,4 0-2 0,-4-1 5 16,1 3-19-16,-1-3 12 0,0 1 4 15,-3-2-8-15,0 0-4 0,3 1-3 0,-3-2 2 16,-1-1-2-16,-2 0 13 0,-1 1-16 0,0 0 3 16,-1 0 0-16,-2 0 7 0,-2-1 16 15,-4 6-10-15,-4-2 12 0,-8 1-4 16,-1 3-19-16,-2-3 6 0,-4 4 7 0,-2-1-2 16,4-3-8-16,2-3 12 0,-6 2 11 0,3-1-15 15,3 3 0-15,1-3-11 0,2-2 1 0,5-2 2 16,-2 2-39-16,3 1 3 0,2-2-12 15,6 0-3-15,-3-1-11 0,6 3-45 0,1-8-95 16,5 7-679-16,2-6 87 0,3 3 91 0,7-4 78 16</inkml:trace>
  <inkml:trace contextRef="#ctx0" brushRef="#br1" timeOffset="-141494.1">2825 10131 268 0,'-6'-5'182'0,"6"5"-16"15,0 0 6-15,-8 0-11 0,8 0 13 16,-7-1-5-16,7 1-38 0,0 0 7 0,0 0-2 15,0 0-24-15,-6-6-73 0,6 6-16 16,0 0 28-16,0 0-15 0,0 0-6 0,0 0 4 16,0 0-11-16,-4-1 0 0,4 1 7 0,0 0-7 15,0 0 18-15,0 0-15 0,0 0 0 0,0 0 22 16,0 0-9-16,25 0 12 0,-25 0-20 16,16 0 2-16,-6 0 10 0,-2 0-20 0,5 1 8 15,-3 2 8-15,4-3-14 0,-1 2 1 0,2-1-8 16,-2-1 0-16,1 0-1 0,-1 1 6 15,0-1 3-15,2 0-8 0,-2 0-5 0,2 2 7 16,1 1-4-16,-2-2-14 0,0 0 16 16,3-1-5-16,-1 0-5 0,2 3 2 15,-4-1-8-15,9-2 70 0,-2 2 10 0,-1-2-21 16,1-2-2-16,3 4-15 0,0-2 7 0,-1 1 5 16,-1-1-22-16,2-1-6 0,3 1 20 0,-3 1-7 15,4-2-7-15,-2-1-11 0,-2 2 10 16,3-2 0-16,-3 4-10 0,1-4 3 0,1 2-1 15,-2 0-4-15,-2-2-8 0,2 4 2 0,-2-2-7 16,0-2 17-16,-1 2 11 0,-2 0-31 16,-1 0 6-16,-1 0-1 0,0 0-15 0,0 2 12 15,0-2 4-15,-3 0-22 0,2 0 11 16,2 0 11-16,-5 2-9 0,2 0-15 0,1-2 26 16,-2 1-5-16,0-1 10 0,3 2-8 15,-4-2-10-15,1 0-3 0,0 0 9 0,3 0-9 16,-3 0 6-16,3 0 2 0,-4 0 0 0,1 0-10 15,3 0 12-15,0 0-4 0,0 0-3 16,-2 0-3-16,1 0 11 0,1 0-5 0,0 0-16 16,-2 0 23-16,4 0-2 0,-4 0-6 0,1 0-7 15,2 0-5-15,-2-2 15 0,5 2-8 0,-1-1 24 16,-3 1-24-16,4 0 11 0,0-2-3 16,2 2 0-16,-2 0-12 0,0 2-4 15,3-4 9-15,-4 2 7 0,1 0 10 0,-1-2-12 0,0 2-8 16,-2 0 2-16,-2 0 6 0,2 0-11 15,-2 0 8-15,-2 0 8 0,0-2-13 16,3 2 5-16,-6-1 2 0,3 1 6 0,-1 0 2 16,1 0 0-16,-1 0-15 0,-3 0 3 0,4 0 7 15,-4 0-10-15,0 0 10 0,4 0 2 16,-4 0-4-16,1 0 0 0,-1 0 14 0,0 0-19 16,1 0 2-16,-1 0 5 0,3 0-2 0,-2 0-6 15,-1 0 13-15,3 0 1 0,-2 0-4 16,-1 0-9-16,4 0-3 0,-4 0-6 0,3-1 11 15,-1 1 5-15,0-1-7 0,3 2-8 0,-2-1 12 16,1 0 16-16,3 0-20 0,-4-1 30 16,2 1-31-16,1 1 24 0,1-2-16 15,-3 1-8-15,3 0-7 0,-3-3 5 0,3 6 5 16,0-6-16-16,-3 6 22 0,3-3-6 0,-3-3 2 16,3 3 8-16,-4 0 8 0,0 0-18 15,2 0 3-15,-2-2 2 0,1 4-5 0,-1-2 5 16,1 0-2-16,0 0-6 0,-4 0-5 0,4 0 24 15,-1 3-16-15,1-3 5 0,-3 0 0 16,3 0-8-16,-1 0 9 0,0 0-14 0,1 1-8 16,-3-1 16-16,3 0 8 0,-1 0-16 15,1-1-2-15,-1 2 3 0,0-1 7 0,-1 1 7 16,1-1-4-16,1 0 17 0,-1 0-20 16,1 1-2-16,-4 1 7 0,3-2-18 0,1 2 16 15,-4-2-1-15,5 0-7 0,-5 0 0 0,3 2-5 16,-2-2 5-16,-1 0 5 0,3 0 2 0,-2 0 1 15,2 0 7-15,1 1-10 0,-3 1 5 16,2-2-2-16,1 0-14 0,-1 0 19 0,1 0-16 16,-1 0 26-16,1 0-20 0,0 1-9 0,-4-1 6 15,7 3 16-15,-6-3-11 16,3 0-13-16,-1 2 18 0,1-2-5 0,-1 0 0 0,-3 1-5 16,4-1-3-16,-4 0 3 0,1 0 2 15,-1 0 14-15,0 1 12 0,1-1-28 0,-4 0 15 16,3 0-18-16,-1 0 8 0,2 0 10 15,-1 0 1-15,0 0-14 0,-2 0 8 0,-8 0 0 16,17 0 6-16,-7 0 1 0,0 0-22 0,-10 0 18 16,17 0-13-16,-7 0-3 0,-3 0 13 15,-7 0 5-15,18 0-5 0,-12 0 1 0,-6 0-12 16,17 0 6-16,-9 0 3 0,-8 0-13 0,16 0 20 16,-9 0-5-16,3 0-7 0,-10 0 20 15,17 0-6-15,-10 0-19 0,4 0 9 0,-2-1 1 16,1 0-11-16,1 2 3 0,-1-2-8 0,0 1 8 15,-10 0 2-15,18-2 24 0,-8-1-21 0,-2 2-5 16,1 1-5-16,-9 0-1 0,17 0 6 16,-10-2 28-16,3 2-28 0,-3-1 18 0,-7 1 2 15,14-2-25-15,-14 2 5 0,10-2 0 16,-3 2 2-16,-7 0 1 0,14-2-6 16,-14 2 8-16,10-1-8 0,-10 1 24 0,7 0-19 15,-7 0 3-15,11-1 0 0,-11 1-8 0,9-1 14 16,-9 1-12-16,7-3 17 0,-7 3-9 0,0 0-4 15,10 0 9-15,-10 0 1 0,8-2-18 16,-8 2 10-16,0 0-3 0,13 0-2 0,-13 0 15 16,0 0-17-16,14 0 7 0,-14 0-5 0,10 2 12 15,-10-2-7-15,10 0 0 0,-10 0 0 16,11-2 5-16,-11 2-12 0,10 2 2 16,-10-2-3-16,0 0 8 0,13 0 2 0,-13 0-2 15,6-2-2-15,-6 2 7 0,0 0-18 0,11 0 18 16,-11 0 11-16,0 0-1 0,0 0-17 15,10 0-6-15,-10 0 10 0,0 0-2 0,0 0-10 16,0 0 13-16,0 0-1 0,10 0-12 0,-10 0 10 16,0 0 0-16,0 0 8 0,0 0 5 15,0 0-11-15,0 0 1 0,0 0-1 0,0 0-9 16,0 0 24-16,0 0-1 0,0 0-9 0,0 0 22 16,0 0-6-16,0 0-16 0,0 0 9 0,0 0-24 15,0 0 0-15,0 0 13 0,0 0-15 16,0 0 0-16,0 0 2 0,0 0-25 15,0 0-54-15,0 0-54 0,-20 7-161 0,7-2-624 16,2 0 112-16,-10-5 64 0,-2 0 112 16</inkml:trace>
  <inkml:trace contextRef="#ctx0" brushRef="#br1" timeOffset="-124717.75">21459 15995 501 0,'0'0'172'0,"0"0"17"0,0 0-17 0,0 0 17 16,1-5-38-16,-1 5-2 0,0 0-22 0,0 0-83 15,0 0-8-15,0 0 7 0,0 0 11 16,0 0 18-16,0 0-36 0,0 0 20 0,0 0 54 15,0 0 18-15,0 0-31 0,0 0 6 0,0 0-21 16,0 0 5-16,0 0-13 0,0 0 10 16,0 0-17-16,0 0 10 0,0 0-16 0,0 0 3 15,0-5-3-15,0 5 16 0,0 0-28 16,0 0 20-16,0 0-10 0,0 0-8 0,0 0-2 16,0 0-6-16,0 0 11 0,0 0-26 0,0 0-7 15,0 0 7-15,0 0-15 0,0 0 4 16,0 0 4-16,0 0 5 0,0 0-6 0,-7 13-2 15,-1-5 5-15,-1-2-10 0,-5 5-13 0,-6 3 7 16,-5 0 17-16,-2 2-40 0,-1 0 3 0,-12 6-30 16,6-4-47-16,3-3-22 0,3 1-165 15,-2-4-616-15,6-2 130 0,4-3 5 16,-1-2 152-16</inkml:trace>
  <inkml:trace contextRef="#ctx0" brushRef="#br1" timeOffset="-123280.77">21746 15545 614 0,'4'-4'258'0,"-4"4"-78"0,3-8-27 16,0 6 21-16,-3 2-43 0,5-5 17 0,-5 5-17 15,3-5-11-15,-3 5-33 0,0 0 5 0,0-5-15 16,0 5-5-16,0 0-19 0,0 0 4 0,0 0 2 16,-3 17-3-16,3-5-28 0,-1-1 5 15,-3 3 29-15,1-1-26 0,-3 5-13 0,2 1 7 16,1-1 14-16,0 0-26 0,3 2 0 0,-4-5 5 15,4 5-3-15,-3-5-2 0,3 0 5 0,-4 0-10 16,4 0 0-16,0-5-6 0,0 4 6 16,0-4 5-16,0-2-13 0,0 0 16 0,0 0-3 15,0-1-3-15,0-1-5 0,0 0 24 16,0-6-6-16,0 7-23 0,0-7 10 0,0 0-10 0,0 0 0 16,0 0 6-16,0 0-22 15,0-19 29-15,4 7-13 0,-4-1-2 0,0-7 0 16,0 3-6-16,0-3-5 0,-4-5 13 0,4 0-5 15,-4 0 31-15,1 0-33 0,0-3-1 0,-1 6-5 16,1-3 39-16,3 4-39 0,-3 3 21 16,0 1-15-16,-1-1 20 0,4 4-18 0,-4 2-16 15,4-1 9-15,0 3 12 0,0 0-5 16,-3 0 2-16,3 4 3 0,3-3-5 0,-3 4 13 0,4-3-36 16,0 5 18-16,-1-1 0 15,3 1-3-15,1 1 24 0,0-3-24 0,-7 5-5 0,14 0-5 16,-8 0 8-16,-6 0 0 0,14 0 5 15,-14 0 2-15,10 4 3 0,-6-1-8 0,-1-2-10 16,1 5 8-16,-4-6-21 0,3 8 16 16,-3-5-16-16,0 5 11 0,-3-1 12 0,2 2-2 15,-5-1 0-15,-1 2 0 0,-4-2 12 0,-2 5-15 16,3-2 3-16,-7 0 2 0,0 3 3 0,0-3 8 16,-1 4-3-16,1-2-5 0,-3-1 5 15,7 2-8-15,-5-3 13 0,5 3-20 0,-1-3 12 16,4-1-7-16,0 0 18 0,2 2-24 15,1-4 6-15,1 1 5 0,2-1 18 0,-2 0-3 16,6-1 8-16,0 0 5 0,0-1-8 16,3-1 3-16,1 0 0 0,5-1 3 0,2-3-4 0,-1 4-11 15,4-3 4-15,3-2-13 0,0 1 24 16,3-2-29-16,5 1 21 0,-1 0-5 0,7-2-8 16,2 1-23-16,1-3-26 0,0 4-13 15,-2 0-71-15,1 0-112 0,-5 0-554 0,-1 0 87 16,-2 0 24-16</inkml:trace>
  <inkml:trace contextRef="#ctx0" brushRef="#br1" timeOffset="-122846.68">22201 15598 611 0,'-3'-7'205'0,"-3"4"-18"0,-2-2 10 0,-2 2-43 16,0-1-9-16,-4 1-6 0,0-4-22 0,-3 7-9 15,4 0-26-15,-5 0 5 0,1 4 0 0,0-1-13 16,0 0-18-16,0 3 8 0,0 2-23 16,3 0-2-16,1 0-8 0,2 2 9 0,1 0-22 15,4-3-2-15,-2 1 14 0,5 2-1 0,2-3-9 16,2 1-12-16,2-1-1 0,1 0 1 15,3-1 10-15,3-2-5 0,0-3 2 16,4 3 6-16,-1-4-14 0,2-4 6 0,-2 4 3 16,4 0 12-16,-3-5-5 0,3 0-13 0,-7 0 13 15,4 2 28-15,-4-4-10 0,-4 7 41 0,1-4-46 16,1 0-5-16,-1 2 17 0,-1-3 37 16,-2 3 2-16,2 1-21 0,-6 1 14 0,8-7-21 15,-5 6-1-15,-3 1-17 0,7-4-5 0,-7 4-3 16,9-3 1-16,-9 3-6 0,0 0 5 15,7 0 0-15,-7 0-27 0,8 5 6 0,-5-2-14 16,3 2 2-16,-5 0-8 0,5 0-12 0,-2 1-1 16,3 2-17-16,0-2-29 0,-1 1-58 15,-2 1-106-15,-4-1-60 0,9-1-534 16,-1-2 40-16,-1-1 114 0,0-2 28 0</inkml:trace>
  <inkml:trace contextRef="#ctx0" brushRef="#br1" timeOffset="-122548.03">22458 15316 775 0,'0'0'305'0,"0"-8"-21"0,-1 4-15 16,1 4-42-16,0-6-19 0,0 6-42 15,0 0-12-15,0 0-21 0,0 0-8 0,0 0-20 16,0 0-8-16,0 0-15 0,-9 18 3 0,9-5-1 15,-4 3-20-15,-2 1-2 0,-2 4-11 16,4 4-2-16,-5 5-3 0,2-2-3 0,0 1 8 16,0 0-10-16,3 2 8 0,-2 0-13 0,2-1-16 15,-2-5 8-15,2 0-12 0,1 4-9 0,3-4-7 16,0-4-20-16,0-1-31 0,3-1-11 16,1-1-27-16,-1-3-50 0,4-5-109 0,-1 3-599 15,1-3 74-15,1-1 38 0,-1-6 124 16</inkml:trace>
  <inkml:trace contextRef="#ctx0" brushRef="#br1" timeOffset="-122342.3">22503 15580 824 0,'-1'-7'289'0,"1"7"-15"0,0 0-41 16,0-7-23-16,0 7-21 0,0 0-15 0,7-3-20 15,-7 3-21-15,0 0-10 0,17 0-31 0,-17 0-46 16,17 3-23-16,-10 1-41 16,3-3-69-16,-3 1-51 0,-7 1-157 0,10 0-485 15,-3 0 45-15,2-2 103 0</inkml:trace>
  <inkml:trace contextRef="#ctx0" brushRef="#br1" timeOffset="-122061.99">22724 15333 744 0,'0'0'279'0,"-3"-7"-38"0,3 7-13 16,-6-3-26-16,6 3-30 0,0 0-6 0,0 0-20 16,-12 10-8-16,6-2-25 0,2 2 7 0,-5 4-15 15,1 2-23-15,2 1 2 0,-4 6-7 0,3 1-18 16,-4 4-3-16,1 0 3 0,0 2-8 15,3-3-2-15,0 5-6 0,0-6 4 0,1-1-9 16,4 0 3-16,-4-1-8 0,3-3-2 0,0-2-3 16,-1-1 10-16,4-3-7 0,-3 1-5 15,6-4-26-15,-3 1 2 0,0-4-7 0,4 2-2 16,-4-4-37-16,6 0-46 0,1-3-35 0,-3 2-77 16,-4-5-77-16,7 1-551 0,-7-2 55 15,13-6 91-15</inkml:trace>
  <inkml:trace contextRef="#ctx0" brushRef="#br1" timeOffset="-121495.78">22666 15580 560 0,'0'0'166'0,"0"0"-25"16,0 0-31-16,0 0-23 0,0 0-35 15,0 0-12-15,-7 11-68 0,7-7-13 16,0-4 0-16,-3 9-23 0,3-5-53 0,0 1 25 0,0-5 2 16,3 10-12-16,-2-7 38 0,-1-3 35 15,3 5 17-15,-3-5 17 0,3 6 38 16,-3-6 11-16,4 3 28 0,-4-3 23 0,0 0-8 16,14-2 11-16,-14 2 7 0,0 0-5 0,13-2 13 15,-7-1 0-15,-6 3 2 0,11-2-10 0,-4 2-18 16,-7 0-12-16,10-1-8 0,-10 1-6 15,10 0-4-15,-2 1 0 0,-8-1-19 0,13 2 11 16,-4 2 0-16,-1 0-3 0,-1 1-25 16,0 0 25-16,-1 2-22 0,2 1-24 0,-2 2 18 15,-2 0 5-15,-1 2-7 0,0-2 7 0,1 3-5 16,-4-1 0-16,0 3-7 0,0-2-1 16,-1 0-30-16,-2 0 25 0,0-1 1 0,0 1 7 15,1-2-3-15,-3-1-7 0,2-1 2 16,-2 0-2-16,-1-2-5 0,3-2 2 0,-1-1 8 15,4-4-15-15,-6 0 17 0,6 0-7 0,0 0 2 16,-1-11-7-16,2 1 5 0,8-5-11 16,-2-4-7-16,7-2 8 0,3-4 7 0,1 0 5 15,2 4-7-15,0-4 5 0,-2 3-16 0,2 0 34 16,0 2-23-16,-5 4-3 0,-2 0 2 0,0 0-4 16,1 6 5-16,-4-1-16 0,-3 0 18 15,1 1 1-15,1 6-4 0,-5-2-25 16,2 1 18-16,-2 2-46 0,-4 3-10 0,0 0-16 15,0 0-48-15,0 0-128 0,-7 23-546 0,-3-11 67 16,-4-4 80-16</inkml:trace>
  <inkml:trace contextRef="#ctx0" brushRef="#br1" timeOffset="-111658.24">10239 12921 248 0,'-3'-5'120'0,"3"5"39"0,0 0-16 16,0 0-2-16,-6-2-3 0,6 2-5 0,0 0-2 15,0 0-31-15,0 0 7 0,-4-6-25 16,4 6-5-16,0 0-18 0,0 0 20 0,0 0-30 16,0 0 17-16,0 0-2 0,0 0-23 0,-6 0 5 15,6 0 0-15,0 0 8 0,0 0 2 0,0 0-25 16,0 0-3-16,0 0 21 0,0 0-13 15,0 0-3-15,0 0-2 0,0 0 7 16,0 0 21-16,0 0 20 0,0 0-71 0,0 0-18 16,0 0 33-16,0 0 8 0,19 6-21 15,-4-5 8-15,6 0 2 0,12-1-2 0,-2 0 3 16,13 0 4-16,5 2-9 0,15-4 7 0,1 2 5 16,0 0-15-16,0 0-8 0,0 0 5 0,0 0 13 15,-1 0-26-15,-2 2 16 0,-7 1-5 16,10-3-29-16,-14 0 21 0,11 2 11 0,-11 0 7 15,-7-1 2-15,1 0-23 0,-4 2 6 0,0 0 5 16,-7-3 2-16,0 1 0 0,1 2-5 16,-8 0 18-16,3-2-20 0,-6-1-8 0,-3 0 10 15,0 2-3-15,-4-2 1 0,0 3 12 0,-4-2-15 16,-2 0 13-16,0-1-3 0,-2 2 31 16,1-2-28-16,-2 1-18 0,-8-1-15 15,0 0-24-15,10 0-15 0,-10 0-7 0,0 0-47 16,0 0-25-16,0 0-31 0,-31 0-44 0,10 0-214 15,1 0-313-15,-4 0 113 0</inkml:trace>
  <inkml:trace contextRef="#ctx0" brushRef="#br1" timeOffset="-111124.05">10352 12916 657 0,'-6'-1'203'0,"6"1"9"0,-7-6-40 0,7 6 4 0,0 0-4 0,-6-1-50 16,6 1 9-16,0 0-13 0,-5-3-11 15,5 3 3-15,0 0-5 0,0 0-5 0,0 0-36 16,0 0 5-16,24-4-5 0,-9 4-13 16,1 0-5-16,8 0 11 0,4 1-11 15,6 2-18-15,4-3 8 0,7 3-5 0,2-3 12 16,1 0-2-16,17 0 8 0,-10 0-21 0,7 0-3 16,5 1-12-16,-5-1 23 0,3 0-31 0,-10 0 8 15,9 0 2-15,-2-1 3 0,-7 1 3 16,-11 0 2-16,4-2-10 0,-4-2-3 0,0 3 5 15,-2 1 6-15,-4-3-32 0,-5 2 37 0,1 0-23 16,-3-2 2-16,-7 1 18 0,1 2-21 16,-5 0-2-16,0-1 18 0,1-2-8 15,-8 3-7-15,2-3 7 0,-2 3-15 0,1-1 20 16,-7 1-9-16,3 0 1 0,-10 0 6 0,14 0-5 16,-8 0-11-16,-6 0 19 0,10 0-14 15,-10 0 16-15,0 0-18 0,15 0 5 0,-15 0-2 16,6 0-16-16,-6 0-2 0,0 0 4 0,0 0-37 15,0 0-4-15,4 4-63 0,-4-4-89 16,0 0-649-16,-14 9 67 0,7-8 131 0,-3 0 59 16</inkml:trace>
  <inkml:trace contextRef="#ctx0" brushRef="#br1" timeOffset="-106314.45">21592 7444 340 0,'-6'-2'87'0,"-1"-4"18"15,4 3-23-15,-4-2-11 0,0 2 24 0,3-1-10 16,-2 0 9-16,-1 2-12 0,0-3 0 0,3 2 18 16,-2-1 28-16,-1 1 20 0,1-1-7 15,6 4-20-15,-11-4 17 0,7 2-36 16,-2-2 1-16,6 4 9 0,-4-3-17 0,-2-1-3 15,6 4 5-15,0 0 1 0,-5-3-22 0,5 3 4 16,0 0 2-16,0 0-13 0,0 0-26 16,0 0 8-16,25-1 3 0,-5 2-67 0,8-1-22 15,9 0 22-15,28 2-3 0,7-4 9 0,10 2 22 16,14 2 0-16,3-5-7 0,-17 4 0 16,20-2-6-16,-19 2 11 0,-1-2-8 0,-1 1-7 15,1 0 2-15,-6-1 0 0,-4-4-3 0,-7 5 11 16,-10-1-18-16,-12 2 12 0,-8-1 6 0,-4 0-3 15,-1-1 8-15,-3 1 5 0,-6 0-18 16,-4 0-8-16,0 0 5 0,-3 0 11 0,-3-1 10 16,-1 1-8-16,0 0-5 0,-10 0 3 15,14 0-21-15,-14 0 16 0,0 0-8 0,0 0-18 16,0 0-8-16,0 0-18 0,-28 2-20 16,15 0-36-16,-1 2-28 0,0-4-31 0,-6 3-86 15,-1 2-152-15,1-2-374 0,-4 1 144 0</inkml:trace>
  <inkml:trace contextRef="#ctx0" brushRef="#br1" timeOffset="-105703.22">21309 7403 918 0,'0'0'264'0,"0"0"-16"0,0 0-28 0,0 0-10 0,7-7-20 0,-7 7-19 0,6-4-32 0,-6 4 12 0,11-1-26 15,-4 0-25-15,0-3-5 0,7 4 2 16,-1 0-8-16,5-1-12 0,4-1 0 0,3 2-8 15,9 0-10-15,11 0 0 0,5 0-16 16,23 0 19-16,8 0-29 0,22 0 18 0,-3 0-17 16,2 0 1-16,-3 0 1 0,4 2-10 0,-18-1-8 15,14-1 2-15,-17 0 3 0,0 4 0 0,-6-3 5 16,2-1-7-16,-10 0-6 0,-3 1-2 16,-14-2 0-16,-10 2-11 0,-6-1 6 0,-4 0 10 15,-8 0-26-15,-2 0 39 0,0-1-95 0,-4 0 26 16,-3 1-26-16,-1 0 46 0,-3 0-10 0,1 0-34 15,-1 0 108-15,0 1-23 0,-10-1 23 16,14 0-7-16,-7 0-1 0,-7 0 16 16,10-1-21-16,-10 1 0 0,10 0 1 0,-10 0-11 15,7-4 5-15,-7 4-13 0,0 0 1 0,10 0 9 16,-10 0-27-16,0 0 14 0,8 4 6 16,-8-4-13-16,0 0 1 0,0 0-6 0,0 0-13 15,10 0-5-15,-10 0 13 0,0 0-13 0,0 0 8 16,0 0-16-16,0 0 8 0,0 0 10 0,0 0-10 15,0 0-12-15,0 0-1 0,0 0-7 16,0 0 10-16,0 0-21 0,0 0 0 0,0 0-25 16,0 0 18-16,0 0-57 0,0 0-20 0,0 0 10 15,0 0-38-15,0 0-31 0,0 0-179 0,0 0-464 16,-21 2 116-16,21-2 51 16</inkml:trace>
  <inkml:trace contextRef="#ctx0" brushRef="#br1" timeOffset="-104157.35">23014 16035 693 0,'1'5'305'0,"-1"-5"-42"0,0 0-1 0,0 0-27 16,0 0-46-16,0 0 3 0,-11 2-28 0,11-2-8 16,-10 0-15-16,0 3-23 0,10-3 0 0,-13 3-8 15,2-2-18-15,-3 1-18 16,1 2-5-16,-4-3-30 0,0 6-6 0,-4 3-36 16,-3-3-7-16,0 0-54 0,4 2-51 0,-1 0-100 15,-3-1-218-15,8-1-376 0,1-1 80 0,5-1 89 16</inkml:trace>
  <inkml:trace contextRef="#ctx0" brushRef="#br1" timeOffset="-103297.95">23367 15899 683 0,'0'0'282'0,"3"-4"-21"0,-3 4-34 16,0 0-17-16,0 0-23 0,0 0-20 0,0 0-9 16,0 0-20-16,0 0-7 0,0 0-13 0,0 0-8 15,0 0-10-15,0 0-16 0,0 0 1 16,0 0 4-16,-9 13-25 0,9-13-2 15,0 0 2-15,0 0-29 0,0 0 19 0,0 0 2 16,0 0-38-16,0 0 39 0,0 0-19 0,0 0 13 16,0 0-20-16,0 0 5 0,0 0 5 0,16-18-18 15,-9 7 10-15,3-5-7 0,-3-2-16 16,3-4 5-16,4-3 3 0,-1-3 5 0,-3-1-23 16,2 4 11-16,-2-4-1 0,-4 5 0 0,2 2 5 15,-2 1-15-15,-3 2 11 0,-2 1 1 16,2 1-12-16,-3 2 13 0,-3 2-10 0,3 1 2 15,-1 1 10-15,-2 1-2 0,-5 1-8 0,-1 3 0 16,2-1-7-16,1 5-1 0,-5 1 3 16,11 1 5-16,-17 1-15 0,7 1 10 0,3 3 0 15,0-2-10-15,0 7 7 0,0-3-2 16,0 0-3-16,4 1-4 0,0-1 1 0,2 0 11 16,1-3-15-16,1 4 0 0,2-1 2 15,3-2-5-15,5-1 15 0,2-3-2 0,2 4-8 16,1-3 11-16,5-1-3 0,-3-1 7 0,2 0-2 15,3-1-2-15,-6 1-6 0,1-2 13 0,-1-3 8 16,-3 5-5-16,0 0 7 0,-4-4-2 16,0 3 12-16,1-2 9 0,-5 3-16 0,-6 0-3 15,13 0 8-15,-9-2-15 0,-4 2-1 0,0 0 6 16,0 0 15-16,0 0-15 0,3 7 0 0,-3-7 7 16,-13 13-14-16,3-3-6 0,2 2 15 15,-2-2-33-15,0 6 28 0,0 0 0 0,0-2-2 16,3-2 2-16,0 3-17 0,0-5-11 15,3 4 5-15,-2-4 3 0,3-1-6 0,3 0 19 16,-1-1-13-16,1-1 20 0,1-4-7 16,2 1-6-16,6-3 13 0,-1 1 3 0,5-4-8 15,-2 1 3-15,3-6 2 0,2 0-5 0,2 3-13 16,-5-2 11-16,1-2 12 0,0 1-12 16,-1 2 2-16,-3-1 0 0,1 0-2 0,-4 2-1 15,3 0 9-15,-3 0-4 0,-1 0-9 0,-1 2-3 16,-2 0 10-16,-3 2-8 0,0 0-12 15,10 0 5-15,-10 0 4 0,0 0 1 16,3 9 0-16,-6-2-3 0,3-1 8 0,0 1 6 16,-3 1 4-16,2 0-23 0,-2 1 28 0,3 3-22 15,0-2 2-15,-3 0-11 0,3 1-2 0,0 0-10 16,3 0-33-16,-3 2-37 0,4-1-55 16,2-4-77-16,0 3-523 0,1-2-94 0,1-2 79 15,-1 1 97-15</inkml:trace>
  <inkml:trace contextRef="#ctx0" brushRef="#br1" timeOffset="-101934.2">23938 15705 614 0,'0'0'266'0,"0"-7"-28"0,0 7-28 0,-1-7-15 0,1 7-32 15,-3-4-12-15,3 4-10 0,0 0-23 0,0 0-8 16,0 0-5-16,0 0-28 0,-7 12 7 0,4-5-4 15,0 0-4-15,0 1-14 0,1 1-6 0,-4-1 8 16,3 0-28-16,0 1-5 0,2-2 2 16,-2 1-18-16,3-2 1 0,-3 1-9 0,0 0-20 15,3-2 13-15,0-5 16 0,0 9-9 0,0-9-4 16,0 4-3-16,0-4-28 0,6 4 38 16,-6-4-10-16,0 0 13 0,17-7-3 15,-10 0 13-15,0 0 8 0,3 3-3 0,-2-2-13 16,3 1 8-16,-3-5-20 0,3 6 41 0,-4-2-29 15,3 1-5-15,1-1 3 0,-2 1 5 16,-2 1 0-16,3-1 2 0,-2 3-17 0,-2-3 5 16,1 4-3-16,-7 1 20 0,10-2-17 0,-10 2 0 15,14 2-11-15,-14-2 21 0,10 7-21 16,-4-4-4-16,-2 5 2 0,3-1 5 0,-3 1-8 16,2 1-15-16,-2-1 5 0,2 2-18 0,-5 2-15 15,2-2-28-15,4 0-26 0,-4-1-44 0,1 0 6 16,-1 0-26-16,1 0-8 0,2-4 36 15,-1 1 8-15,1-3 41 0,-2-2-10 0,-4-1 79 16,16-3 5-16,-8 1 41 0,1-4 20 16,1-1 44-16,-3 1 31 0,4-3 0 15,-4 2-31-15,2 1-5 0,-1-1 25 0,-1 0-30 16,-4 2-3-16,3 2-10 0,-2-4-10 0,2 3 2 16,-1 0-9-16,-2 1 1 0,1-1-7 0,-4 4-2 15,6-5-4-15,-6 5-1 0,7-5-27 16,-7 5 24-16,0 0-13 0,0 0 2 0,0 0 1 15,0 0-3-15,9 13 0 0,-9-13-3 0,2 4-20 16,-2 1 5-16,0-5 3 16,3 8-3-16,0-5-6 0,-3-3-14 0,0 7 7 15,0-7 13-15,7 5 5 0,-4-3-7 0,-3-2 17 0,10 2-20 16,-10-2 2-16,16-3-12 0,-8 3 15 16,-8 0 5-16,18-4 3 0,-11 2 2 15,2 1-7-15,-1 0-8 0,-2-2 30 0,-6 3-17 16,14-2-3-16,-8 1-10 0,-6 1 12 0,13 0-19 15,-13 0 9-15,8 3-2 0,-8-3 20 16,10 3-20-16,-5-1 5 0,-5-2-5 0,6 5 0 16,-2-3 8-16,-4-2-11 0,6 3 3 0,-1 1 0 15,-5-4 10-15,5 3-10 0,-1 0-6 0,-4-3-7 16,10 4 18-16,-10-4-5 0,10 0 3 16,-10 0-6-16,14-1 8 0,-7-2 3 15,0 3 7-15,2-3-10 0,-1 3 13 0,-1-3-3 16,1-1-5-16,-3 3 10 0,3-1-7 15,-8 2-3-15,10-5 0 0,-4 5 3 0,-6 0-5 16,10-2-9-16,-10 2 6 0,8-2 13 0,-8 2-8 16,6-3 1-16,-6 3-1 0,0 0-10 0,0 0 5 15,10 0 0-15,-10 0 0 0,0 0 2 16,0 0-2-16,0 0 0 0,0 0 8 0,14 3 5 16,-14-3-3-16,0 0-20 0,10 0 30 0,-10 0-15 15,10-5-2-15,-2 4 2 0,2-6 13 16,-3 6-11-16,2-3-9 0,-1-1 15 0,-1 0-11 15,3 0-4-15,-4-1 4 0,-1-1 3 16,1 4 8-16,0-3-8 0,-2 2 8 0,-1 0-5 16,0 0 10-16,-3 4-11 0,1-7 11 0,-1 7-10 15,-1-6 2-15,1 6 0 0,0 0-2 16,-16 0-13-16,16 0-8 0,-14 7 3 0,7-2 5 16,0 0 0-16,-2 3 5 0,1-1-11 15,1 2 4-15,-2 0-1 0,5 0-2 0,-3 3 5 16,3-2-6-16,-2 1 1 0,6-1-10 0,0-3 20 15,0 2-5-15,3 3 12 0,0-4-4 0,5 1-1 16,2-1 6-16,3-2-10 0,1-1-1 16,3 0-2-16,3-2 7 0,1-2 4 15,-7 1-12-15,6-4-4 0,-3 2 8 0,4-1 14 16,-3-5-14-16,-2 4 15 0,1-3-11 0,-6 0 11 16,2-2-5-16,-2 1-13 0,-1 0 17 15,-4-1-17-15,2 1 8 0,-2-2 10 0,-2-1-16 16,-1 2 1-16,-3-1 9 0,0 4-9 0,0-2-6 15,0 6-5-15,-3-10 11 0,2 5 4 16,1 5-12-16,-6-8 7 0,3 6 3 0,3 2-12 16,-8-5 4-16,8 5-15 0,0 0-8 0,-6-2 16 15,6 2 15-15,0 0-23 0,0 0 0 16,0 0-3-16,0 0 11 0,0 0 2 0,0 0 5 16,0 0 3-16,0 0-23 0,24-1 23 0,-14 1 10 15,0 0-2-15,-3 1-1 0,3-1-20 0,0 0 18 16,1 0-7-16,-11 0 7 0,13 2-11 15,-6 1 14-15,-7-3-13 0,14 1 17 16,-7 0 6-16,-1 1-15 0,-2 3-1 0,0-2 11 16,-1 4-3-16,1 0-5 0,-4 0 2 0,3 2 3 15,-3 0-5-15,-3 2-7 0,3-1 25 16,-1 4-21-16,-2-3 6 0,0 5-1 0,-5 2-63 16,1 1-141-16,-2 1-641 0,-2 1 96 0,-2-1 89 15</inkml:trace>
  <inkml:trace contextRef="#ctx0" brushRef="#br1" timeOffset="-95732.34">12332 13096 606 0,'-14'-6'197'0,"1"-1"-15"0,5 5 61 16,-1-3-33-16,-1 2-3 0,6 1-33 0,4 2 18 16,-11-5-30-16,11 5-6 0,-6 0-15 0,6 0-13 15,0 0-3-15,0 0-17 0,0 0 2 16,27-2-11-16,-6 2-27 0,10 0 2 0,7 1-7 15,9 0-16-15,1-1 8 0,17-1-8 0,3 0 0 16,4 1-12-16,6 0 17 16,18-5-28-16,-13 5-2 0,2-1 2 0,11 1 3 15,-15 0-8-15,-5 0 5 0,-5-2-13 0,-2 1 1 16,-5 1 1-16,-12 1 9 0,-7-1-18 0,-11 0-3 16,0 0 15-16,-3 2-17 0,-4-2 7 15,-7 0-5-15,1 0-2 0,-4 0-1 0,-3 0-7 16,-1 0-15-16,-5-2-6 0,-8 2-30 0,0 0-26 15,6-1-15-15,-6 1-16 0,0 0-71 16,0 0-52-16,-34 0-565 0,17 1 43 0,0 1 31 16,-4-2 98-16</inkml:trace>
  <inkml:trace contextRef="#ctx0" brushRef="#br1" timeOffset="-95402.08">12312 13121 806 0,'-7'-5'292'16,"7"5"-13"-16,-8-1-23 0,8 1-36 0,0 0-16 16,0 0-4-16,0 0-39 0,0 0-4 15,0 0-6-15,28-1-34 0,-4 3-2 16,10-2-4-16,14 0-22 0,18 0 1 0,8 5-77 15,29-8-8-15,3 3 0 0,4 3-3 0,-2-3 24 16,-1 0-34-16,-5 0 18 0,-19 0 8 16,-2-3 0-16,-5 1-20 0,-1 2 9 0,-7-2-12 15,0 0 13-15,-5-2 0 0,4 4 12 0,-2 0-2 16,-3-2 5-16,-11 1-18 0,-6 1 3 16,-8 0-29-16,-6 1 6 0,-1 1 5 0,-5-4-16 15,-5 4-35-15,-3-4-6 0,-10 2-20 0,0 2-112 16,-7-2-129-16,0 0-507 0,-27 7 103 0,9-6 62 15</inkml:trace>
  <inkml:trace contextRef="#ctx0" brushRef="#br1" timeOffset="-94460.45">19965 16729 703 0,'-6'2'226'0,"6"-2"-32"0,0 0-15 16,-1 7-12-16,1-7-26 0,0 11-24 16,0-4 1-16,-3 3-3 0,6 1-30 0,-6 2 7 15,0 1-10-15,3-1-8 0,0 3-10 0,-3 2 3 16,3-2-16-16,-3 2-13 0,2-2 6 15,1-1 2-15,0-1-10 0,0-2-3 0,0 2-13 16,0-3 1-16,0 2-8 0,0-2-31 0,0-3-28 16,0 1 5-16,0-1-16 0,0-1-9 15,0 0-32-15,0-7-209 0,0 5-435 0,0-5 53 16,0 0 75-16</inkml:trace>
  <inkml:trace contextRef="#ctx0" brushRef="#br1" timeOffset="-94191.12">20156 16336 970 0,'2'-5'197'0,"-2"5"-10"0,3-7-18 0,0 4-3 15,-3 3-10-15,7-1-10 0,-7 1-16 16,21 4-22-16,-11 2 7 0,7 2-25 0,0 8 10 15,7 3-24-15,6 9-7 0,-5 4-2 0,-2 2-13 16,1 5 0-16,-6 3-1 0,-5 2-2 16,-2 6-17-16,-8 3-14 0,-6 3 21 0,-8-1-10 15,-3 4 0-15,-13 7-13 0,-4-5-3 16,-6-2-7-16,-5-6 2 0,-5-5-10 0,-5-2-18 16,-3-4-31-16,-6-3-158 0,-1-5-533 0,-2 1-33 15,9-12 85-15,0-6 53 0</inkml:trace>
  <inkml:trace contextRef="#ctx0" brushRef="#br1" timeOffset="-93341.4">21719 16661 678 0,'6'-5'256'16,"-6"5"-41"-16,0 0 2 0,5-4-32 0,-5 4-6 0,0 0-8 0,3-4-27 0,-3 4-24 0,7-2-2 15,-7 2-16-15,10 2-12 0,-10-2 10 16,14 1-19-16,-7 1-11 0,2 2-17 16,-2-1-7-16,1 1 3 0,1 1-8 0,-2 1-10 0,-3 1 7 15,3 1-15-15,-4-1 3 0,-2 2-3 16,-1-1-8-16,0 3-15 0,-8 1 3 15,1 1-3-15,0-1 12 0,-5 1-14 0,0 1 15 16,-1-3-8-16,-1-1-5 0,1-1 13 0,3 3-16 16,-1-5 24-16,1-1-4 0,3 0 1 15,-3 1 8-15,3-4 7 0,4 2-20 0,-1-2 15 16,-2 1-2-16,6-4-11 0,-4 3 26 0,4-3-15 16,0 0-8-16,0 0-16 0,0 0 14 15,24-6-24-15,-13 5 3 0,-2 0 12 0,4-1 1 16,-2 0 7-16,0 1 1 0,3-3-16 0,-4 4 10 15,0-1-12-15,1 2-1 0,1-2-7 0,-5 1 10 16,-7 0-26-16,18 1-23 0,-11 1-17 16,-1 1-13-16,0-1-34 0,-1 1-33 15,1 1-74-15,-6-4-26 0,1 9-558 0,-1-7 93 16,0 2 56-16</inkml:trace>
  <inkml:trace contextRef="#ctx0" brushRef="#br1" timeOffset="-93115.34">22007 16391 1016 0,'0'0'299'0,"0"-6"-22"0,0 6-37 0,6-4-30 0,-6 4-5 16,0 0-16-16,14 5-17 0,-3 1-24 15,-1 4-12-15,3 5-18 0,1 4-8 16,-1 7-26-16,2 3-2 0,-2 13 15 0,-3 6-20 15,-6 4-8-15,-8 7-17 0,-6 15 1 0,-14 2 1 16,-4 6 2-16,-13-4-12 0,-3-1-21 16,-10-2-120-16,-22 12-241 0,1 3-563 0,-14-10 128 15,-4-8 71-15,-9-7 91 0</inkml:trace>
  <inkml:trace contextRef="#ctx0" brushRef="#br1" timeOffset="-89564.83">23504 16563 609 0,'-4'-7'204'0,"1"6"-4"15,3 1 5-15,-3-4-18 0,3 4-18 0,0 0-16 16,-4-6-17-16,4 6-6 0,-3-4-14 0,3 4-22 15,0 0 4-15,0 0-1 0,0 0-28 16,17-4 0-16,-11 3-10 0,-6 1-10 0,24 2 7 16,-14 1-5-16,5-2-5 0,-3 5-7 0,0-3-6 15,-2 2-20-15,0-1-16 0,3 2 16 16,-6 1-5-16,0-1-1 0,1 1 1 16,-5-1-16-16,0 1-7 0,-6 2 5 0,0 0-8 15,-5 0 2-15,1 0-14 0,-3 1 17 0,-4-3-18 16,4 2 26-16,-3 0-10 0,-1-2 4 15,1-1-4-15,2 1 0 0,1-2 5 0,0-1-1 16,2 3 14-16,1-3 38 0,1-1-18 0,-1 1 2 16,4-1 9-16,3-3-24 0,-8 4 0 0,5-1 6 15,3-3-4-15,-3 4 17 0,3-4-4 16,0 0-2-16,0 0-5 0,6 9-5 0,-1-7 5 16,-5-2 2-16,10 6 1 0,-4-5-24 0,-2 2 21 15,2 1 10-15,2 0-12 16,-5-1-19-16,4 1 0 0,-1 3-4 0,-2-1 9 15,-1 0 21-15,0 3-25 0,1-2-1 0,-3 1 3 16,-2-1 0-16,-3 5-10 0,1-4-5 0,0 3-1 16,-4-3 24-16,3 2-31 0,-5 1-8 15,-2-1-35-15,-2 1-14 0,3-3-32 0,-1-2-34 16,1-1-77-16,0 1-240 0,-1-5-303 0,4-1 98 16</inkml:trace>
  <inkml:trace contextRef="#ctx0" brushRef="#br1" timeOffset="-89284.41">23726 16281 706 0,'7'-1'299'0,"-7"1"-32"0,0 0-11 0,16 5-36 0,-12 1-8 15,4 1-27-15,2 5-9 0,-1 2-20 0,1 7-5 16,-2 1-33-16,2 7 2 0,0 2-10 16,0 2-2-16,-3 15-24 0,-3 4-27 0,-1 1 9 15,-6 1-15-15,-4 2 3 0,-4 0 8 16,-5 13-16-16,-5 0 0 0,-4-5-8 0,-8-3-12 16,-1-4-19-16,-14-1-24 0,-3-5-47 15,-8-2-172-15,-5 1-665 0,-8-3 133 0,-10-3 36 16,-8-2 95-16</inkml:trace>
  <inkml:trace contextRef="#ctx0" brushRef="#br1" timeOffset="-85702.24">25183 16736 581 0,'0'0'258'0,"0"0"-33"0,0 0-12 0,0 0-11 15,0 0-36-15,0 0-15 0,-4 6-17 0,4-6-12 16,0 9-12-16,-4-2 1 0,1 1-14 16,2 3-31-16,-5 0 11 0,3 3-15 0,-1 1-4 15,-2 1-12-15,2 0 6 0,-3 1 1 0,3-2-12 16,-2 2-15-16,2-3-18 0,-2 0 7 0,3-2 6 16,-2-1 9-16,-1 1-25 0,5-3-2 15,-2 0 2-15,0-2 8 0,0-1 10 16,3 0-26-16,-3 0 34 0,3-6-11 0,0 7-4 15,0-7-8-15,0 0 15 0,0 5 7 0,0-5-17 16,0 0-3-16,0 0-10 0,0 0 3 16,0 0 10-16,0 0-3 0,0 0-2 0,0 0-6 15,0 0 6-15,19-8 7 0,-19 8-25 0,11 0 7 16,-11 0 16-16,13 2-20 0,-6-2 24 0,-7 0-17 16,14 1-2-16,-7 0 2 0,-7-1-10 15,14 1 2-15,-7 1 11 0,2-2-6 0,-9 0 6 16,11 0-16-16,-11 0 15 0,14-3-7 15,-7 1 10-15,2-2 0 0,-4 2-15 0,4-4 18 16,-2 0-3-16,-3-1-2 0,2 1-1 0,-1-2 16 16,4 0 5-16,-6 3-10 0,1-2 0 15,-4 1-6-15,3 1 27 0,1-2 45 0,-4 4-5 16,3-3 6-16,1 2-11 0,-4 4 2 0,0-8-22 16,3 4-11-16,-3 4 8 0,0 0-5 15,0 0-10-15,0 0 0 0,0 0-11 0,0 0 1 16,0 0 4-16,-10 22-7 0,9-14 0 0,-2 2-5 15,0 0 0-15,0-1-11 0,-1 4 14 0,1-2-32 16,0 3 1-16,0-2 7 16,3 0-25-16,-1-1-21 0,-3 0-10 0,4 1-23 0,-3-2-38 15,3 0-36-15,0-1-83 0,0-9-101 16,0 9-469-16,3-5 56 0,-3-1 62 0,0-3 123 16</inkml:trace>
  <inkml:trace contextRef="#ctx0" brushRef="#br1" timeOffset="-85452.14">25527 16490 867 0,'0'-7'289'0,"0"7"-33"0,0 0-25 0,0 0 2 0,0 0-34 0,10 18-14 16,-9-8-27-16,5 6-22 0,2 5-3 0,-2 2-10 15,-2 8-23-15,6 16 20 0,-3 2-23 0,-4 4-4 16,-6 4 1-16,-1 5-17 0,-13 9 25 16,-7 3-17-16,-13-3-31 0,-15 4-18 0,-20 13-44 15,-40 0-330-15,3-4-543 0,-26-10 129 0,-21-7 33 16,-23-11 51-16</inkml:trace>
  <inkml:trace contextRef="#ctx0" brushRef="#br1" timeOffset="-71184.4">15303 12712 529 0,'0'0'251'0,"0"0"-66"0,0 0-42 0,0 0 5 16,0 0-30-16,0 0-21 0,0 0 6 0,0 0 9 15,0 0-12-15,0 0-10 0,0 0-11 0,-4-10 3 16,4 10-41-16,0 0 26 0,0 0-14 16,0 0 4-16,0 0-22 0,1-6 14 0,-1 6-26 15,0 0 10-15,0 0-20 0,0 0-8 16,0 0-15-16,0 0-10 0,0 0-29 16,0 0-20-16,0 0-100 0,0 0-202 0,0 0-372 15,9 10 93-15</inkml:trace>
  <inkml:trace contextRef="#ctx0" brushRef="#br1" timeOffset="-69182.46">26263 2146 593 0,'6'-8'277'0,"-3"-3"-6"0,-2 3-35 0,2 0-21 15,-3-1-23-15,3-1-67 0,-3 1-20 0,3-1 0 16,-3 1 5-16,0 3-23 0,0-2-13 16,0 0 11-16,0-1-11 0,-3 2-2 0,3 1-16 15,-3-1 16-15,0 0-47 0,2 2 6 0,-5-1 12 16,3 0-9-16,-4 3-1 0,1 0-15 0,-5 0-10 16,4 1 22-16,-7 4-4 0,2 1-11 15,-4 2 1-15,0 2-6 0,-2 0-8 0,2 5 6 16,-2 4-5-16,-2 4 4 0,2 1-4 15,-2 3 7-15,3 1-18 0,3 3 11 0,1 2-11 0,-5 12-7 16,10-4 35-16,0-5-25 16,1 1-10-16,3 1 18 0,1-1-6 0,2 0 11 15,1-4-3-15,1 4-3 0,6-1 19 0,-1 0-21 16,-2-3 0-16,3 1-3 0,3 0 11 0,1-3-3 16,2 2 5-16,1-2-7 0,-4-1-3 15,3 2-5-15,1 0 10 0,-4-2-10 0,5 2 23 16,-3 0-3-16,-1 0-18 0,0 0 6 0,-2 1-8 15,1 1-3-15,-2-4 24 0,-3 0-6 0,-4 2-8 16,0-1-7-16,-2 0 15 0,-2 4-4 16,-3 0 1-16,-2 0-9 0,2 0 12 0,-1-3-5 15,0 2 8-15,-2 1-18 0,0-5 15 16,-3 1-10-16,1 1-8 0,1-1 8 0,-1 1 3 16,1-8-1-16,-3 0 4 0,3 0-12 15,2 0 6-15,-2-5 8 0,3-2-3 0,-3 0 0 16,0 0 11-16,3-3-21 0,2-1 23 0,-7 2-16 15,5-3 19-15,0-5-16 0,0 3-5 16,-3-1-5-16,0-3 25 0,3 2-15 0,0-3 0 16,-3 0 18-16,3-1-20 0,7-1 5 0,-13 0-8 15,13 0-3-15,-11-1 3 0,11 1-13 0,-7-7-46 16,4 3-74-16,3 4-92 0,-3-10-75 16,9 3-549-16,1-2 114 0,4-3 62 0</inkml:trace>
  <inkml:trace contextRef="#ctx0" brushRef="#br1" timeOffset="-68158.75">28505 2200 547 0,'3'8'264'0,"-3"-8"-41"0,1 5-26 0,-1-5-5 0,3 4 10 15,-3-4-102-15,0 0 17 0,0 6 65 16,0-6-5-16,0 0-24 0,3 4 4 0,-3-4-24 16,0 0-18-16,0 0-23 0,0 0 5 0,0 0-5 15,0 0-5-15,0 0-17 0,0-19-24 16,0 19 28-16,-3-6-2 0,0 0-6 0,3 6-15 16,-2-7 6-16,-4 4-9 0,3 0-7 0,1-2-2 15,-6 3-11-15,8 2-13 0,-10-5 6 16,6 3-6-16,4 2 3 0,-14 1 0 0,14-1 0 15,-16 5 0-15,8 1-11 0,0 1-14 16,-1 1 12-16,-1 4-3 0,0 0-2 0,3 3 8 16,-1 3 0-16,-2 2-3 0,1 1 8 15,2 1-19-15,1 3 6 0,1-2 11 0,2 2-9 16,-1 3 6-16,3-1-6 0,2 0-9 0,-1 3 12 16,1-3-8-16,2 6-15 0,4-2 16 0,-3 2-6 15,6-2 1-15,-2 1 7 0,1 1 17 16,1-1-24-16,0 1 7 0,4 9-3 15,0 1 16-15,0-1 0 0,-1 3-11 0,0-3 3 16,-2-4 3-16,-1 7-18 0,0 0 23 0,-2-6-6 16,0-3-14-16,-6 0 12 0,4 13-13 15,-2 2 3-15,-4-6 10 0,0-8-5 0,0 3 0 16,-4 10 8-16,-2-8 5 0,2-6-8 0,-10 13 8 16,1-6-6-16,-1-3-14 0,-6 2 7 15,5-9 10-15,-5 5-8 0,0-9-7 0,-1-4 8 16,4-2 7-16,-5 0 8 0,2-3-18 0,-3-3 8 15,1 3-6-15,0-8-4 0,2 1 4 16,-4-4-2-16,3 0 5 0,7-2-2 0,-6-5-1 16,3 5-12-16,0-6 28 0,5 1-18 0,-4 1 8 15,3 0-6-15,2-3-4 0,1 0 9 0,0-3-7 16,10 3-7-16,-17-3 32 16,10 3-22-16,0-2-11 0,0-3 3 0,7 5-3 15,-7-4 6-15,7 0-29 0,0 4 0 0,0-10-53 16,4 7-80-16,3-1-647 0,0 0 2 15,1-2 54-15,0-1 66 0,0-1 80 0</inkml:trace>
  <inkml:trace contextRef="#ctx0" brushRef="#br1" timeOffset="-66109.25">1934 12668 711 0,'-1'-2'179'0,"1"2"-15"0,-10-2-31 0,10 2 13 16,-4-6 5-16,4 6-23 0,0 0-8 15,-6-3-15-15,6 3-12 0,0 0-14 0,-1-4-7 16,1 4 15-16,0 0-21 0,0 0-2 0,21-1 8 16,-8 1-29-16,5 0 37 0,-1 1-37 0,7-2-4 15,3 1 4-15,4 0 6 0,7-4-29 16,6-1 21-16,-3 3 62 0,17-6-16 0,0 0-6 15,-13 1-17-15,0 5 13 0,-2-4-20 0,2 0 22 16,-4 5-13-16,0-2 6 0,-4 2-23 16,-2-3-8-16,-1 2 10 0,-6 2-15 15,-5 0-11-15,1 0 14 0,0 0-11 0,-7-1-8 0,0 1-2 16,-3 0 8-16,0 0-16 0,-1 0 16 16,-2 0-8-16,-1 0 0 0,0 0-1 15,-10 0-6-15,14-1 2 0,-7 1-3 0,-7 0-13 16,13 0-2-16,-13 0-10 0,0 0-34 0,14 0-28 15,-14 0-28-15,0 0-23 0,0 0-82 16,0 0 1-16,0 1-155 0,0-1-458 0,0 0 113 16,0 0 31-16</inkml:trace>
  <inkml:trace contextRef="#ctx0" brushRef="#br1" timeOffset="-65737.03">2675 12506 719 0,'0'0'215'0,"-7"-4"56"0,7 4-17 0,-7-2-16 16,7 2-29-16,0 0 1 0,-4-4-33 0,4 4-26 15,0 0-13-15,-6-5-23 0,6 5-12 0,0 0-21 16,0 0 0-16,0 0-3 0,0 0-18 15,0 0 1-15,0 0-16 0,0 0 8 16,0 0 2-16,14 17-20 0,-11-10 0 0,1-4 5 0,3 4-11 16,-1-2 4-16,1-1 7 0,3 3-8 15,-3 0-15-15,-1 1 0 0,2-2 7 16,2-2-7-16,-3 5-5 0,-1-3 0 0,1-3-8 16,0 4 13-16,0-1-8 0,-3-1 3 0,-1 1 15 15,0 1-15-15,0 0 12 0,-6 1-9 16,-3 3-24-16,-4 4 18 0,-8 9 26 0,-13 10-13 15,-3 2-30-15,-18 11-114 0,-6 6-501 0,-6 3-230 16,-8-3 56-16,-7 2 100 0,-30 7 112 16</inkml:trace>
  <inkml:trace contextRef="#ctx0" brushRef="#br1" timeOffset="-63673.21">28399 1450 680 0,'3'-5'310'0,"-3"5"-44"0,3-9-30 0,-1 3-3 0,-2 1-80 15,0 5 1-15,1-8-47 0,-1 4-17 16,0 4 2-16,0 0-20 0,1-7-3 16,-1 7-5-16,0 0 2 0,0 0-4 0,0 0-11 15,0 0 5-15,0 0-17 0,-4 21-1 0,1-10-7 16,0 2 12-16,-1 3-7 0,-2 2-10 0,3-1-11 16,-5 6 18-16,1-2-17 0,1 2 4 15,-1-3-2-15,0 2 8 0,-3-1 7 0,3-1-18 16,3-2 3-16,-2 0-7 0,2-1-14 0,-3-1 16 15,4 1-11-15,0-2-12 0,-1 1 20 16,1-3-7-16,3 1 5 0,-3 0-13 0,3-1 15 16,0 2-15-16,3-3-6 0,-3 1 1 0,6-1 13 15,-2-1-19-15,-1-1 11 0,5 0-13 0,0-2-23 16,0 1 6-16,-1-2-58 16,4-1-9-16,-1-3-46 0,0-1-149 0,0-1-507 0,-3 1 80 15,0-4 66-15</inkml:trace>
  <inkml:trace contextRef="#ctx0" brushRef="#br1" timeOffset="-63458.55">28266 1660 806 0,'0'0'225'0,"0"0"-7"0,-7-3-26 15,7 3-34-15,0 0-9 0,0 0 4 16,0 0-32-16,0 0-1 0,26 0-13 16,-14-1-12-16,4 1-8 0,0-1-36 0,-1 1 19 15,9-3-24-15,-3 3-8 0,6 0-43 0,1-1-64 16,2-2-54-16,-3 1-84 0,0 2-305 16,-2 2-213-16,-1-2 103 0</inkml:trace>
  <inkml:trace contextRef="#ctx0" brushRef="#br1" timeOffset="-63237.03">28816 1582 726 0,'0'-6'318'0,"0"6"-29"0,0 0-23 16,0-6-12-16,0 6-37 0,0 0-17 15,2-6-36-15,-2 6-13 0,0 0 2 0,0 0-35 16,0 0 0-16,1 21 0 0,-2-10-31 0,-1 6-3 15,-1 3 16-15,-1 7-31 0,2 4-28 0,-3 4-26 16,-5 10-84-16,-4 5-248 0,9-1-548 16,-3-9 97-16,6-8 59 0,2-5 79 0</inkml:trace>
  <inkml:trace contextRef="#ctx0" brushRef="#br1" timeOffset="-62203.11">25548 1301 739 0,'0'0'254'0,"4"6"-3"0,-1 0-19 0,-3-6-34 0,6 8-30 16,-5 1 17-16,2-1-39 0,-3 2 5 0,3 0-28 15,-3 2 20-15,0 1-7 0,3 0-24 0,-6 2-7 16,3 0-18-16,0-2 5 0,-3 4-12 16,0-3-37-16,3-2 21 0,-1 1-15 0,-2-3-1 15,0-2 14-15,3 0-19 0,0-1 3 0,0 1-15 16,0-3 8-16,-3-1 2 0,3-4 17 16,0 0 12-16,0 0-22 0,0 0-20 0,10-15-7 15,-4 5 2-15,5-3-3 0,2-5-17 0,0 0 15 16,2 3 5-16,-2-2-3 0,1 1 11 15,0 1 0-15,0 3-16 0,-4 2-15 16,3 0 10-16,-2 1-5 0,2 2 1 0,-2 0 1 16,-1 4-2-16,0-1-20 0,1 4 18 0,-1 2-11 15,-1 1 31-15,-2 2-36 0,1 0 18 16,-1 3-7-16,-1 1-6 0,0 1 0 0,-5 0-7 16,2 3 15-16,-3-3-3 0,0 4-2 0,0-3 0 15,-3 1-3-15,3-1 6 0,0 0 2 0,-1-3 2 16,0-1 29-16,1 0-33 0,0-2 17 15,0-5-10-15,1 6-5 0,-1-6 0 0,0 0 8 16,0 0 2-16,15-17 0 0,-8 7-2 0,3-3 2 16,3 0-10-16,-2-2-2 0,3 1 4 15,-4-1-12-15,3 0 18 0,-2 3-11 16,-1 1 16-16,0 0 2 0,0 4-7 0,-3-1 20 16,0 1-30-16,-1 1-16 0,-2 2 36 0,3 0-16 15,0 1-2-15,-7 3 8 0,10-1-21 16,-10 1 13-16,11 3-5 0,-4 2 10 0,-4-1 5 15,3 3-15-15,-2 3 18 0,4-2-11 0,-5 4-9 16,3 0-6-16,-2 0 0 0,-1 2-7 0,0 2-14 16,1-1 1-16,-1 0-74 0,4-2-37 15,-4-1-48-15,1-2-74 0,3-7-62 0,-1 5-544 16,5-3 88-16,-1-2 60 0,3-1 120 16</inkml:trace>
  <inkml:trace contextRef="#ctx0" brushRef="#br1" timeOffset="-61659.43">26423 1317 918 0,'3'-6'313'0,"-1"1"-42"0,-1 1-5 0,-1-2-25 0,0 6-13 15,0-5-34-15,0 5-35 0,-3-5-3 0,3 5-5 16,-9-5-33-16,2 4-11 0,-4 1-2 16,1 2-23-16,-7 2-2 0,0 2-1 0,1 0-94 15,-6 6 2-15,0-2-10 0,0 2 0 0,5 2 7 16,-1-2-4-16,1 1 2 0,3 1-13 15,2-3 11-15,1 0-3 0,7-2-11 0,-2-2 22 16,5 1 4-16,2-1 5 0,2-3-9 16,3 0-9-16,1-4 13 0,4 2 3 0,5-4 3 15,-1 2 15-15,1-4-24 0,-1 0 9 16,4-2 4-16,-4 0-4 0,1-1 12 0,-1 1 10 16,-2 0 3-16,1 1 6 0,-7 1-27 0,3 1 26 15,-3 0-5-15,0-1 3 0,1 2-11 0,-3 1 8 16,1-2-12-16,-6 3-6 0,8-4 0 15,-8 4-23-15,7-1 5 0,-7 1 3 0,0 0-8 16,0 0 26-16,8 8-11 0,-7-4-2 0,0 3 13 16,-1-1 2-16,3 0-28 0,0 2 23 15,-1-3-7-15,1 2-9 0,0-2-4 0,0 0 5 16,0 1 12-16,1-4-7 0,2 2 10 16,1-2-5-16,1-2 0 0,-8 0 13 0,20-4-21 15,-9 1 3-15,1-1 13 0,-1 1-8 0,0-4 8 16,-1-1 2-16,1 2 8 0,-2 2 0 15,-2-2-16-15,0 0 11 0,3 1-5 0,-6 1-1 16,2 0 29-16,-2 1-38 0,-1-1 27 0,-3 4-7 16,7-5-2-16,-4 2-9 0,-3 3 1 15,0 0-3-15,0 0 10 0,0 0-7 0,0 0-5 16,0 0 12-16,-3 16 3 0,1-7-10 0,-3 0-8 16,1 1-18-16,-2 1 18 0,0 0-36 15,1 3-3-15,-1-1-7 0,2-2-15 16,-2 3-64-16,5-3-57 0,-2-2-90 0,-5 0-81 15,8-4-428-15,-1-2 55 0,1-3 86 0</inkml:trace>
  <inkml:trace contextRef="#ctx0" brushRef="#br1" timeOffset="-61471.94">26718 1063 634 0,'0'0'251'0,"0"-5"-33"0,0 5-16 0,0 0-33 0,0 0-21 16,0 0-45-16,0 0-62 0,0 23-64 16,0-13-41-16,-2 2-82 0,-1 4-85 0,-3 0-429 15,5 1 23-15</inkml:trace>
  <inkml:trace contextRef="#ctx0" brushRef="#br1" timeOffset="-61175.43">26737 1361 550 0,'0'0'171'0,"3"5"-7"16,-3-5-18-16,1 4-15 0,-1-4-3 16,0 6-13-16,3-1 3 0,-3 2-19 15,0-1-1-15,0 0-6 0,-3 1 13 0,6 0-34 0,-6 0 14 16,3 3-37-16,-1-2 6 0,0 3 0 16,-4-4 5-16,5 0-11 0,0 0 22 15,0 3-6-15,0-5-21 0,0-5 75 0,0 5 15 16,0-5-10-16,0 0 2 0,0 0-30 0,18-21 10 15,-8 9-18-15,0-1-18 0,4-4 16 16,2 2-21-16,-5-2-21 0,2 6 1 0,-1-1 7 16,-3 2 26-16,1 0-29 0,0 2 8 0,-2 1-12 15,0 2-3-15,-3-1-10 0,2 4-6 0,3-2 11 16,-10 4-8-16,13 7-20 0,-6 0 10 16,1 4 2-16,-1 4-27 0,-4 6-1 0,3 4-46 15,-5 6-232-15,2 7-659 0,0 11 111 16,8-11 104-16,-1-5 47 0</inkml:trace>
  <inkml:trace contextRef="#ctx0" brushRef="#br1" timeOffset="-49582.18">1491 14190 368 0,'28'-7'166'0,"-1"4"-20"16,1-3-20-16,-1 3-34 0,1-3-74 16,6-4-77-16,0 6-589 0</inkml:trace>
  <inkml:trace contextRef="#ctx0" brushRef="#br1" timeOffset="-47653.97">2791 14281 529 0,'-10'-5'108'16,"6"3"-21"-16,4 2 2 0,-9-3-12 0,5-2-10 15,-2 5-6-15,6 0-7 0,-11-7 0 0,7 6 0 16,-3-1-6-16,7 2 26 0,-11-5-28 16,5 2 3-16,0 1 0 0,6 2 12 0,-10-5-2 15,6 5 13-15,4 0-36 0,-8-4 4 0,8 4 30 16,-9-4 50-16,9 4 5 0,-4 0-4 15,4 0 2-15,0 0-3 0,-7-5-28 0,7 5-2 16,0 0 4-16,-2-4-22 0,2 4-13 16,0 0 2-16,0 0-2 0,0 0-3 0,0 0-7 15,0 0-5-15,10-8-11 0,-10 8 5 16,12 0 11-16,-12 0-21 0,14 0-10 0,-6 0 20 16,6 0-10-16,-1 0 11 0,4 0-1 15,-4 0 3-15,5 0-7 0,-1 0-9 0,3 0-20 16,1-1 23-16,3-2 8 0,0 3-18 0,0-4 8 15,4 4 2-15,2-2-15 0,-4 1-1 0,5-3-73 16,1 2 18-16,-6 0-21 0,5 1 12 16,0-4 11-16,-1 5 26 0,-1-2-16 0,1-3-7 15,0 4 23-15,-1 1-1 0,1-2-12 0,1 1 20 16,-1-3 14-16,2 4-19 0,1-2 10 16,-2 1 1-16,3 0 14 0,-3 1-19 0,3-1 9 15,1-2-4-15,-1 3-3 0,0 0 7 0,0-2 3 16,0 4-10-16,0-2 3 0,0 0 4 15,0 0-22-15,-2 3 22 0,1-3-15 16,0 1 8-16,0 0-2 0,-2-1-4 0,0 1-1 16,-5 1 9-16,5-2-5 0,-3 2 31 0,2 0-23 15,-5-1 8-15,5 1-5 0,1-2-11 16,0 0 3-16,-1 0 15 0,2 0-28 0,1 0 21 16,-2 0-6-16,3 0 11 0,-3 0 10 0,0-2-23 15,0 2 10-15,-1-1-10 16,1-1 2-16,-3 0 11 0,2 2-8 0,-2-2-3 0,-1 1-2 15,-3 0-3-15,0 0 21 0,0-2-18 16,0 1 8-16,0 2-1 0,0 0 1 0,-1 0-6 16,1 0 3-16,0 0 8 0,1 0-3 15,-1 0-2-15,-1 0-9 0,1 0 9 0,0 0-8 16,0 0 7-16,4 0-7 0,-5 0 18 0,2 0-18 16,2 0 13-16,0 0-19 0,4 2 19 15,-3-2-8-15,5 0-5 0,-5 3 0 0,0-2-5 16,5 0 7-16,-5-1-5 0,-1 1 3 0,4 1 13 15,-7-2 0-15,0 0-3 0,3 2-3 16,1 0-7-16,-1-2 13 0,-3 0-13 16,2 1 10-16,-1-1-8 0,2 0 14 0,0 0-19 15,-3 0 0-15,7 0 18 0,-3-1-12 0,0 1 7 0,-2-2-10 16,2 0 13-16,-1 2-11 16,3-2 6-16,-2 2 7 0,-1-1-3 0,1 0-24 15,-1 1 6-15,-3-1 4 0,0 1 7 0,3-3 2 16,-2 1 6-16,2 2 10 0,0 0-23 15,-3 0 2-15,0 0 11 0,3-1-16 0,-3 0 8 16,4-4 3-16,-4 4-14 0,3 1 32 0,-4 0-21 16,8-2 0-16,-3 1 23 0,2-3-20 0,-2 4-9 15,2-2 4-15,1 1-1 0,-3-1-2 16,2-1 0-16,1 1 2 0,0 2 21 0,0-1-23 16,-1-2-5-16,2 0 13 0,1 2 9 0,1 1-27 15,-3-2 15-15,3-1-5 16,0 3 0-16,0-2 5 0,-1 0 10 0,1 2-10 15,0-1-8-15,3 0 1 0,-3 0 7 0,-3-2-3 16,3 3 6-16,-3-2 4 0,0 2 1 16,2 0-18-16,-5 0-3 0,3-2 28 0,0 0-17 15,-1-1 9-15,1 2-1 0,3 1-12 0,-3 0 6 16,0 0 8-16,2 0-16 0,1-2 8 0,2 1-7 16,-2 1-6-16,3-2 8 0,-3 2 20 15,7-2-12-15,0 0-8 0,-6 2 0 0,-1-1 5 16,3 1 0-16,-3-1-6 0,0 0 19 0,0 1-18 15,2-3 18-15,-2 3-11 16,0-2-9-16,0 2 7 0,0 0 10 0,0 0-5 0,-3 0-2 16,3 0-6-16,-3 0-5 0,2 0 3 15,-2 0 13-15,0 0 0 0,0 0-3 0,-3 0-3 16,2 0 1-16,-3 0-13 0,-5 0 5 16,5 2 5-16,-4 1 2 0,-2-3-10 0,3 0-2 15,-3 1 3-15,-1-2 12 0,1 1-5 0,0 0-3 16,-2 1 3-16,-1-2-8 0,-2 1 14 15,-1 0-9-15,1-3 0 0,-2 3 1 0,-1 0 12 16,-1 0-20-16,1-2 7 0,-4 2-7 0,2 0 5 16,-11 0 8-16,17 0-6 0,-11 0 11 15,-6 0-11-15,12 0 1 0,-12 0 14 16,13 0-9-16,-13 0 10 0,7 0-11 0,-7 0 1 0,0 0 17 16,11 0-12-16,-11 0-3 0,0 0-2 15,0 0-34-15,9 0-38 0,-9 0-121 16,0 0-539-16,-13 10-54 0,-1-5 135 0,1-5 13 15</inkml:trace>
  <inkml:trace contextRef="#ctx0" brushRef="#br1" timeOffset="-30598.51">6596 14131 481 0,'-3'-7'225'0,"2"-1"-5"16,-2 6-18-16,0-4-2 0,3-1-13 15,-3-1-39-15,2 5 8 0,-2-4-86 0,3 0-35 16,-3-1 17-16,3 5-9 0,-4-4 19 16,3 2-9-16,1 0-17 0,-3-2 82 0,0 3-8 15,3 4-26-15,-3-7 24 0,2 3-19 0,1 4 1 16,-2-8-16-16,2 8-7 0,-1-3-11 0,1 3 6 16,0 0-16-16,-3-6-5 0,3 6 2 15,0 0-7-15,0 0 0 0,0 0-13 0,0 0 8 16,0 0-16-16,0 21 8 0,-3-14-13 0,2 4 8 15,-2 0-8-15,0 6 19 16,-4 0-14-16,0 6-5 0,0 4 13 0,-4 2-13 16,1 0 8-16,0 1-5 0,-1-2-5 0,1 4-1 0,-2-1 1 15,5-2 5-15,-4 1-8 0,4-5-7 16,0 0 14-16,1-1-14 0,-2 1-6 16,5-4 0-16,-3 1 14 0,5-4-6 0,-2-1-13 15,0-1 10-15,0 0-7 0,3-2 15 0,3-2 16 16,-3-2 7-16,3 3-21 0,4-4 1 15,-1-1-5-15,2 1 12 0,2-3 16 0,6-1-16 16,-2 0 0-16,3-3 6 0,1-1 2 0,0-1-13 16,4 0 13-16,-1 3-15 0,3-3 7 15,-3-3 11-15,3 2-11 0,0 1-7 16,0 0 5-16,0 0-13 0,-1 0 10 0,1 0-8 0,0 0 1 16,-4 0 0-16,1 0 7 0,-3 0 3 15,-2 0-8-15,1 0-18 0,-3 0 13 16,0 0 0-16,-1 4-10 0,-3-2-1 0,1-1 19 15,-4-1-18-15,0 1-16 0,3-1-7 0,-3 0 5 16,-7 0 12-16,10 5-4 0,-4-5-3 0,-6 0 0 16,0 0-23-16,0 0-13 0,0 0-20 15,0 0-67-15,0 0-69 0,0 0-110 0,0-6-474 16,0 6 44-16,-9-9 92 0</inkml:trace>
  <inkml:trace contextRef="#ctx0" brushRef="#br1" timeOffset="-30218.07">6839 14501 703 0,'0'0'272'0,"0"0"-42"0,-4-10 0 0,4 10-30 16,0 0-10-16,0 0-16 0,0-1-28 0,0 1-11 15,0 0-9-15,0 0-19 0,0 0-2 0,0 0-3 16,0 0-25-16,0 0-5 0,21 11-8 15,-17-6 0-15,5-2-5 0,-2 4 0 0,4-2-13 16,-1 0-5-16,3 2 7 0,1 1-7 16,-1-2-15-16,1 2 7 0,3 1 8 15,-2-2-18-15,1 1 0 0,1 0 5 0,0 0-17 16,-3-2-1-16,0 1 10 0,3 1-12 0,-1 0 2 16,-5-1-7-16,2 1 4 0,-5-6 11 0,2 6-7 15,-3 1 7-15,-1-2-3 0,-5 0 3 16,-2 2-11-16,-5 1-4 0,-9 7 12 0,-1-1-10 15,-8 1-2-15,-14 8-8 0,1-1-5 0,-5-6-8 16,8 0-18-16,3-3 0 0,-2 0-28 16,2-5-49-16,0 5-66 0,3-13-72 0,4 10-588 15,1-6 68-15,3-2 83 0,6-4 66 16</inkml:trace>
  <inkml:trace contextRef="#ctx0" brushRef="#br1" timeOffset="-28534.53">21080 15020 481 0,'-4'-8'141'0,"-2"1"2"15,-1-2-23-15,-3 1 8 0,-1-1 59 0,1 0 18 16,-4-3-41-16,1 5-85 0,0-3-2 0,-5 2-18 16,0-1 10-16,-2 1-16 0,-3 0 22 15,-2-2 50-15,-2 3-12 0,3-1-21 0,-11-1 3 16,-2 1-1-16,0 4-14 0,-4-2-14 0,-4 1 1 15,1 2 2-15,-1 0-3 16,1-1-17-16,-1 4-11 0,4 0 14 0,-2 4-17 16,1-1-9-16,1 4 0 0,-14 3 2 0,8 4-8 15,-5 4 6-15,5 1-11 0,-2 6 3 0,1 6 3 16,4 1 17-16,3 2-23 0,-7 11 11 16,1 5-6-16,8 0-7 0,2 5-2 0,6 5 1 15,4 0 9-15,7-6-6 0,3 0 1 0,7 6-1 16,6-3 0-16,0 1 3 0,8 0 13 0,3-1 5 15,3 3-6-15,4-3-12 0,6 10 11 16,4-1-9-16,7-1 3 0,3-5-15 0,4 1 12 16,3-2 6-16,6-4-6 0,2-1 19 0,-2-8-9 15,11 0 11-15,-3-6 13 16,4-5-23-16,-8-10 10 0,0-4-11 0,4-4 1 16,3-5-8-16,0-6-15 0,0-1 25 0,4-8 3 15,-1-3-3-15,1-7-10 0,13-8 3 0,-1-11-3 16,-1-7-13-16,2-6 26 0,0-10-18 15,-3-4-10-15,13-21 4 0,-6-9-17 0,-7-8 3 16,-4-6-3-16,-13-3-1 0,-17 14 4 0,-4 0-8 16,-10-3 2-16,-4 0 8 0,-6 2-15 0,-14 3 17 15,-7 6-4-15,-14 5 7 0,-13 0-13 16,-11 10 3-16,-16 5 2 0,-14 4 1 0,-4 8 4 16,-14 5 11-16,-5 7-13 0,-5 11 16 0,-16 5-6 15,-4 8-23-15,-7 9-13 0,-4 11-32 16,-30 8-70-16,-24 13-300 0,24 10-504 15,4 7 106-15,6 5 114 0,7 1 77 0</inkml:trace>
  <inkml:trace contextRef="#ctx0" brushRef="#br1" timeOffset="-23926.79">9005 13862 622 0,'0'0'248'0,"0"0"-38"0,-9-4-23 0,9 4-13 16,0 0-16-16,0 0-2 0,0 0-45 0,0 0 4 15,0 0-8-15,40 0 8 0,-22 0-28 16,2 1-5-16,4-2-13 0,3 1-5 0,7 0 6 15,1 0-22-15,6 0-12 0,3 1 10 0,1-1-13 16,-1 0 3-16,1 3 3 0,-1-3-14 16,-3 2 3-16,0-2 3 0,-7 0-8 0,0 1-15 15,-6-1 5-15,-1 1-1 0,-6-2-1 0,-1 2-1 16,-2-1 0-16,-2-1-2 0,-2 1-1 0,0 0-12 16,-5 0-20-16,-1 0-42 0,-8 0-45 15,13-1-55-15,-13 1-96 0,4-6-24 0,-1 6-471 16,-3 0 62-16,0 0 79 0</inkml:trace>
  <inkml:trace contextRef="#ctx0" brushRef="#br1" timeOffset="-23574.91">9570 13724 842 0,'0'0'261'0,"-8"-3"-3"0,8 3-32 0,0 0-9 16,-6-5-17-16,6 5-26 0,0 0-16 16,0 0-6-16,0 0-22 0,0 0-10 0,0 0-25 15,17 10 13-15,-10-6-9 0,3 0-19 0,1 2-6 16,-1 1 0-16,7-1-20 0,-3 0 7 16,3 1-4-16,0 3-4 0,3-3-12 15,0 1-2-15,-2 2-8 0,3-2 4 0,-2-1 9 16,-1 1-29-16,0 1 8 0,-5-3 5 15,3 1-12-15,-4 0-1 0,-3-2 3 0,1 2 3 16,-2 0 4-16,-5 1-7 0,-3 1 10 0,-11 3-7 16,-5 3 2-16,-22 10-21 0,-13 0-7 15,-14 6-38-15,-10 0-65 0,-22 6-263 0,13-1-538 16,-12 3 123-16,-11-5 60 0,-28 6 83 0</inkml:trace>
  <inkml:trace contextRef="#ctx0" brushRef="#br1" timeOffset="-18833.64">20318 11918 552 0,'0'0'203'0,"0"0"-11"0,0 0-18 15,0 0-11-15,0 0-19 0,0 0-26 0,0 0 4 16,0 0-17-16,0 0 0 0,0 0-28 0,0 0 15 15,0 0-25-15,0 0-13 0,0 0 20 16,0 0-31-16,0 0 11 0,0 0-26 0,0 0 26 16,0 0-16-16,0 0-20 0,0 0 18 15,0 0-21-15,0 0-4 0,6 5 12 0,-6-5-8 16,0 0 16-16,0 8-11 0,0-8 1 16,-3 8 2-16,3-8-8 0,-3 9-2 0,3-2-3 15,-4-1 18-15,-3 1-10 0,1 1-2 0,2 2 2 16,-6 0 2-16,4-1-2 0,-5 0 0 15,-2 0 7-15,2-1-14 0,-3 1 12 0,1-1 2 16,-4-1 9-16,2-1-24 0,-5-1 18 0,3 2-89 16,-3-3 20-16,-1 2-3 0,0-3 11 15,1 2-8-15,-4-3 26 0,0 1-24 0,0-2 11 16,-7 0 13-16,1 1 12 0,2-4-10 16,-3 2 6-16,-6-1-1 0,0-5-2 0,-4 6 10 15,-1-5 5-15,-16-4-5 0,14 4-23 16,3-2 28-16,-11-3-5 0,-2-2-8 0,10 2 6 15,-5 0-11-15,-1-4 5 0,8 6-2 0,5-2 5 16,-15 0-3-16,11 1 16 0,4 2-6 16,-15-7-4-16,8 4-3 0,3 3 10 0,-13-1-10 15,6 3 5-15,-8-1-3 0,6-1-12 0,-8 4 17 16,6-1 3-16,8 1-5 0,-4 2 6 0,4 0-17 16,-5-2 11-16,1 6-10 0,-17-1 10 15,1 1-2-15,-1 2 7 0,0-2-3 16,-3 4 11-16,0 3-23 0,-1 3 2 0,3-2 8 15,-2 3 15-15,-14 5-2 0,7-1-8 16,-4 3-10-16,4 3 10 0,-4-2-7 0,5 3 9 16,-6 0 9-16,2 3-16 0,-1-2-5 0,4 3 28 15,-4 1-26-15,2-3 1 0,4 5-1 0,2 1 8 16,2 2-15-16,1-2 0 0,-1 9 20 16,-2-4-5-16,2 0-7 0,4 4 9 0,-3 0 6 15,2 2-8-15,-2 0 0 0,4-2-10 0,2 1-3 16,-3-1 24-16,4 1-24 0,-1-1 3 15,-3 4 13-15,4-2-3 0,-1 0-21 0,1 1-4 16,-1-1 20-16,-2-1 8 0,5 0-26 16,-6-2 20-16,4-1-2 0,2 0 16 0,-2 1-11 15,0-4 20-15,5 1-37 0,5-11 4 16,-6 10 18-16,8-10 5 0,1 1-17 0,-3-3 10 16,0 0 12-16,3 0-7 0,-6 0 2 0,-1-2-12 15,0 1-8-15,-3-3 17 0,4-1-14 16,-5 0 12-16,-2-3 0 0,0 3-5 0,2-7 21 15,-3 5-16-15,-2-1 31 0,2-2-36 0,-3-5-10 16,-1 3 5-16,-2-6 13 0,-3 2 5 16,-18 1-3-16,14-4-17 0,3-1 30 15,-6 0-13-15,2-3 3 0,1 2-2 0,-4-1-14 0,1-4 31 16,-4 1-27-16,-14 1 17 0,13-1 0 16,-18-3-8-16,18 0 0 0,-16 2-2 0,21-1-13 15,-4-1 26-15,3 1-31 0,-17-2 17 16,15 0 4-16,-16 2-11 0,-2-2 13 0,0 0-11 15,3 4 6-15,14-3-5 0,1-1-18 0,-1 2 7 16,2 0 19-16,5-2-6 0,-7 2 3 16,7 0 4-16,-4 2 4 0,1-2-6 0,2 2-17 15,-1 0 12-15,4 0-2 0,8 0 15 0,0 0-28 16,11 0 2-16,9 0 26 0,0-3-2 16,8 3 14-16,-4 3-4 0,7-6-13 0,3 3 18 15,1 0-49-15,5 3 57 0,1-7-98 16,5 4 61-16,1 0 4 0,0 0 14 0,5-2-7 15,0 2 10-15,-1 0 13 0,4-1-23 16,-1 1 0-16,4-2-2 0,-2 0 9 0,9 2-15 16,-11 0 8-16,1 0-5 0,10 0 2 0,-10 0 8 15,10 0 3-15,0 0-13 0,-15-2 0 16,15 2 25-16,0 0-33 0,-10 0-18 0,10 0 3 16,0 0 20-16,-9-1-15 0,9 1 0 0,0 0 5 15,0 0 0-15,0 0-10 0,-12 0 15 0,12 0 0 16,0 0-7-16,0 0 2 0,0 0 12 15,0 0-4-15,0 0-10 0,-9 0 7 0,9 0-8 16,0 0-15-16,0 0 0 0,0 0-20 16,0 0-31-16,0 0-8 0,0 0 10 0,0 0 3 15,0 0-28-15,0 0 3 0,0 0-37 16,0 0-32-16,27-2-114 0,-20-3-45 0,7 5-464 16,-1-2 54-16,1-3 108 0</inkml:trace>
  <inkml:trace contextRef="#ctx0" brushRef="#br1" timeOffset="-18360.04">10404 13731 801 0,'0'-7'215'0,"0"1"-16"0,0 2-2 0,0 4 8 16,-3-11-3-16,3 6-51 0,-4-2 8 0,4 7-13 15,-4-8-8-15,1 8-17 0,-3-5-19 16,6 5-10-16,-10-2-10 0,10 2-18 0,-18 2 8 15,8 3-6-15,-7-4-7 0,3 6-15 0,-6 0-1 16,3 3-12-16,-4-2 12 0,0 2-7 16,1-3-3-16,-4 3-9 0,3 2-7 15,-3-2 6-15,4-2-7 0,-1 2 12 0,2-4-8 16,4-2 1-16,-1 2-6 0,1 1 1 0,6-5-4 16,-2 4-12-16,1-4 21 0,0 3-13 0,4-3-13 15,-2 1 7-15,4-1-2 0,-2 1 0 16,6-3 13-16,-4 2-26 0,4-2 3 0,0 0 18 15,0 0-6-15,10 8-4 0,-3-2-9 16,1-2 9-16,5 3-14 0,0 0 21 0,4 0-10 16,4 4 0-16,-4-3 10 0,4 2-10 0,3 3 10 15,3-1-17-15,0 2 17 0,0-3-8 16,1 4-5-16,-1-1 19 0,1-3-4 0,-4 3-12 16,-3-3 8-16,2 1-6 0,-2-1 6 0,-1-1 2 15,-3-1-28-15,-3-1 15 0,0 2 6 16,-1-3-14-16,1 1-2 0,-4-2-25 0,1 0-19 15,-4-1-35-15,3 2-36 0,-1-6-146 0,-4 6-189 16,4-4-328-16,-5-1 143 0,-4-2-10 16</inkml:trace>
  <inkml:trace contextRef="#ctx0" brushRef="#br1" timeOffset="-18269.06">10595 14023 647 0,'0'0'102'0,"-17"1"-168"0,17-1-551 0</inkml:trace>
  <inkml:trace contextRef="#ctx0" brushRef="#br1" timeOffset="-15082.37">29555 7132 650 0,'-1'-7'281'0,"-2"-1"6"16,3 2-6-16,-4-2-58 0,4-1-15 15,0 1-11-15,6 0-13 0,-4-3-31 0,6 3-19 16,0-1-9-16,6 1 0 0,0 0-9 0,10-1-14 16,3 1 3-16,4 6-41 0,10-2 5 15,4 4 5-15,20 6-15 0,0 5 8 0,-1 3-1 16,11 10-20-16,-15-4-7 0,3 11-1 0,-1 6-23 16,-4 5 14-16,-6 4-22 15,-5 3 11-15,-6 2 10 0,-8 7-20 0,-15-7 5 16,-4 5 10-16,-7-2-13 0,-4 9 6 0,-9-1-1 15,-4 13-15-15,-5 0 5 0,-7-3 0 0,-6-2 3 16,1 1-11-16,-4-5-2 0,-6-3 10 16,-5 0 0-16,1-3-7 0,-4 1 15 0,1-2-13 15,-1 2 5-15,4-2 8 0,1 0-13 0,2-1 0 16,9 2 5-16,3-10 0 0,7 0-5 16,1 0 10-16,7-2-13 0,8-7 3 0,3-5 8 15,3-3-10-15,4 2 9 0,4-3-2 0,12 3-5 16,1-1-7-16,10-5 14 15,4-4-12-15,-4-8 5 0,-3-6-13 0,3 1 16 16,2-7-3-16,-7-1 8 0,2-3-19 0,0-5 17 16,-1 0 4-16,-2-3 3 0,3-1-11 0,-7-3 11 15,-4-2 5-15,0 2 20 0,-2-4 1 16,-5 4-11-16,-6-2-5 0,4 2 18 0,-8 2-28 16,0-4-3-16,-3 5 15 0,-6-1-14 0,-2 5-9 15,-2-3 11-15,-3 6-5 0,-2 1-21 16,-5 1 18-16,-5 7-2 0,-7 1-6 0,1 6 6 15,-11 7-6-15,1 7 3 0,1 5 10 0,3 7-7 16,-5 11-6-16,8 4 21 0,3 3-36 16,0 9 11-16,7 3 4 0,0 1-2 0,9 2 7 15,-1 1 14-15,6 0-16 0,0 8-8 16,2-2 11-16,7 3-8 0,-1 1 5 0,2 5-3 16,3-3 6-16,-2 4 4 0,6 5 1 15,-3-4-11-15,2 2 3 0,1 5-7 0,-1-6 9 16,-2 0-4-16,-3-3 4 0,-1-2-15 0,-1-19 11 15,-6 13 4-15,-3-4-14 0,0-3 14 16,-4-17-4-16,-10 12 2 0,-3-1 15 0,-6-8-15 16,-9 3 13-16,-2-6-16 0,-11-5 3 0,-10-3 5 15,-16 0-7-15,-16-5-6 0,-26 2-28 16,-10 0-110-16,-25-14-250 0,8-5-544 0,-7-7 129 16,-11-9 66-16,24-7 79 0</inkml:trace>
  <inkml:trace contextRef="#ctx0" brushRef="#br1" timeOffset="11297.12">10062 14984 519 0,'0'0'230'16,"0"0"9"-16,-3-3-1 0,3 3-34 0,0 0-140 15,0 0 34-15,0 0 12 0,-3-5-10 16,3 5-1-16,0 0 11 0,0 0-25 0,0 0-21 16,0 0 18-16,0 0 12 0,0 0-47 0,0 0 1 15,-4-5-4-15,4 5-8 0,0 0 7 16,0 0-15-16,0 0-2 0,0 0-11 15,0 0 6-15,0 0-3 0,0 0-18 0,0 0 12 0,0 0 11 16,0 0-17-16,0 0-1 16,0 0-10-16,0 0 12 0,0 0 9 0,0 0-1 0,0 0-10 15,4 20 16-15,-4-14-9 0,3 5 29 16,0-3-23-16,-2 2 5 0,2 2-36 16,0-1 34-16,0 3 12 0,1 3-23 0,-1-2 26 15,1-2-33-15,3 5 22 0,-1-4-7 0,-2 1-7 16,2 0 9-16,-2-2-2 0,4 2 38 15,2-5-30-15,2-2 2 0,3-1 128 0,8-7-46 16,18-7 0-16,45-13-10 0,10-10-10 0,33-20 4 16,8 0-30-16,10-8-41 0,13-3 3 15,5-3-67-15,-4 5-123 0,-1 0-442 0,-3 3-283 16,-10 6 132-16,-14 5 53 0,-40 7 43 16</inkml:trace>
  <inkml:trace contextRef="#ctx0" brushRef="#br1" timeOffset="28784.04">8094 3304 614 0,'3'-3'120'0,"0"-2"11"16,-3 5 79-16,6-8-13 0,-5 4 13 0,2-1-31 15,-3 5-5-15,0-8-85 0,3 4-9 0,-3 4 20 16,0-7-47-16,0 7 11 0,0-8 31 16,0 8-18-16,0-7-11 0,0 7 3 15,-3-9 3-15,3 7 10 0,0 2-38 0,-4-9 2 16,4 3-3-16,-3 0 13 0,0 2-25 0,-3-2-3 15,2-1 0-15,-3 3 8 0,3-3 0 16,-6 0-18-16,3 0 13 0,-3-1 2 0,3 1-5 16,-6-3-12-16,-2 2 19 0,2-1-27 0,-4 1 10 15,-3-3 0-15,-1 2 5 0,-3-3-18 16,0 1 5-16,-2 0-7 0,-2-2 2 0,0 1 10 16,-6-1-17-16,3 3 4 0,-3-5 11 0,-10-1-10 15,-1-1-11-15,-3-1 11 0,1 3-16 16,-5-2 10-16,1 0 3 0,0 1-5 0,-4 3 0 15,-3-4 10-15,0 3 5 0,-1-2 3 16,-5 1 5-16,2-2-26 0,0 6 6 0,-5-4-1 16,1 1 14-16,-13-4 1 0,12 5-19 15,-2 1 7-15,-16 0 7 0,16 0-2 0,-17 0 8 16,1-1-15-16,14 3-9 0,-1 2 4 0,0 0 9 16,0-2-17-16,-17 1 18 0,14 1 2 15,-14 0 2-15,14 3 1 0,0 1-16 0,-1-2-2 16,-2 1 5-16,3 3 23 0,-1-2-23 0,1 3-3 15,-3-2 11-15,-1 1-3 0,1 1 0 16,-2 1 15-16,3-1-20 0,1 1 15 0,1-2-12 16,-1 4 4-16,2-2 6 0,-2 1-11 0,4 0 3 15,-3 1-7-15,0 0 1 0,0 0 1 16,2 2-7-16,-2 0 12 0,1-1-6 16,-2 3 35-16,4-2-40 0,0 1 11 0,0 2-15 15,4-1 7-15,0-1 8 0,-1 3-7 16,4 1 17-16,-2-2-2 0,2 2-6 0,3 0-10 15,0-1-7-15,-2 0 25 0,6 1-17 0,2-1 9 16,1 4 11-16,12-7-10 0,5 3-1 0,0-2-2 16,0 2-10-16,-2-1 7 0,5-1-2 15,-2 2 3-15,0 0-6 0,1 1 5 0,2-1 8 16,0 0-17-16,-3 3 14 0,6 0 1 16,-6-1 2-16,0 2-13 0,-11 1-10 0,3 4 23 15,4-4-2-15,6-1-13 0,-9 4 12 16,-3 1-9-16,12-3-1 0,1-3 8 0,3 4 5 15,0-1-13-15,1-3 6 0,2 3-8 0,1-3 7 16,2 3-5-16,6-1 6 0,-2-1-1 16,0 1-7-16,4-1 10 0,0 1-10 0,4-1-3 15,-2 1 13-15,3-1 0 0,2-1 3 0,-1 3-9 16,4-4 6-16,0 1 11 0,-3 4-9 16,6-5-12-16,1 3 7 0,-1-1-7 0,4 1 20 15,0-2-15-15,0 3 21 0,0-3-16 0,1 3 12 16,2-2-17-16,4 3 10 0,0 0 6 15,3-2-11-15,0 4 2 0,4 2 14 16,-1-5-16-16,5 7 0 0,1-3 7 0,3 0-4 16,1 3 7-16,5-3-5 0,-3-1 0 0,15 6-5 15,-3-2 8-15,-3-4-11 0,8 5 9 16,-1-5-1-16,-3-2 7 0,10-1 6 0,-1 1-18 16,-2-7 13-16,5 5-3 0,2-3-2 0,3-1-8 15,3-2-2-15,4 1-1 0,2-3 16 16,1-1-6-16,0 0-7 0,3-1-5 0,-6 1 16 15,3 0-9-15,4-3-10 0,-1 0-4 0,0-1 14 16,0 1 1-16,-2 0 17 0,3-1-27 16,-1 0 14-16,0 5-4 0,0-8-19 15,-4 6 22-15,1-3-14 0,0 2 10 0,-3 0 4 16,-1 2-9-16,1-1 16 0,-1 2-13 0,-9-4 0 16,6 2 10-16,-6 2-15 0,6-1 2 15,3 0 6-15,1 0 17 0,0 1-2 0,-1 3-7 16,-3-4-19-16,0 0 0 0,0 0 1 0,-7 3 1 15,8-1 12-15,-1-2-1 0,0 3 2 16,-4 1-19-16,5-2-4 0,2 1 11 0,0-2 5 16,-2 2 10-16,2-1-15 0,1-2 3 0,2 3-6 15,-2-2 8-15,3-2-8 0,-4 4 3 16,4-1 15-16,1-4-4 0,-1 1-24 0,3 1 2 16,0-3 26-16,4-1-17 0,0 2 27 0,0-2-7 15,-1 0-8-15,-1-2 8 0,1 1 0 16,3-3-3-16,-1 4-15 0,-2-4 0 15,1 0-3-15,0 1 8 0,3-1 10 0,-4-1-2 16,-1 0-13-16,4 1 7 0,-5 0-4 0,0 0 2 16,-1-2 0-16,-3-1 5 0,-4 2 0 15,-2-2-15-15,2-1 12 0,-3 2-12 0,-4-1 3 16,-2 3 24-16,3-2-14 0,3-1-11 0,-11 3 11 16,8-4 5-16,-9-1-1 0,-6 4-9 15,15-5 2-15,-14 2 15 0,-4 1-23 0,0 0 11 16,-2-3-11-16,0 3 11 0,-1-1 7 0,-3-3-15 15,2 1 5-15,-2 2 18 0,0-5-16 16,-3 3-9-16,-1-5 12 0,0 4-10 16,-4-3 0-16,-2 4 17 0,0-1-9 0,-1-1-3 15,-2-1 15-15,-2-2-7 0,-2 1 2 0,-1-3 16 16,-1 1-8-16,1-4-28 0,-4 3 15 16,2-3 2-16,-7-1 11 0,-1-1 5 0,0 3 0 15,-3-4 23-15,-3-2-33 0,-4 0 0 0,-4-7 0 16,-5-6-3-16,-8 0 3 0,-7 0 0 15,-9-1-8-15,-16-2 10 0,-15 0-10 0,-11 1 11 16,-10 5-1-16,-8 2-23 0,-47-5-10 0,-24 5-7 16,-24 10-14-16,-30 6-86 0,-45 7-223 15,-10 8-533-15,-121 7 126 0,-33 5 54 0,-33 8 130 16</inkml:trace>
  <inkml:trace contextRef="#ctx0" brushRef="#br1" timeOffset="34519.67">1071 9172 358 0,'-6'-4'77'0,"-1"2"25"0,3-2 13 16,4 4 75-16,-9-4-6 0,9 4 5 0,-8-5-12 16,5 3-103-16,3 2 0 15,-7-2-10-15,7 2 16 0,0 0-19 0,-7-6-25 16,7 6 0-16,0 0 7 0,-6 0-2 0,6 0-7 16,0 0-9-16,0 0 6 0,0 0-5 15,0 0-11-15,3 13 16 0,-3-13 15 0,6 12-5 16,-3-4-3-16,1 1 13 0,1 0-10 0,1 5 82 15,1 0-10-15,-1-1-16 0,1 2 10 16,3-3-22-16,-2 2-16 0,1 3 23 0,3-2-15 16,0 2 0-16,-5-5-23 0,4 1 17 0,-1-3 3 15,-1-2-7-15,6 0 5 0,-2-1-8 16,1-3 2-16,6 0 1 0,1-4 15 16,7-6-29-16,9-3-19 0,21-10 9 0,13-12 6 0,9-1-8 15,9-4-13-15,6-6 18 0,22-13-5 0,-2 2 15 16,-1-2-22-16,5 2-11 15,-3 3-11-15,5-6-12 0,2 11-15 0,-25 4-31 16,-6 8-28-16,-5 1-41 0,-3-1-157 0,-5 9-647 16,-21 6 126-16,-6 1 30 0,-14 9 57 15</inkml:trace>
  <inkml:trace contextRef="#ctx0" brushRef="#br1" timeOffset="36574.98">1140 9851 586 0,'3'21'240'0,"0"0"-30"15,0-5-82-15,1 3-31 0,0 0-2 16,0-1-5-16,3 1 2 0,-1-2 15 0,4 4-14 15,-2-2 96-15,1-2-5 0,1-1-17 16,-2-4-11-16,5 1 8 0,5-9-3 0,1 1-31 16,6-5 24-16,15-7 2 0,22-12-30 0,30-16-27 15,39-22 11-15,5-7-28 0,8-5 3 16,6-2-31-16,14-4-13 0,7 2-29 0,3-4-117 16,4 3-829-16,0 3 112 0,-4-2 67 0,-12-2 80 15</inkml:trace>
  <inkml:trace contextRef="#ctx0" brushRef="#br1" timeOffset="40814.42">3041 12951 312 0,'-3'-3'51'0,"-2"-2"8"0,5 5-8 0,-6-3 16 0,3-3-26 16,3 6 25-16,-7-3-35 0,3-1-3 16,1 2 15-16,3 2-2 0,-8-4-7 15,8 4 9-15,-10-5-7 0,10 5-5 0,-6-1 2 16,6 1-5-16,-7-6 0 0,7 6 16 16,-6-1 12-16,6 1 3 0,0 0-23 0,-5-3 2 15,5 3 8-15,0 0-12 0,0 0-29 0,-6-4 33 16,6 4-10-16,0 0 8 0,0 0-28 15,0 0 15-15,0 0-3 0,0 0 16 0,0 0-18 16,0 0-3-16,0 0-7 0,0 0 25 0,0 0-33 16,0 0 26-16,14-3-3 0,-14 3 15 15,0 0 70-15,14 3-18 0,-14-3-11 0,14 4 5 16,-5-3-9-16,1 1-11 0,-3-2 2 16,4 0-20-16,2 4 31 0,-2-2-26 15,2-1 18-15,1 0-115 0,3-1 21 0,-4 5 2 0,2-4 12 16,1 0 14-16,1 1 12 0,4-1-12 15,-4-1-1-15,1 4 42 0,1-4-34 16,-1 3-12-16,3-3 27 0,-2 0-15 0,-1 0 80 16,-1 1-23-16,3-1 7 0,-2 0 18 0,-2 0-18 15,2 0 0-15,-1 0-15 0,3 0-8 16,1 0-10-16,-4 0 13 0,1-1-15 0,1 1-9 16,-2 0 24-16,0 0-5 0,1 0-29 0,-1-2 16 15,-3 1-16-15,6 1 1 0,-6 0 7 16,6-3-13-16,-6 3 9 0,4-1 1 15,5 0-12-15,-6-2 7 0,4 2-12 0,-1-4 5 0,1 5-3 16,0-1-12-16,2-2 4 16,-3 0 11-16,1 2-5 0,0-2-3 0,2-1-3 0,-2 4 6 15,0-3-3-15,-1 1 8 0,1-1-5 16,0 1-3-16,-2 2 2 0,2-1-14 16,0 0 12-16,-4-1-8 0,3-1 1 0,-7 2 9 15,5 1-17-15,-2 0 13 0,2-2-8 0,-4 1 10 16,3-2-10-16,0 3 7 0,0-1 3 15,-2 1-2-15,4 0-16 0,-4 0 18 0,1-1-15 16,2-1 23-16,-2 2-6 0,2-1 16 0,2 1-7 16,-3 0-14-16,1-1 6 15,2 1-3-15,3 0 5 0,-5 0-2 0,2-3-21 16,1 3 21-16,-1 0-8 0,0 3-13 0,1-3 5 16,0 1 11-16,-4-1 10 0,4 0-13 15,2 0 0-15,-3 0 7 0,1 0-12 0,-3 0 13 16,2 0-13-16,1 0-3 0,0 0 8 0,-2 1 0 15,-1-1 10-15,1 2-4 0,2-2 4 16,0 0-13-16,-1 1-7 0,1-1 5 0,0 0 7 16,-1 0-12-16,3 0 20 0,-2 0-12 0,0 0-3 15,-1 1 15-15,1-1-5 0,0 0-2 16,-1 0-14-16,1 3 6 0,-1-3 8 0,0 1-1 16,1-1 4-16,0 2-12 0,-5-2 9 15,2 0-21-15,-2 0 10 0,2 0 14 0,-2 0-6 16,2 0 2-16,-1 0 1 0,0 0 7 15,1 0-18-15,-2 0 8 0,-1 1 16 0,4-1-16 0,-4-1 0 16,1 1 0-16,2 0-3 0,-5 1 8 16,4 2-2-16,0-3 2 0,-2 0-8 15,1-3 6-15,1 3 7 0,-3 0-13 0,3 0 6 16,-3 0-6-16,3-1-2 0,-1 1 16 0,-2 0-9 16,3 0 3-16,-2 0-7 0,1 0 12 15,-2 0-10-15,3 0 3 0,0-2 4 0,1 1-4 16,-2 1 17-16,2-3-12 0,2 3-8 0,0 0-5 15,1-1 12-15,-1 1-9 0,1 0 10 16,0-1-1-16,-1 1-4 0,1 0 2 0,0-2-10 16,-2 2 5-16,2-1 8 0,0 0-3 15,-5 1-8-15,5 0 3 0,-4 0-8 16,4-3 8-16,-1 1 6 0,-3 2 9 0,1 0-20 16,-2 0-11-16,2 0 19 0,-1 0 2 0,-4 0-5 15,5 0 8-15,-5 0-1 0,-2-1-14 16,2 1 9-16,-3 0 3 0,-3 0 13 0,-7 0-15 15,17-1-1-15,-10 2 16 0,-7-1-5 0,13-1 15 16,-13 1-10-16,12-2 13 0,-12 2-5 16,9 2-1-16,-9-2 31 0,0 0-48 0,11-2 10 15,-11 2 8-15,7 2-6 0,-7-2 1 0,0 0-3 16,0 0-16-16,0 0-10 16,0 0-9-16,6 2-109 0,-26 3-235 0,13 0-576 15,-11-1 121-15,-5-1 84 0,-21-3 48 0</inkml:trace>
  <inkml:trace contextRef="#ctx0" brushRef="#br1" timeOffset="44121.55">2692 14183 309 0,'-10'-3'59'0,"6"-1"33"0,1 1-41 0,3 3 8 15,-7-7-10-15,0 7-26 0,7 0 23 16,-7-7-18-16,1 6 23 0,6 1-12 0,-7-7 79 16,1 5-3-16,6 2-31 0,-9-3 26 15,3 0-35-15,6 3-1 0,-7-2 3 0,7 2 10 16,-9-2 0-16,4-3-31 0,5 5 31 0,-7-1 23 15,7 1-31-15,-6-2 8 0,6 2-10 16,-7-5 10-16,7 5 10 0,0 0-20 0,-10-2-5 16,10 2-103-16,0 0 26 0,-4-3-13 0,4 3 18 15,0 0 21-15,0 0-24 0,-7-5-2 16,7 5 5-16,0 0 8 0,0 0-3 0,0 0-3 16,0 0-9-16,0 0 9 0,-3-1 6 15,3 1-13-15,0 0 10 0,0 0 15 0,0 0-12 16,0 0-3-16,0 0 5 0,0 0 21 0,0 0-16 15,0 0-9-15,0 0 24 0,0 0-14 16,0 0 7-16,25 1 2 0,-25-1 1 16,12 2 5-16,-5-2-1 0,4 0-4 0,2 3 7 15,-1-2-2-15,4-1-13 0,1 0 10 0,-3 1-5 16,9 0-2-16,-1-1 7 0,1 0 2 16,1 0-1-16,3 0-17 0,4 0-4 0,-3-1 5 15,3 1-8-15,2-1 10 0,-2 0 1 0,0-2 7 16,0 1-13-16,3 2 10 0,6-2 70 15,-9 0-11-15,3-2-4 0,1 4-9 0,6-2-17 16,-7-1 5-16,4 1-11 0,-4-1 6 16,1 1-14-16,5-3-1 0,-2 5-1 0,-4-1 18 15,6-5-28-15,2 5 8 0,-5 1-3 16,1-3-20-16,4 1 20 0,-2-2-18 0,-5 3 6 16,5 0-4-16,-2 0-6 0,-6 1 19 0,2-5-2 15,2 5-28-15,-1 0 13 0,-1 0-1 16,-3 0 9-16,3 0-14 0,-3-1 24 0,2 1-13 15,-2-1-13-15,0-1-5 0,0 2 2 0,-1-3 6 16,1 3-3-16,0 0 5 0,-3-1 7 16,3 1-9-16,-1 0 2 0,-3 0 8 0,4 0-8 15,-7 0 0-15,7 0-10 0,-3 0 3 16,-1 0 4-16,-3 1-7 0,3-1 2 16,-3 0 16-16,3 0-10 0,-2 3 7 0,2-3 5 0,-4 0-35 15,2 2 22-15,5-1 11 0,-6 0-20 16,4-1-6-16,-1 0 13 0,1 2 18 15,2 1-16-15,1-1 8 0,-3-1-30 0,2 1 38 16,1 0-26-16,-4 1 1 0,4-1 17 0,3-2-15 16,-3 0 15-16,3 4 0 0,0-1-23 15,-3-2 11-15,3-1-6 0,0 2 13 0,7 2-7 16,-7-3 4-16,4 2 6 0,-4-1-8 0,7 0 5 16,-3 1 3-16,-4-3 2 15,7 4-13-15,-7-1-15 0,4-2 13 0,-4-1 10 0,4 2 11 16,-3 2-14-16,-2-2-4 0,1-2 7 15,-3 2-8-15,-3 0 6 0,2 1 10 16,-6-1-18-16,0-2 5 0,0 0 5 0,-3 0 5 16,-2 1 5-16,-1-1-10 0,-4 3 3 0,3-3 31 15,-4 0-55-15,-2 2 55 0,-1-2-11 16,0 0-3-16,-10 0-25 0,14 0 34 0,-4 1-11 16,-10-1 5-16,10 0 20 0,-10 0-17 0,11 0-10 15,-11 0 7-15,7 1-5 0,-7-1 13 16,0 0-24-16,13 0-17 0,-13 0 5 15,0 0-12-15,7 0-32 0,-7 0-25 0,0 0-72 0,0 0-210 16,-14 10-614-16,5-6 128 0,-9-1 64 16,-2-3 77-16,-14 0 77 0</inkml:trace>
  <inkml:trace contextRef="#ctx0" brushRef="#br1" timeOffset="47601.04">20444 12130 619 0,'0'0'215'0,"0"0"-21"0,0 0-76 0,0 0-26 15,0 0 18-15,0 0-28 0,0 0 82 16,0 0-15-16,0 0 12 0,0 0-23 0,0 0-7 16,0 0-8-16,0 0-24 0,14-4 11 15,-14 4-5-15,11 0-18 0,-2-1 3 0,-9 1-11 16,17-2-7-16,-6 1 0 0,-1 0-8 16,4-2-18-16,3 3 13 0,3-2 5 0,5 2-26 15,-2 0-79-15,8-2 13 0,2 2 0 0,6-5 0 16,2 5 10-16,7-1-8 0,-1 1 13 15,24 1 6-15,-1-1 9 0,1 0-10 0,1 5-12 16,4-4 23-16,-2 0-14 0,5 1 22 0,-4 2-14 16,1 0-2-16,5 0 15 0,15-1-23 15,-4 3 18-15,-13-4-7 0,-4 3-11 0,-2-3 16 16,1 2-14-16,-2 0 14 0,-6-2 0 16,1-2-1-16,-5 1-2 0,0 1 28 0,-8-2-20 0,-9 3-3 15,0-2 3-15,-1-2-1 0,0 1-9 16,0 0 20-16,-3 0-26 0,-7-3 13 15,1 3 8-15,-1 3-8 0,-3-6 0 0,-7 3-5 16,0 0-10-16,-3 0 28 0,-2 0-21 16,-1 0 8-16,-5 0 8 0,1-2-2 0,0 2-1 15,-3 0 5-15,1 0-12 0,-12 0 17 0,15 0-7 16,-15 0 2-16,13 0-7 0,-13 0-3 16,10-1-2-16,-10 1 4 0,8 0 9 0,-8 0-6 15,0 0-43-15,0 0-34 0,0 0-53 16,0 0-82-16,0 0-577 0,-21-8-4 0,11 5 102 0</inkml:trace>
  <inkml:trace contextRef="#ctx0" brushRef="#br0" timeOffset="-188397.43">2869 12912 381 0,'-6'-4'228'0,"6"4"-13"16,-6 0-41-16,6 0 20 0,0 0-22 15,-11-3-3-15,11 3-16 0,-4-3-17 0,4 3 5 16,0 0-16-16,-7-1-15 0,7 1-2 0,0 0-26 15,-10-1 2-15,10 1-17 16,0 0 10-16,0 0-16 0,0 0-7 0,0 0-18 16,0 0 15-16,0 0-13 0,-10-2 13 0,10 2-28 15,0 0 8-15,0 0-3 0,0 0-2 16,0 0 12-16,0 0-17 0,0 0 15 0,0 0-19 16,0 0 9-16,33-2-3 0,-22 2 3 0,0-3-26 15,2 1 28-15,1 2-3 0,0 0-9 16,2 0 2-16,2-1-8 0,-5-2 3 0,5 0 5 15,-4 2 0-15,6 1 2 0,-4 0 1 0,5-2-4 16,-3 1-4-16,2-2 3 0,0 2 2 16,2 0-11-16,1-1 6 0,1 1 10 15,0 0-23-15,3-2 10 0,4 3-17 0,0 0 25 16,-1-2-8-16,2 2 5 0,1 0-2 0,-2 0-5 0,3 0 10 16,-3 0-8-16,0 0-10 15,3 0 13-15,-3 0-6 0,-1 0-12 0,1 0 3 16,0 0-1-16,0 0 0 0,-3 0 9 0,2 0-12 15,-5 0-1-15,1 0 17 0,5 2 0 16,-7-2-10-16,3 0-5 0,-3 0-8 0,1 0 34 16,2 0-16-16,0-2 5 0,-4 2-5 0,2 0-7 15,-1 0 14-15,0 0-12 0,-4 0-5 16,4-1 8-16,-3 1-11 0,-1 0 26 0,1-1-18 16,-1 1 10-16,-3-2-2 0,1 2-3 15,-2-3-2-15,1 3 2 0,1 0-5 0,-5 0 13 16,1-1-26-16,0 1 15 0,2 0 9 15,-2 0-4-15,-3 0 4 0,3 0-11 0,2 0 2 16,-2 0-4-16,-4 0 9 0,4 1-12 0,0-1 8 16,-1 3 7-16,1-3-18 0,0 2 11 15,3-1-1-15,-1 0 1 0,2-1-11 0,-1 0 29 16,4 0-19-16,-1 5 1 0,0-3 2 0,1 0-10 16,0-1 20-16,3 3-2 0,-4-3-13 15,1 1 8-15,3-2-13 0,-1 1 5 0,-2 2-3 16,3 0 11-16,0-2-11 0,-4-1-2 0,4 0 8 15,-3 2-9-15,3 1 1 0,0-2 21 16,-1-1-16-16,2 1-5 0,2-1 2 16,0 0 3-16,-3 2 3 0,3-2-6 0,1 0 0 15,-1 0-4-15,4-2 7 0,-1 2 0 0,1 0 13 16,-3 0-19-16,2-1 6 0,-5 1 8 16,2 0-16-16,-4-1 14 0,1 1 9 0,1-3-30 15,-1 3 25-15,-4-2-23 0,4 2 16 0,-3 0-6 16,0 0-5-16,-1-1 13 0,3 1-12 15,-5-1 22-15,2-4-7 0,0 4-3 0,1 1-5 16,-7 0 8-16,4 0-11 0,-2-2 16 0,1 1-13 16,0 1-8-16,0-3 29 15,0 3-26-15,0-1 12 0,0 1-2 0,-2 0-2 16,1-1-8-16,1-1 15 0,1 1-13 0,-2 1 3 16,-1-1 8-16,1 1-13 0,2 0 5 0,-5 0 10 15,4-3-10-15,-3 3 0 0,0 0 0 16,-1-2-5-16,0 4 10 0,-1-2-7 0,1 0-9 15,1-2 14-15,-4 2-6 0,0 0 6 0,1 0-3 16,-1 0 10-16,0 0-12 0,0 0 12 16,0 0 8-16,-10 0-26 0,14 0 29 0,-4 0-14 15,-10 0-9-15,11 0 2 0,-2 0 2 0,-9 0-2 16,11 0 0-16,-11 0-10 16,10 0 41-16,-10 0-23 0,0 0-14 0,10 0 19 0,-10 0-18 15,0 0 26-15,11 0-19 0,-11 0 3 0,0 0-5 16,0 0-2-16,10 0 9 0,-10 0 4 15,0 0-11-15,0 0 17 0,0 0-6 16,0 0-9-16,10 0 6 0,-10 0 2 0,0 0 6 16,0 0-27-16,0 0 19 0,0 0-11 0,0 0-22 15,0 0 56-15,0 0-16 0,0 0-15 16,0 0 18-16,0 0 18 0,0 0-18 0,0 0 0 16,0 0-8-16,0 0-3 0,0 0-35 0,0 0-43 15,0 0-103-15,-16 10-768 0,5-5 105 16,-3-3 71-16,-2 2 83 0,-5-7 61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09:02:18.212"/>
    </inkml:context>
    <inkml:brush xml:id="br0">
      <inkml:brushProperty name="width" value="0.05292" units="cm"/>
      <inkml:brushProperty name="height" value="0.05292" units="cm"/>
      <inkml:brushProperty name="color" value="#00206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4730 6275 355 0,'0'0'187'0,"0"0"13"16,0 0-21-16,0 0-8 0,0 0-104 0,0 0 28 16,0 0-8-16,0 0-39 0,0 0 11 15,0 0-5-15,0 0-3 0,0 0-7 0,0 0-6 16,0 0-10-16,0 0 0 0,7 1 24 0,-7-1-14 16,0 0-10-16,0 0-5 0,10 2 13 15,-10-2-5-15,13 1-3 0,-13-1 13 0,10 3-5 16,-3-1-16-16,0-2 21 0,3 1 10 0,0-1 3 15,0 1-18-15,2-1 20 0,1 0-20 16,1 0 8-16,2 2-9 0,-1-2 68 16,1 0-11-16,2 3-10 0,1-3-10 0,2 0 7 15,0 0-15-15,-1 0-5 0,1 1-3 16,-1-1-2-16,0 0-16 0,1 1 1 0,0 0 4 16,-1 1-20-16,1 0 5 0,0-2 6 0,-2 2-14 15,2-2 1-15,0 0 7 0,-1 0 0 16,1 0-15-16,0 1 15 0,2-1-5 0,-2 0 2 15,0 0-7-15,-1 0 11 0,3 2 4 0,-2-2-25 16,0 0 2-16,0 0 28 0,2 0-30 16,-2 0-3-16,-1 0 0 0,1 0 13 0,0 0-15 15,-1 0 25-15,1 0-13 0,0 0 0 0,1 0-7 16,-4 0 7-16,3 0-2 16,-5 0-18-16,2 0 15 0,2 0-2 0,-2 0-11 15,2 0 3-15,-3 0 3 0,3 0-3 0,-3 0 5 16,4 0-13-16,-3 1 11 0,2-1 0 15,3 0-3-15,-2 3 10 0,-1-1-2 0,4-2 7 16,-3 0-18-16,3 0 11 0,-4 0-13 0,4 1 7 16,-3-1 1-16,3 0 7 0,-1 0-10 0,1-1 16 15,1 1-14-15,-1 1-2 0,-1-1 5 16,4 0 0-16,-5 1 1 0,2-1-9 0,3 0 3 16,-4 2 8-16,2-2-1 0,5 3 6 0,-3-2 2 15,1-1-20-15,3 1 8 16,-4 0-18-16,4 1 17 0,-4 2-15 0,4-4 8 0,0 1 5 15,-3 1-5-15,2-2-15 0,-2 1 20 16,-2 4 0-16,1-5 0 0,-2 0 7 16,-1 1-2-16,0 0 1 0,-1-1-9 0,1 2-5 15,1 2 8-15,2-4 8 0,-3 0 2 0,7 1-7 16,-5 2 10-16,2-1-3 0,2 0-8 16,1-2-4-16,-3 0 22 0,2 0-25 0,1 0 21 15,0 1-24-15,-4-1 18 0,4 0 0 0,-6-1-2 16,2 1 0-16,1 0-3 15,2-2-8-15,-3 2 13 0,-3-2-17 0,3-1-6 0,-2 2 33 16,5 1-7-16,-6-4-5 0,4 2 2 0,-1 0-15 16,0 0 28-16,0-2 8 15,1 1-26-15,-1-1 10 0,0 0-10 0,-2-2 13 16,-1 4-13-16,-1-4-17 0,-2-3 24 0,0 6 9 16,-2-3 5-16,3-1-1 0,-2 0 14 15,-3 2-27-15,4-4 19 0,0 0-8 0,-2-3-5 16,2 4 0-16,-5-3 15 0,5 1-30 0,-6-1-1 15,4-1 6-15,-1 1 2 0,-4-3 11 0,3 1-11 16,-1 1 0-16,-1-4-5 0,-2 5-2 16,4-4 10-16,-7 2 2 0,4 1 0 0,-7-2-2 15,3 2 0-15,0-3-5 0,-2 0-16 0,1 2 21 16,-2-1-13-16,-3-2 20 16,3 1 1-16,-3 3-24 0,-1-1 39 0,3-2-39 15,-5 2 26-15,1-1-17 0,-1 3 1 0,2-4 6 16,-3 1 2-16,0 2-4 0,0-2-9 15,0 3 3-15,-3-3 6 0,2 3-11 0,1-2 2 16,-3 1 6-16,0 1 28 0,0-2-8 0,0 3-23 16,-1-4 0-16,0 3-5 0,0-1-5 15,-2-1-5-15,-1 1 12 0,0 0 1 0,0 2-6 16,0-3 11-16,-3 2-11 0,1 3-2 16,-2-5 26-16,1 3-11 0,0 2-2 0,-4-3-8 15,1 3-8-15,-2-4 41 0,-2 1-33 0,-3 1-2 16,2 0 12-16,-2-3-18 0,-4 3 8 15,0-1 0-15,-4-1 3 0,-2 1-8 0,2-1 23 16,-3 1-39-16,1 1 16 0,6 1 0 16,0 1 5-16,0-1-10 0,0 0 17 0,1 2-17 15,-1-2 20-15,0 1-10 0,0 0-2 0,0 0 15 16,1 0-26-16,1 1 23 0,-5-1-25 16,0 2 15-16,2 0-23 0,-1-1 38 0,-1-1-28 15,-1 0 16-15,0 1 7 0,1 3 3 0,-3-3-21 16,-2 0 11-16,-2 0-6 0,0 3 11 15,-3-2-21-15,-2 1 5 0,2 1 3 0,-3-2-3 16,2 4 1-16,-4-4-3 0,5 4 10 16,-3-2-8-16,1 2 16 0,5-1-16 0,-4 3 0 15,4-4 16-15,0 2-8 0,0 2-5 16,0-1 0-16,0 0-6 0,-1 1-1 0,1 0 1 16,-3-2 1-16,3 2 33 0,3-3-31 15,-3 3-9-15,-1 0 17 0,2 3-16 0,2-3 3 16,-3 0 11-16,3 2-3 0,0-2-8 0,0 1 13 15,0 0-5-15,1 1-8 0,2 1 5 16,-5-2-2-16,5-1 5 0,-3 3 0 0,3-2 0 16,-2 3-3-16,2-4 0 0,-3 1 6 0,1 1-1 15,-1-1-7-15,0 4 13 0,-3-4-1 16,-3 2-7-16,-2 2-10 0,-1-1 15 0,2 2-16 16,-2 0 19-16,-2-2-11 0,2 3-2 15,2 1 2-15,-3-2-7 0,3 2 2 0,-2 0 0 16,2-4-5-16,-1 3 16 0,2 2 4 15,3-1-14-15,0-1 9 0,3 1 0 0,3 0-2 16,-2 1-5-16,2-2 36 0,1 1-37 0,0 1 11 16,3-1 3-16,0 0-3 0,-3 1 3 15,2-1-19-15,1 1 9 0,-3 1 9 0,4 0-10 16,-1 1 11-16,0-1-8 0,0-1-5 0,3 0 7 16,-2 2 11-16,1 2-16 0,3-2 6 15,-2 1 9-15,0-1 1 0,1 0-11 0,2 3 1 16,1 0-6-16,-2-1-2 0,4 1 0 15,-1-2 10-15,1 2-3 0,5-2-5 0,-3 2 3 16,-1 3 3-16,1-3-1 0,2 3 13 16,-3-1 1-16,4 1-19 0,-3 0 10 0,2 2-7 15,5-5 5-15,-5 4-10 0,1 0 15 16,3 0-15-16,-4 2 15 0,2-2-7 0,5-2 2 16,-3 1-8-16,0 1 5 0,0-2 8 0,4 1-15 15,-3 0 0-15,2-1 13 0,1 0 9 16,0-1-17-16,2-4 3 0,-2 0-1 0,2 2-10 15,1-2 21-15,0 2-8 0,1-3 5 0,3 0 5 16,-1 0-15-16,3 1 8 0,1-2-1 16,3 0-4-16,1 0 12 0,5-1 0 15,2 0-2-15,6-4-3 0,-1 3 8 0,5-1-5 0,2-2 7 16,-2 0 0-16,3-1 3 0,0 1-10 16,-1-2 0-16,-2-1-8 0,2 2-21 15,-6 0 13-15,-2-1-17 0,0 3-6 0,-1-3-18 16,-3 2-45-16,-2 2-60 0,-1 0 16 0,-2 3-77 15,-10 0-187-15,0 1-509 0,-2 5 143 16,-5-1 67-16,-2-1 53 0</inkml:trace>
  <inkml:trace contextRef="#ctx0" brushRef="#br1" timeOffset="5501.19">5475 5278 560 0,'-4'-3'177'15,"4"3"10"-15,0 0-29 0,0 0-9 0,-3-5 9 16,3 5-17-16,0 0-33 0,0 0-44 0,-7-7 5 15,7 7 74-15,-4-3-7 0,4 3-8 16,-6-6-16-16,6 6-12 0,-7-3 0 0,1 2-21 16,6 1-4-16,-12-5-4 0,6 2-9 0,-1 3 2 15,-4-4-3-15,1 2-30 0,-3 1 10 16,2 0 5-16,-2-1-18 0,-4 2 8 0,3-3-5 16,-3 6-3-16,0-6-10 0,0 3 0 15,0 3-3-15,-3-3-5 0,2 2 3 16,1-2 5-16,-1 1 0 0,-1 0-10 0,1 1 15 15,-3 2-6-15,2-4-14 0,1 3 12 0,1-1 1 16,0 1 2-16,0 0-8 0,3-3-5 16,-2 6 0-16,1-5-2 0,2 0-1 0,-4 1-4 15,4 2 17-15,-2-1-15 0,-1 2 3 0,1-2 4 16,-1 3-9-16,1-4 4 0,2 3 6 16,-1-3-5-16,-2 5-1 0,2-4 1 0,3 3-3 15,-6-4 2-15,7 4-2 0,-3-1-7 0,2 1 17 16,-2 0-23-16,3 1 23 0,-1-2-2 15,-2 2-6-15,1 1-9 0,0 1 4 0,1-1 1 16,0 0 4-16,-1 1-4 0,1-1 2 0,0 2 0 16,1 2-5-16,0-3 7 0,0 0 8 15,0 1-12-15,0 0-3 0,2 2-3 16,-1-2 8-16,2 1-5 0,0-3-3 0,-1 5 11 16,-1-2-19-16,5-1 32 0,-3 2-3 0,0-1-3 15,0-1-20-15,4 3 2 0,-4-5 5 16,4 3 1-16,-3 2 4 0,1-4 3 0,2 2-10 15,-1 3 18-15,1-3-13 0,0 0 5 0,0 3-5 16,-1-3 0-16,4 1-5 0,-3 0 13 16,0 1-11-16,-1-4-2 0,1 1-5 0,2 3 7 15,1-3-2-15,0 0 5 0,-3 0-2 16,3 1 12-16,0-1-10 0,-3-1-3 16,3 0 3-16,0-1-5 0,0 0 10 0,0 1 6 15,0-1-11-15,0 2 2 0,0-3-10 0,3 1 21 16,-3 0 0-16,0 0-16 0,3 0 16 15,-3-2-15-15,0-1-1 0,0 3 3 0,1-2 5 16,-1 2-10-16,2-4 10 0,-1 3-10 0,3-1-3 16,-4 0 11-16,3-1-6 0,-3 3 3 15,3-2-5-15,-3 0 13 0,1-1 0 0,2 1 2 16,0 1 0-16,0-2 0 0,-2 0-10 0,2 3 13 16,0-4 10-16,1 2-18 0,0 0 6 15,2 1-4-15,-3-3 9 0,1 2-1 16,2 0-2-16,-2-1 5 0,3 2-8 0,-3 0 18 15,3-1-25-15,2-1 17 0,-2 1-7 16,0-2 10-16,0 2-3 0,3 1-14 0,-4-4 24 16,5 4-4-16,-1-2-16 0,0-2 18 0,1 3-10 15,-1-3 18-15,0 3-18 0,4-4 2 16,-4 4-12-16,4-4 0 0,-3 4 10 0,6-5-16 16,-4 2 21-16,0 2-7 0,1-4-11 0,0 0 0 15,0 4-10-15,-1-4 18 0,1 1 10 16,0 0-3-16,0 2-20 0,-1-4 21 0,0 0-21 15,2 3 2-15,1-3-7 0,-2 0 8 16,0 0 4-16,0 0-7 0,2 0 11 0,2 0 1 16,-4 0-17-16,3 0 10 0,-1 0-2 15,2 0-3-15,-1 0 5 0,-4 0-2 0,5 0-6 16,-5 0 11-16,5-2-8 0,-2 2 2 0,-2 0 1 16,3-1-8-16,-2 1 7 0,1 0 19 15,1 0-29-15,-3 0 8 0,4 0 5 0,-2-2-10 16,2 2 15-16,1-2-12 0,-1 2 7 0,3-3 0 15,-1 3 5-15,1-1-12 0,2 1 7 16,-6-1-3-16,1 1-2 0,2 0 5 0,0-3 11 16,-2 3-29-16,-2 3 21 0,2-3-21 0,-2 0 15 15,2 1 9-15,0-1-19 0,-2 0 13 16,1 0-5-16,0 0 8 0,-2 1-11 16,1-1-7-16,2 1 13 0,-2 1 2 0,1 0-8 15,-3-2 1-15,6 2 9 0,-6-2-12 16,3 1 3-16,1-1-1 0,-5 2 0 0,4-2-14 15,0 1 1-15,-3 2 16 0,0-3 3 0,6 2-1 16,-7-1-4-16,2 0 12 0,1-1-15 16,-2 5-16-16,0-4 34 0,3-1-18 0,-4 1 15 15,5 0-7-15,-5 3-6 0,1-2 3 0,3-2 0 16,-3 1 0-16,3 1-5 16,1-1 3-16,-2 2 4 0,2-1 6 0,1-1-3 0,-1 0 5 15,-1 4-2-15,3-4-11 0,1-1 3 0,-4 1 0 16,3 2-5-16,-2 1 3 15,2-3-3-15,-3 1 10 0,0 2 0 0,4-2-10 16,-5-1 5-16,5 0 7 0,-3 4-7 0,-1-4 11 16,3 0-4-16,-2 2-7 0,1 1 0 0,2-3 5 15,-4 1-10-15,4-1 0 0,-3 2 13 16,4-1-6-16,-1-1-4 0,-3 0-1 0,5 1-7 16,-5 1 7-16,3-2-2 0,-2-1 5 0,2 1 11 15,0 0-19-15,-1-1 16 0,1 2-6 16,0 0-17-16,1 0 10 0,-1-2 12 0,1 0 6 15,0 0 0-15,0 0-21 0,1 0-2 0,1 0 5 16,-3 0-3-16,6 0 3 16,-3 0 8-16,0 0-6 0,1 0 1 0,1 0 12 0,-2 0 5 15,3-2-15-15,-2 2 21 0,-1-2-24 16,3 0 3-16,-4 2 10 0,1-1-10 16,-2 0 0-16,2 1-2 0,-2-1-3 0,0-2 2 15,1 0 8-15,-2 2 3 0,0-4-13 0,2 4 7 16,-2-2-7-16,-1-1 18 0,1 0-16 15,-4 3-4-15,7-4 7 0,-6 3 0 0,5 0-5 16,-3-2 2-16,1 1 8 0,0-1-5 16,-1 0-2-16,1 3 2 0,0-4 10 0,-1 3-10 15,3-3 5-15,-2 2 8 0,-4 2-6 16,4-5-9-16,-4 4-1 0,6-4 1 0,-5 4-6 16,-1-4 13-16,0 3-5 0,4-1-5 15,-5 0 0-15,-2-2 2 0,3 4 24 0,-3-3-19 16,-4 1 14-16,3-2-21 0,2 0 30 0,-5 2-12 15,-1-2 2-15,2-1-17 0,-4 3 27 0,3-3 39 16,-2 0-41-16,-2 0 1 0,1-1 1 16,-1 2-2-16,1-3-5 0,1 2-13 0,-2-5 8 15,-2 4-10-15,2-4-3 0,-2 3 10 0,6-5 21 16,-6 3-24-16,2-3-4 0,1 3 2 16,-3-3-10-16,3-1 7 0,-3 3 11 15,2-4-15-15,0 1 2 0,-2 3 7 0,2-3 3 0,-1 0 24 16,-2 4-16-16,0-3-29 15,1 1 22-15,-1 1-22 0,0 1 34 0,1-3-12 16,-1 4-1-16,0 0 0 0,1-3-7 0,0 3 4 16,-1 1-12-16,-3-2 3 0,3-1 2 15,1 4 10-15,-4-2 3 0,3 1 7 0,-3 1 1 16,3-1-8-16,-3 2-13 0,0-2 20 0,1 1-12 16,-1 1 4-16,0-1 9 0,0 1-26 15,0-3 2-15,0 2 11 0,0 0-16 0,-1-1 16 16,1 1-11-16,-3-3 1 0,0 3 17 0,0-6-15 15,-1 3-7-15,1-5 19 0,-1 1-22 16,-6 0 33-16,6-2-13 0,-6-1-17 0,-1-1 9 16,1-4-4-16,-6 4-11 0,-5-5-13 0,0 2 26 15,-10-7-7-15,-6 3 9 16,-7-2-12-16,-4 6-8 0,-4-3 10 0,-16-5-15 16,-4 7 3-16,-10 2-11 0,-17 4-15 0,-17 3 5 15,-14 6-41-15,-17 8-51 0,-51 0-77 16,-25 14-261-16,-8 7-461 0,-19 2 131 0,-82 9 56 15,69-7 67-15</inkml:trace>
  <inkml:trace contextRef="#ctx0" brushRef="#br1" timeOffset="16896.08">2518 10326 450 0,'0'0'138'0,"0"0"-23"0,0 0 1 0,0 0-1 16,0 0-5-16,0 0-8 0,0 0 19 0,0 0-47 15,0 0 15-15,0 0-14 0,0 0-9 16,0 0-10-16,0 0-12 0,0 0-18 0,0 0 15 15,0 0-6-15,0 0-14 0,0 0 7 16,6-13 26-16,-6 13-16 0,0 0-33 16,11 0-12-16,-11 0 32 0,13 0 1 0,-13 0-6 15,14 0 6-15,-14 0-24 0,17-2 34 0,-10 2-26 16,3-2-7-16,4 2 12 0,-1-1 11 16,1 1-3-16,0 0-13 0,7-1 24 0,-2 0-1 15,2-2-18-15,3 3 1 0,-2-2 1 0,0 2 1 16,0 0-2-16,2 0 9 0,0 0-7 15,-1 0-2-15,1 0-6 0,0 0 3 0,0 0 7 16,-1 0 1-16,-1 0-11 0,2 0-20 0,0 0 43 16,-1 0-38-16,1 0 5 0,0 0 15 15,0 0-76-15,-1 2-8 0,1 1 5 16,-2-3 12-16,1 0-6 0,0 1 1 0,-1 0 3 16,2-1 6-16,-1 0 53 0,-2 1-38 0,3 1-31 15,0 0 51-15,-3-2-18 0,2 2 13 16,-2-1 11-16,0-1-14 0,1 2-10 0,-3-2 16 15,4 0 0-15,-3 1 7 0,-2 2 3 0,2-1-3 16,-3-1-5-16,0 0 11 16,0-1-11-16,-2 2 5 0,1 1 6 0,-2-1 12 0,0-1-10 15,0 1-23-15,2 0 18 0,-2 0 7 0,-3 1 6 16,1-3 0-16,3 0 7 16,-5 4-23-16,4-2 11 0,-4-1 7 0,3 0-23 15,-2-1 8-15,-1 2 28 0,0 1-7 0,1-2-11 16,-1 0 5-16,0 0-12 0,1 1 7 15,-1 0-8-15,0 1 11 0,3-1 38 0,-2-2-44 16,3 1 6-16,-4 2-8 0,3 0 21 0,1-2-14 16,-1-1 16-16,1 0-20 0,0 2-21 15,3 1 36-15,-3-2-62 0,4 0 70 0,1-1 2 16,-2 0-2-16,4 1-8 0,-1 1-8 0,1-2 5 16,0 2-5-16,-1-4 11 15,0 4-16-15,5-2 10 0,-5 0 3 0,4 0-25 0,0 0 14 16,0 0 4-16,4-2 6 0,2 0 1 0,-2 2 31 15,2-1-49-15,-3 1 13 16,4-1 0-16,-1 0-13 0,1-4 7 0,-3 5 1 16,0-1-5-16,2 1 2 0,-2-3 0 0,2 0 5 15,-2 2-18-15,-1-1 1 0,-2 1 12 16,2-1 77-16,-4 2-29 0,1-2 6 0,1-1-8 16,-1 3-10-16,3 0 8 0,-4-2-3 0,1 2-5 15,1-5-8-15,2 5 6 0,-3 0-14 16,-1 0-4-16,2-1 4 0,1 1-7 0,-1-3 5 15,-1 3-5-15,2 0-10 0,-4-3 10 0,2 2 0 16,0 1-16-16,-1 0 16 0,1 0-23 16,0 0 23-16,-3 0-8 0,-1 0-7 15,4 0-1-15,-3 0-7 0,-2 0 10 0,2 0 11 16,1 0-19-16,-3 0 1 0,2 0 2 16,-3 0 7-16,2 0 6 0,0 0-8 0,1 0-5 15,-1 0 3-15,1-2 5 0,3 1-3 0,-4 1 18 16,1-4-8-16,3 2-12 0,0 1 22 0,-4 1-7 15,4-1-18-15,3-3 18 0,-3 2-10 16,0 2-8-16,3-1-3 0,-2 0 21 0,2 1-10 16,0-2-8-16,1-2 15 0,-4 4-7 0,4-2 5 15,-2-1-13-15,1 1 10 0,-3 0-8 16,0 1-7-16,0 1 10 0,0-2 6 16,0-1-11-16,-3 1-3 0,3 2 21 0,-4 0-3 15,4-2-15-15,-3 0 11 0,3 2 1 16,-4-4-9-16,1 4 2 0,0 0 5 0,-1-2-5 15,3 2 1-15,-2-1-12 0,-1 1 6 0,1-2 0 16,0 2-5-16,-1-2 8 0,0 2 7 16,2-2-12-16,0 2 7 0,0-1-3 0,1 1-4 15,-1 0 14-15,0 0-14 0,-1-1 7 0,3 1-13 16,-4 1 13-16,1-2-12 0,0 1 20 16,2 0-3-16,1-1-2 0,-3 1-6 0,3-3 8 15,-4 3 1-15,1-2-9 0,3 2-2 16,-4 0 15-16,4-1 11 0,-3 0-3 15,3-1-5-15,-4-2-8 0,1 4 6 0,0-3-32 16,-4 1 34-16,3-2-18 0,1 3 13 0,-4 0-5 16,3 0 2-16,0-4-5 0,-2 5 8 0,3-2 5 15,-2 0-16-15,-1-2 9 0,3 4-17 16,-4-3 9-16,3 1 7 0,-3-3-7 0,1 4-3 16,2 0 13-16,0-4-16 0,1 5 0 0,3-1 21 15,-1-2-20-15,4-1 4 0,1 2 14 16,3-1-21-16,-1 1 2 0,2 0 13 15,2 1-5-15,0 1 1 0,1-2-6 0,-1 2-3 16,3-3-2-16,4 1 13 0,-7 2-3 16,0 0-8-16,4 0 3 0,-4 0 0 0,4 0 8 15,-4 0-13-15,3 0 5 0,-3 0 2 0,2 0-7 16,1-1 15-16,-3 1-2 0,3 0-11 16,1 1 3-16,-4-1-7 0,4 0 4 0,-4 2 6 15,0-2-6-15,0 3 16 0,0-2-10 0,0-1-1 16,1 0-4-16,-1 1 14 0,1-1-12 15,-1 0-7-15,0 0 25 0,0 0-21 0,0 0-2 16,0-1 10-16,0 0-8 0,0-2 6 0,-3 3-8 16,3-2 10-16,1 2-15 15,-4 0 12-15,3-2-4 0,0 0 7 0,-3-2-3 0,6 4-7 16,-3-3 0-16,3-1 3 0,-5 2 7 16,1 1-3-16,3-1 9 0,4-1-17 0,-3 1 24 15,-5 0-28-15,2 0 10 0,3-1 0 16,1 0-8-16,0 2 14 0,-1-3-6 0,-3 2-3 15,3 1 6-15,2-1-6 0,-5-1 18 0,0 1-15 16,0 2-7-16,-3-1-4 0,3 0 1 16,-3-4 13-16,3 4-11 0,0 1 6 0,-3 0-1 15,2-3 0-15,3 1 3 0,-5 2-12 0,2-2 24 16,1 0-9-16,-2 1 0 0,1 1-6 16,1 0 3-16,0 0-10 0,-2 0 7 15,1-1 8-15,1 0 8 0,-3 1-10 0,3 0-1 16,-3-3 6-16,0 1-8 0,0 2 5 0,0 0-2 15,-1 0 7-15,1 0-20 0,0 0-1 16,-1-1 24-16,-2 1-21 0,-1 0 8 0,1-1 0 16,-1 1-7-16,1 0 12 0,-4 0 0 15,2 0-2-15,2 0-1 0,2-2-4 0,2 4 7 16,-2-2-5-16,1 0-8 0,0 1 16 0,0-1-8 16,2 1-3-16,-2-1 1 0,4 0 17 15,-4 0-18-15,0 0 3 0,0 0 11 0,3 2-11 16,-4-2-8-16,1 0 5 0,0 3 9 0,-3-3-9 15,5 1-5-15,-5-1 6 0,3 1 17 0,-1-1-15 16,1 1 0-16,-4 1 5 0,3 0-10 16,1 1 10-16,-3-1-20 0,3-2 17 15,0 1-7-15,2 4 10 0,-2-3-10 0,4-2 3 16,-4 0-1-16,3 5-10 0,0-4 26 16,3 1-3-16,-2 0-4 0,-4 0-12 0,2 0 12 15,1-1-17-15,-3 1 9 0,0-2 7 0,0 0 5 16,-1 0-2-16,-2 0 2 0,-1 0-10 15,-2 0 8-15,2 0-8 0,0 0 5 16,-3 0-5-16,0 0 5 0,3 0-15 0,-3 0 5 16,-2 0 5-16,1-2 2 0,1 2 1 15,0-1-16-15,-3-1 28 0,-1 2-25 0,1-2 5 0,-1 2 7 16,-6 0-7-16,3 0 16 0,-1-2 6 16,-1 4-6-16,1-2-14 0,-2 0-2 0,-4 0 8 15,1 2-3-15,2 0 0 0,1-1-11 16,-4 1 11-16,-2-2-2 0,4 0-8 0,-5 4 12 15,4-1 3-15,-4-2-18 0,3 4 16 0,-1-3-11 16,-1 3 11-16,-1 0-8 0,-1-1 2 16,1 0-4-16,1 3 9 0,-2 0-4 0,1 0-4 15,-1-1 1-15,2 4-2 0,-4-1 7 16,2 1-3-16,1 1-5 0,2 3 16 0,-4-3-18 16,5 4 12-16,-4-1 1 0,-2 0 5 0,3 1-3 15,0 2-10-15,-1-1-1 0,1 6 4 0,-3-2-1 16,2 3 8-16,2-3 3 0,-2 4-5 15,-2 1 2-15,2-2-13 0,-3 2 3 16,1 0 10-16,0 2-2 0,-1-2 2 0,-2 4 8 16,2-2-13-16,-3 0 7 0,3 3-7 15,-3-2-10-15,0 4 5 0,-3-4-5 0,3 4 7 16,0-3-2-16,0-1 15 0,-3 7-5 0,2-6-15 16,1 0 10-16,0-4-10 0,0 5 25 15,-3-4-15-15,3 0 8 0,0-2 5 0,-4-5-29 16,4 6 14-16,0-1 10 0,0-5-14 0,-3 3 12 15,3-4 9-15,0-1-23 0,0 4 8 0,0-7-7 16,0 1 12-16,0 0-10 16,0-1 5-16,3-1 10 0,-3-1-3 0,0 1-9 15,0-1-8-15,0-1 5 0,4-1 7 0,-4 0 3 16,0 1-5-16,0-2-2 0,0 0 4 16,0-1 3-16,3 2-10 0,-3-3 13 0,0 1-3 15,0 0 0-15,0-3-2 0,0 2 2 0,0 1-13 16,0-1 11-16,-3-1-1 0,3-2 6 15,0 3-11-15,0-2 1 0,-4-2-6 0,1 5 0 16,2-3 1-16,-5 0-3 0,3 0-3 0,-1-2 10 16,-2 6-10-16,-2-4 6 0,1-2-1 15,-2 4 5-15,2 0-12 0,-4-4 13 16,4 2-4-16,-6-2 9 0,2 2-16 0,-2-2 8 16,3 3 0-16,-7 0 2 0,4-2-2 0,1-3 21 15,-7 6-16-15,4-7 5 0,-1 6-8 16,-2-2 11-16,-2-1-11 0,3-1 1 0,-4 1-3 15,0 1 2-15,5-1 6 0,-5-2 4 0,4 4-12 16,-4-4 13-16,1 2-21 0,3-3 18 16,-4 3 3-16,1-1-8 0,3 1 0 0,-4-3-8 15,4 0 16-15,-3 5-6 0,2-3 6 0,-2-2-8 16,0 0-2-16,-1 3 2 0,4 0-26 16,-7-2 31-16,3 2-5 0,1-3 3 0,-1 3-6 15,0-2 3-15,1 0-5 0,-3-1 10 16,2 2 0-16,1-1 5 0,2-1-20 0,-3 4 15 15,1-3 6-15,0 1 1 0,-1-2-12 16,4 1 8-16,-4 1-8 0,2 1 15 0,-2-1-25 16,6-1 8-16,-4-1 7 0,1 0-13 15,-1 1 13-15,4 2-10 0,-2-2 0 0,0-1 2 16,0 0-2-16,3 1 15 0,-3 1-7 0,3-1 12 16,-3-1-15-16,1 0 0 0,1 0 3 15,-1 4-6-15,1-3 3 0,-1 1 11 0,-1-2-14 16,3 0 3-16,-4 0 3 0,-1 0-6 15,-2 3 8-15,0 0-7 0,1-3-1 0,-4 1 6 16,3 0-14-16,-3 0 11 0,1-1 3 16,-1 0-11-16,-1 1 8 0,-2-1 8 0,3 3-11 15,-3-2 1-15,0-1 2 0,3 1-5 0,-4 1-3 16,4-1 28-16,0-1-35 0,-2 0 33 16,2 0-23-16,0 0 2 0,2 0 1 0,-1 0 12 15,-1 0-13-15,0 0-4 0,0 0 2 0,-3 0 7 16,4-1 6-16,1 1-11 0,-2 0 16 15,0 0-13-15,1-2 3 0,-1 2-1 0,0-1 3 16,-1 1-7-16,1 0 7 0,1-1-10 0,2-2 7 16,-3 3-20-16,0 0 29 15,1-1-1-15,-1 1 0 0,0 0-10 0,0 0-10 16,4 0 13-16,-5 0-3 0,2 0-11 0,1 0 14 0,-1-1-1 16,2 1-4-16,-3-1 2 15,0 1 5-15,1 0-8 0,-4-1 9 0,3 1-6 16,2-3 2-16,-1 1 6 0,-1 1-11 0,0 1 6 15,0 0 7-15,0-3-10 0,4 3 0 0,-4-4 20 16,3 4-27-16,1-1 14 0,-4-1 6 16,3 0-13-16,1-1 0 0,-1 2-5 0,0 0 18 15,-3 0 2-15,5-3-17 0,-2 2-3 0,0 1 17 16,1 1-9-16,-4 0-3 16,3-2 10-16,1 1-7 0,-4-3 4 0,0 4-1 0,3 0-4 15,-2 0-4-15,-1-3 7 0,0 2-18 16,0 0 21-16,3-2-3 0,-3 3 0 15,-3-3-13-15,3-1 11 0,-3 1-6 0,6 3-5 16,-9-3 6-16,6-1 4 0,3 4-7 0,-4-3 8 16,2 1 2-16,-1-1 10 0,3 1-25 15,-2 0 20-15,-1-3 1 0,3 4-1 0,0 1-18 16,1-3 0-16,0-1 11 0,-1 3-3 0,1-2-5 16,-1-1 5-16,0 4 2 0,1-3 1 15,-3 2 0-15,2-4-9 0,4 4 9 0,-4 1 0 16,0-2-1-16,-2-3 8 0,2 5-12 0,0 0 2 15,-1 0-5-15,0-1 2 0,1-1 13 16,-2 0-25-16,3-1 15 0,-1 3 8 16,0 0-31-16,-2 0 20 0,2 0 1 0,0 0 12 15,1 0-5-15,-4-2-8 0,3 2 6 0,1 0 7 16,-1 0-5-16,-2-1 0 0,2 1-12 16,1 0 7-16,-5 0 10 0,1 0-5 0,0-1-10 15,1-2 2-15,-1 3-20 0,0-2 26 0,0 4 2 16,0-4 3-16,0 1-19 0,-3 1 4 15,3 0 9-15,-3 0 1 0,2 0-6 0,-1 0-4 16,2 0 4-16,-1 0 8 0,-2 0-2 0,-1-3-3 16,1 3-3-16,0-4 6 0,0 4-3 15,-4 0 5-15,0 0 3 0,-3 0-6 16,3 0 6-16,0 0-6 0,0-1-7 0,1-1 16 0,3 2-17 16,-1 0 14-16,4-1-16 15,-7 1 16-15,4-1-5 0,3-2 9 0,-3 3-22 16,4 0 10-16,-2 0-5 0,4 0 5 0,-3 3 5 15,1-6-2-15,2 3-1 0,0 0-2 16,-3 0-7-16,4 0 2 0,-1 0 7 0,0 0 1 16,2 0-1-16,-2 3 6 0,0-6-13 0,2 3 12 15,4 0 1-15,-2 0-28 0,0 3 30 0,0-3-2 16,0 1-14-16,0-1-4 0,0 0 5 16,-1 0 10-16,5 1 5 0,-5-1-12 0,5 2-1 15,-4-4 6-15,3 4-13 0,-3-2-1 0,4 0 19 16,-1 0-5-16,-3 1-1 0,4-1 16 15,-2 0-26-15,2 0 14 0,-1 0-9 16,-2 0 3-16,1 0-3 0,2 0 3 0,-4 4-2 16,3-8 2-16,0 8-21 0,-2-4 21 15,1 0 3-15,2 0-6 0,-4 1 11 0,3-1 2 16,-3 0-5-16,3 0-10 0,-3 2 18 0,0-2-15 16,0 0-9-16,1 0 19 0,-5 0-8 15,3 0 0-15,-2-2-3 0,-1 2 1 0,0 0 2 16,1-1-3-16,-3 1 1 0,1 0-14 0,0 0 14 15,0 0 10-15,2 0 2 16,-3 0-36-16,2 0 24 0,0-4 7 0,-3 8-13 0,4-4 13 16,-1-4 13-16,0 4-18 0,2 0 15 0,1 0-17 15,-2 0 2-15,-1 0 0 0,1 0 8 16,0 0-8-16,5 0-3 0,-5 0-5 16,3 0 19-16,0 0 4 0,0 0-33 0,-1 0 21 15,2 0 7-15,-2 0-10 0,-2 0-3 0,6-1 13 16,-4 1-12-16,2 0 2 0,2-2 2 15,-2 2-7-15,1 0 3 0,2-1-3 0,-4 1 7 16,6 0-4-16,-5 0 9 0,2 0-4 0,1 0-8 16,1 0 7-16,2 0-4 0,-3 0-8 15,2-1 7-15,-2-2 6 0,-1 3 9 0,1 0-9 16,-1 0-3-16,3 0-3 0,-2 0-4 16,2 0 7-16,-2-2 0 0,-1 2 0 15,4 0 5-15,-3 0-8 0,-2 0 1 0,2-1-1 16,2 1 1-16,-5 0 2 0,2 0 12 0,1-1-7 15,2 1-10-15,-6 0 23 0,4 1-23 16,-2-1 0-16,2-1 13 0,-4 1-13 0,3 0-6 16,0-3 27-16,-2 6-21 0,1-6 5 0,-1 3-6 15,-2 3 14-15,2-6 5 0,-2 3-3 16,2 0-7-16,-2 0-6 0,0 0-10 0,2 0 16 16,-5 3 0-16,1-2-16 0,3-1 13 0,-1 1 0 15,-1-1-3-15,1 0-2 0,1 0 10 16,0 0-7-16,0 0 2 0,0 0 12 15,3 0-6-15,-3 0-6 0,-1 0-6 0,2-1 1 16,-2 1 8-16,2 1-1 0,-1-2-2 0,3 1 13 16,-3 0-13-16,3-1-5 0,0 1-3 15,-2 0 6-15,1-3-6 0,-1 3 6 0,1-2-1 16,2 2-2-16,-4 0 2 0,1 0-12 0,1-1 25 16,2 1-5-16,-4 0-7 0,3 0 7 15,0 0-3-15,-2 0-2 0,1 0 8 0,-1 0-21 16,1-2 24-16,-1 2-19 0,-1 0 8 0,3 0 2 15,-4-1 14-15,5 1-19 16,-4 0 14-16,0 0-4 0,0-4-7 0,3 4 5 16,-3 0-20-16,0 0 28 0,0 0 0 0,0 0-8 15,0 0-8-15,-1 0 1 0,1 0-6 16,0 0 0-16,-2 4 6 0,4-4-3 0,-2 0-1 16,-3 0-4-16,2 1 5 0,2-1 8 0,-2 0 4 15,2 0-7-15,1 2-2 0,-1-2 15 16,-2 0-19-16,1 0 6 0,0 0-5 0,1 0 5 15,-2 1-7-15,1-1-6 0,3 2 15 0,-3 1-4 16,0-2-3-16,3 0 12 0,-3 1 6 16,3-2 3-16,-3 0-14 0,0 0-20 0,1 3 8 15,-2-3 7-15,2 1 6 0,1 0-1 16,-5 1-4-16,3-1-8 0,-4-1 15 0,2 4 5 16,0-3-10-16,-1 1 5 0,0-1 8 15,-1 1-10-15,0 2 9 0,2-3-9 0,-2 1-3 16,4-2-10-16,-4 4 10 0,0-3 7 0,2 2-12 15,1-3 5-15,-3 0 0 0,1 5 8 16,-1-5-6-16,-3 2-17 0,4-2 2 0,-3 3 13 16,2 0 0-16,-1-2 13 0,0 0-23 0,0 1 7 15,-2-2 1-15,2 3 2 0,1-1-5 16,-1-2 2-16,-1 3 8 0,0-3-2 0,2 0-6 16,-3 0-7-16,2 4 12 0,-1-4-2 15,2 0 0-15,-3 1 18 0,4 1-33 0,-4-2 15 16,0 0 8-16,3 0-13 0,-1 1-1 15,0 1 19-15,-1-2-18 0,1 4 3 0,2-3-4 16,-3 1 12-16,2-2-6 0,0 0-3 16,-3 4 3-16,1-3 0 0,-1 1 0 0,3-1 8 15,-3-1 7-15,-4 5-33 0,1-3 26 0,0-1-3 16,0 4-5-16,0-3 5 0,3 0 8 16,-1 1-21-16,1-1 1 0,1 0 12 0,2-1 7 15,0 3-1-15,1-1-16 0,0-2 2 0,2 4-2 16,-3-3 2-16,5-1-9 0,-2 0 17 15,-1 3-8-15,4-3 1 0,-1 2 12 16,-2-3-31-16,5 5 19 0,-1-3-11 0,-2-2 15 16,1 1 1-16,2 4-6 0,-1-3 9 0,1-1-9 15,2 3 3-15,-3-2-8 0,1 0 19 16,2-1 12-16,1-1-31 0,0 4 5 0,0-3 11 16,3 1-13-16,0-2 20 0,7 0-2 0,-13 0-8 15,13 0 18-15,-11 1 11 0,11-1-6 16,-10 0-10-16,10 0 0 0,0 0 10 0,-14-1-21 15,14 1 16-15,-7-3-2 0,4-1-3 0,0 0 7 16,-1-1-12-16,1-3 10 0,0 0-7 16,0-1-6-16,2 0 0 0,-3-3 5 0,4-1 6 15,-4 1-13-15,2-4 10 0,1-3-24 0,-2 1 12 16,0 1 4-16,3-1 0 0,-4-1-5 0,1-5 10 16,3-1-12-16,-3 1 12 15,-1 1-12-15,0-2-6 0,1 3 8 0,0 2 3 16,2 0 0-16,-2 0-6 0,3 2 11 0,-3-2-13 15,-1 3 0-15,1 0 5 0,0-4 11 16,0 4-16-16,-1-1 12 0,3 0-12 0,-2 0-17 16,0 1 40-16,0-2-26 0,2 1 3 0,-2 1 8 15,3-1-16-15,0 0 13 0,-3 1-5 16,3-1-8-16,-3-3 6 0,2 5 2 0,1-1-3 16,-2-1 3-16,1 3 13 0,1-3-36 0,0-1 18 15,-3 2-8-15,-1-3 8 0,1 2-3 0,2 3 6 16,1-2 4-16,-3 3 1 15,0-2-6-15,3-1-12 0,-4 1 23 0,2 1-8 16,1 0-3-16,1 3 6 0,-3-2-3 0,3 0-13 16,0 2 26-16,-3-3-16 0,3 5 11 15,-1-3-11-15,1 2 6 0,-2-1-8 0,2 0 2 16,-1 4 1-16,1-3 2 0,0 1-3 0,0 1 6 16,0-3-3-16,-4 4 0 0,4 1-3 0,0-3 16 15,0 3-11-15,0 1-12 0,0-1 8 16,0 1-9-16,0-1 4 0,0 0 12 15,0 2-10-15,0-1 5 0,0-1 5 0,0 0-15 0,0 7-1 16,4-10 9-16,-4 8-16 16,1-4 23-16,-1 6 0 0,0-9-20 0,2 7 15 15,-2 2 5-15,1-7-8 0,-1 7 11 0,0-7-8 16,0 7-5-16,3-7 13 0,-3 7 4 16,0-4-19-16,0 4 2 0,3-6 12 0,-3 6-17 15,0-7 7-15,0 7 6 0,1-3-8 0,-1 3 2 16,0-7 14-16,0 7-19 0,2-3 3 0,-2 3 7 15,1-5 3-15,-1 5-2 0,0 0 5 16,0 0-13-16,0 0 7 0,0-8 6 0,0 8-11 16,0 0-12-16,0 0 0 0,0 0 7 0,3-5-2 15,-3 5 10-15,0 0-8 16,0 0-7-16,0 0 4 0,0 0 1 0,3-5 13 16,-3 5 4-16,0 0-27 0,0 0 12 0,15 1-2 15,-15-1 2-15,13 0 16 0,-4 0-18 16,-9 0 5-16,18-1 10 0,-5 1-13 0,1 0-7 15,-1 0 4-15,5 0 11 0,-5 0 6 0,5 0 6 16,-1-1-12-16,4 1-10 0,2 0 13 0,-1 0-1 16,4-1-4-16,-2 1-6 0,7 0 18 15,-1-3-12-15,1 3-9 0,3-2 19 0,-3 2-5 16,3-1 15-16,1 1-24 0,-4-3 9 0,0 0 10 16,-2 2-18-16,2-1 0 0,1-1 25 15,-1-2-38-15,-4 4-5 0,0-3 31 16,0 2-11-16,-6-2 8 0,0 0-23 0,-1 2 21 15,-3-3-3-15,-3 2 0 0,3 3 13 16,-4-1-8-16,-3-3-13 0,1 2 16 0,-1 2-3 16,-3-1-15-16,1 0 2 0,1-1 6 0,-9 2-4 15,10-3 9-15,-10 3-6 0,11-1-4 16,-11 1 4-16,7 0 1 0,-7 0-21 0,9 0 15 16,-9 0 3-16,0 0 0 0,7-2-11 0,-7 2-17 15,0 0-10-15,0 0 2 0,0 0-21 16,0 0-12-16,11 3-44 0,-11-3-18 0,-3 7-122 15,-2 0-239-15,5-7-347 0,-6 10 104 16,2-6 56-16</inkml:trace>
  <inkml:trace contextRef="#ctx0" brushRef="#br1" timeOffset="28500.96">4028 10966 470 0,'0'-8'203'0,"0"8"-9"16,0 0-40-16,1-7 12 0,-1 7 6 0,0 0-29 15,0 0 0-15,0-4 3 0,0 4-15 16,0 0 4-16,0 0-24 0,0 0-9 0,0-6-7 16,0 6-3-16,0 0-26 0,0 0 6 0,0 0 0 15,0 0-21-15,0 0 5 0,0-8-7 16,0 8-16-16,0 0-2 0,0 0-8 0,9-1 5 16,-2 0-2-16,1 0-67 0,5-3-5 0,4 4 0 15,3 0 10-15,8-4-5 0,0 0 5 16,12 1 13-16,2-3 5 0,19 4 13 0,4-4-23 15,0 2 20-15,6 0-5 0,-6-3-5 0,4 3 8 16,-3-2 7-16,1 4-12 0,-2-4 15 16,0-1-2-16,-6 2-11 0,2 0 0 15,-13 1 10-15,-10 0-2 0,2 4 3 0,-6-2-3 16,-3 1 2-16,-6 0-12 0,-1-2 7 0,-5 1 8 16,-1 2-3-16,-1-1-12 0,-4 1 15 15,1 0-28-15,-3-1 13 0,-2 1-8 0,-1 1-1 16,-8-1-1-16,10 1-24 0,-10-1 11 0,3 6-39 15,-3-6-46-15,0 0-38 0,-6 9-67 16,2-7-491-16,0 2 71 0</inkml:trace>
  <inkml:trace contextRef="#ctx0" brushRef="#br1" timeOffset="29048.26">4049 10930 629 0,'0'0'205'0,"0"0"-18"0,-7-4-52 0,7 4-65 0,0 0 14 16,0 0 41-16,0 0-30 0,0 0 5 0,0 0 2 16,0 0-25-16,34 0-8 0,-20-2 6 15,0 2-11-15,7-2 2 0,3 2-7 0,6-3-10 16,4 2 12-16,10 1 0 0,15-4-9 0,6 1-6 15,0 1 5-15,4 1 0 0,-2 0-18 16,1 0-2-16,1-4-10 0,3 4-6 16,-4-2 8-16,-3-1-13 0,0 2 6 0,-4 0-4 15,-9-3-1-15,-8 4 7 0,-3-1 2 0,-2 1-12 16,-5-3-1-16,-1 4 9 0,-2 0-3 16,-7-1 2-16,-4 0 0 0,1-1-15 0,-4 2 8 15,-3-3 5-15,3 3 12 0,-7-1-7 0,0 1-13 16,1 0 0-16,-11 0 11 0,16 0-6 15,-9 0-7-15,-7 0-1 0,0 0-7 0,11 0-28 16,-11 0-54-16,0 0-28 0,0 0-72 0,0 0-85 16,-11 8-480-16,11-8 48 0,0 0 118 15</inkml:trace>
  <inkml:trace contextRef="#ctx0" brushRef="#br1" timeOffset="73800.46">3731 7440 330 0,'0'0'204'0,"0"0"11"0,0 0-20 16,0 0-29-16,0 0 1 0,0 0-1 0,0 0-22 15,0 0-19-15,0 0-5 0,0 0-5 16,0 0 1-16,0 0-1 0,0 0-20 0,0 0 4 16,0 0-17-16,0 0-2 0,0 0-1 0,0 0-5 15,21 0-7-15,-8 1-11 0,2 0-2 16,4-1 0-16,2 0-26 0,0 1 28 16,6-1-84-16,0 0-3 0,3 1 16 0,3-2-36 15,0 0 38-15,1 1-18 0,0 0 8 0,0-1 3 16,0 0-6-16,-2-3 18 0,1 3 8 15,-2 1-5-15,0-2-15 0,-3 1 15 0,-1-2-1 16,-3 3-1-16,-4-1 9 0,-3 1-12 0,0-2-41 16,-3 2-36-16,-1-1-16 0,-2 1-14 15,-4 0 17-15,-7 0-31 0,10 1-35 0,-10-1 0 16,0 0-72-16,-7 7-466 0,7-7 41 0</inkml:trace>
  <inkml:trace contextRef="#ctx0" brushRef="#br1" timeOffset="74227.02">3841 7490 529 0,'0'0'254'0,"0"0"-19"0,0 0-27 0,-11 0-1 15,11 0-18-15,0 0-22 0,0 0-21 16,0 0-6-16,0 0-37 0,0 0 22 16,34-4-10-16,-17 4-15 0,4-1-13 0,3-1-13 15,6 2 11-15,5-1-18 0,6-3 7 16,3 4-13-16,4-2-7 0,11 0 0 0,5-3-11 15,-2 3 3-15,-1 0 3 0,-9-2-11 0,-8 1-17 16,0 2-3-16,-2-3 5 0,-2 2 2 16,-9 1-14-16,0-3 6 0,0 2-17 0,-7 1 21 15,0 0-13-15,-4 1 2 0,-3-1-31 0,-4 0 6 16,2 1-26-16,-5 0 8 0,4 1 0 16,-8 0-21-16,-2 1-43 0,-4-2-144 0,-7 10-56 15,4-4-522-15,-1 0 107 0,0-3 42 16</inkml:trace>
  <inkml:trace contextRef="#ctx0" brushRef="#br1" timeOffset="83048.61">3752 9211 225 0,'0'0'64'0,"0"0"25"0,-11 1-32 0,11-1 32 0,-7 3-17 0,7-3-21 0,-10 1-56 0,10-1 15 15,0 0 13-15,-9 0 69 0,9 0 6 0,0 0-1 16,0 0-18-16,-8 2-10 0,8-2 13 0,0 0 26 16,0 0-16-16,0 0-95 0,0 0 19 15,-10 0-3-15,10 0-3 0,0 0 5 16,0 0-12-16,0 0 4 0,0 0 24 0,0 0-16 15,0 0 19-15,0 0 2 0,0 0-8 16,0 0 13-16,0 0 10 0,0 0-2 0,0 0 4 16,30 0 1-16,-16-2 7 0,4-2-25 0,3 2 33 15,6 0-5-15,-1-3 62 0,5 3-24 16,7-2-2-16,3 0-15 0,-1-3-11 0,5 3 0 16,-3-2-10-16,19-1 3 0,-3 4-21 15,3-3 12-15,1-1-4 0,0 4-8 0,-1-3-10 16,-3 3 3-16,-10-1-6 0,-3 2-8 15,-4 0 14-15,3 0-14 0,-6-3 1 0,-4 5-3 16,0-1 3-16,-3 1-11 0,-1 0-5 16,-5-1 6-16,2 1-9 0,-7 0-12 0,4 0 13 15,-9 1-13-15,4-1 7 0,-5 0 11 0,0 1 2 16,0-1-17-16,-4 0 15 0,0 0-1 16,0 0-9-16,-2 2-8 0,1-2-5 0,-9 0 2 15,14 3 28-15,-14-3-22 0,10 0 17 0,-10 0-5 16,11 0-17-16,-11 0 22 0,10 0-74 15,-10 0 8-15,0 0-10 0,10 0 104 0,-10 0-15 16,0 0-17-16,0 0 12 0,0 0-5 0,0 0-13 16,0 0 5-16,0 0-23 0,0 0-53 0,0 0-29 15,0 0-18-15,0 0-153 0,-7 5-591 16,1-1 132-16,-1-1 47 0</inkml:trace>
  <inkml:trace contextRef="#ctx0" brushRef="#br1" timeOffset="85040.57">5751 9158 417 0,'0'0'115'0,"0"0"3"16,0 0-26-16,0 0-8 0,0 0 1 0,0 0 9 15,0 0-1-15,0 0-35 0,-6 2 4 0,6-2-31 16,0 0-3-16,0 0 8 0,0 0 7 15,0 0 21-15,0 0-2 0,0 0-6 0,0 0-15 16,0 0 5-16,0 0 15 0,0 0-20 0,0 0 34 16,0 0-93-16,0 0 15 0,0 0-15 15,0 0-7-15,0 0 45 0,0 0-28 16,0 0 11-16,14 5-1 0,-14-5 1 0,13 1-6 16,-3 1 3-16,-3-2 6 0,6 0 1 15,-2 0 11-15,2 1-8 0,1 2 1 0,0-1-1 16,3-2 3-16,-3 1 17 0,3-1-17 0,0 0 3 15,3 0 9-15,-3 1 16 0,1-1-18 16,3 0 3-16,-1 0-11 0,3 0 18 0,-1-1-7 16,1 1-3-16,-3 0 18 0,1 0-21 0,0 0 3 15,-1-1-28-15,1 1 18 0,-4-2 20 16,3-1-12-16,1 3 25 0,-4-1-26 0,0 1 6 16,-1 0-34-16,2 0 13 0,-5 0 3 0,2 0-13 15,1-2 20-15,-2 2-2 0,-1 0-18 16,-1 0 15-16,1 0-7 0,1 2 2 0,-1-2 13 15,0 0-26-15,-2 0 8 0,-4 0-2 16,6 0 12-16,-5 1-20 0,2 2 12 0,-1-3 6 16,0 2-6-16,0-1-7 0,1-1-5 15,-3 0 43-15,3 1-35 0,-10-1 4 0,17 0 9 16,-6 2-6-16,-1 1 8 0,0-2-6 0,1-1 3 16,-1 0-2-16,0 1 13 0,1-1-26 15,2 0 12-15,0 0-7 0,1 0 8 0,-3 0-3 16,6 0-5-16,-4 0-13 0,1 0 11 0,3 0-6 15,-3 0 13-15,2 0 5 16,-1-1-5-16,1 1-10 0,-1 0 10 0,1 0-7 16,1 0 12-16,-3 0-12 0,3-1-9 0,0 1-4 15,0 0 20-15,-3 0 3 0,3 0-8 16,0 0 15-16,0-3-12 0,1 3-6 0,-2-2-2 16,5 2 8-16,-4 0-1 0,1 0-2 0,-2-1-2 15,2 1 9-15,2 0-17 0,-6 0 0 16,6 0 12-16,-6-1-9 0,6 1 17 0,-6-2-2 15,6-1-26-15,-6 3 13 0,3-1-3 0,1 1 23 16,-2 0-5-16,-2-2-4 0,3 1-9 16,-3-2 6-16,0 2-9 0,-1 0 9 15,4-1 2-15,-4 2 5 0,2 0-7 0,-2-1-3 16,-2 1-3-16,2-1-4 0,1-2 2 0,-3 1 28 16,2 2-21-16,1 0-4 0,-1 0-4 15,-2 0-1-15,-1 0 12 0,0-1-8 0,0 1 3 16,0 0 0-16,0 0 5 0,-10 0 1 0,15-1 6 15,-6 1-6-15,-9 0-9 0,18 0 3 16,-11-2-3-16,-1-1 9 0,4 3 4 0,-2-1 0 16,2 1 0-16,0 0-5 0,1 0 0 0,-1-2-12 15,0-2 4-15,4 3 8 0,-4 0-2 16,3-1 10-16,-2 2-8 0,-1 0-5 0,4-1-8 16,-4 0 24-16,0-2-19 0,1 1 3 0,-1 2 15 15,0 0-20-15,1-1-2 0,-1 1 19 16,-1 0-1-16,2-1-4 0,-1 1 6 15,0-2-8-15,1-1 3 0,-1 3 5 0,0-1-24 0,1 1 22 16,-1 0-11-16,0 0-11 16,1-2 32-16,2 1-19 0,-3-3 4 0,4 3-14 15,-4-1 0-15,4 2 0 0,-7 0 11 0,6-2 0 16,1-1-1-16,-7 1 8 0,3 2-4 16,4 0-6-16,-7-1 30 0,6 1-37 0,-2-1-4 15,-1 1 19-15,0-2-8 0,1-2 10 0,-1 4-5 16,0 0-15-16,0 0 18 0,3-2-6 15,-3 2 32-15,1-1-24 0,-1-2 0 16,4 2-28-16,-4 1 18 0,0-1 0 0,1 1-2 16,-11 0-3-16,14-2 12 0,-5 2-14 0,-9 0 12 15,15 0 0-15,-15 0-5 0,10 0-8 16,-4-1 23-16,-6 1-9 0,0 0 4 0,14 0 13 16,-14 0-10-16,0 0-8 0,10 1 2 0,-10-1 80 15,0 0-7-15,10 0-19 0,-10 0 24 16,0 0-3-16,0 0-11 0,0 0-12 0,0 0 3 15,0 0-16-15,0 0-3 0,11-2-4 0,-11 2-16 16,0 0-39-16,0 0-125 16,0 0 16-16,0 0-241 0,-6 9-525 0,6-9 146 0,-18 3 54 15,1-3 85-15</inkml:trace>
  <inkml:trace contextRef="#ctx0" brushRef="#br1" timeOffset="106460.94">15792 1136 389 0,'0'0'215'0,"0"0"-44"16,0 0 1-16,0 0-3 0,0 0-1 16,0 0-22-16,0 0 0 0,0 0-10 0,0 0 10 15,0 0-23-15,0 0-26 0,0 0 5 0,0 0-4 16,0 0-24-16,0 0 13 16,0 0-21-16,3-11 4 0,-3 11-22 0,0 0 14 15,0-9-11-15,0 9 5 0,0-8-17 0,-3 3 4 16,3 5 3-16,0-9-5 0,-3 3-5 15,2-1-3-15,1 1-12 0,-3-2-1 0,-1-1 8 16,1 2-20-16,-1-2 15 0,-2-1-5 0,2 1 10 16,1-1-13-16,-4 0-12 0,0-1 12 15,0-1 3-15,0 1-2 0,-2-2-9 0,-2 1 4 16,-2 0-1-16,2 0 0 0,-3-3-77 0,-3 1 11 16,3 0-3-16,-3 0 3 0,0 2 18 0,-3-1 7 15,3 0-28-15,-1-1 13 0,-5 1 23 16,6 1-5-16,-4-1 2 0,0 0 1 15,-2-1 17-15,-1 0-10 0,0 3-3 0,0-3 1 16,-4 1-1-16,2-1 11 0,-2 1 0 16,4 2 15-16,-7 0-20 0,4-3-1 0,-4 3 4 15,0-1 24-15,0 0-24 0,1 1 4 0,-1-1 0 16,0 0 13-16,0-1-12 0,-3 3 9 0,4-3 3 16,-1 1-7-16,-3 0 7 0,3-1 3 15,-3 1-19-15,3-1 19 0,0 0 0 0,-3-1-1 16,3 1-4-16,-4 0-3 0,-9-5-8 0,7 3 21 15,-5-2-15-15,5 2 2 0,-7-2-8 16,-1 0-2-16,4-2 12 0,4 4 3 16,3 2-15-16,-8-6 15 0,5 4-20 0,3 2 15 15,3-2 0-15,0 1 0 0,-3 1 2 0,-7-9 6 16,3 7 66-16,7 0-2 0,-10-5 0 16,7 5-16-16,0 0-15 0,4 0 13 0,-15-5-21 15,4 1-7-15</inkml:trace>
  <inkml:trace contextRef="#ctx0" brushRef="#br1" timeOffset="108113.51">11693 13 2585 0,'-14'14'2'0,"-2"1"-2"0,1 1 3 0,-1 2-11 15,1-2 16-15,-1 0 10 0,2-1-26 0,0 0 0 16,0 3 14-16,1-4 1 0,-1 1-7 0,0 0 3 15,1-2-8-15,-1 2 2 16,4-1-22-16,-4-1 25 0,1 1 10 0,3-2-13 16,-1 2-2-16,1-3 0 0,0 3 5 0,-1-3-15 15,1 3 7-15,0-3 11 0,2 4-14 0,-2-5 14 16,1 4 5-16,-2-3-6 0,4 3 3 16,-3-3-10-16,3 2 18 0,0-2 0 0,0 0-18 15,1 0 10-15,-4 1 2 0,2 0-19 0,2 0 6 16,-1 0 12-16,0-1 4 0,-3-1-23 15,3 5 13-15,3-5-5 0,-5 4 7 0,1-3-12 16,1 1 13-16,1 1-3 0,-1-1 5 0,-4 1-8 16,2-1 3-16,2 1 11 0,0 1-4 0,-1-3-12 15,-1 3 0-15,2-3 10 0,0 3-7 16,-3-3-1-16,3 4 0 0,0-1 6 16,0-1-6-16,0 0-2 0,0 0-7 0,-2 0 14 15,5 1-2-15,-3 0-5 0,0 0 8 16,0-1-9-16,1 1 14 0,2 1 0 0,-2-1-6 15,1-1 3-15,-1 1-2 0,2 1-6 0,-2-1-4 16,2 0 7-16,1 1 7 0,0-2-9 0,-2 2-3 16,2-2 5-16,-3 0-3 0,3 3 1 15,2-1-1-15,-2-2-5 0,0 0 8 0,-1 4 0 16,4-2-7-16,-3-1-6 0,-1 1 21 0,4 1 2 16,-3-1-20-16,3-1 15 0,-1 4-10 15,1-3 17-15,0 2-14 0,0 1-1 16,0 0-15-16,0-3 16 0,1 3 17 0,2 0-17 15,1 0-6-15,-4 1 23 0,3 0-15 0,-3-1 5 16,4 0 6-16,-1 1-16 0,0 0 15 16,1-2-8-16,-1 3 11 0,0-1-10 0,0 0-1 15,2 0 6-15,1-1-18 0,-5 1 5 0,5 1-11 16,1 1 11-16,-4-4 15 0,5 3-15 0,-2-2 15 16,-2 3-10-16,2-5-12 0,1 2 4 15,0 2 11-15,3-3 4 0,-3 0-9 16,0-1 4-16,3 2-9 0,-3-1 7 0,3-2 10 0,-3 5-18 15,4-6 8-15,-2 2 0 0,1 1-2 0,1 1-4 16,0-1 9-16,2-1 0 16,-3 1 12-16,1-2-2 0,2 5-8 0,1-5 10 0,3 0-15 15,-4 0-18-15,2 0 11 0,2 0 4 16,0 2 6-16,3-4 4 0,1 4-2 16,3 0 29-16,0-2-27 0,-1 1-2 0,4-1-15 15,-2 1-5-15,2 0 10 0,0-3 5 0,1 2-5 16,-1-1 10-16,0-1-8 0,1 1 11 0,2 0-6 15,-2 1-2-15,2-1-7 0,-2-1 32 16,0 0-27-16,2-1-19 0,1 1 24 0,0 1-1 16,0-3 6-16,2 3-10 0,-2-3-1 15,4 1-2-15,-1 0 48 0,14 1-48 0,-7-1 0 16,10 1 5-16,-10-2-2 0,10 1-9 16,-10-4 11-16,-4-1 3 0,2 1-11 0,-2-1 16 15,0 2 5-15,1-3-16 0,0 1 11 0,-4-2-6 16,0 2-7-16,1-2 15 0,-2-1-27 15,-2 2 9-15,-3-3 18 0,3 1-7 0,-1 0 4 16,1 0-9-16,0-2 2 0,0 0 7 0,-1 2-9 16,1-1 7-16,0-1 5 0,0-1-10 0,-1 1 13 15,1-1-16-15,0 1-2 0,0-1 8 16,0-1-6-16,3 0 8 0,-3 0 6 0,2 0 7 16,-2-1-11-16,0-1-2 0,0 1 6 15,0-1 7-15,-1 1-24 0,1-2 24 16,-3 1-23-16,2-2 13 0,-2 2 28 0,-1-2-13 15,1 1-23-15,-2-1 23 0,2-1-13 0,2 0 3 16,-5 0-8-16,5-1 16 0,-2 0-16 0,2 0-13 16,-2 0 16-16,3-1-8 0,3-2 2 15,-3 0 14-15,3 1-24 0,-4-3 0 0,4 1 18 16,-3 0 1-16,0 0-16 0,3 1-1 0,-3-4-1 16,-3 2 12-16,5-1-8 0,-2 0 11 15,0 1-5-15,-3-1-11 0,2 0 21 0,1-3-16 16,0 2 18-16,-1 0-4 0,-2-3 9 0,3 1 1 15,-4 1 2-15,1-1-28 0,2-1 28 0,-5 0-13 16,2-1 5-16,-1 1-28 16,-1 0 19-16,-1-3 17 0,0-2-26 0,3 3 8 15,-7-1-20-15,4-2 22 0,1 1 14 0,-4 1-21 16,1-2 10-16,-1 2-2 0,0 0-11 0,-1-1 14 16,-2-1-4-16,3 0 9 0,-2 0-1 15,2-1-10-15,0-1 0 0,-4 1-10 0,4-3 10 16,6-7 0-16,0 1 23 0,-4 3-25 0,2-3-3 15,-1 3 0-15,3-4 5 0,1 1 8 0,-5 5 0 16,-2 2-11-16,3-10-2 0,3 0 8 16,-3 1-18-16,3 0 7 0,0 2-2 15,-3-3 26-15,-3 7-24 0,3-7 0 0,-4 5 9 0,-2 3-6 16,-5-1 23-16,2 0-21 0,1-3 13 16,-5 0-25-16,-1-3 18 0,0 1-3 15,-4-3 3-15,-2 0 4 0,-8-1-35 0,-2 1-5 16,-11-11-64-16,-13 5-120 0,-19-6-218 0,-9 2-402 15,-14 0 130-15,-17 1 73 0</inkml:trace>
  <inkml:trace contextRef="#ctx0" brushRef="#br1" timeOffset="114301.34">8544 9208 437 0,'0'0'121'0,"0"0"27"0,0 0-7 16,0 0-16-16,0 0-112 0,0 0 18 0,0 0 5 15,0 0 2-15,0 0 5 0,0 0-25 0,0 0-13 16,0 0 24-16,0 0-9 16,0 0-15-16,0 0-15 0,0 0 0 0,0 0 5 0,0 0 2 15,0 0 6-15,0 0 7 0,0 0 3 0,0 0 10 16,0 0 115-16,0 0-41 16,0 0 11-16,0 0-32 0,0 0-47 0,31 4-9 15,-14 0 6-15,-3-4-11 0,7 0 0 0,6 2 29 16,3-2-8-16,5 0-13 0,9-2 15 0,4 2-28 15,17-1 11-15,0-2-18 0,4 2 30 16,-1 0-28-16,3-1 23 0,1 2-28 0,0 0 8 16,0-1 2-16,-1 0 8 0,1-2-10 0,-3 3 40 15,-1 0-35-15,-6-2-33 0,-8 2 32 16,-10 0-1-16,2-1-11 0,-6 1-6 0,2 0 12 16,-8 0-9-16,-4-1-10 0,-3 1 39 15,-3-2-13-15,0-1-11 0,-3 6-4 16,-4-6-1-16,0 3-2 0,-4 0-3 0,2 0 8 15,-2 0 0-15,-3 0 3 0,1-1-21 0,-11 1 0 16,16 1-28-16,-11 2 23 0,4-1 7 0,-9-2-17 16,7 1 5-16,-3 0 8 0,-4-1-34 15,3 6-13-15,-3-6 1 0,0 0-24 0,0 0-51 16,0 0-7-16,-14 5-472 0,5-1-37 0</inkml:trace>
  <inkml:trace contextRef="#ctx0" brushRef="#br1" timeOffset="114847.65">8579 9272 473 0,'0'0'184'0,"0"0"21"0,-14-4-23 15,14 4-21-15,0 0-18 0,0 0-25 0,0 0-5 16,0 0-11-16,0 0-10 0,0 0-2 0,18-7-13 16,-9 4-16-16,4 2 3 0,2 0-8 15,5-4-9-15,1 4 6 0,12 0 4 0,6-5-11 16,5 6 0-16,17-7-13 0,4 6-15 16,0-2 13-16,3 2-8 0,5-4-5 0,2 4 17 15,3 0-19-15,0-1 4 0,-1-2 1 16,0 4-11-16,-4-3 8 0,-2-1-3 0,-6 3 1 15,-13-1 4-15,-5 2 6 0,-5-2-21 0,-2-3 3 16,-9 5-8-16,0-1 12 0,-3 1-17 16,-4-1 13-16,-1-1-3 0,-6-1 5 0,1 3-7 15,-5-1 4-15,0 1-1 0,1 0 12 0,-4 0-11 16,0 0-7-16,-10 0 3 0,15-2-31 16,-6 2-16-16,-9 0 11 0,11 0-75 0,-11 0-20 15,0 0-71-15,4 2-175 0,-4-2-366 0,3 0 98 16</inkml:trace>
  <inkml:trace contextRef="#ctx0" brushRef="#br1" timeOffset="124858.71">10476 9231 616 0,'-4'-5'231'0,"4"5"-26"0,-6-1-6 15,6 1-20-15,0 0-33 0,-7-6 23 0,7 6-8 16,0 0-20-16,-7-1 3 0,7 1-22 0,0 0-11 15,-4-6 6-15,4 6-35 0,0 0 13 0,0 0-21 16,0 0-2-16,0 0-34 0,0 0 29 16,18-4-14-16,-8 4-12 0,7 0-2 0,3 0 7 15,7 0 0-15,7 0-13 0,8-1-10 0,5 1 13 16,15-4-3-16,3 2 6 0,4 1-6 16,-1-2 0-16,10-1-22 0,1 4 17 0,14-7-15 15,2 4 7-15,-20-4 11 0,1 6-29 16,-5-6 14-16,-3 5-9 0,-6-4 9 15,-11 2-14-15,-10-1-4 0,1 4 12 0,-11-5-10 16,0 5 5-16,-4-1-2 0,-4 1-19 0,-2-3 21 16,-4 3 8-16,-3-1 3 0,0 2-6 15,-1-1-79-15,0 0 0 0,-2-2 17 0,-4 3 4 16,3-2 9-16,-10 2 1 0,11 0-23 0,-11 0-14 16,0 0-32-16,0 0-3 0,0 0-26 15,0 0-48-15,0 0-95 0,0 0-522 0,0 0 79 16,-31 9 89-16</inkml:trace>
  <inkml:trace contextRef="#ctx0" brushRef="#br1" timeOffset="125271.22">10801 9200 440 0,'0'0'164'0,"0"0"-19"0,0 0-22 16,0 0-10-16,13-7-18 0,-3 7-3 0,1-3-10 15,2 0 25-15,2 1-20 0,7 0-5 0,6-3-18 16,3 3-13-16,11 1 8 0,2-2-2 15,23-1 1-15,6 2-11 0,-2-3-4 0,4 2-2 16,1 3 2-16,-4-2-4 0,3-3-14 0,-7 4 9 16,0 1-4-16,-6-6 9 0,-10 5-11 15,-8 1-13-15,-2-3-4 0,-2 0 9 0,-6 2 6 16,-3-2-24-16,0 3 21 0,-10 0 3 0,-1 0-16 16,0-1 26-16,-6 1 0 0,0-1-11 15,-1-2 24-15,1 1 0 0,-4 2-19 16,-3 0-17-16,-7 0 33 0,17-1-25 0,-17 1-26 15,10 1-57-15,-10-1 1 0,0 0-65 0,0 7-58 16,0-7-69-16,-10 10-485 0,4-6 50 16</inkml:trace>
  <inkml:trace contextRef="#ctx0" brushRef="#br1" timeOffset="127456.84">11255 9169 406 0,'0'0'185'0,"0"0"-34"16,0 0-85-16,4 6-2 0,-4-6-18 0,0 0 3 15,0 0 7-15,0 0-12 0,0 0 15 0,0 0-11 16,0 0 14-16,0 0-16 0,0 0 5 15,0 0-7-15,0 0-9 0,0 0 6 0,0 0-23 16,0 0 0-16,0 0 23 0,0 0-18 16,0 0 0-16,0 0-5 0,0 0-5 15,0 0 15-15,-4 7 0 0,4-7-20 0,0 4-16 16,0-4 13-16,-4 7 1 0,4-3 4 0,-3 0 5 16,0 2-5-16,-1-2 1 0,1 3 9 15,-3 0-10-15,2 0 3 0,0-3 23 0,-2 3-21 16,2 1 6-16,-3-1-3 0,1 3-8 0,2-3-10 15,-6 1 20-15,3 2-32 0,0-3 32 16,1 1 8-16,-2 0-17 0,1 0 9 0,1-1 0 16,-4-1-12-16,2 1 5 0,2 0-8 0,-1 0 0 15,-3 1 11-15,3-2-4 0,0-2 9 16,0 2 4-16,1-1-14 0,-2 1-9 0,1 0 6 16,1-4 7-16,-1 3-7 0,1-3 7 15,-2 1 16-15,1 2-16 0,1-3-12 0,-1-1 5 16,-1 4-3-16,2-4 2 0,-1 0 16 15,-3 1-12-15,0-2 4 0,0 3-12 0,0-2 4 16,-1 0 16-16,-2-1-23 0,3 0 18 0,-5 0-36 16,2 0 16-16,-1-1 9 0,1 0-17 15,-1-4 36-15,0 5-24 0,0 0 3 0,1-1 13 16,3 1-18-16,-4-1 0 0,0-4-10 0,0 4 10 16,1 1-10-16,3-2-5 0,-4 1 30 15,1-2-5-15,-1 1-7 0,3 0 2 16,-3 2 8-16,1-1-8 0,0-3 2 0,-2 2 27 15,2 2-39-15,-1-1 7 0,1 0 6 0,-2-1 5 16,-1-2-21-16,2 4 85 0,0-3-8 16,-3-1 3-16,4 3-14 0,-2-1-9 0,-4-3-5 15,1 2-16-15,5 2 13 0,-4-4-23 0,3 4 12 16,0-1 19-16,-3-2-39 0,0 2 13 16,0 0-7-16,3 0-4 0,-2-3 1 0,1 4 5 15,2-2-10-15,-1-1 7 0,-2 4 3 0,4-3-13 16,-1-1 10-16,0 1-20 0,2 2 23 15,-2-3-2-15,2 2-14 0,-2 1 1 16,3 0-1-16,-1-4-4 0,-2 4 15 0,6 1-11 16,-4 0 8-16,1-2 3 0,0-2-13 15,-4 3 0-15,4 0 3 0,0-1 17 0,-1 1-12 16,-2 0 0-16,-1-4-6 0,4 5-7 0,-4-1 5 16,0 1 10-16,4-1-12 0,-7-1 9 0,4-1-7 15,-2 2-2-15,2 1 7 0,-4-2-8 16,3 2-2-16,0-1-5 0,1-2 13 0,-3 3-11 15,4-1 13-15,-1 1-18 0,-1-1 23 0,1 1-7 16,3 0-3-16,-1 0 5 0,1 0 0 16,10 0-18-16,-18 0 6 0,8 1 4 0,1-1 1 15,1 1 12-15,-2 3-8 0,0-2-9 16,0-2 14-16,3 1-7 0,-3 4-10 16,3-4 10-16,-4 0-2 0,-2 4-1 0,3-3 6 15,2 1-21-15,-5 1 25 0,3-1 1 0,-1 3-26 16,1-4 16-16,-1 4-4 0,-1-2 4 15,1 1 7-15,-3 1 0 0,4-2-10 0,-3 3 0 16,-1 3 10-16,4-6-5 0,-5 5 0 0,6 0 8 16,-1-2 5-16,-1 2-16 0,1 1 6 15,0-2-14-15,-1 0 6 0,4 1 8 0,-3 0-11 16,4-2 5-16,-2 2 9 0,2-3-4 0,-1 3-10 16,1 0 6-16,2-2 2 0,-4-3-8 15,2 5-2-15,2-1 0 0,1 0 10 16,-3-1-5-16,2 3 2 0,0-3-7 0,1 0 0 15,-1 1 15-15,1-1 0 0,0-3 0 0,-1 6-10 16,1-3 15-16,3 0-10 0,-3-1 3 16,-1-1-1-16,4 2-9 0,-4-1 17 0,4-4 3 15,-3 4-13-15,3-6-11 0,-3 8 9 0,3-8-3 16,0 7 0-16,0-7 12 0,-3 4 6 16,3-4-13-16,-1 7 5 0,1-7 21 0,0 0-8 15,-3 7 2-15,3-7 6 0,0 0-8 0,0 3-8 16,0-3 10-16,0 0-2 15,-3 6 16-15,3-6-14 0,0 0 8 0,0 0-12 16,0 0 4-16,0 0 16 0,0 0-21 0,0 0 6 0,0 0 17 16,0 0-23-16,0 0-2 0,0 0 15 15,0 0-25-15,0 0 2 0,0 0-2 16,6 2-34-16,-6-2-31 0,0 0-32 0,0 0-19 16,0 0-61-16,0 0-59 0,0 0-25 0,7 0-518 15,-7 0 34-15,0 0 61 0</inkml:trace>
  <inkml:trace contextRef="#ctx0" brushRef="#br1" timeOffset="128055.59">9225 9468 529 0,'-4'-3'218'16,"4"3"-34"-16,0 0-5 0,0 0-28 0,0 0-12 16,0 0-19-16,0 0-15 0,0 0-21 0,0 0 1 15,0 0 4-15,0 0-25 0,0 18 8 0,0-8-13 16,0-3-3-16,-3 3 1 0,3-1-1 15,0 5-5-15,-1-3-18 0,1 3-2 16,0-3 5-16,0 3-31 0,0 0 26 0,0-1-6 16,0 1-12-16,1-3 26 0,-1 4-32 0,0-4 14 15,0 0 4-15,3 0-7 0,-3-1 0 16,0-2-10-16,4-1 0 0,-4 3-1 0,0-4 14 16,0-2-9-16,0 3 6 0,0-1-10 0,3-3 7 15,-3 3 34-15,0-6 15 0,0 7-10 16,0-7-6-16,4 6 6 0,-4-6-13 0,6 2 13 15,-6-2 2-15,0 0-12 0,24-7-1 16,-10 0-9-16,3 3-1 0,-3-2-8 0,6-2 9 16,4-1-14-16,-3 0 1 0,9-5 2 15,1 4 0-15,-1-3-11 0,2 3 1 0,1-1-10 16,-5 1 5-16,3-1 15 0,-7 1-11 0,0 3-7 16,-3-1 6-16,-4 4-1 0,0-2 3 15,-4 2-3-15,0 0-2 0,-2 1 4 0,-1-2-4 16,-3 3 10-16,0-3-3 0,0 3-12 0,0 2 20 15,-1-2-23-15,-2-3-5 0,-4 5 7 16,10-1-9-16,-10 1-19 0,0 0-10 0,7 0-43 16,-7 0-36-16,0 0-41 0,0 0-88 15,-7 10-644-15,1-5 149 0,-1 3 22 16,0-2 113-16</inkml:trace>
  <inkml:trace contextRef="#ctx0" brushRef="#br1" timeOffset="130361.32">4657 10375 279 0,'-13'-1'125'0,"13"1"90"0,-11-2-18 0,11 2-10 15,-10 0 2-15,10 0-20 0,0 0-23 0,-10 2 23 16,10-2-10-16,0 0-21 0,-11-5-20 16,11 5-16-16,0 0 6 0,0 0-9 0,-9-1-14 15,9 1-11-15,0 0 13 0,0 0-23 0,0 0 0 16,0 0 0-16,0 0-5 0,37-3 5 16,-20-1-13-16,7 1-12 0,4 1-11 15,6-4-41-15,3-1-15 0,18-5 0 0,3 0 25 0,0 4-10 16,11-2 8-16,-4 2-2 15,3-2 4-15,-3 3-7 0,-3 5 15 0,2-4 0 16,-15 4-8-16,-6-3-17 0,-5 3 15 0,-3 1-8 16,-4 1-2-16,-1 0-3 0,-3 0 8 0,-6-1 4 15,3 2 1-15,-7-1-25 0,0 0 7 16,0 0-8-16,-6 1-13 0,2-1 3 0,-2 2 5 16,-2-2 11-16,-2 2-13 0,-7-2-29 0,7 3-2 15,-7-3-18-15,0 0-64 0,0 0 5 16,-13 8-87-16,6-6-504 0,-4 0 51 0</inkml:trace>
  <inkml:trace contextRef="#ctx0" brushRef="#br1" timeOffset="130656.8">4555 10408 581 0,'10'-2'256'0,"4"-3"-36"0,-1 3-16 0,8-4-19 0,-1 3-4 0,4-4-14 16,4 0-14-16,9-1-19 15,1-1-12-15,13 1-4 0,7-5-5 0,1 1-8 16,2 4-26-16,7-7 13 0,0 6-23 0,1-1-2 15,0 2 5-15,-1 1-26 0,-4 3 7 16,-2-3-17-16,0 2-26 0,-14 3-20 0,-7 2-59 16,-4 2-82-16,1 3-51 0,-7-4-589 0,0 3 46 15,-5 1 54-15</inkml:trace>
  <inkml:trace contextRef="#ctx0" brushRef="#br1" timeOffset="131845.87">9211 11043 491 0,'0'0'212'0,"0"0"14"0,0 0-11 15,0 0-41-15,0 0 2 0,0 0-14 16,0 0-24-16,0 0-13 0,0 0-4 0,0 0-22 16,0 0-9-16,0 0-6 0,0 0-9 0,0 0-9 15,28 0-2-15,-15 0 8 0,4 0-29 0,4 0-14 16,6 0 9-16,4-2-2 0,7 0-3 16,9 2 3-16,14-6-16 0,4 6 14 0,1-3-6 15,2-2 0-15,0 2-8 0,-3-1-2 0,0 1 3 16,0-4 2-16,-3 0-8 15,3 6-7-15,-1-5 0 0,-5 5-6 0,-8-2 11 16,-7-1-13-16,-2 1 8 0,-5 0-6 0,-3 3 11 16,-6-4-13-16,-1 4 20 0,-6-1-14 15,-4 1-4-15,0 0 11 0,-1 0-3 0,-1-3-2 16,-5 0 0-16,-1 3-14 0,-1-1-29 0,-8 1-27 16,0 0 11-16,0 0-18 0,0 0-31 0,0 0-56 15,0 0-8-15,-31 1-117 0,17 5-510 16,1-5 97-16,-4-1 39 0</inkml:trace>
  <inkml:trace contextRef="#ctx0" brushRef="#br1" timeOffset="132301.64">9266 11098 504 0,'0'0'238'0,"0"0"-28"0,0 0-31 0,0 0 3 16,13-7-16-16,-13 7-2 0,11-2-26 0,-5-1 11 15,1 0-19-15,-7 3-12 0,21-2-13 16,-11-3-21-16,4 5-2 0,6-1-15 0,1-1 17 16,6-2-17-16,4 3-16 0,6-1 15 0,4-3 6 15,18 1-23-15,-8 2-3 0,14-2 5 16,-4 0-23-16,1 0 8 0,3 4-16 0,-4-3 1 16,-9-1 5-16,13 1 2 0,-3 0 13 0,2-1-23 15,-5 0 17-15,-9 0-29 16,-5 2 17-16,-4 1 2 0,0-3-22 0,-7 1 10 15,-3 2-1-15,0-1-7 0,-4-2 1 0,-4 4 9 16,-2 0 3-16,-3-1-18 0,-5 0-5 16,0 1-34-16,2 0-66 0,-6 0 23 0,-2 2-51 15,-3-2-292-15,-4 6-404 0,0-6 112 0,-17 9 47 16</inkml:trace>
  <inkml:trace contextRef="#ctx0" brushRef="#br1" timeOffset="136845.43">15977 2494 447 0,'0'0'131'0,"6"-6"7"16,-3 4-35-16,-3 2 96 0,4-5-17 0,-4 5-13 15,6-5-8-15,-6 5-23 0,4-3-12 0,-4 3 2 16,0 0-10-16,1-4-24 0,-1 4 1 16,0 0-8-16,0 0-10 0,0 0-13 0,-15-2 0 15,15 2 0-15,-20 3-5 0,9-2-13 0,-2 1 7 16,-4 1-4-16,4-2-10 0,-5 1-9 16,1 2 4-16,-3-2-1 0,5 1-13 0,-1-3-4 15,1 1-9-15,-1 1 14 0,-1-1-3 16,3 2 0-16,4-2-3 0,-4-1-15 15,1 2 18-15,2 0-16 0,4-1 11 0,-2-1-3 16,9 0-7-16,-15 2 10 0,9-2-16 0,6 0 3 16,-13 1 11-16,13-1-4 0,-8 0-7 15,8 0 8-15,-10 2-18 0,10-2 15 0,0 0 2 16,0 0-4-16,-10 2 0 0,10-2 2 0,0 0 0 16,-7 0 0-16,7 0-10 15,0 0-23-15,0 0-21 0,0 0-56 0,0 0-97 16,0 6-622-16,0-6 79 0,0 0 59 0</inkml:trace>
  <inkml:trace contextRef="#ctx0" brushRef="#br1" timeOffset="138126.57">24883 1257 312 0,'0'0'105'0,"0"0"-18"0,0 0 0 0,0 0-21 15,0 0-17-15,-2 6 23 0,2-6-1 0,-3 4 14 16,3-4 9-16,0 11-12 0,-3-3 72 16,-1 1-23-16,-3 4-83 0,-3 2-2 15,-3 4 8-15,-1 6-8 0,0 2-2 0,-13 10 14 16,3 2-14-16,0-2-13 0,2 2 5 0,-4 3-8 16,2-3 15-16,0-2-22 0,3 0 12 0,5-7-25 15,-2-4 2-15,5 2-2 0,-1-2 32 16,0 1-19-16,1-2-21 0,2 0 10 0,1-3 11 15,0 1-6-15,2-3 6 0,-1 0-21 0,2-1 20 16,1-3-5-16,-2-1-12 0,5 0 23 16,-4-2-6-16,4-1-17 0,1-4 7 0,-3 1-5 15,2-1 0-15,-1-2 16 0,3 0-1 0,-2 0 0 16,0-1 1-16,3 0 17 16,0-5 1-16,-3 7 50 0,2-3-4 0,1-4-37 15,0 0-22-15,-3 6-31 0,3-6-49 0,0 0-46 16,0 0-117-16,0 0-561 0,0 0 61 0,4-14 62 15</inkml:trace>
  <inkml:trace contextRef="#ctx0" brushRef="#br1" timeOffset="138664.43">24341 1908 529 0,'0'0'187'0,"0"0"-15"0,0 0-3 0,0 0-23 0,0 0-6 0,0 0-12 15,0 0-7-15,-3 19-39 0,-1-10 22 0,4 1-14 16,-3 0-16-16,0 1-10 0,3 0-5 0,-4 5-54 15,4-5-18-15,-3 5 16 0,0-2-8 16,2-3 15-16,-3 6 3 0,1-5-31 0,3 1 13 16,-3 2 18-16,3-2-11 0,-3-2 11 15,6 0-8-15,-6 1-15 0,3-4 7 0,0 1 3 16,0 0 6-16,0-2 4 0,0 1 8 16,0-1-11-16,0-2 14 0,0 2-6 0,0-7-7 15,3 10 43-15,-3-7-25 0,3 0 68 0,4-1-1 16,-7-2-9-16,10 3-5 0,-10-3-15 15,17-3 8-15,-1 1-8 0,-1-3-8 0,3 0-7 16,2-1 12-16,0-1-15 0,7-1 18 0,-5 1-28 16,8-5 8-16,1 0-19 0,-3 1 4 15,2 2 14-15,-3 0-15 0,-3 0 0 0,0-1 16 16,-3 5-21-16,-2-1-18 0,-4-3 16 16,-2 5-9-16,1 0 27 0,-4-1-9 0,1 0 6 15,-1 2-10-15,-3-1 12 0,2 3-10 0,-4-3-12 16,2 1 12-16,-4 1-18 0,-3 2-12 15,6-3-27-15,-6 3-11 0,0 0-42 0,0 0-52 16,0 0-68-16,0 0-95 0,0 0-560 0,-22 5 68 16,22-5 127-16</inkml:trace>
  <inkml:trace contextRef="#ctx0" brushRef="#br1" timeOffset="138803.12">24929 2081 650 0,'0'0'143'0,"0"0"-20"0,0 0-87 0,0 0-18 16,0 0-134-16,0 0-554 0</inkml:trace>
  <inkml:trace contextRef="#ctx0" brushRef="#br1" timeOffset="140361.21">24810 2961 465 0,'0'0'223'0,"3"-5"-5"0,-3 5-21 0,0 0-3 16,3-5-30-16,-3 5-13 0,0 0-5 15,0 0-26-15,1-5-17 0,-1 5-21 0,0 0 7 16,0 0-30-16,0 0-5 0,0 0 7 0,0 0-4 15,0 0-16-15,0 0 2 0,0 0 6 16,-4 20-19-16,4-15 11 0,-3 3-2 0,-1 1-14 16,3 3 9-16,-2-2-4 0,-3 1-7 0,3 6 0 15,-4-2-5-15,4 1-5 0,-5 1 5 16,1-1-13-16,1 2 16 0,2 1-9 16,-5 2 17-16,1-2-22 0,1 2 16 0,0-1-10 15,1-1 0-15,-5 2 7 0,4-2-7 0,-2 2 3 16,2-1-6-16,-4-1-3 0,4 2 4 15,-3 0 1-15,-1 0 1 0,1 2 0 0,-3 2 2 16,-4 0-12-16,7 0 10 0,-4 0-8 0,1-4 0 16,2 1 8-16,-3 2-3 0,1 1-7 0,2-4-1 15,1 0-15-15,0 1 19 0,-4-2 1 16,4 0-7-16,-4 5 13 0,1 0-5 16,3-3-8-16,-1 1-5 0,-3-1 10 0,0 3-8 0,1 0 3 15,-4-3-8-15,7-1 11 0,-4 2 5 16,-3 1-6-16,7-2 3 0,-4 3 8 15,0-4-8-15,-3 4-2 0,4-1 15 0,-2-1-11 16,-1 1-12-16,-1 0 8 0,3-4-85 0,0 0 46 16,-2 2-33-16,1 1 8 0,-2-3 22 15,0 2 1-15,0 1 2 0,0-5-8 0,1-2 9 16,-2 5 4-16,-3 0 16 0,4-2-19 0,-3 4 16 16,3-4 36-16,-4 3-18 0,1-4 0 15,0 2-33-15,-1 1 2 0,-3-2 29 0,4-1-6 16,-1 2-2-16,-3-2 30 0,3-1-15 0,5-1-2 15,-9 1-13-15,4-1 10 0,-2-3 2 16,-4 2 1-16,0 0-16 0,2 1 8 16,1-3-3-16,-3 1 6 0,7-3 7 0,-1 2-3 15,-3-2-4-15,-1 4-6 0,-1-1 6 0,-4-3 19 16,2 3-14-16,1-3 2 0,5 0-5 16,-8 3 8-16,6-3-16 0,-3 2 8 0,-3-2-5 15,2 2 0-15,-3-2 15 0,1 1-10 0,-1-1 3 16,0 0-1-16,0 2-4 0,0-1 9 15,1 1-4-15,-4-2-3 0,6 3 0 0,-3-3 3 16,1 2-14-16,-1-3 9 0,3 2 2 0,-2 0 5 16,-1 1 8-16,3-1-26 0,-2-1 21 15,6 0-16-15,2 1 8 0,-4 0 10 16,2 1-15-16,3-2 8 0,0 3 9 0,2-3-17 16,-2 3 0-16,0-2 18 0,1 2-5 0,3 1-11 15,-3-2 0-15,2 2-9 0,1-1 7 16,0 1 12-16,0-1 3 0,0 1-7 0,2 2-6 15,-1-3 11-15,-1 3 0 0,0-1-8 0,3 0 5 16,0-3-18-16,-3 3 11 0,4 0 2 0,-2-1-3 16,2 1 3-16,3 1-5 0,-1-5 13 15,1 2-21-15,1-2-10 0,-2 2 36 0,4 0-19 16,-3-1-1-16,3 0 17 0,0-1-13 0,0 0 14 16,-2-1-19-16,5 0 5 0,-3 1 3 15,0-4 6-15,4 1-17 0,-1 0 9 16,-2-1 15-16,5-1-11 0,-2 0-7 0,-1-3-8 0,1 2 21 15,0 0 0-15,-1-1-6 16,4-5 13-16,-3 7-12 0,0-4-3 0,3-3 0 16,-1 7 15-16,-2-2-12 0,3-5 5 0,-3 4-1 15,3-4-17-15,0 6 36 0,0-6-21 0,0 0-8 16,-3 3 29-16,3-3-3 0,0 0-18 16,0 0 3-16,-5 5-8 0,5-5 18 0,0 0 10 15,0 0-21-15,0 0-32 0,-3 5-44 0,3-5 2 16,0 0-33-16,0 0-92 15,-7 2-123-15,7-2-465 0,0 0 55 0</inkml:trace>
  <inkml:trace contextRef="#ctx0" brushRef="#br1" timeOffset="140978.29">21992 5638 558 0,'0'0'215'0,"0"0"-13"0,0 0-26 16,0 0 4-16,0 13-40 0,0-13-9 15,-6 10 12-15,3-3-43 0,2 3 23 0,-2-2-13 16,0 2-28-16,-4 1 5 0,6-1-5 0,-5 5-103 16,2-2 26-16,1 1 1 0,-3-2-19 15,2 2-18-15,0-3 26 0,1 3-5 0,-1-1 7 16,1-2 16-16,0-2-21 0,0 2 21 0,-1 1-10 16,4-3-3-16,-3 0-11 0,0-1 19 15,3 0-10-15,-5-4 9 0,5 3-9 16,0-1 14-16,-3 0-4 0,3-1 10 0,0-5 5 15,0 8-20-15,-3-3 53 0,3-5 46 0,0 5-66 16,0-5 82-16,0 0 5 0,0 7 0 16,0-7 2-16,0 0-40 0,0 0 4 0,0 0-17 15,17-11 15-15,-13 5-21 0,5 2-14 0,2-3 1 16,-1-1-12-16,3 0-5 0,1-1 13 16,0 1-21-16,0-2 3 0,3-1-6 0,3 0-2 15,-3 1-5-15,1 2-2 0,-1 0-1 0,-4-1 0 16,1 1-5-16,3 0 8 0,-4 2-10 0,1-2 13 15,-4 4-4-15,1-2-4 16,-4 0-2-16,3 3 1 0,-3 0-14 0,0-2 2 16,0 4 23-16,-1-3-26 0,-2 1-15 0,-4 3-12 15,9-3 9-15,-9 3-20 0,8-4-7 0,-8 4-11 16,0 0-10-16,7 0-18 0,-7 0-34 16,0 0-38-16,0 0-99 0,3 8-24 0,-3-3-588 15,0-5 92-15,0 0 84 0</inkml:trace>
  <inkml:trace contextRef="#ctx0" brushRef="#br1" timeOffset="141120.43">22468 5800 719 0,'0'0'263'0,"0"0"-27"0,0 0-75 0,0 0-71 0,0 0-80 15,0 0-146-15,-14-9-580 0</inkml:trace>
  <inkml:trace contextRef="#ctx0" brushRef="#br1" timeOffset="145173.51">21565 7815 514 0,'0'0'174'16,"0"0"-20"-16,0 0-31 0,0 0-13 15,0 0 2-15,0 0-4 0,0 0-14 0,-6 1-17 16,6-1 3-16,0 0-11 0,0 0 10 0,0 0-2 15,0 0 0-15,0 0-83 0,0 0 17 16,0 0-1-16,0 0 13 0,0 0 0 0,0 0 18 16,0 0-10-16,0 0-8 0,0 0-10 0,20 2 25 15,-20-2-7-15,14 0-16 0,-4 0 95 16,4 0-28-16,-1 0 0 0,1 0-3 16,0 0-5-16,3 0-12 0,0 0-3 0,3-2 0 15,4 2 0-15,0-1-6 0,-3-3-9 0,6 4-3 16,-3 0-8-16,7-1 18 0,0 1-18 0,0-2-4 15,2 2 1-15,-2 0-7 0,0 0 8 16,0 0 5-16,0-1-10 0,-1 1 2 0,1 0-21 16,0 0 14-16,-1 0-1 0,-2 0-12 0,0 0 5 15,2 1 0-15,-5-1 7 0,1 0-15 16,2 2 5-16,2-2-15 0,-3 0 13 16,1 1-3-16,-4-1 0 0,1 0 0 0,2 0 6 15,3 4-14-15,-6-3 3 0,0-1-3 0,3 2 11 16,-2-2 5-16,2 0-8 0,-4 0 5 15,8 0 1-15,-4 1-11 0,-3-1 7 0,4 5 11 16,-4-5-20-16,3 0 2 0,-3 1-3 0,0-1 8 16,0 0 5-16,0 0-20 0,0 0 23 15,-4 0-13-15,4 0 5 0,-3-1-7 0,-1-2 4 16,1 3 3-16,0-2 8 0,-1 2-16 0,0-1 3 16,-2 1 0-16,-1 0-7 0,0 0 17 15,-1 0-2-15,2 0-1 0,-2-2-7 16,-1 1 5-16,2 1-2 0,3-4-6 0,-2 4 9 15,-2-1-9-15,2 1 3 0,-1-2 3 0,0 2 2 16,-1-1 10-16,2 0-2 0,3-2-8 0,-4 3-2 16,0 0-6-16,3-2 13 0,-3 1-2 15,0 1-3-15,0 0-2 0,1 0 4 0,-2 0-7 16,2-1-5-16,-2 1 13 0,-1 0-3 0,4-3-15 16,-1 3 17-16,-1 0-1 0,0-2-1 15,1 2 0-15,-2 0-10 0,2-1 7 0,-2 1-4 16,2 0-1-16,-2 0 3 0,-1 0 0 0,1 0-2 15,-1 0 4-15,1 0-2 0,1 0 0 0,-3 0 5 16,3-2 5-16,0 1-2 0,-3 1-10 16,3 0 9-16,0-4 11 0,1 4-26 15,-2 0 14-15,2 0-29 0,-2 0 20 0,2 0 6 16,2-1 2-16,1-1-3 0,1 2 6 0,-1 0-11 16,2-1 8-16,-1 1 8 0,1 0-3 15,-1-1-17-15,1 2 7 0,-1-2 0 0,1 2 2 16,-3-2-2-16,3 2-18 0,-4-2 29 0,4 1-9 15,-2 0-4-15,0 0 12 0,2-3-13 16,-2 3 6-16,0 0 15 0,-1 0-10 0,-3 0 15 16,1 0-21-16,-5 0-7 0,4 0 23 0,-3 0-18 15,-4 0 13-15,1-2-16 0,-1 2 13 16,-1 2 16-16,-9-2-6 0,18-2 4 16,-11 2 40-16,-1-1-44 0,-6 1 13 0,11 0-22 15,-11 0 12-15,0 0 0 0,14 0-3 0,-14 0 1 16,0 0-6-16,13 0 21 0,-13 0-23 15,0 0-3-15,7 0-5 0,-7 0 3 0,0 0-1 16,0 0-4-16,7-1 4 0,-7 1-27 0,0 0-24 16,0 0-2-16,0 0-43 0,0 0-16 0,0 0-67 15,0 0-91-15,-24 4-661 0,11-1 105 16,-2-2 92-16,-4-1 79 0</inkml:trace>
  <inkml:trace contextRef="#ctx0" brushRef="#br1" timeOffset="146461.6">21842 7811 358 0,'0'0'156'0,"0"0"-13"0,-10 0 3 0,10 0-8 16,0 0 6-16,0 0-21 0,-6-3-85 16,6 3 11-16,0 0-6 0,0 0 14 15,0 0 1-15,0 0-4 0,-8 0-8 0,8 0-5 16,0 0 3-16,-7-2-8 0,7 2 20 0,0 0-36 15,0 0 1-15,-7-3 10 0,7 3-6 0,0 0 16 16,0 0 10-16,-9-2-23 0,9 2 18 16,0 0-25-16,0 0 15 0,0 0 15 0,0 0 13 15,0 0-10-15,0 0-18 0,0 0 12 0,0 0 1 16,-8-1-1-16,8 1-9 0,0 0-21 16,0 0 18-16,0 0-3 0,24-1-31 0,-24 1 24 15,18 0-28-15,-5 1-1 0,5-1 8 16,2 0 13-16,4 0-3 0,9 1-4 0,-1-1 7 15,2 2-6-15,7 1 1 0,3-2 8 16,-2 0-19-16,-1 1 8 0,3-1-7 0,1 3 2 16,2-3 0-16,-2 1 5 0,2-2-7 0,-2 0 7 15,2 1-10-15,-1 1 10 0,-2 1-4 16,1-2-1-16,2-1-8 0,-2 1 16 0,-1-1 0 16,1 2-26-16,-4-2 28 0,-7 0 13 0,0 0-30 15,0 0-1-15,0 3 11 0,-3-3-3 0,-4 0 3 16,0 0-6-16,-2 0-7 0,-1 0 15 15,-1 0-27-15,4 1 29 0,-6-2-22 0,3 1 15 16,-4 0-2-16,4-3 7 0,0 3-13 0,-3 0 3 16,2 0-2-16,-2 0 12 0,0 0-7 15,2-2 7-15,1 2-18 0,-3-1-5 16,3 1 19-16,-1 0-1 0,-1 0 8 0,2 0-21 16,-3-1 10-16,2 1-2 0,-2-3 6 0,-1 3-14 15,3-2 3-15,-2 1 12 0,0 1 16 16,3 0-10-16,-4 0-18 0,1 0 10 0,0 0-10 15,2-2 15-15,-5 1-15 0,6 1 18 0,-4 0-23 16,0-4 28-16,1 4-16 0,-1 0-2 16,1 0 5-16,0-1-7 0,-2 1-1 0,-1 0 6 15,0 0-11-15,-2-2 13 0,2 2-2 0,-2 0 5 16,2 0-6-16,0 0 19 0,-2 0-29 16,4 0 0-16,-3 0 6 0,1 0 4 15,0 0 11-15,-2 0-21 0,1 0-7 0,0 0 18 16,-1-1-6-16,-1 1 6 0,1 0-1 0,-1-1 3 15,1-2-20-15,1 3 30 0,-3 0-17 16,5 0 4-16,-7 0 1 0,5 0-8 0,0 0 2 16,-3-2 13-16,3 2-5 0,0-1-7 0,-4 1-6 15,2 0 3-15,1 0 3 0,-2 0 14 0,0 0-22 16,3-1 13-16,-4 1-6 0,1 0 24 16,-2 0-21-16,1 0 35 0,-3-3-19 0,0 6 2 15,0-6-8-15,-10 3 0 0,17 0 0 16,-10-2 3-16,4 1-8 0,-2 1 0 0,-9 0 3 15,18 0-8-15,-11 0-10 0,3 0 7 16,-1 0 8-16,-9 0-5 0,18-2-2 0,-8 1 7 16,-2-3-5-16,4 4 10 0,-2 0-5 0,-2-3 6 15,2 3-11-15,-3 0 0 0,3-1 10 16,-10 1 3-16,17-1-1 0,-10 1-19 0,-7 0 25 16,11-3 0-16,-3 3-18 0,-8 0-6 0,8-2 22 15,-8 2 15-15,7-1-6 0,-7 1-10 0,0 0 6 16,14 0-11-16,-14 0 18 0,0 0-15 15,7 0 0-15,-7 0-3 0,0 0 11 0,0 0-11 16,0 0-8-16,10 0 6 0,-10 0-5 16,0 0 2-16,0 0-3 0,0 0-4 15,0 0-1-15,0 0 11 0,0 0 0 0,10-1-21 16,-10 1-8-16,0 0-32 0,0 0-68 0,0 0-20 16,0 0-127-16,-14 7-577 0,4-6 80 0,-7-1 145 15</inkml:trace>
  <inkml:trace contextRef="#ctx0" brushRef="#br1" timeOffset="163849.4">21849 7783 389 0,'0'0'117'0,"0"0"-12"0,0 0-10 0,0 0-8 16,0 0-18-16,0 0-10 0,0 0 2 0,0 0-20 15,0 0-30-15,0 0 14 0,-7 0 1 16,7 0-19-16,0 0-1 0,0 0 12 0,0 0-13 16,0 0-21-16,-10 3 14 0,10-3-19 0,-6 4-17 15,6-4-3-15,-11 3-13 0,11-3 34 16,-10 0-16-16,6 1-3 0,4-1 14 0,-14 2 22 16,8 1-10-16,6-3-7 0,-10 1 12 0,3 0-22 15,7-1 30-15,-11 2 12 0,5 1-14 0,6-3 30 16,-10 2-20-16,6 0 30 0,4-2-2 15,-11 1 18-15,11-1 5 0,-10 4 2 16,10-4-18-16,-6 1 24 0,6-1 5 0,-7 2-6 16,7-2-2-16,0 0-13 0,-11 0-4 15,11 0 1-15,-6 1-63 0,6-1-29 0,0 0 42 16,-7 5 7-16,7-5-3 0,0 0 6 0,0 0 2 16,-4 2 13-16,4-2 6 0,0 0 17 0,0 0 0 15,0 0 59-15,0 0-11 0,0 0 6 16,-7 2 0-16,7-2-10 0,0 0-11 0,0 0 11 15,0 0-9-15,0 0-17 0,0 0 16 0,18 4-16 16,-12-3 15-16,5-1 0 0,-4 0 3 16,3 0-13-16,7 0-7 0,-3 2-13 15,3-2-16-15,3 1 10 0,1-1 1 0,3 0-13 16,3 0 12-16,1 0 13 0,6 0-12 0,0 4-8 16,0-3 0-16,6 1-6 0,-5-2-14 15,-1 0 14-15,1 0-1 0,-1 0-4 0,0 0 1 16,-3 1-11-16,3 1 6 0,-3-4-21 0,3 4 5 15,-3 1 13-15,2-2-8 0,-2-1 0 0,0 0-5 16,0 1-5-16,-1 1 3 0,-2-2 12 16,3 0-10-16,-4 0-2 0,1 3 7 0,-4-3 5 15,2 0 3-15,-2 0-18 0,1 0 5 16,-1 0 1-16,0 0 1 0,2 0-2 0,-5 1 16 16,4-1-8-16,-1-1-3 0,-1 2 8 15,1-1-23-15,-3 0 12 0,0 1 4 0,2-1-11 16,-3 0 2-16,-2 0-2 0,-1 0 13 0,0 0-11 15,0 0 1-15,0 2-8 0,0-2 0 16,0 1 2-16,-3-1 13 0,3 0-7 0,-1 4-11 16,-1-4 6-16,1 0 12 0,-1 0-10 0,1 1-3 15,-1 1 16-15,-2-2 3 0,1 0-19 0,-1 0 6 16,1 1-6-16,0-1-7 0,-4 2 12 16,4-2 4-16,-1 0-6 0,1 3 0 0,0-2 7 15,0-1-4-15,-4 0-8 0,3 1 17 0,1-1-17 16,-1 0 16-16,1 2-6 0,-3-2 2 15,3 0-14-15,2 0 2 0,-3 0 7 0,2 0-4 16,-2 0-1-16,1 3 6 0,-1-3-14 16,2 0 19-16,-2 1-13 0,1-2 0 0,-1 1 15 0,2 0-2 15,-2-3 4-15,3 3-6 16,-1 0-4-16,-2 0 11 0,4 0-5 0,-3 0-3 16,0 0 15-16,2 0-7 0,-1-2-18 0,1 2 7 15,1 0 6-15,-3-1-5 0,0 1-8 0,3 0-11 16,0-1-2-16,-4 1 23 0,2-3-7 15,1 1 10-15,1 1-1 0,-3 1-4 0,3 0 10 16,-3-2-13-16,3 2 0 0,-1 0-3 0,-1-1 8 16,3-3 5-16,-2 4-10 0,1-1 18 15,-3-1-30-15,-1 2 19 0,5-1-2 16,-1 0-2-16,-1-2-6 0,2 3-4 0,-1-2 19 16,4 1-14-16,-1 0-3 0,-3-2 5 0,4 0-8 15,-2 3 11-15,-1 0 22 0,0-3-15 16,2-1-2-16,-3 3 7 0,0-1-20 0,3 0-18 15,-2-1 34-15,-1 0 1 0,-3 3-7 0,2-1 6 16,2-4-4-16,-5 4-4 0,1 1-6 0,0 0 3 16,-1-2 6-16,4-3 4 0,-7 5-10 15,4-1 20-15,-2-1-17 0,-4 2 7 0,3-1 3 16,-1 0-13-16,0-2 5 0,-2 3 5 0,1-2-15 16,-9 2 8-16,14-1 7 0,-6 1-5 15,-8 0-10-15,13 0 5 0,-7-1 0 16,-6 1-8-16,11-3 13 0,-11 3 0 0,10-2-17 15,-10 2 30-15,7-1-6 0,-7 1-7 0,6 0 6 16,-6 0 7-16,0 0 5 0,0 0-13 16,11 0-2-16,-11 0-29 0,0 0 34 0,0 0-5 15,0 0 2-15,7-2 23 0,-7 2-28 0,0 0 8 16,0 0 0-16,0 0-23 0,0 0-19 0,0 0-63 16,0 0-49-16,0 0-217 0,0 0-568 15,-31 3 109-15,13-4 67 0,-8-2 90 0</inkml:trace>
  <inkml:trace contextRef="#ctx0" brushRef="#br1" timeOffset="166576.13">16543 7968 481 0,'0'7'146'0,"1"-4"-6"16,2 2-37-16,-3 3 48 0,3-5-39 0,-3 3-1 16,4 1-14-16,-4-3-3 0,1 3-9 15,2 1-24-15,0-1 8 0,-3 0-10 16,3-3 10-16,0 3 3 0,-2 2-18 0,-1-1-13 16,3-1 15-16,0-1-2 0,0-1 2 0,-2 2-5 15,2 0-43-15,1-4 23 0,-4 4 20 0,3 1 3 16,1-2 5-16,2-4-8 0,1 5-69 15,0-4 26-15,4 4 45 0,5-7-19 0,5 0 7 16,16-7 5-16,21-3-16 0,4-5 16 0,20-5 8 16,0-3 54-16,7-2-8 0,3-2-21 15,7-3-10-15,1 1-8 0,2-3-27 16,4 0-57-16,-6 0-149 0,-2-1-363 0,-2-2-248 16,-7 0 56-16,0-5 92 0</inkml:trace>
  <inkml:trace contextRef="#ctx0" brushRef="#br1" timeOffset="169397.25">16599 8840 432 0,'0'3'143'0,"-1"4"-25"15,1 0 18-15,-3-2-21 0,3 1 13 16,0 1-10-16,0 1-6 0,-3 0 6 0,3 0-13 16,0 0-8-16,0 0-15 0,3-4 23 15,-6 3-28-15,6 0-8 0,-3 1 0 0,0-5 3 16,3 3 0-16,-3 1 27 0,1-4-22 0,2 3-72 16,-3-6 18-16,6 2 44 0,5-2-16 0,-1 0 11 15,11-3-1-15,2-5-35 0,25-12 25 16,7 1-5-16,14-6 15 0,8-8-25 0,6-1-5 15,6 1 53-15,7-7-27 0,33-5-52 16,5-1-149-16,3 2-698 0,-5-5 118 16,-4-1 22-16</inkml:trace>
  <inkml:trace contextRef="#ctx0" brushRef="#br1" timeOffset="173518.13">17599 9110 616 0,'0'0'205'0,"-6"-2"-13"0,6 2-18 0,0 0-20 16,0 0-6-16,0 0-7 0,0 0-13 0,0 0-8 16,0 0-2-16,0 0-21 0,11-8-12 15,-11 8-11-15,10-3 5 0,-7 0 1 0,4 2-21 16,-7 1-11-16,14-2-7 0,-8-2 16 0,1 3-11 15,7-2 12-15,-4 2-14 0,0 0 2 16,5-4-18-16,-2 5-2 0,4-1-6 0,0 0 8 16,4-1-5-16,-1-1 11 0,0 3-9 0,1 0-4 15,0-1-8-15,2 1-11 0,-2 0 6 0,3 0 23 16,-4-2-26-16,1 2 18 16,0 0 0-16,3 0-16 0,-5 0 9 0,2-1-11 15,0 1 0-15,-1 0-5 0,1-3 23 0,0 3-15 16,-1 0-8-16,4-1 15 0,-3 0-2 15,2 1-11-15,1 0 11 0,-3 0-8 0,3 1 11 16,-1-2-9-16,1 1 1 0,1 0 2 0,2-2-20 16,-3 2 20-16,4 0 3 0,-2 0 13 15,1 0-16-15,-2 0-10 0,2-1 13 0,1 0-11 16,-1 1 3-16,-3 0 6 0,3-3-14 0,-3 3 16 16,0 0-5-16,3 0-8 0,-3 0 2 0,0 0 1 15,0 0 2-15,0 0-8 0,0 0-74 16,0 0-2-16,-1 0 15 0,1 0 13 15,-2 0-3-15,2 0 13 0,-1 0-5 0,1 0 13 16,0 0 2-16,0 0 3 0,-1 0 0 16,1 0 2-16,-3 0-2 0,3 3 8 0,0-3 4 15,3 0 11-15,-3 0-3 0,0 1 3 0,4-2-10 16,-4 2 18-16,-1-1-6 0,4 0 6 16,-2 1-21-16,-1-1 20 0,0-1-12 0,2 1 13 15,-2 0-6-15,1 0-7 0,-1 0 17 0,0-1-12 16,-1 1 0-16,2-3-8 0,-1 3 1 0,0 0 17 15,3 0-16-15,-4 0 17 0,1 0 6 16,0 0-9-16,-2 0-1 0,1-2 11 16,1 2-33-16,-3 0 40 0,3 0-15 0,-4 0-12 15,1 0 7-15,-1-1 2 0,0 1 3 16,-2 0-2-16,2 0 7 0,0-1-20 0,-5 2 7 16,4-2 1-16,-1 1-16 0,-1 0 26 0,0 0-11 15,4-2-2-15,-4 2 13 0,0 0-21 16,0 0 13-16,0 0 18 0,0-3-23 0,0 3 2 15,0 0-7-15,0-1 15 0,1 1 5 0,-2 0-5 16,-1 0-7-16,-2 0 2 0,0 0-5 0,4 0 10 16,-6 0-13-16,3 0 18 0,-1 0-23 15,-2 0 8-15,-1 0-2 0,0 0 2 16,-1 1 5-16,-9-1-8 0,18 0 5 0,-14-1 8 16,5 2-5-16,-9-1 8 0,14 0-5 15,-14 0-6-15,11-1 1 0,-11 1-1 0,11 0 8 16,-11 0 5-16,9 0-12 0,-9 0-1 0,7 1 16 15,-7-1-5-15,0 0-16 0,14 0 13 0,-14 0-18 16,7 3 13-16,-7-3-2 0,0 0-16 16,10 0 18-16,-10 0 8 0,0 0-11 0,9 2-5 15,-9-2-7-15,5 2 7 0,-5-2 8 0,6 2-15 16,-5 3 5-16,2-2 15 0,3 2-10 16,-5-2 0-16,2 3-1 0,0 0 4 0,2-1-6 15,-2 2 11-15,0 0-3 0,0 3 10 0,1-2-10 16,-1 2 5-16,0 2-5 0,1-2-8 15,-4 0 19-15,3 4-6 0,0-5-5 16,1 5-3-16,-3-3-7 0,-1 3 15 0,3-1-13 16,-3 2 14-16,3-3-4 0,-3 1-4 0,3 5 2 15,-2-5 20-15,-1-1-15 0,3 2-15 16,-3-2 10-16,0 2 8 0,3-3-24 0,-3 2 14 16,0-2 9-16,3-1-4 0,-3 3-16 0,3-4 11 15,-2 1-1-15,-1-1-7 0,3 3 10 0,-3-3 5 16,4 0-3-16,-4-1-9 15,3 1 12-15,-2-1-3 0,-1-1-9 0,3-1 12 0,-3 1 3 16,3 0-6-16,-3 0-10 0,3 0-9 0,-2-3 9 16,-1 3 10-16,3-1 4 15,-3 0 6-15,3-1-4 0,0 1 0 0,-2-4-1 16,-1 5 1-16,3-2-16 0,-3 0 16 0,4 1-18 16,-4-6 15-16,3 7-13 0,-3-3 11 0,0-4-3 15,3 6-16-15,-3-6 4 0,1 3 14 16,-1-3-2-16,0 7 13 0,0-7 0 0,0 0-5 15,3 5 4-15,-3-5 6 0,0 0-5 0,0 0-3 16,0 5 8-16,0-5 5 0,0 0-7 16,-7 4 1-16,7-4-9 0,-10 3 23 15,10-3-23-15,-11 0-8 0,2 0 15 0,1 0 0 0,8 0-2 16,-23 0 2-16,12 0-4 0,-3 1-1 16,-3-1-15-16,1-1 12 0,-5 1-9 15,-3 0 12-15,4 0-10 0,-5 0-10 0,1 0 30 16,-3 0-17-16,4 0-11 0,-2 1 24 0,1-1-11 15,-3 0-3-15,6 0 9 0,-2 3-17 16,-1-1 9-16,0-1 5 0,0 0-8 0,4-1 2 16,-5 2 11-16,2 1-18 0,-2-2 10 0,2 0 0 15,-4-1-5-15,-1 2 5 0,4-1-10 0,-4 1 3 16,-2 1 12-16,-1-1-5 0,0-2-10 16,4 0-5-16,-4 0 4 0,0 0 1 0,7 0 3 15,-2 4-6-15,1-4 21 0,-2 2-18 0,3-1-11 16,0-1 34-16,1 1-15 15,-1-1-13-15,2 0 10 0,-1 0 0 0,2 2 0 16,-2-2-3-16,2 3 16 0,1-2-13 0,-4-1 2 16,3 1 1-16,0-1-8 0,-2 0 13 0,2 3-6 15,0-3 8-15,-2 2-15 0,-1 0 8 16,3-2-13-16,-3 1 7 0,4-2 3 0,-1 2 0 16,-3-1 3-16,4 2-21 0,-1-2 7 0,0 0 24 15,1 0-15-15,0 0-6 16,-1 0 8-16,1 1 3 0,-1-1 7 0,0 3-10 0,2-1 5 15,-2-2 0-15,0 0-2 0,1 1-3 0,-1-1 10 16,-3 0-10-16,0 1-3 0,1-1 16 16,-1 0-10-16,-1 0 2 0,1 0 0 15,-3 0-5-15,-1 0-5 0,2 2 18 0,2-2-13 16,-7 0 2-16,4 0-2 0,-1 3-5 0,1-3-3 16,-4 1-2-16,7-1 10 0,-4 1-3 15,2-1-4-15,2 0 9 0,0 0 1 0,2 2 2 16,-1-1-15-16,-1 3 28 0,0-3-3 0,0 1-25 15,0-2 10-15,4 1 5 0,-4 2 21 16,0 0-29-16,0-2 6 0,0 1 12 0,0 1-25 16,-3-1 7-16,3 1-2 0,-1-1 5 0,-1 1 0 15,-1-1 5-15,2-2-5 0,-5 4-5 16,5-1 5-16,-2-2-5 0,3-1 7 16,4 2-4-16,-4 1 2 0,3-1 5 0,-2-2 13 15,5 3-5-15,-3-1-18 0,5 0 5 0,-2-1-6 16,5-1 24-16,-1 2-15 0,4-2-8 15,0 0 13-15,-4 0-16 0,7 0 21 0,7 0 2 16,-17 4 3-16,10-4-18 0,0 2 2 0,7-2 9 16,-10 0 9-16,10 0-17 0,-10 2 10 0,10-2-16 15,-10 0 31-15,10 0-5 0,0 0 0 16,0 0-18-16,-10 0 21 0,10 0-13 0,0 0 10 16,0 0-16-16,-8-4 6 0,8 4 3 0,0 0 17 15,-3-9-13-15,3 4 14 16,0-2-22-16,0 7 1 0,0-11 3 0,0 2 7 0,0-3-16 15,0 1 19-15,3 0-13 0,-3-3 0 16,4-3-13-16,0-2 10 0,-1-3-10 0,0-3 10 16,1-1-23-16,-1-1 18 0,3-2 3 15,-2 4 7-15,0-3-10 0,-4-1-12 0,3 3 7 16,-2-1-8-16,-1 2 6 0,0 4-4 0,0 2 17 16,0 0-6-16,0-4 10 15,0 7-20-15,0 0 5 0,0 3 13 0,-1 0-16 0,1-2 8 16,0 5-5-16,-3 0-10 0,3 1 13 15,0 1-8-15,0 0 2 0,0 0-5 0,0 1 19 16,0 1-14-16,0 1 8 0,0 5-2 16,0-10-14-16,0 6 4 0,0 4 20 0,0-10 2 15,0 10-7-15,0-7-3 0,0 7-18 0,0-4 13 16,0 4-3-16,0 0 16 0,0-6-13 16,0 6 5-16,0 0-15 0,0-8 10 0,0 8-5 15,0 0 8-15,0 0-6 0,0 0 3 0,0-7-15 16,0 7 7-16,0 0 8 0,0 0-3 15,4-2-12-15,-4 2 0 0,13-2-16 0,4 2-36 16,3 3-35-16,11-3-190 0,14 0-573 16,16-1 118-16,7-4 89 0,1-3 46 0</inkml:trace>
  <inkml:trace contextRef="#ctx0" brushRef="#br1" timeOffset="176409.34">17491 9778 230 0,'0'0'79'0,"-4"-2"-20"16,4 2 13-16,0 0-11 0,0 0-17 0,0 0 17 16,0 0-17-16,0 0 7 0,-3-7-8 15,3 7 14-15,0 0-27 0,0 0 14 0,0 0-21 16,0 0 5-16,0 0 85 0,0 0-6 0,0 0 3 16,0 0 16-16,0 0 7 0,0 0-18 15,0 0-5-15,23 5-5 0,-23-5-26 16,15 2 3-16,-2-2 18 0,1 0 0 0,-1 0-23 15,5 0-3-15,1 0-71 0,2 0-14 0,0-1 24 16,3 1-39-16,-1-1 29 0,1 1 7 16,-2-5 11-16,2 4-6 0,-1 1 3 0,-2 0 5 15,3 0-15-15,-4-2-13 0,1 1 20 0,-1-1-12 16,0 2 17-16,-2-2-17 0,-1 2 2 16,0-1 0-16,0 1 26 0,-3-2-34 0,3 2 0 15,-1 0 1-15,-1 0 30 0,1-1-18 16,2 1-15-16,-2-1 13 0,5 1-8 15,0-3-5-15,-1 1 18 0,1 2-3 0,3 0-3 16,0 0 1-16,2 0-3 0,-1-1-12 0,5 0 7 16,-2-4 17-16,3 5-6 0,0-1 7 0,3 1-8 15,-1-2-5-15,-2 2 3 0,3-1 2 16,-3-3-13-16,0 4-2 0,0-3 3 0,0 3 4 16,3-1 1-16,-7 1-3 0,4-1 7 0,-1-4 4 15,-5 5-14-15,-1 0 1 0,0 0-4 16,3 0 4-16,-6 0-6 0,3-1 11 0,0 0-8 15,0-1-8-15,-4-1 18 0,4 3 3 0,-3 0 10 16,-1-1-18-16,4 1 0 0,-3 0 2 16,3 0 8-16,-4 0-7 0,4-2 17 15,-3 2-12-15,3-1-26 0,-1-1 34 0,1 2-14 16,0-2-4-16,0 1-1 0,-1 1-2 0,-2-2 10 16,3 2-13-16,-3-1 13 0,-1 1 8 15,1 0 5-15,0-1-18 0,-1 1-10 0,1 0 7 16,-5 0 3-16,2 0-10 0,-1-3 20 0,-1 3 3 15,2 0-28-15,-5-2 5 0,5 2 22 16,-5 0 1-16,5 0-21 0,-5 0 8 0,1 0 18 16,-1-1-13-16,-3 1-10 0,1 0-10 0,-1-1 30 15,0 1-10-15,-2-2 19 0,-8 2 1 0,16 0-20 16,-9-3 5-16,-7 3 8 0,14 0 0 16,-14 0-7-16,10-1 6 0,-10 1-9 0,10 0 0 15,-10 0 2-15,0 0-20 0,11 0 7 16,-11 0-2-16,0 0 3 0,10 0 7 15,-10 0 13-15,0 0 0 0,0 0-24 0,10 0-6 16,-10 0 7-16,0 0 2 0,0 0-7 0,7 4 20 16,-7-4-20-16,7 3 5 0,-7-3-3 0,3 1 21 15,-3-1-18-15,7 7 23 0,-7-7-29 16,3 7 6-16,0-4 5 0,-2 4 0 0,-1-1-5 16,4 1-3-16,-4-2 6 0,3 3-14 0,-3 1 14 15,0-1 15-15,0 0-8 0,0 6-5 16,0-3-3-16,0 1-4 0,-3 1-4 15,-1-1 19-15,4 1-5 0,-1 2-9 0,-5 0 6 16,3 1-20-16,3-2 25 0,-4 3 5 0,1-1-10 16,0 3 8-16,2-1-3 0,-2 0 5 15,0-1-17-15,-1 0 14 0,4 1-17 0,-3-1 8 16,3-2 12-16,-1 3-26 0,1-1 22 0,-3-3-9 16,3 1 6-16,-3-4 2 0,3 3-10 15,0-3 22-15,0-1-24 0,0-2 7 0,-3 4-3 16,3-3 6-16,0-3-8 0,0 0 7 0,0 3 1 15,-1-3 25-15,1-4-33 0,0-2 15 16,-3 12-20-16,3-7 23 0,0-5-13 0,0 7-11 16,0-7 27-16,0 7-19 0,0-7-2 0,0 4-10 15,0-4 17-15,0 7 9 0,0-7-6 0,0 6-5 16,0-6 18-16,0 0-13 16,0 4 2-16,0-4 1 0,0 0-8 0,0 0 8 15,0 0-1-15,-3 5 14 0,3-5-16 0,0 0 8 16,0 0-6-16,-3 5 6 0,3-5 3 15,0 0-9-15,-11 2-9 0,11-2-1 0,-13 0 29 16,6 0-21-16,7 0-5 0,-21-2 2 0,11 2 1 16,-4 2 7-16,1-2-2 0,-5 0-16 0,2 1 21 15,-5-1-5-15,-4 0 5 0,1 2-11 16,-6-2-4-16,6 0 14 0,-7 0-4 16,-2 0-5-16,2 0-3 0,-4 0 0 0,4 0 17 15,-3 0-6-15,0 0-14 0,3-2 8 16,-3 2-12-16,0 0 12 0,-3-1-5 0,3 1-8 0,-1 0 11 15,0 0-6-15,1 0-2 0,0 1 7 16,0-1 9-16,-3-1-16 0,3 1 10 0,0 0-13 16,0 0 0-16,-2 0 8 0,2 1-7 15,-3-1 2-15,3 2 2 0,0-2 11 0,3 0-3 16,-3-2-15-16,3 2 15 0,0 0-5 0,1-1 2 16,-1 1-20-16,0-2 21 0,4 2 5 15,-1 0 2-15,4-2-13 0,0 2 3 0,-7 0 3 16,8-2-13-16,-1 2 2 0,-1 0 10 0,1 0-12 15,1 0 0-15,-1-1 10 0,0 2 3 16,0-1-3-16,4 0 0 0,-4 2 5 0,3-2-16 16,0 2 1-16,1 0 13 0,3-1 10 15,0-1-13-15,0 2 7 0,4-2 24 0,-2 0-34 16,-1 1 1-16,2-1-6 0,3 3 8 16,-3-1 13-16,4-2-8 0,1 1-13 0,-2-1 6 15,1 1-1-15,10-1-17 0,-17 0 25 0,6 0-3 16,5 0-9-16,6 0 37 0,-18 0-37 15,11 2 9-15,-2 1-7 0,9-3 8 0,-11 0-1 16,4 1 3-16,7-1 1 0,-13 0-6 0,13 0 10 16,-10 0 0-16,10 0 8 0,-11 1-10 0,11-1-16 15,-13 0 3-15,13 0 25 16,-7 0-4-16,7 0-24 0,0 0 23 0,-14 0-9 16,14 0 32-16,-7-1-7 0,7 1-8 0,-6-6-8 15,6 6 8-15,-8 0-10 0,2-2-3 16,6 2-7-16,-7-6 9 0,3 1 11 0,1 1-12 15,-3 2 4-15,1-4-2 0,2 4 0 0,-1-4-3 16,-2 3 10-16,0-5-20 0,2 2 13 0,1-2 5 16,-2-1 3-16,-1 1-11 0,3 0-5 15,2-2 18-15,-2-4-13 0,0 3-5 16,0 2 18-16,3-7-23 0,0 1 3 0,0 3 7 0,0-3-5 16,0 0-5-16,3-3 18 15,-3 1-23-15,3 0 13 0,0-4-8 0,-2 4 2 0,2-1-12 16,3 0 15-16,-5 0-5 0,3 1 3 15,-1 1-8-15,1-1 10 0,-1 3 23 0,0-3-31 16,0 7 1-16,0-5-3 0,-3 7 0 16,1-2 20-16,-1 2-7 0,3 1-3 0,-3-3-3 15,3 3-9-15,-3 3 14 0,0-2 11 0,0 0-25 16,0 6 9-16,4-9 11 0,-3 5-18 16,-1 4 10-16,0-7 0 0,0 7-5 0,0-7-3 15,0 7 1-15,0-7-6 0,0 7 1 0,3-2 9 16,-3 2-10-16,0 0 8 0,0 0-5 15,0-6 5-15,0 6-13 0,0 0-12 16,3-5-19-16,-3 5-7 0,0 0-31 0,0 0 11 16,0 0-96-16,0 0-160 0,0 0-498 0,3 13 47 15,-3-7 92-15,0-6 64 0</inkml:trace>
  <inkml:trace contextRef="#ctx0" brushRef="#br1" timeOffset="180061.14">17534 10381 519 0,'-3'-5'202'0,"3"5"-102"0,0 0-13 0,0 0 0 16,0 0 13-16,0 0-31 0,0 0 0 0,0 0-15 15,0 0-8-15,0 0 18 0,0 0-15 0,7-4-8 16,-7 4-13-16,14 0 3 0,-7 0-1 16,3 0-7-16,4 0 8 0,-4 2-3 0,7-4 5 15,0 2-25-15,1-3 13 0,6 3-14 0,-4-1 11 16,4 1 5-16,6 0-7 0,-2-2-6 15,2 1 15-15,-2-3-14 0,0 2 9 16,-1 1-7-16,-4 0 0 0,1-3 25 0,0 2-38 16,-3 2-2-16,-1-1 2 0,-2-2 20 0,-2 0-22 15,-1 2 12-15,1 1-8 0,-5 0-2 16,2 0-10-16,-2-2 41 0,-1 1-13 0,0 1 69 16,-3-2-8-16,-7 2 16 0,14-2-6 0,-8 0-20 15,-6 2 3-15,14 0-13 0,-14 0 8 16,7-1-19-16,-7 1-20 0,7 0 16 0,-7 0-21 15,0 0 5-15,10 0 13 0,-10 0-20 0,0 0-1 16,10-1-10-16,-10 1-12 0,0 0 9 0,0 0 1 16,0 0-8-16,7 1-3 0,-7-1 11 15,3 7 2-15,-3-7-7 0,1 4 10 0,2 3-18 16,-3-2-6-16,0-5 14 0,3 12-8 0,-3-5 0 16,0 1 2-16,0 2 8 0,0-2-2 15,0 4 7-15,0 0-20 0,0-1 18 16,0 3-14-16,0-3 14 0,0 4-8 0,0-1-2 15,3-3-9-15,-3 6 11 0,0-4 5 0,0-1-12 16,1 3 22-16,-1-1-7 0,0-3-6 16,0 3 9-16,0-3-11 0,0 0-3 0,0 2 3 15,0-2 18-15,3-3-21 0,-3 2 1 0,0-2 2 16,0-1 5-16,4 1 3 0,-4 1-6 16,-4-2 1-16,4-1-8 0,0-1-8 15,0 2 13-15,0-1 0 0,0-6-8 0,4 8 3 16,-4-6 13-16,0-2 4 0,0 9-12 0,0-9 11 15,0 6-1-15,0-6 5 0,0 6-10 0,0-6-7 16,0 0-6-16,0 4 13 0,0-4-2 16,0 0-24-16,0 7 29 0,0-7-11 0,0 0 6 15,0 6 0-15,0-6 2 0,0 0-16 0,0 0 17 16,0 0-6-16,0 4 15 0,0-4-15 16,0 0 8-16,0 0-6 0,3 6 3 0,-3-6 0 15,0 0 1-15,0 0-1 0,0 0 0 16,0 0-15-16,0 0 10 0,-3 7-6 0,3-7 19 15,0 0-18-15,0 0 0 0,-4 4 15 0,4-4-10 16,0 0 3-16,-3 6-6 0,3-6 29 16,-7 2-1-16,7-2-12 0,-10 6 10 0,3-5-10 15,-4 2-3-15,-2 1 8 0,-1-1-18 0,-6-3 3 16,2 6 15-16,-6-4-13 0,1-2 13 16,-1 5-8-16,-6-3 0 0,2-1 6 0,0 4-6 15,-2-3-2-15,-1 0 7 0,3-2-2 0,-2 4-6 16,5-2 14-16,-2-1-1 0,4 0-30 15,2 3 7-15,0-1 1 0,1-3-3 0,0 1 15 16,2 4-2-16,5-4-6 0,0 0 9 16,1 1-9-16,0-2 1 0,1 0-6 0,4 0 3 0,-3 0 8 15,10 0 2-15,-14 1 10 16,7 2-2-16,7-3-5 0,-10 0-3 0,10 0 1 16,-10 0-9-16,10 0 1 0,-8 2 10 0,8-2 15 15,0 0-8-15,-12 1-2 0,12-1 8 16,0 0 12-16,0 0-10 0,-7 1-15 0,7-1 2 15,0 0 14-15,0 0-24 0,0 0-13 0,0 0-7 16,0 0 25-16,-14 0 8 0,14 0-5 0,0 0 10 16,0 0 0-16,0 0-10 0,0 0 30 15,0 0-7-15,0 0 2 0,0 0 3 0,0 0-13 16,0 0-12-16,0 0 14 0,-7-2-27 0,7 2 5 16,0 0 2-16,0 0 10 0,0-8-2 15,0 8 13-15,-3-8-31 0,3 8 8 16,3-7 12-16,-3 0-7 0,0 3 0 0,0-4-18 15,0 0 15-15,0-1 8 0,0-5-21 0,0 3 1 0,0-4 4 16,3-2 6-16,-3-1 2 16,0-3 0-16,0 3-4 0,0-3-6 0,0-1 5 15,0 2 2-15,3 0-4 0,-3-1-3 0,0 0 8 16,0 4-11-16,1 1 21 0,-1-1-21 0,0 4 1 16,0 0 10-16,0-3-3 0,0 6 0 15,0-1-10-15,0-1 5 0,0 4-3 0,0-1 13 16,0 1 3-16,0 1-13 0,0 3 8 0,0-3-6 15,0 0-7-15,0 3-5 0,0 4 13 16,0-9-6-16,0 4 3 0,0 5-8 0,0-7 6 16,0 7-6-16,0 0 16 0,-1-8-3 0,1 8-10 15,0 0 0-15,0-7 5 0,0 7 7 16,0 0-7-16,1-4 3 0,-1 4 5 16,0 0-6-16,0 0-2 0,0 0 5 0,-1-7-7 15,1 7 4-15,0 0-2 0,0 0-5 0,0 0-8 16,0 0 11-16,0 0-3 0,1-7 17 0,-1 7-22 15,0 0 15-15,0 0-20 0,0 0-11 16,0 0 6-16,0 0-8 0,0 0-3 0,0 0-28 16,24 8-46-16,-4-1-61 0,-3-2-292 0,20 0-436 15,18 3 70-15,10-8 146 0,4 0 109 16</inkml:trace>
  <inkml:trace contextRef="#ctx0" brushRef="#br1" timeOffset="182611.48">17976 11586 578 0,'0'0'169'0,"0"0"-18"0,0 0-13 0,0 0-10 15,0 0-15-15,0 0 7 0,0 0-46 0,0 0 21 16,0 0-3-16,0 0-7 0,0 0-11 16,0 0-13-16,0 0 1 0,0 0-6 0,0 0 16 15,0 0-11-15,0 0-15 0,0 0 0 0,0 0-10 16,0 0 8-16,0 0-6 0,34-2-2 16,-27 2-21-16,-7 0 19 0,18 0-17 0,-9 0-9 15,1 0 28-15,4 0-3 0,0 0-5 16,0 0-25-16,3 0 20 0,0 0-10 0,3 0 2 15,1 0 13-15,0-1-5 0,6 1 0 16,-4 0 11-16,8 0-16 0,0 0-18 0,0 0-6 16,2 0 35-16,-1-2-9 0,3 2-10 0,-2-1-2 15,-2 1 7-15,0 0-4 16,3-4-24-16,-3 4 33 0,0 0-12 0,0 0-21 0,-1 0 16 16,1 0 7-16,-3 0-15 0,2-1-69 15,1 1 4-15,-3-2 14 0,5 1-8 0,-5 0 13 16,3-2 10-16,0 3 5 0,2 0 8 15,-2-2 2-15,3 1-9 0,-3 0 19 0,3-2-2 16,0 1-2-16,0 1 20 0,1 1 0 0,6-2-8 16,-3 1 21-16,2-3-10 0,1 3 2 15,0-1 2-15,-3 1-4 0,3 0-11 0,0-2 18 16,-7 3-2-16,1-2-3 0,2 1-2 0,0 0 4 16,-3-2-1-16,2 1-19 0,-2 1 13 0,0 1 0 15,6-2 7-15,-6 1 27 0,0-3-19 16,0 4-7-16,-3 0-6 0,0 0 1 0,0 0 10 15,-1-1-34-15,-5-1 21 0,-1 2-2 16,3-1 2-16,-7 1 38 0,4 0-35 16,-3 0-1-16,-3 0-9 0,-2-1 4 0,2 1-10 15,-2 0 18-15,-2 0-2 0,0-3-1 0,-1 3 14 16,-2 0 2-16,-1 0-18 0,1 0 5 0,-4 0 5 16,2 0-5-16,-9 0-7 0,15 0-1 15,-15 0-5-15,13 0 29 0,-13 0-21 0,10 0 5 16,-10 0-5-16,11 0 13 0,-11 0-26 0,9 0 10 15,-9 0 6-15,0 0 5 0,10 0-6 16,-10 0 8-16,0 0 3 0,12 0-18 0,-12 0 23 16,0 0-10-16,9 0 5 0,-9 0-3 0,0 0-8 15,0 0-25-15,10-2 51 0,-10 2 13 0,0 0-15 16,0 0-8-16,0 0 10 0,0 0-10 16,0 0 20-16,11 0-12 0,-11 0-23 15,0 0-27-15,0 0-86 0,0 0-123 0,0 0-545 16,-17 7 54-16,4-8 99 0</inkml:trace>
  <inkml:trace contextRef="#ctx0" brushRef="#br1" timeOffset="202343.54">16014 9626 614 0,'0'0'281'0,"0"-4"-45"15,0 4-21-15,0 0-28 0,0-7-21 0,0 7-10 0,-4-5-12 16,4 5-9-16,0 0-17 0,-24 8-16 16,8-1-9-16,-8 3 6 0,-4 6-6 0,-13 11-6 15,-7 5-11-15,-10 9-22 0,3 1 8 16,1 3-16-16,2 0 2 0,1-2 6 0,13-3-18 15,1-5 2-15,3 4 3 0,0-3-15 0,10-3-8 16,0 1 10-16,6-5-3 0,8-7-14 16,0 2 7-16,4-9-18 0,2 3 12 0,4-1-4 15,4-4 0-15,2-1 17 0,1-2-32 0,6 2 14 16,1-5 22-16,3-3-50 0,1-2 52 16,5-2-18-16,2-3-3 0,1-4 13 0,-1 0-10 15,5-4-11-15,-3-5 16 0,-5 1-5 16,-3 2-3-16,-1-2-7 0,-1-1 2 0,-7-1 10 0,0 0-17 15,-3 2 7-15,-7 0 2 16,0 3-9-16,-7-4 12 0,-3 2-10 0,-4 1-5 16,-3 0 2-16,-3 3-4 0,-4 2 9 0,1 1-9 15,1-2 14-15,-2 7-25 0,4-2-7 0,0 2-16 16,5 4-41-16,-1-2 8 0,6 4-29 16,-1-3 3-16,4 6-71 0,4-4-100 0,3 4-546 15,3-1 95-15,4-1 31 0</inkml:trace>
  <inkml:trace contextRef="#ctx0" brushRef="#br1" timeOffset="202579.6">15812 10081 675 0,'0'0'274'0,"0"0"-26"0,0 0-25 0,-7 20-33 0,1-8-11 0,2 3-10 0,-6 8-31 0,-1 2-13 0,1 5-12 0,0 0-16 0,-7 10 3 0,4 6 8 16,-2-2-29-16,2-2-13 0,2-1 11 16,1-9-33-16,4 0-6 0,-5-1-10 0,7 1-25 15,-2-7-16-15,2 0-38 0,-5-1-44 0,5-5-79 16,-3-7-87-16,3 4-543 16,1-5 95-16,0-3 51 0</inkml:trace>
  <inkml:trace contextRef="#ctx0" brushRef="#br1" timeOffset="202875.24">15632 10076 752 0,'3'-2'238'0,"-3"-4"-41"0,0 6-10 16,10-10-10-16,-1 5-29 0,2 3-5 0,0 0-27 15,9-4-1-15,-6 6-31 0,3 0 11 16,0 0-23-16,4 1 2 0,-1 4-5 0,0-3-18 16,-2 3-12-16,-2-2 4 0,2 6-30 0,-2-3 2 15,-5 1 11-15,2-2-18 0,-6 2-6 0,0 1 6 16,-6-1 2-16,-2 3-2 0,-6-2-13 16,-3 4-39-16,0-1 6 0,-11-1-16 0,0 6-33 15,-2-7-3-15,-1 4-38 0,-3-2-64 0,2-1-18 16,1-2-22-16,4 0-429 15,3 1-12-15</inkml:trace>
  <inkml:trace contextRef="#ctx0" brushRef="#br1" timeOffset="204171.99">15996 10101 906 0,'0'0'289'0,"0"0"-59"16,0 0 1-16,0 0-29 0,-7-4-13 0,7 4-35 16,-12 0-3-16,12 0-15 0,-12 2-11 15,12-2-7-15,-16 2-36 0,9-2 0 0,-3 2-11 16,3 1-4-16,0-1-14 0,1 1-32 16,-2 1-1-16,1-1-12 0,1 3-18 0,2-4 10 15,1 4 2-15,0-4-22 0,0 4 15 0,3-6-5 16,0 9 17-16,0-9-12 0,6 7 0 15,-3-5-13-15,-3-2 16 0,10 5-1 0,-6-3-10 16,-4-2 16-16,11 3 2 0,-5-3-3 0,-6 0 32 16,7 0-4-16,-7 0 17 0,0 0-12 15,0 0-4-15,14 0 18 0,-14 0-8 0,0 0-3 16,6-3 6-16,-6 3-3 0,0 0 2 0,0 0-2 16,0 0-28-16,0 0 10 15,4-4-3-15,-4 4-20 0,0 0 5 0,0 0-10 0,0 0 5 16,0 0 5-16,0 0-28 0,3 14 13 15,1-13 0-15,-1 4-21 0,3-3 24 0,-1 1-9 16,2-1 6-16,2 0 0 0,1 1 2 16,1-3-2-16,-4 0 2 0,6-2-12 0,-2-1 7 15,-1-1 15-15,0 3-12 0,1-6 2 0,-1 3 6 16,-4 0 10-16,2-5-14 0,-2 1 6 16,-2 1 16-16,2 1-6 0,-5-1-2 0,2 0 5 15,-3-1-21-15,3 0 18 0,-6 1 5 0,3 0-12 16,-3 3 5-16,2-3 4 0,1 0 4 15,-3 5-11-15,0-4-5 0,3 6 13 0,-3-10-21 16,3 10 3-16,-1-7-36 0,1 7 3 0,-3-4-3 16,3 4 7-16,0 0 4 0,0 0 7 15,0 0-6-15,10-3 19 0,-10 3-33 16,0 0 15-16,18 6 12 0,-12-5 16 0,1-1-20 16,-7 0 17-16,13 0-5 0,-2 2-2 0,-5 1 3 15,-6-3 19-15,10 2-30 0,-10-2 24 16,8 0 9-16,-1 1-18 0,-7-1 14 0,0 0 1 15,10 2-9-15,-10-2 2 0,3 4-13 0,-3-4 16 16,0 0 0-16,7 3-6 0,-7-3 1 16,0 4-1-16,0-4 4 0,4 4-9 0,-4-4 11 15,3 7-1-15,-3-2 1 0,4 0-5 0,-4-5 2 16,6 7 15-16,1-6 1 16,-1 6-19-16,5-4 11 0,-1 4 18 0,4-7-29 15,-3 6-7-15,5-5 8 0,1 0-11 0,-3-1-2 16,0 0-8-16,2 0 20 0,-4 0-4 0,1-1 2 15,-2 0 0-15,2-5 2 0,-3 4 14 16,-3-3 4-16,0 2-4 0,-1-2 14 0,-5 3-9 16,-1 2 10-16,3-8-1 0,-3 8-2 0,-4-9 6 15,-2 7-14-15,2-4-10 0,-6 6 6 16,3-1 17-16,-6 0-18 0,2-1 1 0,1 4-21 16,0-2 28-16,10 0-16 0,-21 1-17 15,15 0 2-15,-5 1 3 0,4 3-5 16,1-4-8-16,2 5 5 0,1-3 8 0,3-3-13 15,0 7 11-15,0-7 2 0,7 8-13 0,-1-7 13 16,1 3-8-16,0-1 10 0,0-1-2 0,0-2 0 16,2 1 2-16,-1 2-2 0,-8-3 5 15,13 3 16-15,-9-2 2 0,-4-1 10 0,11 0-3 16,-11 0 9-16,9 5-6 0,-9-5 0 0,0 0 3 16,7 1-16-16,-7-1 5 0,0 0-2 15,7 1 5-15,-7-1 3 0,0 0-11 16,3 7-2-16,-3-7 10 0,0 0-38 0,-3 7 17 0,3-7 1 15,0 6-16-15,0-6-7 0,3 10-9 16,-3-5 17-16,4-4-4 0,0 5-9 16,-4-3 20-16,6 2-21 0,-2-2 13 0,2 2-2 0,-3-3-6 15,5 2-2-15,-4-1 23 16,-4-3-7-16,13 1-1 0,-7 1-2 0,-2 1-6 16,-4-3-2-16,11 2 21 0,-11-2-8 0,9 0 10 15,-9 0-8-15,0 0-14 0,7 3-6 0,-7-3 23 16,8 4-34-16,-8-4 19 0,3 3 15 15,-3-3-15-15,0 6-9 0,0-6 9 0,3 4 2 16,-3-4 1-16,0 0 14 0,0 5-10 0,0-5 8 16,3 5 26-16,-3-5-21 15,0 0 13-15,0 0 0 0,0 0-5 0,0 0-8 0,21-7 8 16,-11 2 2-16,-3 1-2 0,7-2 12 16,-4-2 4-16,0 1 14 0,1 3 1 15,-1-2-6-15,0-1-30 0,-3 4 28 0,3-2-13 16,-6 1-21-16,2 0 34 0,1 1-8 0,-1 1-10 15,-1-2 3-15,-5 4-6 0,0 0 5 16,13 9-12-16,-10-3-5 0,1 3 2 0,3 5 2 16,3 7-1-16,0 4-42 0,11 16-74 0,3 3-290 15,7 0-514-15,19 2 134 0,5-11 84 0,-6-12 109 16</inkml:trace>
  <inkml:trace contextRef="#ctx0" brushRef="#br1" timeOffset="211195.23">17330 13533 325 0,'0'0'122'0,"0"0"-27"0,-14 0-18 0,14 0 7 0,0 0-17 15,-13-2-49-15,13 2 51 0,-7 0-54 16,7 0 11-16,0 0 28 0,-14-3-1 15,14 3 81-15,-10 0-24 0,10 0-3 0,-11-2-4 16,11 2 1-16,-10 0-9 0,10 0 2 0,-10 0-17 16,10 0-1-16,0 0-23 0,-14 0 1 15,14 0-3-15,-7 0-1 0,7 0 1 0,0 0-26 16,-13 0 16-16,13 0-6 0,0 0 3 0,-14 0-20 16,14 0 22-16,-4 2 3 0,4-2-20 15,0 0-6-15,0 0 19 0,-10 2-6 0,10-2-8 16,0 0 11-16,0 0 0 0,0 0 0 15,0 0 0-15,-9 1-21 0,9-1 24 0,0 0 14 16,0 0-17-16,0 0 23 0,0 0-23 0,0 0-8 16,0 0-5-16,0 0-13 0,0 0-38 15,0 0 20-15,0 0-20 0,0 0 3 0,0 0 12 16,26-5 0-16,-26 5-2 0,15 0 2 16,-2-3 10-16,1 2 3 0,-4 0 0 0,7-2 8 15,0 1 23-15,1 1-18 0,1 0-19 0,2-4 17 16,0 4 7-16,-1 1-18 0,1 0-3 15,-1-2 0-15,0 1 11 0,4-1-8 0,0 0-2 16,-3 2-6-16,3 0 18 0,-3 0-7 0,3 0-1 16,0 0 9-16,-4 0-17 0,4 0 14 15,-3 0 5-15,2 0 5 0,-2 0-13 16,3 0 5-16,-3 0-15 0,-1 0 0 0,0 2 13 16,4-2-8-16,-4 0 10 0,1 0 10 0,0 0-4 15,-1 0-14-15,1 0 14 0,0 0-19 16,-1-2 8-16,3 2 0 0,-2 0 8 0,-4-3-3 15,4 3 3-15,3-1-23 0,-4 0 18 0,1-2 4 16,-1 1-22-16,0 2 18 0,1 0-3 16,0-1 10-16,3-2-4 0,-4 0-6 0,1 2-21 15,0 1 11-15,-1 0 8 0,4 0 20 0,0-2-18 16,0 1-8-16,-1-1-9 0,5 0 4 16,-1 1 8-16,4-1 5 0,-4 1 3 15,4-3-8-15,-3 4 20 0,-1-2-10 0,1 2-10 16,2 0 5-16,1-1-2 0,-8 0 0 0,1-1 4 15,0 2 4-15,1 0-22 0,-1-3 14 16,-1 3-6-16,1-1 1 0,-3 1 12 0,3 0-10 16,-4 0 0-16,4 0 10 0,0 0 0 0,-4-2-15 15,4 1 3-15,-3 1 9 0,0 0-12 0,2-2-2 16,-2 2 7-16,0 0-11 16,-1-2 14-16,4 2 0 0,-3 0 2 0,2 0-5 0,-2 0 5 15,2 0 10-15,-1 0-5 0,0-1-22 0,0 1 17 16,1-2 0-16,-1 2 2 0,0 0-4 15,0-1-11-15,2 1 6 0,0 0 4 16,-4-1-4-16,4 1 15 0,0-3-21 0,0 1-2 0,-1 2 15 16,2 0-10-16,2 0 2 0,-3-1 1 15,4 0-6-15,-1-1 8 0,0-1-15 16,3 2 7-16,1 1 28 0,-7 0-20 0,4 0 5 16,-4-2-5-16,3 1-10 0,1-3 18 0,-1 4-13 15,-4 0 10-15,2 0-8 0,-1 0-4 16,3 0 14-16,0 0-14 0,-3-1 9 0,0 1-2 15,3-2 28-15,-3 2-33 0,1 0 8 0,2-1-3 16,0 1-5-16,-3 0 17 0,3 0-1 16,-3 0-4-16,0 0 4 0,0 0-14 0,0 0-10 15,0 0-5-15,0 0 21 0,-4 0-3 0,4 0-5 16,-3-1 2-16,3 2-20 0,-4-1 26 16,4 0-11-16,-3-1 3 0,2 1 15 15,-2 0-7-15,3 0 2 0,-3 0-8 0,2 1 3 16,1-1 0-16,-3 1 13 0,3-1-10 0,-1 0-6 15,2 2-5-15,-1-2 8 0,0 1 3 16,3-1-3-16,-4 0 5 0,2 2-15 0,2 0 12 16,-3-1 6-16,4 1-3 0,2-2-2 0,-2 1-3 15,2 2-5-15,-3-1 10 0,-3-1 2 0,4 0 4 16,-4-1-19-16,0 0-2 0,-1 2 7 16,1 2-4-16,1-3 12 0,-1-1 0 0,3 0-15 15,-7 2 4-15,4-1-6 0,0-1 17 16,0 2 0-16,-1-2 3 0,1 2-8 15,-2-1 2-15,1 1-12 0,-2-2 12 0,2 0-2 16,-2 0-2-16,-1 0 22 0,1 0-30 0,0 1 8 16,-4-1 7-16,6 3-10 0,-5-1 12 0,2-2 3 15,1 0-22-15,-3 1 14 0,4-1 1 16,-4 0-6-16,3 0 6 0,-1 1 4 0,0-1-27 16,-3 0 10-16,-2 0 17 0,1 0-1 0,2 0 6 15,-1 2-4-15,-1-2-3 0,-1 0-18 16,-2 3 6-16,4-3 14 0,-6 1-7 0,2-1 0 15,1 0-2-15,-4 1 4 0,4-1-14 0,-4 0 9 16,0 0 3-16,1 0-3 0,-4 2 1 16,3-2 17-16,-1 0-12 0,2 1-3 15,-11-1 2-15,14-1-4 0,-3 2-11 0,-2-2 8 16,-9 1 5-16,14 0 8 0,-3 0 4 0,-1 0-4 16,-1 0-11-16,2-2 9 0,-1 4 1 15,0-4 6-15,1 2-16 0,-1 0 6 0,0 0-8 16,4-1 7-16,-4 1-7 0,4 0 16 0,-4 0-17 15,-10 0 12-15,17 0-1 0,-7-1-5 0,-3 1 7 16,-7 0-4-16,18 0 2 0,-11 1 18 16,-7-1-31-16,12-1 6 0,-12 1 17 0,12 0-30 15,-12 0 25-15,10 0-20 0,-10 0 30 16,0 0-25-16,10 0 21 0,-10 0-16 16,10-3 2-16,-10 3-2 0,0 0 26 0,0 0-11 15,0 0 16-15,10-2 2 0,-10 2-10 0,0 0 5 16,0 0-12-16,0 0 9 0,0 0-2 0,0 0 3 15,7 0-11-15,-7 0-5 0,0 0-7 16,0 0-11-16,0 0 13 0,0 0-30 0,0 0-24 16,0 0-81-16,0 0-24 0,0 0-22 0,0 0-152 15,0 0-522-15,0 0 100 0,0 0 72 16</inkml:trace>
  <inkml:trace contextRef="#ctx0" brushRef="#br1" timeOffset="-212951.58">17016 15354 468 0,'0'0'184'0,"0"0"-23"0,-8-3-7 16,8 3-31-16,0 0 10 0,0 0-15 0,-6-3-16 16,6 3 3-16,0 0-13 0,0 0-7 15,0 0-16-15,0 0-13 0,0 0 3 0,0 0-8 16,0 0 11-16,0 0-27 0,14-7-1 0,-14 7 2 15,7-1-8-15,-7 1 8 0,10 0-18 16,-10 0 20-16,17 1-23 0,-7-2 6 0,0 1 12 16,1 1-7-16,2-1-16 0,4 0-2 0,-3 0 2 15,3 0 0-15,3 0 10 0,1 0-20 0,3-1 6 16,-1 1-1-16,2 0 8 16,8 1-8-16,-2-1-8 0,3 0 13 0,1 0 6 15,9 0-11-15,-3 0-3 0,7 0-9 0,-4 0 2 16,5 0 35-16,-2 0-25 0,1 0 1 15,17 0-4-15,-13 0 19 0,-5 0-14 0,1 0-17 16,-3 0 13-16,3 0-6 0,16 0 13 0,-12 0 13 16,-5 0-23-16,2-1 5 0,-2 1-15 0,15-2 13 15,-7 1 10-15,-7 1-16 0,-1 0 8 16,1 0 5-16,-4-1-7 0,5-2-3 16,-5 3 13-16,1 0 5 0,-1 0-6 0,-3 0-22 15,3 0 13-15,0 0-1 0,-2 0 3 0,-8 0-7 0,7-2 2 16,0 1 0-16,-3 1-3 15,-1 0 3-15,-3-1-5 0,1 2 5 0,2-1-2 16,-3 1 4-16,1-1-12 0,-1-1 7 0,0 1-12 16,-3 0 15-16,0 0 3 0,-1-1-1 15,1 2 3-15,-4-1-10 0,-3 0 13 0,0 0 5 16,3 0-19-16,-6-1 14 0,3 1-8 0,0 0 5 16,-3 0-10-16,3 0 10 0,-5 0 0 0,-1 0 3 15,0 0 2-15,-2 0-5 0,1 0-25 16,-3 1 25-16,3-1-2 0,-4 0 7 0,-3 0-2 15,-2 1 4-15,2-2-4 0,-10 1 12 16,16-1 9-16,-8 1 19 0,-8 0-12 0,10 1-41 16,-10-1 43-16,14 0-12 0,-14 0-6 15,10 0 19-15,-10 0-34 0,0 0-2 0,10 0 32 16,-10 0-22-16,0 0 5 0,11-1 5 0,-11 1-20 16,0 0 2-16,0 0 5 0,10 0 0 15,-10 0 6-15,0 0-9 0,6-3 6 0,-6 3 0 16,0 0-5-16,0 0 17 0,0 0 3 0,7-2-23 15,-7 2 11-15,0 0-11 0,0 0-8 0,0 0-22 16,0 0-34-16,0 0-77 0,0 0-89 16,0 0-599-16,0 0 43 0,0 0 154 0</inkml:trace>
  <inkml:trace contextRef="#ctx0" brushRef="#br1" timeOffset="-211307.9">20783 15391 299 0,'0'0'125'0,"-11"0"-9"15,11 0-40-15,0 0 1 0,0 0 20 0,0 0-25 16,-7-1 7-16,7 1-12 0,0 0-3 16,0 0-18-16,0 0-2 0,0 0-9 15,0 0 40-15,0 0-42 0,0 0-18 0,-10 0 19 16,10 0-22-16,0 0 11 0,0 0-7 0,-6 6-14 16,6-6 16-16,-4 5-36 0,4-5 31 0,-4 4-3 15,4-4-10-15,-3 6 23 0,3-6-12 16,-3 5-6-16,-1 0-10 0,4-5 5 0,-3 5-3 15,3-5 3-15,-3 5 3 0,3-5 7 0,-1 5-20 16,1-5 28-16,0 0 7 0,-3 5-12 0,3-5 13 16,3 7 2-16,-3-7-3 15,0 0 9-15,1 6 4 0,-1-6 11 0,9 4 4 16,-9-4-19-16,11 0 32 0,-1 0-38 0,0 3 1 16,4-3 9-16,0-3 8 0,3 3 0 15,0 0-23-15,7 0 26 0,3 0-16 0,1 0 8 16,3 0-13-16,3 0 16 0,6-3-24 0,2 3 21 15,-1-1-20-15,-1-2-11 0,5 3 20 0,-1 0 9 16,-3-3-3-16,4 3-6 0,-1 0 9 16,-2 0-26-16,2 0-1 0,1 0 1 0,-1 0-8 15,0 0-2-15,1 0-1 0,2 0 14 0,1 0-1 16,17-3-5-16,-13 4 8 0,-2-1-13 16,-4 0 8-16,1 2-5 0,1-2 2 15,-4 0 13-15,1 1-20 0,-1 1-1 0,1-4 24 16,-1 2 10-16,-2 0-23 0,-2 2-6 0,1-2-2 15,-7 0-10-15,0 0 5 0,4 0 3 16,-6 0 22-16,2 3-25 0,0-2 3 0,-4 0 15 16,6 1-3-16,-4-2 13 0,2 0-12 0,-3 0-9 15,5 0-7-15,-4 0 6 0,3 0-4 0,-4 0-7 16,3 3 10-16,-3-3 3 0,0 2-8 16,0-2 10-16,-1 2-13 0,-6-1 11 0,3-1-13 15,-3 0 23-15,3 0 0 0,-2 0-26 0,-1 0 0 16,2 0 3-16,-2 4 16 0,1-3-6 15,2-2 13-15,-3 2-8 0,7-1-2 16,0 0-14-16,-5 0 1 0,6 2 5 0,-6-2-12 16,-1 0-1-16,6 0 15 0,-7 0-4 0,3 0 2 15,-3 0 7-15,-1 0-12 0,1 0 8 16,-2-2-19-16,1 2 22 0,-2-1 1 0,2-3 1 16,0 4 2-16,-5 0-5 0,0 0 6 0,2 0-24 15,-3 0 18-15,1 0 0 0,1-1 3 0,2 1-11 16,-3-2 8-16,2 1 5 0,-3 1-4 15,3 0-1-15,-2-1-8 0,-1 1 8 0,0-3-15 16,0 6 10-16,0-3-3 0,0-3 14 0,-3 3-16 16,3 0 5-16,-4 0 5 0,1 0 8 15,0 0-21-15,-4 0 28 0,1 0 21 16,-1 0-28-16,1 0-21 0,-1 0 6 0,1 0-8 16,-3 0 4-16,-8 0 22 0,18 0-11 0,-11-2-5 15,3 1 5-15,-10 1-5 0,13 0 3 16,-13 0 2-16,11-1 5 0,-11 1-5 0,11 0 8 15,-11 0-5-15,0 0 17 0,9 0-22 0,-9 0 94 16,0 0-23-16,7-3-2 0,-7 3 10 0,0 0-3 16,0 0-25-16,11 0-21 0,-11 0 3 15,0 0-21-15,0 0-25 0,0 0-51 0,0 0-65 16,0 0-61-16,-16 10-739 0,5-8 125 0,-4 1 69 16,-1-3 87-16</inkml:trace>
  <inkml:trace contextRef="#ctx0" brushRef="#br1" timeOffset="-208243.35">17214 7710 353 0,'0'0'148'0,"-13"1"3"0,13-1-36 0,-11 0-61 0,11 0 2 15,-7 0-9-15,7 0-9 0,0 0 26 16,0 0 77-16,-13 0-6 0,13 0-14 16,0 0 2-16,0 0-11 0,0 0-27 0,-11 0-1 15,11 0 1-15,0 0-21 0,0 0-8 0,-7 4 13 16,7-4-25-16,0 0 2 0,0 0 15 0,0 0-15 15,0 0 41-15,0 0 5 0,0 0-84 16,24 4 0-16,-14-2-6 0,3 1 19 0,2-2-14 16,9-1 19-16,-1 1 5 0,8 1-13 15,10 2-11-15,0-3 11 0,21 2 3 16,6 1-6-16,1-1 8 0,6-3-8 0,-1 6 16 16,-1-5-10-16,2 0-14 0,1 1 32 0,-2 2-27 15,2-3 12-15,2 1-7 0,1-1-4 0,-4-1 0 16,-3 0 8-16,3 0-1 0,-4 0-5 15,-5 0 6-15,-2 0-11 0,-9 0-7 0,-6-1-16 16,-5 1 33-16,1-2-17 0,-1 2-3 0,-4-1-8 16,-5 1 18-16,-8 0-7 0,0-1-3 15,-3 1-5-15,-3 0 5 0,-4-3 15 0,0 3-15 16,-3 0-7-16,0 0-11 0,-4 0 20 0,0 0-2 16,1-2-5-16,-2 4-5 0,-9-2 10 15,15-2-31-15,-9 4 29 0,-6-2-4 16,0 0-19-16,10 0-1 0,-10 0-25 0,0 0-36 15,0 0-31-15,0 0-25 0,0 0-46 0,-16 8-234 16,8-3-337-16,1-3 97 0</inkml:trace>
  <inkml:trace contextRef="#ctx0" brushRef="#br1" timeOffset="-207711.93">17565 7778 767 0,'0'0'236'0,"0"0"-19"0,0 0-22 0,0 0-11 0,0 0-17 0,31-7-29 16,-10 5 26-16,6 1-29 0,8 1-40 16,13-2 28-16,14-3-16 0,9 2 9 0,3 3-40 15,22-2 19-15,7-1-31 0,6 1 10 0,5 1 3 16,2 1-18-16,0 0 8 0,0 0-19 16,-3 0-7-16,3 3 8 0,-4-3-8 0,-2 3 0 15,-4-1-3-15,-3 0-10 0,-7-1 6 0,-14 6-19 16,-10-7 8-16,-1 1-15 0,-3 4-6 15,-6-4 11-15,-11-1 2 0,-13 1-2 0,0-1 18 16,-7 2-18-16,-8-2 7 0,1 0-12 0,-3 0 10 16,-4 0-21-16,0 0 39 0,-4 3-13 15,1-3 8-15,-3 0-1 0,-2 0-32 0,-1 1-44 16,-8-1-5-16,13-1-1 0,-13 1 9 0,10-3 2 16,-10 3 3-16,0 0 2 15,0 0 5-15,0 0-33 0,0 0-5 0,0 0-10 0,0 0-6 16,0 0-15-16,0 0-5 0,0 0 3 15,-30 4-11-15,30-4-25 0,-17 1-15 0,7 2-29 16,-1-3-38-16,-9 5-18 0,6-3-487 16,1-2 52-16</inkml:trace>
  <inkml:trace contextRef="#ctx0" brushRef="#br1" timeOffset="-204920.71">22772 16662 552 0,'0'0'151'0,"0"0"-20"0,0 0 12 0,-10-1-7 16,10 1-21-16,0 0-7 0,0 0 7 16,0 0-18-16,27-1-7 0,-9-1-1 0,5 2-22 15,8 0-11-15,3 0 0 0,11-2-4 0,-1 2 12 16,7 0-21-16,11 0 85 0,6-1-10 16,0-2-21-16,1 2-10 0,3-2 8 0,2 1 12 15,-1-2-30-15,-1 4 13 0,2-2-19 0,-5 0-1 16,0 1-22-16,-3 0 21 0,-3-2-10 15,-14 1-13-15,-6 2-15 0,-5-1 0 0,-4 1-1 16,-3 0 11-16,-4 0-36 0,-3-1-15 0,-6 2-26 16,-1-1-2-16,-3 0-8 0,-4 1-8 0,-4-1-25 15,-6 0-16-15,0 0-145 16,0 0-116-16,-18 9-433 0,-1-7 70 0,1 1 48 16</inkml:trace>
  <inkml:trace contextRef="#ctx0" brushRef="#br1" timeOffset="-204639.44">22810 16754 555 0,'34'-2'148'15,"4"2"9"-15,2-1-37 0,8 1 26 0,17-3-39 16,4 3 85-16,9-2-28 0,1 1-10 0,16-2-11 16,5 3-12-16,-18 0 14 0,21 0-24 15,-1 0-14-15,-3-1-2 0,-17 1-2 0,17-3-29 16,-24 5 0-16,4-4 0 0,-7 2-12 0,-5 2-19 16,-15-2-15-16,-10 1-56 0,-8 0-26 15,0-1-145-15,-14 3-32 0,1-2-575 0,-7 1 69 16,-4-2 102-16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01818-19CC-4BE3-483D-81F1792A2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D4321-2B0C-E5D2-84CA-D6BBBDCCDD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E7F13-FE57-FC02-CC04-06FAE2CDF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EFCC1-6602-F0AE-8EA1-3A49FB1EA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806F5-97A9-CA6E-E44C-041F18517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0836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3FA65-D6BB-8A9E-7D9B-538BD4864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92F4E-6CA7-6722-EE13-980E4DEDC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03543-5EED-15E6-B9BB-8F9191751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63F7E-1F0A-3EB3-0D32-6898FD853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3AB07-B8F9-4B09-FB5C-EF847E5E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6995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AA63F-3367-24A6-DE7B-7DE0A7CB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BC2B4-15E9-7FF3-ED55-AEDC5517C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C1A2B-ADC9-406A-A3FD-5458406D4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CCAE1-EF1A-8356-87AC-9DB865B9B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5F95C-FEA1-A22C-A113-0F9CE157B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217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8F0E2-6CF1-A5EE-6F8E-EF6094FD7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4D6C5-FB8C-A62C-7895-060F690845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C6C40-88A9-E526-3AE5-84FACC192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9DFD1-A37E-3A4F-D15C-BED4F3DD3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43E8E-AA48-4235-4395-1EA6BE02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7A4A-A439-4883-A5F2-162E06C39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089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193C2-F944-837E-36F7-D117A91A1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674DF-0D4E-194A-1FF8-26805AF9C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80740F-8671-8AFB-7B9A-A47EA17C8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ABB36-F721-BF2E-73D3-0F302E3F9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B099C8-FA25-F7D3-CC25-BE1921F94B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34F1DD-4926-0BE8-550F-E967DC76D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788718-9F32-99CE-6740-9FE1A622F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E6AB09-9442-E7DD-8FBB-CDFC13AAD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4982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1C1DC-BAF9-809F-B300-281C803C3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81909A-7F45-3B3B-05BF-564A6CEE2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D74929-61A7-8070-7A56-6A16C1D75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7D15FF-EAE0-48FC-BB84-92F13292A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004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3E4A49-55F2-5154-5AD6-7148EAE3B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EEF865-A32B-4539-956E-B75A9895F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0FFC7-80AD-7323-31EA-859D263C4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7977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2BFB-E674-690E-EAF3-267F31822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9E232-FCF2-5F6B-DF58-8C16181AA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37D1E-A49C-BF63-3941-F1CE262A13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935FE-A52B-1309-90E5-CC7C55C2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0BCAE-4606-DB60-0035-1BA719213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70C8F-5E6F-D2D5-50E7-E2CCB7BCA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1210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E81A-AA40-7476-536A-D5447C2D1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321EFE-2BAF-12F6-48E4-82E33CDF12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626DB-2B99-37B0-68D7-7395137744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1D56B-57D0-A114-29DC-75B2F3E4F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1762F9-C09C-3CEF-AAA7-46C794BC8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971D9-8445-D11D-5E3B-5779AD8CE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947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1F8D4-A632-68CF-F332-6928E62AE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86681-3924-305B-AE41-2F419D5F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BDFD7-E260-5DEA-4127-F72B13C99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03300-2589-8F5D-2EFD-009479935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42ECA-6469-8D3D-960A-8318D975D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41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3A3733-7027-9834-40FA-0EE8DB8E04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0DD883-33AD-BACA-F3E9-0E3B362A0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AB637-3DEA-70C5-5EB8-6297A5AC0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EAC74-050D-40EB-F690-D37FFD9C3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8A398-A1C3-C7FD-53C4-AF27286A5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8933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C32FB4-AA60-7C55-D5FB-D3F50AF3C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3FD8D-9BF9-36FB-7ED8-9AB4243F8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3ABE7-FFF4-EC7A-2810-9998114037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C9D24-665F-4ECA-9027-1EEEEA6C941E}" type="datetimeFigureOut">
              <a:rPr lang="en-IN" smtClean="0"/>
              <a:t>20-01-2026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A2595-7561-2F16-DCC8-4C12B76447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5AFDE-89AE-1286-26E3-395A06BF0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EA01F-DF4E-43FA-B832-9A53FB3EB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4225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customXml" Target="../ink/ink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88739E-B430-A5D7-C4AC-ED54DDBC37A1}"/>
              </a:ext>
            </a:extLst>
          </p:cNvPr>
          <p:cNvSpPr txBox="1"/>
          <p:nvPr/>
        </p:nvSpPr>
        <p:spPr>
          <a:xfrm>
            <a:off x="1098917" y="1387943"/>
            <a:ext cx="10282084" cy="246221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200" b="0" i="0" u="none" strike="noStrike" baseline="0">
                <a:solidFill>
                  <a:srgbClr val="000000"/>
                </a:solidFill>
                <a:latin typeface="CIDFont+F2"/>
              </a:defRPr>
            </a:lvl1pPr>
          </a:lstStyle>
          <a:p>
            <a:r>
              <a:rPr lang="en-US" b="1" dirty="0"/>
              <a:t>Processes</a:t>
            </a:r>
            <a:r>
              <a:rPr lang="en-US" dirty="0"/>
              <a:t>: Process Concept, Process scheduling, Operations on processes, </a:t>
            </a:r>
            <a:r>
              <a:rPr lang="en-IN" dirty="0"/>
              <a:t>Inter-process communication.</a:t>
            </a:r>
          </a:p>
          <a:p>
            <a:endParaRPr lang="en-US" dirty="0"/>
          </a:p>
          <a:p>
            <a:r>
              <a:rPr lang="en-US" b="1" dirty="0"/>
              <a:t>Threads and Concurrency</a:t>
            </a:r>
            <a:r>
              <a:rPr lang="en-US" dirty="0"/>
              <a:t>: Multithreading models, Thread libraries, </a:t>
            </a:r>
            <a:r>
              <a:rPr lang="en-IN" dirty="0"/>
              <a:t>Threading issues.</a:t>
            </a:r>
          </a:p>
          <a:p>
            <a:endParaRPr lang="en-US" dirty="0"/>
          </a:p>
          <a:p>
            <a:r>
              <a:rPr lang="en-US" b="1" dirty="0"/>
              <a:t>CPU Scheduling</a:t>
            </a:r>
            <a:r>
              <a:rPr lang="en-US" dirty="0"/>
              <a:t>: Basic concepts, Scheduling criteria, Scheduling </a:t>
            </a:r>
            <a:r>
              <a:rPr lang="en-IN" dirty="0"/>
              <a:t>algorithms, Multiple processor scheduling.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2703AD-5BB5-BFE8-DF0F-78A17CF474CB}"/>
              </a:ext>
            </a:extLst>
          </p:cNvPr>
          <p:cNvSpPr txBox="1"/>
          <p:nvPr/>
        </p:nvSpPr>
        <p:spPr>
          <a:xfrm>
            <a:off x="744955" y="3850156"/>
            <a:ext cx="101272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highlight>
                  <a:srgbClr val="FFFF00"/>
                </a:highlight>
              </a:defRPr>
            </a:lvl1pPr>
          </a:lstStyle>
          <a:p>
            <a:r>
              <a:rPr lang="en-IN" sz="2400" dirty="0"/>
              <a:t>Unit-3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870311-C731-187E-ADA1-9099D402E28C}"/>
              </a:ext>
            </a:extLst>
          </p:cNvPr>
          <p:cNvSpPr txBox="1"/>
          <p:nvPr/>
        </p:nvSpPr>
        <p:spPr>
          <a:xfrm>
            <a:off x="1121038" y="4574841"/>
            <a:ext cx="10237842" cy="17851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200" b="0" i="0" u="none" strike="noStrike" baseline="0">
                <a:solidFill>
                  <a:srgbClr val="000000"/>
                </a:solidFill>
                <a:latin typeface="CIDFont+F2"/>
              </a:defRPr>
            </a:lvl1pPr>
          </a:lstStyle>
          <a:p>
            <a:r>
              <a:rPr lang="en-US" b="1" dirty="0"/>
              <a:t>Synchronization Tools</a:t>
            </a:r>
            <a:r>
              <a:rPr lang="en-US" dirty="0"/>
              <a:t>: The Critical Section Problem, Peterson’s Solution, Mutex Locks, Semaphores, Classic problems of Synchronization, Monitors.</a:t>
            </a:r>
          </a:p>
          <a:p>
            <a:endParaRPr lang="en-US" dirty="0"/>
          </a:p>
          <a:p>
            <a:r>
              <a:rPr lang="en-US" b="1" dirty="0"/>
              <a:t>Deadlocks</a:t>
            </a:r>
            <a:r>
              <a:rPr lang="en-US" dirty="0"/>
              <a:t>: system Model, Deadlock characterization, Methods for handling Deadlocks, Deadlock prevention, Deadlock avoidance, Deadlock </a:t>
            </a:r>
            <a:r>
              <a:rPr lang="en-IN" dirty="0"/>
              <a:t>detection, Recovery from Deadlock.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E5A42D-A0F2-5165-D4E8-EE91FE90E13B}"/>
              </a:ext>
            </a:extLst>
          </p:cNvPr>
          <p:cNvSpPr txBox="1"/>
          <p:nvPr/>
        </p:nvSpPr>
        <p:spPr>
          <a:xfrm>
            <a:off x="744956" y="769569"/>
            <a:ext cx="1012723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>
                <a:highlight>
                  <a:srgbClr val="FFFF00"/>
                </a:highlight>
              </a:defRPr>
            </a:lvl1pPr>
          </a:lstStyle>
          <a:p>
            <a:r>
              <a:rPr lang="en-IN" sz="2400" dirty="0"/>
              <a:t>Unit-2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7410B37-D62D-83FE-2F00-6BC3081C430E}"/>
                  </a:ext>
                </a:extLst>
              </p14:cNvPr>
              <p14:cNvContentPartPr/>
              <p14:nvPr/>
            </p14:nvContentPartPr>
            <p14:xfrm>
              <a:off x="8280" y="121680"/>
              <a:ext cx="11509200" cy="5887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7410B37-D62D-83FE-2F00-6BC3081C430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080" y="112320"/>
                <a:ext cx="11527920" cy="590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167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8D10-7151-8CA7-46EC-E14D7AD06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D4401-9951-A4AB-3ECB-FCAE69AA0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4A4B1F4-7465-BCCF-1058-67BDF2D2BA90}"/>
                  </a:ext>
                </a:extLst>
              </p14:cNvPr>
              <p14:cNvContentPartPr/>
              <p14:nvPr/>
            </p14:nvContentPartPr>
            <p14:xfrm>
              <a:off x="412560" y="7560"/>
              <a:ext cx="11650680" cy="67046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4A4B1F4-7465-BCCF-1058-67BDF2D2BA9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3200" y="-1800"/>
                <a:ext cx="11669400" cy="672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1698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B03EF-C712-C03D-FE4F-C4A8AF4F2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834D0-0F19-DBD2-C367-A089DDDB0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F35F7-9FBC-17BE-468C-0D7FE2A56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875B0BF-B4C7-43FB-8757-E22BD890C691}"/>
                  </a:ext>
                </a:extLst>
              </p14:cNvPr>
              <p14:cNvContentPartPr/>
              <p14:nvPr/>
            </p14:nvContentPartPr>
            <p14:xfrm>
              <a:off x="2562480" y="242280"/>
              <a:ext cx="8914320" cy="5885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875B0BF-B4C7-43FB-8757-E22BD890C69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53120" y="232920"/>
                <a:ext cx="8933040" cy="590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3735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C4979-DDE5-669D-DD31-5FDEAC714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82245"/>
            <a:ext cx="10515600" cy="83375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Threads</a:t>
            </a:r>
            <a:endParaRPr lang="en-IN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0CFB69-E41D-FA38-A90C-0077B9CD2CD8}"/>
              </a:ext>
            </a:extLst>
          </p:cNvPr>
          <p:cNvSpPr txBox="1"/>
          <p:nvPr/>
        </p:nvSpPr>
        <p:spPr>
          <a:xfrm>
            <a:off x="660400" y="1229360"/>
            <a:ext cx="48945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thread is a basic unit of 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utilization, 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</a:t>
            </a:r>
            <a:endParaRPr lang="en-US" sz="24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 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counter (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register set, and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stack.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shares with other threads belonging  to the same process its code section, data section, and other operating-system resources, such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files opened and signals.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7F7262DF-C67D-0ED9-BFB3-FDCB40252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580" y="1229360"/>
            <a:ext cx="6281420" cy="352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0813ADD-A6DF-A3FC-302A-B9226C9AF542}"/>
                  </a:ext>
                </a:extLst>
              </p14:cNvPr>
              <p14:cNvContentPartPr/>
              <p14:nvPr/>
            </p14:nvContentPartPr>
            <p14:xfrm>
              <a:off x="782280" y="634680"/>
              <a:ext cx="10917000" cy="48344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0813ADD-A6DF-A3FC-302A-B9226C9AF54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2920" y="625320"/>
                <a:ext cx="10935720" cy="485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1129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05400-3F40-04F1-A4FF-4FA218504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192405"/>
            <a:ext cx="10515600" cy="8642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Multi-threading?</a:t>
            </a:r>
            <a:endParaRPr lang="en-IN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E3199B-3F52-3843-A395-E13EFA331057}"/>
              </a:ext>
            </a:extLst>
          </p:cNvPr>
          <p:cNvSpPr txBox="1"/>
          <p:nvPr/>
        </p:nvSpPr>
        <p:spPr>
          <a:xfrm>
            <a:off x="894080" y="1056640"/>
            <a:ext cx="1063752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modern applications are multithreaded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Threads run with in application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tasks with the application can be implemented by separate threads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 display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Fetch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Spell checking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Answer a network request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creation is heavy-weight while thread creation is light-weight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simplify code, increase 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Kernels are generally multithreaded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9B5F78E-B4C8-C6F4-F340-0184607AA85E}"/>
                  </a:ext>
                </a:extLst>
              </p14:cNvPr>
              <p14:cNvContentPartPr/>
              <p14:nvPr/>
            </p14:nvContentPartPr>
            <p14:xfrm>
              <a:off x="2184840" y="1569240"/>
              <a:ext cx="8671680" cy="27810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9B5F78E-B4C8-C6F4-F340-0184607AA85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75480" y="1559880"/>
                <a:ext cx="8690400" cy="27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002F918-AEA1-EA45-4DA1-2D3C5DD16DD1}"/>
                  </a:ext>
                </a:extLst>
              </p14:cNvPr>
              <p14:cNvContentPartPr/>
              <p14:nvPr/>
            </p14:nvContentPartPr>
            <p14:xfrm>
              <a:off x="6721200" y="2539080"/>
              <a:ext cx="5070960" cy="21225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002F918-AEA1-EA45-4DA1-2D3C5DD16D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11840" y="2529720"/>
                <a:ext cx="5089680" cy="214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3876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E7D86E42-5548-05CE-C00A-1D65D8830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841" y="1384619"/>
            <a:ext cx="6578599" cy="2346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5A240B5-841A-53C9-3B13-6624A826A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25" y="392390"/>
            <a:ext cx="8229600" cy="5762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Multithreaded Server Architecture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7D74D79-4D08-4FA5-EB83-F722D1D20561}"/>
                  </a:ext>
                </a:extLst>
              </p14:cNvPr>
              <p14:cNvContentPartPr/>
              <p14:nvPr/>
            </p14:nvContentPartPr>
            <p14:xfrm>
              <a:off x="298440" y="967680"/>
              <a:ext cx="11894040" cy="5889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7D74D79-4D08-4FA5-EB83-F722D1D2056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9080" y="958320"/>
                <a:ext cx="11912760" cy="590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229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FBC9E6-72E7-D610-AB26-2B717FAFA2D8}"/>
              </a:ext>
            </a:extLst>
          </p:cNvPr>
          <p:cNvSpPr txBox="1"/>
          <p:nvPr/>
        </p:nvSpPr>
        <p:spPr>
          <a:xfrm>
            <a:off x="772160" y="1293059"/>
            <a:ext cx="10444480" cy="4457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Responsiveness –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allow continued execution if part of process is blocked, especially important for user interfaces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Sharing –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threads share resources of process, easier than shared memory or message passing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Economy –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cheaper than process creation, thread switching lower overhead than context switching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Scalability –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can take advantage of multicore architectures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90AFAD-AA4F-BCCB-CFB5-F44C0C830E96}"/>
              </a:ext>
            </a:extLst>
          </p:cNvPr>
          <p:cNvSpPr txBox="1"/>
          <p:nvPr/>
        </p:nvSpPr>
        <p:spPr>
          <a:xfrm>
            <a:off x="558800" y="409694"/>
            <a:ext cx="6096000" cy="701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altLang="en-US" dirty="0"/>
              <a:t>Benefits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3290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155B73-8D6F-4B94-A72D-0EA688D48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359" y="1018827"/>
            <a:ext cx="3736681" cy="333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E6DFDEE-F6DB-40C3-C1BB-FB9E6DB38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25" y="229830"/>
            <a:ext cx="8229600" cy="5762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Multicore Programming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B2D85D-BAF5-B353-8BD1-A37312550BD9}"/>
              </a:ext>
            </a:extLst>
          </p:cNvPr>
          <p:cNvSpPr txBox="1"/>
          <p:nvPr/>
        </p:nvSpPr>
        <p:spPr>
          <a:xfrm>
            <a:off x="650240" y="1018827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computer System with single chip with multiple cores appear as a separate processor to the Operating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Multithreaded programming can provide an efficient use of multiple cores and improves concurrency.</a:t>
            </a:r>
            <a:endParaRPr lang="en-IN" sz="200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AA1C9E9-B7B2-BC93-C778-1BB153B906DA}"/>
              </a:ext>
            </a:extLst>
          </p:cNvPr>
          <p:cNvGraphicFramePr>
            <a:graphicFrameLocks noGrp="1"/>
          </p:cNvGraphicFramePr>
          <p:nvPr/>
        </p:nvGraphicFramePr>
        <p:xfrm>
          <a:off x="1046483" y="3103033"/>
          <a:ext cx="5699760" cy="576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">
                  <a:extLst>
                    <a:ext uri="{9D8B030D-6E8A-4147-A177-3AD203B41FA5}">
                      <a16:colId xmlns:a16="http://schemas.microsoft.com/office/drawing/2014/main" val="4073146129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832514529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283913861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075624870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3345677768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122767444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757231536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3056073577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37034647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811369060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092205473"/>
                    </a:ext>
                  </a:extLst>
                </a:gridCol>
              </a:tblGrid>
              <a:tr h="576262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IN" sz="2400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83840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C415D31-6659-E176-18D8-042E9589DFDB}"/>
              </a:ext>
            </a:extLst>
          </p:cNvPr>
          <p:cNvGraphicFramePr>
            <a:graphicFrameLocks noGrp="1"/>
          </p:cNvGraphicFramePr>
          <p:nvPr/>
        </p:nvGraphicFramePr>
        <p:xfrm>
          <a:off x="1838960" y="4728633"/>
          <a:ext cx="3108960" cy="576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">
                  <a:extLst>
                    <a:ext uri="{9D8B030D-6E8A-4147-A177-3AD203B41FA5}">
                      <a16:colId xmlns:a16="http://schemas.microsoft.com/office/drawing/2014/main" val="4073146129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832514529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283913861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075624870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3345677768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122767444"/>
                    </a:ext>
                  </a:extLst>
                </a:gridCol>
              </a:tblGrid>
              <a:tr h="576262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IN" sz="2400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83840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6A765D1-05F2-AC47-E464-A8E9D9547585}"/>
              </a:ext>
            </a:extLst>
          </p:cNvPr>
          <p:cNvSpPr txBox="1"/>
          <p:nvPr/>
        </p:nvSpPr>
        <p:spPr>
          <a:xfrm>
            <a:off x="530225" y="2630795"/>
            <a:ext cx="4897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Concurrent execution on a single-core system 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b="1" i="1" u="sng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D6693D3-2A25-E9DD-E204-A85ED915598B}"/>
              </a:ext>
            </a:extLst>
          </p:cNvPr>
          <p:cNvCxnSpPr>
            <a:cxnSpLocks/>
          </p:cNvCxnSpPr>
          <p:nvPr/>
        </p:nvCxnSpPr>
        <p:spPr>
          <a:xfrm>
            <a:off x="1046480" y="4043680"/>
            <a:ext cx="56286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857EDD3-4C78-5491-53D1-904BB0F20120}"/>
              </a:ext>
            </a:extLst>
          </p:cNvPr>
          <p:cNvSpPr txBox="1"/>
          <p:nvPr/>
        </p:nvSpPr>
        <p:spPr>
          <a:xfrm>
            <a:off x="3266440" y="3733848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time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9F943CB-C0C7-E15D-D101-3311A36E9552}"/>
              </a:ext>
            </a:extLst>
          </p:cNvPr>
          <p:cNvGraphicFramePr>
            <a:graphicFrameLocks noGrp="1"/>
          </p:cNvGraphicFramePr>
          <p:nvPr/>
        </p:nvGraphicFramePr>
        <p:xfrm>
          <a:off x="1818640" y="5470313"/>
          <a:ext cx="3108960" cy="576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">
                  <a:extLst>
                    <a:ext uri="{9D8B030D-6E8A-4147-A177-3AD203B41FA5}">
                      <a16:colId xmlns:a16="http://schemas.microsoft.com/office/drawing/2014/main" val="4073146129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832514529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283913861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075624870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3345677768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1122767444"/>
                    </a:ext>
                  </a:extLst>
                </a:gridCol>
              </a:tblGrid>
              <a:tr h="576262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IN" sz="240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….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838409"/>
                  </a:ext>
                </a:extLst>
              </a:tr>
            </a:tbl>
          </a:graphicData>
        </a:graphic>
      </p:graphicFrame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09474A1-A125-6FCC-34AA-A1D593D6B94C}"/>
              </a:ext>
            </a:extLst>
          </p:cNvPr>
          <p:cNvCxnSpPr>
            <a:cxnSpLocks/>
          </p:cNvCxnSpPr>
          <p:nvPr/>
        </p:nvCxnSpPr>
        <p:spPr>
          <a:xfrm>
            <a:off x="1828800" y="6360160"/>
            <a:ext cx="30988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5C05DA6-36B4-AD47-0135-653E0542CA60}"/>
              </a:ext>
            </a:extLst>
          </p:cNvPr>
          <p:cNvSpPr txBox="1"/>
          <p:nvPr/>
        </p:nvSpPr>
        <p:spPr>
          <a:xfrm>
            <a:off x="2941320" y="6030008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time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D2DFB3-C9ED-C460-379F-596AA111EAB9}"/>
              </a:ext>
            </a:extLst>
          </p:cNvPr>
          <p:cNvSpPr txBox="1"/>
          <p:nvPr/>
        </p:nvSpPr>
        <p:spPr>
          <a:xfrm>
            <a:off x="457200" y="418254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1" u="sng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parallel execution on a multicore system  </a:t>
            </a: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04A7A32-CE41-8E0A-B679-953CE9FD84C8}"/>
                  </a:ext>
                </a:extLst>
              </p14:cNvPr>
              <p14:cNvContentPartPr/>
              <p14:nvPr/>
            </p14:nvContentPartPr>
            <p14:xfrm>
              <a:off x="551880" y="334800"/>
              <a:ext cx="10593720" cy="6110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04A7A32-CE41-8E0A-B679-953CE9FD84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520" y="325440"/>
                <a:ext cx="10612440" cy="612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4748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9DD796-222E-90A0-192B-948C247B7364}"/>
              </a:ext>
            </a:extLst>
          </p:cNvPr>
          <p:cNvSpPr txBox="1"/>
          <p:nvPr/>
        </p:nvSpPr>
        <p:spPr>
          <a:xfrm>
            <a:off x="1148080" y="579735"/>
            <a:ext cx="93167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are the five areas that present challenges in programming for multicore </a:t>
            </a: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20FA94-D6F2-758C-852D-307AC7909F6C}"/>
              </a:ext>
            </a:extLst>
          </p:cNvPr>
          <p:cNvSpPr txBox="1"/>
          <p:nvPr/>
        </p:nvSpPr>
        <p:spPr>
          <a:xfrm>
            <a:off x="1270000" y="1456174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sz="2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tasks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splitting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dependency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and debugging</a:t>
            </a:r>
            <a:r>
              <a:rPr lang="en-IN" sz="24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13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BD3D04F-15A3-89B3-9D66-595CE4F835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9905" y="290566"/>
            <a:ext cx="7826375" cy="5762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User Threads and Kernel Threads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817130E-E194-E3AB-7BD6-A8378A1098FD}"/>
              </a:ext>
            </a:extLst>
          </p:cNvPr>
          <p:cNvSpPr txBox="1">
            <a:spLocks noChangeArrowheads="1"/>
          </p:cNvSpPr>
          <p:nvPr/>
        </p:nvSpPr>
        <p:spPr>
          <a:xfrm>
            <a:off x="619761" y="1097280"/>
            <a:ext cx="7716520" cy="538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User threads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management done by user-level threads library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primary thread libraries for defining multithread programs: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POSIX</a:t>
            </a:r>
            <a:r>
              <a:rPr lang="en-IN" dirty="0"/>
              <a:t>(</a:t>
            </a: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Portable Operating System Interface)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 err="1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Pthreads</a:t>
            </a:r>
            <a:endParaRPr lang="en-US" altLang="en-US" sz="2200" b="1" dirty="0">
              <a:solidFill>
                <a:srgbClr val="00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Windows threads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Java threads</a:t>
            </a:r>
          </a:p>
          <a:p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Kernel threads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Managed and supported by the Operating System Kernel. Almost all, general-purpose operating system are supported kernel threads.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 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 OS X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Android</a:t>
            </a:r>
          </a:p>
          <a:p>
            <a:pPr lvl="1"/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4EC3EF34-B21B-5706-A2B9-F18E40029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189" y="2025968"/>
            <a:ext cx="3659811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B19A58C-07FC-7189-21DD-06DCE8FE5734}"/>
                  </a:ext>
                </a:extLst>
              </p14:cNvPr>
              <p14:cNvContentPartPr/>
              <p14:nvPr/>
            </p14:nvContentPartPr>
            <p14:xfrm>
              <a:off x="938520" y="1393560"/>
              <a:ext cx="10283400" cy="5259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B19A58C-07FC-7189-21DD-06DCE8FE57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9160" y="1384200"/>
                <a:ext cx="10302120" cy="527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6520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673BCB-F8BC-6272-7932-B938EF8CAF41}"/>
              </a:ext>
            </a:extLst>
          </p:cNvPr>
          <p:cNvSpPr txBox="1">
            <a:spLocks noChangeArrowheads="1"/>
          </p:cNvSpPr>
          <p:nvPr/>
        </p:nvSpPr>
        <p:spPr>
          <a:xfrm>
            <a:off x="806450" y="1233489"/>
            <a:ext cx="3084830" cy="1692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Many-to-One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One-to-One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Many-to-Many</a:t>
            </a:r>
          </a:p>
          <a:p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19ACAF2-BE26-1B2A-787B-A007F0CDBE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5625" y="439597"/>
            <a:ext cx="8229600" cy="5762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Multithreading Models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D8890B0-74D7-61C7-C9EF-D0932453BAC1}"/>
                  </a:ext>
                </a:extLst>
              </p14:cNvPr>
              <p14:cNvContentPartPr/>
              <p14:nvPr/>
            </p14:nvContentPartPr>
            <p14:xfrm>
              <a:off x="3210480" y="1431000"/>
              <a:ext cx="397440" cy="265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D8890B0-74D7-61C7-C9EF-D0932453BAC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1120" y="1421640"/>
                <a:ext cx="416160" cy="28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5236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907DFD-42CA-ECA2-C0C8-6A7CD5CD3891}"/>
              </a:ext>
            </a:extLst>
          </p:cNvPr>
          <p:cNvSpPr txBox="1">
            <a:spLocks noChangeArrowheads="1"/>
          </p:cNvSpPr>
          <p:nvPr/>
        </p:nvSpPr>
        <p:spPr>
          <a:xfrm>
            <a:off x="833120" y="964976"/>
            <a:ext cx="682752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user-level threads mapped to single kernel thread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thread blocking causes all to block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threads may not run in parallel on multicore system because only one may be in kernel at a time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Systems that use this model are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Solaris Green Threads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GNU Portable Threads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BC51205-D760-DB92-ECDB-A5AB3CD0D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795" y="1853442"/>
            <a:ext cx="3993021" cy="219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8E416C4-F48A-FEEB-896F-42CCB8EA6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2868"/>
            <a:ext cx="8229600" cy="4273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Many-to-One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1F629E0-3164-0D78-CAB9-E281E9BBF045}"/>
                  </a:ext>
                </a:extLst>
              </p14:cNvPr>
              <p14:cNvContentPartPr/>
              <p14:nvPr/>
            </p14:nvContentPartPr>
            <p14:xfrm>
              <a:off x="541080" y="625680"/>
              <a:ext cx="10401480" cy="4341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1F629E0-3164-0D78-CAB9-E281E9BBF0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1720" y="616320"/>
                <a:ext cx="10420200" cy="435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4252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8F904A-031A-45E1-82C4-C375DF8A6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253" y="2272030"/>
            <a:ext cx="2845652" cy="157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46B4A924-831C-0AB0-4EDB-E1C4FF808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2868"/>
            <a:ext cx="8229600" cy="4273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One-to-One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E236FF-AD25-8205-AD90-421D50F243CE}"/>
              </a:ext>
            </a:extLst>
          </p:cNvPr>
          <p:cNvSpPr txBox="1"/>
          <p:nvPr/>
        </p:nvSpPr>
        <p:spPr>
          <a:xfrm>
            <a:off x="645895" y="944146"/>
            <a:ext cx="799592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user-level thread maps to kernel thread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a user-level thread creates a kernel thread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concurrency than many-to-one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threads per process sometimes restricted due to overhead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  <a:endParaRPr lang="en-I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B17DC21-8470-AB81-6D18-33A2B6A1446E}"/>
                  </a:ext>
                </a:extLst>
              </p14:cNvPr>
              <p14:cNvContentPartPr/>
              <p14:nvPr/>
            </p14:nvContentPartPr>
            <p14:xfrm>
              <a:off x="1065240" y="1738440"/>
              <a:ext cx="10059480" cy="3145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B17DC21-8470-AB81-6D18-33A2B6A1446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880" y="1729080"/>
                <a:ext cx="10078200" cy="316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2566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AA589D-3ED6-47FF-8B49-15D858089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245" y="993850"/>
            <a:ext cx="4196715" cy="231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C3DC3D-484D-BE7D-9C1D-988DF87567DD}"/>
              </a:ext>
            </a:extLst>
          </p:cNvPr>
          <p:cNvSpPr txBox="1"/>
          <p:nvPr/>
        </p:nvSpPr>
        <p:spPr>
          <a:xfrm>
            <a:off x="975360" y="1129437"/>
            <a:ext cx="566928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Allows many user level threads to be mapped to many kernel threads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Allows the  operating system to create a sufficient number of kernel threads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  with the </a:t>
            </a:r>
            <a:r>
              <a:rPr lang="en-US" altLang="en-US" sz="2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ThreadFiber</a:t>
            </a: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package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known as two-level model</a:t>
            </a:r>
            <a:endParaRPr lang="en-US" alt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AC490D-7E71-499F-80A2-0817A44950E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36880" y="265589"/>
            <a:ext cx="822960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Many-to-Many Model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9C46869-872A-6538-2770-15DD20AB9249}"/>
                  </a:ext>
                </a:extLst>
              </p14:cNvPr>
              <p14:cNvContentPartPr/>
              <p14:nvPr/>
            </p14:nvContentPartPr>
            <p14:xfrm>
              <a:off x="800280" y="889560"/>
              <a:ext cx="10758960" cy="5763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9C46869-872A-6538-2770-15DD20AB924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0920" y="880200"/>
                <a:ext cx="10777680" cy="578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794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28D956C-B0CC-5FB2-196C-DBE7BDDD2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494561"/>
              </p:ext>
            </p:extLst>
          </p:nvPr>
        </p:nvGraphicFramePr>
        <p:xfrm>
          <a:off x="375920" y="202353"/>
          <a:ext cx="11612880" cy="6453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840">
                  <a:extLst>
                    <a:ext uri="{9D8B030D-6E8A-4147-A177-3AD203B41FA5}">
                      <a16:colId xmlns:a16="http://schemas.microsoft.com/office/drawing/2014/main" val="2160019959"/>
                    </a:ext>
                  </a:extLst>
                </a:gridCol>
                <a:gridCol w="3311614">
                  <a:extLst>
                    <a:ext uri="{9D8B030D-6E8A-4147-A177-3AD203B41FA5}">
                      <a16:colId xmlns:a16="http://schemas.microsoft.com/office/drawing/2014/main" val="340436940"/>
                    </a:ext>
                  </a:extLst>
                </a:gridCol>
                <a:gridCol w="3251746">
                  <a:extLst>
                    <a:ext uri="{9D8B030D-6E8A-4147-A177-3AD203B41FA5}">
                      <a16:colId xmlns:a16="http://schemas.microsoft.com/office/drawing/2014/main" val="1269849320"/>
                    </a:ext>
                  </a:extLst>
                </a:gridCol>
                <a:gridCol w="3535680">
                  <a:extLst>
                    <a:ext uri="{9D8B030D-6E8A-4147-A177-3AD203B41FA5}">
                      <a16:colId xmlns:a16="http://schemas.microsoft.com/office/drawing/2014/main" val="422787611"/>
                    </a:ext>
                  </a:extLst>
                </a:gridCol>
              </a:tblGrid>
              <a:tr h="418254">
                <a:tc>
                  <a:txBody>
                    <a:bodyPr/>
                    <a:lstStyle/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Many-to-One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One-to-One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Many-to-Many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069879"/>
                  </a:ext>
                </a:extLst>
              </a:tr>
              <a:tr h="630202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Definition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Maps many 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user-level threads </a:t>
                      </a: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to one 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kernel thread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Maps 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one user-level thread</a:t>
                      </a: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 to 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one kernel thread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Multiplexes 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many user-level threads </a:t>
                      </a: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to 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smaller or equal number of kernel thread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9320594"/>
                  </a:ext>
                </a:extLst>
              </a:tr>
              <a:tr h="741962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Advantages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Thread management is done by thread library in user space.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If one thread blocks , another thread can run.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supports multiple threads to run in parallel on multiprocessors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If one thread is blocked, kernel can schedule another thread for execution.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Supports multiple threads to run in parallel on multiprocessors.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113558"/>
                  </a:ext>
                </a:extLst>
              </a:tr>
              <a:tr h="741962"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disadvantage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If one thread makes a blocking system call ,the entire process will block.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Only one thread can access the kernel at a time, multiple threads are unable to run in parallel on multiprocessors.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Creating a kernel thread for user thread , which can burden the application.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Limit the number of kernel threads.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273210"/>
                  </a:ext>
                </a:extLst>
              </a:tr>
            </a:tbl>
          </a:graphicData>
        </a:graphic>
      </p:graphicFrame>
      <p:pic>
        <p:nvPicPr>
          <p:cNvPr id="5" name="Picture 1">
            <a:extLst>
              <a:ext uri="{FF2B5EF4-FFF2-40B4-BE49-F238E27FC236}">
                <a16:creationId xmlns:a16="http://schemas.microsoft.com/office/drawing/2014/main" id="{0D87EBDE-F688-266E-F195-40AD36D9A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16" y="725682"/>
            <a:ext cx="2872398" cy="157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D650AF-6E3F-A876-DA22-AFA2C6E80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33" y="742950"/>
            <a:ext cx="2709227" cy="1502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927B16-F841-F934-D4DA-EEDA1B204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330" y="735842"/>
            <a:ext cx="2729003" cy="1502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220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8788BE8-740A-E648-40A8-8EE97F2F1FF4}"/>
              </a:ext>
            </a:extLst>
          </p:cNvPr>
          <p:cNvGraphicFramePr>
            <a:graphicFrameLocks noGrp="1"/>
          </p:cNvGraphicFramePr>
          <p:nvPr/>
        </p:nvGraphicFramePr>
        <p:xfrm>
          <a:off x="655320" y="596265"/>
          <a:ext cx="11297920" cy="1618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4288550629"/>
                    </a:ext>
                  </a:extLst>
                </a:gridCol>
                <a:gridCol w="3545840">
                  <a:extLst>
                    <a:ext uri="{9D8B030D-6E8A-4147-A177-3AD203B41FA5}">
                      <a16:colId xmlns:a16="http://schemas.microsoft.com/office/drawing/2014/main" val="285302487"/>
                    </a:ext>
                  </a:extLst>
                </a:gridCol>
                <a:gridCol w="2600960">
                  <a:extLst>
                    <a:ext uri="{9D8B030D-6E8A-4147-A177-3AD203B41FA5}">
                      <a16:colId xmlns:a16="http://schemas.microsoft.com/office/drawing/2014/main" val="311030102"/>
                    </a:ext>
                  </a:extLst>
                </a:gridCol>
                <a:gridCol w="3500120">
                  <a:extLst>
                    <a:ext uri="{9D8B030D-6E8A-4147-A177-3AD203B41FA5}">
                      <a16:colId xmlns:a16="http://schemas.microsoft.com/office/drawing/2014/main" val="1907326546"/>
                    </a:ext>
                  </a:extLst>
                </a:gridCol>
              </a:tblGrid>
              <a:tr h="429895">
                <a:tc>
                  <a:txBody>
                    <a:bodyPr/>
                    <a:lstStyle/>
                    <a:p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Many-to-One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One-to-One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Many-to-Many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731859"/>
                  </a:ext>
                </a:extLst>
              </a:tr>
              <a:tr h="741962"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Examples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Solaris- Green Threads(Thread Library)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GNU Portable Threads</a:t>
                      </a:r>
                    </a:p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Windows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Linux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IRIX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HP-UX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Tru64 Unix,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Solaris(&lt;9)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1222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294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61DD1-ACF1-A2D3-AE33-10D3E0AF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83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IN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Thread Libraries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FF1731-D245-9E6D-62DB-30DE113B8AFA}"/>
              </a:ext>
            </a:extLst>
          </p:cNvPr>
          <p:cNvSpPr txBox="1"/>
          <p:nvPr/>
        </p:nvSpPr>
        <p:spPr>
          <a:xfrm>
            <a:off x="1209040" y="1057255"/>
            <a:ext cx="9204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 library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the programmer with an API for creating and managing</a:t>
            </a:r>
          </a:p>
          <a:p>
            <a:pPr algn="l"/>
            <a:r>
              <a:rPr lang="en-IN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threads.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1FC8EE-5134-6F51-12EC-3B5167C7AE59}"/>
              </a:ext>
            </a:extLst>
          </p:cNvPr>
          <p:cNvSpPr txBox="1"/>
          <p:nvPr/>
        </p:nvSpPr>
        <p:spPr>
          <a:xfrm>
            <a:off x="1209040" y="1774875"/>
            <a:ext cx="7122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primary ways of implementing a thread library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FB9763-67D2-806B-C130-C720E7F836B1}"/>
              </a:ext>
            </a:extLst>
          </p:cNvPr>
          <p:cNvSpPr txBox="1"/>
          <p:nvPr/>
        </p:nvSpPr>
        <p:spPr>
          <a:xfrm>
            <a:off x="1930400" y="2215496"/>
            <a:ext cx="8829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a library entirely in user space with no kernel </a:t>
            </a:r>
            <a:r>
              <a:rPr lang="en-IN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implement a kernel-level library supported directly by the operating system.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6B7D88-BF32-40E4-C066-73C618CBB805}"/>
              </a:ext>
            </a:extLst>
          </p:cNvPr>
          <p:cNvSpPr txBox="1"/>
          <p:nvPr/>
        </p:nvSpPr>
        <p:spPr>
          <a:xfrm>
            <a:off x="1209040" y="2992479"/>
            <a:ext cx="88290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main thread libraries are in use today: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POSIX </a:t>
            </a:r>
            <a:r>
              <a:rPr lang="en-US" sz="20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Pthreads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Windows, and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N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Java.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2D3B98-76B2-BA0C-6A44-9B860CABAF45}"/>
              </a:ext>
            </a:extLst>
          </p:cNvPr>
          <p:cNvSpPr txBox="1"/>
          <p:nvPr/>
        </p:nvSpPr>
        <p:spPr>
          <a:xfrm>
            <a:off x="4185920" y="330518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baseline="0" dirty="0">
                <a:latin typeface="PalatinoLTStd-Roman"/>
              </a:rPr>
              <a:t>a user-level or a kernel-level library</a:t>
            </a:r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8F491F-FF6E-88D0-58BC-F06A9999421C}"/>
              </a:ext>
            </a:extLst>
          </p:cNvPr>
          <p:cNvSpPr txBox="1"/>
          <p:nvPr/>
        </p:nvSpPr>
        <p:spPr>
          <a:xfrm>
            <a:off x="4185920" y="36113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0" i="0" u="none" strike="noStrike" baseline="0" dirty="0">
                <a:latin typeface="PalatinoLTStd-Roman"/>
              </a:rPr>
              <a:t>is a kernel-level library</a:t>
            </a:r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7D3FD3-C4AF-B1CC-4DBA-6D71AE0891BE}"/>
              </a:ext>
            </a:extLst>
          </p:cNvPr>
          <p:cNvSpPr txBox="1"/>
          <p:nvPr/>
        </p:nvSpPr>
        <p:spPr>
          <a:xfrm>
            <a:off x="4185920" y="3916105"/>
            <a:ext cx="7167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PalatinoLTStd-Roman"/>
              </a:rPr>
              <a:t>implemented using a thread library available</a:t>
            </a:r>
          </a:p>
          <a:p>
            <a:pPr algn="l"/>
            <a:r>
              <a:rPr lang="en-IN" sz="1800" b="0" i="0" u="none" strike="noStrike" baseline="0" dirty="0">
                <a:latin typeface="PalatinoLTStd-Roman"/>
              </a:rPr>
              <a:t>on the host system.</a:t>
            </a:r>
            <a:endParaRPr lang="en-IN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CAC4E5F-FE1E-B086-CAB5-8EF230BEDF6C}"/>
                  </a:ext>
                </a:extLst>
              </p14:cNvPr>
              <p14:cNvContentPartPr/>
              <p14:nvPr/>
            </p14:nvContentPartPr>
            <p14:xfrm>
              <a:off x="1436760" y="3297600"/>
              <a:ext cx="2390400" cy="10087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CAC4E5F-FE1E-B086-CAB5-8EF230BEDF6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27400" y="3288240"/>
                <a:ext cx="2409120" cy="102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8623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300B8D-CA7B-60EC-83DD-85E7834800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926"/>
          <a:stretch>
            <a:fillRect/>
          </a:stretch>
        </p:blipFill>
        <p:spPr>
          <a:xfrm>
            <a:off x="599439" y="1070142"/>
            <a:ext cx="6274857" cy="47177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DFF779-7350-0BDE-E3F9-324DF5CB43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" t="65778" r="21848" b="-741"/>
          <a:stretch>
            <a:fillRect/>
          </a:stretch>
        </p:blipFill>
        <p:spPr>
          <a:xfrm>
            <a:off x="6874296" y="2103119"/>
            <a:ext cx="5002744" cy="25499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B473D-0505-4CC6-3A49-EBBD742324C2}"/>
              </a:ext>
            </a:extLst>
          </p:cNvPr>
          <p:cNvSpPr txBox="1"/>
          <p:nvPr/>
        </p:nvSpPr>
        <p:spPr>
          <a:xfrm>
            <a:off x="568959" y="22681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Multithreaded Program using </a:t>
            </a:r>
            <a:r>
              <a:rPr lang="en-US" sz="2000" b="1" i="0" u="sng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Pthreads</a:t>
            </a:r>
            <a:r>
              <a:rPr lang="en-US" sz="2000" b="1" i="0" u="sng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API</a:t>
            </a:r>
            <a:endParaRPr lang="en-IN" sz="2000" b="1" u="sng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A5BE287-A8F8-2E95-F697-3B6695B2C28D}"/>
                  </a:ext>
                </a:extLst>
              </p14:cNvPr>
              <p14:cNvContentPartPr/>
              <p14:nvPr/>
            </p14:nvContentPartPr>
            <p14:xfrm>
              <a:off x="365040" y="380880"/>
              <a:ext cx="11464920" cy="5961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A5BE287-A8F8-2E95-F697-3B6695B2C2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5680" y="371520"/>
                <a:ext cx="11483640" cy="598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2562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14A4E5-F1E5-0A50-A3DF-968868028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59" y="2021841"/>
            <a:ext cx="5236692" cy="2641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98E71C-A744-37DD-6971-DB0E426EE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906" y="721228"/>
            <a:ext cx="5986894" cy="55818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61F3DA-7669-ABFE-87AA-7E72BD3F8C41}"/>
              </a:ext>
            </a:extLst>
          </p:cNvPr>
          <p:cNvSpPr txBox="1"/>
          <p:nvPr/>
        </p:nvSpPr>
        <p:spPr>
          <a:xfrm>
            <a:off x="568959" y="22681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Multithreaded Program using Windows</a:t>
            </a:r>
            <a:r>
              <a:rPr lang="en-US" sz="2000" b="1" i="0" u="sng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API</a:t>
            </a:r>
            <a:endParaRPr lang="en-IN" sz="2000" b="1" u="sng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2C45247-1E14-8989-D0C0-9F5E1D8DF5F4}"/>
                  </a:ext>
                </a:extLst>
              </p14:cNvPr>
              <p14:cNvContentPartPr/>
              <p14:nvPr/>
            </p14:nvContentPartPr>
            <p14:xfrm>
              <a:off x="802800" y="4680"/>
              <a:ext cx="8172000" cy="6027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2C45247-1E14-8989-D0C0-9F5E1D8DF5F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440" y="-4680"/>
                <a:ext cx="8190720" cy="604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8936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50C7A50-F4DF-2D7C-DAC6-749F14496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83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IN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Threading Issues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B27B1E-B284-C72D-11EE-C71926236EF3}"/>
              </a:ext>
            </a:extLst>
          </p:cNvPr>
          <p:cNvSpPr txBox="1"/>
          <p:nvPr/>
        </p:nvSpPr>
        <p:spPr>
          <a:xfrm>
            <a:off x="924560" y="978654"/>
            <a:ext cx="81991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issues to consider in designing Multithreaded programs.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D25E50-CB61-3EE4-58E4-F3E55D182FA9}"/>
              </a:ext>
            </a:extLst>
          </p:cNvPr>
          <p:cNvSpPr txBox="1"/>
          <p:nvPr/>
        </p:nvSpPr>
        <p:spPr>
          <a:xfrm>
            <a:off x="1270000" y="152729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fork() and exec() System Calls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F0A33D-9212-A25F-10D5-4972358C430A}"/>
              </a:ext>
            </a:extLst>
          </p:cNvPr>
          <p:cNvSpPr txBox="1"/>
          <p:nvPr/>
        </p:nvSpPr>
        <p:spPr>
          <a:xfrm>
            <a:off x="1859280" y="1977906"/>
            <a:ext cx="936752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fork() system call creates a new Process.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 </a:t>
            </a:r>
            <a:r>
              <a:rPr lang="en-US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exec() system call in an operating system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replaces the current process image with a new program, loading a new executable file into the existing process's memory space (text, data, heap, stack) without creating a new PID, effectively "overlaying" the old program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AEA1A4-6042-D195-72E7-05D0BE2EB3C4}"/>
              </a:ext>
            </a:extLst>
          </p:cNvPr>
          <p:cNvSpPr txBox="1"/>
          <p:nvPr/>
        </p:nvSpPr>
        <p:spPr>
          <a:xfrm>
            <a:off x="1300480" y="369010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IN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Signal Handling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E755BB-7531-F05E-1FE2-8B2FA0294380}"/>
              </a:ext>
            </a:extLst>
          </p:cNvPr>
          <p:cNvSpPr txBox="1"/>
          <p:nvPr/>
        </p:nvSpPr>
        <p:spPr>
          <a:xfrm>
            <a:off x="1940560" y="4145340"/>
            <a:ext cx="95910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signal 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used in UNIX systems to notify a process that a particular event has occurred.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signal may be received either </a:t>
            </a: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synchronously or asynchronously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depending on the source of and the reason for the event being signaled.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synchronous signals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illegal memory access and division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0.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Asynchronous signals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control + c</a:t>
            </a:r>
          </a:p>
        </p:txBody>
      </p:sp>
    </p:spTree>
    <p:extLst>
      <p:ext uri="{BB962C8B-B14F-4D97-AF65-F5344CB8AC3E}">
        <p14:creationId xmlns:p14="http://schemas.microsoft.com/office/powerpoint/2010/main" val="2455902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A3C9F7-77D4-2918-13A5-88AE8622A37A}"/>
              </a:ext>
            </a:extLst>
          </p:cNvPr>
          <p:cNvSpPr txBox="1"/>
          <p:nvPr/>
        </p:nvSpPr>
        <p:spPr>
          <a:xfrm>
            <a:off x="1127760" y="397748"/>
            <a:ext cx="103225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function for delivering a signal 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sv-SE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    kill(pid t pid, int signal)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Pthreads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Pthread_kill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pthread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int signal)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does not explicitly provide support for signals, uses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Asynchronous Procedure calls(APC)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32EEA3-AB98-67AF-5CDB-63B3D00E9709}"/>
              </a:ext>
            </a:extLst>
          </p:cNvPr>
          <p:cNvSpPr txBox="1"/>
          <p:nvPr/>
        </p:nvSpPr>
        <p:spPr>
          <a:xfrm>
            <a:off x="1127760" y="227913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Thread Cancellation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5D887E-ACD9-CA48-FDA1-8575A0C03BFD}"/>
              </a:ext>
            </a:extLst>
          </p:cNvPr>
          <p:cNvSpPr txBox="1"/>
          <p:nvPr/>
        </p:nvSpPr>
        <p:spPr>
          <a:xfrm>
            <a:off x="1686560" y="2721114"/>
            <a:ext cx="8656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 cancellation 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involves terminating a thread before it has completed.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A00CA3-EFE4-3F9B-59FC-453A3C6BCEC9}"/>
              </a:ext>
            </a:extLst>
          </p:cNvPr>
          <p:cNvSpPr txBox="1"/>
          <p:nvPr/>
        </p:nvSpPr>
        <p:spPr>
          <a:xfrm>
            <a:off x="1717040" y="3061494"/>
            <a:ext cx="98653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multiple threads are concurrently searching through a database and one thread returns the result, the remaining threads might be canceled.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presses the stop button on the browser, all threads loading the page are 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canceled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02F488-513B-B81F-AB2A-65AD96F01195}"/>
              </a:ext>
            </a:extLst>
          </p:cNvPr>
          <p:cNvSpPr txBox="1"/>
          <p:nvPr/>
        </p:nvSpPr>
        <p:spPr>
          <a:xfrm>
            <a:off x="1615440" y="4765060"/>
            <a:ext cx="103530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Cancellation of a target thread may occur in two different scenarios: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Asynchronous cancellation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One thread immediately terminates the target </a:t>
            </a:r>
            <a:r>
              <a:rPr lang="en-IN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Deferred cancellation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target thread periodically checks whether it should terminate, allowing it an opportunity to terminate itself in an </a:t>
            </a:r>
            <a:r>
              <a:rPr lang="en-IN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orderly fashion.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110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2B31D7-B64F-B987-6011-C82F18161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162" y="1110478"/>
            <a:ext cx="4448796" cy="27531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77480C-B878-1E5F-3DCB-D1CCEBA52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578" y="1151118"/>
            <a:ext cx="5598339" cy="20086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4E8304-7095-EF1A-4624-C36F0E63BDC9}"/>
              </a:ext>
            </a:extLst>
          </p:cNvPr>
          <p:cNvSpPr txBox="1"/>
          <p:nvPr/>
        </p:nvSpPr>
        <p:spPr>
          <a:xfrm>
            <a:off x="1138562" y="480814"/>
            <a:ext cx="3687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sng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Asynchronous cancellation</a:t>
            </a:r>
            <a:endParaRPr lang="en-IN" u="sn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045099-A387-60BE-D503-8CF6F71013F7}"/>
              </a:ext>
            </a:extLst>
          </p:cNvPr>
          <p:cNvSpPr txBox="1"/>
          <p:nvPr/>
        </p:nvSpPr>
        <p:spPr>
          <a:xfrm>
            <a:off x="6238818" y="480814"/>
            <a:ext cx="30474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sng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Deferred cancellation</a:t>
            </a:r>
            <a:endParaRPr lang="en-IN" u="sng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2316E3-95A4-DAAA-EE4D-A1CFF419157F}"/>
              </a:ext>
            </a:extLst>
          </p:cNvPr>
          <p:cNvSpPr txBox="1"/>
          <p:nvPr/>
        </p:nvSpPr>
        <p:spPr>
          <a:xfrm>
            <a:off x="1138562" y="4075906"/>
            <a:ext cx="108508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 cancellation in Java uses a policy similar to deferred cancellation in </a:t>
            </a:r>
            <a:r>
              <a:rPr lang="en-IN" sz="20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Pthreads</a:t>
            </a:r>
            <a:r>
              <a:rPr lang="en-IN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cancel a Java thread, you invoke the interrupt() method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ECA9122-066F-D070-B2A2-0FEE5D8C8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698" y="4935151"/>
            <a:ext cx="4654120" cy="12946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77266D6-0B91-44CD-8115-303911FDC9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9668" y="5396611"/>
            <a:ext cx="4754813" cy="8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57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6B9E14D-4483-584A-EEAE-82A89EE1242E}"/>
              </a:ext>
            </a:extLst>
          </p:cNvPr>
          <p:cNvSpPr txBox="1"/>
          <p:nvPr/>
        </p:nvSpPr>
        <p:spPr>
          <a:xfrm>
            <a:off x="944880" y="40969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Thread-Local Storage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5DE1F5-AF3B-D279-2717-E8F91A8EF039}"/>
              </a:ext>
            </a:extLst>
          </p:cNvPr>
          <p:cNvSpPr txBox="1"/>
          <p:nvPr/>
        </p:nvSpPr>
        <p:spPr>
          <a:xfrm>
            <a:off x="1402080" y="779026"/>
            <a:ext cx="9743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 thread might need its own copy of certain data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such data is 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nown as  </a:t>
            </a: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thread-local storage 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</a:t>
            </a: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TLS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1CE852-8EBF-C5E4-DE6F-33674232227C}"/>
              </a:ext>
            </a:extLst>
          </p:cNvPr>
          <p:cNvSpPr txBox="1"/>
          <p:nvPr/>
        </p:nvSpPr>
        <p:spPr>
          <a:xfrm>
            <a:off x="1402080" y="1562576"/>
            <a:ext cx="93776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 variables:  The local variables are visible only during a single function invocation, whereas TLS data are </a:t>
            </a:r>
            <a:r>
              <a:rPr lang="en-IN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visible across function invocations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C870ED-2104-C589-63A3-54DF7FB47A59}"/>
              </a:ext>
            </a:extLst>
          </p:cNvPr>
          <p:cNvSpPr txBox="1"/>
          <p:nvPr/>
        </p:nvSpPr>
        <p:spPr>
          <a:xfrm>
            <a:off x="1402080" y="2690336"/>
            <a:ext cx="103327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Java provides a </a:t>
            </a:r>
            <a:r>
              <a:rPr lang="en-US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ThreadLocal</a:t>
            </a: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&lt;T&gt; 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with </a:t>
            </a: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set() </a:t>
            </a:r>
            <a:r>
              <a:rPr lang="en-US" sz="20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get()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methods for </a:t>
            </a:r>
            <a:r>
              <a:rPr lang="en-IN" sz="20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ThreadLocal</a:t>
            </a:r>
            <a:r>
              <a:rPr lang="en-IN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&lt;T&gt; objects.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Pthreads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includes the type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pthread_key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provides a key that is specific to each thread.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gcc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compiler provides the storage class keyword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__thread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declaring TLS data.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591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4E7AE9-F3BE-8137-41C1-8814A0531E77}"/>
              </a:ext>
            </a:extLst>
          </p:cNvPr>
          <p:cNvSpPr txBox="1"/>
          <p:nvPr/>
        </p:nvSpPr>
        <p:spPr>
          <a:xfrm>
            <a:off x="843280" y="29793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Scheduler Activations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27C0DE-D7E4-9B36-6F6D-DC1493FA7A6F}"/>
              </a:ext>
            </a:extLst>
          </p:cNvPr>
          <p:cNvSpPr txBox="1"/>
          <p:nvPr/>
        </p:nvSpPr>
        <p:spPr>
          <a:xfrm>
            <a:off x="1333500" y="785376"/>
            <a:ext cx="747608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multithreaded programs 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</a:t>
            </a:r>
            <a:r>
              <a:rPr lang="en-IN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the kernel and the thread library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many-to-many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two-level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can be done by placing an intermediate data structure known as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LWP(Light Weight Process)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between user and kernel threads.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LWP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also known as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Virtual processor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attached to kernel thread which is scheduled to run on processor.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LWPs required is dependent on CPU-bound application or I/O- bound applications.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OS kernel provides an application(scheduler activation) for communication between User-level Thread library and kernel , which schedules user threads onto a set of Virtual Processors(LWPs).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Kernel will inform the status of threads (blocked/ready) to application using 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upcall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procedure, then the application will create a new LWP or preempt the current thread running on virtual processor and run the upcall handler. 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1D7F52-1EE9-823E-0D0F-5949790EC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1511" y="1341436"/>
            <a:ext cx="2981316" cy="244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794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1422</Words>
  <Application>Microsoft Office PowerPoint</Application>
  <PresentationFormat>Widescreen</PresentationFormat>
  <Paragraphs>210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PalatinoLTStd-Roman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Threads</vt:lpstr>
      <vt:lpstr>Why Multi-threading?</vt:lpstr>
      <vt:lpstr>Multithreaded Server Architecture</vt:lpstr>
      <vt:lpstr>PowerPoint Presentation</vt:lpstr>
      <vt:lpstr>Multicore Programming</vt:lpstr>
      <vt:lpstr>PowerPoint Presentation</vt:lpstr>
      <vt:lpstr>User Threads and Kernel Threads</vt:lpstr>
      <vt:lpstr>Multithreading Models</vt:lpstr>
      <vt:lpstr>Many-to-One</vt:lpstr>
      <vt:lpstr>One-to-One</vt:lpstr>
      <vt:lpstr>PowerPoint Presentation</vt:lpstr>
      <vt:lpstr>PowerPoint Presentation</vt:lpstr>
      <vt:lpstr>PowerPoint Presentation</vt:lpstr>
      <vt:lpstr>Thread Libraries</vt:lpstr>
      <vt:lpstr>PowerPoint Presentation</vt:lpstr>
      <vt:lpstr>PowerPoint Presentation</vt:lpstr>
      <vt:lpstr>Threading Issues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venkata krishna rao likki</dc:creator>
  <cp:lastModifiedBy>venkata krishna rao likki</cp:lastModifiedBy>
  <cp:revision>30</cp:revision>
  <dcterms:created xsi:type="dcterms:W3CDTF">2026-01-19T11:45:04Z</dcterms:created>
  <dcterms:modified xsi:type="dcterms:W3CDTF">2026-01-20T11:47:22Z</dcterms:modified>
</cp:coreProperties>
</file>