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4" r:id="rId2"/>
    <p:sldId id="365" r:id="rId3"/>
    <p:sldId id="36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6EAD2-689A-AB08-8AA1-B8450FACC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976AFB-E100-DCBE-34D9-DC2A9BA7E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F9361-9B47-366F-A078-D0F7D7E82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576B-61D8-44DD-AFF5-06B30F90FC7A}" type="datetimeFigureOut">
              <a:rPr lang="en-IN" smtClean="0"/>
              <a:t>19-07-2025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6F0EF-C2B8-8D87-D1BB-1768CF33E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782EC-F56F-F140-31AF-BE79A046D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9295-1767-4CD1-8F20-F67AEA4C79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1300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2E18C-51B7-80CB-0BD2-C6D973500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0766A-623C-182C-5565-F2BF4CD1F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39CDD-DC29-2D18-83D2-14CB82BD6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576B-61D8-44DD-AFF5-06B30F90FC7A}" type="datetimeFigureOut">
              <a:rPr lang="en-IN" smtClean="0"/>
              <a:t>19-07-2025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E9B3D-F64F-3B2D-C5CD-9B7564ECB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BDF23-4F90-1B5A-DEAD-3CDCB42FA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9295-1767-4CD1-8F20-F67AEA4C79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730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7B00D-D7EE-5192-787C-7B21729A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26ECA-A4C7-38E2-C11A-0B8689AD2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B359C-8EEB-F8D1-BFC7-9186D458C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576B-61D8-44DD-AFF5-06B30F90FC7A}" type="datetimeFigureOut">
              <a:rPr lang="en-IN" smtClean="0"/>
              <a:t>19-07-2025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DE89E-7ED5-63FD-DCF0-49380CDFC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AFCFA-92DC-E03E-0ABE-DB3971B9C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9295-1767-4CD1-8F20-F67AEA4C79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3363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1AC4B-F863-EB06-8B4B-5DEC7913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8D1D2-B998-9C83-318E-C34E91E189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B3932E-D559-A2B3-D800-220E0A95C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C21D43-2045-EFC3-0FED-9A5E33A95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576B-61D8-44DD-AFF5-06B30F90FC7A}" type="datetimeFigureOut">
              <a:rPr lang="en-IN" smtClean="0"/>
              <a:t>19-07-2025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6854B8-FAAD-B69D-6BCC-7AA086AB9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9731FD-30FC-C83F-CCEF-C067577B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9295-1767-4CD1-8F20-F67AEA4C79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8433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5F9A3-DAE2-230D-DAAD-E27EFEE9B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E625EF-3C20-32A0-15DA-CAD1966DB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52DCE0-52FC-44C2-41F3-4F59BFB10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8E759B-8F37-4B13-448F-E5D79F7C47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E2FE9B-3164-DD2E-BE09-65476C4DF3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DE8EBC-39A5-5DB4-D733-82D37A4DC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576B-61D8-44DD-AFF5-06B30F90FC7A}" type="datetimeFigureOut">
              <a:rPr lang="en-IN" smtClean="0"/>
              <a:t>19-07-2025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6B1838-5A16-7FD3-5053-68175E929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4CF57F-8BD5-936B-CE4E-56E46A272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9295-1767-4CD1-8F20-F67AEA4C79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9048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BECF3-61B1-8544-B549-6E759AB1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51EA50-BCE4-D592-B91A-FEB466798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576B-61D8-44DD-AFF5-06B30F90FC7A}" type="datetimeFigureOut">
              <a:rPr lang="en-IN" smtClean="0"/>
              <a:t>19-07-2025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3BD32F-B901-B9D7-4EDF-27AAA2992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DF8199-91B0-6B4E-2F27-B6567D07A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9295-1767-4CD1-8F20-F67AEA4C79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5616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8CF11D-350D-F884-FB88-0554680D8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576B-61D8-44DD-AFF5-06B30F90FC7A}" type="datetimeFigureOut">
              <a:rPr lang="en-IN" smtClean="0"/>
              <a:t>19-07-2025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6BDD3F-2E0F-5771-C281-4B306F195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5F5A9-5A23-9F06-0118-3FED7E999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9295-1767-4CD1-8F20-F67AEA4C79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65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92525-628A-016C-A4D1-11EECDCC8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BA040-4A38-6049-3A38-5E5FE7B4B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89D27-A11D-7ACC-5053-9C2D748C8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D15CD6-2313-DC7B-AF1B-4D0B16A5C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576B-61D8-44DD-AFF5-06B30F90FC7A}" type="datetimeFigureOut">
              <a:rPr lang="en-IN" smtClean="0"/>
              <a:t>19-07-2025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A42616-DC48-2A54-62E4-C0C3F37BF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4CA491-DE5A-865E-1E2D-F3631A327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9295-1767-4CD1-8F20-F67AEA4C79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698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526B5-55B2-DBAB-E413-C4AB43FD8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6B164-A1E0-8ECB-B90A-38CC10343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076B2-AA6B-6714-C7C7-E2FDCD98A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2C778-E926-FEBD-3F89-D71B6920F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576B-61D8-44DD-AFF5-06B30F90FC7A}" type="datetimeFigureOut">
              <a:rPr lang="en-IN" smtClean="0"/>
              <a:t>19-07-2025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02E0A6-5BB7-D4C7-BB56-0E827BEE7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3706B-36D3-82E4-38C4-0FEFA7CCA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9295-1767-4CD1-8F20-F67AEA4C79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7158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3495F-CF55-B56A-8088-CF5E18D87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A2D021-8C71-1CAA-0C95-AB43AE64B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AF23F-3D69-2207-CD1A-25A0A81E9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576B-61D8-44DD-AFF5-06B30F90FC7A}" type="datetimeFigureOut">
              <a:rPr lang="en-IN" smtClean="0"/>
              <a:t>19-07-2025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B696A-3904-72B7-D508-8906B0ED4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6BF56-E147-262A-28DB-4F426A542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9295-1767-4CD1-8F20-F67AEA4C79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4340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136A58-1D99-98EA-9D0B-CC63B32772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674B58-3D39-1DEE-39F7-8CB4C0C70B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4FE7B-ACD7-8FF6-46FD-AD3D3BB62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576B-61D8-44DD-AFF5-06B30F90FC7A}" type="datetimeFigureOut">
              <a:rPr lang="en-IN" smtClean="0"/>
              <a:t>19-07-2025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4E2BF-3117-FA22-D7AA-83551D9CF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71294-3D29-DB3C-4082-AE73C25BB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79295-1767-4CD1-8F20-F67AEA4C79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862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01F859-B126-6062-120D-9579E3CFD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B2390C-2A4A-7F6A-570F-6811A929D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C6371-9AEA-0D3E-05A2-FCF0B3249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3576B-61D8-44DD-AFF5-06B30F90FC7A}" type="datetimeFigureOut">
              <a:rPr lang="en-IN" smtClean="0"/>
              <a:t>19-07-2025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AEB0A-6ACB-1CDC-C6B9-23471CD4D5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06412-6C29-335A-95F7-03DCEE7183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79295-1767-4CD1-8F20-F67AEA4C79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109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027EEA-A1B0-1554-E519-9583B562E9C0}"/>
              </a:ext>
            </a:extLst>
          </p:cNvPr>
          <p:cNvSpPr txBox="1"/>
          <p:nvPr/>
        </p:nvSpPr>
        <p:spPr>
          <a:xfrm>
            <a:off x="557343" y="753521"/>
            <a:ext cx="10058406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800" dirty="0">
                <a:solidFill>
                  <a:srgbClr val="FF0000"/>
                </a:solidFill>
              </a:rPr>
              <a:t>NPM registration and publish steps;</a:t>
            </a:r>
          </a:p>
          <a:p>
            <a:r>
              <a:rPr lang="en-IN" sz="2000" dirty="0"/>
              <a:t>1. Install Visual studio</a:t>
            </a:r>
          </a:p>
          <a:p>
            <a:r>
              <a:rPr lang="en-IN" sz="2000" dirty="0"/>
              <a:t>2. Install NODE.JS</a:t>
            </a:r>
          </a:p>
          <a:p>
            <a:r>
              <a:rPr lang="en-IN" sz="2000" dirty="0"/>
              <a:t>3.Open browser, type https://www.npmjs.com/</a:t>
            </a:r>
          </a:p>
          <a:p>
            <a:r>
              <a:rPr lang="en-IN" sz="2000" dirty="0"/>
              <a:t>    register NPM Username:</a:t>
            </a:r>
          </a:p>
          <a:p>
            <a:r>
              <a:rPr lang="en-IN" sz="2000" dirty="0"/>
              <a:t>		password:</a:t>
            </a:r>
          </a:p>
          <a:p>
            <a:r>
              <a:rPr lang="en-IN" sz="2000" dirty="0"/>
              <a:t>  Initialize a Git Repository: create a folder for the package in git to maintain version. </a:t>
            </a:r>
          </a:p>
          <a:p>
            <a:r>
              <a:rPr lang="en-IN" sz="2000" dirty="0"/>
              <a:t>4. open </a:t>
            </a:r>
            <a:r>
              <a:rPr lang="en-IN" sz="2000" dirty="0" err="1"/>
              <a:t>cmd</a:t>
            </a:r>
            <a:r>
              <a:rPr lang="en-IN" sz="2000" dirty="0"/>
              <a:t> terminal in local computer</a:t>
            </a:r>
          </a:p>
          <a:p>
            <a:r>
              <a:rPr lang="en-IN" sz="2000" dirty="0"/>
              <a:t>5. type node -v</a:t>
            </a:r>
          </a:p>
          <a:p>
            <a:r>
              <a:rPr lang="en-IN" sz="2000" dirty="0"/>
              <a:t>        </a:t>
            </a:r>
            <a:r>
              <a:rPr lang="en-IN" sz="2000" dirty="0" err="1"/>
              <a:t>npm</a:t>
            </a:r>
            <a:r>
              <a:rPr lang="en-IN" sz="2000" dirty="0"/>
              <a:t> -v</a:t>
            </a:r>
          </a:p>
          <a:p>
            <a:r>
              <a:rPr lang="en-IN" sz="2000" dirty="0"/>
              <a:t>6. create a package (folder in local PC)</a:t>
            </a:r>
          </a:p>
          <a:p>
            <a:r>
              <a:rPr lang="en-IN" sz="2000" dirty="0"/>
              <a:t>	</a:t>
            </a:r>
            <a:r>
              <a:rPr lang="en-IN" sz="2000" dirty="0" err="1"/>
              <a:t>mkdir</a:t>
            </a:r>
            <a:r>
              <a:rPr lang="en-IN" sz="2000" dirty="0"/>
              <a:t> </a:t>
            </a:r>
            <a:r>
              <a:rPr lang="en-IN" sz="2000" dirty="0" err="1"/>
              <a:t>package_example</a:t>
            </a:r>
            <a:endParaRPr lang="en-IN" sz="2000" dirty="0"/>
          </a:p>
          <a:p>
            <a:r>
              <a:rPr lang="en-IN" sz="2000" dirty="0"/>
              <a:t>	cd </a:t>
            </a:r>
            <a:r>
              <a:rPr lang="en-IN" sz="2000" dirty="0" err="1"/>
              <a:t>package_example</a:t>
            </a:r>
            <a:endParaRPr lang="en-IN" sz="2000" dirty="0"/>
          </a:p>
          <a:p>
            <a:r>
              <a:rPr lang="en-IN" sz="2000" dirty="0"/>
              <a:t>7. Open visual studio</a:t>
            </a:r>
          </a:p>
          <a:p>
            <a:r>
              <a:rPr lang="en-IN" sz="2000" dirty="0"/>
              <a:t>	open new java script file, named as index.js</a:t>
            </a:r>
          </a:p>
          <a:p>
            <a:r>
              <a:rPr lang="en-IN" sz="2000" dirty="0"/>
              <a:t>	type the contents in index.js</a:t>
            </a:r>
          </a:p>
          <a:p>
            <a:r>
              <a:rPr lang="en-IN" sz="2000" dirty="0"/>
              <a:t>		console.log('test page');</a:t>
            </a:r>
          </a:p>
          <a:p>
            <a:r>
              <a:rPr lang="en-IN" sz="2000" dirty="0"/>
              <a:t>	run on terminal node index.js</a:t>
            </a:r>
          </a:p>
        </p:txBody>
      </p:sp>
    </p:spTree>
    <p:extLst>
      <p:ext uri="{BB962C8B-B14F-4D97-AF65-F5344CB8AC3E}">
        <p14:creationId xmlns:p14="http://schemas.microsoft.com/office/powerpoint/2010/main" val="2027295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E6AD0B-BD10-FBBE-78D8-845817A97106}"/>
              </a:ext>
            </a:extLst>
          </p:cNvPr>
          <p:cNvSpPr txBox="1"/>
          <p:nvPr/>
        </p:nvSpPr>
        <p:spPr>
          <a:xfrm>
            <a:off x="287383" y="53985"/>
            <a:ext cx="11103428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8. open </a:t>
            </a:r>
            <a:r>
              <a:rPr lang="en-IN" sz="2400" dirty="0" err="1"/>
              <a:t>cmd</a:t>
            </a:r>
            <a:r>
              <a:rPr lang="en-IN" sz="2400" dirty="0"/>
              <a:t> terminal type git </a:t>
            </a:r>
            <a:r>
              <a:rPr lang="en-IN" sz="2400" dirty="0" err="1"/>
              <a:t>init</a:t>
            </a:r>
            <a:endParaRPr lang="en-IN" sz="2400" dirty="0"/>
          </a:p>
          <a:p>
            <a:r>
              <a:rPr lang="en-IN" sz="2400" dirty="0"/>
              <a:t>    username:</a:t>
            </a:r>
          </a:p>
          <a:p>
            <a:r>
              <a:rPr lang="en-IN" sz="2400" dirty="0"/>
              <a:t>    password:</a:t>
            </a:r>
          </a:p>
          <a:p>
            <a:r>
              <a:rPr lang="en-IN" sz="2400" dirty="0"/>
              <a:t>9.  type </a:t>
            </a:r>
            <a:r>
              <a:rPr lang="en-IN" sz="2400"/>
              <a:t>npm </a:t>
            </a:r>
            <a:r>
              <a:rPr lang="en-IN" sz="2400" dirty="0" err="1"/>
              <a:t>init</a:t>
            </a:r>
            <a:endParaRPr lang="en-IN" sz="2400" dirty="0"/>
          </a:p>
          <a:p>
            <a:r>
              <a:rPr lang="en-IN" sz="2400" dirty="0"/>
              <a:t>     This command will create a </a:t>
            </a:r>
            <a:r>
              <a:rPr lang="en-IN" sz="2400" dirty="0" err="1"/>
              <a:t>package.json</a:t>
            </a:r>
            <a:r>
              <a:rPr lang="en-IN" sz="2400" dirty="0"/>
              <a:t> file. You will get prompts to provide the following information:</a:t>
            </a:r>
          </a:p>
          <a:p>
            <a:r>
              <a:rPr lang="en-IN" sz="2400" dirty="0"/>
              <a:t>package-name: As you learned earlier in this tutorial, the name of your package must be unique. Also it must be lowercase. It may include hyphens.</a:t>
            </a:r>
          </a:p>
          <a:p>
            <a:r>
              <a:rPr lang="en-IN" sz="2400" dirty="0"/>
              <a:t>version: The initial value is 1.0.0. You update the number when you update your package using semantic versioning.</a:t>
            </a:r>
          </a:p>
          <a:p>
            <a:r>
              <a:rPr lang="en-IN" sz="2400" dirty="0"/>
              <a:t>description: You can provide a description of your package here. Indicate what your package does and how to use it.</a:t>
            </a:r>
          </a:p>
          <a:p>
            <a:r>
              <a:rPr lang="en-IN" sz="2400" dirty="0"/>
              <a:t>entry point: The entry file for your code. The default value is index.js.</a:t>
            </a:r>
          </a:p>
          <a:p>
            <a:r>
              <a:rPr lang="en-IN" sz="2400" dirty="0"/>
              <a:t>test command: Here, you can add the command you want to run when a user runs </a:t>
            </a:r>
            <a:r>
              <a:rPr lang="en-IN" sz="2400" dirty="0" err="1"/>
              <a:t>npm</a:t>
            </a:r>
            <a:r>
              <a:rPr lang="en-IN" sz="2400" dirty="0"/>
              <a:t> run test.</a:t>
            </a:r>
          </a:p>
          <a:p>
            <a:r>
              <a:rPr lang="en-IN" sz="2400" dirty="0"/>
              <a:t>git repository: The link to your remote repository on GitHub.</a:t>
            </a:r>
          </a:p>
          <a:p>
            <a:r>
              <a:rPr lang="en-IN" sz="2400" dirty="0"/>
              <a:t>keywords: Add relevant keywords that will help others find your package on the NPM registry.</a:t>
            </a:r>
          </a:p>
        </p:txBody>
      </p:sp>
    </p:spTree>
    <p:extLst>
      <p:ext uri="{BB962C8B-B14F-4D97-AF65-F5344CB8AC3E}">
        <p14:creationId xmlns:p14="http://schemas.microsoft.com/office/powerpoint/2010/main" val="1381782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710C0D-BBE1-F374-FE26-4BD367C5E685}"/>
              </a:ext>
            </a:extLst>
          </p:cNvPr>
          <p:cNvSpPr txBox="1"/>
          <p:nvPr/>
        </p:nvSpPr>
        <p:spPr>
          <a:xfrm>
            <a:off x="313509" y="740151"/>
            <a:ext cx="883049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400" dirty="0"/>
              <a:t>author: Add your name.</a:t>
            </a:r>
          </a:p>
          <a:p>
            <a:r>
              <a:rPr lang="en-IN" sz="2400" dirty="0"/>
              <a:t>license: You can add a license or use the default license (Internet Systems Consortium (ISC) License).</a:t>
            </a:r>
          </a:p>
          <a:p>
            <a:endParaRPr lang="en-IN" sz="2400" dirty="0"/>
          </a:p>
          <a:p>
            <a:r>
              <a:rPr lang="en-IN" sz="2400" dirty="0"/>
              <a:t>10 type </a:t>
            </a:r>
            <a:r>
              <a:rPr lang="en-IN" sz="2400" dirty="0" err="1"/>
              <a:t>npm</a:t>
            </a:r>
            <a:r>
              <a:rPr lang="en-IN" sz="2400" dirty="0"/>
              <a:t> </a:t>
            </a:r>
            <a:r>
              <a:rPr lang="en-IN" sz="2400" dirty="0" err="1"/>
              <a:t>whoami</a:t>
            </a:r>
            <a:endParaRPr lang="en-IN" sz="2400" dirty="0"/>
          </a:p>
          <a:p>
            <a:r>
              <a:rPr lang="en-IN" sz="2400" dirty="0"/>
              <a:t> 11. type </a:t>
            </a:r>
            <a:r>
              <a:rPr lang="en-IN" sz="2400" dirty="0" err="1"/>
              <a:t>npm</a:t>
            </a:r>
            <a:r>
              <a:rPr lang="en-IN" sz="2400" dirty="0"/>
              <a:t> logout</a:t>
            </a:r>
          </a:p>
          <a:p>
            <a:r>
              <a:rPr lang="en-IN" sz="2400" dirty="0"/>
              <a:t>12. type </a:t>
            </a:r>
            <a:r>
              <a:rPr lang="en-IN" sz="2400" dirty="0" err="1"/>
              <a:t>npm</a:t>
            </a:r>
            <a:r>
              <a:rPr lang="en-IN" sz="2400" dirty="0"/>
              <a:t> login</a:t>
            </a:r>
          </a:p>
          <a:p>
            <a:r>
              <a:rPr lang="en-IN" sz="2400" dirty="0"/>
              <a:t>13 type </a:t>
            </a:r>
            <a:r>
              <a:rPr lang="en-IN" sz="2400" dirty="0" err="1"/>
              <a:t>npm</a:t>
            </a:r>
            <a:r>
              <a:rPr lang="en-IN" sz="2400" dirty="0"/>
              <a:t> </a:t>
            </a:r>
            <a:r>
              <a:rPr lang="en-IN" sz="2400" dirty="0" err="1"/>
              <a:t>whoami</a:t>
            </a:r>
            <a:endParaRPr lang="en-IN" sz="2400" dirty="0"/>
          </a:p>
          <a:p>
            <a:r>
              <a:rPr lang="en-IN" sz="2400" dirty="0"/>
              <a:t>14.npm publish</a:t>
            </a:r>
          </a:p>
          <a:p>
            <a:r>
              <a:rPr lang="en-IN" sz="2400" dirty="0"/>
              <a:t>	username:</a:t>
            </a:r>
          </a:p>
          <a:p>
            <a:r>
              <a:rPr lang="en-IN" sz="2400" dirty="0"/>
              <a:t>         password:</a:t>
            </a:r>
          </a:p>
          <a:p>
            <a:r>
              <a:rPr lang="en-IN" sz="2400" dirty="0"/>
              <a:t>        verify email-id</a:t>
            </a:r>
          </a:p>
        </p:txBody>
      </p:sp>
    </p:spTree>
    <p:extLst>
      <p:ext uri="{BB962C8B-B14F-4D97-AF65-F5344CB8AC3E}">
        <p14:creationId xmlns:p14="http://schemas.microsoft.com/office/powerpoint/2010/main" val="2223634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381</Words>
  <Application>Microsoft Office PowerPoint</Application>
  <PresentationFormat>Widescreen</PresentationFormat>
  <Paragraphs>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Jyothsna Kilari</dc:creator>
  <cp:lastModifiedBy>Jyothsna Kilari</cp:lastModifiedBy>
  <cp:revision>2</cp:revision>
  <dcterms:created xsi:type="dcterms:W3CDTF">2025-07-19T06:25:00Z</dcterms:created>
  <dcterms:modified xsi:type="dcterms:W3CDTF">2025-07-19T08:02:40Z</dcterms:modified>
</cp:coreProperties>
</file>