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58"/>
  </p:notesMasterIdLst>
  <p:sldIdLst>
    <p:sldId id="256" r:id="rId2"/>
    <p:sldId id="370" r:id="rId3"/>
    <p:sldId id="257" r:id="rId4"/>
    <p:sldId id="321" r:id="rId5"/>
    <p:sldId id="376" r:id="rId6"/>
    <p:sldId id="322" r:id="rId7"/>
    <p:sldId id="323" r:id="rId8"/>
    <p:sldId id="324" r:id="rId9"/>
    <p:sldId id="325" r:id="rId10"/>
    <p:sldId id="326" r:id="rId11"/>
    <p:sldId id="372" r:id="rId12"/>
    <p:sldId id="327" r:id="rId13"/>
    <p:sldId id="373" r:id="rId14"/>
    <p:sldId id="328" r:id="rId15"/>
    <p:sldId id="329" r:id="rId16"/>
    <p:sldId id="374" r:id="rId17"/>
    <p:sldId id="330" r:id="rId18"/>
    <p:sldId id="331" r:id="rId19"/>
    <p:sldId id="375" r:id="rId20"/>
    <p:sldId id="332" r:id="rId21"/>
    <p:sldId id="371" r:id="rId22"/>
    <p:sldId id="333" r:id="rId23"/>
    <p:sldId id="334" r:id="rId24"/>
    <p:sldId id="335" r:id="rId25"/>
    <p:sldId id="336" r:id="rId26"/>
    <p:sldId id="337" r:id="rId27"/>
    <p:sldId id="338" r:id="rId28"/>
    <p:sldId id="339" r:id="rId29"/>
    <p:sldId id="340" r:id="rId30"/>
    <p:sldId id="341" r:id="rId31"/>
    <p:sldId id="342" r:id="rId32"/>
    <p:sldId id="343" r:id="rId33"/>
    <p:sldId id="344" r:id="rId34"/>
    <p:sldId id="345" r:id="rId35"/>
    <p:sldId id="346" r:id="rId36"/>
    <p:sldId id="347" r:id="rId37"/>
    <p:sldId id="348" r:id="rId38"/>
    <p:sldId id="349" r:id="rId39"/>
    <p:sldId id="350" r:id="rId40"/>
    <p:sldId id="351" r:id="rId41"/>
    <p:sldId id="352" r:id="rId42"/>
    <p:sldId id="353" r:id="rId43"/>
    <p:sldId id="354" r:id="rId44"/>
    <p:sldId id="355" r:id="rId45"/>
    <p:sldId id="356" r:id="rId46"/>
    <p:sldId id="357" r:id="rId47"/>
    <p:sldId id="358" r:id="rId48"/>
    <p:sldId id="359" r:id="rId49"/>
    <p:sldId id="360" r:id="rId50"/>
    <p:sldId id="361" r:id="rId51"/>
    <p:sldId id="362" r:id="rId52"/>
    <p:sldId id="363" r:id="rId53"/>
    <p:sldId id="364" r:id="rId54"/>
    <p:sldId id="365" r:id="rId55"/>
    <p:sldId id="366" r:id="rId56"/>
    <p:sldId id="367" r:id="rId5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94" autoAdjust="0"/>
    <p:restoredTop sz="94660"/>
  </p:normalViewPr>
  <p:slideViewPr>
    <p:cSldViewPr>
      <p:cViewPr varScale="1">
        <p:scale>
          <a:sx n="65" d="100"/>
          <a:sy n="65" d="100"/>
        </p:scale>
        <p:origin x="1464" y="4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CD59DAF-5291-4E88-A6C0-6A5C39DD714A}" type="datetimeFigureOut">
              <a:rPr lang="en-US" smtClean="0"/>
              <a:pPr/>
              <a:t>1/30/2026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89A9391-7554-4D68-B0D5-740662A27B08}"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89A9391-7554-4D68-B0D5-740662A27B08}" type="slidenum">
              <a:rPr lang="en-US" smtClean="0"/>
              <a:pPr/>
              <a:t>24</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1734DBF-D33A-9B28-288C-C2DAB9E541E7}"/>
              </a:ext>
            </a:extLst>
          </p:cNvPr>
          <p:cNvPicPr>
            <a:picLocks noChangeAspect="1"/>
          </p:cNvPicPr>
          <p:nvPr/>
        </p:nvPicPr>
        <p:blipFill>
          <a:blip r:embed="rId2" cstate="print"/>
          <a:srcRect/>
          <a:stretch/>
        </p:blipFill>
        <p:spPr>
          <a:xfrm>
            <a:off x="0" y="0"/>
            <a:ext cx="9144000" cy="6858000"/>
          </a:xfrm>
          <a:prstGeom prst="rect">
            <a:avLst/>
          </a:prstGeom>
        </p:spPr>
      </p:pic>
      <p:sp>
        <p:nvSpPr>
          <p:cNvPr id="2" name="Title 1">
            <a:extLst>
              <a:ext uri="{FF2B5EF4-FFF2-40B4-BE49-F238E27FC236}">
                <a16:creationId xmlns:a16="http://schemas.microsoft.com/office/drawing/2014/main" id="{494248F2-5264-4601-AA0B-6C092F77F2DD}"/>
              </a:ext>
            </a:extLst>
          </p:cNvPr>
          <p:cNvSpPr>
            <a:spLocks noGrp="1"/>
          </p:cNvSpPr>
          <p:nvPr>
            <p:ph type="ctrTitle" hasCustomPrompt="1"/>
          </p:nvPr>
        </p:nvSpPr>
        <p:spPr>
          <a:xfrm>
            <a:off x="809244" y="1956816"/>
            <a:ext cx="7530084" cy="2387600"/>
          </a:xfrm>
        </p:spPr>
        <p:txBody>
          <a:bodyPr anchor="t">
            <a:noAutofit/>
          </a:bodyPr>
          <a:lstStyle>
            <a:lvl1pPr algn="l">
              <a:defRPr sz="9600" spc="300" baseline="0">
                <a:ln w="28575">
                  <a:solidFill>
                    <a:schemeClr val="tx1"/>
                  </a:solidFill>
                </a:ln>
                <a:noFill/>
              </a:defRPr>
            </a:lvl1pPr>
          </a:lstStyle>
          <a:p>
            <a:r>
              <a:rPr lang="en-US" dirty="0"/>
              <a:t>CLICK TO EDIT MASTER TITLE STYLE</a:t>
            </a:r>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809244" y="4901184"/>
            <a:ext cx="7530084" cy="1280160"/>
          </a:xfrm>
        </p:spPr>
        <p:txBody>
          <a:bodyPr/>
          <a:lstStyle>
            <a:lvl1pPr marL="0" indent="0" algn="l">
              <a:buNone/>
              <a:defRPr sz="2400" b="1" baseline="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2916498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5 Column">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3345C5D8-082A-AC27-3801-7A6EC3751955}"/>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8809"/>
          <a:stretch/>
        </p:blipFill>
        <p:spPr>
          <a:xfrm>
            <a:off x="0" y="0"/>
            <a:ext cx="4100664" cy="2350008"/>
          </a:xfrm>
          <a:prstGeom prst="rect">
            <a:avLst/>
          </a:prstGeom>
        </p:spPr>
      </p:pic>
      <p:pic>
        <p:nvPicPr>
          <p:cNvPr id="15" name="Picture 14">
            <a:extLst>
              <a:ext uri="{FF2B5EF4-FFF2-40B4-BE49-F238E27FC236}">
                <a16:creationId xmlns:a16="http://schemas.microsoft.com/office/drawing/2014/main" id="{3531883F-9B23-B442-5F02-C2D25BB37CA5}"/>
              </a:ext>
            </a:extLst>
          </p:cNvPr>
          <p:cNvPicPr>
            <a:picLocks noChangeAspect="1"/>
          </p:cNvPicPr>
          <p:nvPr/>
        </p:nvPicPr>
        <p:blipFill>
          <a:blip r:embed="rId3" cstate="print"/>
          <a:stretch>
            <a:fillRect/>
          </a:stretch>
        </p:blipFill>
        <p:spPr>
          <a:xfrm>
            <a:off x="5430927" y="1234440"/>
            <a:ext cx="3713073" cy="5623560"/>
          </a:xfrm>
          <a:prstGeom prst="rect">
            <a:avLst/>
          </a:prstGeom>
        </p:spPr>
      </p:pic>
      <p:sp>
        <p:nvSpPr>
          <p:cNvPr id="2" name="Title 1">
            <a:extLst>
              <a:ext uri="{FF2B5EF4-FFF2-40B4-BE49-F238E27FC236}">
                <a16:creationId xmlns:a16="http://schemas.microsoft.com/office/drawing/2014/main" id="{5A0D1FF5-7EF8-4250-A259-43050ABBD3B6}"/>
              </a:ext>
            </a:extLst>
          </p:cNvPr>
          <p:cNvSpPr>
            <a:spLocks noGrp="1"/>
          </p:cNvSpPr>
          <p:nvPr>
            <p:ph type="title"/>
          </p:nvPr>
        </p:nvSpPr>
        <p:spPr>
          <a:xfrm>
            <a:off x="459486" y="868679"/>
            <a:ext cx="8229600" cy="1572768"/>
          </a:xfrm>
        </p:spPr>
        <p:txBody>
          <a:bodyPr lIns="91440" tIns="182880" rIns="91440" bIns="0"/>
          <a:lstStyle>
            <a:lvl1pPr algn="ctr">
              <a:lnSpc>
                <a:spcPct val="90000"/>
              </a:lnSpc>
              <a:defRPr sz="4800" spc="400" baseline="0"/>
            </a:lvl1pPr>
          </a:lstStyle>
          <a:p>
            <a:r>
              <a:rPr lang="en-US" smtClean="0"/>
              <a:t>Click to edit Master title style</a:t>
            </a:r>
            <a:endParaRPr lang="en-US" dirty="0"/>
          </a:p>
        </p:txBody>
      </p:sp>
      <p:sp>
        <p:nvSpPr>
          <p:cNvPr id="3" name="Text Placeholder 2">
            <a:extLst>
              <a:ext uri="{FF2B5EF4-FFF2-40B4-BE49-F238E27FC236}">
                <a16:creationId xmlns:a16="http://schemas.microsoft.com/office/drawing/2014/main" id="{673DC3A9-D4E6-42CF-91A8-F267C7C66CCB}"/>
              </a:ext>
            </a:extLst>
          </p:cNvPr>
          <p:cNvSpPr>
            <a:spLocks noGrp="1"/>
          </p:cNvSpPr>
          <p:nvPr>
            <p:ph type="body" idx="1"/>
          </p:nvPr>
        </p:nvSpPr>
        <p:spPr>
          <a:xfrm>
            <a:off x="459486" y="2438400"/>
            <a:ext cx="1522476" cy="530352"/>
          </a:xfrm>
          <a:solidFill>
            <a:schemeClr val="tx1"/>
          </a:solidFill>
        </p:spPr>
        <p:txBody>
          <a:bodyPr anchor="ctr"/>
          <a:lstStyle>
            <a:lvl1pPr marL="0" indent="0" algn="ctr">
              <a:lnSpc>
                <a:spcPct val="100000"/>
              </a:lnSpc>
              <a:spcBef>
                <a:spcPts val="1000"/>
              </a:spcBef>
              <a:buNone/>
              <a:defRPr sz="2000" b="1" cap="all" spc="200" baseline="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a:extLst>
              <a:ext uri="{FF2B5EF4-FFF2-40B4-BE49-F238E27FC236}">
                <a16:creationId xmlns:a16="http://schemas.microsoft.com/office/drawing/2014/main" id="{C752CCA9-53A3-4DA5-AD45-C2A2C12A3A6A}"/>
              </a:ext>
            </a:extLst>
          </p:cNvPr>
          <p:cNvSpPr>
            <a:spLocks noGrp="1"/>
          </p:cNvSpPr>
          <p:nvPr>
            <p:ph sz="half" idx="2"/>
          </p:nvPr>
        </p:nvSpPr>
        <p:spPr>
          <a:xfrm>
            <a:off x="459486" y="3127248"/>
            <a:ext cx="1522476" cy="2514600"/>
          </a:xfrm>
          <a:solidFill>
            <a:schemeClr val="accent6">
              <a:lumMod val="20000"/>
              <a:lumOff val="80000"/>
              <a:alpha val="50000"/>
            </a:schemeClr>
          </a:solidFill>
          <a:ln>
            <a:solidFill>
              <a:schemeClr val="tx1"/>
            </a:solidFill>
          </a:ln>
        </p:spPr>
        <p:txBody>
          <a:bodyPr tIns="182880" bIns="91440"/>
          <a:lstStyle>
            <a:lvl1pPr marL="0" indent="0">
              <a:lnSpc>
                <a:spcPct val="100000"/>
              </a:lnSpc>
              <a:spcBef>
                <a:spcPts val="0"/>
              </a:spcBef>
              <a:buNone/>
              <a:defRPr sz="1600" spc="100" baseline="0"/>
            </a:lvl1pPr>
            <a:lvl2pPr marL="228600">
              <a:lnSpc>
                <a:spcPct val="100000"/>
              </a:lnSpc>
              <a:spcBef>
                <a:spcPts val="0"/>
              </a:spcBef>
              <a:defRPr sz="1400" spc="100" baseline="0"/>
            </a:lvl2pPr>
            <a:lvl3pPr>
              <a:lnSpc>
                <a:spcPct val="100000"/>
              </a:lnSpc>
              <a:spcBef>
                <a:spcPts val="1000"/>
              </a:spcBef>
              <a:defRPr sz="1200" spc="100" baseline="0"/>
            </a:lvl3pPr>
            <a:lvl4pPr>
              <a:lnSpc>
                <a:spcPct val="100000"/>
              </a:lnSpc>
              <a:spcBef>
                <a:spcPts val="1000"/>
              </a:spcBef>
              <a:defRPr sz="1100" spc="100" baseline="0"/>
            </a:lvl4pPr>
            <a:lvl5pPr>
              <a:lnSpc>
                <a:spcPct val="100000"/>
              </a:lnSpc>
              <a:spcBef>
                <a:spcPts val="1000"/>
              </a:spcBef>
              <a:defRPr sz="1100" spc="100" baseline="0"/>
            </a:lvl5pPr>
          </a:lstStyle>
          <a:p>
            <a:pPr lvl="0"/>
            <a:r>
              <a:rPr lang="en-US" smtClean="0"/>
              <a:t>Click to edit Master text styles</a:t>
            </a:r>
          </a:p>
          <a:p>
            <a:pPr lvl="1"/>
            <a:r>
              <a:rPr lang="en-US" smtClean="0"/>
              <a:t>Second level</a:t>
            </a:r>
          </a:p>
        </p:txBody>
      </p:sp>
      <p:sp>
        <p:nvSpPr>
          <p:cNvPr id="5" name="Text Placeholder 4">
            <a:extLst>
              <a:ext uri="{FF2B5EF4-FFF2-40B4-BE49-F238E27FC236}">
                <a16:creationId xmlns:a16="http://schemas.microsoft.com/office/drawing/2014/main" id="{2100C9C6-BD61-4D2C-9146-FB785BAE4FF3}"/>
              </a:ext>
            </a:extLst>
          </p:cNvPr>
          <p:cNvSpPr>
            <a:spLocks noGrp="1"/>
          </p:cNvSpPr>
          <p:nvPr>
            <p:ph type="body" sz="quarter" idx="3"/>
          </p:nvPr>
        </p:nvSpPr>
        <p:spPr>
          <a:xfrm>
            <a:off x="2132838" y="2438400"/>
            <a:ext cx="1522476" cy="530352"/>
          </a:xfrm>
          <a:solidFill>
            <a:schemeClr val="tx1"/>
          </a:solidFill>
        </p:spPr>
        <p:txBody>
          <a:bodyPr anchor="ctr"/>
          <a:lstStyle>
            <a:lvl1pPr marL="0" indent="0" algn="ctr">
              <a:lnSpc>
                <a:spcPct val="100000"/>
              </a:lnSpc>
              <a:spcBef>
                <a:spcPts val="1000"/>
              </a:spcBef>
              <a:buNone/>
              <a:defRPr sz="2000" b="1" cap="all" spc="200" baseline="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a:extLst>
              <a:ext uri="{FF2B5EF4-FFF2-40B4-BE49-F238E27FC236}">
                <a16:creationId xmlns:a16="http://schemas.microsoft.com/office/drawing/2014/main" id="{E2E342EE-68BB-484D-98C3-48A7847549D4}"/>
              </a:ext>
            </a:extLst>
          </p:cNvPr>
          <p:cNvSpPr>
            <a:spLocks noGrp="1"/>
          </p:cNvSpPr>
          <p:nvPr>
            <p:ph sz="quarter" idx="4"/>
          </p:nvPr>
        </p:nvSpPr>
        <p:spPr>
          <a:xfrm>
            <a:off x="2132838" y="3127248"/>
            <a:ext cx="1522476" cy="2514600"/>
          </a:xfrm>
          <a:solidFill>
            <a:schemeClr val="accent5">
              <a:alpha val="30000"/>
            </a:schemeClr>
          </a:solidFill>
          <a:ln>
            <a:solidFill>
              <a:schemeClr val="tx1"/>
            </a:solidFill>
          </a:ln>
        </p:spPr>
        <p:txBody>
          <a:bodyPr tIns="182880" bIns="91440"/>
          <a:lstStyle>
            <a:lvl1pPr marL="0" indent="0">
              <a:lnSpc>
                <a:spcPct val="100000"/>
              </a:lnSpc>
              <a:spcBef>
                <a:spcPts val="0"/>
              </a:spcBef>
              <a:buNone/>
              <a:defRPr sz="1600" spc="100" baseline="0"/>
            </a:lvl1pPr>
            <a:lvl2pPr marL="228600">
              <a:lnSpc>
                <a:spcPct val="100000"/>
              </a:lnSpc>
              <a:spcBef>
                <a:spcPts val="0"/>
              </a:spcBef>
              <a:defRPr sz="1400" spc="100" baseline="0"/>
            </a:lvl2pPr>
            <a:lvl3pPr>
              <a:lnSpc>
                <a:spcPct val="100000"/>
              </a:lnSpc>
              <a:spcBef>
                <a:spcPts val="1000"/>
              </a:spcBef>
              <a:defRPr sz="1200" spc="100" baseline="0"/>
            </a:lvl3pPr>
            <a:lvl4pPr>
              <a:lnSpc>
                <a:spcPct val="100000"/>
              </a:lnSpc>
              <a:spcBef>
                <a:spcPts val="1000"/>
              </a:spcBef>
              <a:defRPr sz="1100" spc="100" baseline="0"/>
            </a:lvl4pPr>
            <a:lvl5pPr>
              <a:lnSpc>
                <a:spcPct val="100000"/>
              </a:lnSpc>
              <a:spcBef>
                <a:spcPts val="1000"/>
              </a:spcBef>
              <a:defRPr sz="1100" spc="100" baseline="0"/>
            </a:lvl5pPr>
          </a:lstStyle>
          <a:p>
            <a:pPr lvl="0"/>
            <a:r>
              <a:rPr lang="en-US" smtClean="0"/>
              <a:t>Click to edit Master text styles</a:t>
            </a:r>
          </a:p>
          <a:p>
            <a:pPr lvl="1"/>
            <a:r>
              <a:rPr lang="en-US" smtClean="0"/>
              <a:t>Second level</a:t>
            </a:r>
          </a:p>
        </p:txBody>
      </p:sp>
      <p:sp>
        <p:nvSpPr>
          <p:cNvPr id="7" name="Text Placeholder 4">
            <a:extLst>
              <a:ext uri="{FF2B5EF4-FFF2-40B4-BE49-F238E27FC236}">
                <a16:creationId xmlns:a16="http://schemas.microsoft.com/office/drawing/2014/main" id="{9A48939F-0CF9-9CBD-F606-7A4850B910A1}"/>
              </a:ext>
            </a:extLst>
          </p:cNvPr>
          <p:cNvSpPr>
            <a:spLocks noGrp="1"/>
          </p:cNvSpPr>
          <p:nvPr>
            <p:ph type="body" sz="quarter" idx="13"/>
          </p:nvPr>
        </p:nvSpPr>
        <p:spPr>
          <a:xfrm>
            <a:off x="3813048" y="2438400"/>
            <a:ext cx="1522476" cy="530352"/>
          </a:xfrm>
          <a:solidFill>
            <a:schemeClr val="tx1"/>
          </a:solidFill>
        </p:spPr>
        <p:txBody>
          <a:bodyPr anchor="ctr"/>
          <a:lstStyle>
            <a:lvl1pPr marL="0" indent="0" algn="ctr">
              <a:lnSpc>
                <a:spcPct val="100000"/>
              </a:lnSpc>
              <a:spcBef>
                <a:spcPts val="1000"/>
              </a:spcBef>
              <a:buNone/>
              <a:defRPr sz="2000" b="1" cap="all" spc="200" baseline="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Content Placeholder 5">
            <a:extLst>
              <a:ext uri="{FF2B5EF4-FFF2-40B4-BE49-F238E27FC236}">
                <a16:creationId xmlns:a16="http://schemas.microsoft.com/office/drawing/2014/main" id="{693BC756-2B97-9751-B879-03B6F1C405C3}"/>
              </a:ext>
            </a:extLst>
          </p:cNvPr>
          <p:cNvSpPr>
            <a:spLocks noGrp="1"/>
          </p:cNvSpPr>
          <p:nvPr>
            <p:ph sz="quarter" idx="14"/>
          </p:nvPr>
        </p:nvSpPr>
        <p:spPr>
          <a:xfrm>
            <a:off x="3813048" y="3127248"/>
            <a:ext cx="1522476" cy="2514600"/>
          </a:xfrm>
          <a:solidFill>
            <a:schemeClr val="accent4">
              <a:lumMod val="20000"/>
              <a:lumOff val="80000"/>
              <a:alpha val="50000"/>
            </a:schemeClr>
          </a:solidFill>
          <a:ln>
            <a:solidFill>
              <a:schemeClr val="tx1"/>
            </a:solidFill>
          </a:ln>
        </p:spPr>
        <p:txBody>
          <a:bodyPr tIns="182880" bIns="91440"/>
          <a:lstStyle>
            <a:lvl1pPr marL="0" indent="0">
              <a:lnSpc>
                <a:spcPct val="100000"/>
              </a:lnSpc>
              <a:spcBef>
                <a:spcPts val="0"/>
              </a:spcBef>
              <a:buNone/>
              <a:defRPr sz="1600" spc="100" baseline="0"/>
            </a:lvl1pPr>
            <a:lvl2pPr marL="228600">
              <a:lnSpc>
                <a:spcPct val="100000"/>
              </a:lnSpc>
              <a:spcBef>
                <a:spcPts val="0"/>
              </a:spcBef>
              <a:defRPr sz="1400" spc="100" baseline="0"/>
            </a:lvl2pPr>
            <a:lvl3pPr>
              <a:lnSpc>
                <a:spcPct val="100000"/>
              </a:lnSpc>
              <a:spcBef>
                <a:spcPts val="1000"/>
              </a:spcBef>
              <a:defRPr sz="1200" spc="100" baseline="0"/>
            </a:lvl3pPr>
            <a:lvl4pPr>
              <a:lnSpc>
                <a:spcPct val="100000"/>
              </a:lnSpc>
              <a:spcBef>
                <a:spcPts val="1000"/>
              </a:spcBef>
              <a:defRPr sz="1100" spc="100" baseline="0"/>
            </a:lvl4pPr>
            <a:lvl5pPr>
              <a:lnSpc>
                <a:spcPct val="100000"/>
              </a:lnSpc>
              <a:spcBef>
                <a:spcPts val="1000"/>
              </a:spcBef>
              <a:defRPr sz="1100" spc="100" baseline="0"/>
            </a:lvl5pPr>
          </a:lstStyle>
          <a:p>
            <a:pPr lvl="0"/>
            <a:r>
              <a:rPr lang="en-US" smtClean="0"/>
              <a:t>Click to edit Master text styles</a:t>
            </a:r>
          </a:p>
          <a:p>
            <a:pPr lvl="1"/>
            <a:r>
              <a:rPr lang="en-US" smtClean="0"/>
              <a:t>Second level</a:t>
            </a:r>
          </a:p>
        </p:txBody>
      </p:sp>
      <p:sp>
        <p:nvSpPr>
          <p:cNvPr id="20" name="Text Placeholder 4">
            <a:extLst>
              <a:ext uri="{FF2B5EF4-FFF2-40B4-BE49-F238E27FC236}">
                <a16:creationId xmlns:a16="http://schemas.microsoft.com/office/drawing/2014/main" id="{843F725B-A33F-7FB2-E5C4-96EA154660E9}"/>
              </a:ext>
            </a:extLst>
          </p:cNvPr>
          <p:cNvSpPr>
            <a:spLocks noGrp="1"/>
          </p:cNvSpPr>
          <p:nvPr>
            <p:ph type="body" sz="quarter" idx="15"/>
          </p:nvPr>
        </p:nvSpPr>
        <p:spPr>
          <a:xfrm>
            <a:off x="5486400" y="2438400"/>
            <a:ext cx="1522476" cy="530352"/>
          </a:xfrm>
          <a:solidFill>
            <a:schemeClr val="tx1"/>
          </a:solidFill>
        </p:spPr>
        <p:txBody>
          <a:bodyPr anchor="ctr"/>
          <a:lstStyle>
            <a:lvl1pPr marL="0" indent="0" algn="ctr">
              <a:lnSpc>
                <a:spcPct val="100000"/>
              </a:lnSpc>
              <a:spcBef>
                <a:spcPts val="1000"/>
              </a:spcBef>
              <a:buNone/>
              <a:defRPr sz="2000" b="1" cap="all" spc="200" baseline="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1" name="Content Placeholder 5">
            <a:extLst>
              <a:ext uri="{FF2B5EF4-FFF2-40B4-BE49-F238E27FC236}">
                <a16:creationId xmlns:a16="http://schemas.microsoft.com/office/drawing/2014/main" id="{D9DD0DA7-5A1E-5312-178F-13561EF7C233}"/>
              </a:ext>
            </a:extLst>
          </p:cNvPr>
          <p:cNvSpPr>
            <a:spLocks noGrp="1"/>
          </p:cNvSpPr>
          <p:nvPr>
            <p:ph sz="quarter" idx="16"/>
          </p:nvPr>
        </p:nvSpPr>
        <p:spPr>
          <a:xfrm>
            <a:off x="5486400" y="3127248"/>
            <a:ext cx="1522476" cy="2514600"/>
          </a:xfrm>
          <a:solidFill>
            <a:schemeClr val="accent1">
              <a:alpha val="50000"/>
            </a:schemeClr>
          </a:solidFill>
          <a:ln>
            <a:solidFill>
              <a:schemeClr val="tx1"/>
            </a:solidFill>
          </a:ln>
        </p:spPr>
        <p:txBody>
          <a:bodyPr tIns="182880" bIns="91440"/>
          <a:lstStyle>
            <a:lvl1pPr marL="0" indent="0">
              <a:lnSpc>
                <a:spcPct val="100000"/>
              </a:lnSpc>
              <a:spcBef>
                <a:spcPts val="0"/>
              </a:spcBef>
              <a:buNone/>
              <a:defRPr sz="1600" spc="100" baseline="0"/>
            </a:lvl1pPr>
            <a:lvl2pPr marL="228600">
              <a:lnSpc>
                <a:spcPct val="100000"/>
              </a:lnSpc>
              <a:spcBef>
                <a:spcPts val="0"/>
              </a:spcBef>
              <a:defRPr sz="1400" spc="100" baseline="0"/>
            </a:lvl2pPr>
            <a:lvl3pPr>
              <a:lnSpc>
                <a:spcPct val="100000"/>
              </a:lnSpc>
              <a:spcBef>
                <a:spcPts val="1000"/>
              </a:spcBef>
              <a:defRPr sz="1200" spc="100" baseline="0"/>
            </a:lvl3pPr>
            <a:lvl4pPr>
              <a:lnSpc>
                <a:spcPct val="100000"/>
              </a:lnSpc>
              <a:spcBef>
                <a:spcPts val="1000"/>
              </a:spcBef>
              <a:defRPr sz="1100" spc="100" baseline="0"/>
            </a:lvl4pPr>
            <a:lvl5pPr>
              <a:lnSpc>
                <a:spcPct val="100000"/>
              </a:lnSpc>
              <a:spcBef>
                <a:spcPts val="1000"/>
              </a:spcBef>
              <a:defRPr sz="1100" spc="100" baseline="0"/>
            </a:lvl5pPr>
          </a:lstStyle>
          <a:p>
            <a:pPr lvl="0"/>
            <a:r>
              <a:rPr lang="en-US" smtClean="0"/>
              <a:t>Click to edit Master text styles</a:t>
            </a:r>
          </a:p>
          <a:p>
            <a:pPr lvl="1"/>
            <a:r>
              <a:rPr lang="en-US" smtClean="0"/>
              <a:t>Second level</a:t>
            </a:r>
          </a:p>
        </p:txBody>
      </p:sp>
      <p:sp>
        <p:nvSpPr>
          <p:cNvPr id="22" name="Text Placeholder 4">
            <a:extLst>
              <a:ext uri="{FF2B5EF4-FFF2-40B4-BE49-F238E27FC236}">
                <a16:creationId xmlns:a16="http://schemas.microsoft.com/office/drawing/2014/main" id="{5FBC3880-98AC-466C-7AD1-FDC8B3958705}"/>
              </a:ext>
            </a:extLst>
          </p:cNvPr>
          <p:cNvSpPr>
            <a:spLocks noGrp="1"/>
          </p:cNvSpPr>
          <p:nvPr>
            <p:ph type="body" sz="quarter" idx="17"/>
          </p:nvPr>
        </p:nvSpPr>
        <p:spPr>
          <a:xfrm>
            <a:off x="7159752" y="2438400"/>
            <a:ext cx="1522476" cy="530352"/>
          </a:xfrm>
          <a:solidFill>
            <a:schemeClr val="tx1"/>
          </a:solidFill>
        </p:spPr>
        <p:txBody>
          <a:bodyPr anchor="ctr"/>
          <a:lstStyle>
            <a:lvl1pPr marL="0" indent="0" algn="ctr">
              <a:lnSpc>
                <a:spcPct val="100000"/>
              </a:lnSpc>
              <a:spcBef>
                <a:spcPts val="1000"/>
              </a:spcBef>
              <a:buNone/>
              <a:defRPr sz="2000" b="1" cap="all" spc="200" baseline="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Content Placeholder 5">
            <a:extLst>
              <a:ext uri="{FF2B5EF4-FFF2-40B4-BE49-F238E27FC236}">
                <a16:creationId xmlns:a16="http://schemas.microsoft.com/office/drawing/2014/main" id="{24965100-8EF5-0264-CEE5-BD5BF1901635}"/>
              </a:ext>
            </a:extLst>
          </p:cNvPr>
          <p:cNvSpPr>
            <a:spLocks noGrp="1"/>
          </p:cNvSpPr>
          <p:nvPr>
            <p:ph sz="quarter" idx="18"/>
          </p:nvPr>
        </p:nvSpPr>
        <p:spPr>
          <a:xfrm>
            <a:off x="7159752" y="3127248"/>
            <a:ext cx="1522476" cy="2514600"/>
          </a:xfrm>
          <a:solidFill>
            <a:schemeClr val="accent4">
              <a:lumMod val="20000"/>
              <a:lumOff val="80000"/>
              <a:alpha val="50000"/>
            </a:schemeClr>
          </a:solidFill>
          <a:ln>
            <a:solidFill>
              <a:schemeClr val="tx1"/>
            </a:solidFill>
          </a:ln>
        </p:spPr>
        <p:txBody>
          <a:bodyPr tIns="182880" bIns="91440"/>
          <a:lstStyle>
            <a:lvl1pPr marL="0" indent="0">
              <a:lnSpc>
                <a:spcPct val="100000"/>
              </a:lnSpc>
              <a:spcBef>
                <a:spcPts val="0"/>
              </a:spcBef>
              <a:buNone/>
              <a:defRPr sz="1600" spc="100" baseline="0"/>
            </a:lvl1pPr>
            <a:lvl2pPr marL="228600">
              <a:lnSpc>
                <a:spcPct val="100000"/>
              </a:lnSpc>
              <a:spcBef>
                <a:spcPts val="0"/>
              </a:spcBef>
              <a:defRPr sz="1400" spc="100" baseline="0"/>
            </a:lvl2pPr>
            <a:lvl3pPr>
              <a:lnSpc>
                <a:spcPct val="100000"/>
              </a:lnSpc>
              <a:spcBef>
                <a:spcPts val="1000"/>
              </a:spcBef>
              <a:defRPr sz="1200" spc="100" baseline="0"/>
            </a:lvl3pPr>
            <a:lvl4pPr>
              <a:lnSpc>
                <a:spcPct val="100000"/>
              </a:lnSpc>
              <a:spcBef>
                <a:spcPts val="1000"/>
              </a:spcBef>
              <a:defRPr sz="1100" spc="100" baseline="0"/>
            </a:lvl4pPr>
            <a:lvl5pPr>
              <a:lnSpc>
                <a:spcPct val="100000"/>
              </a:lnSpc>
              <a:spcBef>
                <a:spcPts val="1000"/>
              </a:spcBef>
              <a:defRPr sz="1100" spc="100" baseline="0"/>
            </a:lvl5pPr>
          </a:lstStyle>
          <a:p>
            <a:pPr lvl="0"/>
            <a:r>
              <a:rPr lang="en-US" smtClean="0"/>
              <a:t>Click to edit Master text styles</a:t>
            </a:r>
          </a:p>
          <a:p>
            <a:pPr lvl="1"/>
            <a:r>
              <a:rPr lang="en-US" smtClean="0"/>
              <a:t>Second level</a:t>
            </a:r>
          </a:p>
        </p:txBody>
      </p:sp>
      <p:sp>
        <p:nvSpPr>
          <p:cNvPr id="8" name="Footer Placeholder 7">
            <a:extLst>
              <a:ext uri="{FF2B5EF4-FFF2-40B4-BE49-F238E27FC236}">
                <a16:creationId xmlns:a16="http://schemas.microsoft.com/office/drawing/2014/main" id="{3A51CCCC-1589-401D-AE98-FC28716301EF}"/>
              </a:ext>
            </a:extLst>
          </p:cNvPr>
          <p:cNvSpPr>
            <a:spLocks noGrp="1"/>
          </p:cNvSpPr>
          <p:nvPr>
            <p:ph type="ftr" sz="quarter" idx="11"/>
          </p:nvPr>
        </p:nvSpPr>
        <p:spPr>
          <a:xfrm>
            <a:off x="3028950" y="11575"/>
            <a:ext cx="3086100" cy="856526"/>
          </a:xfrm>
          <a:prstGeom prst="rect">
            <a:avLst/>
          </a:prstGeom>
        </p:spPr>
        <p:txBody>
          <a:bodyPr/>
          <a:lstStyle/>
          <a:p>
            <a:endParaRPr lang="en-US" dirty="0"/>
          </a:p>
        </p:txBody>
      </p:sp>
      <p:sp>
        <p:nvSpPr>
          <p:cNvPr id="9" name="Slide Number Placeholder 8">
            <a:extLst>
              <a:ext uri="{FF2B5EF4-FFF2-40B4-BE49-F238E27FC236}">
                <a16:creationId xmlns:a16="http://schemas.microsoft.com/office/drawing/2014/main" id="{285D9D7D-8D9A-473E-AF0D-EF1940D793C3}"/>
              </a:ext>
            </a:extLst>
          </p:cNvPr>
          <p:cNvSpPr>
            <a:spLocks noGrp="1"/>
          </p:cNvSpPr>
          <p:nvPr>
            <p:ph type="sldNum" sz="quarter" idx="12"/>
          </p:nvPr>
        </p:nvSpPr>
        <p:spPr>
          <a:xfrm>
            <a:off x="3028950" y="6006547"/>
            <a:ext cx="3086100" cy="851453"/>
          </a:xfrm>
          <a:prstGeom prst="rect">
            <a:avLst/>
          </a:prstGeom>
        </p:spPr>
        <p:txBody>
          <a:bodyPr/>
          <a:lstStyle/>
          <a:p>
            <a:fld id="{A7A1A02D-C89B-4904-AFD7-BFF2A10467C8}" type="slidenum">
              <a:rPr lang="en-US" smtClean="0"/>
              <a:pPr/>
              <a:t>‹#›</a:t>
            </a:fld>
            <a:endParaRPr lang="en-US" dirty="0"/>
          </a:p>
        </p:txBody>
      </p:sp>
      <p:cxnSp>
        <p:nvCxnSpPr>
          <p:cNvPr id="10" name="Straight Connector 9">
            <a:extLst>
              <a:ext uri="{FF2B5EF4-FFF2-40B4-BE49-F238E27FC236}">
                <a16:creationId xmlns:a16="http://schemas.microsoft.com/office/drawing/2014/main" id="{B7AC635D-0E01-2452-CC44-1DAE0F96DF63}"/>
              </a:ext>
            </a:extLst>
          </p:cNvPr>
          <p:cNvCxnSpPr>
            <a:cxnSpLocks/>
          </p:cNvCxnSpPr>
          <p:nvPr/>
        </p:nvCxnSpPr>
        <p:spPr>
          <a:xfrm>
            <a:off x="3938286" y="868101"/>
            <a:ext cx="1267428"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11" name="Straight Connector 10">
            <a:extLst>
              <a:ext uri="{FF2B5EF4-FFF2-40B4-BE49-F238E27FC236}">
                <a16:creationId xmlns:a16="http://schemas.microsoft.com/office/drawing/2014/main" id="{A4ED63FD-A76F-FB56-8D44-31BD432133C5}"/>
              </a:ext>
            </a:extLst>
          </p:cNvPr>
          <p:cNvCxnSpPr>
            <a:cxnSpLocks/>
          </p:cNvCxnSpPr>
          <p:nvPr/>
        </p:nvCxnSpPr>
        <p:spPr>
          <a:xfrm>
            <a:off x="3938286" y="5995687"/>
            <a:ext cx="1267428" cy="0"/>
          </a:xfrm>
          <a:prstGeom prst="line">
            <a:avLst/>
          </a:prstGeom>
          <a:ln w="127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8786538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meli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0CC3D06-2435-B655-8AA5-11CCBBEF19D4}"/>
              </a:ext>
            </a:extLst>
          </p:cNvPr>
          <p:cNvPicPr>
            <a:picLocks noChangeAspect="1"/>
          </p:cNvPicPr>
          <p:nvPr/>
        </p:nvPicPr>
        <p:blipFill>
          <a:blip r:embed="rId2" cstate="print"/>
          <a:stretch>
            <a:fillRect/>
          </a:stretch>
        </p:blipFill>
        <p:spPr>
          <a:xfrm>
            <a:off x="6571675" y="0"/>
            <a:ext cx="2572325" cy="6821424"/>
          </a:xfrm>
          <a:prstGeom prst="rect">
            <a:avLst/>
          </a:prstGeom>
        </p:spPr>
      </p:pic>
      <p:sp>
        <p:nvSpPr>
          <p:cNvPr id="2" name="Title 1">
            <a:extLst>
              <a:ext uri="{FF2B5EF4-FFF2-40B4-BE49-F238E27FC236}">
                <a16:creationId xmlns:a16="http://schemas.microsoft.com/office/drawing/2014/main" id="{5A0D1FF5-7EF8-4250-A259-43050ABBD3B6}"/>
              </a:ext>
            </a:extLst>
          </p:cNvPr>
          <p:cNvSpPr>
            <a:spLocks noGrp="1"/>
          </p:cNvSpPr>
          <p:nvPr>
            <p:ph type="title"/>
          </p:nvPr>
        </p:nvSpPr>
        <p:spPr>
          <a:xfrm>
            <a:off x="459486" y="868679"/>
            <a:ext cx="8229600" cy="1572768"/>
          </a:xfrm>
        </p:spPr>
        <p:txBody>
          <a:bodyPr lIns="91440" tIns="182880" rIns="91440" bIns="0"/>
          <a:lstStyle>
            <a:lvl1pPr algn="ctr">
              <a:lnSpc>
                <a:spcPct val="90000"/>
              </a:lnSpc>
              <a:defRPr sz="4800" spc="400" baseline="0"/>
            </a:lvl1pPr>
          </a:lstStyle>
          <a:p>
            <a:r>
              <a:rPr lang="en-US" smtClean="0"/>
              <a:t>Click to edit Master title style</a:t>
            </a:r>
            <a:endParaRPr lang="en-US" dirty="0"/>
          </a:p>
        </p:txBody>
      </p:sp>
      <p:sp>
        <p:nvSpPr>
          <p:cNvPr id="34" name="Text Placeholder 33">
            <a:extLst>
              <a:ext uri="{FF2B5EF4-FFF2-40B4-BE49-F238E27FC236}">
                <a16:creationId xmlns:a16="http://schemas.microsoft.com/office/drawing/2014/main" id="{5D1E9421-BC85-99CB-EB40-1863FA622747}"/>
              </a:ext>
            </a:extLst>
          </p:cNvPr>
          <p:cNvSpPr>
            <a:spLocks noGrp="1"/>
          </p:cNvSpPr>
          <p:nvPr>
            <p:ph type="body" sz="quarter" idx="13" hasCustomPrompt="1"/>
          </p:nvPr>
        </p:nvSpPr>
        <p:spPr>
          <a:xfrm rot="16200000">
            <a:off x="-242315" y="3136712"/>
            <a:ext cx="1783080" cy="384048"/>
          </a:xfrm>
          <a:solidFill>
            <a:schemeClr val="accent1"/>
          </a:solidFill>
        </p:spPr>
        <p:txBody>
          <a:bodyPr anchor="ctr"/>
          <a:lstStyle>
            <a:lvl1pPr marL="0" indent="0" algn="ctr">
              <a:lnSpc>
                <a:spcPct val="100000"/>
              </a:lnSpc>
              <a:spcBef>
                <a:spcPts val="0"/>
              </a:spcBef>
              <a:buNone/>
              <a:defRPr sz="2000" b="1" cap="all" spc="200" baseline="0"/>
            </a:lvl1pPr>
          </a:lstStyle>
          <a:p>
            <a:pPr lvl="0"/>
            <a:r>
              <a:rPr lang="en-US" dirty="0"/>
              <a:t>MMM YYYY</a:t>
            </a:r>
          </a:p>
        </p:txBody>
      </p:sp>
      <p:sp>
        <p:nvSpPr>
          <p:cNvPr id="41" name="Text Placeholder 40">
            <a:extLst>
              <a:ext uri="{FF2B5EF4-FFF2-40B4-BE49-F238E27FC236}">
                <a16:creationId xmlns:a16="http://schemas.microsoft.com/office/drawing/2014/main" id="{47BABAF8-5220-1E24-CE43-927FCCA269AE}"/>
              </a:ext>
            </a:extLst>
          </p:cNvPr>
          <p:cNvSpPr>
            <a:spLocks noGrp="1"/>
          </p:cNvSpPr>
          <p:nvPr>
            <p:ph type="body" sz="quarter" idx="18"/>
          </p:nvPr>
        </p:nvSpPr>
        <p:spPr>
          <a:xfrm>
            <a:off x="859663" y="2432434"/>
            <a:ext cx="1233740" cy="1783080"/>
          </a:xfrm>
        </p:spPr>
        <p:txBody>
          <a:bodyPr lIns="91440" tIns="0" rIns="0" bIns="0" anchor="ctr"/>
          <a:lstStyle>
            <a:lvl1pPr marL="0" indent="0">
              <a:lnSpc>
                <a:spcPct val="100000"/>
              </a:lnSpc>
              <a:spcBef>
                <a:spcPts val="0"/>
              </a:spcBef>
              <a:buNone/>
              <a:defRPr sz="1600" spc="100" baseline="0"/>
            </a:lvl1pPr>
          </a:lstStyle>
          <a:p>
            <a:pPr lvl="0"/>
            <a:r>
              <a:rPr lang="en-US" smtClean="0"/>
              <a:t>Click to edit Master text styles</a:t>
            </a:r>
          </a:p>
        </p:txBody>
      </p:sp>
      <p:sp>
        <p:nvSpPr>
          <p:cNvPr id="38" name="Text Placeholder 33">
            <a:extLst>
              <a:ext uri="{FF2B5EF4-FFF2-40B4-BE49-F238E27FC236}">
                <a16:creationId xmlns:a16="http://schemas.microsoft.com/office/drawing/2014/main" id="{F1D095F8-4552-1F88-C37B-99775B68ACCE}"/>
              </a:ext>
            </a:extLst>
          </p:cNvPr>
          <p:cNvSpPr>
            <a:spLocks noGrp="1"/>
          </p:cNvSpPr>
          <p:nvPr>
            <p:ph type="body" sz="quarter" idx="16" hasCustomPrompt="1"/>
          </p:nvPr>
        </p:nvSpPr>
        <p:spPr>
          <a:xfrm rot="16200000">
            <a:off x="1424217" y="4581652"/>
            <a:ext cx="1783080" cy="384048"/>
          </a:xfrm>
          <a:solidFill>
            <a:schemeClr val="accent2"/>
          </a:solidFill>
        </p:spPr>
        <p:txBody>
          <a:bodyPr anchor="ctr"/>
          <a:lstStyle>
            <a:lvl1pPr marL="0" indent="0" algn="ctr">
              <a:lnSpc>
                <a:spcPct val="100000"/>
              </a:lnSpc>
              <a:spcBef>
                <a:spcPts val="0"/>
              </a:spcBef>
              <a:buNone/>
              <a:defRPr sz="2000" b="1" cap="all" spc="200" baseline="0"/>
            </a:lvl1pPr>
          </a:lstStyle>
          <a:p>
            <a:pPr lvl="0"/>
            <a:r>
              <a:rPr lang="en-US" dirty="0"/>
              <a:t>MMM YYYY</a:t>
            </a:r>
          </a:p>
        </p:txBody>
      </p:sp>
      <p:sp>
        <p:nvSpPr>
          <p:cNvPr id="48" name="Text Placeholder 40">
            <a:extLst>
              <a:ext uri="{FF2B5EF4-FFF2-40B4-BE49-F238E27FC236}">
                <a16:creationId xmlns:a16="http://schemas.microsoft.com/office/drawing/2014/main" id="{4C4BFA3E-7B57-DCDD-4EA6-16C64A3756BF}"/>
              </a:ext>
            </a:extLst>
          </p:cNvPr>
          <p:cNvSpPr>
            <a:spLocks noGrp="1"/>
          </p:cNvSpPr>
          <p:nvPr>
            <p:ph type="body" sz="quarter" idx="22"/>
          </p:nvPr>
        </p:nvSpPr>
        <p:spPr>
          <a:xfrm>
            <a:off x="2537480" y="3882136"/>
            <a:ext cx="1233740" cy="1783080"/>
          </a:xfrm>
        </p:spPr>
        <p:txBody>
          <a:bodyPr lIns="91440" tIns="0" rIns="0" bIns="0" anchor="ctr"/>
          <a:lstStyle>
            <a:lvl1pPr marL="0" indent="0">
              <a:lnSpc>
                <a:spcPct val="100000"/>
              </a:lnSpc>
              <a:spcBef>
                <a:spcPts val="0"/>
              </a:spcBef>
              <a:buNone/>
              <a:defRPr sz="1600" spc="100" baseline="0"/>
            </a:lvl1pPr>
          </a:lstStyle>
          <a:p>
            <a:pPr lvl="0"/>
            <a:r>
              <a:rPr lang="en-US" smtClean="0"/>
              <a:t>Click to edit Master text styles</a:t>
            </a:r>
          </a:p>
        </p:txBody>
      </p:sp>
      <p:sp>
        <p:nvSpPr>
          <p:cNvPr id="35" name="Text Placeholder 33">
            <a:extLst>
              <a:ext uri="{FF2B5EF4-FFF2-40B4-BE49-F238E27FC236}">
                <a16:creationId xmlns:a16="http://schemas.microsoft.com/office/drawing/2014/main" id="{C65BF0DD-74C0-E055-CCAC-600751F51727}"/>
              </a:ext>
            </a:extLst>
          </p:cNvPr>
          <p:cNvSpPr>
            <a:spLocks noGrp="1"/>
          </p:cNvSpPr>
          <p:nvPr>
            <p:ph type="body" sz="quarter" idx="14" hasCustomPrompt="1"/>
          </p:nvPr>
        </p:nvSpPr>
        <p:spPr>
          <a:xfrm rot="16200000">
            <a:off x="3090749" y="3131951"/>
            <a:ext cx="1783080" cy="384048"/>
          </a:xfrm>
          <a:solidFill>
            <a:schemeClr val="accent3"/>
          </a:solidFill>
        </p:spPr>
        <p:txBody>
          <a:bodyPr anchor="ctr"/>
          <a:lstStyle>
            <a:lvl1pPr marL="0" indent="0" algn="ctr">
              <a:lnSpc>
                <a:spcPct val="100000"/>
              </a:lnSpc>
              <a:spcBef>
                <a:spcPts val="0"/>
              </a:spcBef>
              <a:buNone/>
              <a:defRPr sz="2000" b="1" cap="all" spc="200" baseline="0"/>
            </a:lvl1pPr>
          </a:lstStyle>
          <a:p>
            <a:pPr lvl="0"/>
            <a:r>
              <a:rPr lang="en-US" dirty="0"/>
              <a:t>MMM YYYY</a:t>
            </a:r>
          </a:p>
        </p:txBody>
      </p:sp>
      <p:sp>
        <p:nvSpPr>
          <p:cNvPr id="44" name="Text Placeholder 40">
            <a:extLst>
              <a:ext uri="{FF2B5EF4-FFF2-40B4-BE49-F238E27FC236}">
                <a16:creationId xmlns:a16="http://schemas.microsoft.com/office/drawing/2014/main" id="{25927394-D1A0-C084-C689-F7A4EEE924CB}"/>
              </a:ext>
            </a:extLst>
          </p:cNvPr>
          <p:cNvSpPr>
            <a:spLocks noGrp="1"/>
          </p:cNvSpPr>
          <p:nvPr>
            <p:ph type="body" sz="quarter" idx="19"/>
          </p:nvPr>
        </p:nvSpPr>
        <p:spPr>
          <a:xfrm>
            <a:off x="4192189" y="2432435"/>
            <a:ext cx="1233740" cy="1783080"/>
          </a:xfrm>
        </p:spPr>
        <p:txBody>
          <a:bodyPr lIns="91440" tIns="0" rIns="0" bIns="0" anchor="ctr"/>
          <a:lstStyle>
            <a:lvl1pPr marL="0" indent="0">
              <a:lnSpc>
                <a:spcPct val="100000"/>
              </a:lnSpc>
              <a:spcBef>
                <a:spcPts val="0"/>
              </a:spcBef>
              <a:buNone/>
              <a:defRPr sz="1600" spc="100" baseline="0"/>
            </a:lvl1pPr>
          </a:lstStyle>
          <a:p>
            <a:pPr lvl="0"/>
            <a:r>
              <a:rPr lang="en-US" smtClean="0"/>
              <a:t>Click to edit Master text styles</a:t>
            </a:r>
          </a:p>
        </p:txBody>
      </p:sp>
      <p:sp>
        <p:nvSpPr>
          <p:cNvPr id="39" name="Text Placeholder 33">
            <a:extLst>
              <a:ext uri="{FF2B5EF4-FFF2-40B4-BE49-F238E27FC236}">
                <a16:creationId xmlns:a16="http://schemas.microsoft.com/office/drawing/2014/main" id="{08F0F1F2-0D4E-95EA-349B-D734163FD55B}"/>
              </a:ext>
            </a:extLst>
          </p:cNvPr>
          <p:cNvSpPr>
            <a:spLocks noGrp="1"/>
          </p:cNvSpPr>
          <p:nvPr>
            <p:ph type="body" sz="quarter" idx="17" hasCustomPrompt="1"/>
          </p:nvPr>
        </p:nvSpPr>
        <p:spPr>
          <a:xfrm rot="16200000">
            <a:off x="4757282" y="4581652"/>
            <a:ext cx="1783080" cy="384048"/>
          </a:xfrm>
          <a:solidFill>
            <a:schemeClr val="accent4"/>
          </a:solidFill>
        </p:spPr>
        <p:txBody>
          <a:bodyPr anchor="ctr"/>
          <a:lstStyle>
            <a:lvl1pPr marL="0" indent="0" algn="ctr">
              <a:lnSpc>
                <a:spcPct val="100000"/>
              </a:lnSpc>
              <a:spcBef>
                <a:spcPts val="0"/>
              </a:spcBef>
              <a:buNone/>
              <a:defRPr sz="2000" b="1" cap="all" spc="200" baseline="0"/>
            </a:lvl1pPr>
          </a:lstStyle>
          <a:p>
            <a:pPr lvl="0"/>
            <a:r>
              <a:rPr lang="en-US" dirty="0"/>
              <a:t>MMM YYYY</a:t>
            </a:r>
          </a:p>
        </p:txBody>
      </p:sp>
      <p:sp>
        <p:nvSpPr>
          <p:cNvPr id="46" name="Text Placeholder 40">
            <a:extLst>
              <a:ext uri="{FF2B5EF4-FFF2-40B4-BE49-F238E27FC236}">
                <a16:creationId xmlns:a16="http://schemas.microsoft.com/office/drawing/2014/main" id="{B322E7EB-0174-5A8C-5BE3-F501B5670FAD}"/>
              </a:ext>
            </a:extLst>
          </p:cNvPr>
          <p:cNvSpPr>
            <a:spLocks noGrp="1"/>
          </p:cNvSpPr>
          <p:nvPr>
            <p:ph type="body" sz="quarter" idx="21"/>
          </p:nvPr>
        </p:nvSpPr>
        <p:spPr>
          <a:xfrm>
            <a:off x="5870544" y="3882136"/>
            <a:ext cx="1233740" cy="1783080"/>
          </a:xfrm>
        </p:spPr>
        <p:txBody>
          <a:bodyPr lIns="91440" tIns="0" rIns="0" bIns="0" anchor="ctr"/>
          <a:lstStyle>
            <a:lvl1pPr marL="0" indent="0">
              <a:lnSpc>
                <a:spcPct val="100000"/>
              </a:lnSpc>
              <a:spcBef>
                <a:spcPts val="0"/>
              </a:spcBef>
              <a:buNone/>
              <a:defRPr sz="1600" spc="100" baseline="0"/>
            </a:lvl1pPr>
          </a:lstStyle>
          <a:p>
            <a:pPr lvl="0"/>
            <a:r>
              <a:rPr lang="en-US" smtClean="0"/>
              <a:t>Click to edit Master text styles</a:t>
            </a:r>
          </a:p>
        </p:txBody>
      </p:sp>
      <p:sp>
        <p:nvSpPr>
          <p:cNvPr id="36" name="Text Placeholder 33">
            <a:extLst>
              <a:ext uri="{FF2B5EF4-FFF2-40B4-BE49-F238E27FC236}">
                <a16:creationId xmlns:a16="http://schemas.microsoft.com/office/drawing/2014/main" id="{36C15449-A445-41A6-EAD9-37446450CC14}"/>
              </a:ext>
            </a:extLst>
          </p:cNvPr>
          <p:cNvSpPr>
            <a:spLocks noGrp="1"/>
          </p:cNvSpPr>
          <p:nvPr>
            <p:ph type="body" sz="quarter" idx="15" hasCustomPrompt="1"/>
          </p:nvPr>
        </p:nvSpPr>
        <p:spPr>
          <a:xfrm rot="16200000">
            <a:off x="6423813" y="3136712"/>
            <a:ext cx="1783080" cy="384048"/>
          </a:xfrm>
          <a:solidFill>
            <a:schemeClr val="accent5"/>
          </a:solidFill>
        </p:spPr>
        <p:txBody>
          <a:bodyPr anchor="ctr"/>
          <a:lstStyle>
            <a:lvl1pPr marL="0" indent="0" algn="ctr">
              <a:lnSpc>
                <a:spcPct val="100000"/>
              </a:lnSpc>
              <a:spcBef>
                <a:spcPts val="0"/>
              </a:spcBef>
              <a:buNone/>
              <a:defRPr sz="2000" b="1" cap="all" spc="200" baseline="0"/>
            </a:lvl1pPr>
          </a:lstStyle>
          <a:p>
            <a:pPr lvl="0"/>
            <a:r>
              <a:rPr lang="en-US" dirty="0"/>
              <a:t>MMM YYYY</a:t>
            </a:r>
          </a:p>
        </p:txBody>
      </p:sp>
      <p:sp>
        <p:nvSpPr>
          <p:cNvPr id="45" name="Text Placeholder 40">
            <a:extLst>
              <a:ext uri="{FF2B5EF4-FFF2-40B4-BE49-F238E27FC236}">
                <a16:creationId xmlns:a16="http://schemas.microsoft.com/office/drawing/2014/main" id="{E6B7327B-EA3B-790D-AB08-0ED1D2FB401B}"/>
              </a:ext>
            </a:extLst>
          </p:cNvPr>
          <p:cNvSpPr>
            <a:spLocks noGrp="1"/>
          </p:cNvSpPr>
          <p:nvPr>
            <p:ph type="body" sz="quarter" idx="20"/>
          </p:nvPr>
        </p:nvSpPr>
        <p:spPr>
          <a:xfrm>
            <a:off x="7526422" y="2437196"/>
            <a:ext cx="1347491" cy="1783080"/>
          </a:xfrm>
        </p:spPr>
        <p:txBody>
          <a:bodyPr lIns="91440" tIns="0" rIns="0" bIns="0" anchor="ctr"/>
          <a:lstStyle>
            <a:lvl1pPr marL="0" indent="0">
              <a:lnSpc>
                <a:spcPct val="100000"/>
              </a:lnSpc>
              <a:spcBef>
                <a:spcPts val="0"/>
              </a:spcBef>
              <a:buNone/>
              <a:defRPr sz="1600" spc="100" baseline="0"/>
            </a:lvl1pPr>
          </a:lstStyle>
          <a:p>
            <a:pPr lvl="0"/>
            <a:r>
              <a:rPr lang="en-US" smtClean="0"/>
              <a:t>Click to edit Master text styles</a:t>
            </a:r>
          </a:p>
        </p:txBody>
      </p:sp>
      <p:sp>
        <p:nvSpPr>
          <p:cNvPr id="8" name="Footer Placeholder 7">
            <a:extLst>
              <a:ext uri="{FF2B5EF4-FFF2-40B4-BE49-F238E27FC236}">
                <a16:creationId xmlns:a16="http://schemas.microsoft.com/office/drawing/2014/main" id="{3A51CCCC-1589-401D-AE98-FC28716301EF}"/>
              </a:ext>
            </a:extLst>
          </p:cNvPr>
          <p:cNvSpPr>
            <a:spLocks noGrp="1"/>
          </p:cNvSpPr>
          <p:nvPr>
            <p:ph type="ftr" sz="quarter" idx="11"/>
          </p:nvPr>
        </p:nvSpPr>
        <p:spPr>
          <a:xfrm>
            <a:off x="3028950" y="11575"/>
            <a:ext cx="3086100" cy="856526"/>
          </a:xfrm>
          <a:prstGeom prst="rect">
            <a:avLst/>
          </a:prstGeom>
        </p:spPr>
        <p:txBody>
          <a:bodyPr/>
          <a:lstStyle/>
          <a:p>
            <a:endParaRPr lang="en-US" dirty="0"/>
          </a:p>
        </p:txBody>
      </p:sp>
      <p:sp>
        <p:nvSpPr>
          <p:cNvPr id="9" name="Slide Number Placeholder 8">
            <a:extLst>
              <a:ext uri="{FF2B5EF4-FFF2-40B4-BE49-F238E27FC236}">
                <a16:creationId xmlns:a16="http://schemas.microsoft.com/office/drawing/2014/main" id="{285D9D7D-8D9A-473E-AF0D-EF1940D793C3}"/>
              </a:ext>
            </a:extLst>
          </p:cNvPr>
          <p:cNvSpPr>
            <a:spLocks noGrp="1"/>
          </p:cNvSpPr>
          <p:nvPr>
            <p:ph type="sldNum" sz="quarter" idx="12"/>
          </p:nvPr>
        </p:nvSpPr>
        <p:spPr>
          <a:xfrm>
            <a:off x="3028950" y="6006547"/>
            <a:ext cx="3086100" cy="851453"/>
          </a:xfrm>
          <a:prstGeom prst="rect">
            <a:avLst/>
          </a:prstGeom>
        </p:spPr>
        <p:txBody>
          <a:bodyPr/>
          <a:lstStyle/>
          <a:p>
            <a:fld id="{A7A1A02D-C89B-4904-AFD7-BFF2A10467C8}" type="slidenum">
              <a:rPr lang="en-US" smtClean="0"/>
              <a:pPr/>
              <a:t>‹#›</a:t>
            </a:fld>
            <a:endParaRPr lang="en-US" dirty="0"/>
          </a:p>
        </p:txBody>
      </p:sp>
      <p:cxnSp>
        <p:nvCxnSpPr>
          <p:cNvPr id="10" name="Straight Connector 9">
            <a:extLst>
              <a:ext uri="{FF2B5EF4-FFF2-40B4-BE49-F238E27FC236}">
                <a16:creationId xmlns:a16="http://schemas.microsoft.com/office/drawing/2014/main" id="{B7AC635D-0E01-2452-CC44-1DAE0F96DF63}"/>
              </a:ext>
            </a:extLst>
          </p:cNvPr>
          <p:cNvCxnSpPr>
            <a:cxnSpLocks/>
          </p:cNvCxnSpPr>
          <p:nvPr/>
        </p:nvCxnSpPr>
        <p:spPr>
          <a:xfrm>
            <a:off x="3938286" y="868101"/>
            <a:ext cx="1267428"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11" name="Straight Connector 10">
            <a:extLst>
              <a:ext uri="{FF2B5EF4-FFF2-40B4-BE49-F238E27FC236}">
                <a16:creationId xmlns:a16="http://schemas.microsoft.com/office/drawing/2014/main" id="{A4ED63FD-A76F-FB56-8D44-31BD432133C5}"/>
              </a:ext>
            </a:extLst>
          </p:cNvPr>
          <p:cNvCxnSpPr>
            <a:cxnSpLocks/>
          </p:cNvCxnSpPr>
          <p:nvPr/>
        </p:nvCxnSpPr>
        <p:spPr>
          <a:xfrm>
            <a:off x="3938286" y="5995687"/>
            <a:ext cx="1267428" cy="0"/>
          </a:xfrm>
          <a:prstGeom prst="line">
            <a:avLst/>
          </a:prstGeom>
          <a:ln w="127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0221201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Two Content">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9070F102-837A-486A-0CD4-E957B66B872C}"/>
              </a:ext>
            </a:extLst>
          </p:cNvPr>
          <p:cNvPicPr>
            <a:picLocks noChangeAspect="1"/>
          </p:cNvPicPr>
          <p:nvPr/>
        </p:nvPicPr>
        <p:blipFill>
          <a:blip r:embed="rId2" cstate="print"/>
          <a:stretch>
            <a:fillRect/>
          </a:stretch>
        </p:blipFill>
        <p:spPr>
          <a:xfrm>
            <a:off x="0" y="3931920"/>
            <a:ext cx="4102873" cy="2926080"/>
          </a:xfrm>
          <a:prstGeom prst="rect">
            <a:avLst/>
          </a:prstGeom>
        </p:spPr>
      </p:pic>
      <p:pic>
        <p:nvPicPr>
          <p:cNvPr id="16" name="Picture 15">
            <a:extLst>
              <a:ext uri="{FF2B5EF4-FFF2-40B4-BE49-F238E27FC236}">
                <a16:creationId xmlns:a16="http://schemas.microsoft.com/office/drawing/2014/main" id="{519FAF77-1797-C11F-A1A9-B351E30B37C2}"/>
              </a:ext>
            </a:extLst>
          </p:cNvPr>
          <p:cNvPicPr>
            <a:picLocks noChangeAspect="1"/>
          </p:cNvPicPr>
          <p:nvPr/>
        </p:nvPicPr>
        <p:blipFill>
          <a:blip r:embed="rId3" cstate="print"/>
          <a:stretch>
            <a:fillRect/>
          </a:stretch>
        </p:blipFill>
        <p:spPr>
          <a:xfrm>
            <a:off x="5406162" y="0"/>
            <a:ext cx="3737839" cy="2276856"/>
          </a:xfrm>
          <a:prstGeom prst="rect">
            <a:avLst/>
          </a:prstGeom>
        </p:spPr>
      </p:pic>
      <p:sp>
        <p:nvSpPr>
          <p:cNvPr id="2" name="Title 1">
            <a:extLst>
              <a:ext uri="{FF2B5EF4-FFF2-40B4-BE49-F238E27FC236}">
                <a16:creationId xmlns:a16="http://schemas.microsoft.com/office/drawing/2014/main" id="{5A0D1FF5-7EF8-4250-A259-43050ABBD3B6}"/>
              </a:ext>
            </a:extLst>
          </p:cNvPr>
          <p:cNvSpPr>
            <a:spLocks noGrp="1"/>
          </p:cNvSpPr>
          <p:nvPr>
            <p:ph type="title"/>
          </p:nvPr>
        </p:nvSpPr>
        <p:spPr>
          <a:xfrm>
            <a:off x="459486" y="868679"/>
            <a:ext cx="8229600" cy="1572768"/>
          </a:xfrm>
        </p:spPr>
        <p:txBody>
          <a:bodyPr lIns="91440" tIns="182880" rIns="91440" bIns="0"/>
          <a:lstStyle>
            <a:lvl1pPr algn="ctr">
              <a:lnSpc>
                <a:spcPct val="90000"/>
              </a:lnSpc>
              <a:defRPr sz="4800" spc="400" baseline="0"/>
            </a:lvl1pPr>
          </a:lstStyle>
          <a:p>
            <a:r>
              <a:rPr lang="en-US" smtClean="0"/>
              <a:t>Click to edit Master title style</a:t>
            </a:r>
            <a:endParaRPr lang="en-US" dirty="0"/>
          </a:p>
        </p:txBody>
      </p:sp>
      <p:sp>
        <p:nvSpPr>
          <p:cNvPr id="3" name="Text Placeholder 2">
            <a:extLst>
              <a:ext uri="{FF2B5EF4-FFF2-40B4-BE49-F238E27FC236}">
                <a16:creationId xmlns:a16="http://schemas.microsoft.com/office/drawing/2014/main" id="{673DC3A9-D4E6-42CF-91A8-F267C7C66CCB}"/>
              </a:ext>
            </a:extLst>
          </p:cNvPr>
          <p:cNvSpPr>
            <a:spLocks noGrp="1"/>
          </p:cNvSpPr>
          <p:nvPr>
            <p:ph type="body" idx="1"/>
          </p:nvPr>
        </p:nvSpPr>
        <p:spPr>
          <a:xfrm>
            <a:off x="459487" y="2438400"/>
            <a:ext cx="3868340" cy="365760"/>
          </a:xfrm>
        </p:spPr>
        <p:txBody>
          <a:bodyPr anchor="t"/>
          <a:lstStyle>
            <a:lvl1pPr marL="0" indent="0">
              <a:lnSpc>
                <a:spcPct val="100000"/>
              </a:lnSpc>
              <a:spcBef>
                <a:spcPts val="1000"/>
              </a:spcBef>
              <a:buNone/>
              <a:defRPr sz="2000" b="1" cap="all" spc="200"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a:extLst>
              <a:ext uri="{FF2B5EF4-FFF2-40B4-BE49-F238E27FC236}">
                <a16:creationId xmlns:a16="http://schemas.microsoft.com/office/drawing/2014/main" id="{C752CCA9-53A3-4DA5-AD45-C2A2C12A3A6A}"/>
              </a:ext>
            </a:extLst>
          </p:cNvPr>
          <p:cNvSpPr>
            <a:spLocks noGrp="1"/>
          </p:cNvSpPr>
          <p:nvPr>
            <p:ph sz="half" idx="2"/>
          </p:nvPr>
        </p:nvSpPr>
        <p:spPr>
          <a:xfrm>
            <a:off x="459487" y="2871216"/>
            <a:ext cx="3868340" cy="3247462"/>
          </a:xfrm>
        </p:spPr>
        <p:txBody>
          <a:bodyPr/>
          <a:lstStyle>
            <a:lvl1pPr>
              <a:lnSpc>
                <a:spcPct val="100000"/>
              </a:lnSpc>
              <a:spcBef>
                <a:spcPts val="1000"/>
              </a:spcBef>
              <a:defRPr sz="1600" spc="100" baseline="0"/>
            </a:lvl1pPr>
            <a:lvl2pPr>
              <a:lnSpc>
                <a:spcPct val="100000"/>
              </a:lnSpc>
              <a:spcBef>
                <a:spcPts val="1000"/>
              </a:spcBef>
              <a:defRPr sz="1400" spc="100" baseline="0"/>
            </a:lvl2pPr>
            <a:lvl3pPr>
              <a:lnSpc>
                <a:spcPct val="100000"/>
              </a:lnSpc>
              <a:spcBef>
                <a:spcPts val="1000"/>
              </a:spcBef>
              <a:defRPr sz="1200" spc="100" baseline="0"/>
            </a:lvl3pPr>
            <a:lvl4pPr>
              <a:lnSpc>
                <a:spcPct val="100000"/>
              </a:lnSpc>
              <a:spcBef>
                <a:spcPts val="1000"/>
              </a:spcBef>
              <a:defRPr sz="1100" spc="100" baseline="0"/>
            </a:lvl4pPr>
            <a:lvl5pPr>
              <a:lnSpc>
                <a:spcPct val="100000"/>
              </a:lnSpc>
              <a:spcBef>
                <a:spcPts val="1000"/>
              </a:spcBef>
              <a:defRPr sz="1100" spc="100" baseline="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a:extLst>
              <a:ext uri="{FF2B5EF4-FFF2-40B4-BE49-F238E27FC236}">
                <a16:creationId xmlns:a16="http://schemas.microsoft.com/office/drawing/2014/main" id="{2100C9C6-BD61-4D2C-9146-FB785BAE4FF3}"/>
              </a:ext>
            </a:extLst>
          </p:cNvPr>
          <p:cNvSpPr>
            <a:spLocks noGrp="1"/>
          </p:cNvSpPr>
          <p:nvPr>
            <p:ph type="body" sz="quarter" idx="3"/>
          </p:nvPr>
        </p:nvSpPr>
        <p:spPr>
          <a:xfrm>
            <a:off x="4800600" y="2438400"/>
            <a:ext cx="3887391" cy="365760"/>
          </a:xfrm>
        </p:spPr>
        <p:txBody>
          <a:bodyPr anchor="t"/>
          <a:lstStyle>
            <a:lvl1pPr marL="0" indent="0">
              <a:lnSpc>
                <a:spcPct val="100000"/>
              </a:lnSpc>
              <a:spcBef>
                <a:spcPts val="1000"/>
              </a:spcBef>
              <a:buNone/>
              <a:defRPr sz="2000" b="1" cap="all" spc="200"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a:extLst>
              <a:ext uri="{FF2B5EF4-FFF2-40B4-BE49-F238E27FC236}">
                <a16:creationId xmlns:a16="http://schemas.microsoft.com/office/drawing/2014/main" id="{E2E342EE-68BB-484D-98C3-48A7847549D4}"/>
              </a:ext>
            </a:extLst>
          </p:cNvPr>
          <p:cNvSpPr>
            <a:spLocks noGrp="1"/>
          </p:cNvSpPr>
          <p:nvPr>
            <p:ph sz="quarter" idx="4"/>
          </p:nvPr>
        </p:nvSpPr>
        <p:spPr>
          <a:xfrm>
            <a:off x="4800600" y="2871216"/>
            <a:ext cx="3887391" cy="3247462"/>
          </a:xfrm>
        </p:spPr>
        <p:txBody>
          <a:bodyPr/>
          <a:lstStyle>
            <a:lvl1pPr>
              <a:lnSpc>
                <a:spcPct val="100000"/>
              </a:lnSpc>
              <a:spcBef>
                <a:spcPts val="1000"/>
              </a:spcBef>
              <a:defRPr sz="1600" spc="100" baseline="0"/>
            </a:lvl1pPr>
            <a:lvl2pPr>
              <a:lnSpc>
                <a:spcPct val="100000"/>
              </a:lnSpc>
              <a:spcBef>
                <a:spcPts val="1000"/>
              </a:spcBef>
              <a:defRPr sz="1400" spc="100" baseline="0"/>
            </a:lvl2pPr>
            <a:lvl3pPr>
              <a:lnSpc>
                <a:spcPct val="100000"/>
              </a:lnSpc>
              <a:spcBef>
                <a:spcPts val="1000"/>
              </a:spcBef>
              <a:defRPr sz="1200" spc="100" baseline="0"/>
            </a:lvl3pPr>
            <a:lvl4pPr>
              <a:lnSpc>
                <a:spcPct val="100000"/>
              </a:lnSpc>
              <a:spcBef>
                <a:spcPts val="1000"/>
              </a:spcBef>
              <a:defRPr sz="1100" spc="100" baseline="0"/>
            </a:lvl4pPr>
            <a:lvl5pPr>
              <a:lnSpc>
                <a:spcPct val="100000"/>
              </a:lnSpc>
              <a:spcBef>
                <a:spcPts val="1000"/>
              </a:spcBef>
              <a:defRPr sz="1100" spc="100" baseline="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7">
            <a:extLst>
              <a:ext uri="{FF2B5EF4-FFF2-40B4-BE49-F238E27FC236}">
                <a16:creationId xmlns:a16="http://schemas.microsoft.com/office/drawing/2014/main" id="{3A51CCCC-1589-401D-AE98-FC28716301EF}"/>
              </a:ext>
            </a:extLst>
          </p:cNvPr>
          <p:cNvSpPr>
            <a:spLocks noGrp="1"/>
          </p:cNvSpPr>
          <p:nvPr>
            <p:ph type="ftr" sz="quarter" idx="11"/>
          </p:nvPr>
        </p:nvSpPr>
        <p:spPr>
          <a:xfrm>
            <a:off x="3028950" y="11575"/>
            <a:ext cx="3086100" cy="856526"/>
          </a:xfrm>
          <a:prstGeom prst="rect">
            <a:avLst/>
          </a:prstGeom>
        </p:spPr>
        <p:txBody>
          <a:bodyPr/>
          <a:lstStyle/>
          <a:p>
            <a:endParaRPr lang="en-US" dirty="0"/>
          </a:p>
        </p:txBody>
      </p:sp>
      <p:sp>
        <p:nvSpPr>
          <p:cNvPr id="9" name="Slide Number Placeholder 8">
            <a:extLst>
              <a:ext uri="{FF2B5EF4-FFF2-40B4-BE49-F238E27FC236}">
                <a16:creationId xmlns:a16="http://schemas.microsoft.com/office/drawing/2014/main" id="{285D9D7D-8D9A-473E-AF0D-EF1940D793C3}"/>
              </a:ext>
            </a:extLst>
          </p:cNvPr>
          <p:cNvSpPr>
            <a:spLocks noGrp="1"/>
          </p:cNvSpPr>
          <p:nvPr>
            <p:ph type="sldNum" sz="quarter" idx="12"/>
          </p:nvPr>
        </p:nvSpPr>
        <p:spPr>
          <a:xfrm>
            <a:off x="3028950" y="6006547"/>
            <a:ext cx="3086100" cy="851453"/>
          </a:xfrm>
          <a:prstGeom prst="rect">
            <a:avLst/>
          </a:prstGeom>
        </p:spPr>
        <p:txBody>
          <a:bodyPr/>
          <a:lstStyle/>
          <a:p>
            <a:fld id="{A7A1A02D-C89B-4904-AFD7-BFF2A10467C8}" type="slidenum">
              <a:rPr lang="en-US" smtClean="0"/>
              <a:pPr/>
              <a:t>‹#›</a:t>
            </a:fld>
            <a:endParaRPr lang="en-US" dirty="0"/>
          </a:p>
        </p:txBody>
      </p:sp>
      <p:cxnSp>
        <p:nvCxnSpPr>
          <p:cNvPr id="10" name="Straight Connector 9">
            <a:extLst>
              <a:ext uri="{FF2B5EF4-FFF2-40B4-BE49-F238E27FC236}">
                <a16:creationId xmlns:a16="http://schemas.microsoft.com/office/drawing/2014/main" id="{B7AC635D-0E01-2452-CC44-1DAE0F96DF63}"/>
              </a:ext>
            </a:extLst>
          </p:cNvPr>
          <p:cNvCxnSpPr>
            <a:cxnSpLocks/>
          </p:cNvCxnSpPr>
          <p:nvPr/>
        </p:nvCxnSpPr>
        <p:spPr>
          <a:xfrm>
            <a:off x="3938286" y="868101"/>
            <a:ext cx="1267428"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11" name="Straight Connector 10">
            <a:extLst>
              <a:ext uri="{FF2B5EF4-FFF2-40B4-BE49-F238E27FC236}">
                <a16:creationId xmlns:a16="http://schemas.microsoft.com/office/drawing/2014/main" id="{A4ED63FD-A76F-FB56-8D44-31BD432133C5}"/>
              </a:ext>
            </a:extLst>
          </p:cNvPr>
          <p:cNvCxnSpPr>
            <a:cxnSpLocks/>
          </p:cNvCxnSpPr>
          <p:nvPr/>
        </p:nvCxnSpPr>
        <p:spPr>
          <a:xfrm>
            <a:off x="3938286" y="5995687"/>
            <a:ext cx="1267428" cy="0"/>
          </a:xfrm>
          <a:prstGeom prst="line">
            <a:avLst/>
          </a:prstGeom>
          <a:ln w="127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062460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Three Content">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AE1E66A3-7FD1-08A5-8B20-36C5331DCF69}"/>
              </a:ext>
            </a:extLst>
          </p:cNvPr>
          <p:cNvPicPr>
            <a:picLocks noChangeAspect="1"/>
          </p:cNvPicPr>
          <p:nvPr/>
        </p:nvPicPr>
        <p:blipFill>
          <a:blip r:embed="rId2" cstate="print"/>
          <a:stretch>
            <a:fillRect/>
          </a:stretch>
        </p:blipFill>
        <p:spPr>
          <a:xfrm>
            <a:off x="4840237" y="4014216"/>
            <a:ext cx="4303763" cy="2843784"/>
          </a:xfrm>
          <a:prstGeom prst="rect">
            <a:avLst/>
          </a:prstGeom>
        </p:spPr>
      </p:pic>
      <p:pic>
        <p:nvPicPr>
          <p:cNvPr id="14" name="Picture 13">
            <a:extLst>
              <a:ext uri="{FF2B5EF4-FFF2-40B4-BE49-F238E27FC236}">
                <a16:creationId xmlns:a16="http://schemas.microsoft.com/office/drawing/2014/main" id="{4464B067-71A6-CB30-BD46-5499FAAE00F9}"/>
              </a:ext>
            </a:extLst>
          </p:cNvPr>
          <p:cNvPicPr>
            <a:picLocks noChangeAspect="1"/>
          </p:cNvPicPr>
          <p:nvPr/>
        </p:nvPicPr>
        <p:blipFill>
          <a:blip r:embed="rId3" cstate="print"/>
          <a:stretch>
            <a:fillRect/>
          </a:stretch>
        </p:blipFill>
        <p:spPr>
          <a:xfrm>
            <a:off x="0" y="1"/>
            <a:ext cx="4094226" cy="2919913"/>
          </a:xfrm>
          <a:prstGeom prst="rect">
            <a:avLst/>
          </a:prstGeom>
        </p:spPr>
      </p:pic>
      <p:sp>
        <p:nvSpPr>
          <p:cNvPr id="2" name="Title 1">
            <a:extLst>
              <a:ext uri="{FF2B5EF4-FFF2-40B4-BE49-F238E27FC236}">
                <a16:creationId xmlns:a16="http://schemas.microsoft.com/office/drawing/2014/main" id="{5A0D1FF5-7EF8-4250-A259-43050ABBD3B6}"/>
              </a:ext>
            </a:extLst>
          </p:cNvPr>
          <p:cNvSpPr>
            <a:spLocks noGrp="1"/>
          </p:cNvSpPr>
          <p:nvPr>
            <p:ph type="title"/>
          </p:nvPr>
        </p:nvSpPr>
        <p:spPr>
          <a:xfrm>
            <a:off x="459486" y="868679"/>
            <a:ext cx="8229600" cy="1572768"/>
          </a:xfrm>
        </p:spPr>
        <p:txBody>
          <a:bodyPr lIns="91440" tIns="182880" rIns="91440" bIns="0"/>
          <a:lstStyle>
            <a:lvl1pPr algn="ctr">
              <a:lnSpc>
                <a:spcPct val="90000"/>
              </a:lnSpc>
              <a:defRPr sz="4800" spc="400" baseline="0"/>
            </a:lvl1pPr>
          </a:lstStyle>
          <a:p>
            <a:r>
              <a:rPr lang="en-US" smtClean="0"/>
              <a:t>Click to edit Master title style</a:t>
            </a:r>
            <a:endParaRPr lang="en-US" dirty="0"/>
          </a:p>
        </p:txBody>
      </p:sp>
      <p:sp>
        <p:nvSpPr>
          <p:cNvPr id="3" name="Text Placeholder 2">
            <a:extLst>
              <a:ext uri="{FF2B5EF4-FFF2-40B4-BE49-F238E27FC236}">
                <a16:creationId xmlns:a16="http://schemas.microsoft.com/office/drawing/2014/main" id="{673DC3A9-D4E6-42CF-91A8-F267C7C66CCB}"/>
              </a:ext>
            </a:extLst>
          </p:cNvPr>
          <p:cNvSpPr>
            <a:spLocks noGrp="1"/>
          </p:cNvSpPr>
          <p:nvPr>
            <p:ph type="body" idx="1"/>
          </p:nvPr>
        </p:nvSpPr>
        <p:spPr>
          <a:xfrm>
            <a:off x="459486" y="2438400"/>
            <a:ext cx="2564892" cy="365760"/>
          </a:xfrm>
        </p:spPr>
        <p:txBody>
          <a:bodyPr anchor="t"/>
          <a:lstStyle>
            <a:lvl1pPr marL="0" indent="0">
              <a:lnSpc>
                <a:spcPct val="100000"/>
              </a:lnSpc>
              <a:spcBef>
                <a:spcPts val="1000"/>
              </a:spcBef>
              <a:buNone/>
              <a:defRPr sz="2000" b="1" cap="all" spc="200"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a:extLst>
              <a:ext uri="{FF2B5EF4-FFF2-40B4-BE49-F238E27FC236}">
                <a16:creationId xmlns:a16="http://schemas.microsoft.com/office/drawing/2014/main" id="{C752CCA9-53A3-4DA5-AD45-C2A2C12A3A6A}"/>
              </a:ext>
            </a:extLst>
          </p:cNvPr>
          <p:cNvSpPr>
            <a:spLocks noGrp="1"/>
          </p:cNvSpPr>
          <p:nvPr>
            <p:ph sz="half" idx="2"/>
          </p:nvPr>
        </p:nvSpPr>
        <p:spPr>
          <a:xfrm>
            <a:off x="459486" y="2871216"/>
            <a:ext cx="2564892" cy="2925554"/>
          </a:xfrm>
        </p:spPr>
        <p:txBody>
          <a:bodyPr/>
          <a:lstStyle>
            <a:lvl1pPr>
              <a:lnSpc>
                <a:spcPct val="100000"/>
              </a:lnSpc>
              <a:spcBef>
                <a:spcPts val="1000"/>
              </a:spcBef>
              <a:defRPr sz="1600" spc="100" baseline="0"/>
            </a:lvl1pPr>
            <a:lvl2pPr>
              <a:lnSpc>
                <a:spcPct val="100000"/>
              </a:lnSpc>
              <a:spcBef>
                <a:spcPts val="1000"/>
              </a:spcBef>
              <a:defRPr sz="1400" spc="100" baseline="0"/>
            </a:lvl2pPr>
            <a:lvl3pPr>
              <a:lnSpc>
                <a:spcPct val="100000"/>
              </a:lnSpc>
              <a:spcBef>
                <a:spcPts val="1000"/>
              </a:spcBef>
              <a:defRPr sz="1200" spc="100" baseline="0"/>
            </a:lvl3pPr>
            <a:lvl4pPr>
              <a:lnSpc>
                <a:spcPct val="100000"/>
              </a:lnSpc>
              <a:spcBef>
                <a:spcPts val="1000"/>
              </a:spcBef>
              <a:defRPr sz="1100" spc="100" baseline="0"/>
            </a:lvl4pPr>
            <a:lvl5pPr>
              <a:lnSpc>
                <a:spcPct val="100000"/>
              </a:lnSpc>
              <a:spcBef>
                <a:spcPts val="1000"/>
              </a:spcBef>
              <a:defRPr sz="1100" spc="100" baseline="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a:extLst>
              <a:ext uri="{FF2B5EF4-FFF2-40B4-BE49-F238E27FC236}">
                <a16:creationId xmlns:a16="http://schemas.microsoft.com/office/drawing/2014/main" id="{2100C9C6-BD61-4D2C-9146-FB785BAE4FF3}"/>
              </a:ext>
            </a:extLst>
          </p:cNvPr>
          <p:cNvSpPr>
            <a:spLocks noGrp="1"/>
          </p:cNvSpPr>
          <p:nvPr>
            <p:ph type="body" sz="quarter" idx="3"/>
          </p:nvPr>
        </p:nvSpPr>
        <p:spPr>
          <a:xfrm>
            <a:off x="3305556" y="2438400"/>
            <a:ext cx="2564892" cy="365760"/>
          </a:xfrm>
        </p:spPr>
        <p:txBody>
          <a:bodyPr anchor="t"/>
          <a:lstStyle>
            <a:lvl1pPr marL="0" indent="0">
              <a:lnSpc>
                <a:spcPct val="100000"/>
              </a:lnSpc>
              <a:spcBef>
                <a:spcPts val="1000"/>
              </a:spcBef>
              <a:buNone/>
              <a:defRPr sz="2000" b="1" cap="all" spc="200"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a:extLst>
              <a:ext uri="{FF2B5EF4-FFF2-40B4-BE49-F238E27FC236}">
                <a16:creationId xmlns:a16="http://schemas.microsoft.com/office/drawing/2014/main" id="{E2E342EE-68BB-484D-98C3-48A7847549D4}"/>
              </a:ext>
            </a:extLst>
          </p:cNvPr>
          <p:cNvSpPr>
            <a:spLocks noGrp="1"/>
          </p:cNvSpPr>
          <p:nvPr>
            <p:ph sz="quarter" idx="4"/>
          </p:nvPr>
        </p:nvSpPr>
        <p:spPr>
          <a:xfrm>
            <a:off x="3305556" y="2871216"/>
            <a:ext cx="2564892" cy="2925554"/>
          </a:xfrm>
        </p:spPr>
        <p:txBody>
          <a:bodyPr/>
          <a:lstStyle>
            <a:lvl1pPr>
              <a:lnSpc>
                <a:spcPct val="100000"/>
              </a:lnSpc>
              <a:spcBef>
                <a:spcPts val="1000"/>
              </a:spcBef>
              <a:defRPr sz="1600" spc="100" baseline="0"/>
            </a:lvl1pPr>
            <a:lvl2pPr>
              <a:lnSpc>
                <a:spcPct val="100000"/>
              </a:lnSpc>
              <a:spcBef>
                <a:spcPts val="1000"/>
              </a:spcBef>
              <a:defRPr sz="1400" spc="100" baseline="0"/>
            </a:lvl2pPr>
            <a:lvl3pPr>
              <a:lnSpc>
                <a:spcPct val="100000"/>
              </a:lnSpc>
              <a:spcBef>
                <a:spcPts val="1000"/>
              </a:spcBef>
              <a:defRPr sz="1200" spc="100" baseline="0"/>
            </a:lvl3pPr>
            <a:lvl4pPr>
              <a:lnSpc>
                <a:spcPct val="100000"/>
              </a:lnSpc>
              <a:spcBef>
                <a:spcPts val="1000"/>
              </a:spcBef>
              <a:defRPr sz="1100" spc="100" baseline="0"/>
            </a:lvl4pPr>
            <a:lvl5pPr>
              <a:lnSpc>
                <a:spcPct val="100000"/>
              </a:lnSpc>
              <a:spcBef>
                <a:spcPts val="1000"/>
              </a:spcBef>
              <a:defRPr sz="1100" spc="100" baseline="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4">
            <a:extLst>
              <a:ext uri="{FF2B5EF4-FFF2-40B4-BE49-F238E27FC236}">
                <a16:creationId xmlns:a16="http://schemas.microsoft.com/office/drawing/2014/main" id="{9A48939F-0CF9-9CBD-F606-7A4850B910A1}"/>
              </a:ext>
            </a:extLst>
          </p:cNvPr>
          <p:cNvSpPr>
            <a:spLocks noGrp="1"/>
          </p:cNvSpPr>
          <p:nvPr>
            <p:ph type="body" sz="quarter" idx="13"/>
          </p:nvPr>
        </p:nvSpPr>
        <p:spPr>
          <a:xfrm>
            <a:off x="6137910" y="2438400"/>
            <a:ext cx="2564892" cy="365760"/>
          </a:xfrm>
        </p:spPr>
        <p:txBody>
          <a:bodyPr anchor="t"/>
          <a:lstStyle>
            <a:lvl1pPr marL="0" indent="0">
              <a:lnSpc>
                <a:spcPct val="100000"/>
              </a:lnSpc>
              <a:spcBef>
                <a:spcPts val="1000"/>
              </a:spcBef>
              <a:buNone/>
              <a:defRPr sz="2000" b="1" cap="all" spc="200"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Content Placeholder 5">
            <a:extLst>
              <a:ext uri="{FF2B5EF4-FFF2-40B4-BE49-F238E27FC236}">
                <a16:creationId xmlns:a16="http://schemas.microsoft.com/office/drawing/2014/main" id="{693BC756-2B97-9751-B879-03B6F1C405C3}"/>
              </a:ext>
            </a:extLst>
          </p:cNvPr>
          <p:cNvSpPr>
            <a:spLocks noGrp="1"/>
          </p:cNvSpPr>
          <p:nvPr>
            <p:ph sz="quarter" idx="14"/>
          </p:nvPr>
        </p:nvSpPr>
        <p:spPr>
          <a:xfrm>
            <a:off x="6137910" y="2871216"/>
            <a:ext cx="2564892" cy="2925554"/>
          </a:xfrm>
        </p:spPr>
        <p:txBody>
          <a:bodyPr/>
          <a:lstStyle>
            <a:lvl1pPr>
              <a:lnSpc>
                <a:spcPct val="100000"/>
              </a:lnSpc>
              <a:spcBef>
                <a:spcPts val="1000"/>
              </a:spcBef>
              <a:defRPr sz="1600" spc="100" baseline="0"/>
            </a:lvl1pPr>
            <a:lvl2pPr>
              <a:lnSpc>
                <a:spcPct val="100000"/>
              </a:lnSpc>
              <a:spcBef>
                <a:spcPts val="1000"/>
              </a:spcBef>
              <a:defRPr sz="1400" spc="100" baseline="0"/>
            </a:lvl2pPr>
            <a:lvl3pPr>
              <a:lnSpc>
                <a:spcPct val="100000"/>
              </a:lnSpc>
              <a:spcBef>
                <a:spcPts val="1000"/>
              </a:spcBef>
              <a:defRPr sz="1200" spc="100" baseline="0"/>
            </a:lvl3pPr>
            <a:lvl4pPr>
              <a:lnSpc>
                <a:spcPct val="100000"/>
              </a:lnSpc>
              <a:spcBef>
                <a:spcPts val="1000"/>
              </a:spcBef>
              <a:defRPr sz="1100" spc="100" baseline="0"/>
            </a:lvl4pPr>
            <a:lvl5pPr>
              <a:lnSpc>
                <a:spcPct val="100000"/>
              </a:lnSpc>
              <a:spcBef>
                <a:spcPts val="1000"/>
              </a:spcBef>
              <a:defRPr sz="1100" spc="100" baseline="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7">
            <a:extLst>
              <a:ext uri="{FF2B5EF4-FFF2-40B4-BE49-F238E27FC236}">
                <a16:creationId xmlns:a16="http://schemas.microsoft.com/office/drawing/2014/main" id="{3A51CCCC-1589-401D-AE98-FC28716301EF}"/>
              </a:ext>
            </a:extLst>
          </p:cNvPr>
          <p:cNvSpPr>
            <a:spLocks noGrp="1"/>
          </p:cNvSpPr>
          <p:nvPr>
            <p:ph type="ftr" sz="quarter" idx="11"/>
          </p:nvPr>
        </p:nvSpPr>
        <p:spPr>
          <a:xfrm>
            <a:off x="3028950" y="11575"/>
            <a:ext cx="3086100" cy="856526"/>
          </a:xfrm>
          <a:prstGeom prst="rect">
            <a:avLst/>
          </a:prstGeom>
        </p:spPr>
        <p:txBody>
          <a:bodyPr/>
          <a:lstStyle/>
          <a:p>
            <a:endParaRPr lang="en-US" dirty="0"/>
          </a:p>
        </p:txBody>
      </p:sp>
      <p:sp>
        <p:nvSpPr>
          <p:cNvPr id="9" name="Slide Number Placeholder 8">
            <a:extLst>
              <a:ext uri="{FF2B5EF4-FFF2-40B4-BE49-F238E27FC236}">
                <a16:creationId xmlns:a16="http://schemas.microsoft.com/office/drawing/2014/main" id="{285D9D7D-8D9A-473E-AF0D-EF1940D793C3}"/>
              </a:ext>
            </a:extLst>
          </p:cNvPr>
          <p:cNvSpPr>
            <a:spLocks noGrp="1"/>
          </p:cNvSpPr>
          <p:nvPr>
            <p:ph type="sldNum" sz="quarter" idx="12"/>
          </p:nvPr>
        </p:nvSpPr>
        <p:spPr>
          <a:xfrm>
            <a:off x="3028950" y="6006547"/>
            <a:ext cx="3086100" cy="851453"/>
          </a:xfrm>
          <a:prstGeom prst="rect">
            <a:avLst/>
          </a:prstGeom>
        </p:spPr>
        <p:txBody>
          <a:bodyPr/>
          <a:lstStyle/>
          <a:p>
            <a:fld id="{A7A1A02D-C89B-4904-AFD7-BFF2A10467C8}" type="slidenum">
              <a:rPr lang="en-US" smtClean="0"/>
              <a:pPr/>
              <a:t>‹#›</a:t>
            </a:fld>
            <a:endParaRPr lang="en-US" dirty="0"/>
          </a:p>
        </p:txBody>
      </p:sp>
      <p:cxnSp>
        <p:nvCxnSpPr>
          <p:cNvPr id="10" name="Straight Connector 9">
            <a:extLst>
              <a:ext uri="{FF2B5EF4-FFF2-40B4-BE49-F238E27FC236}">
                <a16:creationId xmlns:a16="http://schemas.microsoft.com/office/drawing/2014/main" id="{B7AC635D-0E01-2452-CC44-1DAE0F96DF63}"/>
              </a:ext>
            </a:extLst>
          </p:cNvPr>
          <p:cNvCxnSpPr>
            <a:cxnSpLocks/>
          </p:cNvCxnSpPr>
          <p:nvPr/>
        </p:nvCxnSpPr>
        <p:spPr>
          <a:xfrm>
            <a:off x="3938286" y="868101"/>
            <a:ext cx="1267428"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11" name="Straight Connector 10">
            <a:extLst>
              <a:ext uri="{FF2B5EF4-FFF2-40B4-BE49-F238E27FC236}">
                <a16:creationId xmlns:a16="http://schemas.microsoft.com/office/drawing/2014/main" id="{A4ED63FD-A76F-FB56-8D44-31BD432133C5}"/>
              </a:ext>
            </a:extLst>
          </p:cNvPr>
          <p:cNvCxnSpPr>
            <a:cxnSpLocks/>
          </p:cNvCxnSpPr>
          <p:nvPr/>
        </p:nvCxnSpPr>
        <p:spPr>
          <a:xfrm>
            <a:off x="3938286" y="5995687"/>
            <a:ext cx="1267428" cy="0"/>
          </a:xfrm>
          <a:prstGeom prst="line">
            <a:avLst/>
          </a:prstGeom>
          <a:ln w="127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5492877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5F45936-2436-D9FD-A05D-F3C70F90FDCC}"/>
              </a:ext>
            </a:extLst>
          </p:cNvPr>
          <p:cNvPicPr>
            <a:picLocks noChangeAspect="1"/>
          </p:cNvPicPr>
          <p:nvPr/>
        </p:nvPicPr>
        <p:blipFill>
          <a:blip r:embed="rId2" cstate="print"/>
          <a:stretch>
            <a:fillRect/>
          </a:stretch>
        </p:blipFill>
        <p:spPr>
          <a:xfrm>
            <a:off x="0" y="3758530"/>
            <a:ext cx="3525012" cy="3099470"/>
          </a:xfrm>
          <a:prstGeom prst="rect">
            <a:avLst/>
          </a:prstGeom>
        </p:spPr>
      </p:pic>
      <p:pic>
        <p:nvPicPr>
          <p:cNvPr id="8" name="Picture 7">
            <a:extLst>
              <a:ext uri="{FF2B5EF4-FFF2-40B4-BE49-F238E27FC236}">
                <a16:creationId xmlns:a16="http://schemas.microsoft.com/office/drawing/2014/main" id="{0DF862D5-CF3B-E45B-934F-ACEF42B35BB4}"/>
              </a:ext>
            </a:extLst>
          </p:cNvPr>
          <p:cNvPicPr>
            <a:picLocks noChangeAspect="1"/>
          </p:cNvPicPr>
          <p:nvPr/>
        </p:nvPicPr>
        <p:blipFill>
          <a:blip r:embed="rId3" cstate="print"/>
          <a:stretch>
            <a:fillRect/>
          </a:stretch>
        </p:blipFill>
        <p:spPr>
          <a:xfrm>
            <a:off x="0" y="0"/>
            <a:ext cx="3861054" cy="3436275"/>
          </a:xfrm>
          <a:prstGeom prst="rect">
            <a:avLst/>
          </a:prstGeom>
        </p:spPr>
      </p:pic>
      <p:sp>
        <p:nvSpPr>
          <p:cNvPr id="12" name="Title 11">
            <a:extLst>
              <a:ext uri="{FF2B5EF4-FFF2-40B4-BE49-F238E27FC236}">
                <a16:creationId xmlns:a16="http://schemas.microsoft.com/office/drawing/2014/main" id="{3392E024-DB0F-45F6-7A0A-359A57817906}"/>
              </a:ext>
            </a:extLst>
          </p:cNvPr>
          <p:cNvSpPr>
            <a:spLocks noGrp="1"/>
          </p:cNvSpPr>
          <p:nvPr>
            <p:ph type="title"/>
          </p:nvPr>
        </p:nvSpPr>
        <p:spPr>
          <a:xfrm>
            <a:off x="459486" y="1216152"/>
            <a:ext cx="3888486" cy="4416552"/>
          </a:xfrm>
        </p:spPr>
        <p:txBody>
          <a:bodyPr lIns="0" rIns="0"/>
          <a:lstStyle>
            <a:lvl1pPr algn="r">
              <a:defRPr sz="4800" cap="all" spc="400" baseline="0"/>
            </a:lvl1pPr>
          </a:lstStyle>
          <a:p>
            <a:r>
              <a:rPr lang="en-US" smtClean="0"/>
              <a:t>Click to edit Master title style</a:t>
            </a:r>
            <a:endParaRPr lang="en-US" dirty="0"/>
          </a:p>
        </p:txBody>
      </p:sp>
      <p:sp>
        <p:nvSpPr>
          <p:cNvPr id="14" name="Content Placeholder 13">
            <a:extLst>
              <a:ext uri="{FF2B5EF4-FFF2-40B4-BE49-F238E27FC236}">
                <a16:creationId xmlns:a16="http://schemas.microsoft.com/office/drawing/2014/main" id="{59AC38BE-9C76-A3FA-7823-F4A4B43AB754}"/>
              </a:ext>
            </a:extLst>
          </p:cNvPr>
          <p:cNvSpPr>
            <a:spLocks noGrp="1"/>
          </p:cNvSpPr>
          <p:nvPr>
            <p:ph sz="quarter" idx="13"/>
          </p:nvPr>
        </p:nvSpPr>
        <p:spPr>
          <a:xfrm>
            <a:off x="4800600" y="1216026"/>
            <a:ext cx="3888486" cy="4416425"/>
          </a:xfrm>
        </p:spPr>
        <p:txBody>
          <a:bodyPr anchor="ctr"/>
          <a:lstStyle>
            <a:lvl1pPr marL="0" indent="0">
              <a:lnSpc>
                <a:spcPct val="150000"/>
              </a:lnSpc>
              <a:spcBef>
                <a:spcPts val="1000"/>
              </a:spcBef>
              <a:buNone/>
              <a:defRPr sz="1600" spc="100" baseline="0"/>
            </a:lvl1pPr>
            <a:lvl2pPr marL="228600">
              <a:lnSpc>
                <a:spcPct val="150000"/>
              </a:lnSpc>
              <a:spcBef>
                <a:spcPts val="1000"/>
              </a:spcBef>
              <a:defRPr sz="1600" spc="100" baseline="0"/>
            </a:lvl2pPr>
            <a:lvl3pPr marL="457200">
              <a:lnSpc>
                <a:spcPct val="150000"/>
              </a:lnSpc>
              <a:spcBef>
                <a:spcPts val="1000"/>
              </a:spcBef>
              <a:defRPr sz="1600" spc="100" baseline="0"/>
            </a:lvl3pPr>
            <a:lvl4pPr marL="685800">
              <a:lnSpc>
                <a:spcPct val="150000"/>
              </a:lnSpc>
              <a:spcBef>
                <a:spcPts val="1000"/>
              </a:spcBef>
              <a:defRPr sz="1600" spc="100" baseline="0"/>
            </a:lvl4pPr>
            <a:lvl5pPr marL="914400">
              <a:lnSpc>
                <a:spcPct val="150000"/>
              </a:lnSpc>
              <a:spcBef>
                <a:spcPts val="1000"/>
              </a:spcBef>
              <a:defRPr sz="1600" spc="100" baseline="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Footer Placeholder 2">
            <a:extLst>
              <a:ext uri="{FF2B5EF4-FFF2-40B4-BE49-F238E27FC236}">
                <a16:creationId xmlns:a16="http://schemas.microsoft.com/office/drawing/2014/main" id="{7AC6CA6E-C1AB-4B24-80C7-A4B12640BE6F}"/>
              </a:ext>
            </a:extLst>
          </p:cNvPr>
          <p:cNvSpPr>
            <a:spLocks noGrp="1"/>
          </p:cNvSpPr>
          <p:nvPr>
            <p:ph type="ftr" sz="quarter" idx="11"/>
          </p:nvPr>
        </p:nvSpPr>
        <p:spPr>
          <a:xfrm>
            <a:off x="3028950" y="11575"/>
            <a:ext cx="3086100" cy="856526"/>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4F5EFB41-7AD3-4519-95E7-416BFA1AECAB}"/>
              </a:ext>
            </a:extLst>
          </p:cNvPr>
          <p:cNvSpPr>
            <a:spLocks noGrp="1"/>
          </p:cNvSpPr>
          <p:nvPr>
            <p:ph type="sldNum" sz="quarter" idx="12"/>
          </p:nvPr>
        </p:nvSpPr>
        <p:spPr>
          <a:xfrm>
            <a:off x="3028950" y="6006547"/>
            <a:ext cx="3086100" cy="851453"/>
          </a:xfrm>
          <a:prstGeom prst="rect">
            <a:avLst/>
          </a:prstGeom>
        </p:spPr>
        <p:txBody>
          <a:bodyPr/>
          <a:lstStyle/>
          <a:p>
            <a:fld id="{A7A1A02D-C89B-4904-AFD7-BFF2A10467C8}" type="slidenum">
              <a:rPr lang="en-US" smtClean="0"/>
              <a:pPr/>
              <a:t>‹#›</a:t>
            </a:fld>
            <a:endParaRPr lang="en-US" dirty="0"/>
          </a:p>
        </p:txBody>
      </p:sp>
      <p:cxnSp>
        <p:nvCxnSpPr>
          <p:cNvPr id="5" name="Straight Connector 4">
            <a:extLst>
              <a:ext uri="{FF2B5EF4-FFF2-40B4-BE49-F238E27FC236}">
                <a16:creationId xmlns:a16="http://schemas.microsoft.com/office/drawing/2014/main" id="{C35C8AF3-79E7-17ED-9EB4-3006B31E422C}"/>
              </a:ext>
            </a:extLst>
          </p:cNvPr>
          <p:cNvCxnSpPr>
            <a:cxnSpLocks/>
          </p:cNvCxnSpPr>
          <p:nvPr/>
        </p:nvCxnSpPr>
        <p:spPr>
          <a:xfrm>
            <a:off x="3938286" y="868101"/>
            <a:ext cx="1267428"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6" name="Straight Connector 5">
            <a:extLst>
              <a:ext uri="{FF2B5EF4-FFF2-40B4-BE49-F238E27FC236}">
                <a16:creationId xmlns:a16="http://schemas.microsoft.com/office/drawing/2014/main" id="{875A76CC-ED26-C4F7-5AB6-59D1A4C4A7F2}"/>
              </a:ext>
            </a:extLst>
          </p:cNvPr>
          <p:cNvCxnSpPr>
            <a:cxnSpLocks/>
          </p:cNvCxnSpPr>
          <p:nvPr/>
        </p:nvCxnSpPr>
        <p:spPr>
          <a:xfrm>
            <a:off x="3938286" y="5995687"/>
            <a:ext cx="1267428" cy="0"/>
          </a:xfrm>
          <a:prstGeom prst="line">
            <a:avLst/>
          </a:prstGeom>
          <a:ln w="127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418889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losin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79AFB71-7F33-280E-7877-06F4AFFF063A}"/>
              </a:ext>
            </a:extLst>
          </p:cNvPr>
          <p:cNvPicPr>
            <a:picLocks noChangeAspect="1"/>
          </p:cNvPicPr>
          <p:nvPr/>
        </p:nvPicPr>
        <p:blipFill>
          <a:blip r:embed="rId2" cstate="print"/>
          <a:srcRect/>
          <a:stretch/>
        </p:blipFill>
        <p:spPr>
          <a:xfrm>
            <a:off x="0" y="0"/>
            <a:ext cx="9144000" cy="6858000"/>
          </a:xfrm>
          <a:prstGeom prst="rect">
            <a:avLst/>
          </a:prstGeom>
        </p:spPr>
      </p:pic>
      <p:sp>
        <p:nvSpPr>
          <p:cNvPr id="6" name="Title 1">
            <a:extLst>
              <a:ext uri="{FF2B5EF4-FFF2-40B4-BE49-F238E27FC236}">
                <a16:creationId xmlns:a16="http://schemas.microsoft.com/office/drawing/2014/main" id="{10B0FF2F-3458-EA78-83DC-46FB2E5CE154}"/>
              </a:ext>
            </a:extLst>
          </p:cNvPr>
          <p:cNvSpPr>
            <a:spLocks noGrp="1"/>
          </p:cNvSpPr>
          <p:nvPr>
            <p:ph type="ctrTitle" hasCustomPrompt="1"/>
          </p:nvPr>
        </p:nvSpPr>
        <p:spPr>
          <a:xfrm>
            <a:off x="809244" y="1956816"/>
            <a:ext cx="7530084" cy="2387600"/>
          </a:xfrm>
        </p:spPr>
        <p:txBody>
          <a:bodyPr anchor="t">
            <a:noAutofit/>
          </a:bodyPr>
          <a:lstStyle>
            <a:lvl1pPr algn="l">
              <a:defRPr sz="9600" spc="300" baseline="0">
                <a:ln w="28575">
                  <a:solidFill>
                    <a:schemeClr val="tx1"/>
                  </a:solidFill>
                </a:ln>
                <a:noFill/>
              </a:defRPr>
            </a:lvl1pPr>
          </a:lstStyle>
          <a:p>
            <a:r>
              <a:rPr lang="en-US" dirty="0"/>
              <a:t>CLICK TO EDIT MASTER TITLE STYLE</a:t>
            </a:r>
          </a:p>
        </p:txBody>
      </p:sp>
      <p:sp>
        <p:nvSpPr>
          <p:cNvPr id="10" name="Subtitle 2">
            <a:extLst>
              <a:ext uri="{FF2B5EF4-FFF2-40B4-BE49-F238E27FC236}">
                <a16:creationId xmlns:a16="http://schemas.microsoft.com/office/drawing/2014/main" id="{DC93615E-193E-5253-6EE0-EC01791E3A3A}"/>
              </a:ext>
            </a:extLst>
          </p:cNvPr>
          <p:cNvSpPr>
            <a:spLocks noGrp="1"/>
          </p:cNvSpPr>
          <p:nvPr>
            <p:ph type="subTitle" idx="1"/>
          </p:nvPr>
        </p:nvSpPr>
        <p:spPr>
          <a:xfrm>
            <a:off x="809244" y="3483864"/>
            <a:ext cx="7530084" cy="1280160"/>
          </a:xfrm>
        </p:spPr>
        <p:txBody>
          <a:bodyPr/>
          <a:lstStyle>
            <a:lvl1pPr marL="0" indent="0" algn="l">
              <a:buNone/>
              <a:defRPr sz="2400" b="1" baseline="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23403559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AC6CA6E-C1AB-4B24-80C7-A4B12640BE6F}"/>
              </a:ext>
            </a:extLst>
          </p:cNvPr>
          <p:cNvSpPr>
            <a:spLocks noGrp="1"/>
          </p:cNvSpPr>
          <p:nvPr>
            <p:ph type="ftr" sz="quarter" idx="11"/>
          </p:nvPr>
        </p:nvSpPr>
        <p:spPr>
          <a:xfrm>
            <a:off x="3028950" y="11575"/>
            <a:ext cx="3086100" cy="856526"/>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4F5EFB41-7AD3-4519-95E7-416BFA1AECAB}"/>
              </a:ext>
            </a:extLst>
          </p:cNvPr>
          <p:cNvSpPr>
            <a:spLocks noGrp="1"/>
          </p:cNvSpPr>
          <p:nvPr>
            <p:ph type="sldNum" sz="quarter" idx="12"/>
          </p:nvPr>
        </p:nvSpPr>
        <p:spPr>
          <a:xfrm>
            <a:off x="3028950" y="6006547"/>
            <a:ext cx="3086100" cy="851453"/>
          </a:xfrm>
          <a:prstGeom prst="rect">
            <a:avLst/>
          </a:prstGeom>
        </p:spPr>
        <p:txBody>
          <a:bodyPr/>
          <a:lstStyle/>
          <a:p>
            <a:fld id="{A7A1A02D-C89B-4904-AFD7-BFF2A10467C8}" type="slidenum">
              <a:rPr lang="en-US" smtClean="0"/>
              <a:pPr/>
              <a:t>‹#›</a:t>
            </a:fld>
            <a:endParaRPr lang="en-US" dirty="0"/>
          </a:p>
        </p:txBody>
      </p:sp>
      <p:cxnSp>
        <p:nvCxnSpPr>
          <p:cNvPr id="5" name="Straight Connector 4">
            <a:extLst>
              <a:ext uri="{FF2B5EF4-FFF2-40B4-BE49-F238E27FC236}">
                <a16:creationId xmlns:a16="http://schemas.microsoft.com/office/drawing/2014/main" id="{C35C8AF3-79E7-17ED-9EB4-3006B31E422C}"/>
              </a:ext>
            </a:extLst>
          </p:cNvPr>
          <p:cNvCxnSpPr>
            <a:cxnSpLocks/>
          </p:cNvCxnSpPr>
          <p:nvPr/>
        </p:nvCxnSpPr>
        <p:spPr>
          <a:xfrm>
            <a:off x="3938286" y="868101"/>
            <a:ext cx="1267428"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6" name="Straight Connector 5">
            <a:extLst>
              <a:ext uri="{FF2B5EF4-FFF2-40B4-BE49-F238E27FC236}">
                <a16:creationId xmlns:a16="http://schemas.microsoft.com/office/drawing/2014/main" id="{875A76CC-ED26-C4F7-5AB6-59D1A4C4A7F2}"/>
              </a:ext>
            </a:extLst>
          </p:cNvPr>
          <p:cNvCxnSpPr>
            <a:cxnSpLocks/>
          </p:cNvCxnSpPr>
          <p:nvPr/>
        </p:nvCxnSpPr>
        <p:spPr>
          <a:xfrm>
            <a:off x="3938286" y="5995687"/>
            <a:ext cx="1267428" cy="0"/>
          </a:xfrm>
          <a:prstGeom prst="line">
            <a:avLst/>
          </a:prstGeom>
          <a:ln w="12700"/>
        </p:spPr>
        <p:style>
          <a:lnRef idx="1">
            <a:schemeClr val="dk1"/>
          </a:lnRef>
          <a:fillRef idx="0">
            <a:schemeClr val="dk1"/>
          </a:fillRef>
          <a:effectRef idx="0">
            <a:schemeClr val="dk1"/>
          </a:effectRef>
          <a:fontRef idx="minor">
            <a:schemeClr val="tx1"/>
          </a:fontRef>
        </p:style>
      </p:cxnSp>
      <p:sp>
        <p:nvSpPr>
          <p:cNvPr id="2" name="Title 1">
            <a:extLst>
              <a:ext uri="{FF2B5EF4-FFF2-40B4-BE49-F238E27FC236}">
                <a16:creationId xmlns:a16="http://schemas.microsoft.com/office/drawing/2014/main" id="{3BDEDC48-AA67-6FC9-FF0E-CD3CB49A502F}"/>
              </a:ext>
            </a:extLst>
          </p:cNvPr>
          <p:cNvSpPr>
            <a:spLocks noGrp="1"/>
          </p:cNvSpPr>
          <p:nvPr>
            <p:ph type="title"/>
          </p:nvPr>
        </p:nvSpPr>
        <p:spPr>
          <a:xfrm>
            <a:off x="459486" y="868679"/>
            <a:ext cx="8229600" cy="1572768"/>
          </a:xfrm>
        </p:spPr>
        <p:txBody>
          <a:bodyPr lIns="91440" tIns="182880" rIns="91440" bIns="0"/>
          <a:lstStyle>
            <a:lvl1pPr algn="ctr">
              <a:lnSpc>
                <a:spcPct val="90000"/>
              </a:lnSpc>
              <a:defRPr sz="4800" spc="400" baseline="0"/>
            </a:lvl1pPr>
          </a:lstStyle>
          <a:p>
            <a:r>
              <a:rPr lang="en-US" smtClean="0"/>
              <a:t>Click to edit Master title style</a:t>
            </a:r>
            <a:endParaRPr lang="en-US" dirty="0"/>
          </a:p>
        </p:txBody>
      </p:sp>
    </p:spTree>
    <p:extLst>
      <p:ext uri="{BB962C8B-B14F-4D97-AF65-F5344CB8AC3E}">
        <p14:creationId xmlns:p14="http://schemas.microsoft.com/office/powerpoint/2010/main" val="28751072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954185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BD6A3-F987-4FCC-A6EF-2EF0D33C0888}"/>
              </a:ext>
            </a:extLst>
          </p:cNvPr>
          <p:cNvSpPr>
            <a:spLocks noGrp="1"/>
          </p:cNvSpPr>
          <p:nvPr>
            <p:ph type="title"/>
          </p:nvPr>
        </p:nvSpPr>
        <p:spPr>
          <a:xfrm>
            <a:off x="629841" y="457200"/>
            <a:ext cx="2949178" cy="1600200"/>
          </a:xfrm>
        </p:spPr>
        <p:txBody>
          <a:bodyPr anchor="b"/>
          <a:lstStyle>
            <a:lvl1pPr>
              <a:defRPr sz="3200">
                <a:latin typeface="+mj-lt"/>
              </a:defRPr>
            </a:lvl1pPr>
          </a:lstStyle>
          <a:p>
            <a:r>
              <a:rPr lang="en-US" smtClean="0"/>
              <a:t>Click to edit Master title style</a:t>
            </a:r>
            <a:endParaRPr lang="en-US"/>
          </a:p>
        </p:txBody>
      </p:sp>
      <p:sp>
        <p:nvSpPr>
          <p:cNvPr id="3" name="Content Placeholder 2">
            <a:extLst>
              <a:ext uri="{FF2B5EF4-FFF2-40B4-BE49-F238E27FC236}">
                <a16:creationId xmlns:a16="http://schemas.microsoft.com/office/drawing/2014/main" id="{4C3F06A0-63CE-4272-B90E-4F20296BFBEB}"/>
              </a:ext>
            </a:extLst>
          </p:cNvPr>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a:extLst>
              <a:ext uri="{FF2B5EF4-FFF2-40B4-BE49-F238E27FC236}">
                <a16:creationId xmlns:a16="http://schemas.microsoft.com/office/drawing/2014/main" id="{08467220-06E3-427A-B4D3-9B0030E09DBB}"/>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6" name="Footer Placeholder 5">
            <a:extLst>
              <a:ext uri="{FF2B5EF4-FFF2-40B4-BE49-F238E27FC236}">
                <a16:creationId xmlns:a16="http://schemas.microsoft.com/office/drawing/2014/main" id="{F5AEF53B-C85C-47DB-ADE4-C1D9FA682945}"/>
              </a:ext>
            </a:extLst>
          </p:cNvPr>
          <p:cNvSpPr>
            <a:spLocks noGrp="1"/>
          </p:cNvSpPr>
          <p:nvPr>
            <p:ph type="ftr" sz="quarter" idx="11"/>
          </p:nvPr>
        </p:nvSpPr>
        <p:spPr>
          <a:xfrm>
            <a:off x="3028950" y="11575"/>
            <a:ext cx="3086100" cy="856526"/>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DFD4FD38-14E5-4C36-B948-8BF3F794ED8C}"/>
              </a:ext>
            </a:extLst>
          </p:cNvPr>
          <p:cNvSpPr>
            <a:spLocks noGrp="1"/>
          </p:cNvSpPr>
          <p:nvPr>
            <p:ph type="sldNum" sz="quarter" idx="12"/>
          </p:nvPr>
        </p:nvSpPr>
        <p:spPr>
          <a:xfrm>
            <a:off x="3028950" y="6006547"/>
            <a:ext cx="3086100" cy="851453"/>
          </a:xfrm>
          <a:prstGeom prst="rect">
            <a:avLst/>
          </a:prstGeom>
        </p:spPr>
        <p:txBody>
          <a:bodyPr/>
          <a:lstStyle/>
          <a:p>
            <a:fld id="{A7A1A02D-C89B-4904-AFD7-BFF2A10467C8}" type="slidenum">
              <a:rPr lang="en-US" smtClean="0"/>
              <a:pPr/>
              <a:t>‹#›</a:t>
            </a:fld>
            <a:endParaRPr lang="en-US" dirty="0"/>
          </a:p>
        </p:txBody>
      </p:sp>
      <p:cxnSp>
        <p:nvCxnSpPr>
          <p:cNvPr id="8" name="Straight Connector 7">
            <a:extLst>
              <a:ext uri="{FF2B5EF4-FFF2-40B4-BE49-F238E27FC236}">
                <a16:creationId xmlns:a16="http://schemas.microsoft.com/office/drawing/2014/main" id="{5754AE8D-13E4-BDDA-7C36-A9E08FD0A0E8}"/>
              </a:ext>
            </a:extLst>
          </p:cNvPr>
          <p:cNvCxnSpPr>
            <a:cxnSpLocks/>
          </p:cNvCxnSpPr>
          <p:nvPr/>
        </p:nvCxnSpPr>
        <p:spPr>
          <a:xfrm>
            <a:off x="3938286" y="868101"/>
            <a:ext cx="1267428"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6CE37136-8479-8CDC-7EEB-030C1A8151EF}"/>
              </a:ext>
            </a:extLst>
          </p:cNvPr>
          <p:cNvCxnSpPr>
            <a:cxnSpLocks/>
          </p:cNvCxnSpPr>
          <p:nvPr/>
        </p:nvCxnSpPr>
        <p:spPr>
          <a:xfrm>
            <a:off x="3938286" y="5995687"/>
            <a:ext cx="1267428" cy="0"/>
          </a:xfrm>
          <a:prstGeom prst="line">
            <a:avLst/>
          </a:prstGeom>
          <a:ln w="127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7992005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08F2A-1C19-4116-80DF-E24EDDF283FF}"/>
              </a:ext>
            </a:extLst>
          </p:cNvPr>
          <p:cNvSpPr>
            <a:spLocks noGrp="1"/>
          </p:cNvSpPr>
          <p:nvPr>
            <p:ph type="title"/>
          </p:nvPr>
        </p:nvSpPr>
        <p:spPr>
          <a:xfrm>
            <a:off x="629841" y="457200"/>
            <a:ext cx="2949178" cy="1600200"/>
          </a:xfrm>
        </p:spPr>
        <p:txBody>
          <a:bodyPr anchor="b"/>
          <a:lstStyle>
            <a:lvl1pPr>
              <a:defRPr sz="3200">
                <a:latin typeface="+mj-lt"/>
              </a:defRPr>
            </a:lvl1pPr>
          </a:lstStyle>
          <a:p>
            <a:r>
              <a:rPr lang="en-US" smtClean="0"/>
              <a:t>Click to edit Master title style</a:t>
            </a:r>
            <a:endParaRPr lang="en-US"/>
          </a:p>
        </p:txBody>
      </p:sp>
      <p:sp>
        <p:nvSpPr>
          <p:cNvPr id="3" name="Picture Placeholder 2">
            <a:extLst>
              <a:ext uri="{FF2B5EF4-FFF2-40B4-BE49-F238E27FC236}">
                <a16:creationId xmlns:a16="http://schemas.microsoft.com/office/drawing/2014/main" id="{08A489A7-7CA6-4CC9-B634-FCB2E102C6B9}"/>
              </a:ext>
            </a:extLst>
          </p:cNvPr>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a:extLst>
              <a:ext uri="{FF2B5EF4-FFF2-40B4-BE49-F238E27FC236}">
                <a16:creationId xmlns:a16="http://schemas.microsoft.com/office/drawing/2014/main" id="{7DF5F80D-1DB9-4E0A-8F68-924FC1C9C3BA}"/>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6" name="Footer Placeholder 5">
            <a:extLst>
              <a:ext uri="{FF2B5EF4-FFF2-40B4-BE49-F238E27FC236}">
                <a16:creationId xmlns:a16="http://schemas.microsoft.com/office/drawing/2014/main" id="{08DA4DA3-10C7-48A6-9B15-38222B8CAD42}"/>
              </a:ext>
            </a:extLst>
          </p:cNvPr>
          <p:cNvSpPr>
            <a:spLocks noGrp="1"/>
          </p:cNvSpPr>
          <p:nvPr>
            <p:ph type="ftr" sz="quarter" idx="11"/>
          </p:nvPr>
        </p:nvSpPr>
        <p:spPr>
          <a:xfrm>
            <a:off x="3028950" y="11575"/>
            <a:ext cx="3086100" cy="856526"/>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E584E7EE-5B3B-427E-9807-020AEF8C7662}"/>
              </a:ext>
            </a:extLst>
          </p:cNvPr>
          <p:cNvSpPr>
            <a:spLocks noGrp="1"/>
          </p:cNvSpPr>
          <p:nvPr>
            <p:ph type="sldNum" sz="quarter" idx="12"/>
          </p:nvPr>
        </p:nvSpPr>
        <p:spPr>
          <a:xfrm>
            <a:off x="3028950" y="6006547"/>
            <a:ext cx="3086100" cy="851453"/>
          </a:xfrm>
          <a:prstGeom prst="rect">
            <a:avLst/>
          </a:prstGeom>
        </p:spPr>
        <p:txBody>
          <a:bodyPr/>
          <a:lstStyle/>
          <a:p>
            <a:fld id="{A7A1A02D-C89B-4904-AFD7-BFF2A10467C8}" type="slidenum">
              <a:rPr lang="en-US" smtClean="0"/>
              <a:pPr/>
              <a:t>‹#›</a:t>
            </a:fld>
            <a:endParaRPr lang="en-US" dirty="0"/>
          </a:p>
        </p:txBody>
      </p:sp>
      <p:cxnSp>
        <p:nvCxnSpPr>
          <p:cNvPr id="8" name="Straight Connector 7">
            <a:extLst>
              <a:ext uri="{FF2B5EF4-FFF2-40B4-BE49-F238E27FC236}">
                <a16:creationId xmlns:a16="http://schemas.microsoft.com/office/drawing/2014/main" id="{1DC6EFE9-BD9C-6124-823A-BD1C488321D2}"/>
              </a:ext>
            </a:extLst>
          </p:cNvPr>
          <p:cNvCxnSpPr>
            <a:cxnSpLocks/>
          </p:cNvCxnSpPr>
          <p:nvPr/>
        </p:nvCxnSpPr>
        <p:spPr>
          <a:xfrm>
            <a:off x="3938286" y="868101"/>
            <a:ext cx="1267428"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21B53473-DF27-C657-627F-ED66976E076B}"/>
              </a:ext>
            </a:extLst>
          </p:cNvPr>
          <p:cNvCxnSpPr>
            <a:cxnSpLocks/>
          </p:cNvCxnSpPr>
          <p:nvPr/>
        </p:nvCxnSpPr>
        <p:spPr>
          <a:xfrm>
            <a:off x="3938286" y="5995687"/>
            <a:ext cx="1267428" cy="0"/>
          </a:xfrm>
          <a:prstGeom prst="line">
            <a:avLst/>
          </a:prstGeom>
          <a:ln w="127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351659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1D3B0F0-DE71-18AB-7957-4CFA29C3A328}"/>
              </a:ext>
            </a:extLst>
          </p:cNvPr>
          <p:cNvPicPr>
            <a:picLocks noChangeAspect="1"/>
          </p:cNvPicPr>
          <p:nvPr/>
        </p:nvPicPr>
        <p:blipFill>
          <a:blip r:embed="rId2" cstate="print"/>
          <a:stretch>
            <a:fillRect/>
          </a:stretch>
        </p:blipFill>
        <p:spPr>
          <a:xfrm>
            <a:off x="0" y="857290"/>
            <a:ext cx="4347972" cy="6000710"/>
          </a:xfrm>
          <a:prstGeom prst="rect">
            <a:avLst/>
          </a:prstGeom>
        </p:spPr>
      </p:pic>
      <p:pic>
        <p:nvPicPr>
          <p:cNvPr id="8" name="Picture 7">
            <a:extLst>
              <a:ext uri="{FF2B5EF4-FFF2-40B4-BE49-F238E27FC236}">
                <a16:creationId xmlns:a16="http://schemas.microsoft.com/office/drawing/2014/main" id="{1F04770F-E995-EF98-B4D1-9F13733EEF07}"/>
              </a:ext>
            </a:extLst>
          </p:cNvPr>
          <p:cNvPicPr>
            <a:picLocks noChangeAspect="1"/>
          </p:cNvPicPr>
          <p:nvPr/>
        </p:nvPicPr>
        <p:blipFill>
          <a:blip r:embed="rId3" cstate="print"/>
          <a:stretch>
            <a:fillRect/>
          </a:stretch>
        </p:blipFill>
        <p:spPr>
          <a:xfrm>
            <a:off x="6572250" y="1"/>
            <a:ext cx="2571750" cy="6807199"/>
          </a:xfrm>
          <a:prstGeom prst="rect">
            <a:avLst/>
          </a:prstGeom>
        </p:spPr>
      </p:pic>
      <p:sp>
        <p:nvSpPr>
          <p:cNvPr id="12" name="Title 11">
            <a:extLst>
              <a:ext uri="{FF2B5EF4-FFF2-40B4-BE49-F238E27FC236}">
                <a16:creationId xmlns:a16="http://schemas.microsoft.com/office/drawing/2014/main" id="{3392E024-DB0F-45F6-7A0A-359A57817906}"/>
              </a:ext>
            </a:extLst>
          </p:cNvPr>
          <p:cNvSpPr>
            <a:spLocks noGrp="1"/>
          </p:cNvSpPr>
          <p:nvPr>
            <p:ph type="title"/>
          </p:nvPr>
        </p:nvSpPr>
        <p:spPr>
          <a:xfrm>
            <a:off x="459486" y="1216152"/>
            <a:ext cx="3888486" cy="4416552"/>
          </a:xfrm>
        </p:spPr>
        <p:txBody>
          <a:bodyPr lIns="0" rIns="0"/>
          <a:lstStyle>
            <a:lvl1pPr algn="r">
              <a:defRPr sz="4800" cap="all" spc="400" baseline="0"/>
            </a:lvl1pPr>
          </a:lstStyle>
          <a:p>
            <a:r>
              <a:rPr lang="en-US" smtClean="0"/>
              <a:t>Click to edit Master title style</a:t>
            </a:r>
            <a:endParaRPr lang="en-US" dirty="0"/>
          </a:p>
        </p:txBody>
      </p:sp>
      <p:sp>
        <p:nvSpPr>
          <p:cNvPr id="14" name="Content Placeholder 13">
            <a:extLst>
              <a:ext uri="{FF2B5EF4-FFF2-40B4-BE49-F238E27FC236}">
                <a16:creationId xmlns:a16="http://schemas.microsoft.com/office/drawing/2014/main" id="{59AC38BE-9C76-A3FA-7823-F4A4B43AB754}"/>
              </a:ext>
            </a:extLst>
          </p:cNvPr>
          <p:cNvSpPr>
            <a:spLocks noGrp="1"/>
          </p:cNvSpPr>
          <p:nvPr>
            <p:ph sz="quarter" idx="13"/>
          </p:nvPr>
        </p:nvSpPr>
        <p:spPr>
          <a:xfrm>
            <a:off x="4800600" y="1216026"/>
            <a:ext cx="3888486" cy="4416425"/>
          </a:xfrm>
        </p:spPr>
        <p:txBody>
          <a:bodyPr anchor="ctr"/>
          <a:lstStyle>
            <a:lvl1pPr marL="0" indent="0">
              <a:lnSpc>
                <a:spcPct val="100000"/>
              </a:lnSpc>
              <a:spcBef>
                <a:spcPts val="1000"/>
              </a:spcBef>
              <a:buNone/>
              <a:defRPr sz="2400" b="1" spc="200" baseline="0"/>
            </a:lvl1pPr>
            <a:lvl2pPr marL="228600">
              <a:lnSpc>
                <a:spcPct val="150000"/>
              </a:lnSpc>
              <a:spcBef>
                <a:spcPts val="1000"/>
              </a:spcBef>
              <a:defRPr sz="2400" spc="100" baseline="0"/>
            </a:lvl2pPr>
            <a:lvl3pPr marL="457200">
              <a:lnSpc>
                <a:spcPct val="150000"/>
              </a:lnSpc>
              <a:spcBef>
                <a:spcPts val="1000"/>
              </a:spcBef>
              <a:defRPr sz="2400" spc="100" baseline="0"/>
            </a:lvl3pPr>
            <a:lvl4pPr marL="685800">
              <a:lnSpc>
                <a:spcPct val="150000"/>
              </a:lnSpc>
              <a:spcBef>
                <a:spcPts val="1000"/>
              </a:spcBef>
              <a:defRPr sz="2400" spc="100" baseline="0"/>
            </a:lvl4pPr>
            <a:lvl5pPr marL="914400">
              <a:lnSpc>
                <a:spcPct val="150000"/>
              </a:lnSpc>
              <a:spcBef>
                <a:spcPts val="1000"/>
              </a:spcBef>
              <a:defRPr sz="2400" spc="100" baseline="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Footer Placeholder 2">
            <a:extLst>
              <a:ext uri="{FF2B5EF4-FFF2-40B4-BE49-F238E27FC236}">
                <a16:creationId xmlns:a16="http://schemas.microsoft.com/office/drawing/2014/main" id="{7AC6CA6E-C1AB-4B24-80C7-A4B12640BE6F}"/>
              </a:ext>
            </a:extLst>
          </p:cNvPr>
          <p:cNvSpPr>
            <a:spLocks noGrp="1"/>
          </p:cNvSpPr>
          <p:nvPr>
            <p:ph type="ftr" sz="quarter" idx="11"/>
          </p:nvPr>
        </p:nvSpPr>
        <p:spPr>
          <a:xfrm>
            <a:off x="3028950" y="11575"/>
            <a:ext cx="3086100" cy="856526"/>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4F5EFB41-7AD3-4519-95E7-416BFA1AECAB}"/>
              </a:ext>
            </a:extLst>
          </p:cNvPr>
          <p:cNvSpPr>
            <a:spLocks noGrp="1"/>
          </p:cNvSpPr>
          <p:nvPr>
            <p:ph type="sldNum" sz="quarter" idx="12"/>
          </p:nvPr>
        </p:nvSpPr>
        <p:spPr>
          <a:xfrm>
            <a:off x="3028950" y="6006547"/>
            <a:ext cx="3086100" cy="851453"/>
          </a:xfrm>
          <a:prstGeom prst="rect">
            <a:avLst/>
          </a:prstGeom>
        </p:spPr>
        <p:txBody>
          <a:bodyPr/>
          <a:lstStyle/>
          <a:p>
            <a:fld id="{A7A1A02D-C89B-4904-AFD7-BFF2A10467C8}" type="slidenum">
              <a:rPr lang="en-US" smtClean="0"/>
              <a:pPr/>
              <a:t>‹#›</a:t>
            </a:fld>
            <a:endParaRPr lang="en-US" dirty="0"/>
          </a:p>
        </p:txBody>
      </p:sp>
      <p:cxnSp>
        <p:nvCxnSpPr>
          <p:cNvPr id="5" name="Straight Connector 4">
            <a:extLst>
              <a:ext uri="{FF2B5EF4-FFF2-40B4-BE49-F238E27FC236}">
                <a16:creationId xmlns:a16="http://schemas.microsoft.com/office/drawing/2014/main" id="{C35C8AF3-79E7-17ED-9EB4-3006B31E422C}"/>
              </a:ext>
            </a:extLst>
          </p:cNvPr>
          <p:cNvCxnSpPr>
            <a:cxnSpLocks/>
          </p:cNvCxnSpPr>
          <p:nvPr/>
        </p:nvCxnSpPr>
        <p:spPr>
          <a:xfrm>
            <a:off x="3938286" y="868101"/>
            <a:ext cx="1267428"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6" name="Straight Connector 5">
            <a:extLst>
              <a:ext uri="{FF2B5EF4-FFF2-40B4-BE49-F238E27FC236}">
                <a16:creationId xmlns:a16="http://schemas.microsoft.com/office/drawing/2014/main" id="{875A76CC-ED26-C4F7-5AB6-59D1A4C4A7F2}"/>
              </a:ext>
            </a:extLst>
          </p:cNvPr>
          <p:cNvCxnSpPr>
            <a:cxnSpLocks/>
          </p:cNvCxnSpPr>
          <p:nvPr/>
        </p:nvCxnSpPr>
        <p:spPr>
          <a:xfrm>
            <a:off x="3938286" y="5995687"/>
            <a:ext cx="1267428" cy="0"/>
          </a:xfrm>
          <a:prstGeom prst="line">
            <a:avLst/>
          </a:prstGeom>
          <a:ln w="127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8178449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0328C38-4E83-27EA-9D01-DDDF734988CA}"/>
              </a:ext>
            </a:extLst>
          </p:cNvPr>
          <p:cNvPicPr>
            <a:picLocks noChangeAspect="1"/>
          </p:cNvPicPr>
          <p:nvPr/>
        </p:nvPicPr>
        <p:blipFill>
          <a:blip r:embed="rId2" cstate="print"/>
          <a:stretch>
            <a:fillRect/>
          </a:stretch>
        </p:blipFill>
        <p:spPr>
          <a:xfrm>
            <a:off x="4027932" y="3428234"/>
            <a:ext cx="5116068" cy="3429766"/>
          </a:xfrm>
          <a:prstGeom prst="rect">
            <a:avLst/>
          </a:prstGeom>
        </p:spPr>
      </p:pic>
      <p:pic>
        <p:nvPicPr>
          <p:cNvPr id="10" name="Picture 9">
            <a:extLst>
              <a:ext uri="{FF2B5EF4-FFF2-40B4-BE49-F238E27FC236}">
                <a16:creationId xmlns:a16="http://schemas.microsoft.com/office/drawing/2014/main" id="{B270B91D-A39E-3D53-DBBB-DF836D19BE1A}"/>
              </a:ext>
            </a:extLst>
          </p:cNvPr>
          <p:cNvPicPr>
            <a:picLocks noChangeAspect="1"/>
          </p:cNvPicPr>
          <p:nvPr/>
        </p:nvPicPr>
        <p:blipFill>
          <a:blip r:embed="rId3" cstate="print"/>
          <a:stretch>
            <a:fillRect/>
          </a:stretch>
        </p:blipFill>
        <p:spPr>
          <a:xfrm>
            <a:off x="0" y="0"/>
            <a:ext cx="3490889" cy="5239512"/>
          </a:xfrm>
          <a:prstGeom prst="rect">
            <a:avLst/>
          </a:prstGeom>
        </p:spPr>
      </p:pic>
      <p:sp>
        <p:nvSpPr>
          <p:cNvPr id="12" name="Title 11">
            <a:extLst>
              <a:ext uri="{FF2B5EF4-FFF2-40B4-BE49-F238E27FC236}">
                <a16:creationId xmlns:a16="http://schemas.microsoft.com/office/drawing/2014/main" id="{3392E024-DB0F-45F6-7A0A-359A57817906}"/>
              </a:ext>
            </a:extLst>
          </p:cNvPr>
          <p:cNvSpPr>
            <a:spLocks noGrp="1"/>
          </p:cNvSpPr>
          <p:nvPr>
            <p:ph type="title"/>
          </p:nvPr>
        </p:nvSpPr>
        <p:spPr>
          <a:xfrm>
            <a:off x="459486" y="1216152"/>
            <a:ext cx="3888486" cy="4416552"/>
          </a:xfrm>
        </p:spPr>
        <p:txBody>
          <a:bodyPr lIns="0" rIns="0"/>
          <a:lstStyle>
            <a:lvl1pPr algn="r">
              <a:defRPr sz="4800" cap="all" spc="400" baseline="0"/>
            </a:lvl1pPr>
          </a:lstStyle>
          <a:p>
            <a:r>
              <a:rPr lang="en-US" smtClean="0"/>
              <a:t>Click to edit Master title style</a:t>
            </a:r>
            <a:endParaRPr lang="en-US" dirty="0"/>
          </a:p>
        </p:txBody>
      </p:sp>
      <p:sp>
        <p:nvSpPr>
          <p:cNvPr id="14" name="Content Placeholder 13">
            <a:extLst>
              <a:ext uri="{FF2B5EF4-FFF2-40B4-BE49-F238E27FC236}">
                <a16:creationId xmlns:a16="http://schemas.microsoft.com/office/drawing/2014/main" id="{59AC38BE-9C76-A3FA-7823-F4A4B43AB754}"/>
              </a:ext>
            </a:extLst>
          </p:cNvPr>
          <p:cNvSpPr>
            <a:spLocks noGrp="1"/>
          </p:cNvSpPr>
          <p:nvPr>
            <p:ph sz="quarter" idx="13"/>
          </p:nvPr>
        </p:nvSpPr>
        <p:spPr>
          <a:xfrm>
            <a:off x="4800600" y="1216026"/>
            <a:ext cx="3888486" cy="4416425"/>
          </a:xfrm>
        </p:spPr>
        <p:txBody>
          <a:bodyPr anchor="ctr"/>
          <a:lstStyle>
            <a:lvl1pPr marL="0" indent="0">
              <a:lnSpc>
                <a:spcPct val="150000"/>
              </a:lnSpc>
              <a:spcBef>
                <a:spcPts val="1000"/>
              </a:spcBef>
              <a:buNone/>
              <a:defRPr sz="1600" spc="100" baseline="0"/>
            </a:lvl1pPr>
            <a:lvl2pPr marL="228600">
              <a:lnSpc>
                <a:spcPct val="150000"/>
              </a:lnSpc>
              <a:spcBef>
                <a:spcPts val="1000"/>
              </a:spcBef>
              <a:defRPr sz="1600" spc="100" baseline="0"/>
            </a:lvl2pPr>
            <a:lvl3pPr marL="457200">
              <a:lnSpc>
                <a:spcPct val="150000"/>
              </a:lnSpc>
              <a:spcBef>
                <a:spcPts val="1000"/>
              </a:spcBef>
              <a:defRPr sz="1600" spc="100" baseline="0"/>
            </a:lvl3pPr>
            <a:lvl4pPr marL="685800">
              <a:lnSpc>
                <a:spcPct val="150000"/>
              </a:lnSpc>
              <a:spcBef>
                <a:spcPts val="1000"/>
              </a:spcBef>
              <a:defRPr sz="1600" spc="100" baseline="0"/>
            </a:lvl4pPr>
            <a:lvl5pPr marL="914400">
              <a:lnSpc>
                <a:spcPct val="150000"/>
              </a:lnSpc>
              <a:spcBef>
                <a:spcPts val="1000"/>
              </a:spcBef>
              <a:defRPr sz="1600" spc="100" baseline="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Footer Placeholder 2">
            <a:extLst>
              <a:ext uri="{FF2B5EF4-FFF2-40B4-BE49-F238E27FC236}">
                <a16:creationId xmlns:a16="http://schemas.microsoft.com/office/drawing/2014/main" id="{7AC6CA6E-C1AB-4B24-80C7-A4B12640BE6F}"/>
              </a:ext>
            </a:extLst>
          </p:cNvPr>
          <p:cNvSpPr>
            <a:spLocks noGrp="1"/>
          </p:cNvSpPr>
          <p:nvPr>
            <p:ph type="ftr" sz="quarter" idx="11"/>
          </p:nvPr>
        </p:nvSpPr>
        <p:spPr>
          <a:xfrm>
            <a:off x="3028950" y="11575"/>
            <a:ext cx="3086100" cy="856526"/>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4F5EFB41-7AD3-4519-95E7-416BFA1AECAB}"/>
              </a:ext>
            </a:extLst>
          </p:cNvPr>
          <p:cNvSpPr>
            <a:spLocks noGrp="1"/>
          </p:cNvSpPr>
          <p:nvPr>
            <p:ph type="sldNum" sz="quarter" idx="12"/>
          </p:nvPr>
        </p:nvSpPr>
        <p:spPr>
          <a:xfrm>
            <a:off x="3028950" y="6006547"/>
            <a:ext cx="3086100" cy="851453"/>
          </a:xfrm>
          <a:prstGeom prst="rect">
            <a:avLst/>
          </a:prstGeom>
        </p:spPr>
        <p:txBody>
          <a:bodyPr/>
          <a:lstStyle/>
          <a:p>
            <a:fld id="{A7A1A02D-C89B-4904-AFD7-BFF2A10467C8}" type="slidenum">
              <a:rPr lang="en-US" smtClean="0"/>
              <a:pPr/>
              <a:t>‹#›</a:t>
            </a:fld>
            <a:endParaRPr lang="en-US" dirty="0"/>
          </a:p>
        </p:txBody>
      </p:sp>
      <p:cxnSp>
        <p:nvCxnSpPr>
          <p:cNvPr id="5" name="Straight Connector 4">
            <a:extLst>
              <a:ext uri="{FF2B5EF4-FFF2-40B4-BE49-F238E27FC236}">
                <a16:creationId xmlns:a16="http://schemas.microsoft.com/office/drawing/2014/main" id="{C35C8AF3-79E7-17ED-9EB4-3006B31E422C}"/>
              </a:ext>
            </a:extLst>
          </p:cNvPr>
          <p:cNvCxnSpPr>
            <a:cxnSpLocks/>
          </p:cNvCxnSpPr>
          <p:nvPr/>
        </p:nvCxnSpPr>
        <p:spPr>
          <a:xfrm>
            <a:off x="3938286" y="868101"/>
            <a:ext cx="1267428"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6" name="Straight Connector 5">
            <a:extLst>
              <a:ext uri="{FF2B5EF4-FFF2-40B4-BE49-F238E27FC236}">
                <a16:creationId xmlns:a16="http://schemas.microsoft.com/office/drawing/2014/main" id="{875A76CC-ED26-C4F7-5AB6-59D1A4C4A7F2}"/>
              </a:ext>
            </a:extLst>
          </p:cNvPr>
          <p:cNvCxnSpPr>
            <a:cxnSpLocks/>
          </p:cNvCxnSpPr>
          <p:nvPr/>
        </p:nvCxnSpPr>
        <p:spPr>
          <a:xfrm>
            <a:off x="3938286" y="5995687"/>
            <a:ext cx="1267428" cy="0"/>
          </a:xfrm>
          <a:prstGeom prst="line">
            <a:avLst/>
          </a:prstGeom>
          <a:ln w="127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2615044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FEC1861-1570-5A6A-D3BA-4A17F008A562}"/>
              </a:ext>
            </a:extLst>
          </p:cNvPr>
          <p:cNvPicPr>
            <a:picLocks noChangeAspect="1"/>
          </p:cNvPicPr>
          <p:nvPr/>
        </p:nvPicPr>
        <p:blipFill>
          <a:blip r:embed="rId2" cstate="print"/>
          <a:srcRect/>
          <a:stretch/>
        </p:blipFill>
        <p:spPr>
          <a:xfrm>
            <a:off x="0" y="0"/>
            <a:ext cx="9144000" cy="6858000"/>
          </a:xfrm>
          <a:prstGeom prst="rect">
            <a:avLst/>
          </a:prstGeom>
        </p:spPr>
      </p:pic>
      <p:sp>
        <p:nvSpPr>
          <p:cNvPr id="6" name="Title 1">
            <a:extLst>
              <a:ext uri="{FF2B5EF4-FFF2-40B4-BE49-F238E27FC236}">
                <a16:creationId xmlns:a16="http://schemas.microsoft.com/office/drawing/2014/main" id="{10B0FF2F-3458-EA78-83DC-46FB2E5CE154}"/>
              </a:ext>
            </a:extLst>
          </p:cNvPr>
          <p:cNvSpPr>
            <a:spLocks noGrp="1"/>
          </p:cNvSpPr>
          <p:nvPr>
            <p:ph type="ctrTitle" hasCustomPrompt="1"/>
          </p:nvPr>
        </p:nvSpPr>
        <p:spPr>
          <a:xfrm>
            <a:off x="809244" y="1956816"/>
            <a:ext cx="7530084" cy="2387600"/>
          </a:xfrm>
        </p:spPr>
        <p:txBody>
          <a:bodyPr anchor="t">
            <a:noAutofit/>
          </a:bodyPr>
          <a:lstStyle>
            <a:lvl1pPr algn="l">
              <a:defRPr sz="9600" spc="300" baseline="0">
                <a:ln w="28575">
                  <a:solidFill>
                    <a:schemeClr val="tx1"/>
                  </a:solidFill>
                </a:ln>
                <a:noFill/>
              </a:defRPr>
            </a:lvl1pPr>
          </a:lstStyle>
          <a:p>
            <a:r>
              <a:rPr lang="en-US" dirty="0"/>
              <a:t>CLICK TO EDIT MASTER TITLE STYLE</a:t>
            </a:r>
          </a:p>
        </p:txBody>
      </p:sp>
      <p:sp>
        <p:nvSpPr>
          <p:cNvPr id="10" name="Subtitle 2">
            <a:extLst>
              <a:ext uri="{FF2B5EF4-FFF2-40B4-BE49-F238E27FC236}">
                <a16:creationId xmlns:a16="http://schemas.microsoft.com/office/drawing/2014/main" id="{DC93615E-193E-5253-6EE0-EC01791E3A3A}"/>
              </a:ext>
            </a:extLst>
          </p:cNvPr>
          <p:cNvSpPr>
            <a:spLocks noGrp="1"/>
          </p:cNvSpPr>
          <p:nvPr>
            <p:ph type="subTitle" idx="1"/>
          </p:nvPr>
        </p:nvSpPr>
        <p:spPr>
          <a:xfrm>
            <a:off x="809244" y="4901184"/>
            <a:ext cx="7530084" cy="1280160"/>
          </a:xfrm>
        </p:spPr>
        <p:txBody>
          <a:bodyPr/>
          <a:lstStyle>
            <a:lvl1pPr marL="0" indent="0" algn="l">
              <a:buNone/>
              <a:defRPr sz="2400" b="1" baseline="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28026350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Content 2">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437D9B2-AE86-9092-7072-0F717E3CA831}"/>
              </a:ext>
            </a:extLst>
          </p:cNvPr>
          <p:cNvPicPr>
            <a:picLocks noChangeAspect="1"/>
          </p:cNvPicPr>
          <p:nvPr/>
        </p:nvPicPr>
        <p:blipFill>
          <a:blip r:embed="rId2" cstate="print"/>
          <a:stretch>
            <a:fillRect/>
          </a:stretch>
        </p:blipFill>
        <p:spPr>
          <a:xfrm>
            <a:off x="0" y="3655536"/>
            <a:ext cx="3545586" cy="3202465"/>
          </a:xfrm>
          <a:prstGeom prst="rect">
            <a:avLst/>
          </a:prstGeom>
        </p:spPr>
      </p:pic>
      <p:pic>
        <p:nvPicPr>
          <p:cNvPr id="9" name="Picture 8">
            <a:extLst>
              <a:ext uri="{FF2B5EF4-FFF2-40B4-BE49-F238E27FC236}">
                <a16:creationId xmlns:a16="http://schemas.microsoft.com/office/drawing/2014/main" id="{5BF7E0A5-7E8E-4A90-B415-12984C7AB24C}"/>
              </a:ext>
            </a:extLst>
          </p:cNvPr>
          <p:cNvPicPr>
            <a:picLocks noChangeAspect="1"/>
          </p:cNvPicPr>
          <p:nvPr/>
        </p:nvPicPr>
        <p:blipFill>
          <a:blip r:embed="rId3" cstate="print"/>
          <a:stretch>
            <a:fillRect/>
          </a:stretch>
        </p:blipFill>
        <p:spPr>
          <a:xfrm>
            <a:off x="4911184" y="0"/>
            <a:ext cx="4232816" cy="2313432"/>
          </a:xfrm>
          <a:prstGeom prst="rect">
            <a:avLst/>
          </a:prstGeom>
        </p:spPr>
      </p:pic>
      <p:sp>
        <p:nvSpPr>
          <p:cNvPr id="12" name="Title 11">
            <a:extLst>
              <a:ext uri="{FF2B5EF4-FFF2-40B4-BE49-F238E27FC236}">
                <a16:creationId xmlns:a16="http://schemas.microsoft.com/office/drawing/2014/main" id="{3392E024-DB0F-45F6-7A0A-359A57817906}"/>
              </a:ext>
            </a:extLst>
          </p:cNvPr>
          <p:cNvSpPr>
            <a:spLocks noGrp="1"/>
          </p:cNvSpPr>
          <p:nvPr>
            <p:ph type="title"/>
          </p:nvPr>
        </p:nvSpPr>
        <p:spPr>
          <a:xfrm>
            <a:off x="459486" y="1216152"/>
            <a:ext cx="3888486" cy="4416552"/>
          </a:xfrm>
        </p:spPr>
        <p:txBody>
          <a:bodyPr lIns="0" rIns="0"/>
          <a:lstStyle>
            <a:lvl1pPr algn="r">
              <a:defRPr sz="4800" cap="all" spc="400" baseline="0"/>
            </a:lvl1pPr>
          </a:lstStyle>
          <a:p>
            <a:r>
              <a:rPr lang="en-US" smtClean="0"/>
              <a:t>Click to edit Master title style</a:t>
            </a:r>
            <a:endParaRPr lang="en-US" dirty="0"/>
          </a:p>
        </p:txBody>
      </p:sp>
      <p:sp>
        <p:nvSpPr>
          <p:cNvPr id="14" name="Content Placeholder 13">
            <a:extLst>
              <a:ext uri="{FF2B5EF4-FFF2-40B4-BE49-F238E27FC236}">
                <a16:creationId xmlns:a16="http://schemas.microsoft.com/office/drawing/2014/main" id="{59AC38BE-9C76-A3FA-7823-F4A4B43AB754}"/>
              </a:ext>
            </a:extLst>
          </p:cNvPr>
          <p:cNvSpPr>
            <a:spLocks noGrp="1"/>
          </p:cNvSpPr>
          <p:nvPr>
            <p:ph sz="quarter" idx="13"/>
          </p:nvPr>
        </p:nvSpPr>
        <p:spPr>
          <a:xfrm>
            <a:off x="4800600" y="1216026"/>
            <a:ext cx="3888486" cy="4416425"/>
          </a:xfrm>
        </p:spPr>
        <p:txBody>
          <a:bodyPr anchor="ctr"/>
          <a:lstStyle>
            <a:lvl1pPr marL="0" indent="0">
              <a:lnSpc>
                <a:spcPct val="150000"/>
              </a:lnSpc>
              <a:spcBef>
                <a:spcPts val="1000"/>
              </a:spcBef>
              <a:buNone/>
              <a:defRPr sz="1600" spc="100" baseline="0"/>
            </a:lvl1pPr>
            <a:lvl2pPr marL="228600">
              <a:lnSpc>
                <a:spcPct val="150000"/>
              </a:lnSpc>
              <a:spcBef>
                <a:spcPts val="1000"/>
              </a:spcBef>
              <a:defRPr sz="1600" spc="100" baseline="0"/>
            </a:lvl2pPr>
            <a:lvl3pPr marL="457200">
              <a:lnSpc>
                <a:spcPct val="150000"/>
              </a:lnSpc>
              <a:spcBef>
                <a:spcPts val="1000"/>
              </a:spcBef>
              <a:defRPr sz="1600" spc="100" baseline="0"/>
            </a:lvl3pPr>
            <a:lvl4pPr marL="685800">
              <a:lnSpc>
                <a:spcPct val="150000"/>
              </a:lnSpc>
              <a:spcBef>
                <a:spcPts val="1000"/>
              </a:spcBef>
              <a:defRPr sz="1600" spc="100" baseline="0"/>
            </a:lvl4pPr>
            <a:lvl5pPr marL="914400">
              <a:lnSpc>
                <a:spcPct val="150000"/>
              </a:lnSpc>
              <a:spcBef>
                <a:spcPts val="1000"/>
              </a:spcBef>
              <a:defRPr sz="1600" spc="100" baseline="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Footer Placeholder 2">
            <a:extLst>
              <a:ext uri="{FF2B5EF4-FFF2-40B4-BE49-F238E27FC236}">
                <a16:creationId xmlns:a16="http://schemas.microsoft.com/office/drawing/2014/main" id="{7AC6CA6E-C1AB-4B24-80C7-A4B12640BE6F}"/>
              </a:ext>
            </a:extLst>
          </p:cNvPr>
          <p:cNvSpPr>
            <a:spLocks noGrp="1"/>
          </p:cNvSpPr>
          <p:nvPr>
            <p:ph type="ftr" sz="quarter" idx="11"/>
          </p:nvPr>
        </p:nvSpPr>
        <p:spPr>
          <a:xfrm>
            <a:off x="3028950" y="11575"/>
            <a:ext cx="3086100" cy="856526"/>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4F5EFB41-7AD3-4519-95E7-416BFA1AECAB}"/>
              </a:ext>
            </a:extLst>
          </p:cNvPr>
          <p:cNvSpPr>
            <a:spLocks noGrp="1"/>
          </p:cNvSpPr>
          <p:nvPr>
            <p:ph type="sldNum" sz="quarter" idx="12"/>
          </p:nvPr>
        </p:nvSpPr>
        <p:spPr>
          <a:xfrm>
            <a:off x="3028950" y="6006547"/>
            <a:ext cx="3086100" cy="851453"/>
          </a:xfrm>
          <a:prstGeom prst="rect">
            <a:avLst/>
          </a:prstGeom>
        </p:spPr>
        <p:txBody>
          <a:bodyPr/>
          <a:lstStyle/>
          <a:p>
            <a:fld id="{A7A1A02D-C89B-4904-AFD7-BFF2A10467C8}" type="slidenum">
              <a:rPr lang="en-US" smtClean="0"/>
              <a:pPr/>
              <a:t>‹#›</a:t>
            </a:fld>
            <a:endParaRPr lang="en-US" dirty="0"/>
          </a:p>
        </p:txBody>
      </p:sp>
      <p:cxnSp>
        <p:nvCxnSpPr>
          <p:cNvPr id="5" name="Straight Connector 4">
            <a:extLst>
              <a:ext uri="{FF2B5EF4-FFF2-40B4-BE49-F238E27FC236}">
                <a16:creationId xmlns:a16="http://schemas.microsoft.com/office/drawing/2014/main" id="{C35C8AF3-79E7-17ED-9EB4-3006B31E422C}"/>
              </a:ext>
            </a:extLst>
          </p:cNvPr>
          <p:cNvCxnSpPr>
            <a:cxnSpLocks/>
          </p:cNvCxnSpPr>
          <p:nvPr/>
        </p:nvCxnSpPr>
        <p:spPr>
          <a:xfrm>
            <a:off x="3938286" y="868101"/>
            <a:ext cx="1267428"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6" name="Straight Connector 5">
            <a:extLst>
              <a:ext uri="{FF2B5EF4-FFF2-40B4-BE49-F238E27FC236}">
                <a16:creationId xmlns:a16="http://schemas.microsoft.com/office/drawing/2014/main" id="{875A76CC-ED26-C4F7-5AB6-59D1A4C4A7F2}"/>
              </a:ext>
            </a:extLst>
          </p:cNvPr>
          <p:cNvCxnSpPr>
            <a:cxnSpLocks/>
          </p:cNvCxnSpPr>
          <p:nvPr/>
        </p:nvCxnSpPr>
        <p:spPr>
          <a:xfrm>
            <a:off x="3938286" y="5995687"/>
            <a:ext cx="1267428" cy="0"/>
          </a:xfrm>
          <a:prstGeom prst="line">
            <a:avLst/>
          </a:prstGeom>
          <a:ln w="127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6368021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and Content 3">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EFA7995-D0F4-05F2-CDF1-463407E3BA08}"/>
              </a:ext>
            </a:extLst>
          </p:cNvPr>
          <p:cNvPicPr>
            <a:picLocks noChangeAspect="1"/>
          </p:cNvPicPr>
          <p:nvPr/>
        </p:nvPicPr>
        <p:blipFill>
          <a:blip r:embed="rId2" cstate="print"/>
          <a:stretch>
            <a:fillRect/>
          </a:stretch>
        </p:blipFill>
        <p:spPr>
          <a:xfrm>
            <a:off x="5273932" y="0"/>
            <a:ext cx="3870068" cy="4041648"/>
          </a:xfrm>
          <a:prstGeom prst="rect">
            <a:avLst/>
          </a:prstGeom>
        </p:spPr>
      </p:pic>
      <p:pic>
        <p:nvPicPr>
          <p:cNvPr id="7" name="Picture 6">
            <a:extLst>
              <a:ext uri="{FF2B5EF4-FFF2-40B4-BE49-F238E27FC236}">
                <a16:creationId xmlns:a16="http://schemas.microsoft.com/office/drawing/2014/main" id="{792D768B-E662-B315-7576-313DFCE2AB40}"/>
              </a:ext>
            </a:extLst>
          </p:cNvPr>
          <p:cNvPicPr>
            <a:picLocks noChangeAspect="1"/>
          </p:cNvPicPr>
          <p:nvPr/>
        </p:nvPicPr>
        <p:blipFill>
          <a:blip r:embed="rId3" cstate="print"/>
          <a:stretch>
            <a:fillRect/>
          </a:stretch>
        </p:blipFill>
        <p:spPr>
          <a:xfrm>
            <a:off x="0" y="3127248"/>
            <a:ext cx="3121650" cy="3730752"/>
          </a:xfrm>
          <a:prstGeom prst="rect">
            <a:avLst/>
          </a:prstGeom>
        </p:spPr>
      </p:pic>
      <p:sp>
        <p:nvSpPr>
          <p:cNvPr id="2" name="Title 1">
            <a:extLst>
              <a:ext uri="{FF2B5EF4-FFF2-40B4-BE49-F238E27FC236}">
                <a16:creationId xmlns:a16="http://schemas.microsoft.com/office/drawing/2014/main" id="{5A0D1FF5-7EF8-4250-A259-43050ABBD3B6}"/>
              </a:ext>
            </a:extLst>
          </p:cNvPr>
          <p:cNvSpPr>
            <a:spLocks noGrp="1"/>
          </p:cNvSpPr>
          <p:nvPr>
            <p:ph type="title"/>
          </p:nvPr>
        </p:nvSpPr>
        <p:spPr>
          <a:xfrm>
            <a:off x="459486" y="868679"/>
            <a:ext cx="8229600" cy="1572768"/>
          </a:xfrm>
        </p:spPr>
        <p:txBody>
          <a:bodyPr lIns="91440" tIns="182880" rIns="91440" bIns="0"/>
          <a:lstStyle>
            <a:lvl1pPr algn="ctr">
              <a:lnSpc>
                <a:spcPct val="90000"/>
              </a:lnSpc>
              <a:defRPr sz="4800" spc="400" baseline="0"/>
            </a:lvl1pPr>
          </a:lstStyle>
          <a:p>
            <a:r>
              <a:rPr lang="en-US" smtClean="0"/>
              <a:t>Click to edit Master title style</a:t>
            </a:r>
            <a:endParaRPr lang="en-US" dirty="0"/>
          </a:p>
        </p:txBody>
      </p:sp>
      <p:sp>
        <p:nvSpPr>
          <p:cNvPr id="4" name="Content Placeholder 3">
            <a:extLst>
              <a:ext uri="{FF2B5EF4-FFF2-40B4-BE49-F238E27FC236}">
                <a16:creationId xmlns:a16="http://schemas.microsoft.com/office/drawing/2014/main" id="{C752CCA9-53A3-4DA5-AD45-C2A2C12A3A6A}"/>
              </a:ext>
            </a:extLst>
          </p:cNvPr>
          <p:cNvSpPr>
            <a:spLocks noGrp="1"/>
          </p:cNvSpPr>
          <p:nvPr>
            <p:ph sz="half" idx="2"/>
          </p:nvPr>
        </p:nvSpPr>
        <p:spPr>
          <a:xfrm>
            <a:off x="459485" y="2441448"/>
            <a:ext cx="8229600" cy="3044952"/>
          </a:xfrm>
        </p:spPr>
        <p:txBody>
          <a:bodyPr/>
          <a:lstStyle>
            <a:lvl1pPr>
              <a:lnSpc>
                <a:spcPct val="100000"/>
              </a:lnSpc>
              <a:spcBef>
                <a:spcPts val="1000"/>
              </a:spcBef>
              <a:defRPr sz="1600" spc="100" baseline="0"/>
            </a:lvl1pPr>
            <a:lvl2pPr>
              <a:lnSpc>
                <a:spcPct val="100000"/>
              </a:lnSpc>
              <a:spcBef>
                <a:spcPts val="1000"/>
              </a:spcBef>
              <a:defRPr sz="1400" spc="100" baseline="0"/>
            </a:lvl2pPr>
            <a:lvl3pPr>
              <a:lnSpc>
                <a:spcPct val="100000"/>
              </a:lnSpc>
              <a:spcBef>
                <a:spcPts val="1000"/>
              </a:spcBef>
              <a:defRPr sz="1200" spc="100" baseline="0"/>
            </a:lvl3pPr>
            <a:lvl4pPr>
              <a:lnSpc>
                <a:spcPct val="100000"/>
              </a:lnSpc>
              <a:spcBef>
                <a:spcPts val="1000"/>
              </a:spcBef>
              <a:defRPr sz="1100" spc="100" baseline="0"/>
            </a:lvl4pPr>
            <a:lvl5pPr>
              <a:lnSpc>
                <a:spcPct val="100000"/>
              </a:lnSpc>
              <a:spcBef>
                <a:spcPts val="1000"/>
              </a:spcBef>
              <a:defRPr sz="1100" spc="100" baseline="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7">
            <a:extLst>
              <a:ext uri="{FF2B5EF4-FFF2-40B4-BE49-F238E27FC236}">
                <a16:creationId xmlns:a16="http://schemas.microsoft.com/office/drawing/2014/main" id="{3A51CCCC-1589-401D-AE98-FC28716301EF}"/>
              </a:ext>
            </a:extLst>
          </p:cNvPr>
          <p:cNvSpPr>
            <a:spLocks noGrp="1"/>
          </p:cNvSpPr>
          <p:nvPr>
            <p:ph type="ftr" sz="quarter" idx="11"/>
          </p:nvPr>
        </p:nvSpPr>
        <p:spPr>
          <a:xfrm>
            <a:off x="3028950" y="11575"/>
            <a:ext cx="3086100" cy="856526"/>
          </a:xfrm>
          <a:prstGeom prst="rect">
            <a:avLst/>
          </a:prstGeom>
        </p:spPr>
        <p:txBody>
          <a:bodyPr/>
          <a:lstStyle/>
          <a:p>
            <a:endParaRPr lang="en-US" dirty="0"/>
          </a:p>
        </p:txBody>
      </p:sp>
      <p:sp>
        <p:nvSpPr>
          <p:cNvPr id="9" name="Slide Number Placeholder 8">
            <a:extLst>
              <a:ext uri="{FF2B5EF4-FFF2-40B4-BE49-F238E27FC236}">
                <a16:creationId xmlns:a16="http://schemas.microsoft.com/office/drawing/2014/main" id="{285D9D7D-8D9A-473E-AF0D-EF1940D793C3}"/>
              </a:ext>
            </a:extLst>
          </p:cNvPr>
          <p:cNvSpPr>
            <a:spLocks noGrp="1"/>
          </p:cNvSpPr>
          <p:nvPr>
            <p:ph type="sldNum" sz="quarter" idx="12"/>
          </p:nvPr>
        </p:nvSpPr>
        <p:spPr>
          <a:xfrm>
            <a:off x="3028950" y="6006547"/>
            <a:ext cx="3086100" cy="851453"/>
          </a:xfrm>
          <a:prstGeom prst="rect">
            <a:avLst/>
          </a:prstGeom>
        </p:spPr>
        <p:txBody>
          <a:bodyPr/>
          <a:lstStyle/>
          <a:p>
            <a:fld id="{A7A1A02D-C89B-4904-AFD7-BFF2A10467C8}" type="slidenum">
              <a:rPr lang="en-US" smtClean="0"/>
              <a:pPr/>
              <a:t>‹#›</a:t>
            </a:fld>
            <a:endParaRPr lang="en-US" dirty="0"/>
          </a:p>
        </p:txBody>
      </p:sp>
      <p:cxnSp>
        <p:nvCxnSpPr>
          <p:cNvPr id="10" name="Straight Connector 9">
            <a:extLst>
              <a:ext uri="{FF2B5EF4-FFF2-40B4-BE49-F238E27FC236}">
                <a16:creationId xmlns:a16="http://schemas.microsoft.com/office/drawing/2014/main" id="{B7AC635D-0E01-2452-CC44-1DAE0F96DF63}"/>
              </a:ext>
            </a:extLst>
          </p:cNvPr>
          <p:cNvCxnSpPr>
            <a:cxnSpLocks/>
          </p:cNvCxnSpPr>
          <p:nvPr/>
        </p:nvCxnSpPr>
        <p:spPr>
          <a:xfrm>
            <a:off x="3938286" y="868101"/>
            <a:ext cx="1267428"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11" name="Straight Connector 10">
            <a:extLst>
              <a:ext uri="{FF2B5EF4-FFF2-40B4-BE49-F238E27FC236}">
                <a16:creationId xmlns:a16="http://schemas.microsoft.com/office/drawing/2014/main" id="{A4ED63FD-A76F-FB56-8D44-31BD432133C5}"/>
              </a:ext>
            </a:extLst>
          </p:cNvPr>
          <p:cNvCxnSpPr>
            <a:cxnSpLocks/>
          </p:cNvCxnSpPr>
          <p:nvPr/>
        </p:nvCxnSpPr>
        <p:spPr>
          <a:xfrm>
            <a:off x="3938286" y="5995687"/>
            <a:ext cx="1267428" cy="0"/>
          </a:xfrm>
          <a:prstGeom prst="line">
            <a:avLst/>
          </a:prstGeom>
          <a:ln w="127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583905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78303F0-A6CC-605A-D08C-4E4ED07C2FB4}"/>
              </a:ext>
            </a:extLst>
          </p:cNvPr>
          <p:cNvPicPr>
            <a:picLocks noChangeAspect="1"/>
          </p:cNvPicPr>
          <p:nvPr/>
        </p:nvPicPr>
        <p:blipFill>
          <a:blip r:embed="rId2" cstate="print"/>
          <a:stretch>
            <a:fillRect/>
          </a:stretch>
        </p:blipFill>
        <p:spPr>
          <a:xfrm>
            <a:off x="1" y="0"/>
            <a:ext cx="3147677" cy="3611880"/>
          </a:xfrm>
          <a:prstGeom prst="rect">
            <a:avLst/>
          </a:prstGeom>
        </p:spPr>
      </p:pic>
      <p:pic>
        <p:nvPicPr>
          <p:cNvPr id="3" name="Picture 2">
            <a:extLst>
              <a:ext uri="{FF2B5EF4-FFF2-40B4-BE49-F238E27FC236}">
                <a16:creationId xmlns:a16="http://schemas.microsoft.com/office/drawing/2014/main" id="{904458FB-E7BB-F476-4A31-9C5AA406E252}"/>
              </a:ext>
            </a:extLst>
          </p:cNvPr>
          <p:cNvPicPr>
            <a:picLocks noChangeAspect="1"/>
          </p:cNvPicPr>
          <p:nvPr/>
        </p:nvPicPr>
        <p:blipFill>
          <a:blip r:embed="rId3" cstate="print"/>
          <a:stretch>
            <a:fillRect/>
          </a:stretch>
        </p:blipFill>
        <p:spPr>
          <a:xfrm>
            <a:off x="4652010" y="4079058"/>
            <a:ext cx="4491990" cy="2778943"/>
          </a:xfrm>
          <a:prstGeom prst="rect">
            <a:avLst/>
          </a:prstGeom>
        </p:spPr>
      </p:pic>
      <p:sp>
        <p:nvSpPr>
          <p:cNvPr id="12" name="Title 11">
            <a:extLst>
              <a:ext uri="{FF2B5EF4-FFF2-40B4-BE49-F238E27FC236}">
                <a16:creationId xmlns:a16="http://schemas.microsoft.com/office/drawing/2014/main" id="{3392E024-DB0F-45F6-7A0A-359A57817906}"/>
              </a:ext>
            </a:extLst>
          </p:cNvPr>
          <p:cNvSpPr>
            <a:spLocks noGrp="1"/>
          </p:cNvSpPr>
          <p:nvPr>
            <p:ph type="title"/>
          </p:nvPr>
        </p:nvSpPr>
        <p:spPr>
          <a:xfrm>
            <a:off x="2297430" y="2651760"/>
            <a:ext cx="4732020" cy="1580714"/>
          </a:xfrm>
        </p:spPr>
        <p:txBody>
          <a:bodyPr lIns="91440" rIns="91440" anchor="t"/>
          <a:lstStyle>
            <a:lvl1pPr algn="l">
              <a:lnSpc>
                <a:spcPct val="100000"/>
              </a:lnSpc>
              <a:defRPr sz="2800" cap="none" spc="200" baseline="0"/>
            </a:lvl1pPr>
          </a:lstStyle>
          <a:p>
            <a:r>
              <a:rPr lang="en-US" smtClean="0"/>
              <a:t>Click to edit Master title style</a:t>
            </a:r>
            <a:endParaRPr lang="en-US" dirty="0"/>
          </a:p>
        </p:txBody>
      </p:sp>
      <p:sp>
        <p:nvSpPr>
          <p:cNvPr id="16" name="Text Placeholder 15">
            <a:extLst>
              <a:ext uri="{FF2B5EF4-FFF2-40B4-BE49-F238E27FC236}">
                <a16:creationId xmlns:a16="http://schemas.microsoft.com/office/drawing/2014/main" id="{94138E8D-4D76-2023-4B97-8ACB8894C5F1}"/>
              </a:ext>
            </a:extLst>
          </p:cNvPr>
          <p:cNvSpPr>
            <a:spLocks noGrp="1"/>
          </p:cNvSpPr>
          <p:nvPr>
            <p:ph type="body" sz="quarter" idx="13"/>
          </p:nvPr>
        </p:nvSpPr>
        <p:spPr>
          <a:xfrm>
            <a:off x="2297430" y="4232476"/>
            <a:ext cx="4331970" cy="333945"/>
          </a:xfrm>
        </p:spPr>
        <p:txBody>
          <a:bodyPr/>
          <a:lstStyle>
            <a:lvl1pPr marL="0" indent="0">
              <a:buNone/>
              <a:defRPr sz="1800" spc="200" baseline="0"/>
            </a:lvl1pPr>
          </a:lstStyle>
          <a:p>
            <a:pPr lvl="0"/>
            <a:r>
              <a:rPr lang="en-US" smtClean="0"/>
              <a:t>Click to edit Master text styles</a:t>
            </a:r>
          </a:p>
        </p:txBody>
      </p:sp>
      <p:sp>
        <p:nvSpPr>
          <p:cNvPr id="17" name="Text Placeholder 13">
            <a:extLst>
              <a:ext uri="{FF2B5EF4-FFF2-40B4-BE49-F238E27FC236}">
                <a16:creationId xmlns:a16="http://schemas.microsoft.com/office/drawing/2014/main" id="{D1FFE415-7AFC-D826-1BD1-1993DED3B01D}"/>
              </a:ext>
            </a:extLst>
          </p:cNvPr>
          <p:cNvSpPr>
            <a:spLocks noGrp="1"/>
          </p:cNvSpPr>
          <p:nvPr>
            <p:ph type="body" sz="quarter" idx="15" hasCustomPrompt="1"/>
          </p:nvPr>
        </p:nvSpPr>
        <p:spPr>
          <a:xfrm>
            <a:off x="7303442" y="3591339"/>
            <a:ext cx="878681" cy="2387600"/>
          </a:xfrm>
        </p:spPr>
        <p:txBody>
          <a:bodyPr vert="horz" lIns="91440" tIns="45720" rIns="91440" bIns="45720" rtlCol="0" anchor="t">
            <a:noAutofit/>
          </a:bodyPr>
          <a:lstStyle>
            <a:lvl1pPr marL="0" indent="0">
              <a:buNone/>
              <a:defRPr lang="en-US" sz="17000" b="1" cap="all" spc="300" dirty="0">
                <a:ln w="28575">
                  <a:solidFill>
                    <a:schemeClr val="tx1"/>
                  </a:solidFill>
                </a:ln>
                <a:noFill/>
                <a:latin typeface="+mj-lt"/>
                <a:ea typeface="+mj-ea"/>
              </a:defRPr>
            </a:lvl1pPr>
          </a:lstStyle>
          <a:p>
            <a:pPr marL="914400" lvl="0" indent="-1143000">
              <a:spcBef>
                <a:spcPct val="0"/>
              </a:spcBef>
            </a:pPr>
            <a:r>
              <a:rPr lang="en-US" dirty="0"/>
              <a:t>”</a:t>
            </a:r>
          </a:p>
        </p:txBody>
      </p:sp>
      <p:sp>
        <p:nvSpPr>
          <p:cNvPr id="18" name="Text Placeholder 13">
            <a:extLst>
              <a:ext uri="{FF2B5EF4-FFF2-40B4-BE49-F238E27FC236}">
                <a16:creationId xmlns:a16="http://schemas.microsoft.com/office/drawing/2014/main" id="{0962DFC0-ADB3-684B-6F72-9C45BB48C248}"/>
              </a:ext>
            </a:extLst>
          </p:cNvPr>
          <p:cNvSpPr>
            <a:spLocks noGrp="1"/>
          </p:cNvSpPr>
          <p:nvPr>
            <p:ph type="body" sz="quarter" idx="14" hasCustomPrompt="1"/>
          </p:nvPr>
        </p:nvSpPr>
        <p:spPr>
          <a:xfrm>
            <a:off x="906946" y="1982216"/>
            <a:ext cx="878681" cy="2386584"/>
          </a:xfrm>
        </p:spPr>
        <p:txBody>
          <a:bodyPr vert="horz" lIns="91440" tIns="45720" rIns="91440" bIns="45720" rtlCol="0" anchor="t">
            <a:noAutofit/>
          </a:bodyPr>
          <a:lstStyle>
            <a:lvl1pPr marL="0" indent="0">
              <a:buNone/>
              <a:defRPr lang="en-US" sz="17000" b="1" cap="all" spc="300" dirty="0">
                <a:ln w="28575">
                  <a:solidFill>
                    <a:schemeClr val="tx1"/>
                  </a:solidFill>
                </a:ln>
                <a:noFill/>
                <a:latin typeface="+mj-lt"/>
                <a:ea typeface="+mj-ea"/>
              </a:defRPr>
            </a:lvl1pPr>
          </a:lstStyle>
          <a:p>
            <a:pPr marL="914400" lvl="0" indent="-1143000">
              <a:spcBef>
                <a:spcPct val="0"/>
              </a:spcBef>
            </a:pPr>
            <a:r>
              <a:rPr lang="en-US" dirty="0"/>
              <a:t>“</a:t>
            </a:r>
          </a:p>
        </p:txBody>
      </p:sp>
    </p:spTree>
    <p:extLst>
      <p:ext uri="{BB962C8B-B14F-4D97-AF65-F5344CB8AC3E}">
        <p14:creationId xmlns:p14="http://schemas.microsoft.com/office/powerpoint/2010/main" val="33308792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eam x4">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6C6FB24-160F-388E-8450-E5C970E243AB}"/>
              </a:ext>
            </a:extLst>
          </p:cNvPr>
          <p:cNvPicPr>
            <a:picLocks noChangeAspect="1"/>
          </p:cNvPicPr>
          <p:nvPr/>
        </p:nvPicPr>
        <p:blipFill>
          <a:blip r:embed="rId2" cstate="print"/>
          <a:stretch>
            <a:fillRect/>
          </a:stretch>
        </p:blipFill>
        <p:spPr>
          <a:xfrm>
            <a:off x="1" y="1764792"/>
            <a:ext cx="4019951" cy="5093208"/>
          </a:xfrm>
          <a:prstGeom prst="rect">
            <a:avLst/>
          </a:prstGeom>
        </p:spPr>
      </p:pic>
      <p:pic>
        <p:nvPicPr>
          <p:cNvPr id="23" name="Picture 22">
            <a:extLst>
              <a:ext uri="{FF2B5EF4-FFF2-40B4-BE49-F238E27FC236}">
                <a16:creationId xmlns:a16="http://schemas.microsoft.com/office/drawing/2014/main" id="{D0AF7F25-1C65-DB7F-9FA3-300318BD4BF4}"/>
              </a:ext>
            </a:extLst>
          </p:cNvPr>
          <p:cNvPicPr>
            <a:picLocks noChangeAspect="1"/>
          </p:cNvPicPr>
          <p:nvPr/>
        </p:nvPicPr>
        <p:blipFill>
          <a:blip r:embed="rId3" cstate="print"/>
          <a:stretch>
            <a:fillRect/>
          </a:stretch>
        </p:blipFill>
        <p:spPr>
          <a:xfrm>
            <a:off x="6946564" y="0"/>
            <a:ext cx="2197436" cy="2752344"/>
          </a:xfrm>
          <a:prstGeom prst="rect">
            <a:avLst/>
          </a:prstGeom>
        </p:spPr>
      </p:pic>
      <p:sp>
        <p:nvSpPr>
          <p:cNvPr id="25" name="Title 1">
            <a:extLst>
              <a:ext uri="{FF2B5EF4-FFF2-40B4-BE49-F238E27FC236}">
                <a16:creationId xmlns:a16="http://schemas.microsoft.com/office/drawing/2014/main" id="{DCE0745D-AFE6-DE6D-B026-1FF13F34E628}"/>
              </a:ext>
            </a:extLst>
          </p:cNvPr>
          <p:cNvSpPr>
            <a:spLocks noGrp="1"/>
          </p:cNvSpPr>
          <p:nvPr>
            <p:ph type="title"/>
          </p:nvPr>
        </p:nvSpPr>
        <p:spPr>
          <a:xfrm>
            <a:off x="459486" y="868679"/>
            <a:ext cx="8229600" cy="1572768"/>
          </a:xfrm>
        </p:spPr>
        <p:txBody>
          <a:bodyPr lIns="91440" tIns="182880" rIns="91440" bIns="0"/>
          <a:lstStyle>
            <a:lvl1pPr algn="ctr">
              <a:lnSpc>
                <a:spcPct val="90000"/>
              </a:lnSpc>
              <a:defRPr sz="4800" spc="400" baseline="0"/>
            </a:lvl1pPr>
          </a:lstStyle>
          <a:p>
            <a:r>
              <a:rPr lang="en-US" smtClean="0"/>
              <a:t>Click to edit Master title style</a:t>
            </a:r>
            <a:endParaRPr lang="en-US" dirty="0"/>
          </a:p>
        </p:txBody>
      </p:sp>
      <p:sp>
        <p:nvSpPr>
          <p:cNvPr id="6" name="Picture Placeholder 23">
            <a:extLst>
              <a:ext uri="{FF2B5EF4-FFF2-40B4-BE49-F238E27FC236}">
                <a16:creationId xmlns:a16="http://schemas.microsoft.com/office/drawing/2014/main" id="{5E48B363-63E8-4F17-842B-53AD935A6529}"/>
              </a:ext>
            </a:extLst>
          </p:cNvPr>
          <p:cNvSpPr>
            <a:spLocks noGrp="1"/>
          </p:cNvSpPr>
          <p:nvPr>
            <p:ph type="pic" sz="quarter" idx="13"/>
          </p:nvPr>
        </p:nvSpPr>
        <p:spPr>
          <a:xfrm>
            <a:off x="720090" y="2450592"/>
            <a:ext cx="1543050" cy="2057400"/>
          </a:xfrm>
        </p:spPr>
        <p:txBody>
          <a:bodyPr>
            <a:normAutofit/>
          </a:bodyPr>
          <a:lstStyle>
            <a:lvl1pPr marL="0" indent="0">
              <a:buNone/>
              <a:defRPr sz="1400">
                <a:solidFill>
                  <a:schemeClr val="tx1"/>
                </a:solidFill>
              </a:defRPr>
            </a:lvl1pPr>
          </a:lstStyle>
          <a:p>
            <a:r>
              <a:rPr lang="en-US" dirty="0" smtClean="0"/>
              <a:t>Click icon to add picture</a:t>
            </a:r>
            <a:endParaRPr lang="en-US" dirty="0"/>
          </a:p>
        </p:txBody>
      </p:sp>
      <p:sp>
        <p:nvSpPr>
          <p:cNvPr id="10" name="Text Placeholder 28">
            <a:extLst>
              <a:ext uri="{FF2B5EF4-FFF2-40B4-BE49-F238E27FC236}">
                <a16:creationId xmlns:a16="http://schemas.microsoft.com/office/drawing/2014/main" id="{CC3A7E03-4F06-4380-90A1-845651EEA3C0}"/>
              </a:ext>
            </a:extLst>
          </p:cNvPr>
          <p:cNvSpPr>
            <a:spLocks noGrp="1"/>
          </p:cNvSpPr>
          <p:nvPr>
            <p:ph type="body" sz="quarter" idx="17" hasCustomPrompt="1"/>
          </p:nvPr>
        </p:nvSpPr>
        <p:spPr>
          <a:xfrm>
            <a:off x="644217" y="4611550"/>
            <a:ext cx="1714500" cy="274320"/>
          </a:xfrm>
        </p:spPr>
        <p:txBody>
          <a:bodyPr lIns="0" tIns="0" rIns="0" bIns="0" anchor="ctr">
            <a:noAutofit/>
          </a:bodyPr>
          <a:lstStyle>
            <a:lvl1pPr marL="0" indent="0" algn="ctr">
              <a:lnSpc>
                <a:spcPct val="100000"/>
              </a:lnSpc>
              <a:spcBef>
                <a:spcPts val="0"/>
              </a:spcBef>
              <a:buNone/>
              <a:defRPr sz="1400" b="1" cap="all" spc="200" baseline="0">
                <a:solidFill>
                  <a:schemeClr val="tx1"/>
                </a:solidFill>
                <a:latin typeface="+mj-lt"/>
              </a:defRPr>
            </a:lvl1pPr>
          </a:lstStyle>
          <a:p>
            <a:pPr lvl="0"/>
            <a:r>
              <a:rPr lang="en-US" dirty="0"/>
              <a:t>Name</a:t>
            </a:r>
          </a:p>
        </p:txBody>
      </p:sp>
      <p:sp>
        <p:nvSpPr>
          <p:cNvPr id="11" name="Text Placeholder 28">
            <a:extLst>
              <a:ext uri="{FF2B5EF4-FFF2-40B4-BE49-F238E27FC236}">
                <a16:creationId xmlns:a16="http://schemas.microsoft.com/office/drawing/2014/main" id="{31AF5791-727B-438A-A7EF-5D132167C89B}"/>
              </a:ext>
            </a:extLst>
          </p:cNvPr>
          <p:cNvSpPr>
            <a:spLocks noGrp="1"/>
          </p:cNvSpPr>
          <p:nvPr>
            <p:ph type="body" sz="quarter" idx="18" hasCustomPrompt="1"/>
          </p:nvPr>
        </p:nvSpPr>
        <p:spPr>
          <a:xfrm>
            <a:off x="644217" y="4865225"/>
            <a:ext cx="1714500" cy="182880"/>
          </a:xfrm>
        </p:spPr>
        <p:txBody>
          <a:bodyPr lIns="0" tIns="0" rIns="0" bIns="0">
            <a:noAutofit/>
          </a:bodyPr>
          <a:lstStyle>
            <a:lvl1pPr marL="0" indent="0" algn="ctr">
              <a:lnSpc>
                <a:spcPct val="100000"/>
              </a:lnSpc>
              <a:spcBef>
                <a:spcPts val="0"/>
              </a:spcBef>
              <a:buNone/>
              <a:defRPr sz="1200" b="0" spc="200" baseline="0">
                <a:solidFill>
                  <a:schemeClr val="tx1"/>
                </a:solidFill>
              </a:defRPr>
            </a:lvl1pPr>
          </a:lstStyle>
          <a:p>
            <a:pPr lvl="0"/>
            <a:r>
              <a:rPr lang="en-US" dirty="0"/>
              <a:t>Title</a:t>
            </a:r>
          </a:p>
        </p:txBody>
      </p:sp>
      <p:sp>
        <p:nvSpPr>
          <p:cNvPr id="7" name="Picture Placeholder 23">
            <a:extLst>
              <a:ext uri="{FF2B5EF4-FFF2-40B4-BE49-F238E27FC236}">
                <a16:creationId xmlns:a16="http://schemas.microsoft.com/office/drawing/2014/main" id="{9ABA5222-6FD6-405B-8AC8-18022C36590F}"/>
              </a:ext>
            </a:extLst>
          </p:cNvPr>
          <p:cNvSpPr>
            <a:spLocks noGrp="1"/>
          </p:cNvSpPr>
          <p:nvPr>
            <p:ph type="pic" sz="quarter" idx="14"/>
          </p:nvPr>
        </p:nvSpPr>
        <p:spPr>
          <a:xfrm>
            <a:off x="2798064" y="2450592"/>
            <a:ext cx="1543050" cy="2057400"/>
          </a:xfrm>
        </p:spPr>
        <p:txBody>
          <a:bodyPr>
            <a:normAutofit/>
          </a:bodyPr>
          <a:lstStyle>
            <a:lvl1pPr marL="0" indent="0">
              <a:buNone/>
              <a:defRPr sz="1400">
                <a:solidFill>
                  <a:schemeClr val="tx1"/>
                </a:solidFill>
              </a:defRPr>
            </a:lvl1pPr>
          </a:lstStyle>
          <a:p>
            <a:r>
              <a:rPr lang="en-US" dirty="0" smtClean="0"/>
              <a:t>Click icon to add picture</a:t>
            </a:r>
            <a:endParaRPr lang="en-US" dirty="0"/>
          </a:p>
        </p:txBody>
      </p:sp>
      <p:sp>
        <p:nvSpPr>
          <p:cNvPr id="12" name="Text Placeholder 28">
            <a:extLst>
              <a:ext uri="{FF2B5EF4-FFF2-40B4-BE49-F238E27FC236}">
                <a16:creationId xmlns:a16="http://schemas.microsoft.com/office/drawing/2014/main" id="{A1A33FCF-D2EB-478E-8679-428657895F76}"/>
              </a:ext>
            </a:extLst>
          </p:cNvPr>
          <p:cNvSpPr>
            <a:spLocks noGrp="1"/>
          </p:cNvSpPr>
          <p:nvPr>
            <p:ph type="body" sz="quarter" idx="19" hasCustomPrompt="1"/>
          </p:nvPr>
        </p:nvSpPr>
        <p:spPr>
          <a:xfrm>
            <a:off x="2722191" y="4611550"/>
            <a:ext cx="1714500" cy="274320"/>
          </a:xfrm>
        </p:spPr>
        <p:txBody>
          <a:bodyPr lIns="0" tIns="0" rIns="0" bIns="0" anchor="ctr">
            <a:noAutofit/>
          </a:bodyPr>
          <a:lstStyle>
            <a:lvl1pPr marL="0" indent="0" algn="ctr">
              <a:lnSpc>
                <a:spcPct val="100000"/>
              </a:lnSpc>
              <a:spcBef>
                <a:spcPts val="0"/>
              </a:spcBef>
              <a:buNone/>
              <a:defRPr sz="1400" b="1" cap="all" spc="200" baseline="0">
                <a:solidFill>
                  <a:schemeClr val="tx1"/>
                </a:solidFill>
                <a:latin typeface="+mj-lt"/>
              </a:defRPr>
            </a:lvl1pPr>
          </a:lstStyle>
          <a:p>
            <a:pPr lvl="0"/>
            <a:r>
              <a:rPr lang="en-US" dirty="0"/>
              <a:t>Name</a:t>
            </a:r>
          </a:p>
        </p:txBody>
      </p:sp>
      <p:sp>
        <p:nvSpPr>
          <p:cNvPr id="13" name="Text Placeholder 28">
            <a:extLst>
              <a:ext uri="{FF2B5EF4-FFF2-40B4-BE49-F238E27FC236}">
                <a16:creationId xmlns:a16="http://schemas.microsoft.com/office/drawing/2014/main" id="{55274EF8-F641-41B2-89C1-FD94AFA48684}"/>
              </a:ext>
            </a:extLst>
          </p:cNvPr>
          <p:cNvSpPr>
            <a:spLocks noGrp="1"/>
          </p:cNvSpPr>
          <p:nvPr>
            <p:ph type="body" sz="quarter" idx="20" hasCustomPrompt="1"/>
          </p:nvPr>
        </p:nvSpPr>
        <p:spPr>
          <a:xfrm>
            <a:off x="2722191" y="4865225"/>
            <a:ext cx="1714500" cy="182880"/>
          </a:xfrm>
        </p:spPr>
        <p:txBody>
          <a:bodyPr lIns="0" tIns="0" rIns="0" bIns="0">
            <a:noAutofit/>
          </a:bodyPr>
          <a:lstStyle>
            <a:lvl1pPr marL="0" indent="0" algn="ctr">
              <a:lnSpc>
                <a:spcPct val="100000"/>
              </a:lnSpc>
              <a:spcBef>
                <a:spcPts val="0"/>
              </a:spcBef>
              <a:buNone/>
              <a:defRPr sz="1200" b="0" spc="200" baseline="0">
                <a:solidFill>
                  <a:schemeClr val="tx1"/>
                </a:solidFill>
              </a:defRPr>
            </a:lvl1pPr>
          </a:lstStyle>
          <a:p>
            <a:pPr lvl="0"/>
            <a:r>
              <a:rPr lang="en-US" dirty="0"/>
              <a:t>Title</a:t>
            </a:r>
          </a:p>
        </p:txBody>
      </p:sp>
      <p:sp>
        <p:nvSpPr>
          <p:cNvPr id="8" name="Picture Placeholder 23">
            <a:extLst>
              <a:ext uri="{FF2B5EF4-FFF2-40B4-BE49-F238E27FC236}">
                <a16:creationId xmlns:a16="http://schemas.microsoft.com/office/drawing/2014/main" id="{124DE785-775F-4AE4-94B3-FA728188EBA5}"/>
              </a:ext>
            </a:extLst>
          </p:cNvPr>
          <p:cNvSpPr>
            <a:spLocks noGrp="1"/>
          </p:cNvSpPr>
          <p:nvPr>
            <p:ph type="pic" sz="quarter" idx="15"/>
          </p:nvPr>
        </p:nvSpPr>
        <p:spPr>
          <a:xfrm>
            <a:off x="4848606" y="2450592"/>
            <a:ext cx="1543050" cy="2057400"/>
          </a:xfrm>
        </p:spPr>
        <p:txBody>
          <a:bodyPr>
            <a:normAutofit/>
          </a:bodyPr>
          <a:lstStyle>
            <a:lvl1pPr marL="0" indent="0">
              <a:buNone/>
              <a:defRPr sz="1400">
                <a:solidFill>
                  <a:schemeClr val="tx1"/>
                </a:solidFill>
              </a:defRPr>
            </a:lvl1pPr>
          </a:lstStyle>
          <a:p>
            <a:r>
              <a:rPr lang="en-US" dirty="0" smtClean="0"/>
              <a:t>Click icon to add picture</a:t>
            </a:r>
            <a:endParaRPr lang="en-US" dirty="0"/>
          </a:p>
        </p:txBody>
      </p:sp>
      <p:sp>
        <p:nvSpPr>
          <p:cNvPr id="14" name="Text Placeholder 28">
            <a:extLst>
              <a:ext uri="{FF2B5EF4-FFF2-40B4-BE49-F238E27FC236}">
                <a16:creationId xmlns:a16="http://schemas.microsoft.com/office/drawing/2014/main" id="{5A429D4E-B795-4E55-852E-9E161F9EBD36}"/>
              </a:ext>
            </a:extLst>
          </p:cNvPr>
          <p:cNvSpPr>
            <a:spLocks noGrp="1"/>
          </p:cNvSpPr>
          <p:nvPr>
            <p:ph type="body" sz="quarter" idx="21" hasCustomPrompt="1"/>
          </p:nvPr>
        </p:nvSpPr>
        <p:spPr>
          <a:xfrm>
            <a:off x="4772733" y="4611550"/>
            <a:ext cx="1714500" cy="274320"/>
          </a:xfrm>
        </p:spPr>
        <p:txBody>
          <a:bodyPr lIns="0" tIns="0" rIns="0" bIns="0" anchor="ctr">
            <a:noAutofit/>
          </a:bodyPr>
          <a:lstStyle>
            <a:lvl1pPr marL="0" indent="0" algn="ctr">
              <a:lnSpc>
                <a:spcPct val="100000"/>
              </a:lnSpc>
              <a:spcBef>
                <a:spcPts val="0"/>
              </a:spcBef>
              <a:buNone/>
              <a:defRPr sz="1400" b="1" cap="all" spc="200" baseline="0">
                <a:solidFill>
                  <a:schemeClr val="tx1"/>
                </a:solidFill>
                <a:latin typeface="+mj-lt"/>
              </a:defRPr>
            </a:lvl1pPr>
          </a:lstStyle>
          <a:p>
            <a:pPr lvl="0"/>
            <a:r>
              <a:rPr lang="en-US" dirty="0"/>
              <a:t>Name</a:t>
            </a:r>
          </a:p>
        </p:txBody>
      </p:sp>
      <p:sp>
        <p:nvSpPr>
          <p:cNvPr id="15" name="Text Placeholder 28">
            <a:extLst>
              <a:ext uri="{FF2B5EF4-FFF2-40B4-BE49-F238E27FC236}">
                <a16:creationId xmlns:a16="http://schemas.microsoft.com/office/drawing/2014/main" id="{41D297CB-52EE-4DE4-AEAC-CD4AAF2BF17B}"/>
              </a:ext>
            </a:extLst>
          </p:cNvPr>
          <p:cNvSpPr>
            <a:spLocks noGrp="1"/>
          </p:cNvSpPr>
          <p:nvPr>
            <p:ph type="body" sz="quarter" idx="22" hasCustomPrompt="1"/>
          </p:nvPr>
        </p:nvSpPr>
        <p:spPr>
          <a:xfrm>
            <a:off x="4772733" y="4865225"/>
            <a:ext cx="1714500" cy="182880"/>
          </a:xfrm>
        </p:spPr>
        <p:txBody>
          <a:bodyPr lIns="0" tIns="0" rIns="0" bIns="0">
            <a:noAutofit/>
          </a:bodyPr>
          <a:lstStyle>
            <a:lvl1pPr marL="0" indent="0" algn="ctr">
              <a:lnSpc>
                <a:spcPct val="100000"/>
              </a:lnSpc>
              <a:spcBef>
                <a:spcPts val="0"/>
              </a:spcBef>
              <a:buNone/>
              <a:defRPr sz="1200" b="0" spc="200" baseline="0">
                <a:solidFill>
                  <a:schemeClr val="tx1"/>
                </a:solidFill>
              </a:defRPr>
            </a:lvl1pPr>
          </a:lstStyle>
          <a:p>
            <a:pPr lvl="0"/>
            <a:r>
              <a:rPr lang="en-US" dirty="0"/>
              <a:t>Title</a:t>
            </a:r>
          </a:p>
        </p:txBody>
      </p:sp>
      <p:sp>
        <p:nvSpPr>
          <p:cNvPr id="9" name="Picture Placeholder 23">
            <a:extLst>
              <a:ext uri="{FF2B5EF4-FFF2-40B4-BE49-F238E27FC236}">
                <a16:creationId xmlns:a16="http://schemas.microsoft.com/office/drawing/2014/main" id="{F5694B35-7776-4DB9-9EB7-3AF076EC357D}"/>
              </a:ext>
            </a:extLst>
          </p:cNvPr>
          <p:cNvSpPr>
            <a:spLocks noGrp="1"/>
          </p:cNvSpPr>
          <p:nvPr>
            <p:ph type="pic" sz="quarter" idx="16"/>
          </p:nvPr>
        </p:nvSpPr>
        <p:spPr>
          <a:xfrm>
            <a:off x="6899148" y="2450592"/>
            <a:ext cx="1543050" cy="2057400"/>
          </a:xfrm>
        </p:spPr>
        <p:txBody>
          <a:bodyPr>
            <a:normAutofit/>
          </a:bodyPr>
          <a:lstStyle>
            <a:lvl1pPr marL="0" indent="0">
              <a:buNone/>
              <a:defRPr sz="1400">
                <a:solidFill>
                  <a:schemeClr val="tx1"/>
                </a:solidFill>
              </a:defRPr>
            </a:lvl1pPr>
          </a:lstStyle>
          <a:p>
            <a:r>
              <a:rPr lang="en-US" dirty="0" smtClean="0"/>
              <a:t>Click icon to add picture</a:t>
            </a:r>
            <a:endParaRPr lang="en-US" dirty="0"/>
          </a:p>
        </p:txBody>
      </p:sp>
      <p:sp>
        <p:nvSpPr>
          <p:cNvPr id="16" name="Text Placeholder 28">
            <a:extLst>
              <a:ext uri="{FF2B5EF4-FFF2-40B4-BE49-F238E27FC236}">
                <a16:creationId xmlns:a16="http://schemas.microsoft.com/office/drawing/2014/main" id="{AD7B736B-3A10-499F-8F23-4437982C8231}"/>
              </a:ext>
            </a:extLst>
          </p:cNvPr>
          <p:cNvSpPr>
            <a:spLocks noGrp="1"/>
          </p:cNvSpPr>
          <p:nvPr>
            <p:ph type="body" sz="quarter" idx="23" hasCustomPrompt="1"/>
          </p:nvPr>
        </p:nvSpPr>
        <p:spPr>
          <a:xfrm>
            <a:off x="6823275" y="4611550"/>
            <a:ext cx="1714500" cy="274320"/>
          </a:xfrm>
        </p:spPr>
        <p:txBody>
          <a:bodyPr lIns="0" tIns="0" rIns="0" bIns="0" anchor="ctr">
            <a:noAutofit/>
          </a:bodyPr>
          <a:lstStyle>
            <a:lvl1pPr marL="0" indent="0" algn="ctr">
              <a:lnSpc>
                <a:spcPct val="100000"/>
              </a:lnSpc>
              <a:spcBef>
                <a:spcPts val="0"/>
              </a:spcBef>
              <a:buNone/>
              <a:defRPr sz="1400" b="1" cap="all" spc="200" baseline="0">
                <a:solidFill>
                  <a:schemeClr val="tx1"/>
                </a:solidFill>
                <a:latin typeface="+mj-lt"/>
              </a:defRPr>
            </a:lvl1pPr>
          </a:lstStyle>
          <a:p>
            <a:pPr lvl="0"/>
            <a:r>
              <a:rPr lang="en-US" dirty="0"/>
              <a:t>Name</a:t>
            </a:r>
          </a:p>
        </p:txBody>
      </p:sp>
      <p:sp>
        <p:nvSpPr>
          <p:cNvPr id="17" name="Text Placeholder 28">
            <a:extLst>
              <a:ext uri="{FF2B5EF4-FFF2-40B4-BE49-F238E27FC236}">
                <a16:creationId xmlns:a16="http://schemas.microsoft.com/office/drawing/2014/main" id="{07165540-290D-4A38-87DE-F52B05BD6A1A}"/>
              </a:ext>
            </a:extLst>
          </p:cNvPr>
          <p:cNvSpPr>
            <a:spLocks noGrp="1"/>
          </p:cNvSpPr>
          <p:nvPr>
            <p:ph type="body" sz="quarter" idx="24" hasCustomPrompt="1"/>
          </p:nvPr>
        </p:nvSpPr>
        <p:spPr>
          <a:xfrm>
            <a:off x="6823275" y="4865225"/>
            <a:ext cx="1714500" cy="182880"/>
          </a:xfrm>
        </p:spPr>
        <p:txBody>
          <a:bodyPr lIns="0" tIns="0" rIns="0" bIns="0">
            <a:noAutofit/>
          </a:bodyPr>
          <a:lstStyle>
            <a:lvl1pPr marL="0" indent="0" algn="ctr">
              <a:lnSpc>
                <a:spcPct val="100000"/>
              </a:lnSpc>
              <a:spcBef>
                <a:spcPts val="0"/>
              </a:spcBef>
              <a:buNone/>
              <a:defRPr sz="1200" b="0" spc="200" baseline="0">
                <a:solidFill>
                  <a:schemeClr val="tx1"/>
                </a:solidFill>
              </a:defRPr>
            </a:lvl1pPr>
          </a:lstStyle>
          <a:p>
            <a:pPr lvl="0"/>
            <a:r>
              <a:rPr lang="en-US" dirty="0"/>
              <a:t>Title</a:t>
            </a:r>
          </a:p>
        </p:txBody>
      </p:sp>
      <p:sp>
        <p:nvSpPr>
          <p:cNvPr id="4" name="Footer Placeholder 3">
            <a:extLst>
              <a:ext uri="{FF2B5EF4-FFF2-40B4-BE49-F238E27FC236}">
                <a16:creationId xmlns:a16="http://schemas.microsoft.com/office/drawing/2014/main" id="{96356206-85FD-45F5-A1F7-128DB34C860F}"/>
              </a:ext>
            </a:extLst>
          </p:cNvPr>
          <p:cNvSpPr>
            <a:spLocks noGrp="1"/>
          </p:cNvSpPr>
          <p:nvPr>
            <p:ph type="ftr" sz="quarter" idx="11"/>
          </p:nvPr>
        </p:nvSpPr>
        <p:spPr>
          <a:xfrm>
            <a:off x="3028950" y="11575"/>
            <a:ext cx="3086100" cy="856526"/>
          </a:xfrm>
          <a:prstGeom prst="rect">
            <a:avLst/>
          </a:prstGeom>
        </p:spPr>
        <p:txBody>
          <a:bodyPr/>
          <a:lstStyle/>
          <a:p>
            <a:endParaRPr lang="en-US" dirty="0"/>
          </a:p>
        </p:txBody>
      </p:sp>
      <p:sp>
        <p:nvSpPr>
          <p:cNvPr id="5" name="Slide Number Placeholder 4">
            <a:extLst>
              <a:ext uri="{FF2B5EF4-FFF2-40B4-BE49-F238E27FC236}">
                <a16:creationId xmlns:a16="http://schemas.microsoft.com/office/drawing/2014/main" id="{0203763F-C8CD-4BCB-9A0A-B10F000BC1DB}"/>
              </a:ext>
            </a:extLst>
          </p:cNvPr>
          <p:cNvSpPr>
            <a:spLocks noGrp="1"/>
          </p:cNvSpPr>
          <p:nvPr>
            <p:ph type="sldNum" sz="quarter" idx="12"/>
          </p:nvPr>
        </p:nvSpPr>
        <p:spPr>
          <a:xfrm>
            <a:off x="3028950" y="6006547"/>
            <a:ext cx="3086100" cy="851453"/>
          </a:xfrm>
          <a:prstGeom prst="rect">
            <a:avLst/>
          </a:prstGeom>
        </p:spPr>
        <p:txBody>
          <a:bodyPr/>
          <a:lstStyle/>
          <a:p>
            <a:fld id="{A7A1A02D-C89B-4904-AFD7-BFF2A10467C8}" type="slidenum">
              <a:rPr lang="en-US" smtClean="0"/>
              <a:pPr/>
              <a:t>‹#›</a:t>
            </a:fld>
            <a:endParaRPr lang="en-US" dirty="0"/>
          </a:p>
        </p:txBody>
      </p:sp>
      <p:cxnSp>
        <p:nvCxnSpPr>
          <p:cNvPr id="18" name="Straight Connector 17">
            <a:extLst>
              <a:ext uri="{FF2B5EF4-FFF2-40B4-BE49-F238E27FC236}">
                <a16:creationId xmlns:a16="http://schemas.microsoft.com/office/drawing/2014/main" id="{663C6C7E-F363-1F17-B288-D4D45B87028D}"/>
              </a:ext>
            </a:extLst>
          </p:cNvPr>
          <p:cNvCxnSpPr>
            <a:cxnSpLocks/>
          </p:cNvCxnSpPr>
          <p:nvPr/>
        </p:nvCxnSpPr>
        <p:spPr>
          <a:xfrm>
            <a:off x="3938286" y="868101"/>
            <a:ext cx="1267428"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ED6D4091-312C-81B9-BAF6-5E0D6F665E5D}"/>
              </a:ext>
            </a:extLst>
          </p:cNvPr>
          <p:cNvCxnSpPr>
            <a:cxnSpLocks/>
          </p:cNvCxnSpPr>
          <p:nvPr/>
        </p:nvCxnSpPr>
        <p:spPr>
          <a:xfrm>
            <a:off x="3938286" y="5995687"/>
            <a:ext cx="1267428" cy="0"/>
          </a:xfrm>
          <a:prstGeom prst="line">
            <a:avLst/>
          </a:prstGeom>
          <a:ln w="127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1544191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eam x8">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B6A3FD7E-DF96-B9E4-8D70-DA62CC339081}"/>
              </a:ext>
            </a:extLst>
          </p:cNvPr>
          <p:cNvPicPr>
            <a:picLocks noChangeAspect="1"/>
          </p:cNvPicPr>
          <p:nvPr/>
        </p:nvPicPr>
        <p:blipFill>
          <a:blip r:embed="rId2" cstate="print"/>
          <a:stretch>
            <a:fillRect/>
          </a:stretch>
        </p:blipFill>
        <p:spPr>
          <a:xfrm>
            <a:off x="0" y="1766266"/>
            <a:ext cx="4018788" cy="5091735"/>
          </a:xfrm>
          <a:prstGeom prst="rect">
            <a:avLst/>
          </a:prstGeom>
        </p:spPr>
      </p:pic>
      <p:sp>
        <p:nvSpPr>
          <p:cNvPr id="25" name="Title 1">
            <a:extLst>
              <a:ext uri="{FF2B5EF4-FFF2-40B4-BE49-F238E27FC236}">
                <a16:creationId xmlns:a16="http://schemas.microsoft.com/office/drawing/2014/main" id="{DCE0745D-AFE6-DE6D-B026-1FF13F34E628}"/>
              </a:ext>
            </a:extLst>
          </p:cNvPr>
          <p:cNvSpPr>
            <a:spLocks noGrp="1"/>
          </p:cNvSpPr>
          <p:nvPr>
            <p:ph type="title"/>
          </p:nvPr>
        </p:nvSpPr>
        <p:spPr>
          <a:xfrm>
            <a:off x="459486" y="868679"/>
            <a:ext cx="8229600" cy="1572768"/>
          </a:xfrm>
        </p:spPr>
        <p:txBody>
          <a:bodyPr lIns="91440" tIns="182880" rIns="91440" bIns="0"/>
          <a:lstStyle>
            <a:lvl1pPr algn="ctr">
              <a:lnSpc>
                <a:spcPct val="90000"/>
              </a:lnSpc>
              <a:defRPr sz="4800" spc="400" baseline="0"/>
            </a:lvl1pPr>
          </a:lstStyle>
          <a:p>
            <a:r>
              <a:rPr lang="en-US" smtClean="0"/>
              <a:t>Click to edit Master title style</a:t>
            </a:r>
            <a:endParaRPr lang="en-US" dirty="0"/>
          </a:p>
        </p:txBody>
      </p:sp>
      <p:sp>
        <p:nvSpPr>
          <p:cNvPr id="10" name="Text Placeholder 28">
            <a:extLst>
              <a:ext uri="{FF2B5EF4-FFF2-40B4-BE49-F238E27FC236}">
                <a16:creationId xmlns:a16="http://schemas.microsoft.com/office/drawing/2014/main" id="{CC3A7E03-4F06-4380-90A1-845651EEA3C0}"/>
              </a:ext>
            </a:extLst>
          </p:cNvPr>
          <p:cNvSpPr>
            <a:spLocks noGrp="1"/>
          </p:cNvSpPr>
          <p:nvPr>
            <p:ph type="body" sz="quarter" idx="17" hasCustomPrompt="1"/>
          </p:nvPr>
        </p:nvSpPr>
        <p:spPr>
          <a:xfrm>
            <a:off x="342900" y="2670048"/>
            <a:ext cx="1049274" cy="411480"/>
          </a:xfrm>
        </p:spPr>
        <p:txBody>
          <a:bodyPr lIns="0" tIns="0" rIns="0" bIns="0" anchor="t">
            <a:noAutofit/>
          </a:bodyPr>
          <a:lstStyle>
            <a:lvl1pPr marL="0" indent="0" algn="r">
              <a:lnSpc>
                <a:spcPct val="100000"/>
              </a:lnSpc>
              <a:spcBef>
                <a:spcPts val="0"/>
              </a:spcBef>
              <a:buFont typeface="+mj-lt"/>
              <a:buNone/>
              <a:defRPr sz="1400" b="1" cap="all" spc="100" baseline="0">
                <a:solidFill>
                  <a:schemeClr val="tx1"/>
                </a:solidFill>
                <a:latin typeface="+mj-lt"/>
              </a:defRPr>
            </a:lvl1pPr>
          </a:lstStyle>
          <a:p>
            <a:pPr lvl="0"/>
            <a:r>
              <a:rPr lang="en-US" dirty="0"/>
              <a:t>Name</a:t>
            </a:r>
          </a:p>
        </p:txBody>
      </p:sp>
      <p:sp>
        <p:nvSpPr>
          <p:cNvPr id="11" name="Text Placeholder 28">
            <a:extLst>
              <a:ext uri="{FF2B5EF4-FFF2-40B4-BE49-F238E27FC236}">
                <a16:creationId xmlns:a16="http://schemas.microsoft.com/office/drawing/2014/main" id="{31AF5791-727B-438A-A7EF-5D132167C89B}"/>
              </a:ext>
            </a:extLst>
          </p:cNvPr>
          <p:cNvSpPr>
            <a:spLocks noGrp="1"/>
          </p:cNvSpPr>
          <p:nvPr>
            <p:ph type="body" sz="quarter" idx="18" hasCustomPrompt="1"/>
          </p:nvPr>
        </p:nvSpPr>
        <p:spPr>
          <a:xfrm>
            <a:off x="342900" y="3094300"/>
            <a:ext cx="1049274" cy="517580"/>
          </a:xfrm>
        </p:spPr>
        <p:txBody>
          <a:bodyPr lIns="0" tIns="0" rIns="0" bIns="0">
            <a:noAutofit/>
          </a:bodyPr>
          <a:lstStyle>
            <a:lvl1pPr marL="0" indent="0" algn="r">
              <a:lnSpc>
                <a:spcPct val="100000"/>
              </a:lnSpc>
              <a:spcBef>
                <a:spcPts val="0"/>
              </a:spcBef>
              <a:buNone/>
              <a:defRPr sz="1200" b="0" spc="100" baseline="0">
                <a:solidFill>
                  <a:schemeClr val="tx1"/>
                </a:solidFill>
              </a:defRPr>
            </a:lvl1pPr>
          </a:lstStyle>
          <a:p>
            <a:pPr lvl="0"/>
            <a:r>
              <a:rPr lang="en-US" dirty="0"/>
              <a:t>Title</a:t>
            </a:r>
          </a:p>
        </p:txBody>
      </p:sp>
      <p:sp>
        <p:nvSpPr>
          <p:cNvPr id="28" name="Text Placeholder 28">
            <a:extLst>
              <a:ext uri="{FF2B5EF4-FFF2-40B4-BE49-F238E27FC236}">
                <a16:creationId xmlns:a16="http://schemas.microsoft.com/office/drawing/2014/main" id="{739AFCF1-55F0-974F-0F5C-34444B290B55}"/>
              </a:ext>
            </a:extLst>
          </p:cNvPr>
          <p:cNvSpPr>
            <a:spLocks noGrp="1"/>
          </p:cNvSpPr>
          <p:nvPr>
            <p:ph type="body" sz="quarter" idx="29" hasCustomPrompt="1"/>
          </p:nvPr>
        </p:nvSpPr>
        <p:spPr>
          <a:xfrm>
            <a:off x="342900" y="4479943"/>
            <a:ext cx="1049274" cy="411480"/>
          </a:xfrm>
        </p:spPr>
        <p:txBody>
          <a:bodyPr lIns="0" tIns="0" rIns="0" bIns="0" anchor="t">
            <a:noAutofit/>
          </a:bodyPr>
          <a:lstStyle>
            <a:lvl1pPr marL="0" indent="0" algn="r">
              <a:lnSpc>
                <a:spcPct val="100000"/>
              </a:lnSpc>
              <a:spcBef>
                <a:spcPts val="0"/>
              </a:spcBef>
              <a:buFont typeface="+mj-lt"/>
              <a:buNone/>
              <a:defRPr sz="1400" b="1" cap="all" spc="100" baseline="0">
                <a:solidFill>
                  <a:schemeClr val="tx1"/>
                </a:solidFill>
                <a:latin typeface="+mj-lt"/>
              </a:defRPr>
            </a:lvl1pPr>
          </a:lstStyle>
          <a:p>
            <a:pPr lvl="0"/>
            <a:r>
              <a:rPr lang="en-US" dirty="0"/>
              <a:t>Name</a:t>
            </a:r>
          </a:p>
        </p:txBody>
      </p:sp>
      <p:sp>
        <p:nvSpPr>
          <p:cNvPr id="29" name="Text Placeholder 28">
            <a:extLst>
              <a:ext uri="{FF2B5EF4-FFF2-40B4-BE49-F238E27FC236}">
                <a16:creationId xmlns:a16="http://schemas.microsoft.com/office/drawing/2014/main" id="{77CF7DE5-8E6D-2C2C-A514-BAB6D4B6FF3B}"/>
              </a:ext>
            </a:extLst>
          </p:cNvPr>
          <p:cNvSpPr>
            <a:spLocks noGrp="1"/>
          </p:cNvSpPr>
          <p:nvPr>
            <p:ph type="body" sz="quarter" idx="30" hasCustomPrompt="1"/>
          </p:nvPr>
        </p:nvSpPr>
        <p:spPr>
          <a:xfrm>
            <a:off x="342900" y="4904195"/>
            <a:ext cx="1049274" cy="517580"/>
          </a:xfrm>
        </p:spPr>
        <p:txBody>
          <a:bodyPr lIns="0" tIns="0" rIns="0" bIns="0">
            <a:noAutofit/>
          </a:bodyPr>
          <a:lstStyle>
            <a:lvl1pPr marL="0" indent="0" algn="r">
              <a:lnSpc>
                <a:spcPct val="100000"/>
              </a:lnSpc>
              <a:spcBef>
                <a:spcPts val="0"/>
              </a:spcBef>
              <a:buNone/>
              <a:defRPr sz="1200" b="0" spc="100" baseline="0">
                <a:solidFill>
                  <a:schemeClr val="tx1"/>
                </a:solidFill>
              </a:defRPr>
            </a:lvl1pPr>
          </a:lstStyle>
          <a:p>
            <a:pPr lvl="0"/>
            <a:r>
              <a:rPr lang="en-US" dirty="0"/>
              <a:t>Title</a:t>
            </a:r>
          </a:p>
        </p:txBody>
      </p:sp>
      <p:sp>
        <p:nvSpPr>
          <p:cNvPr id="6" name="Picture Placeholder 23">
            <a:extLst>
              <a:ext uri="{FF2B5EF4-FFF2-40B4-BE49-F238E27FC236}">
                <a16:creationId xmlns:a16="http://schemas.microsoft.com/office/drawing/2014/main" id="{5E48B363-63E8-4F17-842B-53AD935A6529}"/>
              </a:ext>
            </a:extLst>
          </p:cNvPr>
          <p:cNvSpPr>
            <a:spLocks noGrp="1" noChangeAspect="1"/>
          </p:cNvSpPr>
          <p:nvPr>
            <p:ph type="pic" sz="quarter" idx="13"/>
          </p:nvPr>
        </p:nvSpPr>
        <p:spPr>
          <a:xfrm>
            <a:off x="1495044" y="2450592"/>
            <a:ext cx="870966" cy="1161288"/>
          </a:xfrm>
        </p:spPr>
        <p:txBody>
          <a:bodyPr>
            <a:normAutofit/>
          </a:bodyPr>
          <a:lstStyle>
            <a:lvl1pPr marL="0" indent="0">
              <a:buNone/>
              <a:defRPr sz="1400">
                <a:solidFill>
                  <a:schemeClr val="tx1"/>
                </a:solidFill>
              </a:defRPr>
            </a:lvl1pPr>
          </a:lstStyle>
          <a:p>
            <a:r>
              <a:rPr lang="en-US" dirty="0" smtClean="0"/>
              <a:t>Click icon to add picture</a:t>
            </a:r>
            <a:endParaRPr lang="en-US" dirty="0"/>
          </a:p>
        </p:txBody>
      </p:sp>
      <p:sp>
        <p:nvSpPr>
          <p:cNvPr id="21" name="Picture Placeholder 23">
            <a:extLst>
              <a:ext uri="{FF2B5EF4-FFF2-40B4-BE49-F238E27FC236}">
                <a16:creationId xmlns:a16="http://schemas.microsoft.com/office/drawing/2014/main" id="{DBA744D6-401F-C995-EF58-BD24A0DD8581}"/>
              </a:ext>
            </a:extLst>
          </p:cNvPr>
          <p:cNvSpPr>
            <a:spLocks noGrp="1" noChangeAspect="1"/>
          </p:cNvSpPr>
          <p:nvPr>
            <p:ph type="pic" sz="quarter" idx="25"/>
          </p:nvPr>
        </p:nvSpPr>
        <p:spPr>
          <a:xfrm>
            <a:off x="1495044" y="4260487"/>
            <a:ext cx="870966" cy="1161288"/>
          </a:xfrm>
        </p:spPr>
        <p:txBody>
          <a:bodyPr>
            <a:normAutofit/>
          </a:bodyPr>
          <a:lstStyle>
            <a:lvl1pPr marL="0" indent="0">
              <a:buNone/>
              <a:defRPr sz="1400">
                <a:solidFill>
                  <a:schemeClr val="tx1"/>
                </a:solidFill>
              </a:defRPr>
            </a:lvl1pPr>
          </a:lstStyle>
          <a:p>
            <a:r>
              <a:rPr lang="en-US" dirty="0" smtClean="0"/>
              <a:t>Click icon to add picture</a:t>
            </a:r>
            <a:endParaRPr lang="en-US" dirty="0"/>
          </a:p>
        </p:txBody>
      </p:sp>
      <p:sp>
        <p:nvSpPr>
          <p:cNvPr id="12" name="Text Placeholder 28">
            <a:extLst>
              <a:ext uri="{FF2B5EF4-FFF2-40B4-BE49-F238E27FC236}">
                <a16:creationId xmlns:a16="http://schemas.microsoft.com/office/drawing/2014/main" id="{A1A33FCF-D2EB-478E-8679-428657895F76}"/>
              </a:ext>
            </a:extLst>
          </p:cNvPr>
          <p:cNvSpPr>
            <a:spLocks noGrp="1"/>
          </p:cNvSpPr>
          <p:nvPr>
            <p:ph type="body" sz="quarter" idx="19" hasCustomPrompt="1"/>
          </p:nvPr>
        </p:nvSpPr>
        <p:spPr>
          <a:xfrm>
            <a:off x="2414016" y="2670048"/>
            <a:ext cx="1049274" cy="411480"/>
          </a:xfrm>
        </p:spPr>
        <p:txBody>
          <a:bodyPr lIns="0" tIns="0" rIns="0" bIns="0" anchor="t">
            <a:noAutofit/>
          </a:bodyPr>
          <a:lstStyle>
            <a:lvl1pPr marL="0" indent="0" algn="r">
              <a:lnSpc>
                <a:spcPct val="100000"/>
              </a:lnSpc>
              <a:spcBef>
                <a:spcPts val="0"/>
              </a:spcBef>
              <a:buFont typeface="+mj-lt"/>
              <a:buNone/>
              <a:defRPr sz="1400" b="1" cap="all" spc="100" baseline="0">
                <a:solidFill>
                  <a:schemeClr val="tx1"/>
                </a:solidFill>
                <a:latin typeface="+mj-lt"/>
              </a:defRPr>
            </a:lvl1pPr>
          </a:lstStyle>
          <a:p>
            <a:pPr lvl="0"/>
            <a:r>
              <a:rPr lang="en-US" dirty="0"/>
              <a:t>Name</a:t>
            </a:r>
          </a:p>
        </p:txBody>
      </p:sp>
      <p:sp>
        <p:nvSpPr>
          <p:cNvPr id="13" name="Text Placeholder 28">
            <a:extLst>
              <a:ext uri="{FF2B5EF4-FFF2-40B4-BE49-F238E27FC236}">
                <a16:creationId xmlns:a16="http://schemas.microsoft.com/office/drawing/2014/main" id="{55274EF8-F641-41B2-89C1-FD94AFA48684}"/>
              </a:ext>
            </a:extLst>
          </p:cNvPr>
          <p:cNvSpPr>
            <a:spLocks noGrp="1"/>
          </p:cNvSpPr>
          <p:nvPr>
            <p:ph type="body" sz="quarter" idx="20" hasCustomPrompt="1"/>
          </p:nvPr>
        </p:nvSpPr>
        <p:spPr>
          <a:xfrm>
            <a:off x="2414016" y="3094300"/>
            <a:ext cx="1049274" cy="517580"/>
          </a:xfrm>
        </p:spPr>
        <p:txBody>
          <a:bodyPr lIns="0" tIns="0" rIns="0" bIns="0">
            <a:noAutofit/>
          </a:bodyPr>
          <a:lstStyle>
            <a:lvl1pPr marL="0" indent="0" algn="r">
              <a:lnSpc>
                <a:spcPct val="100000"/>
              </a:lnSpc>
              <a:spcBef>
                <a:spcPts val="0"/>
              </a:spcBef>
              <a:buNone/>
              <a:defRPr sz="1200" b="0" spc="100" baseline="0">
                <a:solidFill>
                  <a:schemeClr val="tx1"/>
                </a:solidFill>
              </a:defRPr>
            </a:lvl1pPr>
          </a:lstStyle>
          <a:p>
            <a:pPr lvl="0"/>
            <a:r>
              <a:rPr lang="en-US" dirty="0"/>
              <a:t>Title</a:t>
            </a:r>
          </a:p>
        </p:txBody>
      </p:sp>
      <p:sp>
        <p:nvSpPr>
          <p:cNvPr id="30" name="Text Placeholder 28">
            <a:extLst>
              <a:ext uri="{FF2B5EF4-FFF2-40B4-BE49-F238E27FC236}">
                <a16:creationId xmlns:a16="http://schemas.microsoft.com/office/drawing/2014/main" id="{B1201CED-247A-16CA-9F03-BF32393D3B56}"/>
              </a:ext>
            </a:extLst>
          </p:cNvPr>
          <p:cNvSpPr>
            <a:spLocks noGrp="1"/>
          </p:cNvSpPr>
          <p:nvPr>
            <p:ph type="body" sz="quarter" idx="31" hasCustomPrompt="1"/>
          </p:nvPr>
        </p:nvSpPr>
        <p:spPr>
          <a:xfrm>
            <a:off x="2414016" y="4479943"/>
            <a:ext cx="1049274" cy="411480"/>
          </a:xfrm>
        </p:spPr>
        <p:txBody>
          <a:bodyPr lIns="0" tIns="0" rIns="0" bIns="0" anchor="t">
            <a:noAutofit/>
          </a:bodyPr>
          <a:lstStyle>
            <a:lvl1pPr marL="0" indent="0" algn="r">
              <a:lnSpc>
                <a:spcPct val="100000"/>
              </a:lnSpc>
              <a:spcBef>
                <a:spcPts val="0"/>
              </a:spcBef>
              <a:buFont typeface="+mj-lt"/>
              <a:buNone/>
              <a:defRPr sz="1400" b="1" cap="all" spc="100" baseline="0">
                <a:solidFill>
                  <a:schemeClr val="tx1"/>
                </a:solidFill>
                <a:latin typeface="+mj-lt"/>
              </a:defRPr>
            </a:lvl1pPr>
          </a:lstStyle>
          <a:p>
            <a:pPr lvl="0"/>
            <a:r>
              <a:rPr lang="en-US" dirty="0"/>
              <a:t>Name</a:t>
            </a:r>
          </a:p>
        </p:txBody>
      </p:sp>
      <p:sp>
        <p:nvSpPr>
          <p:cNvPr id="31" name="Text Placeholder 28">
            <a:extLst>
              <a:ext uri="{FF2B5EF4-FFF2-40B4-BE49-F238E27FC236}">
                <a16:creationId xmlns:a16="http://schemas.microsoft.com/office/drawing/2014/main" id="{2D5FA954-036C-191F-7040-1848AB2BE3CA}"/>
              </a:ext>
            </a:extLst>
          </p:cNvPr>
          <p:cNvSpPr>
            <a:spLocks noGrp="1"/>
          </p:cNvSpPr>
          <p:nvPr>
            <p:ph type="body" sz="quarter" idx="32" hasCustomPrompt="1"/>
          </p:nvPr>
        </p:nvSpPr>
        <p:spPr>
          <a:xfrm>
            <a:off x="2414016" y="4904195"/>
            <a:ext cx="1049274" cy="517580"/>
          </a:xfrm>
        </p:spPr>
        <p:txBody>
          <a:bodyPr lIns="0" tIns="0" rIns="0" bIns="0">
            <a:noAutofit/>
          </a:bodyPr>
          <a:lstStyle>
            <a:lvl1pPr marL="0" indent="0" algn="r">
              <a:lnSpc>
                <a:spcPct val="100000"/>
              </a:lnSpc>
              <a:spcBef>
                <a:spcPts val="0"/>
              </a:spcBef>
              <a:buNone/>
              <a:defRPr sz="1200" b="0" spc="100" baseline="0">
                <a:solidFill>
                  <a:schemeClr val="tx1"/>
                </a:solidFill>
              </a:defRPr>
            </a:lvl1pPr>
          </a:lstStyle>
          <a:p>
            <a:pPr lvl="0"/>
            <a:r>
              <a:rPr lang="en-US" dirty="0"/>
              <a:t>Title</a:t>
            </a:r>
          </a:p>
        </p:txBody>
      </p:sp>
      <p:sp>
        <p:nvSpPr>
          <p:cNvPr id="7" name="Picture Placeholder 23">
            <a:extLst>
              <a:ext uri="{FF2B5EF4-FFF2-40B4-BE49-F238E27FC236}">
                <a16:creationId xmlns:a16="http://schemas.microsoft.com/office/drawing/2014/main" id="{9ABA5222-6FD6-405B-8AC8-18022C36590F}"/>
              </a:ext>
            </a:extLst>
          </p:cNvPr>
          <p:cNvSpPr>
            <a:spLocks noGrp="1" noChangeAspect="1"/>
          </p:cNvSpPr>
          <p:nvPr>
            <p:ph type="pic" sz="quarter" idx="14"/>
          </p:nvPr>
        </p:nvSpPr>
        <p:spPr>
          <a:xfrm>
            <a:off x="3559302" y="2450592"/>
            <a:ext cx="870966" cy="1161288"/>
          </a:xfrm>
        </p:spPr>
        <p:txBody>
          <a:bodyPr>
            <a:normAutofit/>
          </a:bodyPr>
          <a:lstStyle>
            <a:lvl1pPr marL="0" indent="0">
              <a:buNone/>
              <a:defRPr sz="1400">
                <a:solidFill>
                  <a:schemeClr val="tx1"/>
                </a:solidFill>
              </a:defRPr>
            </a:lvl1pPr>
          </a:lstStyle>
          <a:p>
            <a:r>
              <a:rPr lang="en-US" dirty="0" smtClean="0"/>
              <a:t>Click icon to add picture</a:t>
            </a:r>
            <a:endParaRPr lang="en-US" dirty="0"/>
          </a:p>
        </p:txBody>
      </p:sp>
      <p:sp>
        <p:nvSpPr>
          <p:cNvPr id="23" name="Picture Placeholder 23">
            <a:extLst>
              <a:ext uri="{FF2B5EF4-FFF2-40B4-BE49-F238E27FC236}">
                <a16:creationId xmlns:a16="http://schemas.microsoft.com/office/drawing/2014/main" id="{8CFBAF86-D36B-F789-2C9C-78C6830B13C9}"/>
              </a:ext>
            </a:extLst>
          </p:cNvPr>
          <p:cNvSpPr>
            <a:spLocks noGrp="1" noChangeAspect="1"/>
          </p:cNvSpPr>
          <p:nvPr>
            <p:ph type="pic" sz="quarter" idx="26"/>
          </p:nvPr>
        </p:nvSpPr>
        <p:spPr>
          <a:xfrm>
            <a:off x="3559302" y="4260487"/>
            <a:ext cx="870966" cy="1161288"/>
          </a:xfrm>
        </p:spPr>
        <p:txBody>
          <a:bodyPr>
            <a:normAutofit/>
          </a:bodyPr>
          <a:lstStyle>
            <a:lvl1pPr marL="0" indent="0">
              <a:buNone/>
              <a:defRPr sz="1400">
                <a:solidFill>
                  <a:schemeClr val="tx1"/>
                </a:solidFill>
              </a:defRPr>
            </a:lvl1pPr>
          </a:lstStyle>
          <a:p>
            <a:r>
              <a:rPr lang="en-US" dirty="0" smtClean="0"/>
              <a:t>Click icon to add picture</a:t>
            </a:r>
            <a:endParaRPr lang="en-US" dirty="0"/>
          </a:p>
        </p:txBody>
      </p:sp>
      <p:sp>
        <p:nvSpPr>
          <p:cNvPr id="14" name="Text Placeholder 28">
            <a:extLst>
              <a:ext uri="{FF2B5EF4-FFF2-40B4-BE49-F238E27FC236}">
                <a16:creationId xmlns:a16="http://schemas.microsoft.com/office/drawing/2014/main" id="{5A429D4E-B795-4E55-852E-9E161F9EBD36}"/>
              </a:ext>
            </a:extLst>
          </p:cNvPr>
          <p:cNvSpPr>
            <a:spLocks noGrp="1"/>
          </p:cNvSpPr>
          <p:nvPr>
            <p:ph type="body" sz="quarter" idx="21" hasCustomPrompt="1"/>
          </p:nvPr>
        </p:nvSpPr>
        <p:spPr>
          <a:xfrm>
            <a:off x="4475090" y="2670048"/>
            <a:ext cx="1049274" cy="411480"/>
          </a:xfrm>
        </p:spPr>
        <p:txBody>
          <a:bodyPr lIns="0" tIns="0" rIns="0" bIns="0" anchor="t">
            <a:noAutofit/>
          </a:bodyPr>
          <a:lstStyle>
            <a:lvl1pPr marL="0" indent="0" algn="r">
              <a:lnSpc>
                <a:spcPct val="100000"/>
              </a:lnSpc>
              <a:spcBef>
                <a:spcPts val="0"/>
              </a:spcBef>
              <a:buFont typeface="+mj-lt"/>
              <a:buNone/>
              <a:defRPr sz="1400" b="1" cap="all" spc="100" baseline="0">
                <a:solidFill>
                  <a:schemeClr val="tx1"/>
                </a:solidFill>
                <a:latin typeface="+mj-lt"/>
              </a:defRPr>
            </a:lvl1pPr>
          </a:lstStyle>
          <a:p>
            <a:pPr lvl="0"/>
            <a:r>
              <a:rPr lang="en-US" dirty="0"/>
              <a:t>Name</a:t>
            </a:r>
          </a:p>
        </p:txBody>
      </p:sp>
      <p:sp>
        <p:nvSpPr>
          <p:cNvPr id="15" name="Text Placeholder 28">
            <a:extLst>
              <a:ext uri="{FF2B5EF4-FFF2-40B4-BE49-F238E27FC236}">
                <a16:creationId xmlns:a16="http://schemas.microsoft.com/office/drawing/2014/main" id="{41D297CB-52EE-4DE4-AEAC-CD4AAF2BF17B}"/>
              </a:ext>
            </a:extLst>
          </p:cNvPr>
          <p:cNvSpPr>
            <a:spLocks noGrp="1"/>
          </p:cNvSpPr>
          <p:nvPr>
            <p:ph type="body" sz="quarter" idx="22" hasCustomPrompt="1"/>
          </p:nvPr>
        </p:nvSpPr>
        <p:spPr>
          <a:xfrm>
            <a:off x="4475090" y="3094300"/>
            <a:ext cx="1049274" cy="517580"/>
          </a:xfrm>
        </p:spPr>
        <p:txBody>
          <a:bodyPr lIns="0" tIns="0" rIns="0" bIns="0">
            <a:noAutofit/>
          </a:bodyPr>
          <a:lstStyle>
            <a:lvl1pPr marL="0" indent="0" algn="r">
              <a:lnSpc>
                <a:spcPct val="100000"/>
              </a:lnSpc>
              <a:spcBef>
                <a:spcPts val="0"/>
              </a:spcBef>
              <a:buNone/>
              <a:defRPr sz="1200" b="0" spc="100" baseline="0">
                <a:solidFill>
                  <a:schemeClr val="tx1"/>
                </a:solidFill>
              </a:defRPr>
            </a:lvl1pPr>
          </a:lstStyle>
          <a:p>
            <a:pPr lvl="0"/>
            <a:r>
              <a:rPr lang="en-US" dirty="0"/>
              <a:t>Title</a:t>
            </a:r>
          </a:p>
        </p:txBody>
      </p:sp>
      <p:sp>
        <p:nvSpPr>
          <p:cNvPr id="32" name="Text Placeholder 28">
            <a:extLst>
              <a:ext uri="{FF2B5EF4-FFF2-40B4-BE49-F238E27FC236}">
                <a16:creationId xmlns:a16="http://schemas.microsoft.com/office/drawing/2014/main" id="{6E32CE61-2D9B-C245-0D18-C33760B08537}"/>
              </a:ext>
            </a:extLst>
          </p:cNvPr>
          <p:cNvSpPr>
            <a:spLocks noGrp="1"/>
          </p:cNvSpPr>
          <p:nvPr>
            <p:ph type="body" sz="quarter" idx="33" hasCustomPrompt="1"/>
          </p:nvPr>
        </p:nvSpPr>
        <p:spPr>
          <a:xfrm>
            <a:off x="4475090" y="4479943"/>
            <a:ext cx="1049274" cy="411480"/>
          </a:xfrm>
        </p:spPr>
        <p:txBody>
          <a:bodyPr lIns="0" tIns="0" rIns="0" bIns="0" anchor="t">
            <a:noAutofit/>
          </a:bodyPr>
          <a:lstStyle>
            <a:lvl1pPr marL="0" indent="0" algn="r">
              <a:lnSpc>
                <a:spcPct val="100000"/>
              </a:lnSpc>
              <a:spcBef>
                <a:spcPts val="0"/>
              </a:spcBef>
              <a:buFont typeface="+mj-lt"/>
              <a:buNone/>
              <a:defRPr sz="1400" b="1" cap="all" spc="100" baseline="0">
                <a:solidFill>
                  <a:schemeClr val="tx1"/>
                </a:solidFill>
                <a:latin typeface="+mj-lt"/>
              </a:defRPr>
            </a:lvl1pPr>
          </a:lstStyle>
          <a:p>
            <a:pPr lvl="0"/>
            <a:r>
              <a:rPr lang="en-US" dirty="0"/>
              <a:t>Name</a:t>
            </a:r>
          </a:p>
        </p:txBody>
      </p:sp>
      <p:sp>
        <p:nvSpPr>
          <p:cNvPr id="33" name="Text Placeholder 28">
            <a:extLst>
              <a:ext uri="{FF2B5EF4-FFF2-40B4-BE49-F238E27FC236}">
                <a16:creationId xmlns:a16="http://schemas.microsoft.com/office/drawing/2014/main" id="{E4068D0A-21CD-897C-9CC1-0BFDAABBD491}"/>
              </a:ext>
            </a:extLst>
          </p:cNvPr>
          <p:cNvSpPr>
            <a:spLocks noGrp="1"/>
          </p:cNvSpPr>
          <p:nvPr>
            <p:ph type="body" sz="quarter" idx="34" hasCustomPrompt="1"/>
          </p:nvPr>
        </p:nvSpPr>
        <p:spPr>
          <a:xfrm>
            <a:off x="4475090" y="4904195"/>
            <a:ext cx="1049274" cy="517580"/>
          </a:xfrm>
        </p:spPr>
        <p:txBody>
          <a:bodyPr lIns="0" tIns="0" rIns="0" bIns="0">
            <a:noAutofit/>
          </a:bodyPr>
          <a:lstStyle>
            <a:lvl1pPr marL="0" indent="0" algn="r">
              <a:lnSpc>
                <a:spcPct val="100000"/>
              </a:lnSpc>
              <a:spcBef>
                <a:spcPts val="0"/>
              </a:spcBef>
              <a:buNone/>
              <a:defRPr sz="1200" b="0" spc="100" baseline="0">
                <a:solidFill>
                  <a:schemeClr val="tx1"/>
                </a:solidFill>
              </a:defRPr>
            </a:lvl1pPr>
          </a:lstStyle>
          <a:p>
            <a:pPr lvl="0"/>
            <a:r>
              <a:rPr lang="en-US" dirty="0"/>
              <a:t>Title</a:t>
            </a:r>
          </a:p>
        </p:txBody>
      </p:sp>
      <p:sp>
        <p:nvSpPr>
          <p:cNvPr id="8" name="Picture Placeholder 23">
            <a:extLst>
              <a:ext uri="{FF2B5EF4-FFF2-40B4-BE49-F238E27FC236}">
                <a16:creationId xmlns:a16="http://schemas.microsoft.com/office/drawing/2014/main" id="{124DE785-775F-4AE4-94B3-FA728188EBA5}"/>
              </a:ext>
            </a:extLst>
          </p:cNvPr>
          <p:cNvSpPr>
            <a:spLocks noGrp="1" noChangeAspect="1"/>
          </p:cNvSpPr>
          <p:nvPr>
            <p:ph type="pic" sz="quarter" idx="15"/>
          </p:nvPr>
        </p:nvSpPr>
        <p:spPr>
          <a:xfrm>
            <a:off x="5623560" y="2450592"/>
            <a:ext cx="870966" cy="1161288"/>
          </a:xfrm>
        </p:spPr>
        <p:txBody>
          <a:bodyPr>
            <a:normAutofit/>
          </a:bodyPr>
          <a:lstStyle>
            <a:lvl1pPr marL="0" indent="0">
              <a:buNone/>
              <a:defRPr sz="1400">
                <a:solidFill>
                  <a:schemeClr val="tx1"/>
                </a:solidFill>
              </a:defRPr>
            </a:lvl1pPr>
          </a:lstStyle>
          <a:p>
            <a:r>
              <a:rPr lang="en-US" dirty="0" smtClean="0"/>
              <a:t>Click icon to add picture</a:t>
            </a:r>
            <a:endParaRPr lang="en-US" dirty="0"/>
          </a:p>
        </p:txBody>
      </p:sp>
      <p:sp>
        <p:nvSpPr>
          <p:cNvPr id="26" name="Picture Placeholder 23">
            <a:extLst>
              <a:ext uri="{FF2B5EF4-FFF2-40B4-BE49-F238E27FC236}">
                <a16:creationId xmlns:a16="http://schemas.microsoft.com/office/drawing/2014/main" id="{C110D526-1AE4-5106-E956-0B2ED3A4D4BC}"/>
              </a:ext>
            </a:extLst>
          </p:cNvPr>
          <p:cNvSpPr>
            <a:spLocks noGrp="1" noChangeAspect="1"/>
          </p:cNvSpPr>
          <p:nvPr>
            <p:ph type="pic" sz="quarter" idx="27"/>
          </p:nvPr>
        </p:nvSpPr>
        <p:spPr>
          <a:xfrm>
            <a:off x="5623560" y="4260487"/>
            <a:ext cx="870966" cy="1161288"/>
          </a:xfrm>
        </p:spPr>
        <p:txBody>
          <a:bodyPr>
            <a:normAutofit/>
          </a:bodyPr>
          <a:lstStyle>
            <a:lvl1pPr marL="0" indent="0">
              <a:buNone/>
              <a:defRPr sz="1400">
                <a:solidFill>
                  <a:schemeClr val="tx1"/>
                </a:solidFill>
              </a:defRPr>
            </a:lvl1pPr>
          </a:lstStyle>
          <a:p>
            <a:r>
              <a:rPr lang="en-US" dirty="0" smtClean="0"/>
              <a:t>Click icon to add picture</a:t>
            </a:r>
            <a:endParaRPr lang="en-US" dirty="0"/>
          </a:p>
        </p:txBody>
      </p:sp>
      <p:sp>
        <p:nvSpPr>
          <p:cNvPr id="16" name="Text Placeholder 28">
            <a:extLst>
              <a:ext uri="{FF2B5EF4-FFF2-40B4-BE49-F238E27FC236}">
                <a16:creationId xmlns:a16="http://schemas.microsoft.com/office/drawing/2014/main" id="{AD7B736B-3A10-499F-8F23-4437982C8231}"/>
              </a:ext>
            </a:extLst>
          </p:cNvPr>
          <p:cNvSpPr>
            <a:spLocks noGrp="1"/>
          </p:cNvSpPr>
          <p:nvPr>
            <p:ph type="body" sz="quarter" idx="23" hasCustomPrompt="1"/>
          </p:nvPr>
        </p:nvSpPr>
        <p:spPr>
          <a:xfrm>
            <a:off x="6549390" y="2670048"/>
            <a:ext cx="1049274" cy="411480"/>
          </a:xfrm>
        </p:spPr>
        <p:txBody>
          <a:bodyPr lIns="0" tIns="0" rIns="0" bIns="0" anchor="t">
            <a:noAutofit/>
          </a:bodyPr>
          <a:lstStyle>
            <a:lvl1pPr marL="0" indent="0" algn="r">
              <a:lnSpc>
                <a:spcPct val="100000"/>
              </a:lnSpc>
              <a:spcBef>
                <a:spcPts val="0"/>
              </a:spcBef>
              <a:buFont typeface="+mj-lt"/>
              <a:buNone/>
              <a:defRPr sz="1400" b="1" cap="all" spc="100" baseline="0">
                <a:solidFill>
                  <a:schemeClr val="tx1"/>
                </a:solidFill>
                <a:latin typeface="+mj-lt"/>
              </a:defRPr>
            </a:lvl1pPr>
          </a:lstStyle>
          <a:p>
            <a:pPr lvl="0"/>
            <a:r>
              <a:rPr lang="en-US" dirty="0"/>
              <a:t>Name</a:t>
            </a:r>
          </a:p>
        </p:txBody>
      </p:sp>
      <p:sp>
        <p:nvSpPr>
          <p:cNvPr id="17" name="Text Placeholder 28">
            <a:extLst>
              <a:ext uri="{FF2B5EF4-FFF2-40B4-BE49-F238E27FC236}">
                <a16:creationId xmlns:a16="http://schemas.microsoft.com/office/drawing/2014/main" id="{07165540-290D-4A38-87DE-F52B05BD6A1A}"/>
              </a:ext>
            </a:extLst>
          </p:cNvPr>
          <p:cNvSpPr>
            <a:spLocks noGrp="1"/>
          </p:cNvSpPr>
          <p:nvPr>
            <p:ph type="body" sz="quarter" idx="24" hasCustomPrompt="1"/>
          </p:nvPr>
        </p:nvSpPr>
        <p:spPr>
          <a:xfrm>
            <a:off x="6549390" y="3094300"/>
            <a:ext cx="1049274" cy="517580"/>
          </a:xfrm>
        </p:spPr>
        <p:txBody>
          <a:bodyPr lIns="0" tIns="0" rIns="0" bIns="0">
            <a:noAutofit/>
          </a:bodyPr>
          <a:lstStyle>
            <a:lvl1pPr marL="0" indent="0" algn="r">
              <a:lnSpc>
                <a:spcPct val="100000"/>
              </a:lnSpc>
              <a:spcBef>
                <a:spcPts val="0"/>
              </a:spcBef>
              <a:buNone/>
              <a:defRPr sz="1200" b="0" spc="100" baseline="0">
                <a:solidFill>
                  <a:schemeClr val="tx1"/>
                </a:solidFill>
              </a:defRPr>
            </a:lvl1pPr>
          </a:lstStyle>
          <a:p>
            <a:pPr lvl="0"/>
            <a:r>
              <a:rPr lang="en-US" dirty="0"/>
              <a:t>Title</a:t>
            </a:r>
          </a:p>
        </p:txBody>
      </p:sp>
      <p:sp>
        <p:nvSpPr>
          <p:cNvPr id="34" name="Text Placeholder 28">
            <a:extLst>
              <a:ext uri="{FF2B5EF4-FFF2-40B4-BE49-F238E27FC236}">
                <a16:creationId xmlns:a16="http://schemas.microsoft.com/office/drawing/2014/main" id="{3858F91A-46AA-AF23-2716-3B2B678BBE01}"/>
              </a:ext>
            </a:extLst>
          </p:cNvPr>
          <p:cNvSpPr>
            <a:spLocks noGrp="1"/>
          </p:cNvSpPr>
          <p:nvPr>
            <p:ph type="body" sz="quarter" idx="35" hasCustomPrompt="1"/>
          </p:nvPr>
        </p:nvSpPr>
        <p:spPr>
          <a:xfrm>
            <a:off x="6549390" y="4479943"/>
            <a:ext cx="1049274" cy="411480"/>
          </a:xfrm>
        </p:spPr>
        <p:txBody>
          <a:bodyPr lIns="0" tIns="0" rIns="0" bIns="0" anchor="t">
            <a:noAutofit/>
          </a:bodyPr>
          <a:lstStyle>
            <a:lvl1pPr marL="0" indent="0" algn="r">
              <a:lnSpc>
                <a:spcPct val="100000"/>
              </a:lnSpc>
              <a:spcBef>
                <a:spcPts val="0"/>
              </a:spcBef>
              <a:buFont typeface="+mj-lt"/>
              <a:buNone/>
              <a:defRPr sz="1400" b="1" cap="all" spc="100" baseline="0">
                <a:solidFill>
                  <a:schemeClr val="tx1"/>
                </a:solidFill>
                <a:latin typeface="+mj-lt"/>
              </a:defRPr>
            </a:lvl1pPr>
          </a:lstStyle>
          <a:p>
            <a:pPr lvl="0"/>
            <a:r>
              <a:rPr lang="en-US" dirty="0"/>
              <a:t>Name</a:t>
            </a:r>
          </a:p>
        </p:txBody>
      </p:sp>
      <p:sp>
        <p:nvSpPr>
          <p:cNvPr id="35" name="Text Placeholder 28">
            <a:extLst>
              <a:ext uri="{FF2B5EF4-FFF2-40B4-BE49-F238E27FC236}">
                <a16:creationId xmlns:a16="http://schemas.microsoft.com/office/drawing/2014/main" id="{EBC002F6-7435-833F-0E8B-30A53B0755AE}"/>
              </a:ext>
            </a:extLst>
          </p:cNvPr>
          <p:cNvSpPr>
            <a:spLocks noGrp="1"/>
          </p:cNvSpPr>
          <p:nvPr>
            <p:ph type="body" sz="quarter" idx="36" hasCustomPrompt="1"/>
          </p:nvPr>
        </p:nvSpPr>
        <p:spPr>
          <a:xfrm>
            <a:off x="6549390" y="4904195"/>
            <a:ext cx="1049274" cy="517580"/>
          </a:xfrm>
        </p:spPr>
        <p:txBody>
          <a:bodyPr lIns="0" tIns="0" rIns="0" bIns="0">
            <a:noAutofit/>
          </a:bodyPr>
          <a:lstStyle>
            <a:lvl1pPr marL="0" indent="0" algn="r">
              <a:lnSpc>
                <a:spcPct val="100000"/>
              </a:lnSpc>
              <a:spcBef>
                <a:spcPts val="0"/>
              </a:spcBef>
              <a:buNone/>
              <a:defRPr sz="1200" b="0" spc="100" baseline="0">
                <a:solidFill>
                  <a:schemeClr val="tx1"/>
                </a:solidFill>
              </a:defRPr>
            </a:lvl1pPr>
          </a:lstStyle>
          <a:p>
            <a:pPr lvl="0"/>
            <a:r>
              <a:rPr lang="en-US" dirty="0"/>
              <a:t>Title</a:t>
            </a:r>
          </a:p>
        </p:txBody>
      </p:sp>
      <p:sp>
        <p:nvSpPr>
          <p:cNvPr id="9" name="Picture Placeholder 23">
            <a:extLst>
              <a:ext uri="{FF2B5EF4-FFF2-40B4-BE49-F238E27FC236}">
                <a16:creationId xmlns:a16="http://schemas.microsoft.com/office/drawing/2014/main" id="{F5694B35-7776-4DB9-9EB7-3AF076EC357D}"/>
              </a:ext>
            </a:extLst>
          </p:cNvPr>
          <p:cNvSpPr>
            <a:spLocks noGrp="1" noChangeAspect="1"/>
          </p:cNvSpPr>
          <p:nvPr>
            <p:ph type="pic" sz="quarter" idx="16"/>
          </p:nvPr>
        </p:nvSpPr>
        <p:spPr>
          <a:xfrm>
            <a:off x="7687818" y="2450592"/>
            <a:ext cx="870966" cy="1161288"/>
          </a:xfrm>
        </p:spPr>
        <p:txBody>
          <a:bodyPr>
            <a:normAutofit/>
          </a:bodyPr>
          <a:lstStyle>
            <a:lvl1pPr marL="0" indent="0">
              <a:buNone/>
              <a:defRPr sz="1400">
                <a:solidFill>
                  <a:schemeClr val="tx1"/>
                </a:solidFill>
              </a:defRPr>
            </a:lvl1pPr>
          </a:lstStyle>
          <a:p>
            <a:r>
              <a:rPr lang="en-US" dirty="0" smtClean="0"/>
              <a:t>Click icon to add picture</a:t>
            </a:r>
            <a:endParaRPr lang="en-US" dirty="0"/>
          </a:p>
        </p:txBody>
      </p:sp>
      <p:sp>
        <p:nvSpPr>
          <p:cNvPr id="27" name="Picture Placeholder 23">
            <a:extLst>
              <a:ext uri="{FF2B5EF4-FFF2-40B4-BE49-F238E27FC236}">
                <a16:creationId xmlns:a16="http://schemas.microsoft.com/office/drawing/2014/main" id="{2CBF8435-BD05-F386-4E6E-F2B6F6894FD7}"/>
              </a:ext>
            </a:extLst>
          </p:cNvPr>
          <p:cNvSpPr>
            <a:spLocks noGrp="1" noChangeAspect="1"/>
          </p:cNvSpPr>
          <p:nvPr>
            <p:ph type="pic" sz="quarter" idx="28"/>
          </p:nvPr>
        </p:nvSpPr>
        <p:spPr>
          <a:xfrm>
            <a:off x="7687818" y="4260487"/>
            <a:ext cx="870966" cy="1161288"/>
          </a:xfrm>
        </p:spPr>
        <p:txBody>
          <a:bodyPr>
            <a:normAutofit/>
          </a:bodyPr>
          <a:lstStyle>
            <a:lvl1pPr marL="0" indent="0">
              <a:buNone/>
              <a:defRPr sz="1400">
                <a:solidFill>
                  <a:schemeClr val="tx1"/>
                </a:solidFill>
              </a:defRPr>
            </a:lvl1pPr>
          </a:lstStyle>
          <a:p>
            <a:r>
              <a:rPr lang="en-US" dirty="0" smtClean="0"/>
              <a:t>Click icon to add picture</a:t>
            </a:r>
            <a:endParaRPr lang="en-US" dirty="0"/>
          </a:p>
        </p:txBody>
      </p:sp>
      <p:sp>
        <p:nvSpPr>
          <p:cNvPr id="4" name="Footer Placeholder 3">
            <a:extLst>
              <a:ext uri="{FF2B5EF4-FFF2-40B4-BE49-F238E27FC236}">
                <a16:creationId xmlns:a16="http://schemas.microsoft.com/office/drawing/2014/main" id="{96356206-85FD-45F5-A1F7-128DB34C860F}"/>
              </a:ext>
            </a:extLst>
          </p:cNvPr>
          <p:cNvSpPr>
            <a:spLocks noGrp="1"/>
          </p:cNvSpPr>
          <p:nvPr>
            <p:ph type="ftr" sz="quarter" idx="11"/>
          </p:nvPr>
        </p:nvSpPr>
        <p:spPr>
          <a:xfrm>
            <a:off x="3028950" y="11575"/>
            <a:ext cx="3086100" cy="856526"/>
          </a:xfrm>
          <a:prstGeom prst="rect">
            <a:avLst/>
          </a:prstGeom>
        </p:spPr>
        <p:txBody>
          <a:bodyPr/>
          <a:lstStyle/>
          <a:p>
            <a:endParaRPr lang="en-US" dirty="0"/>
          </a:p>
        </p:txBody>
      </p:sp>
      <p:sp>
        <p:nvSpPr>
          <p:cNvPr id="5" name="Slide Number Placeholder 4">
            <a:extLst>
              <a:ext uri="{FF2B5EF4-FFF2-40B4-BE49-F238E27FC236}">
                <a16:creationId xmlns:a16="http://schemas.microsoft.com/office/drawing/2014/main" id="{0203763F-C8CD-4BCB-9A0A-B10F000BC1DB}"/>
              </a:ext>
            </a:extLst>
          </p:cNvPr>
          <p:cNvSpPr>
            <a:spLocks noGrp="1"/>
          </p:cNvSpPr>
          <p:nvPr>
            <p:ph type="sldNum" sz="quarter" idx="12"/>
          </p:nvPr>
        </p:nvSpPr>
        <p:spPr>
          <a:xfrm>
            <a:off x="3028950" y="6006547"/>
            <a:ext cx="3086100" cy="851453"/>
          </a:xfrm>
          <a:prstGeom prst="rect">
            <a:avLst/>
          </a:prstGeom>
        </p:spPr>
        <p:txBody>
          <a:bodyPr/>
          <a:lstStyle/>
          <a:p>
            <a:fld id="{A7A1A02D-C89B-4904-AFD7-BFF2A10467C8}" type="slidenum">
              <a:rPr lang="en-US" smtClean="0"/>
              <a:pPr/>
              <a:t>‹#›</a:t>
            </a:fld>
            <a:endParaRPr lang="en-US" dirty="0"/>
          </a:p>
        </p:txBody>
      </p:sp>
      <p:cxnSp>
        <p:nvCxnSpPr>
          <p:cNvPr id="18" name="Straight Connector 17">
            <a:extLst>
              <a:ext uri="{FF2B5EF4-FFF2-40B4-BE49-F238E27FC236}">
                <a16:creationId xmlns:a16="http://schemas.microsoft.com/office/drawing/2014/main" id="{663C6C7E-F363-1F17-B288-D4D45B87028D}"/>
              </a:ext>
            </a:extLst>
          </p:cNvPr>
          <p:cNvCxnSpPr>
            <a:cxnSpLocks/>
          </p:cNvCxnSpPr>
          <p:nvPr/>
        </p:nvCxnSpPr>
        <p:spPr>
          <a:xfrm>
            <a:off x="3938286" y="868101"/>
            <a:ext cx="1267428"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ED6D4091-312C-81B9-BAF6-5E0D6F665E5D}"/>
              </a:ext>
            </a:extLst>
          </p:cNvPr>
          <p:cNvCxnSpPr>
            <a:cxnSpLocks/>
          </p:cNvCxnSpPr>
          <p:nvPr/>
        </p:nvCxnSpPr>
        <p:spPr>
          <a:xfrm>
            <a:off x="3938286" y="5995687"/>
            <a:ext cx="1267428" cy="0"/>
          </a:xfrm>
          <a:prstGeom prst="line">
            <a:avLst/>
          </a:prstGeom>
          <a:ln w="127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2055234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Background pattern&#10;&#10;Description automatically generated">
            <a:extLst>
              <a:ext uri="{FF2B5EF4-FFF2-40B4-BE49-F238E27FC236}">
                <a16:creationId xmlns:a16="http://schemas.microsoft.com/office/drawing/2014/main" id="{E020D11E-3FF2-1E7F-038B-4F9534916FEB}"/>
              </a:ext>
            </a:extLst>
          </p:cNvPr>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a:extLst>
              <a:ext uri="{FF2B5EF4-FFF2-40B4-BE49-F238E27FC236}">
                <a16:creationId xmlns:a16="http://schemas.microsoft.com/office/drawing/2014/main" id="{9198F9AA-2C87-421D-97C1-B4248DFDC2C2}"/>
              </a:ext>
            </a:extLst>
          </p:cNvPr>
          <p:cNvSpPr>
            <a:spLocks noGrp="1"/>
          </p:cNvSpPr>
          <p:nvPr>
            <p:ph type="title"/>
          </p:nvPr>
        </p:nvSpPr>
        <p:spPr>
          <a:xfrm>
            <a:off x="285750" y="1660128"/>
            <a:ext cx="8572500" cy="1325563"/>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a:extLst>
              <a:ext uri="{FF2B5EF4-FFF2-40B4-BE49-F238E27FC236}">
                <a16:creationId xmlns:a16="http://schemas.microsoft.com/office/drawing/2014/main" id="{AE98FC63-C8D2-4CE6-A3F1-EE8ED24590C4}"/>
              </a:ext>
            </a:extLst>
          </p:cNvPr>
          <p:cNvSpPr>
            <a:spLocks noGrp="1"/>
          </p:cNvSpPr>
          <p:nvPr>
            <p:ph type="body" idx="1"/>
          </p:nvPr>
        </p:nvSpPr>
        <p:spPr>
          <a:xfrm>
            <a:off x="285750" y="3104752"/>
            <a:ext cx="8572500" cy="2092281"/>
          </a:xfrm>
          <a:prstGeom prst="rect">
            <a:avLst/>
          </a:prstGeom>
        </p:spPr>
        <p:txBody>
          <a:bodyPr vert="horz" lIns="91440" tIns="45720" rIns="91440" bIns="4572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a:extLst>
              <a:ext uri="{FF2B5EF4-FFF2-40B4-BE49-F238E27FC236}">
                <a16:creationId xmlns:a16="http://schemas.microsoft.com/office/drawing/2014/main" id="{60567522-C3B6-46EB-A361-BEC2510B00CA}"/>
              </a:ext>
            </a:extLst>
          </p:cNvPr>
          <p:cNvSpPr>
            <a:spLocks noGrp="1"/>
          </p:cNvSpPr>
          <p:nvPr>
            <p:ph type="ftr" sz="quarter" idx="3"/>
          </p:nvPr>
        </p:nvSpPr>
        <p:spPr>
          <a:xfrm>
            <a:off x="3028950" y="11575"/>
            <a:ext cx="3086100" cy="856526"/>
          </a:xfrm>
          <a:prstGeom prst="rect">
            <a:avLst/>
          </a:prstGeom>
        </p:spPr>
        <p:txBody>
          <a:bodyPr vert="horz" lIns="91440" tIns="45720" rIns="91440" bIns="45720" rtlCol="0" anchor="ctr">
            <a:noAutofit/>
          </a:bodyPr>
          <a:lstStyle>
            <a:lvl1pPr algn="ctr">
              <a:defRPr sz="1200" b="1" i="0" spc="200" baseline="0">
                <a:solidFill>
                  <a:schemeClr val="tx1"/>
                </a:solidFill>
                <a:latin typeface="+mn-lt"/>
                <a:cs typeface="Arial" panose="020B0604020202020204" pitchFamily="34" charset="0"/>
              </a:defRPr>
            </a:lvl1pPr>
          </a:lstStyle>
          <a:p>
            <a:endParaRPr lang="en-US" dirty="0"/>
          </a:p>
        </p:txBody>
      </p:sp>
      <p:sp>
        <p:nvSpPr>
          <p:cNvPr id="6" name="Slide Number Placeholder 5">
            <a:extLst>
              <a:ext uri="{FF2B5EF4-FFF2-40B4-BE49-F238E27FC236}">
                <a16:creationId xmlns:a16="http://schemas.microsoft.com/office/drawing/2014/main" id="{CDC57CF0-034F-450D-937C-718D5AF1A059}"/>
              </a:ext>
            </a:extLst>
          </p:cNvPr>
          <p:cNvSpPr>
            <a:spLocks noGrp="1"/>
          </p:cNvSpPr>
          <p:nvPr>
            <p:ph type="sldNum" sz="quarter" idx="4"/>
          </p:nvPr>
        </p:nvSpPr>
        <p:spPr>
          <a:xfrm>
            <a:off x="3028950" y="6006547"/>
            <a:ext cx="3086100" cy="851453"/>
          </a:xfrm>
          <a:prstGeom prst="rect">
            <a:avLst/>
          </a:prstGeom>
        </p:spPr>
        <p:txBody>
          <a:bodyPr vert="horz" lIns="91440" tIns="45720" rIns="91440" bIns="45720" rtlCol="0" anchor="ctr">
            <a:noAutofit/>
          </a:bodyPr>
          <a:lstStyle>
            <a:lvl1pPr algn="ctr">
              <a:defRPr sz="1200" b="1" i="0" spc="200" baseline="0">
                <a:solidFill>
                  <a:schemeClr val="tx1"/>
                </a:solidFill>
                <a:latin typeface="+mn-lt"/>
                <a:cs typeface="Arial" panose="020B0604020202020204" pitchFamily="34" charset="0"/>
              </a:defRPr>
            </a:lvl1pPr>
          </a:lstStyle>
          <a:p>
            <a:fld id="{A7A1A02D-C89B-4904-AFD7-BFF2A10467C8}" type="slidenum">
              <a:rPr lang="en-US" smtClean="0"/>
              <a:pPr/>
              <a:t>‹#›</a:t>
            </a:fld>
            <a:endParaRPr lang="en-US" dirty="0"/>
          </a:p>
        </p:txBody>
      </p:sp>
    </p:spTree>
    <p:extLst>
      <p:ext uri="{BB962C8B-B14F-4D97-AF65-F5344CB8AC3E}">
        <p14:creationId xmlns:p14="http://schemas.microsoft.com/office/powerpoint/2010/main" val="178835397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Lst>
  <p:txStyles>
    <p:titleStyle>
      <a:lvl1pPr algn="l" defTabSz="914400" rtl="0" eaLnBrk="1" latinLnBrk="0" hangingPunct="1">
        <a:lnSpc>
          <a:spcPct val="90000"/>
        </a:lnSpc>
        <a:spcBef>
          <a:spcPct val="0"/>
        </a:spcBef>
        <a:buNone/>
        <a:defRPr sz="4400" b="1" i="0" kern="1200" cap="all" spc="400" baseline="0">
          <a:solidFill>
            <a:schemeClr val="tx1"/>
          </a:solidFill>
          <a:latin typeface="+mj-lt"/>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spc="50" baseline="0">
          <a:solidFill>
            <a:schemeClr val="tx1"/>
          </a:solidFill>
          <a:latin typeface="+mn-lt"/>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spc="50" baseline="0">
          <a:solidFill>
            <a:schemeClr val="tx1"/>
          </a:solidFill>
          <a:latin typeface="+mn-lt"/>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spc="50" baseline="0">
          <a:solidFill>
            <a:schemeClr val="tx1"/>
          </a:solidFill>
          <a:latin typeface="+mn-lt"/>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spc="50" baseline="0">
          <a:solidFill>
            <a:schemeClr val="tx1"/>
          </a:solidFill>
          <a:latin typeface="+mn-lt"/>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spc="50" baseline="0">
          <a:solidFill>
            <a:schemeClr val="tx1"/>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438400"/>
            <a:ext cx="8610600" cy="1676400"/>
          </a:xfrm>
        </p:spPr>
        <p:txBody>
          <a:bodyPr>
            <a:normAutofit fontScale="90000"/>
          </a:bodyPr>
          <a:lstStyle/>
          <a:p>
            <a:pPr algn="ctr"/>
            <a:r>
              <a:rPr lang="en-US" sz="4400" dirty="0" smtClean="0">
                <a:solidFill>
                  <a:schemeClr val="accent1">
                    <a:lumMod val="50000"/>
                  </a:schemeClr>
                </a:solidFill>
              </a:rPr>
              <a:t>UNIT-2</a:t>
            </a:r>
            <a:br>
              <a:rPr lang="en-US" sz="4400" dirty="0" smtClean="0">
                <a:solidFill>
                  <a:schemeClr val="accent1">
                    <a:lumMod val="50000"/>
                  </a:schemeClr>
                </a:solidFill>
              </a:rPr>
            </a:br>
            <a:r>
              <a:rPr lang="en-US" sz="4400" dirty="0" smtClean="0">
                <a:solidFill>
                  <a:schemeClr val="accent1">
                    <a:lumMod val="50000"/>
                  </a:schemeClr>
                </a:solidFill>
              </a:rPr>
              <a:t>Software Project Management</a:t>
            </a:r>
            <a:endParaRPr lang="en-US" dirty="0">
              <a:solidFill>
                <a:schemeClr val="accent1">
                  <a:lumMod val="50000"/>
                </a:scheme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304800" y="228600"/>
            <a:ext cx="8384285" cy="6400800"/>
          </a:xfrm>
        </p:spPr>
        <p:txBody>
          <a:bodyPr/>
          <a:lstStyle/>
          <a:p>
            <a:pPr lvl="0" algn="just">
              <a:lnSpc>
                <a:spcPct val="150000"/>
              </a:lnSpc>
            </a:pPr>
            <a:r>
              <a:rPr lang="en-US" sz="2600" b="1" dirty="0">
                <a:solidFill>
                  <a:schemeClr val="accent1">
                    <a:lumMod val="25000"/>
                  </a:schemeClr>
                </a:solidFill>
                <a:latin typeface="Times New Roman" panose="02020603050405020304" pitchFamily="18" charset="0"/>
                <a:cs typeface="Times New Roman" panose="02020603050405020304" pitchFamily="18" charset="0"/>
              </a:rPr>
              <a:t>Estimating the cost and schedule for the entire project (including detailed estimates for the elaboration phase)</a:t>
            </a:r>
          </a:p>
          <a:p>
            <a:pPr lvl="0" algn="just">
              <a:lnSpc>
                <a:spcPct val="150000"/>
              </a:lnSpc>
            </a:pPr>
            <a:r>
              <a:rPr lang="en-US" sz="2600" b="1" dirty="0">
                <a:solidFill>
                  <a:schemeClr val="tx2">
                    <a:lumMod val="75000"/>
                  </a:schemeClr>
                </a:solidFill>
                <a:latin typeface="Times New Roman" panose="02020603050405020304" pitchFamily="18" charset="0"/>
                <a:cs typeface="Times New Roman" panose="02020603050405020304" pitchFamily="18" charset="0"/>
              </a:rPr>
              <a:t>Estimating potential risks (sources of unpredictability)</a:t>
            </a:r>
          </a:p>
          <a:p>
            <a:pPr algn="ctr">
              <a:lnSpc>
                <a:spcPct val="150000"/>
              </a:lnSpc>
              <a:buNone/>
            </a:pPr>
            <a:r>
              <a:rPr lang="en-US" sz="3200" b="1" dirty="0" smtClean="0">
                <a:solidFill>
                  <a:srgbClr val="FF0000"/>
                </a:solidFill>
                <a:latin typeface="Times New Roman" panose="02020603050405020304" pitchFamily="18" charset="0"/>
                <a:cs typeface="Times New Roman" panose="02020603050405020304" pitchFamily="18" charset="0"/>
              </a:rPr>
              <a:t>ESSENTIAL ACTIVITIES</a:t>
            </a:r>
            <a:endParaRPr lang="en-US" sz="3200" dirty="0" smtClean="0">
              <a:solidFill>
                <a:srgbClr val="FF0000"/>
              </a:solidFill>
              <a:latin typeface="Times New Roman" panose="02020603050405020304" pitchFamily="18" charset="0"/>
              <a:cs typeface="Times New Roman" panose="02020603050405020304" pitchFamily="18" charset="0"/>
            </a:endParaRPr>
          </a:p>
          <a:p>
            <a:pPr algn="just">
              <a:lnSpc>
                <a:spcPct val="150000"/>
              </a:lnSpc>
            </a:pPr>
            <a:r>
              <a:rPr lang="en-US" sz="2600" b="1" dirty="0" smtClean="0">
                <a:solidFill>
                  <a:srgbClr val="0070C0"/>
                </a:solidFill>
                <a:latin typeface="Times New Roman" panose="02020603050405020304" pitchFamily="18" charset="0"/>
                <a:cs typeface="Times New Roman" panose="02020603050405020304" pitchFamily="18" charset="0"/>
              </a:rPr>
              <a:t>Formulating the scope of the project</a:t>
            </a:r>
          </a:p>
          <a:p>
            <a:pPr algn="just">
              <a:lnSpc>
                <a:spcPct val="150000"/>
              </a:lnSpc>
            </a:pPr>
            <a:r>
              <a:rPr lang="en-US" sz="2600" b="1" dirty="0" smtClean="0">
                <a:solidFill>
                  <a:srgbClr val="0070C0"/>
                </a:solidFill>
                <a:latin typeface="Times New Roman" panose="02020603050405020304" pitchFamily="18" charset="0"/>
                <a:cs typeface="Times New Roman" panose="02020603050405020304" pitchFamily="18" charset="0"/>
              </a:rPr>
              <a:t>Synthesizing the architecture</a:t>
            </a:r>
          </a:p>
          <a:p>
            <a:pPr algn="just">
              <a:lnSpc>
                <a:spcPct val="150000"/>
              </a:lnSpc>
            </a:pPr>
            <a:r>
              <a:rPr lang="en-US" sz="2600" b="1" dirty="0" smtClean="0">
                <a:solidFill>
                  <a:srgbClr val="0070C0"/>
                </a:solidFill>
                <a:latin typeface="Times New Roman" panose="02020603050405020304" pitchFamily="18" charset="0"/>
                <a:cs typeface="Times New Roman" panose="02020603050405020304" pitchFamily="18" charset="0"/>
              </a:rPr>
              <a:t>Planning and preparing a business case</a:t>
            </a:r>
          </a:p>
          <a:p>
            <a:endParaRPr lang="en-US" sz="26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152400" y="-14748"/>
            <a:ext cx="8689085" cy="6858000"/>
          </a:xfrm>
        </p:spPr>
        <p:txBody>
          <a:bodyPr/>
          <a:lstStyle/>
          <a:p>
            <a:pPr algn="ctr">
              <a:lnSpc>
                <a:spcPct val="150000"/>
              </a:lnSpc>
              <a:buNone/>
            </a:pPr>
            <a:r>
              <a:rPr lang="en-US" sz="3600" b="1" dirty="0" smtClean="0">
                <a:solidFill>
                  <a:srgbClr val="FF0000"/>
                </a:solidFill>
                <a:latin typeface="Times New Roman" panose="02020603050405020304" pitchFamily="18" charset="0"/>
                <a:cs typeface="Times New Roman" panose="02020603050405020304" pitchFamily="18" charset="0"/>
              </a:rPr>
              <a:t>PRIMARY EVALUATION CRITERIA</a:t>
            </a:r>
          </a:p>
          <a:p>
            <a:pPr algn="just">
              <a:lnSpc>
                <a:spcPct val="150000"/>
              </a:lnSpc>
              <a:buNone/>
            </a:pPr>
            <a:endParaRPr lang="en-US" sz="2600" b="1" dirty="0" smtClean="0">
              <a:solidFill>
                <a:srgbClr val="FF0000"/>
              </a:solidFill>
              <a:latin typeface="Times New Roman" panose="02020603050405020304" pitchFamily="18" charset="0"/>
              <a:cs typeface="Times New Roman" panose="02020603050405020304" pitchFamily="18" charset="0"/>
            </a:endParaRPr>
          </a:p>
          <a:p>
            <a:pPr lvl="0" algn="just"/>
            <a:r>
              <a:rPr lang="en-US" sz="2600" dirty="0" smtClean="0">
                <a:solidFill>
                  <a:schemeClr val="accent4">
                    <a:lumMod val="50000"/>
                  </a:schemeClr>
                </a:solidFill>
                <a:latin typeface="Times New Roman" panose="02020603050405020304" pitchFamily="18" charset="0"/>
                <a:cs typeface="Times New Roman" panose="02020603050405020304" pitchFamily="18" charset="0"/>
              </a:rPr>
              <a:t>Do all stakeholders concur on the scope definition and cost and schedule estimates?</a:t>
            </a:r>
          </a:p>
          <a:p>
            <a:pPr lvl="0" algn="just"/>
            <a:r>
              <a:rPr lang="en-US" sz="2600" dirty="0" smtClean="0">
                <a:solidFill>
                  <a:schemeClr val="accent4">
                    <a:lumMod val="50000"/>
                  </a:schemeClr>
                </a:solidFill>
                <a:latin typeface="Times New Roman" panose="02020603050405020304" pitchFamily="18" charset="0"/>
                <a:cs typeface="Times New Roman" panose="02020603050405020304" pitchFamily="18" charset="0"/>
              </a:rPr>
              <a:t>Are requirements understood, as evidenced by the fidelity of the critical use cases?</a:t>
            </a:r>
          </a:p>
          <a:p>
            <a:pPr lvl="0" algn="just"/>
            <a:r>
              <a:rPr lang="en-US" sz="2600" dirty="0" smtClean="0">
                <a:solidFill>
                  <a:schemeClr val="accent4">
                    <a:lumMod val="50000"/>
                  </a:schemeClr>
                </a:solidFill>
                <a:latin typeface="Times New Roman" panose="02020603050405020304" pitchFamily="18" charset="0"/>
                <a:cs typeface="Times New Roman" panose="02020603050405020304" pitchFamily="18" charset="0"/>
              </a:rPr>
              <a:t>Are the cost and schedule estimates, priorities, risks, and development processes credible?</a:t>
            </a:r>
          </a:p>
          <a:p>
            <a:pPr algn="just"/>
            <a:r>
              <a:rPr lang="en-US" sz="2600" dirty="0" smtClean="0">
                <a:solidFill>
                  <a:schemeClr val="accent4">
                    <a:lumMod val="50000"/>
                  </a:schemeClr>
                </a:solidFill>
                <a:latin typeface="Times New Roman" panose="02020603050405020304" pitchFamily="18" charset="0"/>
                <a:cs typeface="Times New Roman" panose="02020603050405020304" pitchFamily="18" charset="0"/>
              </a:rPr>
              <a:t>Do the depth and breadth of an architecture prototype demonstrate the preceding criteria? </a:t>
            </a:r>
          </a:p>
          <a:p>
            <a:pPr lvl="0" algn="just"/>
            <a:r>
              <a:rPr lang="en-US" sz="2600" dirty="0" smtClean="0">
                <a:latin typeface="Times New Roman" panose="02020603050405020304" pitchFamily="18" charset="0"/>
                <a:cs typeface="Times New Roman" panose="02020603050405020304" pitchFamily="18" charset="0"/>
              </a:rPr>
              <a:t>Are actual resource expenditures versus planned expenditures acceptable.</a:t>
            </a:r>
          </a:p>
          <a:p>
            <a:endParaRPr lang="en-US" dirty="0"/>
          </a:p>
        </p:txBody>
      </p:sp>
    </p:spTree>
    <p:extLst>
      <p:ext uri="{BB962C8B-B14F-4D97-AF65-F5344CB8AC3E}">
        <p14:creationId xmlns:p14="http://schemas.microsoft.com/office/powerpoint/2010/main" val="16308458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459484" y="304800"/>
            <a:ext cx="8303515" cy="6400800"/>
          </a:xfrm>
        </p:spPr>
        <p:txBody>
          <a:bodyPr/>
          <a:lstStyle/>
          <a:p>
            <a:pPr marL="228600" lvl="1" algn="ctr">
              <a:buNone/>
            </a:pPr>
            <a:r>
              <a:rPr lang="en-US" sz="3200" b="1" dirty="0" smtClean="0">
                <a:solidFill>
                  <a:srgbClr val="FF0000"/>
                </a:solidFill>
                <a:latin typeface="Times New Roman" panose="02020603050405020304" pitchFamily="18" charset="0"/>
                <a:cs typeface="Times New Roman" panose="02020603050405020304" pitchFamily="18" charset="0"/>
              </a:rPr>
              <a:t>ELABORATION PHASE</a:t>
            </a:r>
          </a:p>
          <a:p>
            <a:pPr algn="just">
              <a:lnSpc>
                <a:spcPct val="150000"/>
              </a:lnSpc>
              <a:buNone/>
            </a:pPr>
            <a:r>
              <a:rPr lang="en-IN" sz="2400" b="1" dirty="0" smtClean="0">
                <a:solidFill>
                  <a:srgbClr val="FF0000"/>
                </a:solidFill>
                <a:latin typeface="Times New Roman" panose="02020603050405020304" pitchFamily="18" charset="0"/>
                <a:cs typeface="Times New Roman" panose="02020603050405020304" pitchFamily="18" charset="0"/>
              </a:rPr>
              <a:t>OBJECTIVES</a:t>
            </a:r>
            <a:endParaRPr lang="en-US" sz="2400" b="1" dirty="0" smtClean="0">
              <a:solidFill>
                <a:srgbClr val="FF0000"/>
              </a:solidFill>
              <a:latin typeface="Times New Roman" panose="02020603050405020304" pitchFamily="18" charset="0"/>
              <a:cs typeface="Times New Roman" panose="02020603050405020304" pitchFamily="18" charset="0"/>
            </a:endParaRPr>
          </a:p>
          <a:p>
            <a:pPr algn="just">
              <a:lnSpc>
                <a:spcPct val="150000"/>
              </a:lnSpc>
            </a:pPr>
            <a:r>
              <a:rPr lang="en-US" sz="2400" b="1" dirty="0" smtClean="0">
                <a:solidFill>
                  <a:srgbClr val="002060"/>
                </a:solidFill>
                <a:latin typeface="Times New Roman" panose="02020603050405020304" pitchFamily="18" charset="0"/>
                <a:cs typeface="Times New Roman" panose="02020603050405020304" pitchFamily="18" charset="0"/>
              </a:rPr>
              <a:t>Base lining the architecture as rapidly as practical </a:t>
            </a:r>
          </a:p>
          <a:p>
            <a:pPr marL="228600" lvl="2" algn="just">
              <a:lnSpc>
                <a:spcPct val="150000"/>
              </a:lnSpc>
            </a:pPr>
            <a:r>
              <a:rPr lang="en-US" sz="2400" b="1" dirty="0" smtClean="0">
                <a:solidFill>
                  <a:schemeClr val="tx2">
                    <a:lumMod val="50000"/>
                  </a:schemeClr>
                </a:solidFill>
                <a:latin typeface="Times New Roman" panose="02020603050405020304" pitchFamily="18" charset="0"/>
                <a:cs typeface="Times New Roman" panose="02020603050405020304" pitchFamily="18" charset="0"/>
              </a:rPr>
              <a:t>Base lining the vision</a:t>
            </a:r>
          </a:p>
          <a:p>
            <a:pPr marL="228600" lvl="2" algn="just">
              <a:lnSpc>
                <a:spcPct val="150000"/>
              </a:lnSpc>
            </a:pPr>
            <a:r>
              <a:rPr lang="en-US" sz="2400" b="1" dirty="0" smtClean="0">
                <a:solidFill>
                  <a:schemeClr val="accent2">
                    <a:lumMod val="25000"/>
                  </a:schemeClr>
                </a:solidFill>
                <a:latin typeface="Times New Roman" panose="02020603050405020304" pitchFamily="18" charset="0"/>
                <a:cs typeface="Times New Roman" panose="02020603050405020304" pitchFamily="18" charset="0"/>
              </a:rPr>
              <a:t>Base lining a high-fidelity plan for the construction phase</a:t>
            </a:r>
          </a:p>
          <a:p>
            <a:pPr marL="228600" lvl="2" algn="just">
              <a:lnSpc>
                <a:spcPct val="150000"/>
              </a:lnSpc>
            </a:pPr>
            <a:r>
              <a:rPr lang="en-US" sz="2400" b="1" dirty="0" smtClean="0">
                <a:solidFill>
                  <a:schemeClr val="accent1">
                    <a:lumMod val="25000"/>
                  </a:schemeClr>
                </a:solidFill>
                <a:latin typeface="Times New Roman" panose="02020603050405020304" pitchFamily="18" charset="0"/>
                <a:cs typeface="Times New Roman" panose="02020603050405020304" pitchFamily="18" charset="0"/>
              </a:rPr>
              <a:t>Demonstrating that the baseline architecture will support the vision at a reasonable cost in a reasonable time</a:t>
            </a:r>
          </a:p>
          <a:p>
            <a:pPr>
              <a:buNone/>
            </a:pPr>
            <a:endParaRPr lang="en-US" sz="1800" dirty="0" smtClean="0"/>
          </a:p>
          <a:p>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459484" y="304800"/>
            <a:ext cx="8303515" cy="6400800"/>
          </a:xfrm>
        </p:spPr>
        <p:txBody>
          <a:bodyPr/>
          <a:lstStyle/>
          <a:p>
            <a:pPr>
              <a:buNone/>
            </a:pPr>
            <a:endParaRPr lang="en-US" sz="2400" b="1" dirty="0" smtClean="0">
              <a:solidFill>
                <a:srgbClr val="FF0000"/>
              </a:solidFill>
              <a:latin typeface="Times New Roman" panose="02020603050405020304" pitchFamily="18" charset="0"/>
              <a:cs typeface="Times New Roman" panose="02020603050405020304" pitchFamily="18" charset="0"/>
            </a:endParaRPr>
          </a:p>
          <a:p>
            <a:pPr algn="ctr">
              <a:buNone/>
            </a:pPr>
            <a:r>
              <a:rPr lang="en-US" sz="3200" b="1" dirty="0" smtClean="0">
                <a:solidFill>
                  <a:srgbClr val="FF0000"/>
                </a:solidFill>
                <a:latin typeface="Times New Roman" panose="02020603050405020304" pitchFamily="18" charset="0"/>
                <a:cs typeface="Times New Roman" panose="02020603050405020304" pitchFamily="18" charset="0"/>
              </a:rPr>
              <a:t>ESSENTIAL ACTIVITIES</a:t>
            </a:r>
          </a:p>
          <a:p>
            <a:pPr algn="ctr">
              <a:buNone/>
            </a:pPr>
            <a:endParaRPr lang="en-US" sz="2400" b="1" dirty="0">
              <a:solidFill>
                <a:srgbClr val="FF0000"/>
              </a:solidFill>
              <a:latin typeface="Times New Roman" panose="02020603050405020304" pitchFamily="18" charset="0"/>
              <a:cs typeface="Times New Roman" panose="02020603050405020304" pitchFamily="18" charset="0"/>
            </a:endParaRPr>
          </a:p>
          <a:p>
            <a:pPr algn="ctr">
              <a:buNone/>
            </a:pPr>
            <a:endParaRPr lang="en-US" sz="2400" b="1" dirty="0" smtClean="0">
              <a:solidFill>
                <a:srgbClr val="FF0000"/>
              </a:solidFill>
              <a:latin typeface="Times New Roman" panose="02020603050405020304" pitchFamily="18" charset="0"/>
              <a:cs typeface="Times New Roman" panose="02020603050405020304" pitchFamily="18" charset="0"/>
            </a:endParaRPr>
          </a:p>
          <a:p>
            <a:pPr algn="just">
              <a:lnSpc>
                <a:spcPct val="150000"/>
              </a:lnSpc>
            </a:pPr>
            <a:r>
              <a:rPr lang="en-US" sz="2800" dirty="0" smtClean="0">
                <a:solidFill>
                  <a:schemeClr val="accent1">
                    <a:lumMod val="25000"/>
                  </a:schemeClr>
                </a:solidFill>
                <a:latin typeface="Times New Roman" panose="02020603050405020304" pitchFamily="18" charset="0"/>
                <a:cs typeface="Times New Roman" panose="02020603050405020304" pitchFamily="18" charset="0"/>
              </a:rPr>
              <a:t>Elaborating the vision.</a:t>
            </a:r>
          </a:p>
          <a:p>
            <a:pPr algn="just">
              <a:lnSpc>
                <a:spcPct val="150000"/>
              </a:lnSpc>
            </a:pPr>
            <a:r>
              <a:rPr lang="en-US" sz="2800" dirty="0" smtClean="0">
                <a:solidFill>
                  <a:schemeClr val="accent1">
                    <a:lumMod val="25000"/>
                  </a:schemeClr>
                </a:solidFill>
                <a:latin typeface="Times New Roman" panose="02020603050405020304" pitchFamily="18" charset="0"/>
                <a:cs typeface="Times New Roman" panose="02020603050405020304" pitchFamily="18" charset="0"/>
              </a:rPr>
              <a:t>Elaborating the process and infrastructure.</a:t>
            </a:r>
          </a:p>
          <a:p>
            <a:pPr algn="just">
              <a:lnSpc>
                <a:spcPct val="150000"/>
              </a:lnSpc>
            </a:pPr>
            <a:r>
              <a:rPr lang="en-US" sz="2800" dirty="0" smtClean="0">
                <a:solidFill>
                  <a:schemeClr val="accent1">
                    <a:lumMod val="25000"/>
                  </a:schemeClr>
                </a:solidFill>
                <a:latin typeface="Times New Roman" panose="02020603050405020304" pitchFamily="18" charset="0"/>
                <a:cs typeface="Times New Roman" panose="02020603050405020304" pitchFamily="18" charset="0"/>
              </a:rPr>
              <a:t>Elaborating the architecture and selecting components</a:t>
            </a:r>
            <a:r>
              <a:rPr lang="en-US" sz="2800" dirty="0" smtClean="0">
                <a:latin typeface="Times New Roman" panose="02020603050405020304" pitchFamily="18" charset="0"/>
                <a:cs typeface="Times New Roman" panose="02020603050405020304" pitchFamily="18" charset="0"/>
              </a:rPr>
              <a:t>.</a:t>
            </a:r>
          </a:p>
          <a:p>
            <a:pPr>
              <a:buNone/>
            </a:pPr>
            <a:endParaRPr lang="en-US" sz="1800" dirty="0" smtClean="0"/>
          </a:p>
          <a:p>
            <a:endParaRPr lang="en-US" dirty="0"/>
          </a:p>
        </p:txBody>
      </p:sp>
    </p:spTree>
    <p:extLst>
      <p:ext uri="{BB962C8B-B14F-4D97-AF65-F5344CB8AC3E}">
        <p14:creationId xmlns:p14="http://schemas.microsoft.com/office/powerpoint/2010/main" val="15044353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1" y="-76200"/>
            <a:ext cx="9143999" cy="7086600"/>
          </a:xfrm>
        </p:spPr>
        <p:txBody>
          <a:bodyPr/>
          <a:lstStyle/>
          <a:p>
            <a:pPr algn="ctr">
              <a:buNone/>
            </a:pPr>
            <a:r>
              <a:rPr lang="en-US" sz="3200" b="1" dirty="0" smtClean="0">
                <a:solidFill>
                  <a:srgbClr val="C00000"/>
                </a:solidFill>
                <a:latin typeface="Times New Roman" panose="02020603050405020304" pitchFamily="18" charset="0"/>
                <a:cs typeface="Times New Roman" panose="02020603050405020304" pitchFamily="18" charset="0"/>
              </a:rPr>
              <a:t>PRIMARY EVALUATION CRITERIA</a:t>
            </a:r>
            <a:endParaRPr lang="en-US" sz="3200" dirty="0" smtClean="0">
              <a:solidFill>
                <a:srgbClr val="C00000"/>
              </a:solidFill>
              <a:latin typeface="Times New Roman" panose="02020603050405020304" pitchFamily="18" charset="0"/>
              <a:cs typeface="Times New Roman" panose="02020603050405020304" pitchFamily="18" charset="0"/>
            </a:endParaRPr>
          </a:p>
          <a:p>
            <a:pPr>
              <a:lnSpc>
                <a:spcPct val="150000"/>
              </a:lnSpc>
            </a:pPr>
            <a:r>
              <a:rPr lang="en-US" sz="2400" dirty="0" smtClean="0">
                <a:solidFill>
                  <a:schemeClr val="accent1">
                    <a:lumMod val="25000"/>
                  </a:schemeClr>
                </a:solidFill>
                <a:latin typeface="Times New Roman" panose="02020603050405020304" pitchFamily="18" charset="0"/>
                <a:cs typeface="Times New Roman" panose="02020603050405020304" pitchFamily="18" charset="0"/>
              </a:rPr>
              <a:t>Is the vision stable?</a:t>
            </a:r>
          </a:p>
          <a:p>
            <a:pPr>
              <a:lnSpc>
                <a:spcPct val="150000"/>
              </a:lnSpc>
            </a:pPr>
            <a:r>
              <a:rPr lang="en-US" sz="2400" dirty="0" smtClean="0">
                <a:solidFill>
                  <a:schemeClr val="accent1">
                    <a:lumMod val="25000"/>
                  </a:schemeClr>
                </a:solidFill>
                <a:latin typeface="Times New Roman" panose="02020603050405020304" pitchFamily="18" charset="0"/>
                <a:cs typeface="Times New Roman" panose="02020603050405020304" pitchFamily="18" charset="0"/>
              </a:rPr>
              <a:t>Is the architecture stable?</a:t>
            </a:r>
          </a:p>
          <a:p>
            <a:pPr>
              <a:lnSpc>
                <a:spcPct val="150000"/>
              </a:lnSpc>
            </a:pPr>
            <a:r>
              <a:rPr lang="en-US" sz="2400" dirty="0" smtClean="0">
                <a:solidFill>
                  <a:schemeClr val="accent1">
                    <a:lumMod val="25000"/>
                  </a:schemeClr>
                </a:solidFill>
                <a:latin typeface="Times New Roman" panose="02020603050405020304" pitchFamily="18" charset="0"/>
                <a:cs typeface="Times New Roman" panose="02020603050405020304" pitchFamily="18" charset="0"/>
              </a:rPr>
              <a:t>Does the executable demonstration show that the major risk elements have been addressed and credibly resolved?</a:t>
            </a:r>
          </a:p>
          <a:p>
            <a:pPr>
              <a:lnSpc>
                <a:spcPct val="150000"/>
              </a:lnSpc>
            </a:pPr>
            <a:r>
              <a:rPr lang="en-US" sz="2400" dirty="0" smtClean="0">
                <a:solidFill>
                  <a:schemeClr val="accent1">
                    <a:lumMod val="25000"/>
                  </a:schemeClr>
                </a:solidFill>
                <a:latin typeface="Times New Roman" panose="02020603050405020304" pitchFamily="18" charset="0"/>
                <a:cs typeface="Times New Roman" panose="02020603050405020304" pitchFamily="18" charset="0"/>
              </a:rPr>
              <a:t>Is the construction phase plan of sufficient fidelity, and is it backed up with a credible basis of estimate?</a:t>
            </a:r>
          </a:p>
          <a:p>
            <a:pPr>
              <a:lnSpc>
                <a:spcPct val="150000"/>
              </a:lnSpc>
            </a:pPr>
            <a:r>
              <a:rPr lang="en-US" sz="2400" dirty="0" smtClean="0">
                <a:solidFill>
                  <a:schemeClr val="accent1">
                    <a:lumMod val="25000"/>
                  </a:schemeClr>
                </a:solidFill>
                <a:latin typeface="Times New Roman" panose="02020603050405020304" pitchFamily="18" charset="0"/>
                <a:cs typeface="Times New Roman" panose="02020603050405020304" pitchFamily="18" charset="0"/>
              </a:rPr>
              <a:t>Do all stakeholders agree that the current vision can be met if the current plan is executed to develop the complete system in the context of the current architecture?</a:t>
            </a:r>
          </a:p>
          <a:p>
            <a:pPr>
              <a:lnSpc>
                <a:spcPct val="150000"/>
              </a:lnSpc>
            </a:pPr>
            <a:r>
              <a:rPr lang="en-US" sz="2400" dirty="0" smtClean="0">
                <a:solidFill>
                  <a:schemeClr val="accent1">
                    <a:lumMod val="25000"/>
                  </a:schemeClr>
                </a:solidFill>
                <a:latin typeface="Times New Roman" panose="02020603050405020304" pitchFamily="18" charset="0"/>
                <a:cs typeface="Times New Roman" panose="02020603050405020304" pitchFamily="18" charset="0"/>
              </a:rPr>
              <a:t>Are actual resource expenditures versus planned expenditures acceptable?</a:t>
            </a:r>
          </a:p>
          <a:p>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76200" y="914400"/>
            <a:ext cx="8839200" cy="5486400"/>
          </a:xfrm>
        </p:spPr>
        <p:txBody>
          <a:bodyPr/>
          <a:lstStyle/>
          <a:p>
            <a:pPr>
              <a:buNone/>
            </a:pPr>
            <a:r>
              <a:rPr lang="en-US" sz="2400" b="1" dirty="0" smtClean="0">
                <a:solidFill>
                  <a:srgbClr val="FF0000"/>
                </a:solidFill>
                <a:latin typeface="Times New Roman" panose="02020603050405020304" pitchFamily="18" charset="0"/>
                <a:cs typeface="Times New Roman" panose="02020603050405020304" pitchFamily="18" charset="0"/>
              </a:rPr>
              <a:t>PRIMARY OBJECTIVES</a:t>
            </a:r>
          </a:p>
          <a:p>
            <a:pPr>
              <a:buNone/>
            </a:pPr>
            <a:endParaRPr lang="en-US" sz="2000" b="1" dirty="0" smtClean="0">
              <a:solidFill>
                <a:srgbClr val="FF0000"/>
              </a:solidFill>
            </a:endParaRPr>
          </a:p>
          <a:p>
            <a:pPr algn="just">
              <a:lnSpc>
                <a:spcPct val="150000"/>
              </a:lnSpc>
            </a:pPr>
            <a:r>
              <a:rPr lang="en-US" sz="2800" dirty="0" smtClean="0">
                <a:solidFill>
                  <a:schemeClr val="accent1">
                    <a:lumMod val="25000"/>
                  </a:schemeClr>
                </a:solidFill>
                <a:latin typeface="Times New Roman" panose="02020603050405020304" pitchFamily="18" charset="0"/>
                <a:cs typeface="Times New Roman" panose="02020603050405020304" pitchFamily="18" charset="0"/>
              </a:rPr>
              <a:t>Minimizing development costs by optimizing resources and avoiding unnecessary</a:t>
            </a:r>
            <a:r>
              <a:rPr lang="en-US" sz="2800" dirty="0" smtClean="0">
                <a:latin typeface="Times New Roman" panose="02020603050405020304" pitchFamily="18" charset="0"/>
                <a:cs typeface="Times New Roman" panose="02020603050405020304" pitchFamily="18" charset="0"/>
              </a:rPr>
              <a:t> </a:t>
            </a:r>
            <a:r>
              <a:rPr lang="en-US" sz="2800" b="1" dirty="0" smtClean="0">
                <a:solidFill>
                  <a:srgbClr val="FF0000"/>
                </a:solidFill>
                <a:latin typeface="Times New Roman" panose="02020603050405020304" pitchFamily="18" charset="0"/>
                <a:cs typeface="Times New Roman" panose="02020603050405020304" pitchFamily="18" charset="0"/>
              </a:rPr>
              <a:t>scrap and rework</a:t>
            </a:r>
          </a:p>
          <a:p>
            <a:pPr algn="just">
              <a:lnSpc>
                <a:spcPct val="150000"/>
              </a:lnSpc>
            </a:pPr>
            <a:r>
              <a:rPr lang="en-US" sz="2800" dirty="0" smtClean="0">
                <a:solidFill>
                  <a:schemeClr val="accent1">
                    <a:lumMod val="25000"/>
                  </a:schemeClr>
                </a:solidFill>
                <a:latin typeface="Times New Roman" panose="02020603050405020304" pitchFamily="18" charset="0"/>
                <a:cs typeface="Times New Roman" panose="02020603050405020304" pitchFamily="18" charset="0"/>
              </a:rPr>
              <a:t>Achieving adequate quality as rapidly as practical</a:t>
            </a:r>
          </a:p>
          <a:p>
            <a:pPr algn="just">
              <a:lnSpc>
                <a:spcPct val="150000"/>
              </a:lnSpc>
            </a:pPr>
            <a:r>
              <a:rPr lang="en-US" sz="2800" dirty="0" smtClean="0">
                <a:solidFill>
                  <a:schemeClr val="accent1">
                    <a:lumMod val="25000"/>
                  </a:schemeClr>
                </a:solidFill>
                <a:latin typeface="Times New Roman" panose="02020603050405020304" pitchFamily="18" charset="0"/>
                <a:cs typeface="Times New Roman" panose="02020603050405020304" pitchFamily="18" charset="0"/>
              </a:rPr>
              <a:t>Achieving useful versions (alpha, beta, and other test releases) as rapidly as practical </a:t>
            </a:r>
          </a:p>
        </p:txBody>
      </p:sp>
      <p:sp>
        <p:nvSpPr>
          <p:cNvPr id="2" name="Title 1"/>
          <p:cNvSpPr>
            <a:spLocks noGrp="1"/>
          </p:cNvSpPr>
          <p:nvPr>
            <p:ph type="title"/>
          </p:nvPr>
        </p:nvSpPr>
        <p:spPr>
          <a:xfrm>
            <a:off x="459484" y="152400"/>
            <a:ext cx="8229600" cy="609599"/>
          </a:xfrm>
        </p:spPr>
        <p:txBody>
          <a:bodyPr/>
          <a:lstStyle/>
          <a:p>
            <a:pPr lvl="1" algn="ctr" rtl="0">
              <a:lnSpc>
                <a:spcPct val="90000"/>
              </a:lnSpc>
              <a:spcBef>
                <a:spcPct val="0"/>
              </a:spcBef>
            </a:pPr>
            <a:r>
              <a:rPr lang="en-US" sz="3600" b="1" dirty="0">
                <a:solidFill>
                  <a:srgbClr val="FF0000"/>
                </a:solidFill>
                <a:latin typeface="Times New Roman" panose="02020603050405020304" pitchFamily="18" charset="0"/>
                <a:cs typeface="Times New Roman" panose="02020603050405020304" pitchFamily="18" charset="0"/>
              </a:rPr>
              <a:t>CONSTRUCTION PHASE</a:t>
            </a:r>
            <a:r>
              <a:rPr lang="en-US" sz="3600" b="1" dirty="0">
                <a:latin typeface="Times New Roman" panose="02020603050405020304" pitchFamily="18" charset="0"/>
                <a:cs typeface="Times New Roman" panose="02020603050405020304" pitchFamily="18" charset="0"/>
              </a:rPr>
              <a:t/>
            </a:r>
            <a:br>
              <a:rPr lang="en-US" sz="3600" b="1" dirty="0">
                <a:latin typeface="Times New Roman" panose="02020603050405020304" pitchFamily="18" charset="0"/>
                <a:cs typeface="Times New Roman" panose="02020603050405020304" pitchFamily="18" charset="0"/>
              </a:rPr>
            </a:br>
            <a:endParaRPr lang="en-US" sz="36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381000" y="762000"/>
            <a:ext cx="8308085" cy="4724400"/>
          </a:xfrm>
        </p:spPr>
        <p:txBody>
          <a:bodyPr/>
          <a:lstStyle/>
          <a:p>
            <a:pPr algn="ctr">
              <a:buNone/>
            </a:pPr>
            <a:r>
              <a:rPr lang="en-US" sz="3600" b="1" dirty="0">
                <a:solidFill>
                  <a:srgbClr val="FF0000"/>
                </a:solidFill>
                <a:latin typeface="Times New Roman" panose="02020603050405020304" pitchFamily="18" charset="0"/>
                <a:cs typeface="Times New Roman" panose="02020603050405020304" pitchFamily="18" charset="0"/>
              </a:rPr>
              <a:t>ESSENTIAL </a:t>
            </a:r>
            <a:r>
              <a:rPr lang="en-US" sz="3600" b="1" dirty="0" smtClean="0">
                <a:solidFill>
                  <a:srgbClr val="FF0000"/>
                </a:solidFill>
                <a:latin typeface="Times New Roman" panose="02020603050405020304" pitchFamily="18" charset="0"/>
                <a:cs typeface="Times New Roman" panose="02020603050405020304" pitchFamily="18" charset="0"/>
              </a:rPr>
              <a:t>ACTIVITIES</a:t>
            </a:r>
          </a:p>
          <a:p>
            <a:pPr algn="ctr">
              <a:buNone/>
            </a:pPr>
            <a:endParaRPr lang="en-US" sz="3600" b="1" dirty="0">
              <a:solidFill>
                <a:srgbClr val="FF0000"/>
              </a:solidFill>
              <a:latin typeface="Times New Roman" panose="02020603050405020304" pitchFamily="18" charset="0"/>
              <a:cs typeface="Times New Roman" panose="02020603050405020304" pitchFamily="18" charset="0"/>
            </a:endParaRPr>
          </a:p>
          <a:p>
            <a:pPr algn="just">
              <a:lnSpc>
                <a:spcPct val="150000"/>
              </a:lnSpc>
            </a:pPr>
            <a:r>
              <a:rPr lang="en-US" sz="2400" dirty="0">
                <a:solidFill>
                  <a:schemeClr val="accent1">
                    <a:lumMod val="25000"/>
                  </a:schemeClr>
                </a:solidFill>
                <a:latin typeface="Times New Roman" panose="02020603050405020304" pitchFamily="18" charset="0"/>
                <a:cs typeface="Times New Roman" panose="02020603050405020304" pitchFamily="18" charset="0"/>
              </a:rPr>
              <a:t>Resource management, control, and process optimization</a:t>
            </a:r>
          </a:p>
          <a:p>
            <a:pPr algn="just">
              <a:lnSpc>
                <a:spcPct val="150000"/>
              </a:lnSpc>
            </a:pPr>
            <a:r>
              <a:rPr lang="en-US" sz="2400" dirty="0">
                <a:solidFill>
                  <a:schemeClr val="accent1">
                    <a:lumMod val="25000"/>
                  </a:schemeClr>
                </a:solidFill>
                <a:latin typeface="Times New Roman" panose="02020603050405020304" pitchFamily="18" charset="0"/>
                <a:cs typeface="Times New Roman" panose="02020603050405020304" pitchFamily="18" charset="0"/>
              </a:rPr>
              <a:t>Complete component development and testing against evaluation criteria</a:t>
            </a:r>
          </a:p>
          <a:p>
            <a:pPr algn="just">
              <a:lnSpc>
                <a:spcPct val="150000"/>
              </a:lnSpc>
            </a:pPr>
            <a:r>
              <a:rPr lang="en-US" sz="2400" dirty="0">
                <a:solidFill>
                  <a:schemeClr val="accent1">
                    <a:lumMod val="25000"/>
                  </a:schemeClr>
                </a:solidFill>
                <a:latin typeface="Times New Roman" panose="02020603050405020304" pitchFamily="18" charset="0"/>
                <a:cs typeface="Times New Roman" panose="02020603050405020304" pitchFamily="18" charset="0"/>
              </a:rPr>
              <a:t>Assessment of product releases against acceptance criteria of the vision</a:t>
            </a:r>
          </a:p>
          <a:p>
            <a:endParaRPr lang="en-US" dirty="0"/>
          </a:p>
          <a:p>
            <a:endParaRPr lang="en-US" dirty="0"/>
          </a:p>
        </p:txBody>
      </p:sp>
    </p:spTree>
    <p:extLst>
      <p:ext uri="{BB962C8B-B14F-4D97-AF65-F5344CB8AC3E}">
        <p14:creationId xmlns:p14="http://schemas.microsoft.com/office/powerpoint/2010/main" val="23910517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304800" y="304800"/>
            <a:ext cx="8384285" cy="6324600"/>
          </a:xfrm>
        </p:spPr>
        <p:txBody>
          <a:bodyPr/>
          <a:lstStyle/>
          <a:p>
            <a:pPr algn="ctr">
              <a:buNone/>
            </a:pPr>
            <a:r>
              <a:rPr lang="en-US" sz="3200" b="1" dirty="0" smtClean="0">
                <a:solidFill>
                  <a:srgbClr val="FF0000"/>
                </a:solidFill>
                <a:latin typeface="Times New Roman" panose="02020603050405020304" pitchFamily="18" charset="0"/>
                <a:cs typeface="Times New Roman" panose="02020603050405020304" pitchFamily="18" charset="0"/>
              </a:rPr>
              <a:t>PRIMARY EVALUATION CRITERIA</a:t>
            </a:r>
          </a:p>
          <a:p>
            <a:pPr>
              <a:buNone/>
            </a:pPr>
            <a:endParaRPr lang="en-US" sz="1800" b="1" dirty="0">
              <a:solidFill>
                <a:srgbClr val="FF0000"/>
              </a:solidFill>
            </a:endParaRPr>
          </a:p>
          <a:p>
            <a:pPr>
              <a:buNone/>
            </a:pPr>
            <a:endParaRPr lang="en-US" sz="1800" dirty="0" smtClean="0">
              <a:solidFill>
                <a:srgbClr val="FF0000"/>
              </a:solidFill>
            </a:endParaRPr>
          </a:p>
          <a:p>
            <a:pPr algn="just">
              <a:lnSpc>
                <a:spcPct val="150000"/>
              </a:lnSpc>
            </a:pPr>
            <a:r>
              <a:rPr lang="en-US" sz="2400" dirty="0" smtClean="0">
                <a:solidFill>
                  <a:schemeClr val="accent1">
                    <a:lumMod val="25000"/>
                  </a:schemeClr>
                </a:solidFill>
                <a:latin typeface="Times New Roman" panose="02020603050405020304" pitchFamily="18" charset="0"/>
                <a:cs typeface="Times New Roman" panose="02020603050405020304" pitchFamily="18" charset="0"/>
              </a:rPr>
              <a:t>Is this product baseline mature enough to be deployed in the user community? </a:t>
            </a:r>
          </a:p>
          <a:p>
            <a:pPr algn="just">
              <a:lnSpc>
                <a:spcPct val="150000"/>
              </a:lnSpc>
            </a:pPr>
            <a:r>
              <a:rPr lang="en-US" sz="2400" dirty="0" smtClean="0">
                <a:solidFill>
                  <a:schemeClr val="accent1">
                    <a:lumMod val="25000"/>
                  </a:schemeClr>
                </a:solidFill>
                <a:latin typeface="Times New Roman" panose="02020603050405020304" pitchFamily="18" charset="0"/>
                <a:cs typeface="Times New Roman" panose="02020603050405020304" pitchFamily="18" charset="0"/>
              </a:rPr>
              <a:t>Is this product baseline stable enough to be deployed in the user community? </a:t>
            </a:r>
          </a:p>
          <a:p>
            <a:pPr algn="just">
              <a:lnSpc>
                <a:spcPct val="150000"/>
              </a:lnSpc>
            </a:pPr>
            <a:r>
              <a:rPr lang="en-US" sz="2400" dirty="0" smtClean="0">
                <a:solidFill>
                  <a:schemeClr val="accent1">
                    <a:lumMod val="25000"/>
                  </a:schemeClr>
                </a:solidFill>
                <a:latin typeface="Times New Roman" panose="02020603050405020304" pitchFamily="18" charset="0"/>
                <a:cs typeface="Times New Roman" panose="02020603050405020304" pitchFamily="18" charset="0"/>
              </a:rPr>
              <a:t>Are the stakeholders ready for transition to the user community?</a:t>
            </a:r>
          </a:p>
          <a:p>
            <a:pPr algn="just">
              <a:lnSpc>
                <a:spcPct val="150000"/>
              </a:lnSpc>
            </a:pPr>
            <a:r>
              <a:rPr lang="en-US" sz="2400" dirty="0" smtClean="0">
                <a:solidFill>
                  <a:schemeClr val="accent1">
                    <a:lumMod val="25000"/>
                  </a:schemeClr>
                </a:solidFill>
                <a:latin typeface="Times New Roman" panose="02020603050405020304" pitchFamily="18" charset="0"/>
                <a:cs typeface="Times New Roman" panose="02020603050405020304" pitchFamily="18" charset="0"/>
              </a:rPr>
              <a:t>Are actual resource expenditures versus planned expenditures acceptable</a:t>
            </a:r>
            <a:endParaRPr lang="en-US" sz="2400" dirty="0">
              <a:solidFill>
                <a:schemeClr val="accent1">
                  <a:lumMod val="25000"/>
                </a:schemeClr>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9485" y="152400"/>
            <a:ext cx="8229600" cy="914400"/>
          </a:xfrm>
        </p:spPr>
        <p:txBody>
          <a:bodyPr/>
          <a:lstStyle/>
          <a:p>
            <a:pPr lvl="1" algn="ctr" rtl="0">
              <a:lnSpc>
                <a:spcPct val="90000"/>
              </a:lnSpc>
              <a:spcBef>
                <a:spcPct val="0"/>
              </a:spcBef>
            </a:pPr>
            <a:r>
              <a:rPr lang="en-US" sz="3200" b="1" dirty="0">
                <a:solidFill>
                  <a:srgbClr val="FF0000"/>
                </a:solidFill>
                <a:latin typeface="Times New Roman" panose="02020603050405020304" pitchFamily="18" charset="0"/>
                <a:cs typeface="Times New Roman" panose="02020603050405020304" pitchFamily="18" charset="0"/>
              </a:rPr>
              <a:t>TRANSITION PHASE</a:t>
            </a:r>
            <a:r>
              <a:rPr lang="en-US" sz="3200" b="1" dirty="0">
                <a:latin typeface="Times New Roman" panose="02020603050405020304" pitchFamily="18" charset="0"/>
                <a:cs typeface="Times New Roman" panose="02020603050405020304" pitchFamily="18" charset="0"/>
              </a:rPr>
              <a:t/>
            </a:r>
            <a:br>
              <a:rPr lang="en-US" sz="3200" b="1" dirty="0">
                <a:latin typeface="Times New Roman" panose="02020603050405020304" pitchFamily="18" charset="0"/>
                <a:cs typeface="Times New Roman" panose="02020603050405020304" pitchFamily="18" charset="0"/>
              </a:rPr>
            </a:br>
            <a:endParaRPr lang="en-US" sz="32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half" idx="2"/>
          </p:nvPr>
        </p:nvSpPr>
        <p:spPr>
          <a:xfrm>
            <a:off x="459485" y="1219200"/>
            <a:ext cx="8229600" cy="5105400"/>
          </a:xfrm>
        </p:spPr>
        <p:txBody>
          <a:bodyPr/>
          <a:lstStyle/>
          <a:p>
            <a:pPr>
              <a:buNone/>
            </a:pPr>
            <a:r>
              <a:rPr lang="en-US" sz="2400" b="1" dirty="0">
                <a:solidFill>
                  <a:srgbClr val="FF0000"/>
                </a:solidFill>
                <a:latin typeface="Times New Roman" panose="02020603050405020304" pitchFamily="18" charset="0"/>
                <a:cs typeface="Times New Roman" panose="02020603050405020304" pitchFamily="18" charset="0"/>
              </a:rPr>
              <a:t>PRIMARY OBJECTIVES</a:t>
            </a:r>
          </a:p>
          <a:p>
            <a:pPr>
              <a:buNone/>
            </a:pPr>
            <a:r>
              <a:rPr lang="en-US" sz="2400" dirty="0" smtClean="0">
                <a:solidFill>
                  <a:schemeClr val="accent1">
                    <a:lumMod val="25000"/>
                  </a:schemeClr>
                </a:solidFill>
                <a:latin typeface="Times New Roman" panose="02020603050405020304" pitchFamily="18" charset="0"/>
                <a:cs typeface="Times New Roman" panose="02020603050405020304" pitchFamily="18" charset="0"/>
              </a:rPr>
              <a:t>This phase could include any of the following activities:</a:t>
            </a:r>
          </a:p>
          <a:p>
            <a:pPr lvl="0" algn="just">
              <a:lnSpc>
                <a:spcPct val="150000"/>
              </a:lnSpc>
            </a:pPr>
            <a:r>
              <a:rPr lang="en-US" sz="2400" dirty="0" smtClean="0">
                <a:solidFill>
                  <a:schemeClr val="accent1">
                    <a:lumMod val="25000"/>
                  </a:schemeClr>
                </a:solidFill>
                <a:latin typeface="Times New Roman" panose="02020603050405020304" pitchFamily="18" charset="0"/>
                <a:cs typeface="Times New Roman" panose="02020603050405020304" pitchFamily="18" charset="0"/>
              </a:rPr>
              <a:t>Beta testing to validate the new system against user expectations</a:t>
            </a:r>
          </a:p>
          <a:p>
            <a:pPr lvl="0" algn="just">
              <a:lnSpc>
                <a:spcPct val="150000"/>
              </a:lnSpc>
            </a:pPr>
            <a:r>
              <a:rPr lang="en-US" sz="2400" dirty="0" smtClean="0">
                <a:solidFill>
                  <a:schemeClr val="accent1">
                    <a:lumMod val="25000"/>
                  </a:schemeClr>
                </a:solidFill>
                <a:latin typeface="Times New Roman" panose="02020603050405020304" pitchFamily="18" charset="0"/>
                <a:cs typeface="Times New Roman" panose="02020603050405020304" pitchFamily="18" charset="0"/>
              </a:rPr>
              <a:t>Beta testing and parallel operation relative to a legacy system it is replacing</a:t>
            </a:r>
          </a:p>
          <a:p>
            <a:pPr lvl="0" algn="just">
              <a:lnSpc>
                <a:spcPct val="150000"/>
              </a:lnSpc>
            </a:pPr>
            <a:r>
              <a:rPr lang="en-US" sz="2400" dirty="0" smtClean="0">
                <a:solidFill>
                  <a:schemeClr val="accent1">
                    <a:lumMod val="25000"/>
                  </a:schemeClr>
                </a:solidFill>
                <a:latin typeface="Times New Roman" panose="02020603050405020304" pitchFamily="18" charset="0"/>
                <a:cs typeface="Times New Roman" panose="02020603050405020304" pitchFamily="18" charset="0"/>
              </a:rPr>
              <a:t>Conversion of operational databases</a:t>
            </a:r>
          </a:p>
          <a:p>
            <a:pPr lvl="0" algn="just">
              <a:lnSpc>
                <a:spcPct val="150000"/>
              </a:lnSpc>
            </a:pPr>
            <a:r>
              <a:rPr lang="en-US" sz="2400" dirty="0" smtClean="0">
                <a:solidFill>
                  <a:schemeClr val="accent1">
                    <a:lumMod val="25000"/>
                  </a:schemeClr>
                </a:solidFill>
                <a:latin typeface="Times New Roman" panose="02020603050405020304" pitchFamily="18" charset="0"/>
                <a:cs typeface="Times New Roman" panose="02020603050405020304" pitchFamily="18" charset="0"/>
              </a:rPr>
              <a:t>Training of users and maintainers</a:t>
            </a:r>
            <a:endParaRPr lang="en-US" sz="2400" b="1" dirty="0" smtClean="0">
              <a:solidFill>
                <a:schemeClr val="accent1">
                  <a:lumMod val="25000"/>
                </a:schemeClr>
              </a:solidFill>
              <a:latin typeface="Times New Roman" panose="02020603050405020304" pitchFamily="18" charset="0"/>
              <a:cs typeface="Times New Roman" panose="02020603050405020304" pitchFamily="18" charset="0"/>
            </a:endParaRPr>
          </a:p>
          <a:p>
            <a:pPr lvl="0"/>
            <a:endParaRPr lang="en-US" dirty="0" smtClean="0"/>
          </a:p>
          <a:p>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0" y="762000"/>
            <a:ext cx="8034528" cy="5419344"/>
          </a:xfrm>
        </p:spPr>
        <p:txBody>
          <a:bodyPr/>
          <a:lstStyle/>
          <a:p>
            <a:pPr algn="ctr"/>
            <a:r>
              <a:rPr lang="en-US" sz="3200" dirty="0">
                <a:solidFill>
                  <a:srgbClr val="FF0000"/>
                </a:solidFill>
                <a:latin typeface="Times New Roman" panose="02020603050405020304" pitchFamily="18" charset="0"/>
                <a:cs typeface="Times New Roman" panose="02020603050405020304" pitchFamily="18" charset="0"/>
              </a:rPr>
              <a:t>PRIMARY </a:t>
            </a:r>
            <a:r>
              <a:rPr lang="en-US" sz="3200" dirty="0" smtClean="0">
                <a:solidFill>
                  <a:srgbClr val="FF0000"/>
                </a:solidFill>
                <a:latin typeface="Times New Roman" panose="02020603050405020304" pitchFamily="18" charset="0"/>
                <a:cs typeface="Times New Roman" panose="02020603050405020304" pitchFamily="18" charset="0"/>
              </a:rPr>
              <a:t>OBJECTIVES</a:t>
            </a:r>
          </a:p>
          <a:p>
            <a:pPr algn="ctr"/>
            <a:endParaRPr lang="en-US" sz="3200" dirty="0">
              <a:solidFill>
                <a:srgbClr val="FF0000"/>
              </a:solidFill>
              <a:latin typeface="Times New Roman" panose="02020603050405020304" pitchFamily="18" charset="0"/>
              <a:cs typeface="Times New Roman" panose="02020603050405020304" pitchFamily="18" charset="0"/>
            </a:endParaRPr>
          </a:p>
          <a:p>
            <a:pPr marL="342900" lvl="0" indent="-342900" algn="just">
              <a:lnSpc>
                <a:spcPct val="150000"/>
              </a:lnSpc>
              <a:buFont typeface="Arial" panose="020B0604020202020204" pitchFamily="34" charset="0"/>
              <a:buChar char="•"/>
            </a:pPr>
            <a:r>
              <a:rPr lang="en-US" dirty="0">
                <a:solidFill>
                  <a:schemeClr val="accent1">
                    <a:lumMod val="25000"/>
                  </a:schemeClr>
                </a:solidFill>
                <a:latin typeface="Times New Roman" panose="02020603050405020304" pitchFamily="18" charset="0"/>
                <a:cs typeface="Times New Roman" panose="02020603050405020304" pitchFamily="18" charset="0"/>
              </a:rPr>
              <a:t>Achieving user self-supportability</a:t>
            </a:r>
          </a:p>
          <a:p>
            <a:pPr marL="342900" lvl="0" indent="-342900" algn="just">
              <a:lnSpc>
                <a:spcPct val="150000"/>
              </a:lnSpc>
              <a:buFont typeface="Arial" panose="020B0604020202020204" pitchFamily="34" charset="0"/>
              <a:buChar char="•"/>
            </a:pPr>
            <a:r>
              <a:rPr lang="en-US" dirty="0">
                <a:solidFill>
                  <a:schemeClr val="accent1">
                    <a:lumMod val="25000"/>
                  </a:schemeClr>
                </a:solidFill>
                <a:latin typeface="Times New Roman" panose="02020603050405020304" pitchFamily="18" charset="0"/>
                <a:cs typeface="Times New Roman" panose="02020603050405020304" pitchFamily="18" charset="0"/>
              </a:rPr>
              <a:t>Achieving stakeholder concurrence that deployment baselines are complete and consistent with the evaluation criteria of the vision</a:t>
            </a:r>
          </a:p>
          <a:p>
            <a:pPr marL="342900" lvl="0" indent="-342900" algn="just">
              <a:lnSpc>
                <a:spcPct val="150000"/>
              </a:lnSpc>
              <a:buFont typeface="Arial" panose="020B0604020202020204" pitchFamily="34" charset="0"/>
              <a:buChar char="•"/>
            </a:pPr>
            <a:r>
              <a:rPr lang="en-US" dirty="0">
                <a:solidFill>
                  <a:schemeClr val="accent1">
                    <a:lumMod val="25000"/>
                  </a:schemeClr>
                </a:solidFill>
                <a:latin typeface="Times New Roman" panose="02020603050405020304" pitchFamily="18" charset="0"/>
                <a:cs typeface="Times New Roman" panose="02020603050405020304" pitchFamily="18" charset="0"/>
              </a:rPr>
              <a:t>Achieving final product baselines as rapidly and cost-effectively as practical</a:t>
            </a: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890307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9486" y="868678"/>
            <a:ext cx="8229600" cy="4160521"/>
          </a:xfrm>
        </p:spPr>
        <p:txBody>
          <a:bodyPr/>
          <a:lstStyle/>
          <a:p>
            <a:pPr>
              <a:lnSpc>
                <a:spcPct val="150000"/>
              </a:lnSpc>
            </a:pPr>
            <a:r>
              <a:rPr lang="en-US" dirty="0" smtClean="0">
                <a:solidFill>
                  <a:schemeClr val="accent1">
                    <a:lumMod val="25000"/>
                  </a:schemeClr>
                </a:solidFill>
              </a:rPr>
              <a:t>Life cycle phases and </a:t>
            </a:r>
            <a:br>
              <a:rPr lang="en-US" dirty="0" smtClean="0">
                <a:solidFill>
                  <a:schemeClr val="accent1">
                    <a:lumMod val="25000"/>
                  </a:schemeClr>
                </a:solidFill>
              </a:rPr>
            </a:br>
            <a:r>
              <a:rPr lang="en-US" dirty="0" smtClean="0">
                <a:solidFill>
                  <a:schemeClr val="accent1">
                    <a:lumMod val="25000"/>
                  </a:schemeClr>
                </a:solidFill>
              </a:rPr>
              <a:t>process artifacts</a:t>
            </a:r>
            <a:endParaRPr lang="en-US" dirty="0">
              <a:solidFill>
                <a:schemeClr val="accent1">
                  <a:lumMod val="25000"/>
                </a:schemeClr>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76200" y="0"/>
            <a:ext cx="8612885" cy="7162800"/>
          </a:xfrm>
        </p:spPr>
        <p:txBody>
          <a:bodyPr/>
          <a:lstStyle/>
          <a:p>
            <a:pPr>
              <a:buNone/>
            </a:pPr>
            <a:r>
              <a:rPr lang="en-US" sz="2400" b="1" dirty="0" smtClean="0">
                <a:solidFill>
                  <a:srgbClr val="FF0000"/>
                </a:solidFill>
                <a:latin typeface="Times New Roman" panose="02020603050405020304" pitchFamily="18" charset="0"/>
                <a:cs typeface="Times New Roman" panose="02020603050405020304" pitchFamily="18" charset="0"/>
              </a:rPr>
              <a:t>ESSENTIAL ACTIVITIES</a:t>
            </a:r>
            <a:endParaRPr lang="en-US" sz="2400" dirty="0" smtClean="0">
              <a:solidFill>
                <a:srgbClr val="FF0000"/>
              </a:solidFill>
              <a:latin typeface="Times New Roman" panose="02020603050405020304" pitchFamily="18" charset="0"/>
              <a:cs typeface="Times New Roman" panose="02020603050405020304" pitchFamily="18" charset="0"/>
            </a:endParaRPr>
          </a:p>
          <a:p>
            <a:pPr lvl="0" algn="just">
              <a:lnSpc>
                <a:spcPct val="150000"/>
              </a:lnSpc>
            </a:pPr>
            <a:r>
              <a:rPr lang="en-US" sz="2400" dirty="0" smtClean="0">
                <a:solidFill>
                  <a:schemeClr val="accent1">
                    <a:lumMod val="25000"/>
                  </a:schemeClr>
                </a:solidFill>
                <a:latin typeface="Times New Roman" panose="02020603050405020304" pitchFamily="18" charset="0"/>
                <a:cs typeface="Times New Roman" panose="02020603050405020304" pitchFamily="18" charset="0"/>
              </a:rPr>
              <a:t>Synchronization and integration of concurrent construction increments into consistent deployment baselines</a:t>
            </a:r>
          </a:p>
          <a:p>
            <a:pPr lvl="0" algn="just">
              <a:lnSpc>
                <a:spcPct val="150000"/>
              </a:lnSpc>
            </a:pPr>
            <a:r>
              <a:rPr lang="en-US" sz="2400" dirty="0" smtClean="0">
                <a:solidFill>
                  <a:schemeClr val="accent1">
                    <a:lumMod val="25000"/>
                  </a:schemeClr>
                </a:solidFill>
                <a:latin typeface="Times New Roman" panose="02020603050405020304" pitchFamily="18" charset="0"/>
                <a:cs typeface="Times New Roman" panose="02020603050405020304" pitchFamily="18" charset="0"/>
              </a:rPr>
              <a:t>Deployment-specific engineering (cutover, commercial packaging and production, sales rollout kit development, field personnel training)</a:t>
            </a:r>
          </a:p>
          <a:p>
            <a:pPr lvl="0" algn="just">
              <a:lnSpc>
                <a:spcPct val="150000"/>
              </a:lnSpc>
            </a:pPr>
            <a:r>
              <a:rPr lang="en-US" sz="2400" dirty="0" smtClean="0">
                <a:solidFill>
                  <a:schemeClr val="accent1">
                    <a:lumMod val="25000"/>
                  </a:schemeClr>
                </a:solidFill>
                <a:latin typeface="Times New Roman" panose="02020603050405020304" pitchFamily="18" charset="0"/>
                <a:cs typeface="Times New Roman" panose="02020603050405020304" pitchFamily="18" charset="0"/>
              </a:rPr>
              <a:t>Assessment of deployment baselines against the complete vision and acceptance criteria in the requirements set</a:t>
            </a:r>
          </a:p>
          <a:p>
            <a:pPr>
              <a:lnSpc>
                <a:spcPct val="150000"/>
              </a:lnSpc>
              <a:buNone/>
            </a:pPr>
            <a:r>
              <a:rPr lang="en-US" sz="2400" b="1" dirty="0" smtClean="0">
                <a:solidFill>
                  <a:srgbClr val="FF0000"/>
                </a:solidFill>
                <a:latin typeface="Times New Roman" panose="02020603050405020304" pitchFamily="18" charset="0"/>
                <a:cs typeface="Times New Roman" panose="02020603050405020304" pitchFamily="18" charset="0"/>
              </a:rPr>
              <a:t>EVALUATION CRITERIA</a:t>
            </a:r>
            <a:endParaRPr lang="en-US" sz="2400" dirty="0" smtClean="0">
              <a:solidFill>
                <a:srgbClr val="FF0000"/>
              </a:solidFill>
              <a:latin typeface="Times New Roman" panose="02020603050405020304" pitchFamily="18" charset="0"/>
              <a:cs typeface="Times New Roman" panose="02020603050405020304" pitchFamily="18" charset="0"/>
            </a:endParaRPr>
          </a:p>
          <a:p>
            <a:pPr lvl="0" algn="just">
              <a:lnSpc>
                <a:spcPct val="150000"/>
              </a:lnSpc>
            </a:pPr>
            <a:r>
              <a:rPr lang="en-US" sz="2200" dirty="0" smtClean="0">
                <a:solidFill>
                  <a:schemeClr val="accent1">
                    <a:lumMod val="25000"/>
                  </a:schemeClr>
                </a:solidFill>
                <a:latin typeface="Times New Roman" panose="02020603050405020304" pitchFamily="18" charset="0"/>
                <a:cs typeface="Times New Roman" panose="02020603050405020304" pitchFamily="18" charset="0"/>
              </a:rPr>
              <a:t>Is the user satisfied?</a:t>
            </a:r>
          </a:p>
          <a:p>
            <a:pPr lvl="0" algn="just">
              <a:lnSpc>
                <a:spcPct val="150000"/>
              </a:lnSpc>
            </a:pPr>
            <a:r>
              <a:rPr lang="en-US" sz="2200" dirty="0" smtClean="0">
                <a:solidFill>
                  <a:schemeClr val="accent1">
                    <a:lumMod val="25000"/>
                  </a:schemeClr>
                </a:solidFill>
                <a:latin typeface="Times New Roman" panose="02020603050405020304" pitchFamily="18" charset="0"/>
                <a:cs typeface="Times New Roman" panose="02020603050405020304" pitchFamily="18" charset="0"/>
              </a:rPr>
              <a:t>Are actual resource expenditures versus planned expenditures acceptable?</a:t>
            </a:r>
          </a:p>
          <a:p>
            <a:pPr lvl="0" algn="just">
              <a:lnSpc>
                <a:spcPct val="150000"/>
              </a:lnSpc>
            </a:pPr>
            <a:endParaRPr lang="en-US" sz="2400" dirty="0" smtClean="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9486" y="304801"/>
            <a:ext cx="8229600" cy="533399"/>
          </a:xfrm>
        </p:spPr>
        <p:txBody>
          <a:bodyPr/>
          <a:lstStyle/>
          <a:p>
            <a:r>
              <a:rPr lang="en-US" dirty="0" smtClean="0">
                <a:solidFill>
                  <a:srgbClr val="FF0000"/>
                </a:solidFill>
              </a:rPr>
              <a:t>artifact</a:t>
            </a:r>
            <a:endParaRPr lang="en-US" dirty="0">
              <a:solidFill>
                <a:srgbClr val="FF0000"/>
              </a:solidFill>
            </a:endParaRPr>
          </a:p>
        </p:txBody>
      </p:sp>
      <p:sp>
        <p:nvSpPr>
          <p:cNvPr id="3" name="Content Placeholder 2"/>
          <p:cNvSpPr>
            <a:spLocks noGrp="1"/>
          </p:cNvSpPr>
          <p:nvPr>
            <p:ph sz="half" idx="2"/>
          </p:nvPr>
        </p:nvSpPr>
        <p:spPr>
          <a:xfrm>
            <a:off x="459484" y="1143000"/>
            <a:ext cx="8455915" cy="4953000"/>
          </a:xfrm>
        </p:spPr>
        <p:txBody>
          <a:bodyPr/>
          <a:lstStyle/>
          <a:p>
            <a:pPr algn="just">
              <a:lnSpc>
                <a:spcPct val="150000"/>
              </a:lnSpc>
            </a:pPr>
            <a:r>
              <a:rPr lang="en-US" sz="2400" dirty="0" smtClean="0">
                <a:latin typeface="Times New Roman" panose="02020603050405020304" pitchFamily="18" charset="0"/>
                <a:cs typeface="Times New Roman" panose="02020603050405020304" pitchFamily="18" charset="0"/>
              </a:rPr>
              <a:t>An artifact is a </a:t>
            </a:r>
            <a:r>
              <a:rPr lang="en-US" sz="2400" dirty="0" smtClean="0">
                <a:solidFill>
                  <a:srgbClr val="FF0000"/>
                </a:solidFill>
                <a:latin typeface="Times New Roman" panose="02020603050405020304" pitchFamily="18" charset="0"/>
                <a:cs typeface="Times New Roman" panose="02020603050405020304" pitchFamily="18" charset="0"/>
              </a:rPr>
              <a:t>byproduct of software development </a:t>
            </a:r>
            <a:r>
              <a:rPr lang="en-US" sz="2400" dirty="0" smtClean="0">
                <a:latin typeface="Times New Roman" panose="02020603050405020304" pitchFamily="18" charset="0"/>
                <a:cs typeface="Times New Roman" panose="02020603050405020304" pitchFamily="18" charset="0"/>
              </a:rPr>
              <a:t>that helps to describe the architecture, design and function of software. </a:t>
            </a:r>
          </a:p>
          <a:p>
            <a:pPr algn="just">
              <a:lnSpc>
                <a:spcPct val="150000"/>
              </a:lnSpc>
            </a:pPr>
            <a:r>
              <a:rPr lang="en-US" sz="2400" dirty="0" smtClean="0">
                <a:latin typeface="Times New Roman" panose="02020603050405020304" pitchFamily="18" charset="0"/>
                <a:cs typeface="Times New Roman" panose="02020603050405020304" pitchFamily="18" charset="0"/>
              </a:rPr>
              <a:t>Artifacts are like </a:t>
            </a:r>
            <a:r>
              <a:rPr lang="en-US" sz="2400" dirty="0" smtClean="0">
                <a:solidFill>
                  <a:srgbClr val="FF0000"/>
                </a:solidFill>
                <a:latin typeface="Times New Roman" panose="02020603050405020304" pitchFamily="18" charset="0"/>
                <a:cs typeface="Times New Roman" panose="02020603050405020304" pitchFamily="18" charset="0"/>
              </a:rPr>
              <a:t>roadmaps</a:t>
            </a:r>
            <a:r>
              <a:rPr lang="en-US" sz="2400" dirty="0" smtClean="0">
                <a:latin typeface="Times New Roman" panose="02020603050405020304" pitchFamily="18" charset="0"/>
                <a:cs typeface="Times New Roman" panose="02020603050405020304" pitchFamily="18" charset="0"/>
              </a:rPr>
              <a:t> that software developers can use to trace the entire software development process.</a:t>
            </a:r>
          </a:p>
          <a:p>
            <a:pPr algn="just">
              <a:lnSpc>
                <a:spcPct val="150000"/>
              </a:lnSpc>
            </a:pPr>
            <a:r>
              <a:rPr lang="en-US" sz="2400" dirty="0" smtClean="0">
                <a:latin typeface="Times New Roman" panose="02020603050405020304" pitchFamily="18" charset="0"/>
                <a:cs typeface="Times New Roman" panose="02020603050405020304" pitchFamily="18" charset="0"/>
              </a:rPr>
              <a:t>Artifacts can also include things like </a:t>
            </a:r>
            <a:r>
              <a:rPr lang="en-US" sz="2400" dirty="0" smtClean="0">
                <a:solidFill>
                  <a:srgbClr val="FF0000"/>
                </a:solidFill>
                <a:latin typeface="Times New Roman" panose="02020603050405020304" pitchFamily="18" charset="0"/>
                <a:cs typeface="Times New Roman" panose="02020603050405020304" pitchFamily="18" charset="0"/>
              </a:rPr>
              <a:t>case studies, data models, design documents, scripts, Unified Modeling Languages and work products.</a:t>
            </a:r>
          </a:p>
          <a:p>
            <a:pPr algn="just">
              <a:lnSpc>
                <a:spcPct val="150000"/>
              </a:lnSpc>
            </a:pPr>
            <a:endParaRPr lang="en-US" sz="24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solidFill>
                  <a:srgbClr val="FF0000"/>
                </a:solidFill>
              </a:rPr>
              <a:t>Artifact set</a:t>
            </a:r>
            <a:endParaRPr lang="en-US" dirty="0">
              <a:solidFill>
                <a:srgbClr val="FF0000"/>
              </a:solidFill>
            </a:endParaRPr>
          </a:p>
        </p:txBody>
      </p:sp>
      <p:sp>
        <p:nvSpPr>
          <p:cNvPr id="3" name="Content Placeholder 2"/>
          <p:cNvSpPr>
            <a:spLocks noGrp="1"/>
          </p:cNvSpPr>
          <p:nvPr>
            <p:ph sz="half" idx="2"/>
          </p:nvPr>
        </p:nvSpPr>
        <p:spPr>
          <a:xfrm>
            <a:off x="228600" y="1000432"/>
            <a:ext cx="8686800" cy="5781368"/>
          </a:xfrm>
        </p:spPr>
        <p:txBody>
          <a:bodyPr/>
          <a:lstStyle/>
          <a:p>
            <a:pPr>
              <a:lnSpc>
                <a:spcPct val="150000"/>
              </a:lnSpc>
              <a:buNone/>
            </a:pPr>
            <a:r>
              <a:rPr lang="en-US" sz="2000" b="1" dirty="0" smtClean="0">
                <a:solidFill>
                  <a:schemeClr val="tx2">
                    <a:lumMod val="50000"/>
                  </a:schemeClr>
                </a:solidFill>
              </a:rPr>
              <a:t>Life-cycle software artifacts are organized into five distinct sets </a:t>
            </a:r>
          </a:p>
          <a:p>
            <a:pPr>
              <a:lnSpc>
                <a:spcPct val="150000"/>
              </a:lnSpc>
              <a:buFont typeface="Wingdings" pitchFamily="2" charset="2"/>
              <a:buChar char="q"/>
            </a:pPr>
            <a:r>
              <a:rPr lang="en-US" sz="2000" dirty="0" smtClean="0"/>
              <a:t> </a:t>
            </a:r>
            <a:r>
              <a:rPr lang="en-US" sz="2000" b="1" dirty="0" smtClean="0">
                <a:solidFill>
                  <a:srgbClr val="C00000"/>
                </a:solidFill>
              </a:rPr>
              <a:t>Management</a:t>
            </a:r>
            <a:r>
              <a:rPr lang="en-US" sz="2000" dirty="0" smtClean="0"/>
              <a:t> (ad hoc textual formats)</a:t>
            </a:r>
          </a:p>
          <a:p>
            <a:pPr>
              <a:lnSpc>
                <a:spcPct val="150000"/>
              </a:lnSpc>
              <a:buFont typeface="Wingdings" pitchFamily="2" charset="2"/>
              <a:buChar char="q"/>
            </a:pPr>
            <a:r>
              <a:rPr lang="en-US" sz="2000" dirty="0" smtClean="0"/>
              <a:t> </a:t>
            </a:r>
            <a:r>
              <a:rPr lang="en-US" sz="2000" b="1" dirty="0" smtClean="0">
                <a:solidFill>
                  <a:schemeClr val="accent1">
                    <a:lumMod val="10000"/>
                  </a:schemeClr>
                </a:solidFill>
              </a:rPr>
              <a:t>Requirements</a:t>
            </a:r>
            <a:r>
              <a:rPr lang="en-US" sz="2000" dirty="0" smtClean="0"/>
              <a:t> (organized text and models of the problem space) </a:t>
            </a:r>
          </a:p>
          <a:p>
            <a:pPr>
              <a:lnSpc>
                <a:spcPct val="150000"/>
              </a:lnSpc>
              <a:buFont typeface="Wingdings" pitchFamily="2" charset="2"/>
              <a:buChar char="q"/>
            </a:pPr>
            <a:r>
              <a:rPr lang="en-US" sz="2000" dirty="0" smtClean="0"/>
              <a:t> </a:t>
            </a:r>
            <a:r>
              <a:rPr lang="en-US" sz="2000" b="1" dirty="0" smtClean="0">
                <a:solidFill>
                  <a:schemeClr val="accent2">
                    <a:lumMod val="10000"/>
                  </a:schemeClr>
                </a:solidFill>
              </a:rPr>
              <a:t>Design</a:t>
            </a:r>
            <a:r>
              <a:rPr lang="en-US" sz="2000" dirty="0" smtClean="0"/>
              <a:t> (models of the solution space)</a:t>
            </a:r>
          </a:p>
          <a:p>
            <a:pPr>
              <a:lnSpc>
                <a:spcPct val="150000"/>
              </a:lnSpc>
              <a:buFont typeface="Wingdings" pitchFamily="2" charset="2"/>
              <a:buChar char="q"/>
            </a:pPr>
            <a:r>
              <a:rPr lang="en-US" sz="2000" b="1" dirty="0" smtClean="0">
                <a:solidFill>
                  <a:schemeClr val="accent4">
                    <a:lumMod val="50000"/>
                  </a:schemeClr>
                </a:solidFill>
              </a:rPr>
              <a:t> Implementation </a:t>
            </a:r>
            <a:r>
              <a:rPr lang="en-US" sz="2000" dirty="0" smtClean="0"/>
              <a:t>(human-readable programming language and associated source files),</a:t>
            </a:r>
          </a:p>
          <a:p>
            <a:pPr>
              <a:lnSpc>
                <a:spcPct val="150000"/>
              </a:lnSpc>
              <a:buFont typeface="Wingdings" pitchFamily="2" charset="2"/>
              <a:buChar char="q"/>
            </a:pPr>
            <a:r>
              <a:rPr lang="en-US" sz="2000" dirty="0" smtClean="0"/>
              <a:t> </a:t>
            </a:r>
            <a:r>
              <a:rPr lang="en-US" sz="2000" b="1" dirty="0" smtClean="0">
                <a:solidFill>
                  <a:schemeClr val="accent6">
                    <a:lumMod val="50000"/>
                  </a:schemeClr>
                </a:solidFill>
              </a:rPr>
              <a:t>Deployment</a:t>
            </a:r>
            <a:r>
              <a:rPr lang="en-US" sz="2000" dirty="0" smtClean="0"/>
              <a:t> (machine-process able languages and associated files). </a:t>
            </a:r>
            <a:endParaRPr lang="en-US" sz="2000" dirty="0" smtClean="0"/>
          </a:p>
          <a:p>
            <a:pPr marL="0" indent="0">
              <a:lnSpc>
                <a:spcPct val="150000"/>
              </a:lnSpc>
              <a:buNone/>
            </a:pPr>
            <a:r>
              <a:rPr lang="en-US" sz="2200" b="1" dirty="0" smtClean="0"/>
              <a:t>Except Management artifacts are called Engineering Artifacts set</a:t>
            </a:r>
            <a:endParaRPr lang="en-US" sz="2200" b="1" dirty="0" smtClean="0"/>
          </a:p>
          <a:p>
            <a:pPr>
              <a:lnSpc>
                <a:spcPct val="150000"/>
              </a:lnSpc>
              <a:buFont typeface="Wingdings" pitchFamily="2" charset="2"/>
              <a:buChar char="q"/>
            </a:pPr>
            <a:endParaRPr lang="en-US" sz="20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62.jpeg"/>
          <p:cNvPicPr>
            <a:picLocks noGrp="1"/>
          </p:cNvPicPr>
          <p:nvPr>
            <p:ph sz="half" idx="2"/>
          </p:nvPr>
        </p:nvPicPr>
        <p:blipFill>
          <a:blip r:embed="rId2" cstate="print"/>
          <a:stretch>
            <a:fillRect/>
          </a:stretch>
        </p:blipFill>
        <p:spPr>
          <a:xfrm>
            <a:off x="457200" y="457200"/>
            <a:ext cx="8077200" cy="5791199"/>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099" y="0"/>
            <a:ext cx="8229600" cy="838199"/>
          </a:xfrm>
        </p:spPr>
        <p:txBody>
          <a:bodyPr/>
          <a:lstStyle/>
          <a:p>
            <a:pPr lvl="2" algn="ctr" rtl="0">
              <a:lnSpc>
                <a:spcPct val="90000"/>
              </a:lnSpc>
              <a:spcBef>
                <a:spcPct val="0"/>
              </a:spcBef>
            </a:pPr>
            <a:r>
              <a:rPr lang="en-US" sz="3200" b="1" dirty="0" smtClean="0">
                <a:solidFill>
                  <a:srgbClr val="FF0000"/>
                </a:solidFill>
                <a:latin typeface="Times New Roman" panose="02020603050405020304" pitchFamily="18" charset="0"/>
                <a:cs typeface="Times New Roman" panose="02020603050405020304" pitchFamily="18" charset="0"/>
              </a:rPr>
              <a:t>THE MANAGEMENT SET</a:t>
            </a:r>
            <a:r>
              <a:rPr lang="en-US" sz="3200" b="1" dirty="0" smtClean="0">
                <a:latin typeface="Times New Roman" panose="02020603050405020304" pitchFamily="18" charset="0"/>
                <a:cs typeface="Times New Roman" panose="02020603050405020304" pitchFamily="18" charset="0"/>
              </a:rPr>
              <a:t/>
            </a:r>
            <a:br>
              <a:rPr lang="en-US" sz="3200" b="1" dirty="0" smtClean="0">
                <a:latin typeface="Times New Roman" panose="02020603050405020304" pitchFamily="18" charset="0"/>
                <a:cs typeface="Times New Roman" panose="02020603050405020304" pitchFamily="18" charset="0"/>
              </a:rPr>
            </a:br>
            <a:endParaRPr lang="en-US" sz="32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half" idx="2"/>
          </p:nvPr>
        </p:nvSpPr>
        <p:spPr>
          <a:xfrm>
            <a:off x="1" y="419098"/>
            <a:ext cx="9144000" cy="6438901"/>
          </a:xfrm>
        </p:spPr>
        <p:txBody>
          <a:bodyPr/>
          <a:lstStyle/>
          <a:p>
            <a:pPr>
              <a:lnSpc>
                <a:spcPct val="150000"/>
              </a:lnSpc>
              <a:buFont typeface="Wingdings" pitchFamily="2" charset="2"/>
              <a:buChar char="Ø"/>
            </a:pPr>
            <a:r>
              <a:rPr lang="en-US" sz="2400" dirty="0" smtClean="0">
                <a:solidFill>
                  <a:schemeClr val="tx2">
                    <a:lumMod val="50000"/>
                  </a:schemeClr>
                </a:solidFill>
                <a:latin typeface="Times New Roman" panose="02020603050405020304" pitchFamily="18" charset="0"/>
                <a:cs typeface="Times New Roman" panose="02020603050405020304" pitchFamily="18" charset="0"/>
              </a:rPr>
              <a:t>The management set captures the artifacts associated with process planning and execution</a:t>
            </a:r>
          </a:p>
          <a:p>
            <a:pPr>
              <a:lnSpc>
                <a:spcPct val="150000"/>
              </a:lnSpc>
              <a:buFont typeface="Wingdings" pitchFamily="2" charset="2"/>
              <a:buChar char="Ø"/>
            </a:pPr>
            <a:r>
              <a:rPr lang="en-US" sz="2400" dirty="0" smtClean="0">
                <a:solidFill>
                  <a:schemeClr val="tx2">
                    <a:lumMod val="50000"/>
                  </a:schemeClr>
                </a:solidFill>
                <a:latin typeface="Times New Roman" panose="02020603050405020304" pitchFamily="18" charset="0"/>
                <a:cs typeface="Times New Roman" panose="02020603050405020304" pitchFamily="18" charset="0"/>
              </a:rPr>
              <a:t>These artifacts use ad hoc notations, including text, graphics and contracts among project personnel ,stakeholders</a:t>
            </a:r>
          </a:p>
          <a:p>
            <a:pPr>
              <a:buNone/>
            </a:pPr>
            <a:r>
              <a:rPr lang="en-US" sz="2400" dirty="0" smtClean="0">
                <a:solidFill>
                  <a:schemeClr val="accent1">
                    <a:lumMod val="25000"/>
                  </a:schemeClr>
                </a:solidFill>
                <a:latin typeface="Times New Roman" panose="02020603050405020304" pitchFamily="18" charset="0"/>
                <a:cs typeface="Times New Roman" panose="02020603050405020304" pitchFamily="18" charset="0"/>
              </a:rPr>
              <a:t>	Specific artifacts included in this set are the </a:t>
            </a:r>
            <a:endParaRPr lang="en-US" sz="2400" dirty="0" smtClean="0">
              <a:solidFill>
                <a:schemeClr val="accent1">
                  <a:lumMod val="25000"/>
                </a:schemeClr>
              </a:solidFill>
              <a:latin typeface="Times New Roman" panose="02020603050405020304" pitchFamily="18" charset="0"/>
              <a:cs typeface="Times New Roman" panose="02020603050405020304" pitchFamily="18" charset="0"/>
            </a:endParaRPr>
          </a:p>
          <a:p>
            <a:pPr lvl="1">
              <a:buFont typeface="Wingdings" pitchFamily="2" charset="2"/>
              <a:buChar char="§"/>
            </a:pPr>
            <a:r>
              <a:rPr lang="en-US" sz="2400" dirty="0" smtClean="0">
                <a:solidFill>
                  <a:schemeClr val="accent4">
                    <a:lumMod val="50000"/>
                  </a:schemeClr>
                </a:solidFill>
                <a:latin typeface="Times New Roman" panose="02020603050405020304" pitchFamily="18" charset="0"/>
                <a:cs typeface="Times New Roman" panose="02020603050405020304" pitchFamily="18" charset="0"/>
              </a:rPr>
              <a:t>The work </a:t>
            </a:r>
            <a:r>
              <a:rPr lang="en-US" sz="2400" dirty="0">
                <a:solidFill>
                  <a:schemeClr val="accent4">
                    <a:lumMod val="50000"/>
                  </a:schemeClr>
                </a:solidFill>
                <a:latin typeface="Times New Roman" panose="02020603050405020304" pitchFamily="18" charset="0"/>
                <a:cs typeface="Times New Roman" panose="02020603050405020304" pitchFamily="18" charset="0"/>
              </a:rPr>
              <a:t>breakdown structure </a:t>
            </a:r>
          </a:p>
          <a:p>
            <a:pPr lvl="1">
              <a:buFont typeface="Wingdings" pitchFamily="2" charset="2"/>
              <a:buChar char="§"/>
            </a:pPr>
            <a:r>
              <a:rPr lang="en-US" sz="2400" dirty="0" smtClean="0">
                <a:solidFill>
                  <a:schemeClr val="accent4">
                    <a:lumMod val="50000"/>
                  </a:schemeClr>
                </a:solidFill>
                <a:latin typeface="Times New Roman" panose="02020603050405020304" pitchFamily="18" charset="0"/>
                <a:cs typeface="Times New Roman" panose="02020603050405020304" pitchFamily="18" charset="0"/>
              </a:rPr>
              <a:t>The business case </a:t>
            </a:r>
          </a:p>
          <a:p>
            <a:pPr lvl="1">
              <a:buFont typeface="Wingdings" pitchFamily="2" charset="2"/>
              <a:buChar char="§"/>
            </a:pPr>
            <a:r>
              <a:rPr lang="en-US" sz="2400" dirty="0" smtClean="0">
                <a:solidFill>
                  <a:schemeClr val="accent4">
                    <a:lumMod val="50000"/>
                  </a:schemeClr>
                </a:solidFill>
                <a:latin typeface="Times New Roman" panose="02020603050405020304" pitchFamily="18" charset="0"/>
                <a:cs typeface="Times New Roman" panose="02020603050405020304" pitchFamily="18" charset="0"/>
              </a:rPr>
              <a:t>The release specifications </a:t>
            </a:r>
          </a:p>
          <a:p>
            <a:pPr lvl="1">
              <a:buFont typeface="Wingdings" pitchFamily="2" charset="2"/>
              <a:buChar char="§"/>
            </a:pPr>
            <a:r>
              <a:rPr lang="en-US" sz="2400" dirty="0" smtClean="0">
                <a:solidFill>
                  <a:schemeClr val="accent4">
                    <a:lumMod val="50000"/>
                  </a:schemeClr>
                </a:solidFill>
                <a:latin typeface="Times New Roman" panose="02020603050405020304" pitchFamily="18" charset="0"/>
                <a:cs typeface="Times New Roman" panose="02020603050405020304" pitchFamily="18" charset="0"/>
              </a:rPr>
              <a:t>The release descriptions</a:t>
            </a:r>
          </a:p>
          <a:p>
            <a:pPr lvl="1">
              <a:buFont typeface="Wingdings" pitchFamily="2" charset="2"/>
              <a:buChar char="§"/>
            </a:pPr>
            <a:r>
              <a:rPr lang="en-US" sz="2400" dirty="0" smtClean="0">
                <a:solidFill>
                  <a:schemeClr val="accent4">
                    <a:lumMod val="50000"/>
                  </a:schemeClr>
                </a:solidFill>
                <a:latin typeface="Times New Roman" panose="02020603050405020304" pitchFamily="18" charset="0"/>
                <a:cs typeface="Times New Roman" panose="02020603050405020304" pitchFamily="18" charset="0"/>
              </a:rPr>
              <a:t>The software change orders </a:t>
            </a:r>
          </a:p>
          <a:p>
            <a:pPr lvl="1">
              <a:buFont typeface="Wingdings" pitchFamily="2" charset="2"/>
              <a:buChar char="§"/>
            </a:pPr>
            <a:r>
              <a:rPr lang="en-US" sz="2400" dirty="0" smtClean="0">
                <a:solidFill>
                  <a:schemeClr val="accent4">
                    <a:lumMod val="50000"/>
                  </a:schemeClr>
                </a:solidFill>
                <a:latin typeface="Times New Roman" panose="02020603050405020304" pitchFamily="18" charset="0"/>
                <a:cs typeface="Times New Roman" panose="02020603050405020304" pitchFamily="18" charset="0"/>
              </a:rPr>
              <a:t>The deployment documents </a:t>
            </a:r>
          </a:p>
          <a:p>
            <a:pPr lvl="1">
              <a:buFont typeface="Wingdings" pitchFamily="2" charset="2"/>
              <a:buChar char="§"/>
            </a:pPr>
            <a:r>
              <a:rPr lang="en-US" sz="2400" dirty="0" smtClean="0">
                <a:solidFill>
                  <a:schemeClr val="accent4">
                    <a:lumMod val="50000"/>
                  </a:schemeClr>
                </a:solidFill>
                <a:latin typeface="Times New Roman" panose="02020603050405020304" pitchFamily="18" charset="0"/>
                <a:cs typeface="Times New Roman" panose="02020603050405020304" pitchFamily="18" charset="0"/>
              </a:rPr>
              <a:t>The environment</a:t>
            </a:r>
          </a:p>
          <a:p>
            <a:endParaRPr lang="en-US" sz="24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228600" y="228600"/>
            <a:ext cx="8686800" cy="5715000"/>
          </a:xfrm>
        </p:spPr>
        <p:txBody>
          <a:bodyPr/>
          <a:lstStyle/>
          <a:p>
            <a:pPr lvl="0">
              <a:lnSpc>
                <a:spcPct val="150000"/>
              </a:lnSpc>
              <a:buNone/>
            </a:pPr>
            <a:r>
              <a:rPr lang="en-US" sz="2400" b="1" dirty="0" smtClean="0">
                <a:solidFill>
                  <a:srgbClr val="FF0000"/>
                </a:solidFill>
              </a:rPr>
              <a:t>  Management set artifacts are evaluated, assessed, and measured through a combination of the following:-</a:t>
            </a:r>
            <a:endParaRPr lang="en-US" sz="2000" dirty="0" smtClean="0"/>
          </a:p>
          <a:p>
            <a:pPr lvl="0" algn="just">
              <a:lnSpc>
                <a:spcPct val="150000"/>
              </a:lnSpc>
              <a:buFont typeface="Wingdings" pitchFamily="2" charset="2"/>
              <a:buChar char="Ø"/>
            </a:pPr>
            <a:r>
              <a:rPr lang="en-US" sz="2200" b="1" dirty="0" smtClean="0">
                <a:solidFill>
                  <a:srgbClr val="7030A0"/>
                </a:solidFill>
              </a:rPr>
              <a:t>Relevant stakeholder review</a:t>
            </a:r>
          </a:p>
          <a:p>
            <a:pPr lvl="0" algn="just">
              <a:lnSpc>
                <a:spcPct val="150000"/>
              </a:lnSpc>
              <a:buFont typeface="Wingdings" pitchFamily="2" charset="2"/>
              <a:buChar char="Ø"/>
            </a:pPr>
            <a:r>
              <a:rPr lang="en-US" sz="2200" b="1" dirty="0" smtClean="0">
                <a:solidFill>
                  <a:srgbClr val="7030A0"/>
                </a:solidFill>
              </a:rPr>
              <a:t>Analysis of changes between the current version of the artifact and previous versions</a:t>
            </a:r>
          </a:p>
          <a:p>
            <a:pPr lvl="0" algn="just">
              <a:lnSpc>
                <a:spcPct val="150000"/>
              </a:lnSpc>
              <a:buFont typeface="Wingdings" pitchFamily="2" charset="2"/>
              <a:buChar char="Ø"/>
            </a:pPr>
            <a:r>
              <a:rPr lang="en-US" sz="2200" b="1" dirty="0" smtClean="0">
                <a:solidFill>
                  <a:srgbClr val="7030A0"/>
                </a:solidFill>
              </a:rPr>
              <a:t>Major milestone demonstrations of the balance among all artifacts and, in particular, the accuracy of the business case and vision artifacts</a:t>
            </a:r>
          </a:p>
          <a:p>
            <a:endParaRPr lang="en-US" sz="20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9486" y="304801"/>
            <a:ext cx="8229600" cy="838200"/>
          </a:xfrm>
        </p:spPr>
        <p:txBody>
          <a:bodyPr/>
          <a:lstStyle/>
          <a:p>
            <a:pPr lvl="2" algn="ctr" rtl="0">
              <a:lnSpc>
                <a:spcPct val="90000"/>
              </a:lnSpc>
              <a:spcBef>
                <a:spcPct val="0"/>
              </a:spcBef>
            </a:pPr>
            <a:r>
              <a:rPr lang="en-US" sz="2800" b="1" dirty="0" smtClean="0">
                <a:solidFill>
                  <a:srgbClr val="FF0000"/>
                </a:solidFill>
              </a:rPr>
              <a:t>THE ENGINEERING SETS</a:t>
            </a:r>
            <a:r>
              <a:rPr lang="en-US" sz="2000" b="1" dirty="0" smtClean="0"/>
              <a:t/>
            </a:r>
            <a:br>
              <a:rPr lang="en-US" sz="2000" b="1" dirty="0" smtClean="0"/>
            </a:br>
            <a:endParaRPr lang="en-US" sz="2000" dirty="0"/>
          </a:p>
        </p:txBody>
      </p:sp>
      <p:sp>
        <p:nvSpPr>
          <p:cNvPr id="3" name="Content Placeholder 2"/>
          <p:cNvSpPr>
            <a:spLocks noGrp="1"/>
          </p:cNvSpPr>
          <p:nvPr>
            <p:ph sz="half" idx="2"/>
          </p:nvPr>
        </p:nvSpPr>
        <p:spPr>
          <a:xfrm>
            <a:off x="459485" y="1219200"/>
            <a:ext cx="8229600" cy="4267200"/>
          </a:xfrm>
        </p:spPr>
        <p:txBody>
          <a:bodyPr/>
          <a:lstStyle/>
          <a:p>
            <a:pPr>
              <a:buNone/>
            </a:pPr>
            <a:r>
              <a:rPr lang="en-US" sz="2200" b="1" dirty="0" smtClean="0">
                <a:solidFill>
                  <a:schemeClr val="accent1">
                    <a:lumMod val="25000"/>
                  </a:schemeClr>
                </a:solidFill>
              </a:rPr>
              <a:t>The engineering sets consist of four and they are:</a:t>
            </a:r>
          </a:p>
          <a:p>
            <a:pPr lvl="1"/>
            <a:r>
              <a:rPr lang="en-US" sz="2200" b="1" dirty="0" smtClean="0">
                <a:solidFill>
                  <a:schemeClr val="accent1">
                    <a:lumMod val="25000"/>
                  </a:schemeClr>
                </a:solidFill>
              </a:rPr>
              <a:t>The Requirements Set </a:t>
            </a:r>
          </a:p>
          <a:p>
            <a:pPr lvl="1"/>
            <a:r>
              <a:rPr lang="en-US" sz="2200" b="1" dirty="0" smtClean="0">
                <a:solidFill>
                  <a:schemeClr val="accent1">
                    <a:lumMod val="25000"/>
                  </a:schemeClr>
                </a:solidFill>
              </a:rPr>
              <a:t>The Design Set</a:t>
            </a:r>
          </a:p>
          <a:p>
            <a:pPr lvl="1"/>
            <a:r>
              <a:rPr lang="en-US" sz="2200" b="1" dirty="0" smtClean="0">
                <a:solidFill>
                  <a:schemeClr val="accent1">
                    <a:lumMod val="25000"/>
                  </a:schemeClr>
                </a:solidFill>
              </a:rPr>
              <a:t>The Implementation Set </a:t>
            </a:r>
          </a:p>
          <a:p>
            <a:pPr lvl="1"/>
            <a:r>
              <a:rPr lang="en-US" sz="2200" b="1" dirty="0" smtClean="0">
                <a:solidFill>
                  <a:schemeClr val="accent1">
                    <a:lumMod val="25000"/>
                  </a:schemeClr>
                </a:solidFill>
              </a:rPr>
              <a:t>The Deployment Set.</a:t>
            </a:r>
          </a:p>
          <a:p>
            <a:endParaRPr lang="en-US" sz="22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9486" y="304801"/>
            <a:ext cx="8229600" cy="609599"/>
          </a:xfrm>
        </p:spPr>
        <p:txBody>
          <a:bodyPr/>
          <a:lstStyle/>
          <a:p>
            <a:r>
              <a:rPr lang="en-US" dirty="0" smtClean="0">
                <a:solidFill>
                  <a:srgbClr val="FF0000"/>
                </a:solidFill>
              </a:rPr>
              <a:t>Requirements Set</a:t>
            </a:r>
            <a:r>
              <a:rPr lang="en-US" dirty="0" smtClean="0"/>
              <a:t/>
            </a:r>
            <a:br>
              <a:rPr lang="en-US" dirty="0" smtClean="0"/>
            </a:br>
            <a:endParaRPr lang="en-US" dirty="0"/>
          </a:p>
        </p:txBody>
      </p:sp>
      <p:sp>
        <p:nvSpPr>
          <p:cNvPr id="3" name="Content Placeholder 2"/>
          <p:cNvSpPr>
            <a:spLocks noGrp="1"/>
          </p:cNvSpPr>
          <p:nvPr>
            <p:ph sz="half" idx="2"/>
          </p:nvPr>
        </p:nvSpPr>
        <p:spPr>
          <a:xfrm>
            <a:off x="0" y="762000"/>
            <a:ext cx="8915400" cy="5867400"/>
          </a:xfrm>
        </p:spPr>
        <p:txBody>
          <a:bodyPr/>
          <a:lstStyle/>
          <a:p>
            <a:pPr algn="just">
              <a:lnSpc>
                <a:spcPct val="150000"/>
              </a:lnSpc>
              <a:buNone/>
            </a:pPr>
            <a:r>
              <a:rPr lang="en-US" sz="1800" b="1" dirty="0" smtClean="0">
                <a:solidFill>
                  <a:schemeClr val="accent1">
                    <a:lumMod val="25000"/>
                  </a:schemeClr>
                </a:solidFill>
              </a:rPr>
              <a:t>Requirements artifacts are evaluated, assessed, and measured through a combination of the following:</a:t>
            </a:r>
          </a:p>
          <a:p>
            <a:pPr marL="574675" lvl="1" indent="-515938" algn="just">
              <a:lnSpc>
                <a:spcPct val="150000"/>
              </a:lnSpc>
              <a:buFont typeface="Wingdings" pitchFamily="2" charset="2"/>
              <a:buChar char="v"/>
            </a:pPr>
            <a:r>
              <a:rPr lang="en-US" sz="1800" b="1" dirty="0" smtClean="0">
                <a:solidFill>
                  <a:schemeClr val="accent5">
                    <a:lumMod val="25000"/>
                  </a:schemeClr>
                </a:solidFill>
              </a:rPr>
              <a:t>Analysis of consistency with the release specifications of the management set</a:t>
            </a:r>
          </a:p>
          <a:p>
            <a:pPr marL="574675" lvl="1" indent="-515938" algn="just">
              <a:lnSpc>
                <a:spcPct val="150000"/>
              </a:lnSpc>
              <a:buFont typeface="Wingdings" pitchFamily="2" charset="2"/>
              <a:buChar char="v"/>
            </a:pPr>
            <a:r>
              <a:rPr lang="en-US" sz="1800" b="1" dirty="0" smtClean="0">
                <a:solidFill>
                  <a:schemeClr val="accent5">
                    <a:lumMod val="25000"/>
                  </a:schemeClr>
                </a:solidFill>
              </a:rPr>
              <a:t>Analysis of consistency between the vision and the requirements models</a:t>
            </a:r>
          </a:p>
          <a:p>
            <a:pPr marL="574675" lvl="1" indent="-515938" algn="just">
              <a:lnSpc>
                <a:spcPct val="150000"/>
              </a:lnSpc>
              <a:buFont typeface="Wingdings" pitchFamily="2" charset="2"/>
              <a:buChar char="v"/>
            </a:pPr>
            <a:r>
              <a:rPr lang="en-US" sz="1800" b="1" dirty="0" smtClean="0">
                <a:solidFill>
                  <a:schemeClr val="accent5">
                    <a:lumMod val="25000"/>
                  </a:schemeClr>
                </a:solidFill>
              </a:rPr>
              <a:t>Mapping against the design, implementation, and deployment sets to evaluate the consistency and completeness and the semantic balance between information in the different sets</a:t>
            </a:r>
          </a:p>
          <a:p>
            <a:pPr marL="574675" lvl="1" indent="-515938" algn="just">
              <a:lnSpc>
                <a:spcPct val="150000"/>
              </a:lnSpc>
              <a:buFont typeface="Wingdings" pitchFamily="2" charset="2"/>
              <a:buChar char="v"/>
            </a:pPr>
            <a:r>
              <a:rPr lang="en-US" sz="1800" b="1" dirty="0" smtClean="0">
                <a:solidFill>
                  <a:schemeClr val="accent5">
                    <a:lumMod val="25000"/>
                  </a:schemeClr>
                </a:solidFill>
              </a:rPr>
              <a:t>Analysis of changes between the current version of requirements artifacts and previous versions (scrap, rework, and defect elimination trends)</a:t>
            </a:r>
          </a:p>
          <a:p>
            <a:pPr marL="574675" lvl="1" indent="-515938" algn="just">
              <a:lnSpc>
                <a:spcPct val="150000"/>
              </a:lnSpc>
              <a:buFont typeface="Wingdings" pitchFamily="2" charset="2"/>
              <a:buChar char="v"/>
            </a:pPr>
            <a:r>
              <a:rPr lang="en-US" sz="1800" b="1" dirty="0" smtClean="0">
                <a:solidFill>
                  <a:schemeClr val="accent5">
                    <a:lumMod val="25000"/>
                  </a:schemeClr>
                </a:solidFill>
              </a:rPr>
              <a:t>Subjective review of other dimensions of quality</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0" y="838200"/>
            <a:ext cx="8915400" cy="6019800"/>
          </a:xfrm>
        </p:spPr>
        <p:txBody>
          <a:bodyPr/>
          <a:lstStyle/>
          <a:p>
            <a:pPr algn="just">
              <a:buNone/>
            </a:pPr>
            <a:r>
              <a:rPr lang="en-US" sz="1800" dirty="0" smtClean="0"/>
              <a:t>The design set is </a:t>
            </a:r>
            <a:r>
              <a:rPr lang="en-US" sz="1800" b="1" dirty="0" smtClean="0">
                <a:solidFill>
                  <a:schemeClr val="accent1">
                    <a:lumMod val="25000"/>
                  </a:schemeClr>
                </a:solidFill>
              </a:rPr>
              <a:t>evaluated, assessed, and measured </a:t>
            </a:r>
            <a:r>
              <a:rPr lang="en-US" sz="1800" dirty="0" smtClean="0"/>
              <a:t>through a combination of the following:</a:t>
            </a:r>
          </a:p>
          <a:p>
            <a:pPr lvl="1" indent="-627063" algn="just">
              <a:lnSpc>
                <a:spcPct val="150000"/>
              </a:lnSpc>
            </a:pPr>
            <a:r>
              <a:rPr lang="en-US" sz="1800" b="1" dirty="0" smtClean="0"/>
              <a:t>Analysis of the </a:t>
            </a:r>
            <a:r>
              <a:rPr lang="en-US" sz="1800" b="1" dirty="0" smtClean="0">
                <a:solidFill>
                  <a:schemeClr val="accent1">
                    <a:lumMod val="25000"/>
                  </a:schemeClr>
                </a:solidFill>
              </a:rPr>
              <a:t>internal consistency and quality </a:t>
            </a:r>
            <a:r>
              <a:rPr lang="en-US" sz="1800" b="1" dirty="0" smtClean="0"/>
              <a:t>of the design model</a:t>
            </a:r>
          </a:p>
          <a:p>
            <a:pPr lvl="1" indent="-627063" algn="just">
              <a:lnSpc>
                <a:spcPct val="150000"/>
              </a:lnSpc>
            </a:pPr>
            <a:r>
              <a:rPr lang="en-US" sz="1800" b="1" dirty="0" smtClean="0"/>
              <a:t>Analysis of consistency with the requirements models</a:t>
            </a:r>
          </a:p>
          <a:p>
            <a:pPr lvl="1" indent="-627063" algn="just">
              <a:lnSpc>
                <a:spcPct val="150000"/>
              </a:lnSpc>
            </a:pPr>
            <a:r>
              <a:rPr lang="en-US" sz="1800" b="1" dirty="0" smtClean="0"/>
              <a:t>Translation into implementation and deployment sets and notations (for example, traceability, source code generation, compilation, linking) to evaluate the consistency and completeness and the semantic balance between information in the sets</a:t>
            </a:r>
          </a:p>
          <a:p>
            <a:pPr lvl="1" indent="-627063" algn="just">
              <a:lnSpc>
                <a:spcPct val="150000"/>
              </a:lnSpc>
            </a:pPr>
            <a:r>
              <a:rPr lang="en-US" sz="1800" b="1" dirty="0" smtClean="0"/>
              <a:t>Analysis of changes between the current version of the design model and previous versions (scrap, rework, and defect elimination trends)</a:t>
            </a:r>
          </a:p>
          <a:p>
            <a:pPr lvl="1" indent="-627063" algn="just">
              <a:lnSpc>
                <a:spcPct val="150000"/>
              </a:lnSpc>
            </a:pPr>
            <a:r>
              <a:rPr lang="en-US" sz="1800" b="1" dirty="0" smtClean="0"/>
              <a:t>Subjective review of other dimensions of quality</a:t>
            </a:r>
          </a:p>
          <a:p>
            <a:endParaRPr lang="en-US" sz="1800" dirty="0"/>
          </a:p>
        </p:txBody>
      </p:sp>
      <p:sp>
        <p:nvSpPr>
          <p:cNvPr id="6" name="Title 1"/>
          <p:cNvSpPr>
            <a:spLocks noGrp="1"/>
          </p:cNvSpPr>
          <p:nvPr>
            <p:ph type="title"/>
          </p:nvPr>
        </p:nvSpPr>
        <p:spPr>
          <a:xfrm>
            <a:off x="458788" y="381000"/>
            <a:ext cx="8229600" cy="457200"/>
          </a:xfrm>
        </p:spPr>
        <p:txBody>
          <a:bodyPr/>
          <a:lstStyle/>
          <a:p>
            <a:r>
              <a:rPr lang="en-US" sz="3600" dirty="0" smtClean="0">
                <a:solidFill>
                  <a:srgbClr val="FF0000"/>
                </a:solidFill>
              </a:rPr>
              <a:t>Design Set </a:t>
            </a:r>
            <a:r>
              <a:rPr lang="en-US" dirty="0" smtClean="0"/>
              <a:t/>
            </a:r>
            <a:br>
              <a:rPr lang="en-US" dirty="0" smtClean="0"/>
            </a:b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7374"/>
            <a:ext cx="8229600" cy="533399"/>
          </a:xfrm>
        </p:spPr>
        <p:txBody>
          <a:bodyPr/>
          <a:lstStyle/>
          <a:p>
            <a:r>
              <a:rPr lang="en-US" sz="3600" dirty="0" smtClean="0">
                <a:solidFill>
                  <a:srgbClr val="FF0000"/>
                </a:solidFill>
              </a:rPr>
              <a:t>Implementation sets</a:t>
            </a:r>
            <a:endParaRPr lang="en-US" sz="3600" dirty="0">
              <a:solidFill>
                <a:srgbClr val="FF0000"/>
              </a:solidFill>
            </a:endParaRPr>
          </a:p>
        </p:txBody>
      </p:sp>
      <p:sp>
        <p:nvSpPr>
          <p:cNvPr id="3" name="Content Placeholder 2"/>
          <p:cNvSpPr>
            <a:spLocks noGrp="1"/>
          </p:cNvSpPr>
          <p:nvPr>
            <p:ph sz="half" idx="2"/>
          </p:nvPr>
        </p:nvSpPr>
        <p:spPr>
          <a:xfrm>
            <a:off x="152400" y="685800"/>
            <a:ext cx="8763000" cy="6172200"/>
          </a:xfrm>
        </p:spPr>
        <p:txBody>
          <a:bodyPr/>
          <a:lstStyle/>
          <a:p>
            <a:pPr>
              <a:buNone/>
            </a:pPr>
            <a:r>
              <a:rPr lang="en-US" sz="1800" dirty="0" smtClean="0">
                <a:solidFill>
                  <a:schemeClr val="tx2">
                    <a:lumMod val="50000"/>
                  </a:schemeClr>
                </a:solidFill>
              </a:rPr>
              <a:t>Implementation sets are human-readable formats that are evaluated, assessed, and measured through a combination of the following:</a:t>
            </a:r>
          </a:p>
          <a:p>
            <a:pPr marL="398463" lvl="1" indent="-398463">
              <a:lnSpc>
                <a:spcPct val="150000"/>
              </a:lnSpc>
            </a:pPr>
            <a:r>
              <a:rPr lang="en-US" sz="1800" b="1" dirty="0" smtClean="0">
                <a:solidFill>
                  <a:schemeClr val="accent1">
                    <a:lumMod val="25000"/>
                  </a:schemeClr>
                </a:solidFill>
              </a:rPr>
              <a:t>Analysis of consistency with the design models</a:t>
            </a:r>
          </a:p>
          <a:p>
            <a:pPr marL="398463" lvl="1" indent="-398463">
              <a:lnSpc>
                <a:spcPct val="150000"/>
              </a:lnSpc>
            </a:pPr>
            <a:r>
              <a:rPr lang="en-US" sz="1800" b="1" dirty="0" smtClean="0">
                <a:solidFill>
                  <a:schemeClr val="accent1">
                    <a:lumMod val="25000"/>
                  </a:schemeClr>
                </a:solidFill>
              </a:rPr>
              <a:t>Translation into deployment set notations (for example, compilation and linking) to evaluate the consistency and completeness among artifact sets</a:t>
            </a:r>
          </a:p>
          <a:p>
            <a:pPr marL="398463" lvl="1" indent="-398463">
              <a:lnSpc>
                <a:spcPct val="150000"/>
              </a:lnSpc>
            </a:pPr>
            <a:r>
              <a:rPr lang="en-US" sz="1800" b="1" dirty="0" smtClean="0">
                <a:solidFill>
                  <a:schemeClr val="accent1">
                    <a:lumMod val="25000"/>
                  </a:schemeClr>
                </a:solidFill>
              </a:rPr>
              <a:t>Assessment of component source or executable files against relevant evaluation criteria through inspection, analysis, demonstration, or testing</a:t>
            </a:r>
          </a:p>
          <a:p>
            <a:pPr marL="398463" lvl="1" indent="-398463">
              <a:lnSpc>
                <a:spcPct val="150000"/>
              </a:lnSpc>
            </a:pPr>
            <a:r>
              <a:rPr lang="en-US" sz="1800" b="1" dirty="0" smtClean="0">
                <a:solidFill>
                  <a:schemeClr val="accent1">
                    <a:lumMod val="25000"/>
                  </a:schemeClr>
                </a:solidFill>
              </a:rPr>
              <a:t>Execution of stand-alone component test cases that automatically compare expected results with actual results</a:t>
            </a:r>
          </a:p>
          <a:p>
            <a:pPr marL="398463" lvl="1" indent="-398463">
              <a:lnSpc>
                <a:spcPct val="150000"/>
              </a:lnSpc>
            </a:pPr>
            <a:r>
              <a:rPr lang="en-US" sz="1800" b="1" dirty="0" smtClean="0">
                <a:solidFill>
                  <a:schemeClr val="accent1">
                    <a:lumMod val="25000"/>
                  </a:schemeClr>
                </a:solidFill>
              </a:rPr>
              <a:t>Analysis of changes between the current version of the implementation set and previous versions (scrap, rework, and defect elimination trends)</a:t>
            </a:r>
          </a:p>
          <a:p>
            <a:pPr marL="398463" lvl="1" indent="-398463">
              <a:lnSpc>
                <a:spcPct val="150000"/>
              </a:lnSpc>
            </a:pPr>
            <a:r>
              <a:rPr lang="en-US" sz="1700" b="1" dirty="0" smtClean="0">
                <a:solidFill>
                  <a:schemeClr val="accent1">
                    <a:lumMod val="25000"/>
                  </a:schemeClr>
                </a:solidFill>
              </a:rPr>
              <a:t>Subjective review of other dimensions of quality</a:t>
            </a:r>
            <a:endParaRPr lang="en-US" sz="1500" b="1" dirty="0" smtClean="0">
              <a:solidFill>
                <a:schemeClr val="accent1">
                  <a:lumMod val="25000"/>
                </a:schemeClr>
              </a:solidFill>
            </a:endParaRPr>
          </a:p>
          <a:p>
            <a:endParaRPr lang="en-US" sz="20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381000" y="228600"/>
            <a:ext cx="8458200" cy="6400800"/>
          </a:xfrm>
        </p:spPr>
        <p:txBody>
          <a:bodyPr/>
          <a:lstStyle/>
          <a:p>
            <a:pPr marL="457200" indent="-457200">
              <a:buFont typeface="Wingdings" panose="05000000000000000000" pitchFamily="2" charset="2"/>
              <a:buChar char="v"/>
            </a:pPr>
            <a:r>
              <a:rPr lang="en-US" sz="3200" dirty="0">
                <a:solidFill>
                  <a:srgbClr val="00B050"/>
                </a:solidFill>
                <a:latin typeface="Times New Roman" panose="02020603050405020304" pitchFamily="18" charset="0"/>
                <a:cs typeface="Times New Roman" panose="02020603050405020304" pitchFamily="18" charset="0"/>
              </a:rPr>
              <a:t>Life cycle phases: </a:t>
            </a:r>
            <a:endParaRPr lang="en-US" sz="3200" dirty="0" smtClean="0">
              <a:solidFill>
                <a:srgbClr val="00B050"/>
              </a:solidFill>
              <a:latin typeface="Times New Roman" panose="02020603050405020304" pitchFamily="18" charset="0"/>
              <a:cs typeface="Times New Roman" panose="02020603050405020304" pitchFamily="18" charset="0"/>
            </a:endParaRPr>
          </a:p>
          <a:p>
            <a:r>
              <a:rPr lang="en-US" sz="3200" b="0" dirty="0" smtClean="0">
                <a:latin typeface="Times New Roman" panose="02020603050405020304" pitchFamily="18" charset="0"/>
                <a:cs typeface="Times New Roman" panose="02020603050405020304" pitchFamily="18" charset="0"/>
              </a:rPr>
              <a:t>	Engineering </a:t>
            </a:r>
            <a:r>
              <a:rPr lang="en-US" sz="3200" b="0" dirty="0">
                <a:latin typeface="Times New Roman" panose="02020603050405020304" pitchFamily="18" charset="0"/>
                <a:cs typeface="Times New Roman" panose="02020603050405020304" pitchFamily="18" charset="0"/>
              </a:rPr>
              <a:t>and production stages, </a:t>
            </a:r>
            <a:r>
              <a:rPr lang="en-US" sz="3200" b="0" dirty="0" smtClean="0">
                <a:latin typeface="Times New Roman" panose="02020603050405020304" pitchFamily="18" charset="0"/>
                <a:cs typeface="Times New Roman" panose="02020603050405020304" pitchFamily="18" charset="0"/>
              </a:rPr>
              <a:t>	inception</a:t>
            </a:r>
            <a:r>
              <a:rPr lang="en-US" sz="3200" b="0" dirty="0">
                <a:latin typeface="Times New Roman" panose="02020603050405020304" pitchFamily="18" charset="0"/>
                <a:cs typeface="Times New Roman" panose="02020603050405020304" pitchFamily="18" charset="0"/>
              </a:rPr>
              <a:t>, </a:t>
            </a:r>
            <a:r>
              <a:rPr lang="en-US" sz="3200" b="0" dirty="0" smtClean="0">
                <a:latin typeface="Times New Roman" panose="02020603050405020304" pitchFamily="18" charset="0"/>
                <a:cs typeface="Times New Roman" panose="02020603050405020304" pitchFamily="18" charset="0"/>
              </a:rPr>
              <a:t>Elaboration</a:t>
            </a:r>
            <a:r>
              <a:rPr lang="en-US" sz="3200" b="0" dirty="0">
                <a:latin typeface="Times New Roman" panose="02020603050405020304" pitchFamily="18" charset="0"/>
                <a:cs typeface="Times New Roman" panose="02020603050405020304" pitchFamily="18" charset="0"/>
              </a:rPr>
              <a:t>, construction, </a:t>
            </a:r>
            <a:r>
              <a:rPr lang="en-US" sz="3200" b="0" dirty="0" smtClean="0">
                <a:latin typeface="Times New Roman" panose="02020603050405020304" pitchFamily="18" charset="0"/>
                <a:cs typeface="Times New Roman" panose="02020603050405020304" pitchFamily="18" charset="0"/>
              </a:rPr>
              <a:t>	transition </a:t>
            </a:r>
            <a:r>
              <a:rPr lang="en-US" sz="3200" b="0" dirty="0">
                <a:latin typeface="Times New Roman" panose="02020603050405020304" pitchFamily="18" charset="0"/>
                <a:cs typeface="Times New Roman" panose="02020603050405020304" pitchFamily="18" charset="0"/>
              </a:rPr>
              <a:t>phases</a:t>
            </a:r>
            <a:r>
              <a:rPr lang="en-US" sz="3200" b="0" dirty="0" smtClean="0">
                <a:latin typeface="Times New Roman" panose="02020603050405020304" pitchFamily="18" charset="0"/>
                <a:cs typeface="Times New Roman" panose="02020603050405020304" pitchFamily="18" charset="0"/>
              </a:rPr>
              <a:t>.</a:t>
            </a:r>
          </a:p>
          <a:p>
            <a:endParaRPr lang="en-US" sz="3200" b="0" dirty="0">
              <a:latin typeface="Times New Roman" panose="02020603050405020304" pitchFamily="18" charset="0"/>
              <a:cs typeface="Times New Roman" panose="02020603050405020304" pitchFamily="18" charset="0"/>
            </a:endParaRPr>
          </a:p>
          <a:p>
            <a:pPr marL="457200" indent="-457200">
              <a:buFont typeface="Wingdings" panose="05000000000000000000" pitchFamily="2" charset="2"/>
              <a:buChar char="v"/>
            </a:pPr>
            <a:r>
              <a:rPr lang="en-US" sz="3200" dirty="0">
                <a:solidFill>
                  <a:srgbClr val="00B050"/>
                </a:solidFill>
                <a:latin typeface="Times New Roman" panose="02020603050405020304" pitchFamily="18" charset="0"/>
                <a:cs typeface="Times New Roman" panose="02020603050405020304" pitchFamily="18" charset="0"/>
              </a:rPr>
              <a:t>Artifacts of the process: </a:t>
            </a:r>
            <a:endParaRPr lang="en-US" sz="3200" dirty="0" smtClean="0">
              <a:solidFill>
                <a:srgbClr val="00B050"/>
              </a:solidFill>
              <a:latin typeface="Times New Roman" panose="02020603050405020304" pitchFamily="18" charset="0"/>
              <a:cs typeface="Times New Roman" panose="02020603050405020304" pitchFamily="18" charset="0"/>
            </a:endParaRPr>
          </a:p>
          <a:p>
            <a:r>
              <a:rPr lang="en-US" sz="3200" b="0" dirty="0" smtClean="0">
                <a:latin typeface="Times New Roman" panose="02020603050405020304" pitchFamily="18" charset="0"/>
                <a:cs typeface="Times New Roman" panose="02020603050405020304" pitchFamily="18" charset="0"/>
              </a:rPr>
              <a:t>	The </a:t>
            </a:r>
            <a:r>
              <a:rPr lang="en-US" sz="3200" b="0" dirty="0">
                <a:latin typeface="Times New Roman" panose="02020603050405020304" pitchFamily="18" charset="0"/>
                <a:cs typeface="Times New Roman" panose="02020603050405020304" pitchFamily="18" charset="0"/>
              </a:rPr>
              <a:t>artifact sets, Management </a:t>
            </a:r>
            <a:r>
              <a:rPr lang="en-US" sz="3200" b="0" dirty="0" smtClean="0">
                <a:latin typeface="Times New Roman" panose="02020603050405020304" pitchFamily="18" charset="0"/>
                <a:cs typeface="Times New Roman" panose="02020603050405020304" pitchFamily="18" charset="0"/>
              </a:rPr>
              <a:t>	artifacts</a:t>
            </a:r>
            <a:r>
              <a:rPr lang="en-US" sz="3200" b="0" dirty="0">
                <a:latin typeface="Times New Roman" panose="02020603050405020304" pitchFamily="18" charset="0"/>
                <a:cs typeface="Times New Roman" panose="02020603050405020304" pitchFamily="18" charset="0"/>
              </a:rPr>
              <a:t>, Engineering artifacts, </a:t>
            </a:r>
            <a:r>
              <a:rPr lang="en-US" sz="3200" b="0" dirty="0" smtClean="0">
                <a:latin typeface="Times New Roman" panose="02020603050405020304" pitchFamily="18" charset="0"/>
                <a:cs typeface="Times New Roman" panose="02020603050405020304" pitchFamily="18" charset="0"/>
              </a:rPr>
              <a:t>	pragmatic </a:t>
            </a:r>
            <a:r>
              <a:rPr lang="en-US" sz="3200" b="0" dirty="0">
                <a:latin typeface="Times New Roman" panose="02020603050405020304" pitchFamily="18" charset="0"/>
                <a:cs typeface="Times New Roman" panose="02020603050405020304" pitchFamily="18" charset="0"/>
              </a:rPr>
              <a:t>artifacts.</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9486" y="152401"/>
            <a:ext cx="8229600" cy="457200"/>
          </a:xfrm>
        </p:spPr>
        <p:txBody>
          <a:bodyPr/>
          <a:lstStyle/>
          <a:p>
            <a:r>
              <a:rPr lang="en-US" sz="3200" dirty="0" smtClean="0">
                <a:solidFill>
                  <a:srgbClr val="FF0000"/>
                </a:solidFill>
              </a:rPr>
              <a:t>Deployment sets</a:t>
            </a:r>
            <a:endParaRPr lang="en-US" sz="3200" dirty="0">
              <a:solidFill>
                <a:srgbClr val="FF0000"/>
              </a:solidFill>
            </a:endParaRPr>
          </a:p>
        </p:txBody>
      </p:sp>
      <p:sp>
        <p:nvSpPr>
          <p:cNvPr id="3" name="Content Placeholder 2"/>
          <p:cNvSpPr>
            <a:spLocks noGrp="1"/>
          </p:cNvSpPr>
          <p:nvPr>
            <p:ph sz="half" idx="2"/>
          </p:nvPr>
        </p:nvSpPr>
        <p:spPr>
          <a:xfrm>
            <a:off x="152400" y="609600"/>
            <a:ext cx="8763000" cy="5791200"/>
          </a:xfrm>
        </p:spPr>
        <p:txBody>
          <a:bodyPr/>
          <a:lstStyle/>
          <a:p>
            <a:pPr>
              <a:lnSpc>
                <a:spcPct val="150000"/>
              </a:lnSpc>
              <a:buNone/>
            </a:pPr>
            <a:r>
              <a:rPr lang="en-US" sz="1800" dirty="0" smtClean="0">
                <a:solidFill>
                  <a:srgbClr val="FF0000"/>
                </a:solidFill>
              </a:rPr>
              <a:t>Deployment sets are evaluated, assessed, and measured through a combination of the following:</a:t>
            </a:r>
            <a:endParaRPr lang="en-US" sz="2800" dirty="0" smtClean="0">
              <a:solidFill>
                <a:srgbClr val="FF0000"/>
              </a:solidFill>
            </a:endParaRPr>
          </a:p>
          <a:p>
            <a:pPr lvl="1" algn="just">
              <a:lnSpc>
                <a:spcPct val="150000"/>
              </a:lnSpc>
            </a:pPr>
            <a:r>
              <a:rPr lang="en-US" sz="1800" dirty="0" smtClean="0"/>
              <a:t>Testing usage scenarios and quality attributes to evaluate consistency, completeness, and alignment with requirements.</a:t>
            </a:r>
          </a:p>
          <a:p>
            <a:pPr lvl="1" algn="just">
              <a:lnSpc>
                <a:spcPct val="150000"/>
              </a:lnSpc>
            </a:pPr>
            <a:r>
              <a:rPr lang="en-US" sz="1800" dirty="0" smtClean="0"/>
              <a:t>Testing partitioning, replication, and allocation strategies for mapping implementation components to the deployment system's physical resources.</a:t>
            </a:r>
          </a:p>
          <a:p>
            <a:pPr lvl="1" algn="just">
              <a:lnSpc>
                <a:spcPct val="150000"/>
              </a:lnSpc>
            </a:pPr>
            <a:r>
              <a:rPr lang="en-US" sz="1800" dirty="0" smtClean="0"/>
              <a:t>Testing against defined usage scenarios in the user manual, including installation, user-driven reconfiguration, standard usage, and anomaly management.</a:t>
            </a:r>
          </a:p>
          <a:p>
            <a:pPr lvl="1" algn="just">
              <a:lnSpc>
                <a:spcPct val="150000"/>
              </a:lnSpc>
            </a:pPr>
            <a:r>
              <a:rPr lang="en-US" sz="1700" dirty="0" smtClean="0"/>
              <a:t>Analysis of changes between the current version of the deployment set and previous versions (defect elimination trends, performance changes)</a:t>
            </a:r>
            <a:endParaRPr lang="en-US" sz="1500" dirty="0" smtClean="0"/>
          </a:p>
          <a:p>
            <a:pPr lvl="1" algn="just">
              <a:lnSpc>
                <a:spcPct val="150000"/>
              </a:lnSpc>
            </a:pPr>
            <a:r>
              <a:rPr lang="en-US" sz="1700" dirty="0" smtClean="0"/>
              <a:t>Subjective review of other dimensions of quality</a:t>
            </a:r>
            <a:endParaRPr lang="en-US" sz="1500" dirty="0" smtClean="0"/>
          </a:p>
          <a:p>
            <a:endParaRPr lang="en-US" sz="20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304800" y="228600"/>
            <a:ext cx="8610600" cy="6324600"/>
          </a:xfrm>
        </p:spPr>
        <p:txBody>
          <a:bodyPr/>
          <a:lstStyle/>
          <a:p>
            <a:pPr algn="just">
              <a:lnSpc>
                <a:spcPct val="150000"/>
              </a:lnSpc>
              <a:buNone/>
            </a:pPr>
            <a:r>
              <a:rPr lang="en-US" sz="1800" b="1" dirty="0" smtClean="0">
                <a:solidFill>
                  <a:srgbClr val="FF0000"/>
                </a:solidFill>
              </a:rPr>
              <a:t>Most of today's software development tools map closely to one of the five artifact sets.</a:t>
            </a:r>
          </a:p>
          <a:p>
            <a:pPr lvl="0" algn="just">
              <a:lnSpc>
                <a:spcPct val="150000"/>
              </a:lnSpc>
            </a:pPr>
            <a:r>
              <a:rPr lang="en-US" sz="1800" b="1" dirty="0" smtClean="0">
                <a:solidFill>
                  <a:srgbClr val="C00000"/>
                </a:solidFill>
              </a:rPr>
              <a:t>Management: </a:t>
            </a:r>
            <a:r>
              <a:rPr lang="en-US" sz="1800" dirty="0" smtClean="0"/>
              <a:t>scheduling, workflow, defect tracking, change management, documentation, spreadsheet, resource management, and presentation tools</a:t>
            </a:r>
          </a:p>
          <a:p>
            <a:pPr lvl="0" algn="just">
              <a:lnSpc>
                <a:spcPct val="150000"/>
              </a:lnSpc>
            </a:pPr>
            <a:r>
              <a:rPr lang="en-US" sz="1800" b="1" dirty="0" smtClean="0">
                <a:solidFill>
                  <a:srgbClr val="C00000"/>
                </a:solidFill>
              </a:rPr>
              <a:t>Requirements</a:t>
            </a:r>
            <a:r>
              <a:rPr lang="en-US" sz="1800" dirty="0" smtClean="0"/>
              <a:t>: requirements management tools</a:t>
            </a:r>
          </a:p>
          <a:p>
            <a:pPr lvl="0" algn="just">
              <a:lnSpc>
                <a:spcPct val="150000"/>
              </a:lnSpc>
            </a:pPr>
            <a:r>
              <a:rPr lang="en-US" sz="1800" b="1" dirty="0" smtClean="0">
                <a:solidFill>
                  <a:srgbClr val="C00000"/>
                </a:solidFill>
              </a:rPr>
              <a:t>Design: </a:t>
            </a:r>
            <a:r>
              <a:rPr lang="en-US" sz="1800" dirty="0" smtClean="0"/>
              <a:t>visual modeling tools</a:t>
            </a:r>
          </a:p>
          <a:p>
            <a:pPr lvl="0" algn="just">
              <a:lnSpc>
                <a:spcPct val="150000"/>
              </a:lnSpc>
            </a:pPr>
            <a:r>
              <a:rPr lang="en-US" sz="1800" b="1" dirty="0" smtClean="0">
                <a:solidFill>
                  <a:srgbClr val="C00000"/>
                </a:solidFill>
              </a:rPr>
              <a:t>Implementation: </a:t>
            </a:r>
            <a:r>
              <a:rPr lang="en-US" sz="1800" dirty="0" smtClean="0"/>
              <a:t>compiler/debugger tools, code analysis tools, test coverage analysis tools, and test management tools</a:t>
            </a:r>
          </a:p>
          <a:p>
            <a:pPr lvl="0" algn="just">
              <a:lnSpc>
                <a:spcPct val="150000"/>
              </a:lnSpc>
            </a:pPr>
            <a:r>
              <a:rPr lang="en-US" sz="1800" b="1" dirty="0" smtClean="0">
                <a:solidFill>
                  <a:srgbClr val="C00000"/>
                </a:solidFill>
              </a:rPr>
              <a:t>Deployment: </a:t>
            </a:r>
            <a:r>
              <a:rPr lang="en-US" sz="1800" dirty="0" smtClean="0"/>
              <a:t>test coverage and test automation tools, network management tools, commercial components (operating systems, GUIs, RDBMS, networks, middleware), and installation tools.</a:t>
            </a:r>
          </a:p>
          <a:p>
            <a:pPr algn="just">
              <a:lnSpc>
                <a:spcPct val="150000"/>
              </a:lnSpc>
            </a:pPr>
            <a:endParaRPr lang="en-US" sz="18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63.jpeg"/>
          <p:cNvPicPr>
            <a:picLocks noGrp="1"/>
          </p:cNvPicPr>
          <p:nvPr>
            <p:ph sz="half" idx="2"/>
          </p:nvPr>
        </p:nvPicPr>
        <p:blipFill>
          <a:blip r:embed="rId2" cstate="print"/>
          <a:stretch>
            <a:fillRect/>
          </a:stretch>
        </p:blipFill>
        <p:spPr>
          <a:xfrm>
            <a:off x="609600" y="457200"/>
            <a:ext cx="7924799" cy="5791199"/>
          </a:xfrm>
          <a:prstGeom prst="rect">
            <a:avLst/>
          </a:prstGeo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9486" y="304801"/>
            <a:ext cx="8229600" cy="762000"/>
          </a:xfrm>
        </p:spPr>
        <p:txBody>
          <a:bodyPr/>
          <a:lstStyle/>
          <a:p>
            <a:pPr lvl="2" algn="ctr" rtl="0">
              <a:lnSpc>
                <a:spcPct val="90000"/>
              </a:lnSpc>
              <a:spcBef>
                <a:spcPct val="0"/>
              </a:spcBef>
            </a:pPr>
            <a:r>
              <a:rPr lang="en-US" sz="2000" b="1" dirty="0"/>
              <a:t>ARTIFACT EVOLUTION OVER THE LIFE CYCLE</a:t>
            </a:r>
            <a:br>
              <a:rPr lang="en-US" sz="2000" b="1" dirty="0"/>
            </a:br>
            <a:endParaRPr lang="en-US" sz="2000" dirty="0"/>
          </a:p>
        </p:txBody>
      </p:sp>
      <p:pic>
        <p:nvPicPr>
          <p:cNvPr id="4" name="image64.jpeg"/>
          <p:cNvPicPr>
            <a:picLocks noGrp="1"/>
          </p:cNvPicPr>
          <p:nvPr>
            <p:ph sz="half" idx="2"/>
          </p:nvPr>
        </p:nvPicPr>
        <p:blipFill>
          <a:blip r:embed="rId2" cstate="print"/>
          <a:stretch>
            <a:fillRect/>
          </a:stretch>
        </p:blipFill>
        <p:spPr>
          <a:xfrm>
            <a:off x="533400" y="1143000"/>
            <a:ext cx="8229600" cy="5029200"/>
          </a:xfrm>
          <a:prstGeom prst="rect">
            <a:avLst/>
          </a:prstGeo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9486" y="304801"/>
            <a:ext cx="8229600" cy="914400"/>
          </a:xfrm>
        </p:spPr>
        <p:txBody>
          <a:bodyPr/>
          <a:lstStyle/>
          <a:p>
            <a:pPr lvl="2" algn="ctr" rtl="0">
              <a:lnSpc>
                <a:spcPct val="90000"/>
              </a:lnSpc>
              <a:spcBef>
                <a:spcPct val="0"/>
              </a:spcBef>
            </a:pPr>
            <a:r>
              <a:rPr lang="en-US" sz="2400" b="1" dirty="0">
                <a:solidFill>
                  <a:srgbClr val="C00000"/>
                </a:solidFill>
              </a:rPr>
              <a:t>TEST ARTIFACTS</a:t>
            </a:r>
            <a:r>
              <a:rPr lang="en-US" b="1" dirty="0"/>
              <a:t/>
            </a:r>
            <a:br>
              <a:rPr lang="en-US" b="1" dirty="0"/>
            </a:br>
            <a:endParaRPr lang="en-US" dirty="0"/>
          </a:p>
        </p:txBody>
      </p:sp>
      <p:sp>
        <p:nvSpPr>
          <p:cNvPr id="3" name="Content Placeholder 2"/>
          <p:cNvSpPr>
            <a:spLocks noGrp="1"/>
          </p:cNvSpPr>
          <p:nvPr>
            <p:ph sz="half" idx="2"/>
          </p:nvPr>
        </p:nvSpPr>
        <p:spPr>
          <a:xfrm>
            <a:off x="459484" y="1066800"/>
            <a:ext cx="8303515" cy="5181600"/>
          </a:xfrm>
        </p:spPr>
        <p:txBody>
          <a:bodyPr/>
          <a:lstStyle/>
          <a:p>
            <a:pPr algn="just">
              <a:lnSpc>
                <a:spcPct val="150000"/>
              </a:lnSpc>
            </a:pPr>
            <a:r>
              <a:rPr lang="en-US" sz="1800" dirty="0" smtClean="0">
                <a:solidFill>
                  <a:schemeClr val="tx2">
                    <a:lumMod val="75000"/>
                  </a:schemeClr>
                </a:solidFill>
              </a:rPr>
              <a:t>Testing is a full-life-cycle activity, not a late life-cycle activity.</a:t>
            </a:r>
            <a:endParaRPr lang="en-US" dirty="0" smtClean="0">
              <a:solidFill>
                <a:schemeClr val="tx2">
                  <a:lumMod val="75000"/>
                </a:schemeClr>
              </a:solidFill>
            </a:endParaRPr>
          </a:p>
          <a:p>
            <a:pPr algn="just">
              <a:lnSpc>
                <a:spcPct val="150000"/>
              </a:lnSpc>
            </a:pPr>
            <a:r>
              <a:rPr lang="en-US" sz="1800" dirty="0" smtClean="0">
                <a:solidFill>
                  <a:schemeClr val="tx2">
                    <a:lumMod val="75000"/>
                  </a:schemeClr>
                </a:solidFill>
              </a:rPr>
              <a:t>The test artifacts are communicated, engineered, and developed within the same artifact sets as the developed product.</a:t>
            </a:r>
            <a:endParaRPr lang="en-US" dirty="0" smtClean="0">
              <a:solidFill>
                <a:schemeClr val="tx2">
                  <a:lumMod val="75000"/>
                </a:schemeClr>
              </a:solidFill>
            </a:endParaRPr>
          </a:p>
          <a:p>
            <a:pPr algn="just">
              <a:lnSpc>
                <a:spcPct val="150000"/>
              </a:lnSpc>
            </a:pPr>
            <a:r>
              <a:rPr lang="en-US" sz="1800" dirty="0" smtClean="0">
                <a:solidFill>
                  <a:schemeClr val="tx2">
                    <a:lumMod val="75000"/>
                  </a:schemeClr>
                </a:solidFill>
              </a:rPr>
              <a:t>The test artifacts are implemented in programmable and repeatable formats (as software programs).</a:t>
            </a:r>
            <a:endParaRPr lang="en-US" dirty="0" smtClean="0">
              <a:solidFill>
                <a:schemeClr val="tx2">
                  <a:lumMod val="75000"/>
                </a:schemeClr>
              </a:solidFill>
            </a:endParaRPr>
          </a:p>
          <a:p>
            <a:pPr algn="just">
              <a:lnSpc>
                <a:spcPct val="150000"/>
              </a:lnSpc>
            </a:pPr>
            <a:r>
              <a:rPr lang="en-US" sz="1800" dirty="0" smtClean="0">
                <a:solidFill>
                  <a:schemeClr val="tx2">
                    <a:lumMod val="75000"/>
                  </a:schemeClr>
                </a:solidFill>
              </a:rPr>
              <a:t>The test artifacts are documented in the same way that the product is documented.</a:t>
            </a:r>
            <a:endParaRPr lang="en-US" dirty="0" smtClean="0">
              <a:solidFill>
                <a:schemeClr val="tx2">
                  <a:lumMod val="75000"/>
                </a:schemeClr>
              </a:solidFill>
            </a:endParaRPr>
          </a:p>
          <a:p>
            <a:pPr algn="just">
              <a:lnSpc>
                <a:spcPct val="150000"/>
              </a:lnSpc>
            </a:pPr>
            <a:r>
              <a:rPr lang="en-US" sz="1800" dirty="0" smtClean="0">
                <a:solidFill>
                  <a:schemeClr val="tx2">
                    <a:lumMod val="75000"/>
                  </a:schemeClr>
                </a:solidFill>
              </a:rPr>
              <a:t>Developers of the test artifacts use the same tools, techniques, and training as the software engineers developing the product.</a:t>
            </a:r>
            <a:endParaRPr lang="en-US" dirty="0" smtClean="0">
              <a:solidFill>
                <a:schemeClr val="tx2">
                  <a:lumMod val="75000"/>
                </a:schemeClr>
              </a:solidFill>
            </a:endParaRPr>
          </a:p>
          <a:p>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459485" y="381000"/>
            <a:ext cx="8229600" cy="5105400"/>
          </a:xfrm>
        </p:spPr>
        <p:txBody>
          <a:bodyPr/>
          <a:lstStyle/>
          <a:p>
            <a:pPr algn="just">
              <a:lnSpc>
                <a:spcPct val="150000"/>
              </a:lnSpc>
            </a:pPr>
            <a:r>
              <a:rPr lang="en-US" sz="1800" b="1" dirty="0" smtClean="0">
                <a:solidFill>
                  <a:srgbClr val="C00000"/>
                </a:solidFill>
              </a:rPr>
              <a:t>Management set: </a:t>
            </a:r>
            <a:r>
              <a:rPr lang="en-US" sz="1800" dirty="0" smtClean="0"/>
              <a:t>The release specifications and release descriptions capture the objectives, evaluation criteria, and results of an intermediate milestone</a:t>
            </a:r>
          </a:p>
          <a:p>
            <a:pPr marL="228600" lvl="3" algn="just">
              <a:lnSpc>
                <a:spcPct val="150000"/>
              </a:lnSpc>
            </a:pPr>
            <a:r>
              <a:rPr lang="en-US" sz="1800" b="1" dirty="0" smtClean="0">
                <a:solidFill>
                  <a:srgbClr val="C00000"/>
                </a:solidFill>
              </a:rPr>
              <a:t>Requirements set: </a:t>
            </a:r>
            <a:r>
              <a:rPr lang="en-US" sz="1800" dirty="0" smtClean="0"/>
              <a:t>The entire requirement set is a test artifact because it is the basis of all assessment activities across the life cycle.</a:t>
            </a:r>
          </a:p>
          <a:p>
            <a:pPr algn="just">
              <a:lnSpc>
                <a:spcPct val="150000"/>
              </a:lnSpc>
            </a:pPr>
            <a:r>
              <a:rPr lang="en-US" sz="1800" b="1" dirty="0" smtClean="0">
                <a:solidFill>
                  <a:srgbClr val="C00000"/>
                </a:solidFill>
              </a:rPr>
              <a:t>Design set: </a:t>
            </a:r>
            <a:r>
              <a:rPr lang="en-US" sz="1800" dirty="0" smtClean="0"/>
              <a:t>A test model for non-deliverable components needed to test the product baselines is captured in the design set.</a:t>
            </a:r>
          </a:p>
          <a:p>
            <a:pPr algn="just">
              <a:lnSpc>
                <a:spcPct val="150000"/>
              </a:lnSpc>
            </a:pPr>
            <a:r>
              <a:rPr lang="en-US" sz="1800" b="1" dirty="0" smtClean="0">
                <a:solidFill>
                  <a:srgbClr val="C00000"/>
                </a:solidFill>
              </a:rPr>
              <a:t>Implementation set: </a:t>
            </a:r>
            <a:r>
              <a:rPr lang="en-US" sz="1800" dirty="0" smtClean="0"/>
              <a:t>Self-documenting source code representations for test components and test drivers provide the equivalent of test procedures and test scripts.</a:t>
            </a:r>
            <a:endParaRPr lang="en-US" sz="1800" b="1"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9486" y="152401"/>
            <a:ext cx="8229600" cy="762000"/>
          </a:xfrm>
        </p:spPr>
        <p:txBody>
          <a:bodyPr/>
          <a:lstStyle/>
          <a:p>
            <a:pPr lvl="1" algn="ctr" rtl="0">
              <a:lnSpc>
                <a:spcPct val="90000"/>
              </a:lnSpc>
              <a:spcBef>
                <a:spcPct val="0"/>
              </a:spcBef>
            </a:pPr>
            <a:r>
              <a:rPr lang="en-US" sz="2400" b="1" dirty="0" smtClean="0">
                <a:solidFill>
                  <a:srgbClr val="FF0000"/>
                </a:solidFill>
              </a:rPr>
              <a:t>MANAGEMENT ARTIFACTS</a:t>
            </a:r>
            <a:r>
              <a:rPr lang="en-US" b="1" dirty="0" smtClean="0">
                <a:solidFill>
                  <a:srgbClr val="FF0000"/>
                </a:solidFill>
              </a:rPr>
              <a:t/>
            </a:r>
            <a:br>
              <a:rPr lang="en-US" b="1" dirty="0" smtClean="0">
                <a:solidFill>
                  <a:srgbClr val="FF0000"/>
                </a:solidFill>
              </a:rPr>
            </a:br>
            <a:endParaRPr lang="en-US" dirty="0">
              <a:solidFill>
                <a:srgbClr val="FF0000"/>
              </a:solidFill>
            </a:endParaRPr>
          </a:p>
        </p:txBody>
      </p:sp>
      <p:sp>
        <p:nvSpPr>
          <p:cNvPr id="3" name="Content Placeholder 2"/>
          <p:cNvSpPr>
            <a:spLocks noGrp="1"/>
          </p:cNvSpPr>
          <p:nvPr>
            <p:ph sz="half" idx="2"/>
          </p:nvPr>
        </p:nvSpPr>
        <p:spPr>
          <a:xfrm>
            <a:off x="228600" y="990600"/>
            <a:ext cx="8610600" cy="5257800"/>
          </a:xfrm>
        </p:spPr>
        <p:txBody>
          <a:bodyPr/>
          <a:lstStyle/>
          <a:p>
            <a:pPr algn="just">
              <a:lnSpc>
                <a:spcPct val="150000"/>
              </a:lnSpc>
              <a:buNone/>
            </a:pPr>
            <a:r>
              <a:rPr lang="en-US" sz="1800" dirty="0" smtClean="0"/>
              <a:t>   The management set includes several artifacts that capture intermediate results and information necessary to document the product/process legacy, maintain the product, improve the product, and improve the process.</a:t>
            </a:r>
          </a:p>
          <a:p>
            <a:pPr>
              <a:buFont typeface="Wingdings" pitchFamily="2" charset="2"/>
              <a:buChar char="v"/>
            </a:pPr>
            <a:r>
              <a:rPr lang="en-US" sz="2000" b="1" dirty="0" smtClean="0">
                <a:solidFill>
                  <a:srgbClr val="FF0000"/>
                </a:solidFill>
              </a:rPr>
              <a:t>Business Case</a:t>
            </a:r>
          </a:p>
          <a:p>
            <a:pPr lvl="1" algn="just">
              <a:lnSpc>
                <a:spcPct val="150000"/>
              </a:lnSpc>
              <a:buFont typeface="Wingdings" pitchFamily="2" charset="2"/>
              <a:buChar char="§"/>
            </a:pPr>
            <a:r>
              <a:rPr lang="en-US" sz="1800" dirty="0" smtClean="0">
                <a:solidFill>
                  <a:schemeClr val="accent1">
                    <a:lumMod val="25000"/>
                  </a:schemeClr>
                </a:solidFill>
              </a:rPr>
              <a:t>The business case artifact provides all the information necessary to determine whether the project is worth investing in</a:t>
            </a:r>
          </a:p>
          <a:p>
            <a:pPr lvl="1" algn="just">
              <a:lnSpc>
                <a:spcPct val="150000"/>
              </a:lnSpc>
              <a:buFont typeface="Wingdings" pitchFamily="2" charset="2"/>
              <a:buChar char="§"/>
            </a:pPr>
            <a:r>
              <a:rPr lang="en-US" sz="1800" dirty="0" smtClean="0">
                <a:solidFill>
                  <a:schemeClr val="accent1">
                    <a:lumMod val="25000"/>
                  </a:schemeClr>
                </a:solidFill>
              </a:rPr>
              <a:t>The main purpose is to transform the vision into economic terms so that an organization can make an accurate ROI assessment. </a:t>
            </a:r>
          </a:p>
          <a:p>
            <a:pPr lvl="1">
              <a:buFont typeface="Wingdings" pitchFamily="2" charset="2"/>
              <a:buChar char="§"/>
            </a:pPr>
            <a:endParaRPr lang="en-US" sz="1600"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65.jpeg"/>
          <p:cNvPicPr>
            <a:picLocks noGrp="1"/>
          </p:cNvPicPr>
          <p:nvPr>
            <p:ph sz="half" idx="2"/>
          </p:nvPr>
        </p:nvPicPr>
        <p:blipFill>
          <a:blip r:embed="rId2" cstate="print"/>
          <a:stretch>
            <a:fillRect/>
          </a:stretch>
        </p:blipFill>
        <p:spPr>
          <a:xfrm>
            <a:off x="1143000" y="609600"/>
            <a:ext cx="7086600" cy="5638800"/>
          </a:xfrm>
          <a:prstGeom prst="rect">
            <a:avLst/>
          </a:prstGeom>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9486" y="533400"/>
            <a:ext cx="8229600" cy="533400"/>
          </a:xfrm>
        </p:spPr>
        <p:txBody>
          <a:bodyPr/>
          <a:lstStyle/>
          <a:p>
            <a:r>
              <a:rPr lang="en-US" sz="3200" dirty="0" smtClean="0">
                <a:solidFill>
                  <a:srgbClr val="FF0000"/>
                </a:solidFill>
              </a:rPr>
              <a:t>Software Development Plan</a:t>
            </a:r>
            <a:r>
              <a:rPr lang="en-US" dirty="0" smtClean="0"/>
              <a:t/>
            </a:r>
            <a:br>
              <a:rPr lang="en-US" dirty="0" smtClean="0"/>
            </a:br>
            <a:endParaRPr lang="en-US" dirty="0"/>
          </a:p>
        </p:txBody>
      </p:sp>
      <p:sp>
        <p:nvSpPr>
          <p:cNvPr id="3" name="Content Placeholder 2"/>
          <p:cNvSpPr>
            <a:spLocks noGrp="1"/>
          </p:cNvSpPr>
          <p:nvPr>
            <p:ph sz="half" idx="2"/>
          </p:nvPr>
        </p:nvSpPr>
        <p:spPr>
          <a:xfrm>
            <a:off x="459485" y="1066800"/>
            <a:ext cx="8229600" cy="4953000"/>
          </a:xfrm>
        </p:spPr>
        <p:txBody>
          <a:bodyPr/>
          <a:lstStyle/>
          <a:p>
            <a:pPr algn="just">
              <a:lnSpc>
                <a:spcPct val="150000"/>
              </a:lnSpc>
            </a:pPr>
            <a:r>
              <a:rPr lang="en-US" sz="1800" dirty="0" smtClean="0">
                <a:solidFill>
                  <a:schemeClr val="accent1">
                    <a:lumMod val="25000"/>
                  </a:schemeClr>
                </a:solidFill>
              </a:rPr>
              <a:t>The software development plan (SDP) elaborates the process framework into a fully detailed plan.</a:t>
            </a:r>
          </a:p>
          <a:p>
            <a:pPr algn="just">
              <a:lnSpc>
                <a:spcPct val="150000"/>
              </a:lnSpc>
            </a:pPr>
            <a:r>
              <a:rPr lang="en-US" sz="1800" dirty="0" smtClean="0">
                <a:solidFill>
                  <a:schemeClr val="accent1">
                    <a:lumMod val="25000"/>
                  </a:schemeClr>
                </a:solidFill>
              </a:rPr>
              <a:t> Two indications of a useful SDP are periodic updating (it is not stagnant shelf ware) and understanding and acceptance by managers and practitioners alike</a:t>
            </a:r>
            <a:r>
              <a:rPr lang="en-US" dirty="0" smtClean="0">
                <a:solidFill>
                  <a:schemeClr val="accent1">
                    <a:lumMod val="25000"/>
                  </a:schemeClr>
                </a:solidFill>
              </a:rPr>
              <a:t>.</a:t>
            </a:r>
            <a:endParaRPr lang="en-US" dirty="0">
              <a:solidFill>
                <a:schemeClr val="accent1">
                  <a:lumMod val="25000"/>
                </a:schemeClr>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66.jpeg"/>
          <p:cNvPicPr>
            <a:picLocks noGrp="1"/>
          </p:cNvPicPr>
          <p:nvPr>
            <p:ph sz="half" idx="2"/>
          </p:nvPr>
        </p:nvPicPr>
        <p:blipFill>
          <a:blip r:embed="rId2" cstate="print"/>
          <a:stretch>
            <a:fillRect/>
          </a:stretch>
        </p:blipFill>
        <p:spPr>
          <a:xfrm>
            <a:off x="838200" y="533400"/>
            <a:ext cx="6781800" cy="5867399"/>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7535" y="58994"/>
            <a:ext cx="8229600" cy="990600"/>
          </a:xfrm>
        </p:spPr>
        <p:txBody>
          <a:bodyPr/>
          <a:lstStyle/>
          <a:p>
            <a:pPr lvl="1" algn="ctr" rtl="0">
              <a:lnSpc>
                <a:spcPct val="90000"/>
              </a:lnSpc>
              <a:spcBef>
                <a:spcPct val="0"/>
              </a:spcBef>
            </a:pPr>
            <a:r>
              <a:rPr lang="en-US" sz="4400" b="1" dirty="0">
                <a:solidFill>
                  <a:srgbClr val="FF0000"/>
                </a:solidFill>
              </a:rPr>
              <a:t>Life cycle phases</a:t>
            </a:r>
            <a:r>
              <a:rPr lang="en-US" sz="4400" b="1" dirty="0"/>
              <a:t/>
            </a:r>
            <a:br>
              <a:rPr lang="en-US" sz="4400" b="1" dirty="0"/>
            </a:br>
            <a:endParaRPr lang="en-US" sz="4400" dirty="0"/>
          </a:p>
        </p:txBody>
      </p:sp>
      <p:sp>
        <p:nvSpPr>
          <p:cNvPr id="3" name="Content Placeholder 2"/>
          <p:cNvSpPr>
            <a:spLocks noGrp="1"/>
          </p:cNvSpPr>
          <p:nvPr>
            <p:ph sz="half" idx="2"/>
          </p:nvPr>
        </p:nvSpPr>
        <p:spPr>
          <a:xfrm>
            <a:off x="437535" y="838200"/>
            <a:ext cx="8455915" cy="5562600"/>
          </a:xfrm>
        </p:spPr>
        <p:txBody>
          <a:bodyPr/>
          <a:lstStyle/>
          <a:p>
            <a:pPr algn="just">
              <a:lnSpc>
                <a:spcPct val="150000"/>
              </a:lnSpc>
              <a:buNone/>
            </a:pPr>
            <a:r>
              <a:rPr lang="en-US" sz="2600" dirty="0" smtClean="0">
                <a:latin typeface="Times New Roman" panose="02020603050405020304" pitchFamily="18" charset="0"/>
                <a:cs typeface="Times New Roman" panose="02020603050405020304" pitchFamily="18" charset="0"/>
              </a:rPr>
              <a:t>A modern software development process must be defined to support the following:</a:t>
            </a:r>
          </a:p>
          <a:p>
            <a:pPr algn="just">
              <a:lnSpc>
                <a:spcPct val="150000"/>
              </a:lnSpc>
            </a:pPr>
            <a:r>
              <a:rPr lang="en-US" sz="2600" dirty="0" smtClean="0">
                <a:latin typeface="Times New Roman" panose="02020603050405020304" pitchFamily="18" charset="0"/>
                <a:cs typeface="Times New Roman" panose="02020603050405020304" pitchFamily="18" charset="0"/>
              </a:rPr>
              <a:t>Evolution of the </a:t>
            </a:r>
            <a:r>
              <a:rPr lang="en-US" sz="2600" dirty="0" smtClean="0">
                <a:solidFill>
                  <a:srgbClr val="C00000"/>
                </a:solidFill>
                <a:latin typeface="Times New Roman" panose="02020603050405020304" pitchFamily="18" charset="0"/>
                <a:cs typeface="Times New Roman" panose="02020603050405020304" pitchFamily="18" charset="0"/>
              </a:rPr>
              <a:t>plans, requirements, and architecture</a:t>
            </a:r>
            <a:r>
              <a:rPr lang="en-US" sz="2600" dirty="0" smtClean="0">
                <a:latin typeface="Times New Roman" panose="02020603050405020304" pitchFamily="18" charset="0"/>
                <a:cs typeface="Times New Roman" panose="02020603050405020304" pitchFamily="18" charset="0"/>
              </a:rPr>
              <a:t>, together with well-defined synchronization points</a:t>
            </a:r>
          </a:p>
          <a:p>
            <a:pPr algn="just">
              <a:lnSpc>
                <a:spcPct val="150000"/>
              </a:lnSpc>
            </a:pPr>
            <a:r>
              <a:rPr lang="en-US" sz="2600" dirty="0" smtClean="0">
                <a:solidFill>
                  <a:srgbClr val="C00000"/>
                </a:solidFill>
                <a:latin typeface="Times New Roman" panose="02020603050405020304" pitchFamily="18" charset="0"/>
                <a:cs typeface="Times New Roman" panose="02020603050405020304" pitchFamily="18" charset="0"/>
              </a:rPr>
              <a:t>Risk management and objective measures of progress and quality</a:t>
            </a:r>
          </a:p>
          <a:p>
            <a:pPr algn="just">
              <a:lnSpc>
                <a:spcPct val="150000"/>
              </a:lnSpc>
            </a:pPr>
            <a:r>
              <a:rPr lang="en-US" sz="2600" dirty="0" smtClean="0">
                <a:latin typeface="Times New Roman" panose="02020603050405020304" pitchFamily="18" charset="0"/>
                <a:cs typeface="Times New Roman" panose="02020603050405020304" pitchFamily="18" charset="0"/>
              </a:rPr>
              <a:t>Evolution of system capabilities through demonstrations of increasing functionality</a:t>
            </a:r>
          </a:p>
          <a:p>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9486" y="533400"/>
            <a:ext cx="8229600" cy="990600"/>
          </a:xfrm>
        </p:spPr>
        <p:txBody>
          <a:bodyPr/>
          <a:lstStyle/>
          <a:p>
            <a:r>
              <a:rPr lang="en-US" sz="4000" dirty="0" smtClean="0">
                <a:solidFill>
                  <a:srgbClr val="FF0000"/>
                </a:solidFill>
              </a:rPr>
              <a:t>Work Breakdown Structure</a:t>
            </a:r>
            <a:r>
              <a:rPr lang="en-US" dirty="0" smtClean="0"/>
              <a:t/>
            </a:r>
            <a:br>
              <a:rPr lang="en-US" dirty="0" smtClean="0"/>
            </a:br>
            <a:endParaRPr lang="en-US" dirty="0"/>
          </a:p>
        </p:txBody>
      </p:sp>
      <p:sp>
        <p:nvSpPr>
          <p:cNvPr id="3" name="Content Placeholder 2"/>
          <p:cNvSpPr>
            <a:spLocks noGrp="1"/>
          </p:cNvSpPr>
          <p:nvPr>
            <p:ph sz="half" idx="2"/>
          </p:nvPr>
        </p:nvSpPr>
        <p:spPr>
          <a:xfrm>
            <a:off x="381000" y="1524000"/>
            <a:ext cx="8458200" cy="3962400"/>
          </a:xfrm>
        </p:spPr>
        <p:txBody>
          <a:bodyPr/>
          <a:lstStyle/>
          <a:p>
            <a:pPr algn="just">
              <a:lnSpc>
                <a:spcPct val="150000"/>
              </a:lnSpc>
              <a:buFont typeface="Wingdings" pitchFamily="2" charset="2"/>
              <a:buChar char="v"/>
            </a:pPr>
            <a:r>
              <a:rPr lang="en-US" sz="1800" dirty="0" smtClean="0">
                <a:solidFill>
                  <a:schemeClr val="accent1">
                    <a:lumMod val="25000"/>
                  </a:schemeClr>
                </a:solidFill>
              </a:rPr>
              <a:t>Work breakdown structure (WBS) is the vehicle for budgeting and collecting costs. </a:t>
            </a:r>
          </a:p>
          <a:p>
            <a:pPr algn="just">
              <a:lnSpc>
                <a:spcPct val="150000"/>
              </a:lnSpc>
              <a:buFont typeface="Wingdings" pitchFamily="2" charset="2"/>
              <a:buChar char="v"/>
            </a:pPr>
            <a:r>
              <a:rPr lang="en-US" sz="1800" dirty="0" smtClean="0">
                <a:solidFill>
                  <a:schemeClr val="accent1">
                    <a:lumMod val="25000"/>
                  </a:schemeClr>
                </a:solidFill>
              </a:rPr>
              <a:t>To monitor and control a project's financial performance, the software project manager must have insight into project costs and how they are expended. </a:t>
            </a:r>
          </a:p>
          <a:p>
            <a:pPr algn="just">
              <a:lnSpc>
                <a:spcPct val="150000"/>
              </a:lnSpc>
              <a:buFont typeface="Wingdings" pitchFamily="2" charset="2"/>
              <a:buChar char="v"/>
            </a:pPr>
            <a:r>
              <a:rPr lang="en-US" sz="1800" dirty="0" smtClean="0">
                <a:solidFill>
                  <a:schemeClr val="accent1">
                    <a:lumMod val="25000"/>
                  </a:schemeClr>
                </a:solidFill>
              </a:rPr>
              <a:t>The structure of cost accountability is a serious project planning constraint</a:t>
            </a:r>
            <a:endParaRPr lang="en-US" sz="1800" dirty="0">
              <a:solidFill>
                <a:schemeClr val="accent1">
                  <a:lumMod val="25000"/>
                </a:schemeClr>
              </a:solidFill>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9486" y="838200"/>
            <a:ext cx="8229600" cy="381000"/>
          </a:xfrm>
        </p:spPr>
        <p:txBody>
          <a:bodyPr/>
          <a:lstStyle/>
          <a:p>
            <a:r>
              <a:rPr lang="en-US" sz="3200" dirty="0" smtClean="0">
                <a:solidFill>
                  <a:srgbClr val="FF0000"/>
                </a:solidFill>
              </a:rPr>
              <a:t>Software Change Order Database</a:t>
            </a:r>
            <a:r>
              <a:rPr lang="en-US" dirty="0" smtClean="0"/>
              <a:t/>
            </a:r>
            <a:br>
              <a:rPr lang="en-US" dirty="0" smtClean="0"/>
            </a:br>
            <a:endParaRPr lang="en-US" dirty="0"/>
          </a:p>
        </p:txBody>
      </p:sp>
      <p:sp>
        <p:nvSpPr>
          <p:cNvPr id="3" name="Content Placeholder 2"/>
          <p:cNvSpPr>
            <a:spLocks noGrp="1"/>
          </p:cNvSpPr>
          <p:nvPr>
            <p:ph sz="half" idx="2"/>
          </p:nvPr>
        </p:nvSpPr>
        <p:spPr>
          <a:xfrm>
            <a:off x="459484" y="1219200"/>
            <a:ext cx="8379715" cy="4876800"/>
          </a:xfrm>
        </p:spPr>
        <p:txBody>
          <a:bodyPr/>
          <a:lstStyle/>
          <a:p>
            <a:pPr algn="just">
              <a:lnSpc>
                <a:spcPct val="150000"/>
              </a:lnSpc>
            </a:pPr>
            <a:r>
              <a:rPr lang="en-US" sz="1800" dirty="0" smtClean="0">
                <a:solidFill>
                  <a:schemeClr val="accent1">
                    <a:lumMod val="25000"/>
                  </a:schemeClr>
                </a:solidFill>
              </a:rPr>
              <a:t>Managing change is one of the fundamental primitives of an iterative development process. </a:t>
            </a:r>
          </a:p>
          <a:p>
            <a:pPr algn="just">
              <a:lnSpc>
                <a:spcPct val="150000"/>
              </a:lnSpc>
            </a:pPr>
            <a:r>
              <a:rPr lang="en-US" sz="1800" dirty="0" smtClean="0">
                <a:solidFill>
                  <a:schemeClr val="accent1">
                    <a:lumMod val="25000"/>
                  </a:schemeClr>
                </a:solidFill>
              </a:rPr>
              <a:t>flexibility increases the content, quality, and number of iterations that a project can achieve within a given schedule. </a:t>
            </a:r>
          </a:p>
          <a:p>
            <a:pPr algn="just">
              <a:lnSpc>
                <a:spcPct val="150000"/>
              </a:lnSpc>
            </a:pPr>
            <a:r>
              <a:rPr lang="en-US" sz="1800" dirty="0" smtClean="0">
                <a:solidFill>
                  <a:schemeClr val="accent1">
                    <a:lumMod val="25000"/>
                  </a:schemeClr>
                </a:solidFill>
              </a:rPr>
              <a:t>Change freedom has been achieved in practice through automation, and today's iterative development environments carry the burden of change management.</a:t>
            </a:r>
          </a:p>
          <a:p>
            <a:pPr algn="just">
              <a:lnSpc>
                <a:spcPct val="150000"/>
              </a:lnSpc>
            </a:pPr>
            <a:r>
              <a:rPr lang="en-US" sz="1800" dirty="0" smtClean="0">
                <a:solidFill>
                  <a:schemeClr val="accent1">
                    <a:lumMod val="25000"/>
                  </a:schemeClr>
                </a:solidFill>
              </a:rPr>
              <a:t> Organizational processes that depend on manual change management techniques have encountered major inefficiencies.</a:t>
            </a:r>
          </a:p>
          <a:p>
            <a:pPr algn="just">
              <a:lnSpc>
                <a:spcPct val="150000"/>
              </a:lnSpc>
            </a:pPr>
            <a:endParaRPr lang="en-US" sz="1800" dirty="0">
              <a:solidFill>
                <a:schemeClr val="accent1">
                  <a:lumMod val="25000"/>
                </a:schemeClr>
              </a:solidFill>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9486" y="533401"/>
            <a:ext cx="8229600" cy="380999"/>
          </a:xfrm>
        </p:spPr>
        <p:txBody>
          <a:bodyPr/>
          <a:lstStyle/>
          <a:p>
            <a:r>
              <a:rPr lang="en-US" sz="3600" dirty="0" smtClean="0">
                <a:solidFill>
                  <a:srgbClr val="FF0000"/>
                </a:solidFill>
              </a:rPr>
              <a:t>Release Specifications</a:t>
            </a:r>
            <a:r>
              <a:rPr lang="en-US" dirty="0" smtClean="0"/>
              <a:t/>
            </a:r>
            <a:br>
              <a:rPr lang="en-US" dirty="0" smtClean="0"/>
            </a:br>
            <a:endParaRPr lang="en-US" dirty="0"/>
          </a:p>
        </p:txBody>
      </p:sp>
      <p:sp>
        <p:nvSpPr>
          <p:cNvPr id="3" name="Content Placeholder 2"/>
          <p:cNvSpPr>
            <a:spLocks noGrp="1"/>
          </p:cNvSpPr>
          <p:nvPr>
            <p:ph sz="half" idx="2"/>
          </p:nvPr>
        </p:nvSpPr>
        <p:spPr>
          <a:xfrm>
            <a:off x="459485" y="838200"/>
            <a:ext cx="8229600" cy="4648200"/>
          </a:xfrm>
        </p:spPr>
        <p:txBody>
          <a:bodyPr/>
          <a:lstStyle/>
          <a:p>
            <a:pPr>
              <a:lnSpc>
                <a:spcPct val="150000"/>
              </a:lnSpc>
              <a:buNone/>
            </a:pPr>
            <a:r>
              <a:rPr lang="en-US" sz="1800" dirty="0" smtClean="0"/>
              <a:t>The scope, plan, and objective evaluation criteria for each baseline release are derived from the vision statement as well as many other sources</a:t>
            </a:r>
            <a:endParaRPr lang="en-US" sz="1800" dirty="0"/>
          </a:p>
        </p:txBody>
      </p:sp>
      <p:pic>
        <p:nvPicPr>
          <p:cNvPr id="4" name="image67.jpeg"/>
          <p:cNvPicPr/>
          <p:nvPr/>
        </p:nvPicPr>
        <p:blipFill>
          <a:blip r:embed="rId2" cstate="print"/>
          <a:stretch>
            <a:fillRect/>
          </a:stretch>
        </p:blipFill>
        <p:spPr>
          <a:xfrm>
            <a:off x="1371600" y="2133600"/>
            <a:ext cx="6705599" cy="4343400"/>
          </a:xfrm>
          <a:prstGeom prst="rect">
            <a:avLst/>
          </a:prstGeom>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9486" y="304801"/>
            <a:ext cx="8229600" cy="685799"/>
          </a:xfrm>
        </p:spPr>
        <p:txBody>
          <a:bodyPr/>
          <a:lstStyle/>
          <a:p>
            <a:r>
              <a:rPr lang="en-US" sz="3200" dirty="0" smtClean="0">
                <a:solidFill>
                  <a:srgbClr val="FF0000"/>
                </a:solidFill>
              </a:rPr>
              <a:t>Release Descriptions</a:t>
            </a:r>
            <a:endParaRPr lang="en-US" sz="3200" dirty="0">
              <a:solidFill>
                <a:srgbClr val="FF0000"/>
              </a:solidFill>
            </a:endParaRPr>
          </a:p>
        </p:txBody>
      </p:sp>
      <p:sp>
        <p:nvSpPr>
          <p:cNvPr id="3" name="Content Placeholder 2"/>
          <p:cNvSpPr>
            <a:spLocks noGrp="1"/>
          </p:cNvSpPr>
          <p:nvPr>
            <p:ph sz="half" idx="2"/>
          </p:nvPr>
        </p:nvSpPr>
        <p:spPr>
          <a:xfrm>
            <a:off x="304800" y="1219200"/>
            <a:ext cx="8534399" cy="4572000"/>
          </a:xfrm>
        </p:spPr>
        <p:txBody>
          <a:bodyPr/>
          <a:lstStyle/>
          <a:p>
            <a:pPr algn="just">
              <a:lnSpc>
                <a:spcPct val="150000"/>
              </a:lnSpc>
              <a:buFont typeface="Wingdings" pitchFamily="2" charset="2"/>
              <a:buChar char="v"/>
            </a:pPr>
            <a:r>
              <a:rPr lang="en-US" sz="1800" dirty="0" smtClean="0">
                <a:solidFill>
                  <a:schemeClr val="accent1">
                    <a:lumMod val="25000"/>
                  </a:schemeClr>
                </a:solidFill>
              </a:rPr>
              <a:t>Release description documents outline the outcomes of each release, detailing performance against the evaluation criteria in the corresponding release specification.</a:t>
            </a:r>
          </a:p>
          <a:p>
            <a:pPr algn="just">
              <a:lnSpc>
                <a:spcPct val="150000"/>
              </a:lnSpc>
              <a:buFont typeface="Wingdings" pitchFamily="2" charset="2"/>
              <a:buChar char="v"/>
            </a:pPr>
            <a:r>
              <a:rPr lang="en-US" sz="1800" dirty="0" smtClean="0">
                <a:solidFill>
                  <a:schemeClr val="accent1">
                    <a:lumMod val="25000"/>
                  </a:schemeClr>
                </a:solidFill>
              </a:rPr>
              <a:t>Each release baseline should include a release description document that:</a:t>
            </a:r>
          </a:p>
          <a:p>
            <a:pPr lvl="1" algn="just">
              <a:lnSpc>
                <a:spcPct val="150000"/>
              </a:lnSpc>
              <a:buFont typeface="Wingdings" pitchFamily="2" charset="2"/>
              <a:buChar char="Ø"/>
            </a:pPr>
            <a:r>
              <a:rPr lang="en-US" sz="1800" dirty="0" smtClean="0">
                <a:solidFill>
                  <a:schemeClr val="accent1">
                    <a:lumMod val="25000"/>
                  </a:schemeClr>
                </a:solidFill>
              </a:rPr>
              <a:t>Defines the evaluation criteria for that configuration baseline.</a:t>
            </a:r>
          </a:p>
          <a:p>
            <a:pPr lvl="1" algn="just">
              <a:lnSpc>
                <a:spcPct val="150000"/>
              </a:lnSpc>
              <a:buFont typeface="Wingdings" pitchFamily="2" charset="2"/>
              <a:buChar char="Ø"/>
            </a:pPr>
            <a:r>
              <a:rPr lang="en-US" sz="1800" dirty="0" smtClean="0">
                <a:solidFill>
                  <a:schemeClr val="accent1">
                    <a:lumMod val="25000"/>
                  </a:schemeClr>
                </a:solidFill>
              </a:rPr>
              <a:t>Provides evidence (through demonstration, testing, inspection, or analysis) that each criterion has been satisfactorily met.</a:t>
            </a:r>
          </a:p>
          <a:p>
            <a:pPr algn="just">
              <a:lnSpc>
                <a:spcPct val="150000"/>
              </a:lnSpc>
            </a:pPr>
            <a:endParaRPr lang="en-US" sz="1800" dirty="0">
              <a:solidFill>
                <a:schemeClr val="accent1">
                  <a:lumMod val="25000"/>
                </a:schemeClr>
              </a:solidFill>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68.jpeg"/>
          <p:cNvPicPr>
            <a:picLocks noGrp="1"/>
          </p:cNvPicPr>
          <p:nvPr>
            <p:ph sz="half" idx="2"/>
          </p:nvPr>
        </p:nvPicPr>
        <p:blipFill>
          <a:blip r:embed="rId2" cstate="print"/>
          <a:stretch>
            <a:fillRect/>
          </a:stretch>
        </p:blipFill>
        <p:spPr>
          <a:xfrm>
            <a:off x="990600" y="457200"/>
            <a:ext cx="7162800" cy="5867399"/>
          </a:xfrm>
          <a:prstGeom prst="rect">
            <a:avLst/>
          </a:prstGeom>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9486" y="228601"/>
            <a:ext cx="8229600" cy="685800"/>
          </a:xfrm>
        </p:spPr>
        <p:txBody>
          <a:bodyPr/>
          <a:lstStyle/>
          <a:p>
            <a:r>
              <a:rPr lang="en-US" sz="3600" dirty="0" smtClean="0"/>
              <a:t>Environment</a:t>
            </a:r>
            <a:endParaRPr lang="en-US" sz="3600" dirty="0"/>
          </a:p>
        </p:txBody>
      </p:sp>
      <p:sp>
        <p:nvSpPr>
          <p:cNvPr id="3" name="Content Placeholder 2"/>
          <p:cNvSpPr>
            <a:spLocks noGrp="1"/>
          </p:cNvSpPr>
          <p:nvPr>
            <p:ph sz="half" idx="2"/>
          </p:nvPr>
        </p:nvSpPr>
        <p:spPr>
          <a:xfrm>
            <a:off x="228600" y="1066800"/>
            <a:ext cx="8534399" cy="5486400"/>
          </a:xfrm>
        </p:spPr>
        <p:txBody>
          <a:bodyPr/>
          <a:lstStyle/>
          <a:p>
            <a:pPr algn="just">
              <a:lnSpc>
                <a:spcPct val="150000"/>
              </a:lnSpc>
            </a:pPr>
            <a:r>
              <a:rPr lang="en-US" sz="2000" dirty="0" smtClean="0">
                <a:solidFill>
                  <a:schemeClr val="accent5">
                    <a:lumMod val="25000"/>
                  </a:schemeClr>
                </a:solidFill>
              </a:rPr>
              <a:t>A key focus of a modern approach is defining the development and maintenance environment as a primary process artifact.</a:t>
            </a:r>
          </a:p>
          <a:p>
            <a:pPr>
              <a:lnSpc>
                <a:spcPct val="150000"/>
              </a:lnSpc>
            </a:pPr>
            <a:r>
              <a:rPr lang="en-US" sz="2000" dirty="0" smtClean="0">
                <a:solidFill>
                  <a:schemeClr val="accent5">
                    <a:lumMod val="25000"/>
                  </a:schemeClr>
                </a:solidFill>
              </a:rPr>
              <a:t> A robust, integrated development environment should automate the development process.</a:t>
            </a:r>
          </a:p>
          <a:p>
            <a:r>
              <a:rPr lang="en-US" sz="2000" dirty="0" smtClean="0">
                <a:solidFill>
                  <a:schemeClr val="accent5">
                    <a:lumMod val="25000"/>
                  </a:schemeClr>
                </a:solidFill>
              </a:rPr>
              <a:t>Environment should include:</a:t>
            </a:r>
          </a:p>
          <a:p>
            <a:pPr lvl="1"/>
            <a:r>
              <a:rPr lang="en-US" sz="1800" dirty="0" smtClean="0">
                <a:solidFill>
                  <a:schemeClr val="accent1">
                    <a:lumMod val="25000"/>
                  </a:schemeClr>
                </a:solidFill>
              </a:rPr>
              <a:t>Requirements management</a:t>
            </a:r>
          </a:p>
          <a:p>
            <a:pPr lvl="1"/>
            <a:r>
              <a:rPr lang="en-US" sz="1800" dirty="0" smtClean="0">
                <a:solidFill>
                  <a:schemeClr val="accent1">
                    <a:lumMod val="25000"/>
                  </a:schemeClr>
                </a:solidFill>
              </a:rPr>
              <a:t>Visual modeling</a:t>
            </a:r>
          </a:p>
          <a:p>
            <a:pPr lvl="1"/>
            <a:r>
              <a:rPr lang="en-US" sz="1800" dirty="0" smtClean="0">
                <a:solidFill>
                  <a:schemeClr val="accent1">
                    <a:lumMod val="25000"/>
                  </a:schemeClr>
                </a:solidFill>
              </a:rPr>
              <a:t>Document automation</a:t>
            </a:r>
          </a:p>
          <a:p>
            <a:pPr lvl="1"/>
            <a:r>
              <a:rPr lang="en-US" sz="1800" dirty="0" smtClean="0">
                <a:solidFill>
                  <a:schemeClr val="accent1">
                    <a:lumMod val="25000"/>
                  </a:schemeClr>
                </a:solidFill>
              </a:rPr>
              <a:t>Host and target programming tools</a:t>
            </a:r>
          </a:p>
          <a:p>
            <a:pPr lvl="1"/>
            <a:r>
              <a:rPr lang="en-US" sz="1800" dirty="0" smtClean="0">
                <a:solidFill>
                  <a:schemeClr val="accent1">
                    <a:lumMod val="25000"/>
                  </a:schemeClr>
                </a:solidFill>
              </a:rPr>
              <a:t>Automated regression testing</a:t>
            </a:r>
          </a:p>
          <a:p>
            <a:pPr lvl="1"/>
            <a:r>
              <a:rPr lang="en-US" sz="1800" dirty="0" smtClean="0">
                <a:solidFill>
                  <a:schemeClr val="accent1">
                    <a:lumMod val="25000"/>
                  </a:schemeClr>
                </a:solidFill>
              </a:rPr>
              <a:t>Continuous and integrated change management</a:t>
            </a:r>
          </a:p>
          <a:p>
            <a:pPr lvl="1"/>
            <a:r>
              <a:rPr lang="en-US" sz="1800" dirty="0" smtClean="0">
                <a:solidFill>
                  <a:schemeClr val="accent1">
                    <a:lumMod val="25000"/>
                  </a:schemeClr>
                </a:solidFill>
              </a:rPr>
              <a:t>Feature and defect tracking</a:t>
            </a:r>
          </a:p>
          <a:p>
            <a:pPr>
              <a:buNone/>
            </a:pPr>
            <a:endParaRPr lang="en-US" dirty="0" smtClean="0"/>
          </a:p>
          <a:p>
            <a:endParaRPr 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9486" y="228601"/>
            <a:ext cx="8229600" cy="762000"/>
          </a:xfrm>
        </p:spPr>
        <p:txBody>
          <a:bodyPr/>
          <a:lstStyle/>
          <a:p>
            <a:r>
              <a:rPr lang="en-US" sz="4000" dirty="0" smtClean="0">
                <a:solidFill>
                  <a:srgbClr val="FF0000"/>
                </a:solidFill>
              </a:rPr>
              <a:t>Deployment</a:t>
            </a:r>
            <a:endParaRPr lang="en-US" sz="4000" dirty="0">
              <a:solidFill>
                <a:srgbClr val="FF0000"/>
              </a:solidFill>
            </a:endParaRPr>
          </a:p>
        </p:txBody>
      </p:sp>
      <p:sp>
        <p:nvSpPr>
          <p:cNvPr id="3" name="Content Placeholder 2"/>
          <p:cNvSpPr>
            <a:spLocks noGrp="1"/>
          </p:cNvSpPr>
          <p:nvPr>
            <p:ph sz="half" idx="2"/>
          </p:nvPr>
        </p:nvSpPr>
        <p:spPr>
          <a:xfrm>
            <a:off x="459484" y="1066800"/>
            <a:ext cx="8379715" cy="4953000"/>
          </a:xfrm>
        </p:spPr>
        <p:txBody>
          <a:bodyPr/>
          <a:lstStyle/>
          <a:p>
            <a:pPr algn="just">
              <a:lnSpc>
                <a:spcPct val="150000"/>
              </a:lnSpc>
            </a:pPr>
            <a:r>
              <a:rPr lang="en-US" sz="1800" dirty="0" smtClean="0">
                <a:solidFill>
                  <a:schemeClr val="accent1">
                    <a:lumMod val="10000"/>
                  </a:schemeClr>
                </a:solidFill>
              </a:rPr>
              <a:t>A deployment document can take many forms.</a:t>
            </a:r>
          </a:p>
          <a:p>
            <a:pPr algn="just">
              <a:lnSpc>
                <a:spcPct val="150000"/>
              </a:lnSpc>
            </a:pPr>
            <a:r>
              <a:rPr lang="en-US" sz="1800" dirty="0" smtClean="0">
                <a:solidFill>
                  <a:schemeClr val="accent1">
                    <a:lumMod val="10000"/>
                  </a:schemeClr>
                </a:solidFill>
              </a:rPr>
              <a:t> Depending on the project, it could include several document subsets for transitioning the product into operational status.</a:t>
            </a:r>
          </a:p>
          <a:p>
            <a:pPr algn="just">
              <a:lnSpc>
                <a:spcPct val="150000"/>
              </a:lnSpc>
            </a:pPr>
            <a:r>
              <a:rPr lang="en-US" sz="1800" dirty="0" smtClean="0">
                <a:solidFill>
                  <a:schemeClr val="accent1">
                    <a:lumMod val="10000"/>
                  </a:schemeClr>
                </a:solidFill>
              </a:rPr>
              <a:t> In big contractual efforts in which the system is delivered to a separate maintenance organization,</a:t>
            </a:r>
          </a:p>
          <a:p>
            <a:pPr algn="just">
              <a:lnSpc>
                <a:spcPct val="150000"/>
              </a:lnSpc>
            </a:pPr>
            <a:r>
              <a:rPr lang="en-US" sz="1800" dirty="0" smtClean="0">
                <a:solidFill>
                  <a:schemeClr val="accent1">
                    <a:lumMod val="10000"/>
                  </a:schemeClr>
                </a:solidFill>
              </a:rPr>
              <a:t> deployment artifacts may include computer system operations manuals, software installation manuals, plans and procedures for cutover (from a legacy system), site surveys, and so forth. </a:t>
            </a:r>
          </a:p>
          <a:p>
            <a:pPr algn="just">
              <a:lnSpc>
                <a:spcPct val="150000"/>
              </a:lnSpc>
            </a:pPr>
            <a:r>
              <a:rPr lang="en-US" sz="1800" dirty="0" smtClean="0">
                <a:solidFill>
                  <a:schemeClr val="accent1">
                    <a:lumMod val="10000"/>
                  </a:schemeClr>
                </a:solidFill>
              </a:rPr>
              <a:t>For commercial software products, deployment artifacts may include marketing plans, sales rollout kits, and training courses.</a:t>
            </a:r>
          </a:p>
          <a:p>
            <a:pPr algn="just">
              <a:lnSpc>
                <a:spcPct val="150000"/>
              </a:lnSpc>
            </a:pPr>
            <a:endParaRPr lang="en-US" sz="1800"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9486" y="1"/>
            <a:ext cx="8229600" cy="990600"/>
          </a:xfrm>
        </p:spPr>
        <p:txBody>
          <a:bodyPr/>
          <a:lstStyle/>
          <a:p>
            <a:r>
              <a:rPr lang="en-US" dirty="0" smtClean="0">
                <a:solidFill>
                  <a:srgbClr val="FF0000"/>
                </a:solidFill>
              </a:rPr>
              <a:t> </a:t>
            </a:r>
            <a:br>
              <a:rPr lang="en-US" dirty="0" smtClean="0">
                <a:solidFill>
                  <a:srgbClr val="FF0000"/>
                </a:solidFill>
              </a:rPr>
            </a:br>
            <a:r>
              <a:rPr lang="en-US" sz="2800" dirty="0" smtClean="0">
                <a:solidFill>
                  <a:srgbClr val="FF0000"/>
                </a:solidFill>
              </a:rPr>
              <a:t>Management Artifact Sequences</a:t>
            </a:r>
            <a:r>
              <a:rPr lang="en-US" sz="4000" dirty="0" smtClean="0"/>
              <a:t/>
            </a:r>
            <a:br>
              <a:rPr lang="en-US" sz="4000" dirty="0" smtClean="0"/>
            </a:br>
            <a:endParaRPr lang="en-US" dirty="0"/>
          </a:p>
        </p:txBody>
      </p:sp>
      <p:pic>
        <p:nvPicPr>
          <p:cNvPr id="4" name="image69.jpeg"/>
          <p:cNvPicPr>
            <a:picLocks noGrp="1"/>
          </p:cNvPicPr>
          <p:nvPr>
            <p:ph sz="half" idx="2"/>
          </p:nvPr>
        </p:nvPicPr>
        <p:blipFill>
          <a:blip r:embed="rId2" cstate="print"/>
          <a:stretch>
            <a:fillRect/>
          </a:stretch>
        </p:blipFill>
        <p:spPr>
          <a:xfrm>
            <a:off x="1066800" y="1219200"/>
            <a:ext cx="7086600" cy="5410200"/>
          </a:xfrm>
          <a:prstGeom prst="rect">
            <a:avLst/>
          </a:prstGeom>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9486" y="228601"/>
            <a:ext cx="8229600" cy="609600"/>
          </a:xfrm>
        </p:spPr>
        <p:txBody>
          <a:bodyPr/>
          <a:lstStyle/>
          <a:p>
            <a:pPr lvl="1" algn="ctr" rtl="0">
              <a:lnSpc>
                <a:spcPct val="90000"/>
              </a:lnSpc>
              <a:spcBef>
                <a:spcPct val="0"/>
              </a:spcBef>
            </a:pPr>
            <a:r>
              <a:rPr lang="en-US" sz="2400" b="1" dirty="0" smtClean="0">
                <a:solidFill>
                  <a:srgbClr val="FF0000"/>
                </a:solidFill>
              </a:rPr>
              <a:t>ENGINEERING ARTIFACTS</a:t>
            </a:r>
            <a:r>
              <a:rPr lang="en-US" sz="2000" b="1" dirty="0" smtClean="0"/>
              <a:t/>
            </a:r>
            <a:br>
              <a:rPr lang="en-US" sz="2000" b="1" dirty="0" smtClean="0"/>
            </a:br>
            <a:endParaRPr lang="en-US" sz="2000" dirty="0"/>
          </a:p>
        </p:txBody>
      </p:sp>
      <p:sp>
        <p:nvSpPr>
          <p:cNvPr id="3" name="Content Placeholder 2"/>
          <p:cNvSpPr>
            <a:spLocks noGrp="1"/>
          </p:cNvSpPr>
          <p:nvPr>
            <p:ph sz="half" idx="2"/>
          </p:nvPr>
        </p:nvSpPr>
        <p:spPr>
          <a:xfrm>
            <a:off x="459485" y="762000"/>
            <a:ext cx="8229600" cy="4724400"/>
          </a:xfrm>
        </p:spPr>
        <p:txBody>
          <a:bodyPr/>
          <a:lstStyle/>
          <a:p>
            <a:pPr algn="just">
              <a:lnSpc>
                <a:spcPct val="150000"/>
              </a:lnSpc>
              <a:buNone/>
            </a:pPr>
            <a:r>
              <a:rPr lang="en-US" sz="1800" dirty="0" smtClean="0"/>
              <a:t>Most of the engineering artifacts are captured in rigorous engineering notations such as UML, programming languages, or executable machine codes. </a:t>
            </a:r>
          </a:p>
          <a:p>
            <a:r>
              <a:rPr lang="en-US" sz="2000" b="1" dirty="0" smtClean="0">
                <a:solidFill>
                  <a:srgbClr val="FF0000"/>
                </a:solidFill>
              </a:rPr>
              <a:t>Vision Document</a:t>
            </a:r>
          </a:p>
          <a:p>
            <a:pPr lvl="1" algn="just">
              <a:lnSpc>
                <a:spcPct val="150000"/>
              </a:lnSpc>
            </a:pPr>
            <a:r>
              <a:rPr lang="en-US" sz="1800" dirty="0" smtClean="0"/>
              <a:t>The vision document provides a complete vision for the software system under development  &amp; supports the contract between the funding authority and the development organization</a:t>
            </a:r>
            <a:r>
              <a:rPr lang="en-US" dirty="0" smtClean="0"/>
              <a:t>. </a:t>
            </a:r>
          </a:p>
          <a:p>
            <a:pPr lvl="1" algn="just"/>
            <a:endParaRPr lang="en-US" dirty="0"/>
          </a:p>
        </p:txBody>
      </p:sp>
      <p:pic>
        <p:nvPicPr>
          <p:cNvPr id="4" name="image70.jpeg"/>
          <p:cNvPicPr/>
          <p:nvPr/>
        </p:nvPicPr>
        <p:blipFill>
          <a:blip r:embed="rId2" cstate="print"/>
          <a:stretch>
            <a:fillRect/>
          </a:stretch>
        </p:blipFill>
        <p:spPr>
          <a:xfrm>
            <a:off x="1447800" y="3962400"/>
            <a:ext cx="6934200" cy="2667000"/>
          </a:xfrm>
          <a:prstGeom prst="rect">
            <a:avLst/>
          </a:prstGeom>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9486" y="304801"/>
            <a:ext cx="8229600" cy="609599"/>
          </a:xfrm>
        </p:spPr>
        <p:txBody>
          <a:bodyPr/>
          <a:lstStyle/>
          <a:p>
            <a:r>
              <a:rPr lang="en-US" sz="3200" dirty="0" smtClean="0">
                <a:solidFill>
                  <a:srgbClr val="FF0000"/>
                </a:solidFill>
              </a:rPr>
              <a:t>Architecture Description</a:t>
            </a:r>
            <a:endParaRPr lang="en-US" dirty="0">
              <a:solidFill>
                <a:srgbClr val="FF0000"/>
              </a:solidFill>
            </a:endParaRPr>
          </a:p>
        </p:txBody>
      </p:sp>
      <p:sp>
        <p:nvSpPr>
          <p:cNvPr id="3" name="Content Placeholder 2"/>
          <p:cNvSpPr>
            <a:spLocks noGrp="1"/>
          </p:cNvSpPr>
          <p:nvPr>
            <p:ph sz="half" idx="2"/>
          </p:nvPr>
        </p:nvSpPr>
        <p:spPr>
          <a:xfrm>
            <a:off x="381000" y="1066800"/>
            <a:ext cx="8458200" cy="4419600"/>
          </a:xfrm>
        </p:spPr>
        <p:txBody>
          <a:bodyPr/>
          <a:lstStyle/>
          <a:p>
            <a:pPr algn="just">
              <a:lnSpc>
                <a:spcPct val="150000"/>
              </a:lnSpc>
            </a:pPr>
            <a:r>
              <a:rPr lang="en-US" dirty="0" smtClean="0">
                <a:solidFill>
                  <a:schemeClr val="accent1">
                    <a:lumMod val="25000"/>
                  </a:schemeClr>
                </a:solidFill>
              </a:rPr>
              <a:t>The architecture description provides an organized view of the software architecture under development.</a:t>
            </a:r>
          </a:p>
          <a:p>
            <a:pPr algn="just">
              <a:lnSpc>
                <a:spcPct val="150000"/>
              </a:lnSpc>
            </a:pPr>
            <a:r>
              <a:rPr lang="en-US" dirty="0" smtClean="0">
                <a:solidFill>
                  <a:schemeClr val="accent1">
                    <a:lumMod val="25000"/>
                  </a:schemeClr>
                </a:solidFill>
              </a:rPr>
              <a:t> It is extracted largely from the design model and includes views of the design, implementation, and deployment sets sufficient to understand how the operational concept of the requirements set will be achieved</a:t>
            </a:r>
          </a:p>
          <a:p>
            <a:pPr algn="just">
              <a:lnSpc>
                <a:spcPct val="150000"/>
              </a:lnSpc>
            </a:pPr>
            <a:endParaRPr lang="en-US" dirty="0"/>
          </a:p>
        </p:txBody>
      </p:sp>
      <p:pic>
        <p:nvPicPr>
          <p:cNvPr id="4" name="image71.jpeg"/>
          <p:cNvPicPr/>
          <p:nvPr/>
        </p:nvPicPr>
        <p:blipFill>
          <a:blip r:embed="rId2" cstate="print"/>
          <a:stretch>
            <a:fillRect/>
          </a:stretch>
        </p:blipFill>
        <p:spPr>
          <a:xfrm>
            <a:off x="685800" y="3352800"/>
            <a:ext cx="8077200" cy="312420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395288" y="-123825"/>
            <a:ext cx="9934575" cy="7105650"/>
          </a:xfrm>
          <a:prstGeom prst="rect">
            <a:avLst/>
          </a:prstGeom>
        </p:spPr>
      </p:pic>
    </p:spTree>
    <p:extLst>
      <p:ext uri="{BB962C8B-B14F-4D97-AF65-F5344CB8AC3E}">
        <p14:creationId xmlns:p14="http://schemas.microsoft.com/office/powerpoint/2010/main" val="138831572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9486" y="381001"/>
            <a:ext cx="8229600" cy="457199"/>
          </a:xfrm>
        </p:spPr>
        <p:txBody>
          <a:bodyPr/>
          <a:lstStyle/>
          <a:p>
            <a:r>
              <a:rPr lang="en-US" sz="3600" dirty="0" smtClean="0">
                <a:solidFill>
                  <a:srgbClr val="FF0000"/>
                </a:solidFill>
              </a:rPr>
              <a:t>Software User Manual</a:t>
            </a:r>
            <a:endParaRPr lang="en-US" dirty="0"/>
          </a:p>
        </p:txBody>
      </p:sp>
      <p:sp>
        <p:nvSpPr>
          <p:cNvPr id="3" name="Content Placeholder 2"/>
          <p:cNvSpPr>
            <a:spLocks noGrp="1"/>
          </p:cNvSpPr>
          <p:nvPr>
            <p:ph sz="half" idx="2"/>
          </p:nvPr>
        </p:nvSpPr>
        <p:spPr>
          <a:xfrm>
            <a:off x="381000" y="1066800"/>
            <a:ext cx="8382000" cy="5105400"/>
          </a:xfrm>
        </p:spPr>
        <p:txBody>
          <a:bodyPr/>
          <a:lstStyle/>
          <a:p>
            <a:pPr algn="just">
              <a:lnSpc>
                <a:spcPct val="150000"/>
              </a:lnSpc>
            </a:pPr>
            <a:r>
              <a:rPr lang="en-US" sz="1800" dirty="0" smtClean="0">
                <a:solidFill>
                  <a:schemeClr val="accent1">
                    <a:lumMod val="25000"/>
                  </a:schemeClr>
                </a:solidFill>
              </a:rPr>
              <a:t>The software user manual provides the user with the reference documentation necessary to support the delivered software. </a:t>
            </a:r>
          </a:p>
          <a:p>
            <a:pPr algn="just">
              <a:lnSpc>
                <a:spcPct val="150000"/>
              </a:lnSpc>
            </a:pPr>
            <a:r>
              <a:rPr lang="en-US" sz="1800" dirty="0" smtClean="0">
                <a:solidFill>
                  <a:schemeClr val="accent1">
                    <a:lumMod val="25000"/>
                  </a:schemeClr>
                </a:solidFill>
              </a:rPr>
              <a:t>The user manual should include installation procedures, usage procedures and guidance, operational constraints, and a user interface description, at a minimum.</a:t>
            </a:r>
          </a:p>
          <a:p>
            <a:pPr algn="just">
              <a:lnSpc>
                <a:spcPct val="150000"/>
              </a:lnSpc>
            </a:pPr>
            <a:r>
              <a:rPr lang="en-US" sz="1800" dirty="0" smtClean="0">
                <a:solidFill>
                  <a:schemeClr val="accent1">
                    <a:lumMod val="25000"/>
                  </a:schemeClr>
                </a:solidFill>
              </a:rPr>
              <a:t> For software products with a user interface, this manual should be developed early in the life cycle because it is a necessary mechanism for communicating and stabilizing an important subset of requirements. </a:t>
            </a:r>
          </a:p>
          <a:p>
            <a:pPr algn="just">
              <a:lnSpc>
                <a:spcPct val="150000"/>
              </a:lnSpc>
            </a:pPr>
            <a:r>
              <a:rPr lang="en-US" sz="1800" dirty="0" smtClean="0">
                <a:solidFill>
                  <a:schemeClr val="accent1">
                    <a:lumMod val="25000"/>
                  </a:schemeClr>
                </a:solidFill>
              </a:rPr>
              <a:t>The user manual should be written by members of the test team, who are more likely to understand the user's perspective than the development team.</a:t>
            </a:r>
          </a:p>
          <a:p>
            <a:pPr algn="just">
              <a:lnSpc>
                <a:spcPct val="150000"/>
              </a:lnSpc>
            </a:pPr>
            <a:endParaRPr lang="en-US"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9486" y="304799"/>
            <a:ext cx="8229600" cy="762001"/>
          </a:xfrm>
        </p:spPr>
        <p:txBody>
          <a:bodyPr/>
          <a:lstStyle/>
          <a:p>
            <a:pPr lvl="1" algn="ctr" rtl="0">
              <a:lnSpc>
                <a:spcPct val="90000"/>
              </a:lnSpc>
              <a:spcBef>
                <a:spcPct val="0"/>
              </a:spcBef>
            </a:pPr>
            <a:r>
              <a:rPr lang="en-US" sz="2800" b="1" dirty="0" smtClean="0">
                <a:solidFill>
                  <a:srgbClr val="FF0000"/>
                </a:solidFill>
              </a:rPr>
              <a:t>PRAGMATIC ARTIFACTS</a:t>
            </a:r>
            <a:r>
              <a:rPr lang="en-US" sz="1200" dirty="0" smtClean="0">
                <a:solidFill>
                  <a:srgbClr val="FF0000"/>
                </a:solidFill>
              </a:rPr>
              <a:t/>
            </a:r>
            <a:br>
              <a:rPr lang="en-US" sz="1200" dirty="0" smtClean="0">
                <a:solidFill>
                  <a:srgbClr val="FF0000"/>
                </a:solidFill>
              </a:rPr>
            </a:br>
            <a:endParaRPr lang="en-US" dirty="0">
              <a:solidFill>
                <a:srgbClr val="FF0000"/>
              </a:solidFill>
            </a:endParaRPr>
          </a:p>
        </p:txBody>
      </p:sp>
      <p:sp>
        <p:nvSpPr>
          <p:cNvPr id="3" name="Content Placeholder 2"/>
          <p:cNvSpPr>
            <a:spLocks noGrp="1"/>
          </p:cNvSpPr>
          <p:nvPr>
            <p:ph sz="half" idx="2"/>
          </p:nvPr>
        </p:nvSpPr>
        <p:spPr>
          <a:xfrm>
            <a:off x="459484" y="1219200"/>
            <a:ext cx="8379716" cy="5181600"/>
          </a:xfrm>
        </p:spPr>
        <p:txBody>
          <a:bodyPr/>
          <a:lstStyle/>
          <a:p>
            <a:pPr algn="just">
              <a:lnSpc>
                <a:spcPct val="150000"/>
              </a:lnSpc>
            </a:pPr>
            <a:r>
              <a:rPr lang="en-US" sz="1800" b="1" dirty="0" smtClean="0">
                <a:solidFill>
                  <a:srgbClr val="FF0000"/>
                </a:solidFill>
              </a:rPr>
              <a:t>People want to review information but don't understand the language of the artifact</a:t>
            </a:r>
            <a:r>
              <a:rPr lang="en-US" sz="1800" dirty="0" smtClean="0">
                <a:solidFill>
                  <a:srgbClr val="FF0000"/>
                </a:solidFill>
              </a:rPr>
              <a:t>. </a:t>
            </a:r>
          </a:p>
          <a:p>
            <a:pPr lvl="1" algn="just">
              <a:lnSpc>
                <a:spcPct val="150000"/>
              </a:lnSpc>
            </a:pPr>
            <a:r>
              <a:rPr lang="en-US" sz="1600" dirty="0" smtClean="0">
                <a:solidFill>
                  <a:schemeClr val="accent1">
                    <a:lumMod val="25000"/>
                  </a:schemeClr>
                </a:solidFill>
              </a:rPr>
              <a:t>Many interested reviewers of a particular artifact will resist having to learn the engineering language in which the artifact is written. </a:t>
            </a:r>
          </a:p>
          <a:p>
            <a:pPr algn="just">
              <a:lnSpc>
                <a:spcPct val="150000"/>
              </a:lnSpc>
            </a:pPr>
            <a:r>
              <a:rPr lang="en-US" sz="1800" b="1" dirty="0" smtClean="0">
                <a:solidFill>
                  <a:srgbClr val="FF0000"/>
                </a:solidFill>
              </a:rPr>
              <a:t>People want to review the information but don't have access to the tools. </a:t>
            </a:r>
          </a:p>
          <a:p>
            <a:pPr lvl="1" algn="just">
              <a:lnSpc>
                <a:spcPct val="150000"/>
              </a:lnSpc>
            </a:pPr>
            <a:r>
              <a:rPr lang="en-US" sz="1600" dirty="0" smtClean="0">
                <a:solidFill>
                  <a:schemeClr val="accent1">
                    <a:lumMod val="25000"/>
                  </a:schemeClr>
                </a:solidFill>
              </a:rPr>
              <a:t>It is not very common for the development organization to be fully tooled</a:t>
            </a:r>
          </a:p>
          <a:p>
            <a:pPr lvl="1" algn="just">
              <a:lnSpc>
                <a:spcPct val="150000"/>
              </a:lnSpc>
            </a:pPr>
            <a:r>
              <a:rPr lang="en-US" sz="1600" dirty="0" smtClean="0">
                <a:solidFill>
                  <a:schemeClr val="accent1">
                    <a:lumMod val="25000"/>
                  </a:schemeClr>
                </a:solidFill>
              </a:rPr>
              <a:t>Standardized formats (such as UML, spreadsheets, Visual Basic, C++, and Ada 95), visualization tools, and the Web are rapidly making it economically feasible for all stakeholders to exchange information electronically.</a:t>
            </a:r>
          </a:p>
          <a:p>
            <a:pPr algn="just">
              <a:lnSpc>
                <a:spcPct val="150000"/>
              </a:lnSpc>
            </a:pPr>
            <a:endParaRPr lang="en-US" sz="1800"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459485" y="228600"/>
            <a:ext cx="8229600" cy="6248400"/>
          </a:xfrm>
        </p:spPr>
        <p:txBody>
          <a:bodyPr/>
          <a:lstStyle/>
          <a:p>
            <a:pPr algn="just">
              <a:lnSpc>
                <a:spcPct val="150000"/>
              </a:lnSpc>
            </a:pPr>
            <a:r>
              <a:rPr lang="en-US" sz="1800" b="1" dirty="0" smtClean="0">
                <a:solidFill>
                  <a:srgbClr val="FF0000"/>
                </a:solidFill>
              </a:rPr>
              <a:t>Human-readable engineering artifacts should use rigorous notations that are complete, consistent, and used in a self-documenting manner.</a:t>
            </a:r>
          </a:p>
          <a:p>
            <a:pPr lvl="1" algn="just">
              <a:lnSpc>
                <a:spcPct val="150000"/>
              </a:lnSpc>
            </a:pPr>
            <a:r>
              <a:rPr lang="en-US" sz="1600" dirty="0" smtClean="0"/>
              <a:t>Properly spelled English words should be used for all identifiers and descriptions.</a:t>
            </a:r>
          </a:p>
          <a:p>
            <a:pPr lvl="1" algn="just">
              <a:lnSpc>
                <a:spcPct val="150000"/>
              </a:lnSpc>
            </a:pPr>
            <a:r>
              <a:rPr lang="en-US" sz="1600" dirty="0" smtClean="0"/>
              <a:t> Acronyms and abbreviations should be used only where they are well accepted jargon in the context of the component's usage.</a:t>
            </a:r>
          </a:p>
          <a:p>
            <a:pPr lvl="0" algn="just">
              <a:lnSpc>
                <a:spcPct val="150000"/>
              </a:lnSpc>
            </a:pPr>
            <a:r>
              <a:rPr lang="en-US" sz="1800" b="1" dirty="0" smtClean="0">
                <a:solidFill>
                  <a:srgbClr val="FF0000"/>
                </a:solidFill>
              </a:rPr>
              <a:t>Useful documentation is self-defining: It is documentation that gets used.</a:t>
            </a:r>
          </a:p>
          <a:p>
            <a:pPr lvl="0" algn="just">
              <a:lnSpc>
                <a:spcPct val="150000"/>
              </a:lnSpc>
            </a:pPr>
            <a:r>
              <a:rPr lang="en-US" sz="1800" b="1" dirty="0" smtClean="0">
                <a:solidFill>
                  <a:srgbClr val="FF0000"/>
                </a:solidFill>
              </a:rPr>
              <a:t>Paper is tangible; electronic artifacts are too easy to change. </a:t>
            </a:r>
          </a:p>
          <a:p>
            <a:pPr lvl="1" algn="just">
              <a:lnSpc>
                <a:spcPct val="150000"/>
              </a:lnSpc>
            </a:pPr>
            <a:r>
              <a:rPr lang="en-US" sz="1600" dirty="0" smtClean="0"/>
              <a:t>On-line and Web-based artifacts can be changed easily and are viewed with more skepticism because of their inherent volatility.</a:t>
            </a:r>
          </a:p>
          <a:p>
            <a:pPr algn="just">
              <a:lnSpc>
                <a:spcPct val="150000"/>
              </a:lnSpc>
            </a:pPr>
            <a:endParaRPr lang="en-US" sz="1800"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9486" y="228600"/>
            <a:ext cx="8229600" cy="1219201"/>
          </a:xfrm>
        </p:spPr>
        <p:txBody>
          <a:bodyPr/>
          <a:lstStyle/>
          <a:p>
            <a:r>
              <a:rPr lang="en-US" sz="4000" dirty="0" smtClean="0">
                <a:solidFill>
                  <a:srgbClr val="FF0000"/>
                </a:solidFill>
              </a:rPr>
              <a:t>Model based software architecture</a:t>
            </a:r>
            <a:endParaRPr lang="en-US" sz="4000" dirty="0">
              <a:solidFill>
                <a:srgbClr val="FF0000"/>
              </a:solidFill>
            </a:endParaRPr>
          </a:p>
        </p:txBody>
      </p:sp>
      <p:sp>
        <p:nvSpPr>
          <p:cNvPr id="3" name="Content Placeholder 2"/>
          <p:cNvSpPr>
            <a:spLocks noGrp="1"/>
          </p:cNvSpPr>
          <p:nvPr>
            <p:ph sz="half" idx="2"/>
          </p:nvPr>
        </p:nvSpPr>
        <p:spPr>
          <a:xfrm>
            <a:off x="459485" y="1905000"/>
            <a:ext cx="8229600" cy="4495800"/>
          </a:xfrm>
        </p:spPr>
        <p:txBody>
          <a:bodyPr/>
          <a:lstStyle/>
          <a:p>
            <a:pPr>
              <a:buNone/>
            </a:pPr>
            <a:r>
              <a:rPr lang="en-US" b="1" dirty="0" smtClean="0">
                <a:solidFill>
                  <a:srgbClr val="FF0000"/>
                </a:solidFill>
              </a:rPr>
              <a:t>ARCHITECTURE: A MANAGEMENT PERSPECTIVE</a:t>
            </a:r>
          </a:p>
          <a:p>
            <a:pPr algn="just">
              <a:lnSpc>
                <a:spcPct val="150000"/>
              </a:lnSpc>
            </a:pPr>
            <a:r>
              <a:rPr lang="en-US" sz="1800" dirty="0" smtClean="0">
                <a:solidFill>
                  <a:schemeClr val="accent1">
                    <a:lumMod val="25000"/>
                  </a:schemeClr>
                </a:solidFill>
              </a:rPr>
              <a:t>The most critical technical product of a software project is its architecture: </a:t>
            </a:r>
          </a:p>
          <a:p>
            <a:pPr lvl="1" algn="just">
              <a:lnSpc>
                <a:spcPct val="150000"/>
              </a:lnSpc>
            </a:pPr>
            <a:r>
              <a:rPr lang="en-US" sz="1600" dirty="0" smtClean="0">
                <a:solidFill>
                  <a:schemeClr val="accent1">
                    <a:lumMod val="25000"/>
                  </a:schemeClr>
                </a:solidFill>
              </a:rPr>
              <a:t>the infrastructure, control, and data interfaces that permit software components to cooperate as a system and software designers to cooperate efficiently as a team.</a:t>
            </a:r>
          </a:p>
          <a:p>
            <a:pPr algn="just"/>
            <a:endParaRPr lang="en-US" sz="1800"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304800" y="152400"/>
            <a:ext cx="8534400" cy="6172200"/>
          </a:xfrm>
        </p:spPr>
        <p:txBody>
          <a:bodyPr/>
          <a:lstStyle/>
          <a:p>
            <a:pPr algn="just">
              <a:buNone/>
            </a:pPr>
            <a:r>
              <a:rPr lang="en-US" sz="1800" dirty="0" smtClean="0">
                <a:solidFill>
                  <a:srgbClr val="FF0000"/>
                </a:solidFill>
              </a:rPr>
              <a:t>From a management perspective, there are three different aspects of architecture.</a:t>
            </a:r>
          </a:p>
          <a:p>
            <a:pPr lvl="1" algn="just">
              <a:lnSpc>
                <a:spcPct val="150000"/>
              </a:lnSpc>
            </a:pPr>
            <a:r>
              <a:rPr lang="en-US" sz="1600" dirty="0" smtClean="0">
                <a:solidFill>
                  <a:schemeClr val="accent1">
                    <a:lumMod val="25000"/>
                  </a:schemeClr>
                </a:solidFill>
              </a:rPr>
              <a:t>An </a:t>
            </a:r>
            <a:r>
              <a:rPr lang="en-US" sz="1600" b="1" i="1" dirty="0" smtClean="0">
                <a:solidFill>
                  <a:srgbClr val="FF0000"/>
                </a:solidFill>
              </a:rPr>
              <a:t>architecture</a:t>
            </a:r>
            <a:r>
              <a:rPr lang="en-US" sz="1600" i="1" dirty="0" smtClean="0">
                <a:solidFill>
                  <a:srgbClr val="FF0000"/>
                </a:solidFill>
              </a:rPr>
              <a:t> </a:t>
            </a:r>
            <a:r>
              <a:rPr lang="en-US" sz="1600" b="1" i="1" dirty="0" smtClean="0">
                <a:solidFill>
                  <a:srgbClr val="FF0000"/>
                </a:solidFill>
              </a:rPr>
              <a:t>(the intangible design concept)</a:t>
            </a:r>
            <a:r>
              <a:rPr lang="en-US" sz="1600" dirty="0" smtClean="0">
                <a:solidFill>
                  <a:schemeClr val="accent1">
                    <a:lumMod val="25000"/>
                  </a:schemeClr>
                </a:solidFill>
              </a:rPr>
              <a:t> is the design of a software system this includes all engineering necessary to specify a complete bill of materials.</a:t>
            </a:r>
            <a:endParaRPr lang="en-US" dirty="0" smtClean="0">
              <a:solidFill>
                <a:schemeClr val="accent1">
                  <a:lumMod val="25000"/>
                </a:schemeClr>
              </a:solidFill>
            </a:endParaRPr>
          </a:p>
          <a:p>
            <a:pPr lvl="1" algn="just">
              <a:lnSpc>
                <a:spcPct val="150000"/>
              </a:lnSpc>
            </a:pPr>
            <a:r>
              <a:rPr lang="en-US" sz="1600" dirty="0" smtClean="0">
                <a:solidFill>
                  <a:schemeClr val="accent1">
                    <a:lumMod val="25000"/>
                  </a:schemeClr>
                </a:solidFill>
              </a:rPr>
              <a:t>An</a:t>
            </a:r>
            <a:r>
              <a:rPr lang="en-US" sz="1600" dirty="0" smtClean="0"/>
              <a:t> </a:t>
            </a:r>
            <a:r>
              <a:rPr lang="en-US" sz="1600" b="1" i="1" dirty="0" smtClean="0">
                <a:solidFill>
                  <a:srgbClr val="FF0000"/>
                </a:solidFill>
              </a:rPr>
              <a:t>architecture baseline </a:t>
            </a:r>
            <a:r>
              <a:rPr lang="en-US" sz="1600" dirty="0" smtClean="0"/>
              <a:t>(</a:t>
            </a:r>
            <a:r>
              <a:rPr lang="en-US" sz="1600" b="1" i="1" dirty="0" smtClean="0">
                <a:solidFill>
                  <a:srgbClr val="FF0000"/>
                </a:solidFill>
              </a:rPr>
              <a:t>the tangible artifacts) </a:t>
            </a:r>
            <a:r>
              <a:rPr lang="en-US" sz="1600" dirty="0" smtClean="0">
                <a:solidFill>
                  <a:schemeClr val="accent1">
                    <a:lumMod val="25000"/>
                  </a:schemeClr>
                </a:solidFill>
              </a:rPr>
              <a:t>is a slice of information across the engineering artifact sets sufficient to satisfy all stakeholders that the vision (function and quality) can be achieved within the parameters of the business case (cost, profit, time, technology, and people).</a:t>
            </a:r>
          </a:p>
          <a:p>
            <a:pPr lvl="1" algn="just">
              <a:lnSpc>
                <a:spcPct val="150000"/>
              </a:lnSpc>
            </a:pPr>
            <a:r>
              <a:rPr lang="en-US" sz="1600" dirty="0" smtClean="0">
                <a:solidFill>
                  <a:schemeClr val="accent1">
                    <a:lumMod val="25000"/>
                  </a:schemeClr>
                </a:solidFill>
              </a:rPr>
              <a:t>An</a:t>
            </a:r>
            <a:r>
              <a:rPr lang="en-US" sz="1600" b="1" dirty="0" smtClean="0"/>
              <a:t> </a:t>
            </a:r>
            <a:r>
              <a:rPr lang="en-US" sz="1600" b="1" i="1" dirty="0" smtClean="0">
                <a:solidFill>
                  <a:srgbClr val="FF0000"/>
                </a:solidFill>
              </a:rPr>
              <a:t>architecture description (a human-readable representation of an architecture, which is one of the components of an architecture baseline) </a:t>
            </a:r>
            <a:r>
              <a:rPr lang="en-US" sz="1600" dirty="0" smtClean="0">
                <a:solidFill>
                  <a:schemeClr val="accent1">
                    <a:lumMod val="25000"/>
                  </a:schemeClr>
                </a:solidFill>
              </a:rPr>
              <a:t>is an organized subset of information extracted from the design set model(s). The architecture description communicates how the intangible concept is realized in the tangible artifacts.</a:t>
            </a:r>
          </a:p>
          <a:p>
            <a:pPr algn="just"/>
            <a:endParaRPr lang="en-US" sz="1800"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381000" y="457200"/>
            <a:ext cx="8308085" cy="5867400"/>
          </a:xfrm>
        </p:spPr>
        <p:txBody>
          <a:bodyPr/>
          <a:lstStyle/>
          <a:p>
            <a:pPr algn="just">
              <a:lnSpc>
                <a:spcPct val="150000"/>
              </a:lnSpc>
            </a:pPr>
            <a:r>
              <a:rPr lang="en-US" sz="1800" dirty="0" smtClean="0">
                <a:solidFill>
                  <a:schemeClr val="accent1">
                    <a:lumMod val="25000"/>
                  </a:schemeClr>
                </a:solidFill>
              </a:rPr>
              <a:t>The importance of software architecture and its close linkage with modern software development processes can be summarized as follows:</a:t>
            </a:r>
          </a:p>
          <a:p>
            <a:pPr lvl="1" algn="just">
              <a:lnSpc>
                <a:spcPct val="150000"/>
              </a:lnSpc>
            </a:pPr>
            <a:r>
              <a:rPr lang="en-US" sz="1600" dirty="0" smtClean="0">
                <a:solidFill>
                  <a:schemeClr val="accent1">
                    <a:lumMod val="25000"/>
                  </a:schemeClr>
                </a:solidFill>
              </a:rPr>
              <a:t>Achieving a stable software architecture represents a significant project milestone at which the critical make/buy decisions should have been resolved.</a:t>
            </a:r>
          </a:p>
          <a:p>
            <a:pPr lvl="1" algn="just">
              <a:lnSpc>
                <a:spcPct val="150000"/>
              </a:lnSpc>
            </a:pPr>
            <a:r>
              <a:rPr lang="en-US" sz="1600" dirty="0" smtClean="0">
                <a:solidFill>
                  <a:schemeClr val="accent1">
                    <a:lumMod val="25000"/>
                  </a:schemeClr>
                </a:solidFill>
              </a:rPr>
              <a:t>Architecture representations provide a basis for balancing the trade-offs between the problem space (requirements and constraints) and the solution space (the operational product).</a:t>
            </a:r>
          </a:p>
          <a:p>
            <a:pPr lvl="1" algn="just">
              <a:lnSpc>
                <a:spcPct val="150000"/>
              </a:lnSpc>
            </a:pPr>
            <a:r>
              <a:rPr lang="en-US" sz="1600" dirty="0" smtClean="0">
                <a:solidFill>
                  <a:schemeClr val="accent1">
                    <a:lumMod val="25000"/>
                  </a:schemeClr>
                </a:solidFill>
              </a:rPr>
              <a:t>The architecture and process encapsulate many of the important (high-payoff or high-risk) communications among individuals, teams, organizations, and stakeholders.</a:t>
            </a:r>
          </a:p>
          <a:p>
            <a:pPr lvl="1">
              <a:lnSpc>
                <a:spcPct val="150000"/>
              </a:lnSpc>
            </a:pPr>
            <a:endParaRPr lang="en-US" sz="1600"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304800" y="381000"/>
            <a:ext cx="8686800" cy="6096000"/>
          </a:xfrm>
        </p:spPr>
        <p:txBody>
          <a:bodyPr/>
          <a:lstStyle/>
          <a:p>
            <a:pPr lvl="1" algn="just">
              <a:lnSpc>
                <a:spcPct val="150000"/>
              </a:lnSpc>
            </a:pPr>
            <a:r>
              <a:rPr lang="en-US" sz="2000" dirty="0" smtClean="0">
                <a:solidFill>
                  <a:schemeClr val="accent1">
                    <a:lumMod val="25000"/>
                  </a:schemeClr>
                </a:solidFill>
              </a:rPr>
              <a:t>Poor architectures and immature processes are often given as reasons for project failures.</a:t>
            </a:r>
          </a:p>
          <a:p>
            <a:pPr lvl="1" algn="just">
              <a:lnSpc>
                <a:spcPct val="150000"/>
              </a:lnSpc>
            </a:pPr>
            <a:r>
              <a:rPr lang="en-US" sz="2000" dirty="0" smtClean="0">
                <a:solidFill>
                  <a:schemeClr val="accent1">
                    <a:lumMod val="25000"/>
                  </a:schemeClr>
                </a:solidFill>
              </a:rPr>
              <a:t>A mature process, an understanding of the primary requirements, and a demonstrable architecture are important prerequisites for predictable planning.</a:t>
            </a:r>
          </a:p>
          <a:p>
            <a:pPr lvl="1" algn="just">
              <a:lnSpc>
                <a:spcPct val="150000"/>
              </a:lnSpc>
            </a:pPr>
            <a:r>
              <a:rPr lang="en-US" sz="2000" dirty="0" smtClean="0">
                <a:solidFill>
                  <a:schemeClr val="accent1">
                    <a:lumMod val="25000"/>
                  </a:schemeClr>
                </a:solidFill>
              </a:rPr>
              <a:t>Architecture development and process definition are creative steps that map problems to solutions while respecting constraints, requiring human innovation.</a:t>
            </a:r>
          </a:p>
          <a:p>
            <a:pPr>
              <a:lnSpc>
                <a:spcPct val="150000"/>
              </a:lnSpc>
            </a:pPr>
            <a:endParaRPr lang="en-US" sz="1800" dirty="0">
              <a:solidFill>
                <a:schemeClr val="accent1">
                  <a:lumMod val="25000"/>
                </a:schemeClr>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9296399" cy="914399"/>
          </a:xfrm>
        </p:spPr>
        <p:txBody>
          <a:bodyPr/>
          <a:lstStyle/>
          <a:p>
            <a:pPr lvl="1" algn="ctr" rtl="0">
              <a:lnSpc>
                <a:spcPct val="90000"/>
              </a:lnSpc>
              <a:spcBef>
                <a:spcPct val="0"/>
              </a:spcBef>
            </a:pPr>
            <a:r>
              <a:rPr lang="en-US" sz="3400" b="1" dirty="0">
                <a:latin typeface="Times New Roman" panose="02020603050405020304" pitchFamily="18" charset="0"/>
                <a:cs typeface="Times New Roman" panose="02020603050405020304" pitchFamily="18" charset="0"/>
              </a:rPr>
              <a:t>ENGINEERING AND PRODUCTION STAGES</a:t>
            </a:r>
            <a:br>
              <a:rPr lang="en-US" sz="3400" b="1" dirty="0">
                <a:latin typeface="Times New Roman" panose="02020603050405020304" pitchFamily="18" charset="0"/>
                <a:cs typeface="Times New Roman" panose="02020603050405020304" pitchFamily="18" charset="0"/>
              </a:rPr>
            </a:br>
            <a:endParaRPr lang="en-US" sz="34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half" idx="2"/>
          </p:nvPr>
        </p:nvSpPr>
        <p:spPr>
          <a:xfrm>
            <a:off x="228600" y="1143000"/>
            <a:ext cx="8763000" cy="5257800"/>
          </a:xfrm>
        </p:spPr>
        <p:txBody>
          <a:bodyPr/>
          <a:lstStyle/>
          <a:p>
            <a:pPr algn="just">
              <a:lnSpc>
                <a:spcPct val="150000"/>
              </a:lnSpc>
              <a:buNone/>
            </a:pPr>
            <a:r>
              <a:rPr lang="en-US" sz="2400" dirty="0" smtClean="0">
                <a:latin typeface="Times New Roman" panose="02020603050405020304" pitchFamily="18" charset="0"/>
                <a:cs typeface="Times New Roman" panose="02020603050405020304" pitchFamily="18" charset="0"/>
              </a:rPr>
              <a:t>	To achieve </a:t>
            </a:r>
            <a:r>
              <a:rPr lang="en-US" sz="2400" b="1" dirty="0" smtClean="0">
                <a:solidFill>
                  <a:srgbClr val="FF0000"/>
                </a:solidFill>
                <a:latin typeface="Times New Roman" panose="02020603050405020304" pitchFamily="18" charset="0"/>
                <a:cs typeface="Times New Roman" panose="02020603050405020304" pitchFamily="18" charset="0"/>
              </a:rPr>
              <a:t>economies of scale and higher returns on investment</a:t>
            </a:r>
            <a:r>
              <a:rPr lang="en-US" sz="2400" dirty="0" smtClean="0">
                <a:latin typeface="Times New Roman" panose="02020603050405020304" pitchFamily="18" charset="0"/>
                <a:cs typeface="Times New Roman" panose="02020603050405020304" pitchFamily="18" charset="0"/>
              </a:rPr>
              <a:t>, we must move towards a software manufacturing process driven by technological improvements in process automation and component-based development. Two stages of the life cycle are:</a:t>
            </a:r>
          </a:p>
          <a:p>
            <a:pPr algn="just">
              <a:lnSpc>
                <a:spcPct val="150000"/>
              </a:lnSpc>
            </a:pPr>
            <a:r>
              <a:rPr lang="en-US" sz="2400" dirty="0" smtClean="0">
                <a:latin typeface="Times New Roman" panose="02020603050405020304" pitchFamily="18" charset="0"/>
                <a:cs typeface="Times New Roman" panose="02020603050405020304" pitchFamily="18" charset="0"/>
              </a:rPr>
              <a:t>The </a:t>
            </a:r>
            <a:r>
              <a:rPr lang="en-US" sz="2400" b="1" dirty="0" smtClean="0">
                <a:solidFill>
                  <a:srgbClr val="C00000"/>
                </a:solidFill>
                <a:latin typeface="Times New Roman" panose="02020603050405020304" pitchFamily="18" charset="0"/>
                <a:cs typeface="Times New Roman" panose="02020603050405020304" pitchFamily="18" charset="0"/>
              </a:rPr>
              <a:t>engineering stage</a:t>
            </a:r>
            <a:r>
              <a:rPr lang="en-US" sz="2400" dirty="0" smtClean="0">
                <a:latin typeface="Times New Roman" panose="02020603050405020304" pitchFamily="18" charset="0"/>
                <a:cs typeface="Times New Roman" panose="02020603050405020304" pitchFamily="18" charset="0"/>
              </a:rPr>
              <a:t>, driven by less predictable but smaller teams doing design and synthesis activities</a:t>
            </a:r>
          </a:p>
          <a:p>
            <a:pPr algn="just">
              <a:lnSpc>
                <a:spcPct val="150000"/>
              </a:lnSpc>
            </a:pPr>
            <a:r>
              <a:rPr lang="en-US" sz="2400" dirty="0" smtClean="0">
                <a:solidFill>
                  <a:srgbClr val="C00000"/>
                </a:solidFill>
                <a:latin typeface="Times New Roman" panose="02020603050405020304" pitchFamily="18" charset="0"/>
                <a:cs typeface="Times New Roman" panose="02020603050405020304" pitchFamily="18" charset="0"/>
              </a:rPr>
              <a:t>The </a:t>
            </a:r>
            <a:r>
              <a:rPr lang="en-US" sz="2400" b="1" dirty="0" smtClean="0">
                <a:solidFill>
                  <a:srgbClr val="C00000"/>
                </a:solidFill>
                <a:latin typeface="Times New Roman" panose="02020603050405020304" pitchFamily="18" charset="0"/>
                <a:cs typeface="Times New Roman" panose="02020603050405020304" pitchFamily="18" charset="0"/>
              </a:rPr>
              <a:t>production stage</a:t>
            </a:r>
            <a:r>
              <a:rPr lang="en-US" sz="2400" dirty="0" smtClean="0">
                <a:latin typeface="Times New Roman" panose="02020603050405020304" pitchFamily="18" charset="0"/>
                <a:cs typeface="Times New Roman" panose="02020603050405020304" pitchFamily="18" charset="0"/>
              </a:rPr>
              <a:t>, driven by more predictable but larger teams doing construction, test, and deployment activities</a:t>
            </a:r>
          </a:p>
          <a:p>
            <a:endParaRPr lang="en-US" sz="24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60.jpeg"/>
          <p:cNvPicPr>
            <a:picLocks noGrp="1"/>
          </p:cNvPicPr>
          <p:nvPr>
            <p:ph sz="half" idx="2"/>
          </p:nvPr>
        </p:nvPicPr>
        <p:blipFill>
          <a:blip r:embed="rId2" cstate="print"/>
          <a:stretch>
            <a:fillRect/>
          </a:stretch>
        </p:blipFill>
        <p:spPr>
          <a:xfrm>
            <a:off x="0" y="457200"/>
            <a:ext cx="8991600" cy="594360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61.jpeg"/>
          <p:cNvPicPr>
            <a:picLocks noGrp="1"/>
          </p:cNvPicPr>
          <p:nvPr>
            <p:ph sz="half" idx="2"/>
          </p:nvPr>
        </p:nvPicPr>
        <p:blipFill>
          <a:blip r:embed="rId2" cstate="print"/>
          <a:stretch>
            <a:fillRect/>
          </a:stretch>
        </p:blipFill>
        <p:spPr>
          <a:xfrm>
            <a:off x="533400" y="685800"/>
            <a:ext cx="8001000" cy="5410199"/>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9485" y="0"/>
            <a:ext cx="8229600" cy="685799"/>
          </a:xfrm>
        </p:spPr>
        <p:txBody>
          <a:bodyPr/>
          <a:lstStyle/>
          <a:p>
            <a:pPr lvl="1" algn="ctr" rtl="0">
              <a:lnSpc>
                <a:spcPct val="90000"/>
              </a:lnSpc>
              <a:spcBef>
                <a:spcPct val="0"/>
              </a:spcBef>
            </a:pPr>
            <a:r>
              <a:rPr lang="en-US" sz="3200" b="1" dirty="0" smtClean="0">
                <a:solidFill>
                  <a:srgbClr val="C00000"/>
                </a:solidFill>
                <a:latin typeface="Times New Roman" panose="02020603050405020304" pitchFamily="18" charset="0"/>
                <a:cs typeface="Times New Roman" panose="02020603050405020304" pitchFamily="18" charset="0"/>
              </a:rPr>
              <a:t>INCEPTION PHASE</a:t>
            </a:r>
            <a:r>
              <a:rPr lang="en-US" sz="3200" b="1" dirty="0" smtClean="0">
                <a:latin typeface="Times New Roman" panose="02020603050405020304" pitchFamily="18" charset="0"/>
                <a:cs typeface="Times New Roman" panose="02020603050405020304" pitchFamily="18" charset="0"/>
              </a:rPr>
              <a:t/>
            </a:r>
            <a:br>
              <a:rPr lang="en-US" sz="3200" b="1" dirty="0" smtClean="0">
                <a:latin typeface="Times New Roman" panose="02020603050405020304" pitchFamily="18" charset="0"/>
                <a:cs typeface="Times New Roman" panose="02020603050405020304" pitchFamily="18" charset="0"/>
              </a:rPr>
            </a:br>
            <a:endParaRPr lang="en-US" sz="32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half" idx="2"/>
          </p:nvPr>
        </p:nvSpPr>
        <p:spPr>
          <a:xfrm>
            <a:off x="280219" y="533400"/>
            <a:ext cx="8384285" cy="6324600"/>
          </a:xfrm>
        </p:spPr>
        <p:txBody>
          <a:bodyPr/>
          <a:lstStyle/>
          <a:p>
            <a:pPr algn="just">
              <a:lnSpc>
                <a:spcPct val="150000"/>
              </a:lnSpc>
              <a:buNone/>
            </a:pPr>
            <a:r>
              <a:rPr lang="en-US" sz="2400" b="1" dirty="0" smtClean="0">
                <a:solidFill>
                  <a:srgbClr val="FF0000"/>
                </a:solidFill>
                <a:latin typeface="Times New Roman" panose="02020603050405020304" pitchFamily="18" charset="0"/>
                <a:cs typeface="Times New Roman" panose="02020603050405020304" pitchFamily="18" charset="0"/>
              </a:rPr>
              <a:t>PRIMARY OBJECTIVES</a:t>
            </a:r>
            <a:endParaRPr lang="en-US" sz="2400" dirty="0" smtClean="0">
              <a:solidFill>
                <a:srgbClr val="FF0000"/>
              </a:solidFill>
              <a:latin typeface="Times New Roman" panose="02020603050405020304" pitchFamily="18" charset="0"/>
              <a:cs typeface="Times New Roman" panose="02020603050405020304" pitchFamily="18" charset="0"/>
            </a:endParaRPr>
          </a:p>
          <a:p>
            <a:pPr lvl="0" algn="just">
              <a:lnSpc>
                <a:spcPct val="150000"/>
              </a:lnSpc>
            </a:pPr>
            <a:r>
              <a:rPr lang="en-US" sz="2400" b="1" dirty="0" smtClean="0">
                <a:solidFill>
                  <a:schemeClr val="accent1">
                    <a:lumMod val="10000"/>
                  </a:schemeClr>
                </a:solidFill>
                <a:latin typeface="Times New Roman" panose="02020603050405020304" pitchFamily="18" charset="0"/>
                <a:cs typeface="Times New Roman" panose="02020603050405020304" pitchFamily="18" charset="0"/>
              </a:rPr>
              <a:t>Establishing the project's software scope and boundary conditions</a:t>
            </a:r>
          </a:p>
          <a:p>
            <a:pPr lvl="0" algn="just">
              <a:lnSpc>
                <a:spcPct val="150000"/>
              </a:lnSpc>
            </a:pPr>
            <a:r>
              <a:rPr lang="en-US" sz="2400" b="1" dirty="0" smtClean="0">
                <a:solidFill>
                  <a:schemeClr val="accent1">
                    <a:lumMod val="10000"/>
                  </a:schemeClr>
                </a:solidFill>
                <a:latin typeface="Times New Roman" panose="02020603050405020304" pitchFamily="18" charset="0"/>
                <a:cs typeface="Times New Roman" panose="02020603050405020304" pitchFamily="18" charset="0"/>
              </a:rPr>
              <a:t> Including an operational concept &amp; acceptance criteria </a:t>
            </a:r>
          </a:p>
          <a:p>
            <a:pPr lvl="0" algn="just">
              <a:lnSpc>
                <a:spcPct val="150000"/>
              </a:lnSpc>
            </a:pPr>
            <a:r>
              <a:rPr lang="en-US" sz="2400" b="1" dirty="0" smtClean="0">
                <a:solidFill>
                  <a:srgbClr val="C00000"/>
                </a:solidFill>
                <a:latin typeface="Times New Roman" panose="02020603050405020304" pitchFamily="18" charset="0"/>
                <a:cs typeface="Times New Roman" panose="02020603050405020304" pitchFamily="18" charset="0"/>
              </a:rPr>
              <a:t>A clear understanding of what the product will and will not include.</a:t>
            </a:r>
          </a:p>
          <a:p>
            <a:pPr lvl="0" algn="just">
              <a:lnSpc>
                <a:spcPct val="150000"/>
              </a:lnSpc>
            </a:pPr>
            <a:r>
              <a:rPr lang="en-US" sz="2400" b="1" dirty="0" smtClean="0">
                <a:solidFill>
                  <a:schemeClr val="accent5">
                    <a:lumMod val="25000"/>
                  </a:schemeClr>
                </a:solidFill>
                <a:latin typeface="Times New Roman" panose="02020603050405020304" pitchFamily="18" charset="0"/>
                <a:cs typeface="Times New Roman" panose="02020603050405020304" pitchFamily="18" charset="0"/>
              </a:rPr>
              <a:t>Identifying the system's critical use cases and primary operational scenarios will guide key design trade-offs.</a:t>
            </a:r>
          </a:p>
          <a:p>
            <a:pPr lvl="0" algn="just">
              <a:lnSpc>
                <a:spcPct val="150000"/>
              </a:lnSpc>
            </a:pPr>
            <a:r>
              <a:rPr lang="en-US" sz="2400" b="1" dirty="0" smtClean="0">
                <a:solidFill>
                  <a:schemeClr val="accent6">
                    <a:lumMod val="50000"/>
                  </a:schemeClr>
                </a:solidFill>
                <a:latin typeface="Times New Roman" panose="02020603050405020304" pitchFamily="18" charset="0"/>
                <a:cs typeface="Times New Roman" panose="02020603050405020304" pitchFamily="18" charset="0"/>
              </a:rPr>
              <a:t>Demonstrating at least one candidate architecture against some of the primary scenarios</a:t>
            </a:r>
          </a:p>
          <a:p>
            <a:endParaRPr lang="en-US" sz="24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roplet design">
  <a:themeElements>
    <a:clrScheme name="Droplet">
      <a:dk1>
        <a:srgbClr val="000000"/>
      </a:dk1>
      <a:lt1>
        <a:srgbClr val="FFFFFF"/>
      </a:lt1>
      <a:dk2>
        <a:srgbClr val="0065A8"/>
      </a:dk2>
      <a:lt2>
        <a:srgbClr val="E7E6E6"/>
      </a:lt2>
      <a:accent1>
        <a:srgbClr val="FDCFFD"/>
      </a:accent1>
      <a:accent2>
        <a:srgbClr val="B6DFFF"/>
      </a:accent2>
      <a:accent3>
        <a:srgbClr val="8AE3A8"/>
      </a:accent3>
      <a:accent4>
        <a:srgbClr val="A69BFB"/>
      </a:accent4>
      <a:accent5>
        <a:srgbClr val="B5C3FF"/>
      </a:accent5>
      <a:accent6>
        <a:srgbClr val="73E9C4"/>
      </a:accent6>
      <a:hlink>
        <a:srgbClr val="0563C1"/>
      </a:hlink>
      <a:folHlink>
        <a:srgbClr val="954F72"/>
      </a:folHlink>
    </a:clrScheme>
    <a:fontScheme name="Custom 2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roplet-Design-TM34316244_Win32_SD_v9" id="{3E0090C2-CA58-4B70-B5D1-01F921C14922}" vid="{00CD7D6A-B673-47B4-AF03-4EFC805EABB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Droplet design</Template>
  <TotalTime>5969</TotalTime>
  <Words>2858</Words>
  <Application>Microsoft Office PowerPoint</Application>
  <PresentationFormat>On-screen Show (4:3)</PresentationFormat>
  <Paragraphs>254</Paragraphs>
  <Slides>56</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56</vt:i4>
      </vt:variant>
    </vt:vector>
  </HeadingPairs>
  <TitlesOfParts>
    <vt:vector size="61" baseType="lpstr">
      <vt:lpstr>Arial</vt:lpstr>
      <vt:lpstr>Calibri</vt:lpstr>
      <vt:lpstr>Times New Roman</vt:lpstr>
      <vt:lpstr>Wingdings</vt:lpstr>
      <vt:lpstr>Droplet design</vt:lpstr>
      <vt:lpstr>UNIT-2 Software Project Management</vt:lpstr>
      <vt:lpstr>Life cycle phases and  process artifacts</vt:lpstr>
      <vt:lpstr>PowerPoint Presentation</vt:lpstr>
      <vt:lpstr>Life cycle phases </vt:lpstr>
      <vt:lpstr>PowerPoint Presentation</vt:lpstr>
      <vt:lpstr>ENGINEERING AND PRODUCTION STAGES </vt:lpstr>
      <vt:lpstr>PowerPoint Presentation</vt:lpstr>
      <vt:lpstr>PowerPoint Presentation</vt:lpstr>
      <vt:lpstr>INCEPTION PHASE </vt:lpstr>
      <vt:lpstr>PowerPoint Presentation</vt:lpstr>
      <vt:lpstr>PowerPoint Presentation</vt:lpstr>
      <vt:lpstr>PowerPoint Presentation</vt:lpstr>
      <vt:lpstr>PowerPoint Presentation</vt:lpstr>
      <vt:lpstr>PowerPoint Presentation</vt:lpstr>
      <vt:lpstr>CONSTRUCTION PHASE </vt:lpstr>
      <vt:lpstr>PowerPoint Presentation</vt:lpstr>
      <vt:lpstr>PowerPoint Presentation</vt:lpstr>
      <vt:lpstr>TRANSITION PHASE </vt:lpstr>
      <vt:lpstr>PowerPoint Presentation</vt:lpstr>
      <vt:lpstr>PowerPoint Presentation</vt:lpstr>
      <vt:lpstr>artifact</vt:lpstr>
      <vt:lpstr>Artifact set</vt:lpstr>
      <vt:lpstr>PowerPoint Presentation</vt:lpstr>
      <vt:lpstr>THE MANAGEMENT SET </vt:lpstr>
      <vt:lpstr>PowerPoint Presentation</vt:lpstr>
      <vt:lpstr>THE ENGINEERING SETS </vt:lpstr>
      <vt:lpstr>Requirements Set </vt:lpstr>
      <vt:lpstr>Design Set  </vt:lpstr>
      <vt:lpstr>Implementation sets</vt:lpstr>
      <vt:lpstr>Deployment sets</vt:lpstr>
      <vt:lpstr>PowerPoint Presentation</vt:lpstr>
      <vt:lpstr>PowerPoint Presentation</vt:lpstr>
      <vt:lpstr>ARTIFACT EVOLUTION OVER THE LIFE CYCLE </vt:lpstr>
      <vt:lpstr>TEST ARTIFACTS </vt:lpstr>
      <vt:lpstr>PowerPoint Presentation</vt:lpstr>
      <vt:lpstr>MANAGEMENT ARTIFACTS </vt:lpstr>
      <vt:lpstr>PowerPoint Presentation</vt:lpstr>
      <vt:lpstr>Software Development Plan </vt:lpstr>
      <vt:lpstr>PowerPoint Presentation</vt:lpstr>
      <vt:lpstr>Work Breakdown Structure </vt:lpstr>
      <vt:lpstr>Software Change Order Database </vt:lpstr>
      <vt:lpstr>Release Specifications </vt:lpstr>
      <vt:lpstr>Release Descriptions</vt:lpstr>
      <vt:lpstr>PowerPoint Presentation</vt:lpstr>
      <vt:lpstr>Environment</vt:lpstr>
      <vt:lpstr>Deployment</vt:lpstr>
      <vt:lpstr>  Management Artifact Sequences </vt:lpstr>
      <vt:lpstr>ENGINEERING ARTIFACTS </vt:lpstr>
      <vt:lpstr>Architecture Description</vt:lpstr>
      <vt:lpstr>Software User Manual</vt:lpstr>
      <vt:lpstr>PRAGMATIC ARTIFACTS </vt:lpstr>
      <vt:lpstr>PowerPoint Presentation</vt:lpstr>
      <vt:lpstr>Model based software architecture</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UNIT-2 Software Project Management Renaissance</dc:title>
  <dc:creator>ARCHANA</dc:creator>
  <cp:lastModifiedBy>D.SriLakshmi</cp:lastModifiedBy>
  <cp:revision>121</cp:revision>
  <dcterms:created xsi:type="dcterms:W3CDTF">2023-09-16T04:38:27Z</dcterms:created>
  <dcterms:modified xsi:type="dcterms:W3CDTF">2026-01-30T06:14:09Z</dcterms:modified>
</cp:coreProperties>
</file>